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1"/>
  </p:notesMasterIdLst>
  <p:sldIdLst>
    <p:sldId id="256" r:id="rId2"/>
    <p:sldId id="322" r:id="rId3"/>
    <p:sldId id="604" r:id="rId4"/>
    <p:sldId id="2546" r:id="rId5"/>
    <p:sldId id="2799" r:id="rId6"/>
    <p:sldId id="1893" r:id="rId7"/>
    <p:sldId id="1894" r:id="rId8"/>
    <p:sldId id="1895" r:id="rId9"/>
    <p:sldId id="1896" r:id="rId10"/>
    <p:sldId id="1888" r:id="rId11"/>
    <p:sldId id="1889" r:id="rId12"/>
    <p:sldId id="1890" r:id="rId13"/>
    <p:sldId id="1891" r:id="rId14"/>
    <p:sldId id="1892" r:id="rId15"/>
    <p:sldId id="267" r:id="rId16"/>
    <p:sldId id="1452" r:id="rId17"/>
    <p:sldId id="1453" r:id="rId18"/>
    <p:sldId id="1897" r:id="rId19"/>
    <p:sldId id="1456" r:id="rId20"/>
    <p:sldId id="1899" r:id="rId21"/>
    <p:sldId id="1898" r:id="rId22"/>
    <p:sldId id="1466" r:id="rId23"/>
    <p:sldId id="1900" r:id="rId24"/>
    <p:sldId id="1901" r:id="rId25"/>
    <p:sldId id="1473" r:id="rId26"/>
    <p:sldId id="1501" r:id="rId27"/>
    <p:sldId id="1502" r:id="rId28"/>
    <p:sldId id="1482" r:id="rId29"/>
    <p:sldId id="1485" r:id="rId30"/>
    <p:sldId id="1505" r:id="rId31"/>
    <p:sldId id="1504" r:id="rId32"/>
    <p:sldId id="1506" r:id="rId33"/>
    <p:sldId id="1902" r:id="rId34"/>
    <p:sldId id="1903" r:id="rId35"/>
    <p:sldId id="1904" r:id="rId36"/>
    <p:sldId id="1905" r:id="rId37"/>
    <p:sldId id="2518" r:id="rId38"/>
    <p:sldId id="2519" r:id="rId39"/>
    <p:sldId id="2520" r:id="rId40"/>
    <p:sldId id="3013" r:id="rId41"/>
    <p:sldId id="3017" r:id="rId42"/>
    <p:sldId id="3016" r:id="rId43"/>
    <p:sldId id="3015" r:id="rId44"/>
    <p:sldId id="3014" r:id="rId45"/>
    <p:sldId id="3012" r:id="rId46"/>
    <p:sldId id="2508" r:id="rId47"/>
    <p:sldId id="2510" r:id="rId48"/>
    <p:sldId id="2574" r:id="rId49"/>
    <p:sldId id="2810" r:id="rId50"/>
    <p:sldId id="2010" r:id="rId51"/>
    <p:sldId id="2011" r:id="rId52"/>
    <p:sldId id="2012" r:id="rId53"/>
    <p:sldId id="2013" r:id="rId54"/>
    <p:sldId id="2005" r:id="rId55"/>
    <p:sldId id="2006" r:id="rId56"/>
    <p:sldId id="2007" r:id="rId57"/>
    <p:sldId id="2008" r:id="rId58"/>
    <p:sldId id="2009" r:id="rId59"/>
    <p:sldId id="3018" r:id="rId60"/>
    <p:sldId id="2014" r:id="rId61"/>
    <p:sldId id="2015" r:id="rId62"/>
    <p:sldId id="2016" r:id="rId63"/>
    <p:sldId id="2017" r:id="rId64"/>
    <p:sldId id="2020" r:id="rId65"/>
    <p:sldId id="2019" r:id="rId66"/>
    <p:sldId id="2018" r:id="rId67"/>
    <p:sldId id="2021" r:id="rId68"/>
    <p:sldId id="2022" r:id="rId69"/>
    <p:sldId id="3019" r:id="rId70"/>
    <p:sldId id="3020" r:id="rId71"/>
    <p:sldId id="3021" r:id="rId72"/>
    <p:sldId id="3022" r:id="rId73"/>
    <p:sldId id="3023" r:id="rId74"/>
    <p:sldId id="3024" r:id="rId75"/>
    <p:sldId id="3025" r:id="rId76"/>
    <p:sldId id="3026" r:id="rId77"/>
    <p:sldId id="2023" r:id="rId78"/>
    <p:sldId id="2024" r:id="rId79"/>
    <p:sldId id="2025" r:id="rId80"/>
    <p:sldId id="2026" r:id="rId81"/>
    <p:sldId id="2525" r:id="rId82"/>
    <p:sldId id="2526" r:id="rId83"/>
    <p:sldId id="2527" r:id="rId84"/>
    <p:sldId id="3007" r:id="rId85"/>
    <p:sldId id="3011" r:id="rId86"/>
    <p:sldId id="3010" r:id="rId87"/>
    <p:sldId id="3009" r:id="rId88"/>
    <p:sldId id="3008" r:id="rId89"/>
    <p:sldId id="3006" r:id="rId90"/>
    <p:sldId id="2511" r:id="rId91"/>
    <p:sldId id="2509" r:id="rId92"/>
    <p:sldId id="2613" r:id="rId93"/>
    <p:sldId id="2828" r:id="rId94"/>
    <p:sldId id="2127" r:id="rId95"/>
    <p:sldId id="2128" r:id="rId96"/>
    <p:sldId id="2129" r:id="rId97"/>
    <p:sldId id="2130" r:id="rId98"/>
    <p:sldId id="2122" r:id="rId99"/>
    <p:sldId id="2123" r:id="rId100"/>
    <p:sldId id="2124" r:id="rId101"/>
    <p:sldId id="2125" r:id="rId102"/>
    <p:sldId id="2126" r:id="rId103"/>
    <p:sldId id="3027" r:id="rId104"/>
    <p:sldId id="3028" r:id="rId105"/>
    <p:sldId id="3029" r:id="rId106"/>
    <p:sldId id="3030" r:id="rId107"/>
    <p:sldId id="3031" r:id="rId108"/>
    <p:sldId id="2132" r:id="rId109"/>
    <p:sldId id="2131" r:id="rId110"/>
    <p:sldId id="3032" r:id="rId111"/>
    <p:sldId id="2134" r:id="rId112"/>
    <p:sldId id="2133" r:id="rId113"/>
    <p:sldId id="3033" r:id="rId114"/>
    <p:sldId id="3034" r:id="rId115"/>
    <p:sldId id="3035" r:id="rId116"/>
    <p:sldId id="3036" r:id="rId117"/>
    <p:sldId id="3037" r:id="rId118"/>
    <p:sldId id="3038" r:id="rId119"/>
    <p:sldId id="3039" r:id="rId120"/>
    <p:sldId id="3040" r:id="rId121"/>
    <p:sldId id="2135" r:id="rId122"/>
    <p:sldId id="2136" r:id="rId123"/>
    <p:sldId id="2532" r:id="rId124"/>
    <p:sldId id="2533" r:id="rId125"/>
    <p:sldId id="2889" r:id="rId126"/>
    <p:sldId id="3002" r:id="rId127"/>
    <p:sldId id="3001" r:id="rId128"/>
    <p:sldId id="3005" r:id="rId129"/>
    <p:sldId id="3004" r:id="rId130"/>
    <p:sldId id="3003" r:id="rId131"/>
    <p:sldId id="3000" r:id="rId132"/>
    <p:sldId id="2512" r:id="rId133"/>
    <p:sldId id="2513" r:id="rId134"/>
    <p:sldId id="2652" r:id="rId135"/>
    <p:sldId id="2999" r:id="rId136"/>
    <p:sldId id="2514" r:id="rId137"/>
    <p:sldId id="2515" r:id="rId138"/>
    <p:sldId id="258" r:id="rId139"/>
    <p:sldId id="2998" r:id="rId140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7FF6A2-1037-4E0A-8DD4-B27F98F11593}" v="8" dt="2023-04-04T11:05:32.1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notesMaster" Target="notesMasters/notesMaster1.xml"/><Relationship Id="rId146" Type="http://schemas.microsoft.com/office/2016/11/relationships/changesInfo" Target="changesInfos/changesInfo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presProps" Target="pres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C87FF6A2-1037-4E0A-8DD4-B27F98F11593}"/>
    <pc:docChg chg="undo custSel addSld delSld modSld sldOrd">
      <pc:chgData name="Kelly Stokes" userId="3e5c5154-569e-4d81-aa91-4f91841cdfa9" providerId="ADAL" clId="{C87FF6A2-1037-4E0A-8DD4-B27F98F11593}" dt="2023-04-04T09:52:07.717" v="882" actId="115"/>
      <pc:docMkLst>
        <pc:docMk/>
      </pc:docMkLst>
      <pc:sldChg chg="modSp mod">
        <pc:chgData name="Kelly Stokes" userId="3e5c5154-569e-4d81-aa91-4f91841cdfa9" providerId="ADAL" clId="{C87FF6A2-1037-4E0A-8DD4-B27F98F11593}" dt="2023-04-04T09:32:30.166" v="15" actId="20577"/>
        <pc:sldMkLst>
          <pc:docMk/>
          <pc:sldMk cId="3945579917" sldId="256"/>
        </pc:sldMkLst>
        <pc:spChg chg="mod">
          <ac:chgData name="Kelly Stokes" userId="3e5c5154-569e-4d81-aa91-4f91841cdfa9" providerId="ADAL" clId="{C87FF6A2-1037-4E0A-8DD4-B27F98F11593}" dt="2023-04-04T09:32:30.166" v="15" actId="20577"/>
          <ac:spMkLst>
            <pc:docMk/>
            <pc:sldMk cId="3945579917" sldId="256"/>
            <ac:spMk id="3" creationId="{9B667196-C5B4-45FC-B5E8-3B190D7A595C}"/>
          </ac:spMkLst>
        </pc:spChg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3148969883" sldId="267"/>
        </pc:sldMkLst>
      </pc:sldChg>
      <pc:sldChg chg="del">
        <pc:chgData name="Kelly Stokes" userId="3e5c5154-569e-4d81-aa91-4f91841cdfa9" providerId="ADAL" clId="{C87FF6A2-1037-4E0A-8DD4-B27F98F11593}" dt="2023-04-04T09:36:28.922" v="81" actId="2696"/>
        <pc:sldMkLst>
          <pc:docMk/>
          <pc:sldMk cId="476862613" sldId="304"/>
        </pc:sldMkLst>
      </pc:sldChg>
      <pc:sldChg chg="del">
        <pc:chgData name="Kelly Stokes" userId="3e5c5154-569e-4d81-aa91-4f91841cdfa9" providerId="ADAL" clId="{C87FF6A2-1037-4E0A-8DD4-B27F98F11593}" dt="2023-04-04T09:36:28.922" v="81" actId="2696"/>
        <pc:sldMkLst>
          <pc:docMk/>
          <pc:sldMk cId="2743821332" sldId="318"/>
        </pc:sldMkLst>
      </pc:sldChg>
      <pc:sldChg chg="modSp mod">
        <pc:chgData name="Kelly Stokes" userId="3e5c5154-569e-4d81-aa91-4f91841cdfa9" providerId="ADAL" clId="{C87FF6A2-1037-4E0A-8DD4-B27F98F11593}" dt="2023-04-04T09:32:34.840" v="23" actId="20577"/>
        <pc:sldMkLst>
          <pc:docMk/>
          <pc:sldMk cId="864376776" sldId="322"/>
        </pc:sldMkLst>
        <pc:spChg chg="mod">
          <ac:chgData name="Kelly Stokes" userId="3e5c5154-569e-4d81-aa91-4f91841cdfa9" providerId="ADAL" clId="{C87FF6A2-1037-4E0A-8DD4-B27F98F11593}" dt="2023-04-04T09:32:34.840" v="23" actId="20577"/>
          <ac:spMkLst>
            <pc:docMk/>
            <pc:sldMk cId="864376776" sldId="322"/>
            <ac:spMk id="2" creationId="{02FB8773-AD3E-2543-510F-CEE32E75C793}"/>
          </ac:spMkLst>
        </pc:spChg>
      </pc:sldChg>
      <pc:sldChg chg="del">
        <pc:chgData name="Kelly Stokes" userId="3e5c5154-569e-4d81-aa91-4f91841cdfa9" providerId="ADAL" clId="{C87FF6A2-1037-4E0A-8DD4-B27F98F11593}" dt="2023-04-04T09:36:28.922" v="81" actId="2696"/>
        <pc:sldMkLst>
          <pc:docMk/>
          <pc:sldMk cId="234300410" sldId="333"/>
        </pc:sldMkLst>
      </pc:sldChg>
      <pc:sldChg chg="addSp delSp modSp mod">
        <pc:chgData name="Kelly Stokes" userId="3e5c5154-569e-4d81-aa91-4f91841cdfa9" providerId="ADAL" clId="{C87FF6A2-1037-4E0A-8DD4-B27F98F11593}" dt="2023-04-04T09:33:26.635" v="29" actId="14100"/>
        <pc:sldMkLst>
          <pc:docMk/>
          <pc:sldMk cId="3955913320" sldId="604"/>
        </pc:sldMkLst>
        <pc:picChg chg="del">
          <ac:chgData name="Kelly Stokes" userId="3e5c5154-569e-4d81-aa91-4f91841cdfa9" providerId="ADAL" clId="{C87FF6A2-1037-4E0A-8DD4-B27F98F11593}" dt="2023-04-04T09:32:36.824" v="24" actId="478"/>
          <ac:picMkLst>
            <pc:docMk/>
            <pc:sldMk cId="3955913320" sldId="604"/>
            <ac:picMk id="3" creationId="{3202F527-0E9F-C663-F1DF-F5A8DDEA35B7}"/>
          </ac:picMkLst>
        </pc:picChg>
        <pc:picChg chg="add mod modCrop">
          <ac:chgData name="Kelly Stokes" userId="3e5c5154-569e-4d81-aa91-4f91841cdfa9" providerId="ADAL" clId="{C87FF6A2-1037-4E0A-8DD4-B27F98F11593}" dt="2023-04-04T09:33:26.635" v="29" actId="14100"/>
          <ac:picMkLst>
            <pc:docMk/>
            <pc:sldMk cId="3955913320" sldId="604"/>
            <ac:picMk id="4" creationId="{E6CDB660-7997-27D0-F12B-244FC28002E3}"/>
          </ac:picMkLst>
        </pc:picChg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1782708098" sldId="1452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977707112" sldId="1453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2732686648" sldId="1456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3292200701" sldId="1459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2099598269" sldId="1462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551929736" sldId="1466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332338883" sldId="1473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3725438093" sldId="1482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2330293709" sldId="1485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199949674" sldId="1501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2203475726" sldId="1502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2659700584" sldId="1504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1571660563" sldId="1505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2611828572" sldId="1506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2465868426" sldId="1754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885057676" sldId="1755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3126889278" sldId="1756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1490578837" sldId="1757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4060901997" sldId="1758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1088528685" sldId="1759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2743069184" sldId="1760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2103658694" sldId="1761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3215272660" sldId="1762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4159677635" sldId="1763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2569567634" sldId="1764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2023455178" sldId="1765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3979714008" sldId="1839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3681989463" sldId="1888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410036501" sldId="1889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1128270749" sldId="1890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1823140033" sldId="1891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3667431118" sldId="1892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45655564" sldId="2005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2874586028" sldId="2006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3886797418" sldId="2007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2808256339" sldId="2008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2527662160" sldId="2009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38655597" sldId="2122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2388038306" sldId="2123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1886862593" sldId="2124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243596045" sldId="2125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3633365117" sldId="2126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3787332902" sldId="2127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1355231586" sldId="2128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1000157894" sldId="2129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1832656145" sldId="2130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2650991393" sldId="2131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1565023182" sldId="2243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1555396584" sldId="2244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1694607392" sldId="2245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1096517874" sldId="2246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490009391" sldId="2262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109952857" sldId="2263"/>
        </pc:sldMkLst>
      </pc:sldChg>
      <pc:sldChg chg="add del">
        <pc:chgData name="Kelly Stokes" userId="3e5c5154-569e-4d81-aa91-4f91841cdfa9" providerId="ADAL" clId="{C87FF6A2-1037-4E0A-8DD4-B27F98F11593}" dt="2023-04-04T09:36:28.922" v="81" actId="2696"/>
        <pc:sldMkLst>
          <pc:docMk/>
          <pc:sldMk cId="2172205948" sldId="2414"/>
        </pc:sldMkLst>
      </pc:sldChg>
      <pc:sldChg chg="modSp mod">
        <pc:chgData name="Kelly Stokes" userId="3e5c5154-569e-4d81-aa91-4f91841cdfa9" providerId="ADAL" clId="{C87FF6A2-1037-4E0A-8DD4-B27F98F11593}" dt="2023-04-04T09:34:01.176" v="38" actId="20577"/>
        <pc:sldMkLst>
          <pc:docMk/>
          <pc:sldMk cId="2942521307" sldId="2508"/>
        </pc:sldMkLst>
        <pc:spChg chg="mod">
          <ac:chgData name="Kelly Stokes" userId="3e5c5154-569e-4d81-aa91-4f91841cdfa9" providerId="ADAL" clId="{C87FF6A2-1037-4E0A-8DD4-B27F98F11593}" dt="2023-04-04T09:34:01.176" v="38" actId="20577"/>
          <ac:spMkLst>
            <pc:docMk/>
            <pc:sldMk cId="2942521307" sldId="2508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C87FF6A2-1037-4E0A-8DD4-B27F98F11593}" dt="2023-04-04T09:34:25.809" v="52"/>
        <pc:sldMkLst>
          <pc:docMk/>
          <pc:sldMk cId="3917742093" sldId="2509"/>
        </pc:sldMkLst>
        <pc:picChg chg="del">
          <ac:chgData name="Kelly Stokes" userId="3e5c5154-569e-4d81-aa91-4f91841cdfa9" providerId="ADAL" clId="{C87FF6A2-1037-4E0A-8DD4-B27F98F11593}" dt="2023-04-04T09:34:25.430" v="51" actId="478"/>
          <ac:picMkLst>
            <pc:docMk/>
            <pc:sldMk cId="3917742093" sldId="2509"/>
            <ac:picMk id="2" creationId="{C98016A9-A884-4610-B144-518628E88A33}"/>
          </ac:picMkLst>
        </pc:picChg>
        <pc:picChg chg="add mod">
          <ac:chgData name="Kelly Stokes" userId="3e5c5154-569e-4d81-aa91-4f91841cdfa9" providerId="ADAL" clId="{C87FF6A2-1037-4E0A-8DD4-B27F98F11593}" dt="2023-04-04T09:34:25.809" v="52"/>
          <ac:picMkLst>
            <pc:docMk/>
            <pc:sldMk cId="3917742093" sldId="2509"/>
            <ac:picMk id="3" creationId="{F5F0BC82-A8FE-A091-20A5-2BA472CD5218}"/>
          </ac:picMkLst>
        </pc:picChg>
      </pc:sldChg>
      <pc:sldChg chg="addSp delSp modSp mod">
        <pc:chgData name="Kelly Stokes" userId="3e5c5154-569e-4d81-aa91-4f91841cdfa9" providerId="ADAL" clId="{C87FF6A2-1037-4E0A-8DD4-B27F98F11593}" dt="2023-04-04T09:34:03.514" v="40"/>
        <pc:sldMkLst>
          <pc:docMk/>
          <pc:sldMk cId="1315889409" sldId="2510"/>
        </pc:sldMkLst>
        <pc:picChg chg="add mod">
          <ac:chgData name="Kelly Stokes" userId="3e5c5154-569e-4d81-aa91-4f91841cdfa9" providerId="ADAL" clId="{C87FF6A2-1037-4E0A-8DD4-B27F98F11593}" dt="2023-04-04T09:34:03.514" v="40"/>
          <ac:picMkLst>
            <pc:docMk/>
            <pc:sldMk cId="1315889409" sldId="2510"/>
            <ac:picMk id="2" creationId="{07723D95-93CD-BA09-D56C-28517DAB7616}"/>
          </ac:picMkLst>
        </pc:picChg>
        <pc:picChg chg="del">
          <ac:chgData name="Kelly Stokes" userId="3e5c5154-569e-4d81-aa91-4f91841cdfa9" providerId="ADAL" clId="{C87FF6A2-1037-4E0A-8DD4-B27F98F11593}" dt="2023-04-04T09:34:03.111" v="39" actId="478"/>
          <ac:picMkLst>
            <pc:docMk/>
            <pc:sldMk cId="1315889409" sldId="2510"/>
            <ac:picMk id="5" creationId="{EC18A578-A4E4-FC36-E4E5-75BFB4DB976A}"/>
          </ac:picMkLst>
        </pc:picChg>
      </pc:sldChg>
      <pc:sldChg chg="modSp mod">
        <pc:chgData name="Kelly Stokes" userId="3e5c5154-569e-4d81-aa91-4f91841cdfa9" providerId="ADAL" clId="{C87FF6A2-1037-4E0A-8DD4-B27F98F11593}" dt="2023-04-04T09:34:23.354" v="50" actId="20577"/>
        <pc:sldMkLst>
          <pc:docMk/>
          <pc:sldMk cId="2775180122" sldId="2511"/>
        </pc:sldMkLst>
        <pc:spChg chg="mod">
          <ac:chgData name="Kelly Stokes" userId="3e5c5154-569e-4d81-aa91-4f91841cdfa9" providerId="ADAL" clId="{C87FF6A2-1037-4E0A-8DD4-B27F98F11593}" dt="2023-04-04T09:34:23.354" v="50" actId="20577"/>
          <ac:spMkLst>
            <pc:docMk/>
            <pc:sldMk cId="2775180122" sldId="2511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C87FF6A2-1037-4E0A-8DD4-B27F98F11593}" dt="2023-04-04T09:34:44.154" v="63" actId="20577"/>
        <pc:sldMkLst>
          <pc:docMk/>
          <pc:sldMk cId="3162211198" sldId="2512"/>
        </pc:sldMkLst>
        <pc:spChg chg="mod">
          <ac:chgData name="Kelly Stokes" userId="3e5c5154-569e-4d81-aa91-4f91841cdfa9" providerId="ADAL" clId="{C87FF6A2-1037-4E0A-8DD4-B27F98F11593}" dt="2023-04-04T09:34:44.154" v="63" actId="20577"/>
          <ac:spMkLst>
            <pc:docMk/>
            <pc:sldMk cId="3162211198" sldId="2512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C87FF6A2-1037-4E0A-8DD4-B27F98F11593}" dt="2023-04-04T09:34:46.898" v="65"/>
        <pc:sldMkLst>
          <pc:docMk/>
          <pc:sldMk cId="927953685" sldId="2513"/>
        </pc:sldMkLst>
        <pc:picChg chg="del">
          <ac:chgData name="Kelly Stokes" userId="3e5c5154-569e-4d81-aa91-4f91841cdfa9" providerId="ADAL" clId="{C87FF6A2-1037-4E0A-8DD4-B27F98F11593}" dt="2023-04-04T09:34:45.953" v="64" actId="478"/>
          <ac:picMkLst>
            <pc:docMk/>
            <pc:sldMk cId="927953685" sldId="2513"/>
            <ac:picMk id="2" creationId="{D8558B19-DB80-26E5-3C25-93AC87D8DB02}"/>
          </ac:picMkLst>
        </pc:picChg>
        <pc:picChg chg="add mod">
          <ac:chgData name="Kelly Stokes" userId="3e5c5154-569e-4d81-aa91-4f91841cdfa9" providerId="ADAL" clId="{C87FF6A2-1037-4E0A-8DD4-B27F98F11593}" dt="2023-04-04T09:34:46.898" v="65"/>
          <ac:picMkLst>
            <pc:docMk/>
            <pc:sldMk cId="927953685" sldId="2513"/>
            <ac:picMk id="3" creationId="{143EE2F9-D5BF-753B-DEBC-26E97756D057}"/>
          </ac:picMkLst>
        </pc:picChg>
      </pc:sldChg>
      <pc:sldChg chg="modSp mod">
        <pc:chgData name="Kelly Stokes" userId="3e5c5154-569e-4d81-aa91-4f91841cdfa9" providerId="ADAL" clId="{C87FF6A2-1037-4E0A-8DD4-B27F98F11593}" dt="2023-04-04T09:35:08.754" v="74" actId="20577"/>
        <pc:sldMkLst>
          <pc:docMk/>
          <pc:sldMk cId="998141047" sldId="2514"/>
        </pc:sldMkLst>
        <pc:spChg chg="mod">
          <ac:chgData name="Kelly Stokes" userId="3e5c5154-569e-4d81-aa91-4f91841cdfa9" providerId="ADAL" clId="{C87FF6A2-1037-4E0A-8DD4-B27F98F11593}" dt="2023-04-04T09:35:08.754" v="74" actId="20577"/>
          <ac:spMkLst>
            <pc:docMk/>
            <pc:sldMk cId="998141047" sldId="2514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C87FF6A2-1037-4E0A-8DD4-B27F98F11593}" dt="2023-04-04T09:35:11.169" v="76"/>
        <pc:sldMkLst>
          <pc:docMk/>
          <pc:sldMk cId="1749633838" sldId="2515"/>
        </pc:sldMkLst>
        <pc:picChg chg="del">
          <ac:chgData name="Kelly Stokes" userId="3e5c5154-569e-4d81-aa91-4f91841cdfa9" providerId="ADAL" clId="{C87FF6A2-1037-4E0A-8DD4-B27F98F11593}" dt="2023-04-04T09:35:10.770" v="75" actId="478"/>
          <ac:picMkLst>
            <pc:docMk/>
            <pc:sldMk cId="1749633838" sldId="2515"/>
            <ac:picMk id="2" creationId="{E6E13F17-589E-08DC-100A-C2AF3BFA1F49}"/>
          </ac:picMkLst>
        </pc:picChg>
        <pc:picChg chg="add mod">
          <ac:chgData name="Kelly Stokes" userId="3e5c5154-569e-4d81-aa91-4f91841cdfa9" providerId="ADAL" clId="{C87FF6A2-1037-4E0A-8DD4-B27F98F11593}" dt="2023-04-04T09:35:11.169" v="76"/>
          <ac:picMkLst>
            <pc:docMk/>
            <pc:sldMk cId="1749633838" sldId="2515"/>
            <ac:picMk id="3" creationId="{F9A47FF3-0A13-E1EB-8572-EAC887BF4810}"/>
          </ac:picMkLst>
        </pc:picChg>
      </pc:sldChg>
      <pc:sldChg chg="modSp mod">
        <pc:chgData name="Kelly Stokes" userId="3e5c5154-569e-4d81-aa91-4f91841cdfa9" providerId="ADAL" clId="{C87FF6A2-1037-4E0A-8DD4-B27F98F11593}" dt="2023-04-04T09:49:29.661" v="692" actId="20577"/>
        <pc:sldMkLst>
          <pc:docMk/>
          <pc:sldMk cId="3536576519" sldId="2520"/>
        </pc:sldMkLst>
        <pc:spChg chg="mod">
          <ac:chgData name="Kelly Stokes" userId="3e5c5154-569e-4d81-aa91-4f91841cdfa9" providerId="ADAL" clId="{C87FF6A2-1037-4E0A-8DD4-B27F98F11593}" dt="2023-04-04T09:49:29.661" v="692" actId="20577"/>
          <ac:spMkLst>
            <pc:docMk/>
            <pc:sldMk cId="3536576519" sldId="2520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C87FF6A2-1037-4E0A-8DD4-B27F98F11593}" dt="2023-04-04T09:44:11.674" v="487" actId="20577"/>
        <pc:sldMkLst>
          <pc:docMk/>
          <pc:sldMk cId="46344945" sldId="2527"/>
        </pc:sldMkLst>
        <pc:spChg chg="mod">
          <ac:chgData name="Kelly Stokes" userId="3e5c5154-569e-4d81-aa91-4f91841cdfa9" providerId="ADAL" clId="{C87FF6A2-1037-4E0A-8DD4-B27F98F11593}" dt="2023-04-04T09:44:11.674" v="487" actId="20577"/>
          <ac:spMkLst>
            <pc:docMk/>
            <pc:sldMk cId="46344945" sldId="2527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C87FF6A2-1037-4E0A-8DD4-B27F98F11593}" dt="2023-04-04T09:37:16.184" v="172" actId="2696"/>
        <pc:sldMkLst>
          <pc:docMk/>
          <pc:sldMk cId="3001756438" sldId="2539"/>
        </pc:sldMkLst>
      </pc:sldChg>
      <pc:sldChg chg="del">
        <pc:chgData name="Kelly Stokes" userId="3e5c5154-569e-4d81-aa91-4f91841cdfa9" providerId="ADAL" clId="{C87FF6A2-1037-4E0A-8DD4-B27F98F11593}" dt="2023-04-04T09:37:16.184" v="172" actId="2696"/>
        <pc:sldMkLst>
          <pc:docMk/>
          <pc:sldMk cId="2511255448" sldId="2540"/>
        </pc:sldMkLst>
      </pc:sldChg>
      <pc:sldChg chg="del">
        <pc:chgData name="Kelly Stokes" userId="3e5c5154-569e-4d81-aa91-4f91841cdfa9" providerId="ADAL" clId="{C87FF6A2-1037-4E0A-8DD4-B27F98F11593}" dt="2023-04-04T09:37:16.184" v="172" actId="2696"/>
        <pc:sldMkLst>
          <pc:docMk/>
          <pc:sldMk cId="1500708053" sldId="2541"/>
        </pc:sldMkLst>
      </pc:sldChg>
      <pc:sldChg chg="del">
        <pc:chgData name="Kelly Stokes" userId="3e5c5154-569e-4d81-aa91-4f91841cdfa9" providerId="ADAL" clId="{C87FF6A2-1037-4E0A-8DD4-B27F98F11593}" dt="2023-04-04T09:37:16.184" v="172" actId="2696"/>
        <pc:sldMkLst>
          <pc:docMk/>
          <pc:sldMk cId="3501815758" sldId="2847"/>
        </pc:sldMkLst>
      </pc:sldChg>
      <pc:sldChg chg="modSp mod">
        <pc:chgData name="Kelly Stokes" userId="3e5c5154-569e-4d81-aa91-4f91841cdfa9" providerId="ADAL" clId="{C87FF6A2-1037-4E0A-8DD4-B27F98F11593}" dt="2023-04-04T09:38:57" v="191" actId="20577"/>
        <pc:sldMkLst>
          <pc:docMk/>
          <pc:sldMk cId="2302631528" sldId="2889"/>
        </pc:sldMkLst>
        <pc:spChg chg="mod">
          <ac:chgData name="Kelly Stokes" userId="3e5c5154-569e-4d81-aa91-4f91841cdfa9" providerId="ADAL" clId="{C87FF6A2-1037-4E0A-8DD4-B27F98F11593}" dt="2023-04-04T09:38:57" v="191" actId="20577"/>
          <ac:spMkLst>
            <pc:docMk/>
            <pc:sldMk cId="2302631528" sldId="2889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3872175563" sldId="2903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2817335207" sldId="2904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3880644436" sldId="2905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1149855702" sldId="2906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498228807" sldId="2907"/>
        </pc:sldMkLst>
      </pc:sldChg>
      <pc:sldChg chg="del">
        <pc:chgData name="Kelly Stokes" userId="3e5c5154-569e-4d81-aa91-4f91841cdfa9" providerId="ADAL" clId="{C87FF6A2-1037-4E0A-8DD4-B27F98F11593}" dt="2023-04-04T09:33:49.718" v="30" actId="2696"/>
        <pc:sldMkLst>
          <pc:docMk/>
          <pc:sldMk cId="2199839506" sldId="2908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555229847" sldId="2909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2012640007" sldId="2910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1981340600" sldId="2911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602736183" sldId="2912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3995819167" sldId="2913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3341214138" sldId="2914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3251931044" sldId="2915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2945531184" sldId="2916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4067545493" sldId="2917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4162163117" sldId="2918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364743112" sldId="2919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3664981991" sldId="2920"/>
        </pc:sldMkLst>
      </pc:sldChg>
      <pc:sldChg chg="del">
        <pc:chgData name="Kelly Stokes" userId="3e5c5154-569e-4d81-aa91-4f91841cdfa9" providerId="ADAL" clId="{C87FF6A2-1037-4E0A-8DD4-B27F98F11593}" dt="2023-04-04T09:34:16.643" v="41" actId="2696"/>
        <pc:sldMkLst>
          <pc:docMk/>
          <pc:sldMk cId="3051184174" sldId="2921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1410424628" sldId="2922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4088093018" sldId="2923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131964605" sldId="2924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2373195313" sldId="2925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2195843558" sldId="2926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1958410231" sldId="2927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4079365775" sldId="2928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558836628" sldId="2929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3036530449" sldId="2930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4057878705" sldId="2931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4267590877" sldId="2932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3629787887" sldId="2933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2074429932" sldId="2934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767058940" sldId="2935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1559967427" sldId="2936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1713566490" sldId="2937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1460698060" sldId="2938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746242256" sldId="2939"/>
        </pc:sldMkLst>
      </pc:sldChg>
      <pc:sldChg chg="del">
        <pc:chgData name="Kelly Stokes" userId="3e5c5154-569e-4d81-aa91-4f91841cdfa9" providerId="ADAL" clId="{C87FF6A2-1037-4E0A-8DD4-B27F98F11593}" dt="2023-04-04T09:34:36.018" v="53" actId="2696"/>
        <pc:sldMkLst>
          <pc:docMk/>
          <pc:sldMk cId="3748239713" sldId="2940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753131067" sldId="2941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1748432037" sldId="2942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3066468865" sldId="2943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3896780129" sldId="2944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2987491644" sldId="2945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3274032300" sldId="2946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4019963966" sldId="2947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3918358859" sldId="2948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1669287628" sldId="2949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287449795" sldId="2950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3957011911" sldId="2951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571851885" sldId="2952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2447412183" sldId="2953"/>
        </pc:sldMkLst>
      </pc:sldChg>
      <pc:sldChg chg="del">
        <pc:chgData name="Kelly Stokes" userId="3e5c5154-569e-4d81-aa91-4f91841cdfa9" providerId="ADAL" clId="{C87FF6A2-1037-4E0A-8DD4-B27F98F11593}" dt="2023-04-04T09:35:01.227" v="66" actId="2696"/>
        <pc:sldMkLst>
          <pc:docMk/>
          <pc:sldMk cId="554626270" sldId="2954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3545035175" sldId="2955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3762959204" sldId="2956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2076371299" sldId="2957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3447626128" sldId="2958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1094159830" sldId="2959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3807691847" sldId="2960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4037642218" sldId="2961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1686520168" sldId="2962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2883724140" sldId="2963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3699945489" sldId="2964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2516506584" sldId="2965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796232229" sldId="2966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1147933812" sldId="2967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1435274847" sldId="2968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218433047" sldId="2969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491640960" sldId="2970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3590389626" sldId="2971"/>
        </pc:sldMkLst>
      </pc:sldChg>
      <pc:sldChg chg="del">
        <pc:chgData name="Kelly Stokes" userId="3e5c5154-569e-4d81-aa91-4f91841cdfa9" providerId="ADAL" clId="{C87FF6A2-1037-4E0A-8DD4-B27F98F11593}" dt="2023-04-04T09:35:24.658" v="77" actId="2696"/>
        <pc:sldMkLst>
          <pc:docMk/>
          <pc:sldMk cId="803552188" sldId="2972"/>
        </pc:sldMkLst>
      </pc:sldChg>
      <pc:sldChg chg="add del">
        <pc:chgData name="Kelly Stokes" userId="3e5c5154-569e-4d81-aa91-4f91841cdfa9" providerId="ADAL" clId="{C87FF6A2-1037-4E0A-8DD4-B27F98F11593}" dt="2023-04-04T09:35:48.185" v="80" actId="2696"/>
        <pc:sldMkLst>
          <pc:docMk/>
          <pc:sldMk cId="3824608667" sldId="2973"/>
        </pc:sldMkLst>
      </pc:sldChg>
      <pc:sldChg chg="add del">
        <pc:chgData name="Kelly Stokes" userId="3e5c5154-569e-4d81-aa91-4f91841cdfa9" providerId="ADAL" clId="{C87FF6A2-1037-4E0A-8DD4-B27F98F11593}" dt="2023-04-04T09:35:48.185" v="80" actId="2696"/>
        <pc:sldMkLst>
          <pc:docMk/>
          <pc:sldMk cId="2358565180" sldId="2974"/>
        </pc:sldMkLst>
      </pc:sldChg>
      <pc:sldChg chg="add del">
        <pc:chgData name="Kelly Stokes" userId="3e5c5154-569e-4d81-aa91-4f91841cdfa9" providerId="ADAL" clId="{C87FF6A2-1037-4E0A-8DD4-B27F98F11593}" dt="2023-04-04T09:35:48.185" v="80" actId="2696"/>
        <pc:sldMkLst>
          <pc:docMk/>
          <pc:sldMk cId="1908724561" sldId="2975"/>
        </pc:sldMkLst>
      </pc:sldChg>
      <pc:sldChg chg="add del">
        <pc:chgData name="Kelly Stokes" userId="3e5c5154-569e-4d81-aa91-4f91841cdfa9" providerId="ADAL" clId="{C87FF6A2-1037-4E0A-8DD4-B27F98F11593}" dt="2023-04-04T09:35:48.185" v="80" actId="2696"/>
        <pc:sldMkLst>
          <pc:docMk/>
          <pc:sldMk cId="4000984015" sldId="2976"/>
        </pc:sldMkLst>
      </pc:sldChg>
      <pc:sldChg chg="add del">
        <pc:chgData name="Kelly Stokes" userId="3e5c5154-569e-4d81-aa91-4f91841cdfa9" providerId="ADAL" clId="{C87FF6A2-1037-4E0A-8DD4-B27F98F11593}" dt="2023-04-04T09:35:48.185" v="80" actId="2696"/>
        <pc:sldMkLst>
          <pc:docMk/>
          <pc:sldMk cId="1353969423" sldId="2977"/>
        </pc:sldMkLst>
      </pc:sldChg>
      <pc:sldChg chg="del">
        <pc:chgData name="Kelly Stokes" userId="3e5c5154-569e-4d81-aa91-4f91841cdfa9" providerId="ADAL" clId="{C87FF6A2-1037-4E0A-8DD4-B27F98F11593}" dt="2023-04-04T09:37:16.184" v="172" actId="2696"/>
        <pc:sldMkLst>
          <pc:docMk/>
          <pc:sldMk cId="1488320528" sldId="2978"/>
        </pc:sldMkLst>
      </pc:sldChg>
      <pc:sldChg chg="del">
        <pc:chgData name="Kelly Stokes" userId="3e5c5154-569e-4d81-aa91-4f91841cdfa9" providerId="ADAL" clId="{C87FF6A2-1037-4E0A-8DD4-B27F98F11593}" dt="2023-04-04T09:37:16.184" v="172" actId="2696"/>
        <pc:sldMkLst>
          <pc:docMk/>
          <pc:sldMk cId="250315159" sldId="2979"/>
        </pc:sldMkLst>
      </pc:sldChg>
      <pc:sldChg chg="del">
        <pc:chgData name="Kelly Stokes" userId="3e5c5154-569e-4d81-aa91-4f91841cdfa9" providerId="ADAL" clId="{C87FF6A2-1037-4E0A-8DD4-B27F98F11593}" dt="2023-04-04T09:37:16.184" v="172" actId="2696"/>
        <pc:sldMkLst>
          <pc:docMk/>
          <pc:sldMk cId="4023271986" sldId="2980"/>
        </pc:sldMkLst>
      </pc:sldChg>
      <pc:sldChg chg="del">
        <pc:chgData name="Kelly Stokes" userId="3e5c5154-569e-4d81-aa91-4f91841cdfa9" providerId="ADAL" clId="{C87FF6A2-1037-4E0A-8DD4-B27F98F11593}" dt="2023-04-04T09:37:16.184" v="172" actId="2696"/>
        <pc:sldMkLst>
          <pc:docMk/>
          <pc:sldMk cId="4114679088" sldId="2981"/>
        </pc:sldMkLst>
      </pc:sldChg>
      <pc:sldChg chg="del">
        <pc:chgData name="Kelly Stokes" userId="3e5c5154-569e-4d81-aa91-4f91841cdfa9" providerId="ADAL" clId="{C87FF6A2-1037-4E0A-8DD4-B27F98F11593}" dt="2023-04-04T09:37:16.184" v="172" actId="2696"/>
        <pc:sldMkLst>
          <pc:docMk/>
          <pc:sldMk cId="3932758333" sldId="2982"/>
        </pc:sldMkLst>
      </pc:sldChg>
      <pc:sldChg chg="del">
        <pc:chgData name="Kelly Stokes" userId="3e5c5154-569e-4d81-aa91-4f91841cdfa9" providerId="ADAL" clId="{C87FF6A2-1037-4E0A-8DD4-B27F98F11593}" dt="2023-04-04T09:37:40.014" v="173" actId="2696"/>
        <pc:sldMkLst>
          <pc:docMk/>
          <pc:sldMk cId="1755213938" sldId="2983"/>
        </pc:sldMkLst>
      </pc:sldChg>
      <pc:sldChg chg="del">
        <pc:chgData name="Kelly Stokes" userId="3e5c5154-569e-4d81-aa91-4f91841cdfa9" providerId="ADAL" clId="{C87FF6A2-1037-4E0A-8DD4-B27F98F11593}" dt="2023-04-04T09:37:40.014" v="173" actId="2696"/>
        <pc:sldMkLst>
          <pc:docMk/>
          <pc:sldMk cId="183062426" sldId="2984"/>
        </pc:sldMkLst>
      </pc:sldChg>
      <pc:sldChg chg="del">
        <pc:chgData name="Kelly Stokes" userId="3e5c5154-569e-4d81-aa91-4f91841cdfa9" providerId="ADAL" clId="{C87FF6A2-1037-4E0A-8DD4-B27F98F11593}" dt="2023-04-04T09:37:40.014" v="173" actId="2696"/>
        <pc:sldMkLst>
          <pc:docMk/>
          <pc:sldMk cId="1634758657" sldId="2985"/>
        </pc:sldMkLst>
      </pc:sldChg>
      <pc:sldChg chg="del">
        <pc:chgData name="Kelly Stokes" userId="3e5c5154-569e-4d81-aa91-4f91841cdfa9" providerId="ADAL" clId="{C87FF6A2-1037-4E0A-8DD4-B27F98F11593}" dt="2023-04-04T09:37:40.014" v="173" actId="2696"/>
        <pc:sldMkLst>
          <pc:docMk/>
          <pc:sldMk cId="4273416040" sldId="2986"/>
        </pc:sldMkLst>
      </pc:sldChg>
      <pc:sldChg chg="del">
        <pc:chgData name="Kelly Stokes" userId="3e5c5154-569e-4d81-aa91-4f91841cdfa9" providerId="ADAL" clId="{C87FF6A2-1037-4E0A-8DD4-B27F98F11593}" dt="2023-04-04T09:37:40.014" v="173" actId="2696"/>
        <pc:sldMkLst>
          <pc:docMk/>
          <pc:sldMk cId="1084588243" sldId="2987"/>
        </pc:sldMkLst>
      </pc:sldChg>
      <pc:sldChg chg="del">
        <pc:chgData name="Kelly Stokes" userId="3e5c5154-569e-4d81-aa91-4f91841cdfa9" providerId="ADAL" clId="{C87FF6A2-1037-4E0A-8DD4-B27F98F11593}" dt="2023-04-04T09:41:46.138" v="414" actId="2696"/>
        <pc:sldMkLst>
          <pc:docMk/>
          <pc:sldMk cId="3532446689" sldId="2988"/>
        </pc:sldMkLst>
      </pc:sldChg>
      <pc:sldChg chg="del">
        <pc:chgData name="Kelly Stokes" userId="3e5c5154-569e-4d81-aa91-4f91841cdfa9" providerId="ADAL" clId="{C87FF6A2-1037-4E0A-8DD4-B27F98F11593}" dt="2023-04-04T09:41:46.138" v="414" actId="2696"/>
        <pc:sldMkLst>
          <pc:docMk/>
          <pc:sldMk cId="3420757684" sldId="2989"/>
        </pc:sldMkLst>
      </pc:sldChg>
      <pc:sldChg chg="del">
        <pc:chgData name="Kelly Stokes" userId="3e5c5154-569e-4d81-aa91-4f91841cdfa9" providerId="ADAL" clId="{C87FF6A2-1037-4E0A-8DD4-B27F98F11593}" dt="2023-04-04T09:41:46.138" v="414" actId="2696"/>
        <pc:sldMkLst>
          <pc:docMk/>
          <pc:sldMk cId="2213161584" sldId="2990"/>
        </pc:sldMkLst>
      </pc:sldChg>
      <pc:sldChg chg="del">
        <pc:chgData name="Kelly Stokes" userId="3e5c5154-569e-4d81-aa91-4f91841cdfa9" providerId="ADAL" clId="{C87FF6A2-1037-4E0A-8DD4-B27F98F11593}" dt="2023-04-04T09:41:46.138" v="414" actId="2696"/>
        <pc:sldMkLst>
          <pc:docMk/>
          <pc:sldMk cId="1602662799" sldId="2991"/>
        </pc:sldMkLst>
      </pc:sldChg>
      <pc:sldChg chg="del">
        <pc:chgData name="Kelly Stokes" userId="3e5c5154-569e-4d81-aa91-4f91841cdfa9" providerId="ADAL" clId="{C87FF6A2-1037-4E0A-8DD4-B27F98F11593}" dt="2023-04-04T09:41:46.138" v="414" actId="2696"/>
        <pc:sldMkLst>
          <pc:docMk/>
          <pc:sldMk cId="3664722035" sldId="2992"/>
        </pc:sldMkLst>
      </pc:sldChg>
      <pc:sldChg chg="del">
        <pc:chgData name="Kelly Stokes" userId="3e5c5154-569e-4d81-aa91-4f91841cdfa9" providerId="ADAL" clId="{C87FF6A2-1037-4E0A-8DD4-B27F98F11593}" dt="2023-04-04T09:48:19.456" v="673" actId="2696"/>
        <pc:sldMkLst>
          <pc:docMk/>
          <pc:sldMk cId="4247944535" sldId="2993"/>
        </pc:sldMkLst>
      </pc:sldChg>
      <pc:sldChg chg="del">
        <pc:chgData name="Kelly Stokes" userId="3e5c5154-569e-4d81-aa91-4f91841cdfa9" providerId="ADAL" clId="{C87FF6A2-1037-4E0A-8DD4-B27F98F11593}" dt="2023-04-04T09:48:19.456" v="673" actId="2696"/>
        <pc:sldMkLst>
          <pc:docMk/>
          <pc:sldMk cId="2259027655" sldId="2994"/>
        </pc:sldMkLst>
      </pc:sldChg>
      <pc:sldChg chg="del">
        <pc:chgData name="Kelly Stokes" userId="3e5c5154-569e-4d81-aa91-4f91841cdfa9" providerId="ADAL" clId="{C87FF6A2-1037-4E0A-8DD4-B27F98F11593}" dt="2023-04-04T09:48:19.456" v="673" actId="2696"/>
        <pc:sldMkLst>
          <pc:docMk/>
          <pc:sldMk cId="1777856798" sldId="2995"/>
        </pc:sldMkLst>
      </pc:sldChg>
      <pc:sldChg chg="del">
        <pc:chgData name="Kelly Stokes" userId="3e5c5154-569e-4d81-aa91-4f91841cdfa9" providerId="ADAL" clId="{C87FF6A2-1037-4E0A-8DD4-B27F98F11593}" dt="2023-04-04T09:48:19.456" v="673" actId="2696"/>
        <pc:sldMkLst>
          <pc:docMk/>
          <pc:sldMk cId="3137155569" sldId="2996"/>
        </pc:sldMkLst>
      </pc:sldChg>
      <pc:sldChg chg="del">
        <pc:chgData name="Kelly Stokes" userId="3e5c5154-569e-4d81-aa91-4f91841cdfa9" providerId="ADAL" clId="{C87FF6A2-1037-4E0A-8DD4-B27F98F11593}" dt="2023-04-04T09:48:19.456" v="673" actId="2696"/>
        <pc:sldMkLst>
          <pc:docMk/>
          <pc:sldMk cId="3412145143" sldId="2997"/>
        </pc:sldMkLst>
      </pc:sldChg>
      <pc:sldChg chg="modSp add mod">
        <pc:chgData name="Kelly Stokes" userId="3e5c5154-569e-4d81-aa91-4f91841cdfa9" providerId="ADAL" clId="{C87FF6A2-1037-4E0A-8DD4-B27F98F11593}" dt="2023-04-04T09:37:02.713" v="171" actId="20577"/>
        <pc:sldMkLst>
          <pc:docMk/>
          <pc:sldMk cId="1231712078" sldId="2998"/>
        </pc:sldMkLst>
        <pc:spChg chg="mod">
          <ac:chgData name="Kelly Stokes" userId="3e5c5154-569e-4d81-aa91-4f91841cdfa9" providerId="ADAL" clId="{C87FF6A2-1037-4E0A-8DD4-B27F98F11593}" dt="2023-04-04T09:37:02.713" v="171" actId="20577"/>
          <ac:spMkLst>
            <pc:docMk/>
            <pc:sldMk cId="1231712078" sldId="299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38:35.687" v="183" actId="13926"/>
        <pc:sldMkLst>
          <pc:docMk/>
          <pc:sldMk cId="1259283113" sldId="3000"/>
        </pc:sldMkLst>
        <pc:spChg chg="mod">
          <ac:chgData name="Kelly Stokes" userId="3e5c5154-569e-4d81-aa91-4f91841cdfa9" providerId="ADAL" clId="{C87FF6A2-1037-4E0A-8DD4-B27F98F11593}" dt="2023-04-04T09:38:35.687" v="183" actId="13926"/>
          <ac:spMkLst>
            <pc:docMk/>
            <pc:sldMk cId="1259283113" sldId="300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47:40.005" v="669" actId="115"/>
        <pc:sldMkLst>
          <pc:docMk/>
          <pc:sldMk cId="4133206492" sldId="3001"/>
        </pc:sldMkLst>
        <pc:spChg chg="mod">
          <ac:chgData name="Kelly Stokes" userId="3e5c5154-569e-4d81-aa91-4f91841cdfa9" providerId="ADAL" clId="{C87FF6A2-1037-4E0A-8DD4-B27F98F11593}" dt="2023-04-04T09:47:40.005" v="669" actId="115"/>
          <ac:spMkLst>
            <pc:docMk/>
            <pc:sldMk cId="4133206492" sldId="3001"/>
            <ac:spMk id="2" creationId="{52DA34BA-82FC-47C5-BCE1-BB65E08B92A1}"/>
          </ac:spMkLst>
        </pc:spChg>
      </pc:sldChg>
      <pc:sldChg chg="add ord">
        <pc:chgData name="Kelly Stokes" userId="3e5c5154-569e-4d81-aa91-4f91841cdfa9" providerId="ADAL" clId="{C87FF6A2-1037-4E0A-8DD4-B27F98F11593}" dt="2023-04-04T09:41:23.032" v="413"/>
        <pc:sldMkLst>
          <pc:docMk/>
          <pc:sldMk cId="2897235465" sldId="3002"/>
        </pc:sldMkLst>
      </pc:sldChg>
      <pc:sldChg chg="modSp add mod">
        <pc:chgData name="Kelly Stokes" userId="3e5c5154-569e-4d81-aa91-4f91841cdfa9" providerId="ADAL" clId="{C87FF6A2-1037-4E0A-8DD4-B27F98F11593}" dt="2023-04-04T09:47:57.530" v="672" actId="115"/>
        <pc:sldMkLst>
          <pc:docMk/>
          <pc:sldMk cId="1685333916" sldId="3003"/>
        </pc:sldMkLst>
        <pc:spChg chg="mod">
          <ac:chgData name="Kelly Stokes" userId="3e5c5154-569e-4d81-aa91-4f91841cdfa9" providerId="ADAL" clId="{C87FF6A2-1037-4E0A-8DD4-B27F98F11593}" dt="2023-04-04T09:47:57.530" v="672" actId="115"/>
          <ac:spMkLst>
            <pc:docMk/>
            <pc:sldMk cId="1685333916" sldId="300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47:52.882" v="671" actId="115"/>
        <pc:sldMkLst>
          <pc:docMk/>
          <pc:sldMk cId="1979396292" sldId="3004"/>
        </pc:sldMkLst>
        <pc:spChg chg="mod">
          <ac:chgData name="Kelly Stokes" userId="3e5c5154-569e-4d81-aa91-4f91841cdfa9" providerId="ADAL" clId="{C87FF6A2-1037-4E0A-8DD4-B27F98F11593}" dt="2023-04-04T09:47:52.882" v="671" actId="115"/>
          <ac:spMkLst>
            <pc:docMk/>
            <pc:sldMk cId="1979396292" sldId="300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47:47.635" v="670" actId="115"/>
        <pc:sldMkLst>
          <pc:docMk/>
          <pc:sldMk cId="2569225850" sldId="3005"/>
        </pc:sldMkLst>
        <pc:spChg chg="mod">
          <ac:chgData name="Kelly Stokes" userId="3e5c5154-569e-4d81-aa91-4f91841cdfa9" providerId="ADAL" clId="{C87FF6A2-1037-4E0A-8DD4-B27F98F11593}" dt="2023-04-04T09:47:47.635" v="670" actId="115"/>
          <ac:spMkLst>
            <pc:docMk/>
            <pc:sldMk cId="2569225850" sldId="300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43:54.495" v="479" actId="20577"/>
        <pc:sldMkLst>
          <pc:docMk/>
          <pc:sldMk cId="288637248" sldId="3006"/>
        </pc:sldMkLst>
        <pc:spChg chg="mod">
          <ac:chgData name="Kelly Stokes" userId="3e5c5154-569e-4d81-aa91-4f91841cdfa9" providerId="ADAL" clId="{C87FF6A2-1037-4E0A-8DD4-B27F98F11593}" dt="2023-04-04T09:43:54.495" v="479" actId="20577"/>
          <ac:spMkLst>
            <pc:docMk/>
            <pc:sldMk cId="288637248" sldId="300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44:29.553" v="492" actId="13926"/>
        <pc:sldMkLst>
          <pc:docMk/>
          <pc:sldMk cId="2230181288" sldId="3007"/>
        </pc:sldMkLst>
        <pc:spChg chg="mod">
          <ac:chgData name="Kelly Stokes" userId="3e5c5154-569e-4d81-aa91-4f91841cdfa9" providerId="ADAL" clId="{C87FF6A2-1037-4E0A-8DD4-B27F98F11593}" dt="2023-04-04T09:44:29.553" v="492" actId="13926"/>
          <ac:spMkLst>
            <pc:docMk/>
            <pc:sldMk cId="2230181288" sldId="300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47:21.260" v="668" actId="115"/>
        <pc:sldMkLst>
          <pc:docMk/>
          <pc:sldMk cId="1557130681" sldId="3008"/>
        </pc:sldMkLst>
        <pc:spChg chg="mod">
          <ac:chgData name="Kelly Stokes" userId="3e5c5154-569e-4d81-aa91-4f91841cdfa9" providerId="ADAL" clId="{C87FF6A2-1037-4E0A-8DD4-B27F98F11593}" dt="2023-04-04T09:47:21.260" v="668" actId="115"/>
          <ac:spMkLst>
            <pc:docMk/>
            <pc:sldMk cId="1557130681" sldId="300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46:56.660" v="620" actId="115"/>
        <pc:sldMkLst>
          <pc:docMk/>
          <pc:sldMk cId="3728193388" sldId="3009"/>
        </pc:sldMkLst>
        <pc:spChg chg="mod">
          <ac:chgData name="Kelly Stokes" userId="3e5c5154-569e-4d81-aa91-4f91841cdfa9" providerId="ADAL" clId="{C87FF6A2-1037-4E0A-8DD4-B27F98F11593}" dt="2023-04-04T09:46:56.660" v="620" actId="115"/>
          <ac:spMkLst>
            <pc:docMk/>
            <pc:sldMk cId="3728193388" sldId="300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45:49.569" v="570" actId="115"/>
        <pc:sldMkLst>
          <pc:docMk/>
          <pc:sldMk cId="1873318384" sldId="3010"/>
        </pc:sldMkLst>
        <pc:spChg chg="mod">
          <ac:chgData name="Kelly Stokes" userId="3e5c5154-569e-4d81-aa91-4f91841cdfa9" providerId="ADAL" clId="{C87FF6A2-1037-4E0A-8DD4-B27F98F11593}" dt="2023-04-04T09:45:49.569" v="570" actId="115"/>
          <ac:spMkLst>
            <pc:docMk/>
            <pc:sldMk cId="1873318384" sldId="301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45:02.628" v="529" actId="115"/>
        <pc:sldMkLst>
          <pc:docMk/>
          <pc:sldMk cId="3109199558" sldId="3011"/>
        </pc:sldMkLst>
        <pc:spChg chg="mod">
          <ac:chgData name="Kelly Stokes" userId="3e5c5154-569e-4d81-aa91-4f91841cdfa9" providerId="ADAL" clId="{C87FF6A2-1037-4E0A-8DD4-B27F98F11593}" dt="2023-04-04T09:45:02.628" v="529" actId="115"/>
          <ac:spMkLst>
            <pc:docMk/>
            <pc:sldMk cId="3109199558" sldId="301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49:07.928" v="684" actId="13926"/>
        <pc:sldMkLst>
          <pc:docMk/>
          <pc:sldMk cId="550542589" sldId="3012"/>
        </pc:sldMkLst>
        <pc:spChg chg="mod">
          <ac:chgData name="Kelly Stokes" userId="3e5c5154-569e-4d81-aa91-4f91841cdfa9" providerId="ADAL" clId="{C87FF6A2-1037-4E0A-8DD4-B27F98F11593}" dt="2023-04-04T09:49:07.928" v="684" actId="13926"/>
          <ac:spMkLst>
            <pc:docMk/>
            <pc:sldMk cId="550542589" sldId="301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49:45.937" v="697" actId="13926"/>
        <pc:sldMkLst>
          <pc:docMk/>
          <pc:sldMk cId="1113133111" sldId="3013"/>
        </pc:sldMkLst>
        <pc:spChg chg="mod">
          <ac:chgData name="Kelly Stokes" userId="3e5c5154-569e-4d81-aa91-4f91841cdfa9" providerId="ADAL" clId="{C87FF6A2-1037-4E0A-8DD4-B27F98F11593}" dt="2023-04-04T09:49:45.937" v="697" actId="13926"/>
          <ac:spMkLst>
            <pc:docMk/>
            <pc:sldMk cId="1113133111" sldId="301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52:07.717" v="882" actId="115"/>
        <pc:sldMkLst>
          <pc:docMk/>
          <pc:sldMk cId="3434811506" sldId="3014"/>
        </pc:sldMkLst>
        <pc:spChg chg="mod">
          <ac:chgData name="Kelly Stokes" userId="3e5c5154-569e-4d81-aa91-4f91841cdfa9" providerId="ADAL" clId="{C87FF6A2-1037-4E0A-8DD4-B27F98F11593}" dt="2023-04-04T09:52:07.717" v="882" actId="115"/>
          <ac:spMkLst>
            <pc:docMk/>
            <pc:sldMk cId="3434811506" sldId="301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51:28.933" v="841" actId="115"/>
        <pc:sldMkLst>
          <pc:docMk/>
          <pc:sldMk cId="1463891915" sldId="3015"/>
        </pc:sldMkLst>
        <pc:spChg chg="mod">
          <ac:chgData name="Kelly Stokes" userId="3e5c5154-569e-4d81-aa91-4f91841cdfa9" providerId="ADAL" clId="{C87FF6A2-1037-4E0A-8DD4-B27F98F11593}" dt="2023-04-04T09:51:28.933" v="841" actId="115"/>
          <ac:spMkLst>
            <pc:docMk/>
            <pc:sldMk cId="1463891915" sldId="301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51:01.116" v="800" actId="115"/>
        <pc:sldMkLst>
          <pc:docMk/>
          <pc:sldMk cId="3970833991" sldId="3016"/>
        </pc:sldMkLst>
        <pc:spChg chg="mod">
          <ac:chgData name="Kelly Stokes" userId="3e5c5154-569e-4d81-aa91-4f91841cdfa9" providerId="ADAL" clId="{C87FF6A2-1037-4E0A-8DD4-B27F98F11593}" dt="2023-04-04T09:51:01.116" v="800" actId="115"/>
          <ac:spMkLst>
            <pc:docMk/>
            <pc:sldMk cId="3970833991" sldId="301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C87FF6A2-1037-4E0A-8DD4-B27F98F11593}" dt="2023-04-04T09:50:26.867" v="759" actId="115"/>
        <pc:sldMkLst>
          <pc:docMk/>
          <pc:sldMk cId="3440084314" sldId="3017"/>
        </pc:sldMkLst>
        <pc:spChg chg="mod">
          <ac:chgData name="Kelly Stokes" userId="3e5c5154-569e-4d81-aa91-4f91841cdfa9" providerId="ADAL" clId="{C87FF6A2-1037-4E0A-8DD4-B27F98F11593}" dt="2023-04-04T09:50:26.867" v="759" actId="115"/>
          <ac:spMkLst>
            <pc:docMk/>
            <pc:sldMk cId="3440084314" sldId="3017"/>
            <ac:spMk id="2" creationId="{52DA34BA-82FC-47C5-BCE1-BB65E08B92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684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90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3497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93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62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0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Summer 1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6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892" y="39462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Nouns as verbs</a:t>
            </a:r>
          </a:p>
        </p:txBody>
      </p:sp>
    </p:spTree>
    <p:extLst>
      <p:ext uri="{BB962C8B-B14F-4D97-AF65-F5344CB8AC3E}">
        <p14:creationId xmlns:p14="http://schemas.microsoft.com/office/powerpoint/2010/main" val="277670413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amplify 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  ample = adjective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amplify = verb</a:t>
            </a:r>
          </a:p>
        </p:txBody>
      </p:sp>
      <p:pic>
        <p:nvPicPr>
          <p:cNvPr id="1028" name="Picture 4" descr="School Communication Dunk Tank Marketing - Amplify Icon, HD Png Download ,  Transparent Png Image - PNGitem">
            <a:extLst>
              <a:ext uri="{FF2B5EF4-FFF2-40B4-BE49-F238E27FC236}">
                <a16:creationId xmlns:a16="http://schemas.microsoft.com/office/drawing/2014/main" id="{E15E7375-BCE0-EB44-BB9B-42D0054AB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77" y="343749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95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solidify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a solid = noun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solidify = verb</a:t>
            </a:r>
          </a:p>
        </p:txBody>
      </p:sp>
      <p:pic>
        <p:nvPicPr>
          <p:cNvPr id="2052" name="Picture 4" descr="physical and Chemical Changes Diagram | Quizlet">
            <a:extLst>
              <a:ext uri="{FF2B5EF4-FFF2-40B4-BE49-F238E27FC236}">
                <a16:creationId xmlns:a16="http://schemas.microsoft.com/office/drawing/2014/main" id="{475ADAC9-02C8-CE3F-2E72-59EB20101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95" y="534928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76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signify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a sign = noun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signify = verb</a:t>
            </a:r>
          </a:p>
        </p:txBody>
      </p:sp>
      <p:pic>
        <p:nvPicPr>
          <p:cNvPr id="3076" name="Picture 4" descr="Signify Illustrations and Stock Art. 784 Signify illustration and vector  EPS clipart graphics available to search from thousands of royalty free  stock clip art designers.">
            <a:extLst>
              <a:ext uri="{FF2B5EF4-FFF2-40B4-BE49-F238E27FC236}">
                <a16:creationId xmlns:a16="http://schemas.microsoft.com/office/drawing/2014/main" id="{46AB6716-AE41-E260-C7EA-A7F6C4AA38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17"/>
          <a:stretch/>
        </p:blipFill>
        <p:spPr bwMode="auto">
          <a:xfrm>
            <a:off x="493259" y="231233"/>
            <a:ext cx="185805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56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87422825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907" y="210111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Antonyms and Synonyms</a:t>
            </a:r>
          </a:p>
        </p:txBody>
      </p:sp>
    </p:spTree>
    <p:extLst>
      <p:ext uri="{BB962C8B-B14F-4D97-AF65-F5344CB8AC3E}">
        <p14:creationId xmlns:p14="http://schemas.microsoft.com/office/powerpoint/2010/main" val="269390240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95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– same meaning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1099457" y="443881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antonyms – opposite meaning</a:t>
            </a:r>
          </a:p>
        </p:txBody>
      </p:sp>
    </p:spTree>
    <p:extLst>
      <p:ext uri="{BB962C8B-B14F-4D97-AF65-F5344CB8AC3E}">
        <p14:creationId xmlns:p14="http://schemas.microsoft.com/office/powerpoint/2010/main" val="360529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243" y="168354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and antonyms of ‘hot’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838200" y="316519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9A0F0C-D116-7E3A-9204-051C4FBCC1EF}"/>
              </a:ext>
            </a:extLst>
          </p:cNvPr>
          <p:cNvSpPr txBox="1"/>
          <p:nvPr/>
        </p:nvSpPr>
        <p:spPr>
          <a:xfrm>
            <a:off x="2139044" y="4900982"/>
            <a:ext cx="818469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latin typeface="Twinkl Cursive Looped" panose="02000000000000000000" pitchFamily="2" charset="0"/>
              </a:rPr>
              <a:t>hot = adjective </a:t>
            </a:r>
          </a:p>
          <a:p>
            <a:pPr algn="ctr"/>
            <a:r>
              <a:rPr lang="en-GB" sz="6000" dirty="0">
                <a:latin typeface="Twinkl Cursive Looped" panose="02000000000000000000" pitchFamily="2" charset="0"/>
              </a:rPr>
              <a:t>= all adjectives </a:t>
            </a:r>
          </a:p>
        </p:txBody>
      </p:sp>
    </p:spTree>
    <p:extLst>
      <p:ext uri="{BB962C8B-B14F-4D97-AF65-F5344CB8AC3E}">
        <p14:creationId xmlns:p14="http://schemas.microsoft.com/office/powerpoint/2010/main" val="72911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scorching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‘hot’</a:t>
            </a:r>
          </a:p>
        </p:txBody>
      </p:sp>
      <p:pic>
        <p:nvPicPr>
          <p:cNvPr id="1026" name="Picture 2" descr="Scorching Stock Illustrations – 1,365 Scorching Stock Illustrations,  Vectors &amp; Clipart - Dreamstime">
            <a:extLst>
              <a:ext uri="{FF2B5EF4-FFF2-40B4-BE49-F238E27FC236}">
                <a16:creationId xmlns:a16="http://schemas.microsoft.com/office/drawing/2014/main" id="{6856CEA7-80CD-0EA3-BAB4-0B39B1166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09" y="39681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06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searing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‘hot’</a:t>
            </a:r>
          </a:p>
        </p:txBody>
      </p:sp>
      <p:pic>
        <p:nvPicPr>
          <p:cNvPr id="1026" name="Picture 2" descr="Scorching Stock Illustrations – 1,365 Scorching Stock Illustrations,  Vectors &amp; Clipart - Dreamstime">
            <a:extLst>
              <a:ext uri="{FF2B5EF4-FFF2-40B4-BE49-F238E27FC236}">
                <a16:creationId xmlns:a16="http://schemas.microsoft.com/office/drawing/2014/main" id="{6856CEA7-80CD-0EA3-BAB4-0B39B1166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09" y="39681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28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sizzling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‘hot’</a:t>
            </a:r>
          </a:p>
        </p:txBody>
      </p:sp>
      <p:pic>
        <p:nvPicPr>
          <p:cNvPr id="1026" name="Picture 2" descr="Scorching Stock Illustrations – 1,365 Scorching Stock Illustrations,  Vectors &amp; Clipart - Dreamstime">
            <a:extLst>
              <a:ext uri="{FF2B5EF4-FFF2-40B4-BE49-F238E27FC236}">
                <a16:creationId xmlns:a16="http://schemas.microsoft.com/office/drawing/2014/main" id="{6856CEA7-80CD-0EA3-BAB4-0B39B1166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09" y="39681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15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95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Noun – person / place / thing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838200" y="316519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Verb – to do / to be</a:t>
            </a:r>
          </a:p>
        </p:txBody>
      </p:sp>
    </p:spTree>
    <p:extLst>
      <p:ext uri="{BB962C8B-B14F-4D97-AF65-F5344CB8AC3E}">
        <p14:creationId xmlns:p14="http://schemas.microsoft.com/office/powerpoint/2010/main" val="188332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scorching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very hot</a:t>
            </a:r>
          </a:p>
        </p:txBody>
      </p:sp>
      <p:pic>
        <p:nvPicPr>
          <p:cNvPr id="2050" name="Picture 2" descr="Scorching Stock Illustrations – 1,365 Scorching Stock Illustrations,  Vectors &amp; Clipart - Dreamstime">
            <a:extLst>
              <a:ext uri="{FF2B5EF4-FFF2-40B4-BE49-F238E27FC236}">
                <a16:creationId xmlns:a16="http://schemas.microsoft.com/office/drawing/2014/main" id="{8EFEAEF9-9842-8A70-E100-0250774E0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16" y="29680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880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searing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extremely hot or intense</a:t>
            </a:r>
          </a:p>
        </p:txBody>
      </p:sp>
      <p:pic>
        <p:nvPicPr>
          <p:cNvPr id="2050" name="Picture 2" descr="Scorching Stock Illustrations – 1,365 Scorching Stock Illustrations,  Vectors &amp; Clipart - Dreamstime">
            <a:extLst>
              <a:ext uri="{FF2B5EF4-FFF2-40B4-BE49-F238E27FC236}">
                <a16:creationId xmlns:a16="http://schemas.microsoft.com/office/drawing/2014/main" id="{8EFEAEF9-9842-8A70-E100-0250774E0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16" y="29680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34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sizzling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very hot</a:t>
            </a:r>
          </a:p>
        </p:txBody>
      </p:sp>
      <p:pic>
        <p:nvPicPr>
          <p:cNvPr id="2050" name="Picture 2" descr="Scorching Stock Illustrations – 1,365 Scorching Stock Illustrations,  Vectors &amp; Clipart - Dreamstime">
            <a:extLst>
              <a:ext uri="{FF2B5EF4-FFF2-40B4-BE49-F238E27FC236}">
                <a16:creationId xmlns:a16="http://schemas.microsoft.com/office/drawing/2014/main" id="{8EFEAEF9-9842-8A70-E100-0250774E0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16" y="29680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00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sun was scorching in July.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356224" y="3641271"/>
            <a:ext cx="3248933" cy="9212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25050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searing heat of the sun is intense.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808513" y="3080825"/>
            <a:ext cx="2449287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3793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The sizzling summer temperatures meant you had to be careful and apply sun cream.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367642" y="2057400"/>
            <a:ext cx="2432958" cy="1023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latin typeface="Twinkl Cursive Looped" panose="02000000000000000000" pitchFamily="2" charset="0"/>
              </a:rPr>
              <a:t>________</a:t>
            </a:r>
            <a:endParaRPr lang="en-GB" sz="3600" i="1" dirty="0"/>
          </a:p>
        </p:txBody>
      </p:sp>
    </p:spTree>
    <p:extLst>
      <p:ext uri="{BB962C8B-B14F-4D97-AF65-F5344CB8AC3E}">
        <p14:creationId xmlns:p14="http://schemas.microsoft.com/office/powerpoint/2010/main" val="9641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89867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queue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line or sequence of people or vehicles awaiting their turn to be attended to or to proceed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074" name="Picture 2" descr="Student Queue Clipart - Line Up - Free Transparent PNG Clipart Images  Download">
            <a:extLst>
              <a:ext uri="{FF2B5EF4-FFF2-40B4-BE49-F238E27FC236}">
                <a16:creationId xmlns:a16="http://schemas.microsoft.com/office/drawing/2014/main" id="{8669DBCB-1B4D-8602-EB7A-614F88FD3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406583"/>
            <a:ext cx="2990850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01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People joined a queue to get the new book.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208813" y="2834109"/>
            <a:ext cx="2106387" cy="916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44268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recognise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1" y="443933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identify (someone or something) from having encountered them before; know again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Learning And Development Knowledge Series: How to improve employee  performance through competency mapping, ETHRWorld">
            <a:extLst>
              <a:ext uri="{FF2B5EF4-FFF2-40B4-BE49-F238E27FC236}">
                <a16:creationId xmlns:a16="http://schemas.microsoft.com/office/drawing/2014/main" id="{2A9818E4-8C27-0B9B-4F18-B9528D920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270677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2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challenge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a challenge = noun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challenge = verb</a:t>
            </a:r>
          </a:p>
        </p:txBody>
      </p:sp>
      <p:pic>
        <p:nvPicPr>
          <p:cNvPr id="1026" name="Picture 2" descr="Free Challenges Cliparts, Download Free Challenges Cliparts png images,  Free ClipArts on Clipart Library">
            <a:extLst>
              <a:ext uri="{FF2B5EF4-FFF2-40B4-BE49-F238E27FC236}">
                <a16:creationId xmlns:a16="http://schemas.microsoft.com/office/drawing/2014/main" id="{1A3F498D-81C5-30D3-A9D6-BC5DE4CF1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49" y="348595"/>
            <a:ext cx="204787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35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Julia hardly recognised Jill when they met.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947557" y="3031075"/>
            <a:ext cx="33147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81097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sacrifice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1" y="443933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an act of slaughtering an animal or person or surrendering a possession as an offering to a deity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2" name="Picture 2" descr="Sacrifice PNG Transparent Images Free Download | Vector Files | Pngtree">
            <a:extLst>
              <a:ext uri="{FF2B5EF4-FFF2-40B4-BE49-F238E27FC236}">
                <a16:creationId xmlns:a16="http://schemas.microsoft.com/office/drawing/2014/main" id="{B14E6B8A-22D5-6748-9CE2-06F596C77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1" y="27554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33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offer a sacrifice to the spirits.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686300" y="3766625"/>
            <a:ext cx="261257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66931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69771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01789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que to view the </a:t>
            </a:r>
            <a:r>
              <a:rPr lang="en-GB" dirty="0" err="1">
                <a:latin typeface="Twinkl Cursive Looped" panose="02000000000000000000" pitchFamily="2" charset="0"/>
              </a:rPr>
              <a:t>sacrafice</a:t>
            </a:r>
            <a:r>
              <a:rPr lang="en-GB" dirty="0">
                <a:latin typeface="Twinkl Cursive Looped" panose="02000000000000000000" pitchFamily="2" charset="0"/>
              </a:rPr>
              <a:t> was not easy to </a:t>
            </a:r>
            <a:r>
              <a:rPr lang="en-GB" dirty="0" err="1">
                <a:latin typeface="Twinkl Cursive Looped" panose="02000000000000000000" pitchFamily="2" charset="0"/>
              </a:rPr>
              <a:t>reconise</a:t>
            </a:r>
            <a:r>
              <a:rPr lang="en-GB" dirty="0">
                <a:latin typeface="Twinkl Cursive Looped" panose="02000000000000000000" pitchFamily="2" charset="0"/>
              </a:rPr>
              <a:t> due to the biter weather of snow falling heavily.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63152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que</a:t>
            </a:r>
            <a:r>
              <a:rPr lang="en-GB" dirty="0">
                <a:latin typeface="Twinkl Cursive Looped" panose="02000000000000000000" pitchFamily="2" charset="0"/>
              </a:rPr>
              <a:t> to view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sacrafice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was not easy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reconise</a:t>
            </a:r>
            <a:r>
              <a:rPr lang="en-GB" dirty="0">
                <a:latin typeface="Twinkl Cursive Looped" panose="02000000000000000000" pitchFamily="2" charset="0"/>
              </a:rPr>
              <a:t> due to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biter</a:t>
            </a:r>
            <a:r>
              <a:rPr lang="en-GB" dirty="0">
                <a:latin typeface="Twinkl Cursive Looped" panose="02000000000000000000" pitchFamily="2" charset="0"/>
              </a:rPr>
              <a:t> weather of snow falling heavily.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23546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que</a:t>
            </a:r>
            <a:r>
              <a:rPr lang="en-GB" dirty="0">
                <a:latin typeface="Twinkl Cursive Looped" panose="02000000000000000000" pitchFamily="2" charset="0"/>
              </a:rPr>
              <a:t> to view the </a:t>
            </a:r>
            <a:r>
              <a:rPr lang="en-GB" dirty="0" err="1">
                <a:latin typeface="Twinkl Cursive Looped" panose="02000000000000000000" pitchFamily="2" charset="0"/>
              </a:rPr>
              <a:t>sacrafice</a:t>
            </a:r>
            <a:r>
              <a:rPr lang="en-GB" dirty="0">
                <a:latin typeface="Twinkl Cursive Looped" panose="02000000000000000000" pitchFamily="2" charset="0"/>
              </a:rPr>
              <a:t> was not easy to </a:t>
            </a:r>
            <a:r>
              <a:rPr lang="en-GB" dirty="0" err="1">
                <a:latin typeface="Twinkl Cursive Looped" panose="02000000000000000000" pitchFamily="2" charset="0"/>
              </a:rPr>
              <a:t>reconise</a:t>
            </a:r>
            <a:r>
              <a:rPr lang="en-GB" dirty="0">
                <a:latin typeface="Twinkl Cursive Looped" panose="02000000000000000000" pitchFamily="2" charset="0"/>
              </a:rPr>
              <a:t> due to the biter weather of snow falling heavily.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que</a:t>
            </a:r>
            <a:r>
              <a:rPr lang="en-GB" u="sng" dirty="0">
                <a:latin typeface="Twinkl Cursive Looped" panose="02000000000000000000" pitchFamily="2" charset="0"/>
              </a:rPr>
              <a:t>ue</a:t>
            </a:r>
            <a:r>
              <a:rPr lang="en-GB" dirty="0">
                <a:latin typeface="Twinkl Cursive Looped" panose="02000000000000000000" pitchFamily="2" charset="0"/>
              </a:rPr>
              <a:t> – ‘</a:t>
            </a:r>
            <a:r>
              <a:rPr lang="en-GB" dirty="0" err="1">
                <a:latin typeface="Twinkl Cursive Looped" panose="02000000000000000000" pitchFamily="2" charset="0"/>
              </a:rPr>
              <a:t>ue</a:t>
            </a:r>
            <a:r>
              <a:rPr lang="en-GB" dirty="0">
                <a:latin typeface="Twinkl Cursive Looped" panose="02000000000000000000" pitchFamily="2" charset="0"/>
              </a:rPr>
              <a:t>’ missing from the end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20649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que to view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sacrafice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was not easy to </a:t>
            </a:r>
            <a:r>
              <a:rPr lang="en-GB" dirty="0" err="1">
                <a:latin typeface="Twinkl Cursive Looped" panose="02000000000000000000" pitchFamily="2" charset="0"/>
              </a:rPr>
              <a:t>reconise</a:t>
            </a:r>
            <a:r>
              <a:rPr lang="en-GB" dirty="0">
                <a:latin typeface="Twinkl Cursive Looped" panose="02000000000000000000" pitchFamily="2" charset="0"/>
              </a:rPr>
              <a:t> due to the biter weather of snow falling heavily.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sacr</a:t>
            </a:r>
            <a:r>
              <a:rPr lang="en-GB" u="sng" dirty="0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fice – ‘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’ not ‘a’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225850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que to view the </a:t>
            </a:r>
            <a:r>
              <a:rPr lang="en-GB" dirty="0" err="1">
                <a:latin typeface="Twinkl Cursive Looped" panose="02000000000000000000" pitchFamily="2" charset="0"/>
              </a:rPr>
              <a:t>sacrafice</a:t>
            </a:r>
            <a:r>
              <a:rPr lang="en-GB" dirty="0">
                <a:latin typeface="Twinkl Cursive Looped" panose="02000000000000000000" pitchFamily="2" charset="0"/>
              </a:rPr>
              <a:t> was not easy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reconise</a:t>
            </a:r>
            <a:r>
              <a:rPr lang="en-GB" dirty="0">
                <a:latin typeface="Twinkl Cursive Looped" panose="02000000000000000000" pitchFamily="2" charset="0"/>
              </a:rPr>
              <a:t> due to the biter weather of snow falling heavily.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reco</a:t>
            </a:r>
            <a:r>
              <a:rPr lang="en-GB" u="sng" dirty="0">
                <a:latin typeface="Twinkl Cursive Looped" panose="02000000000000000000" pitchFamily="2" charset="0"/>
              </a:rPr>
              <a:t>g</a:t>
            </a:r>
            <a:r>
              <a:rPr lang="en-GB" dirty="0">
                <a:latin typeface="Twinkl Cursive Looped" panose="02000000000000000000" pitchFamily="2" charset="0"/>
              </a:rPr>
              <a:t>nise – ‘g’ missing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396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protest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a protest = noun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protest = verb</a:t>
            </a:r>
          </a:p>
        </p:txBody>
      </p:sp>
      <p:pic>
        <p:nvPicPr>
          <p:cNvPr id="2050" name="Picture 2" descr="67,559 Protest Illustrations &amp; Clip Art - iStock">
            <a:extLst>
              <a:ext uri="{FF2B5EF4-FFF2-40B4-BE49-F238E27FC236}">
                <a16:creationId xmlns:a16="http://schemas.microsoft.com/office/drawing/2014/main" id="{69D80857-398C-F4E9-4CF6-760D02ADB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64" y="62949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62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que to view the </a:t>
            </a:r>
            <a:r>
              <a:rPr lang="en-GB" dirty="0" err="1">
                <a:latin typeface="Twinkl Cursive Looped" panose="02000000000000000000" pitchFamily="2" charset="0"/>
              </a:rPr>
              <a:t>sacrafice</a:t>
            </a:r>
            <a:r>
              <a:rPr lang="en-GB" dirty="0">
                <a:latin typeface="Twinkl Cursive Looped" panose="02000000000000000000" pitchFamily="2" charset="0"/>
              </a:rPr>
              <a:t> was not easy to </a:t>
            </a:r>
            <a:r>
              <a:rPr lang="en-GB" dirty="0" err="1">
                <a:latin typeface="Twinkl Cursive Looped" panose="02000000000000000000" pitchFamily="2" charset="0"/>
              </a:rPr>
              <a:t>reconise</a:t>
            </a:r>
            <a:r>
              <a:rPr lang="en-GB" dirty="0">
                <a:latin typeface="Twinkl Cursive Looped" panose="02000000000000000000" pitchFamily="2" charset="0"/>
              </a:rPr>
              <a:t> due to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biter</a:t>
            </a:r>
            <a:r>
              <a:rPr lang="en-GB" dirty="0">
                <a:latin typeface="Twinkl Cursive Looped" panose="02000000000000000000" pitchFamily="2" charset="0"/>
              </a:rPr>
              <a:t> weather of snow falling heavily.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bi</a:t>
            </a:r>
            <a:r>
              <a:rPr lang="en-GB" u="sng" dirty="0">
                <a:latin typeface="Twinkl Cursive Looped" panose="02000000000000000000" pitchFamily="2" charset="0"/>
              </a:rPr>
              <a:t>t</a:t>
            </a:r>
            <a:r>
              <a:rPr lang="en-GB" dirty="0">
                <a:latin typeface="Twinkl Cursive Looped" panose="02000000000000000000" pitchFamily="2" charset="0"/>
              </a:rPr>
              <a:t>ter – short vowel sound so double the consonant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33391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queue</a:t>
            </a:r>
            <a:r>
              <a:rPr lang="en-GB" dirty="0">
                <a:latin typeface="Twinkl Cursive Looped" panose="02000000000000000000" pitchFamily="2" charset="0"/>
              </a:rPr>
              <a:t> to view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sacrifice</a:t>
            </a:r>
            <a:r>
              <a:rPr lang="en-GB" dirty="0">
                <a:latin typeface="Twinkl Cursive Looped" panose="02000000000000000000" pitchFamily="2" charset="0"/>
              </a:rPr>
              <a:t> was not easy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recognise </a:t>
            </a:r>
            <a:r>
              <a:rPr lang="en-GB" dirty="0">
                <a:latin typeface="Twinkl Cursive Looped" panose="02000000000000000000" pitchFamily="2" charset="0"/>
              </a:rPr>
              <a:t>due to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bitter</a:t>
            </a:r>
            <a:r>
              <a:rPr lang="en-GB" dirty="0">
                <a:latin typeface="Twinkl Cursive Looped" panose="02000000000000000000" pitchFamily="2" charset="0"/>
              </a:rPr>
              <a:t> weather of snow falling heavily.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8311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Summer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16221119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43EE2F9-D5BF-753B-DEBC-26E97756D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33" t="11887" r="8259" b="15460"/>
          <a:stretch/>
        </p:blipFill>
        <p:spPr>
          <a:xfrm>
            <a:off x="326571" y="277587"/>
            <a:ext cx="11688364" cy="564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95368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5214162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Time to address own, and class, spelling misconceptions.</a:t>
            </a:r>
          </a:p>
        </p:txBody>
      </p:sp>
    </p:spTree>
    <p:extLst>
      <p:ext uri="{BB962C8B-B14F-4D97-AF65-F5344CB8AC3E}">
        <p14:creationId xmlns:p14="http://schemas.microsoft.com/office/powerpoint/2010/main" val="1945437859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812471" y="1551215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Summer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99814104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A47FF3-0A13-E1EB-8572-EAC887BF48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33" t="11887" r="8259" b="15460"/>
          <a:stretch/>
        </p:blipFill>
        <p:spPr>
          <a:xfrm>
            <a:off x="326571" y="277587"/>
            <a:ext cx="11688364" cy="564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3383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Time to address own, and class, spelling misconceptions.</a:t>
            </a:r>
          </a:p>
        </p:txBody>
      </p:sp>
    </p:spTree>
    <p:extLst>
      <p:ext uri="{BB962C8B-B14F-4D97-AF65-F5344CB8AC3E}">
        <p14:creationId xmlns:p14="http://schemas.microsoft.com/office/powerpoint/2010/main" val="1231712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broadcast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a broadcast = noun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broadcast = verb</a:t>
            </a:r>
          </a:p>
        </p:txBody>
      </p:sp>
      <p:pic>
        <p:nvPicPr>
          <p:cNvPr id="3074" name="Picture 2" descr="Vector Illustration Of Television And Radio Broadcast - News Clipart, HD  Png Download , Transparent Png Image - PNGitem">
            <a:extLst>
              <a:ext uri="{FF2B5EF4-FFF2-40B4-BE49-F238E27FC236}">
                <a16:creationId xmlns:a16="http://schemas.microsoft.com/office/drawing/2014/main" id="{72E366C2-E6B6-36C4-6D56-EF269C277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64" y="548620"/>
            <a:ext cx="22479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80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907" y="210111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Antonyms and Synonyms</a:t>
            </a:r>
          </a:p>
        </p:txBody>
      </p:sp>
    </p:spTree>
    <p:extLst>
      <p:ext uri="{BB962C8B-B14F-4D97-AF65-F5344CB8AC3E}">
        <p14:creationId xmlns:p14="http://schemas.microsoft.com/office/powerpoint/2010/main" val="2817335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95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– same meaning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1099457" y="443881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antonyms – opposite meaning</a:t>
            </a:r>
          </a:p>
        </p:txBody>
      </p:sp>
    </p:spTree>
    <p:extLst>
      <p:ext uri="{BB962C8B-B14F-4D97-AF65-F5344CB8AC3E}">
        <p14:creationId xmlns:p14="http://schemas.microsoft.com/office/powerpoint/2010/main" val="388064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243" y="168354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and antonyms of ‘happy’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838200" y="316519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9A0F0C-D116-7E3A-9204-051C4FBCC1EF}"/>
              </a:ext>
            </a:extLst>
          </p:cNvPr>
          <p:cNvSpPr txBox="1"/>
          <p:nvPr/>
        </p:nvSpPr>
        <p:spPr>
          <a:xfrm>
            <a:off x="2139044" y="4900982"/>
            <a:ext cx="818469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latin typeface="Twinkl Cursive Looped" panose="02000000000000000000" pitchFamily="2" charset="0"/>
              </a:rPr>
              <a:t>happy = adjective </a:t>
            </a:r>
          </a:p>
          <a:p>
            <a:pPr algn="ctr"/>
            <a:r>
              <a:rPr lang="en-GB" sz="6000" dirty="0">
                <a:latin typeface="Twinkl Cursive Looped" panose="02000000000000000000" pitchFamily="2" charset="0"/>
              </a:rPr>
              <a:t>= all adjectives </a:t>
            </a:r>
          </a:p>
        </p:txBody>
      </p:sp>
    </p:spTree>
    <p:extLst>
      <p:ext uri="{BB962C8B-B14F-4D97-AF65-F5344CB8AC3E}">
        <p14:creationId xmlns:p14="http://schemas.microsoft.com/office/powerpoint/2010/main" val="246295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ecstatic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‘happy’</a:t>
            </a:r>
          </a:p>
        </p:txBody>
      </p:sp>
      <p:pic>
        <p:nvPicPr>
          <p:cNvPr id="3" name="Picture 2" descr="Excited emoji Vector Art Stock Images | Depositphotos">
            <a:extLst>
              <a:ext uri="{FF2B5EF4-FFF2-40B4-BE49-F238E27FC236}">
                <a16:creationId xmlns:a16="http://schemas.microsoft.com/office/drawing/2014/main" id="{99FDCFCA-F496-19AF-0153-A02505371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78" y="496828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Summer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jovial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‘happy’</a:t>
            </a:r>
          </a:p>
        </p:txBody>
      </p:sp>
      <p:pic>
        <p:nvPicPr>
          <p:cNvPr id="3" name="Picture 2" descr="Excited emoji Vector Art Stock Images | Depositphotos">
            <a:extLst>
              <a:ext uri="{FF2B5EF4-FFF2-40B4-BE49-F238E27FC236}">
                <a16:creationId xmlns:a16="http://schemas.microsoft.com/office/drawing/2014/main" id="{99FDCFCA-F496-19AF-0153-A02505371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78" y="496828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49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jubilant 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‘happy’</a:t>
            </a:r>
          </a:p>
        </p:txBody>
      </p:sp>
      <p:pic>
        <p:nvPicPr>
          <p:cNvPr id="3" name="Picture 2" descr="Excited emoji Vector Art Stock Images | Depositphotos">
            <a:extLst>
              <a:ext uri="{FF2B5EF4-FFF2-40B4-BE49-F238E27FC236}">
                <a16:creationId xmlns:a16="http://schemas.microsoft.com/office/drawing/2014/main" id="{99FDCFCA-F496-19AF-0153-A02505371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78" y="496828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12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ecstatic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feeling or expressing overwhelming happiness or joyful excitement</a:t>
            </a:r>
          </a:p>
        </p:txBody>
      </p:sp>
      <p:pic>
        <p:nvPicPr>
          <p:cNvPr id="4" name="Picture 3" descr="Excited emoji Vector Art Stock Images | Depositphotos">
            <a:extLst>
              <a:ext uri="{FF2B5EF4-FFF2-40B4-BE49-F238E27FC236}">
                <a16:creationId xmlns:a16="http://schemas.microsoft.com/office/drawing/2014/main" id="{CC23DF60-6E1F-9695-981A-0794E628E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78" y="496828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jovial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cheerful and friendly</a:t>
            </a:r>
          </a:p>
        </p:txBody>
      </p:sp>
      <p:pic>
        <p:nvPicPr>
          <p:cNvPr id="4" name="Picture 3" descr="Excited emoji Vector Art Stock Images | Depositphotos">
            <a:extLst>
              <a:ext uri="{FF2B5EF4-FFF2-40B4-BE49-F238E27FC236}">
                <a16:creationId xmlns:a16="http://schemas.microsoft.com/office/drawing/2014/main" id="{CC23DF60-6E1F-9695-981A-0794E628E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78" y="496828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56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jubilant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feeling or expressing great happiness and triumph</a:t>
            </a:r>
          </a:p>
        </p:txBody>
      </p:sp>
      <p:pic>
        <p:nvPicPr>
          <p:cNvPr id="4" name="Picture 3" descr="Excited emoji Vector Art Stock Images | Depositphotos">
            <a:extLst>
              <a:ext uri="{FF2B5EF4-FFF2-40B4-BE49-F238E27FC236}">
                <a16:creationId xmlns:a16="http://schemas.microsoft.com/office/drawing/2014/main" id="{CC23DF60-6E1F-9695-981A-0794E628E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78" y="496828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66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Ecstatic fans filled the stadium.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53596" y="3623918"/>
            <a:ext cx="2840718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9983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She was in a jovial mood.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0557" y="3668651"/>
            <a:ext cx="2117046" cy="8938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 large number of jubilant fans ran on to the pitch.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303281" y="2829857"/>
            <a:ext cx="2465162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347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80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parliament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(in the UK) the highest legislature, consisting of the Sovereign, the House of Lords, and the House of Commons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050" name="Picture 2" descr="Houses Of Parliament Stock Illustration - Download Image Now - London -  England, Big Ben, Houses Of Parliament - London - iStock">
            <a:extLst>
              <a:ext uri="{FF2B5EF4-FFF2-40B4-BE49-F238E27FC236}">
                <a16:creationId xmlns:a16="http://schemas.microsoft.com/office/drawing/2014/main" id="{22F575BD-A4F8-AD13-9D85-C7A41F01E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26" y="310243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CDB660-7997-27D0-F12B-244FC28002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33" t="11887" r="8259" b="15460"/>
          <a:stretch/>
        </p:blipFill>
        <p:spPr>
          <a:xfrm>
            <a:off x="326571" y="277587"/>
            <a:ext cx="11688364" cy="564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3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minister will lay proposals before Parliament.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196443" y="3771900"/>
            <a:ext cx="3445328" cy="84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persuade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44137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induce (someone) to do something through reasoning or argument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074" name="Picture 2" descr="7,396 Persuade Images, Stock Photos &amp; Vectors | Shutterstock">
            <a:extLst>
              <a:ext uri="{FF2B5EF4-FFF2-40B4-BE49-F238E27FC236}">
                <a16:creationId xmlns:a16="http://schemas.microsoft.com/office/drawing/2014/main" id="{8F0AF4CA-9284-8489-EF96-1668BC24C1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06"/>
          <a:stretch/>
        </p:blipFill>
        <p:spPr bwMode="auto">
          <a:xfrm>
            <a:off x="288811" y="310243"/>
            <a:ext cx="4185217" cy="159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easy to persuade you.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270172" y="3624944"/>
            <a:ext cx="3102428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physical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44137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relating to the body as opposed to the mind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Exercise jumpy physio physical activity healthy lifestyle fitness clip art  - Clipartix">
            <a:extLst>
              <a:ext uri="{FF2B5EF4-FFF2-40B4-BE49-F238E27FC236}">
                <a16:creationId xmlns:a16="http://schemas.microsoft.com/office/drawing/2014/main" id="{0EBFB262-2CE0-E5CA-EE46-15343C195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310243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36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Physical challenges are tough.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32757" y="3624943"/>
            <a:ext cx="3102428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7947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prejudice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44137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preconceived opinion that is not based on reason or actual experience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074" name="Picture 2" descr="7,396 Persuade Images, Stock Photos &amp; Vectors | Shutterstock">
            <a:extLst>
              <a:ext uri="{FF2B5EF4-FFF2-40B4-BE49-F238E27FC236}">
                <a16:creationId xmlns:a16="http://schemas.microsoft.com/office/drawing/2014/main" id="{8F0AF4CA-9284-8489-EF96-1668BC24C1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06"/>
          <a:stretch/>
        </p:blipFill>
        <p:spPr bwMode="auto">
          <a:xfrm>
            <a:off x="288811" y="310243"/>
            <a:ext cx="4185217" cy="159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17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Prejudice against people from different backgrounds is wrong.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420586" y="2884118"/>
            <a:ext cx="3102428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5080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27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584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parlament</a:t>
            </a:r>
            <a:r>
              <a:rPr lang="en-GB" dirty="0">
                <a:latin typeface="Twinkl Cursive Looped" panose="02000000000000000000" pitchFamily="2" charset="0"/>
              </a:rPr>
              <a:t> had to </a:t>
            </a:r>
            <a:r>
              <a:rPr lang="en-GB" dirty="0" err="1">
                <a:latin typeface="Twinkl Cursive Looped" panose="02000000000000000000" pitchFamily="2" charset="0"/>
              </a:rPr>
              <a:t>perswade</a:t>
            </a:r>
            <a:r>
              <a:rPr lang="en-GB" dirty="0">
                <a:latin typeface="Twinkl Cursive Looped" panose="02000000000000000000" pitchFamily="2" charset="0"/>
              </a:rPr>
              <a:t> the </a:t>
            </a:r>
            <a:r>
              <a:rPr lang="en-GB" dirty="0" err="1">
                <a:latin typeface="Twinkl Cursive Looped" panose="02000000000000000000" pitchFamily="2" charset="0"/>
              </a:rPr>
              <a:t>jubilent</a:t>
            </a:r>
            <a:r>
              <a:rPr lang="en-GB" dirty="0">
                <a:latin typeface="Twinkl Cursive Looped" panose="02000000000000000000" pitchFamily="2" charset="0"/>
              </a:rPr>
              <a:t> children that </a:t>
            </a:r>
            <a:r>
              <a:rPr lang="en-GB" dirty="0" err="1">
                <a:latin typeface="Twinkl Cursive Looped" panose="02000000000000000000" pitchFamily="2" charset="0"/>
              </a:rPr>
              <a:t>fisical</a:t>
            </a:r>
            <a:r>
              <a:rPr lang="en-GB" dirty="0">
                <a:latin typeface="Twinkl Cursive Looped" panose="02000000000000000000" pitchFamily="2" charset="0"/>
              </a:rPr>
              <a:t> activity was to be stopped.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76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73509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parlament</a:t>
            </a:r>
            <a:r>
              <a:rPr lang="en-GB" dirty="0">
                <a:latin typeface="Twinkl Cursive Looped" panose="02000000000000000000" pitchFamily="2" charset="0"/>
              </a:rPr>
              <a:t> had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perswade</a:t>
            </a:r>
            <a:r>
              <a:rPr lang="en-GB" dirty="0">
                <a:latin typeface="Twinkl Cursive Looped" panose="02000000000000000000" pitchFamily="2" charset="0"/>
              </a:rPr>
              <a:t>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jubilent</a:t>
            </a:r>
            <a:r>
              <a:rPr lang="en-GB" dirty="0">
                <a:latin typeface="Twinkl Cursive Looped" panose="02000000000000000000" pitchFamily="2" charset="0"/>
              </a:rPr>
              <a:t> children that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fisical</a:t>
            </a:r>
            <a:r>
              <a:rPr lang="en-GB" dirty="0">
                <a:latin typeface="Twinkl Cursive Looped" panose="02000000000000000000" pitchFamily="2" charset="0"/>
              </a:rPr>
              <a:t> activity was to be stopped.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1331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parlament</a:t>
            </a:r>
            <a:r>
              <a:rPr lang="en-GB" dirty="0">
                <a:latin typeface="Twinkl Cursive Looped" panose="02000000000000000000" pitchFamily="2" charset="0"/>
              </a:rPr>
              <a:t> had to </a:t>
            </a:r>
            <a:r>
              <a:rPr lang="en-GB" dirty="0" err="1">
                <a:latin typeface="Twinkl Cursive Looped" panose="02000000000000000000" pitchFamily="2" charset="0"/>
              </a:rPr>
              <a:t>perswade</a:t>
            </a:r>
            <a:r>
              <a:rPr lang="en-GB" dirty="0">
                <a:latin typeface="Twinkl Cursive Looped" panose="02000000000000000000" pitchFamily="2" charset="0"/>
              </a:rPr>
              <a:t> the </a:t>
            </a:r>
            <a:r>
              <a:rPr lang="en-GB" dirty="0" err="1">
                <a:latin typeface="Twinkl Cursive Looped" panose="02000000000000000000" pitchFamily="2" charset="0"/>
              </a:rPr>
              <a:t>jubilent</a:t>
            </a:r>
            <a:r>
              <a:rPr lang="en-GB" dirty="0">
                <a:latin typeface="Twinkl Cursive Looped" panose="02000000000000000000" pitchFamily="2" charset="0"/>
              </a:rPr>
              <a:t> children that </a:t>
            </a:r>
            <a:r>
              <a:rPr lang="en-GB" dirty="0" err="1">
                <a:latin typeface="Twinkl Cursive Looped" panose="02000000000000000000" pitchFamily="2" charset="0"/>
              </a:rPr>
              <a:t>fisical</a:t>
            </a:r>
            <a:r>
              <a:rPr lang="en-GB" dirty="0">
                <a:latin typeface="Twinkl Cursive Looped" panose="02000000000000000000" pitchFamily="2" charset="0"/>
              </a:rPr>
              <a:t> activity was to be stopped.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parl</a:t>
            </a:r>
            <a:r>
              <a:rPr lang="en-GB" u="sng" dirty="0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ament – ‘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’ missing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0843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parlament</a:t>
            </a:r>
            <a:r>
              <a:rPr lang="en-GB" dirty="0">
                <a:latin typeface="Twinkl Cursive Looped" panose="02000000000000000000" pitchFamily="2" charset="0"/>
              </a:rPr>
              <a:t> had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perswade</a:t>
            </a:r>
            <a:r>
              <a:rPr lang="en-GB" dirty="0">
                <a:latin typeface="Twinkl Cursive Looped" panose="02000000000000000000" pitchFamily="2" charset="0"/>
              </a:rPr>
              <a:t> the </a:t>
            </a:r>
            <a:r>
              <a:rPr lang="en-GB" dirty="0" err="1">
                <a:latin typeface="Twinkl Cursive Looped" panose="02000000000000000000" pitchFamily="2" charset="0"/>
              </a:rPr>
              <a:t>jubilent</a:t>
            </a:r>
            <a:r>
              <a:rPr lang="en-GB" dirty="0">
                <a:latin typeface="Twinkl Cursive Looped" panose="02000000000000000000" pitchFamily="2" charset="0"/>
              </a:rPr>
              <a:t> children that </a:t>
            </a:r>
            <a:r>
              <a:rPr lang="en-GB" dirty="0" err="1">
                <a:latin typeface="Twinkl Cursive Looped" panose="02000000000000000000" pitchFamily="2" charset="0"/>
              </a:rPr>
              <a:t>fisical</a:t>
            </a:r>
            <a:r>
              <a:rPr lang="en-GB" dirty="0">
                <a:latin typeface="Twinkl Cursive Looped" panose="02000000000000000000" pitchFamily="2" charset="0"/>
              </a:rPr>
              <a:t> activity was to be stopped.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pers</a:t>
            </a:r>
            <a:r>
              <a:rPr lang="en-GB" u="sng" dirty="0">
                <a:latin typeface="Twinkl Cursive Looped" panose="02000000000000000000" pitchFamily="2" charset="0"/>
              </a:rPr>
              <a:t>u</a:t>
            </a:r>
            <a:r>
              <a:rPr lang="en-GB" dirty="0">
                <a:latin typeface="Twinkl Cursive Looped" panose="02000000000000000000" pitchFamily="2" charset="0"/>
              </a:rPr>
              <a:t>ade – ‘u’ not ‘w’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8339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parlament</a:t>
            </a:r>
            <a:r>
              <a:rPr lang="en-GB" dirty="0">
                <a:latin typeface="Twinkl Cursive Looped" panose="02000000000000000000" pitchFamily="2" charset="0"/>
              </a:rPr>
              <a:t> had to </a:t>
            </a:r>
            <a:r>
              <a:rPr lang="en-GB" dirty="0" err="1">
                <a:latin typeface="Twinkl Cursive Looped" panose="02000000000000000000" pitchFamily="2" charset="0"/>
              </a:rPr>
              <a:t>perswade</a:t>
            </a:r>
            <a:r>
              <a:rPr lang="en-GB" dirty="0">
                <a:latin typeface="Twinkl Cursive Looped" panose="02000000000000000000" pitchFamily="2" charset="0"/>
              </a:rPr>
              <a:t>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jubilent</a:t>
            </a:r>
            <a:r>
              <a:rPr lang="en-GB" dirty="0">
                <a:latin typeface="Twinkl Cursive Looped" panose="02000000000000000000" pitchFamily="2" charset="0"/>
              </a:rPr>
              <a:t> children that </a:t>
            </a:r>
            <a:r>
              <a:rPr lang="en-GB" dirty="0" err="1">
                <a:latin typeface="Twinkl Cursive Looped" panose="02000000000000000000" pitchFamily="2" charset="0"/>
              </a:rPr>
              <a:t>fisical</a:t>
            </a:r>
            <a:r>
              <a:rPr lang="en-GB" dirty="0">
                <a:latin typeface="Twinkl Cursive Looped" panose="02000000000000000000" pitchFamily="2" charset="0"/>
              </a:rPr>
              <a:t> activity was to be stopped.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jubil</a:t>
            </a:r>
            <a:r>
              <a:rPr lang="en-GB" u="sng" dirty="0">
                <a:latin typeface="Twinkl Cursive Looped" panose="02000000000000000000" pitchFamily="2" charset="0"/>
              </a:rPr>
              <a:t>a</a:t>
            </a:r>
            <a:r>
              <a:rPr lang="en-GB" dirty="0">
                <a:latin typeface="Twinkl Cursive Looped" panose="02000000000000000000" pitchFamily="2" charset="0"/>
              </a:rPr>
              <a:t>nt – ‘a’ not ‘e’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8919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parlament</a:t>
            </a:r>
            <a:r>
              <a:rPr lang="en-GB" dirty="0">
                <a:latin typeface="Twinkl Cursive Looped" panose="02000000000000000000" pitchFamily="2" charset="0"/>
              </a:rPr>
              <a:t> had to </a:t>
            </a:r>
            <a:r>
              <a:rPr lang="en-GB" dirty="0" err="1">
                <a:latin typeface="Twinkl Cursive Looped" panose="02000000000000000000" pitchFamily="2" charset="0"/>
              </a:rPr>
              <a:t>perswade</a:t>
            </a:r>
            <a:r>
              <a:rPr lang="en-GB" dirty="0">
                <a:latin typeface="Twinkl Cursive Looped" panose="02000000000000000000" pitchFamily="2" charset="0"/>
              </a:rPr>
              <a:t> the </a:t>
            </a:r>
            <a:r>
              <a:rPr lang="en-GB" dirty="0" err="1">
                <a:latin typeface="Twinkl Cursive Looped" panose="02000000000000000000" pitchFamily="2" charset="0"/>
              </a:rPr>
              <a:t>jubilent</a:t>
            </a:r>
            <a:r>
              <a:rPr lang="en-GB" dirty="0">
                <a:latin typeface="Twinkl Cursive Looped" panose="02000000000000000000" pitchFamily="2" charset="0"/>
              </a:rPr>
              <a:t> children that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fisical</a:t>
            </a:r>
            <a:r>
              <a:rPr lang="en-GB" dirty="0">
                <a:latin typeface="Twinkl Cursive Looped" panose="02000000000000000000" pitchFamily="2" charset="0"/>
              </a:rPr>
              <a:t> activity was to be stopped.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u="sng" dirty="0">
                <a:latin typeface="Twinkl Cursive Looped" panose="02000000000000000000" pitchFamily="2" charset="0"/>
              </a:rPr>
              <a:t>phy</a:t>
            </a:r>
            <a:r>
              <a:rPr lang="en-GB" dirty="0">
                <a:latin typeface="Twinkl Cursive Looped" panose="02000000000000000000" pitchFamily="2" charset="0"/>
              </a:rPr>
              <a:t>sical – ‘</a:t>
            </a:r>
            <a:r>
              <a:rPr lang="en-GB" dirty="0" err="1">
                <a:latin typeface="Twinkl Cursive Looped" panose="02000000000000000000" pitchFamily="2" charset="0"/>
              </a:rPr>
              <a:t>phy</a:t>
            </a:r>
            <a:r>
              <a:rPr lang="en-GB" dirty="0">
                <a:latin typeface="Twinkl Cursive Looped" panose="02000000000000000000" pitchFamily="2" charset="0"/>
              </a:rPr>
              <a:t>’ not ‘fi’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8115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parliament</a:t>
            </a:r>
            <a:r>
              <a:rPr lang="en-GB" dirty="0">
                <a:latin typeface="Twinkl Cursive Looped" panose="02000000000000000000" pitchFamily="2" charset="0"/>
              </a:rPr>
              <a:t> had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persuade</a:t>
            </a:r>
            <a:r>
              <a:rPr lang="en-GB" dirty="0">
                <a:latin typeface="Twinkl Cursive Looped" panose="02000000000000000000" pitchFamily="2" charset="0"/>
              </a:rPr>
              <a:t>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jubilant</a:t>
            </a:r>
            <a:r>
              <a:rPr lang="en-GB" dirty="0">
                <a:latin typeface="Twinkl Cursive Looped" panose="02000000000000000000" pitchFamily="2" charset="0"/>
              </a:rPr>
              <a:t> children that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physical </a:t>
            </a:r>
            <a:r>
              <a:rPr lang="en-GB" dirty="0">
                <a:latin typeface="Twinkl Cursive Looped" panose="02000000000000000000" pitchFamily="2" charset="0"/>
              </a:rPr>
              <a:t>activity was to be stopped.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5425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Summer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9425213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723D95-93CD-BA09-D56C-28517DAB76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33" t="11887" r="8259" b="15460"/>
          <a:stretch/>
        </p:blipFill>
        <p:spPr>
          <a:xfrm>
            <a:off x="326571" y="277587"/>
            <a:ext cx="11688364" cy="564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894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068743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788084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34655806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vegetable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plant or part of a plant used as food, such as a cabbage, potato, turnip, or bean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" name="Picture 2" descr="Vegetables Clip Art Cute Veggies Clipart Digital Clip Art - Etsy UK">
            <a:extLst>
              <a:ext uri="{FF2B5EF4-FFF2-40B4-BE49-F238E27FC236}">
                <a16:creationId xmlns:a16="http://schemas.microsoft.com/office/drawing/2014/main" id="{4DCCC4BA-E1F3-4DC5-4B4F-533F8DEA49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388484"/>
            <a:ext cx="237172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63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Fresh fruit and vegetables are required for a healthy diet.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270170" y="2954448"/>
            <a:ext cx="3151415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5625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vehicle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42900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thing used for transporting people or goods, especially on land, such as a car, lorry, or cart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" name="Picture 2" descr="Various Vehicles Clipart Vector Vector Art &amp; Graphics | freevector.com">
            <a:extLst>
              <a:ext uri="{FF2B5EF4-FFF2-40B4-BE49-F238E27FC236}">
                <a16:creationId xmlns:a16="http://schemas.microsoft.com/office/drawing/2014/main" id="{2CFF2E4D-5096-A652-9200-618F4EE98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369434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76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vehicle was sent skidding across the road.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763486" y="2867789"/>
            <a:ext cx="226967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6053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2367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Nouns and adjectives into verbs – ate / </a:t>
            </a:r>
            <a:r>
              <a:rPr lang="en-GB" dirty="0" err="1">
                <a:latin typeface="Twinkl Cursive Looped" panose="02000000000000000000" pitchFamily="2" charset="0"/>
              </a:rPr>
              <a:t>ise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4301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95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Noun – person / place / thing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838200" y="316519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Verb – to do / to be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194735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Adjective – describing a noun</a:t>
            </a:r>
          </a:p>
        </p:txBody>
      </p:sp>
    </p:spTree>
    <p:extLst>
      <p:ext uri="{BB962C8B-B14F-4D97-AF65-F5344CB8AC3E}">
        <p14:creationId xmlns:p14="http://schemas.microsoft.com/office/powerpoint/2010/main" val="133377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pollinate 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  the pollen = noun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pollinate = verb</a:t>
            </a:r>
          </a:p>
        </p:txBody>
      </p:sp>
      <p:pic>
        <p:nvPicPr>
          <p:cNvPr id="3" name="Picture 2" descr="345,677 Pollination Images, Stock Photos &amp; Vectors | Shutterstock">
            <a:extLst>
              <a:ext uri="{FF2B5EF4-FFF2-40B4-BE49-F238E27FC236}">
                <a16:creationId xmlns:a16="http://schemas.microsoft.com/office/drawing/2014/main" id="{75AAAC6D-9531-5771-2A57-28D5077FDF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07"/>
          <a:stretch/>
        </p:blipFill>
        <p:spPr bwMode="auto">
          <a:xfrm>
            <a:off x="570820" y="200025"/>
            <a:ext cx="2428875" cy="1710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6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captivate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a captive = noun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captivate = verb</a:t>
            </a:r>
          </a:p>
        </p:txBody>
      </p:sp>
      <p:pic>
        <p:nvPicPr>
          <p:cNvPr id="3" name="Picture 2" descr="smiley reading newspaper - Clip Art Library">
            <a:extLst>
              <a:ext uri="{FF2B5EF4-FFF2-40B4-BE49-F238E27FC236}">
                <a16:creationId xmlns:a16="http://schemas.microsoft.com/office/drawing/2014/main" id="{21744331-BC40-A34B-D522-E445FE622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32" y="479140"/>
            <a:ext cx="20002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29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activate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active = adjective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143087-2E5F-3AA9-1F71-049E0E675309}"/>
              </a:ext>
            </a:extLst>
          </p:cNvPr>
          <p:cNvSpPr txBox="1">
            <a:spLocks/>
          </p:cNvSpPr>
          <p:nvPr/>
        </p:nvSpPr>
        <p:spPr>
          <a:xfrm>
            <a:off x="990600" y="5389622"/>
            <a:ext cx="10515600" cy="732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to activate = verb</a:t>
            </a:r>
          </a:p>
        </p:txBody>
      </p:sp>
      <p:pic>
        <p:nvPicPr>
          <p:cNvPr id="3" name="Picture 2" descr="Enable Illustrations and Clipart. 4,948 Enable royalty free illustrations,  and drawings available to search from thousands of stock vector EPS clip art  graphic designers.">
            <a:extLst>
              <a:ext uri="{FF2B5EF4-FFF2-40B4-BE49-F238E27FC236}">
                <a16:creationId xmlns:a16="http://schemas.microsoft.com/office/drawing/2014/main" id="{0400CE4F-F7C4-1D6D-9B74-129DD89C42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76"/>
          <a:stretch/>
        </p:blipFill>
        <p:spPr bwMode="auto">
          <a:xfrm>
            <a:off x="583746" y="564866"/>
            <a:ext cx="2076450" cy="2031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76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64161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twelfth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NUMBER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constituting number twelve in a sequence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1,899 Happy 12th Birthday Stock Vectors, Images &amp; Vector Art | Shutterstock">
            <a:extLst>
              <a:ext uri="{FF2B5EF4-FFF2-40B4-BE49-F238E27FC236}">
                <a16:creationId xmlns:a16="http://schemas.microsoft.com/office/drawing/2014/main" id="{8C9A6372-CDC2-8E3C-6267-7977B9DA85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96"/>
          <a:stretch/>
        </p:blipFill>
        <p:spPr bwMode="auto">
          <a:xfrm>
            <a:off x="191181" y="306163"/>
            <a:ext cx="2057400" cy="200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0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907" y="210111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Antonyms and Synonyms</a:t>
            </a:r>
          </a:p>
        </p:txBody>
      </p:sp>
    </p:spTree>
    <p:extLst>
      <p:ext uri="{BB962C8B-B14F-4D97-AF65-F5344CB8AC3E}">
        <p14:creationId xmlns:p14="http://schemas.microsoft.com/office/powerpoint/2010/main" val="176885110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95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– same meaning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1099457" y="443881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antonyms – opposite meaning</a:t>
            </a:r>
          </a:p>
        </p:txBody>
      </p:sp>
    </p:spTree>
    <p:extLst>
      <p:ext uri="{BB962C8B-B14F-4D97-AF65-F5344CB8AC3E}">
        <p14:creationId xmlns:p14="http://schemas.microsoft.com/office/powerpoint/2010/main" val="50485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243" y="168354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and antonyms of ‘loud’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838200" y="316519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9A0F0C-D116-7E3A-9204-051C4FBCC1EF}"/>
              </a:ext>
            </a:extLst>
          </p:cNvPr>
          <p:cNvSpPr txBox="1"/>
          <p:nvPr/>
        </p:nvSpPr>
        <p:spPr>
          <a:xfrm>
            <a:off x="2139044" y="4900982"/>
            <a:ext cx="818469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latin typeface="Twinkl Cursive Looped" panose="02000000000000000000" pitchFamily="2" charset="0"/>
              </a:rPr>
              <a:t>loud = adjective </a:t>
            </a:r>
          </a:p>
          <a:p>
            <a:pPr algn="ctr"/>
            <a:r>
              <a:rPr lang="en-GB" sz="6000" dirty="0">
                <a:latin typeface="Twinkl Cursive Looped" panose="02000000000000000000" pitchFamily="2" charset="0"/>
              </a:rPr>
              <a:t>= all adjectives </a:t>
            </a:r>
          </a:p>
        </p:txBody>
      </p:sp>
    </p:spTree>
    <p:extLst>
      <p:ext uri="{BB962C8B-B14F-4D97-AF65-F5344CB8AC3E}">
        <p14:creationId xmlns:p14="http://schemas.microsoft.com/office/powerpoint/2010/main" val="404833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deafening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‘loud’</a:t>
            </a:r>
          </a:p>
        </p:txBody>
      </p:sp>
      <p:pic>
        <p:nvPicPr>
          <p:cNvPr id="1026" name="Picture 2" descr="Free Loud Noise Cliparts, Download Free Loud Noise Cliparts png images,  Free ClipArts on Clipart Library">
            <a:extLst>
              <a:ext uri="{FF2B5EF4-FFF2-40B4-BE49-F238E27FC236}">
                <a16:creationId xmlns:a16="http://schemas.microsoft.com/office/drawing/2014/main" id="{F254A91F-938B-CA44-8A7C-7C19E4D35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24" y="444274"/>
            <a:ext cx="30575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9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piercing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‘loud’</a:t>
            </a:r>
          </a:p>
        </p:txBody>
      </p:sp>
      <p:pic>
        <p:nvPicPr>
          <p:cNvPr id="1026" name="Picture 2" descr="Free Loud Noise Cliparts, Download Free Loud Noise Cliparts png images,  Free ClipArts on Clipart Library">
            <a:extLst>
              <a:ext uri="{FF2B5EF4-FFF2-40B4-BE49-F238E27FC236}">
                <a16:creationId xmlns:a16="http://schemas.microsoft.com/office/drawing/2014/main" id="{F254A91F-938B-CA44-8A7C-7C19E4D35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24" y="444274"/>
            <a:ext cx="30575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6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blaring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B8FA13-5BDC-AA50-B2C6-E5B9B422AFA4}"/>
              </a:ext>
            </a:extLst>
          </p:cNvPr>
          <p:cNvSpPr txBox="1">
            <a:spLocks/>
          </p:cNvSpPr>
          <p:nvPr/>
        </p:nvSpPr>
        <p:spPr>
          <a:xfrm>
            <a:off x="1132114" y="4640036"/>
            <a:ext cx="10515600" cy="7495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400" dirty="0">
                <a:latin typeface="Twinkl Cursive Looped" panose="02000000000000000000" pitchFamily="2" charset="0"/>
              </a:rPr>
              <a:t> synonym of ‘loud’</a:t>
            </a:r>
          </a:p>
        </p:txBody>
      </p:sp>
      <p:pic>
        <p:nvPicPr>
          <p:cNvPr id="1026" name="Picture 2" descr="Free Loud Noise Cliparts, Download Free Loud Noise Cliparts png images,  Free ClipArts on Clipart Library">
            <a:extLst>
              <a:ext uri="{FF2B5EF4-FFF2-40B4-BE49-F238E27FC236}">
                <a16:creationId xmlns:a16="http://schemas.microsoft.com/office/drawing/2014/main" id="{F254A91F-938B-CA44-8A7C-7C19E4D35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24" y="444274"/>
            <a:ext cx="30575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89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deafening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noProof="0" dirty="0">
                <a:solidFill>
                  <a:prstClr val="black"/>
                </a:solidFill>
                <a:latin typeface="Twinkl Cursive Looped" panose="02000000000000000000" pitchFamily="2" charset="0"/>
              </a:rPr>
              <a:t>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(of a noise) so loud as to make it impossible to hear anything else</a:t>
            </a:r>
          </a:p>
        </p:txBody>
      </p:sp>
      <p:pic>
        <p:nvPicPr>
          <p:cNvPr id="2050" name="Picture 2" descr="Free Loud Noise Cliparts, Download Free Loud Noise Cliparts png images,  Free ClipArts on Clipart Library">
            <a:extLst>
              <a:ext uri="{FF2B5EF4-FFF2-40B4-BE49-F238E27FC236}">
                <a16:creationId xmlns:a16="http://schemas.microsoft.com/office/drawing/2014/main" id="{00F7FD3B-2CBD-8B18-D9AF-65BA04C62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91" y="474405"/>
            <a:ext cx="30575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90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piercing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(of a sound) extremely high or loud</a:t>
            </a:r>
          </a:p>
        </p:txBody>
      </p:sp>
      <p:pic>
        <p:nvPicPr>
          <p:cNvPr id="2050" name="Picture 2" descr="Free Loud Noise Cliparts, Download Free Loud Noise Cliparts png images,  Free ClipArts on Clipart Library">
            <a:extLst>
              <a:ext uri="{FF2B5EF4-FFF2-40B4-BE49-F238E27FC236}">
                <a16:creationId xmlns:a16="http://schemas.microsoft.com/office/drawing/2014/main" id="{00F7FD3B-2CBD-8B18-D9AF-65BA04C62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91" y="474405"/>
            <a:ext cx="30575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17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blaring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43992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make or cause to make a loud, harsh sound</a:t>
            </a:r>
          </a:p>
        </p:txBody>
      </p:sp>
      <p:pic>
        <p:nvPicPr>
          <p:cNvPr id="2050" name="Picture 2" descr="Free Loud Noise Cliparts, Download Free Loud Noise Cliparts png images,  Free ClipArts on Clipart Library">
            <a:extLst>
              <a:ext uri="{FF2B5EF4-FFF2-40B4-BE49-F238E27FC236}">
                <a16:creationId xmlns:a16="http://schemas.microsoft.com/office/drawing/2014/main" id="{00F7FD3B-2CBD-8B18-D9AF-65BA04C62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91" y="474405"/>
            <a:ext cx="30575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9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music reached a deafening crescendo.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821840" y="3080825"/>
            <a:ext cx="298767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1540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 is a party on the twelfth of November celebrating my birthday.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049986" y="2959722"/>
            <a:ext cx="24003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9484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She let out a piercing scream.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682343" y="3795031"/>
            <a:ext cx="2775858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0913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The ambulance arrived outside, siren blaring.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131583" y="3821650"/>
            <a:ext cx="3069318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403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52357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privilege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special right, advantage, or immunity granted or available only to a particular person or group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074" name="Picture 2" descr="Privilege Experience Stock Illustrations – 78 Privilege Experience Stock  Illustrations, Vectors &amp; Clipart - Dreamstime">
            <a:extLst>
              <a:ext uri="{FF2B5EF4-FFF2-40B4-BE49-F238E27FC236}">
                <a16:creationId xmlns:a16="http://schemas.microsoft.com/office/drawing/2014/main" id="{B1957B85-04D2-6DC5-75E8-0249CAF6E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4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78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Education is a right, not a privilege.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724899" y="3673669"/>
            <a:ext cx="3151415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6823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profession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0" y="4246578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paid occupation, especially one that involves prolonged training and a formal qualification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Community Helpers Clipart Job Clip Art Profession Clipart - Etsy UK">
            <a:extLst>
              <a:ext uri="{FF2B5EF4-FFF2-40B4-BE49-F238E27FC236}">
                <a16:creationId xmlns:a16="http://schemas.microsoft.com/office/drawing/2014/main" id="{3D518172-CA68-3115-0929-AB443CC671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27"/>
          <a:stretch/>
        </p:blipFill>
        <p:spPr bwMode="auto">
          <a:xfrm>
            <a:off x="358888" y="398009"/>
            <a:ext cx="2390775" cy="1659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83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This chosen profession of teaching is virtuous.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327072" y="3080825"/>
            <a:ext cx="3167742" cy="7408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216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programme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0" y="4246578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set of related measures or activities with a particular long-term aim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2" name="Picture 2" descr="Free Program Cliparts, Download Free Program Cliparts png images, Free  ClipArts on Clipart Library">
            <a:extLst>
              <a:ext uri="{FF2B5EF4-FFF2-40B4-BE49-F238E27FC236}">
                <a16:creationId xmlns:a16="http://schemas.microsoft.com/office/drawing/2014/main" id="{3BDE35B8-6CCB-4F85-638D-8D6C4AC94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2" y="570820"/>
            <a:ext cx="24098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723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 extensive programme of reforms was set up.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637313" y="3080825"/>
            <a:ext cx="3624943" cy="7408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83310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pronunciation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-15647" y="513445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the way in which a word is pronounced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6146" name="Picture 2" descr="630+ Pronunciation Illustrations, Royalty-Free Vector Graphics &amp; Clip Art -  iStock | Language pronunciation, Received pronunciation, Pronunciation  teacher">
            <a:extLst>
              <a:ext uri="{FF2B5EF4-FFF2-40B4-BE49-F238E27FC236}">
                <a16:creationId xmlns:a16="http://schemas.microsoft.com/office/drawing/2014/main" id="{729EADEC-3706-D1BA-737F-AE45139B3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54" y="310243"/>
            <a:ext cx="28003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97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variety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42900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the quality or state of being different or diverse; the absence of uniformity or monotony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Chip Varieties Stock Illustrations – 22 Chip Varieties Stock Illustrations,  Vectors &amp; Clipart - Dreamstime">
            <a:extLst>
              <a:ext uri="{FF2B5EF4-FFF2-40B4-BE49-F238E27FC236}">
                <a16:creationId xmlns:a16="http://schemas.microsoft.com/office/drawing/2014/main" id="{C6D99601-31D6-ECEC-522E-C07435699A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65"/>
          <a:stretch/>
        </p:blipFill>
        <p:spPr bwMode="auto">
          <a:xfrm>
            <a:off x="386443" y="310244"/>
            <a:ext cx="2495550" cy="1616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80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Spelling does not determine pronunciation.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820886" y="3722914"/>
            <a:ext cx="4343399" cy="9804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9601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2869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3618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3995225"/>
            <a:ext cx="12028714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defening</a:t>
            </a:r>
            <a:r>
              <a:rPr lang="en-GB" dirty="0">
                <a:latin typeface="Twinkl Cursive Looped" panose="02000000000000000000" pitchFamily="2" charset="0"/>
              </a:rPr>
              <a:t> screeches were not a </a:t>
            </a:r>
            <a:r>
              <a:rPr lang="en-GB" dirty="0" err="1">
                <a:latin typeface="Twinkl Cursive Looped" panose="02000000000000000000" pitchFamily="2" charset="0"/>
              </a:rPr>
              <a:t>privalege</a:t>
            </a:r>
            <a:r>
              <a:rPr lang="en-GB" dirty="0">
                <a:latin typeface="Twinkl Cursive Looped" panose="02000000000000000000" pitchFamily="2" charset="0"/>
              </a:rPr>
              <a:t> to listen to as the </a:t>
            </a:r>
            <a:r>
              <a:rPr lang="en-GB" dirty="0" err="1">
                <a:latin typeface="Twinkl Cursive Looped" panose="02000000000000000000" pitchFamily="2" charset="0"/>
              </a:rPr>
              <a:t>pronuseation</a:t>
            </a:r>
            <a:r>
              <a:rPr lang="en-GB" dirty="0">
                <a:latin typeface="Twinkl Cursive Looped" panose="02000000000000000000" pitchFamily="2" charset="0"/>
              </a:rPr>
              <a:t> was incorrect and a disgrace to the singing </a:t>
            </a:r>
            <a:r>
              <a:rPr lang="en-GB" dirty="0" err="1">
                <a:latin typeface="Twinkl Cursive Looped" panose="02000000000000000000" pitchFamily="2" charset="0"/>
              </a:rPr>
              <a:t>proffesion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4494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3995225"/>
            <a:ext cx="12028714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defening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screeches were not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privalege</a:t>
            </a:r>
            <a:r>
              <a:rPr lang="en-GB" dirty="0">
                <a:latin typeface="Twinkl Cursive Looped" panose="02000000000000000000" pitchFamily="2" charset="0"/>
              </a:rPr>
              <a:t> to listen to as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pronuseation</a:t>
            </a:r>
            <a:r>
              <a:rPr lang="en-GB" dirty="0">
                <a:latin typeface="Twinkl Cursive Looped" panose="02000000000000000000" pitchFamily="2" charset="0"/>
              </a:rPr>
              <a:t> was incorrect and a disgrace to the singing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proffesion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8128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3995225"/>
            <a:ext cx="12028714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defening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screeches were not a </a:t>
            </a:r>
            <a:r>
              <a:rPr lang="en-GB" dirty="0" err="1">
                <a:latin typeface="Twinkl Cursive Looped" panose="02000000000000000000" pitchFamily="2" charset="0"/>
              </a:rPr>
              <a:t>privalege</a:t>
            </a:r>
            <a:r>
              <a:rPr lang="en-GB" dirty="0">
                <a:latin typeface="Twinkl Cursive Looped" panose="02000000000000000000" pitchFamily="2" charset="0"/>
              </a:rPr>
              <a:t> to listen to as the </a:t>
            </a:r>
            <a:r>
              <a:rPr lang="en-GB" dirty="0" err="1">
                <a:latin typeface="Twinkl Cursive Looped" panose="02000000000000000000" pitchFamily="2" charset="0"/>
              </a:rPr>
              <a:t>pronuseation</a:t>
            </a:r>
            <a:r>
              <a:rPr lang="en-GB" dirty="0">
                <a:latin typeface="Twinkl Cursive Looped" panose="02000000000000000000" pitchFamily="2" charset="0"/>
              </a:rPr>
              <a:t> was incorrect and a disgrace to the singing </a:t>
            </a:r>
            <a:r>
              <a:rPr lang="en-GB" dirty="0" err="1">
                <a:latin typeface="Twinkl Cursive Looped" panose="02000000000000000000" pitchFamily="2" charset="0"/>
              </a:rPr>
              <a:t>proffesion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u="sng" dirty="0">
                <a:latin typeface="Twinkl Cursive Looped" panose="02000000000000000000" pitchFamily="2" charset="0"/>
              </a:rPr>
              <a:t>deaf</a:t>
            </a:r>
            <a:r>
              <a:rPr lang="en-GB" dirty="0">
                <a:latin typeface="Twinkl Cursive Looped" panose="02000000000000000000" pitchFamily="2" charset="0"/>
              </a:rPr>
              <a:t>ening – ‘a’ missing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19955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3995225"/>
            <a:ext cx="12028714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defening</a:t>
            </a:r>
            <a:r>
              <a:rPr lang="en-GB" dirty="0">
                <a:latin typeface="Twinkl Cursive Looped" panose="02000000000000000000" pitchFamily="2" charset="0"/>
              </a:rPr>
              <a:t> screeches were not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privalege</a:t>
            </a:r>
            <a:r>
              <a:rPr lang="en-GB" dirty="0">
                <a:latin typeface="Twinkl Cursive Looped" panose="02000000000000000000" pitchFamily="2" charset="0"/>
              </a:rPr>
              <a:t> to listen to as the </a:t>
            </a:r>
            <a:r>
              <a:rPr lang="en-GB" dirty="0" err="1">
                <a:latin typeface="Twinkl Cursive Looped" panose="02000000000000000000" pitchFamily="2" charset="0"/>
              </a:rPr>
              <a:t>pronuseation</a:t>
            </a:r>
            <a:r>
              <a:rPr lang="en-GB" dirty="0">
                <a:latin typeface="Twinkl Cursive Looped" panose="02000000000000000000" pitchFamily="2" charset="0"/>
              </a:rPr>
              <a:t> was incorrect and a disgrace to the singing </a:t>
            </a:r>
            <a:r>
              <a:rPr lang="en-GB" dirty="0" err="1">
                <a:latin typeface="Twinkl Cursive Looped" panose="02000000000000000000" pitchFamily="2" charset="0"/>
              </a:rPr>
              <a:t>proffesion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priv</a:t>
            </a:r>
            <a:r>
              <a:rPr lang="en-GB" u="sng" dirty="0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lege – ‘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’ not ‘a’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318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3995225"/>
            <a:ext cx="12028714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defening</a:t>
            </a:r>
            <a:r>
              <a:rPr lang="en-GB" dirty="0">
                <a:latin typeface="Twinkl Cursive Looped" panose="02000000000000000000" pitchFamily="2" charset="0"/>
              </a:rPr>
              <a:t> screeches were not a </a:t>
            </a:r>
            <a:r>
              <a:rPr lang="en-GB" dirty="0" err="1">
                <a:latin typeface="Twinkl Cursive Looped" panose="02000000000000000000" pitchFamily="2" charset="0"/>
              </a:rPr>
              <a:t>privalege</a:t>
            </a:r>
            <a:r>
              <a:rPr lang="en-GB" dirty="0">
                <a:latin typeface="Twinkl Cursive Looped" panose="02000000000000000000" pitchFamily="2" charset="0"/>
              </a:rPr>
              <a:t> to listen to as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pronuseation</a:t>
            </a:r>
            <a:r>
              <a:rPr lang="en-GB" dirty="0">
                <a:latin typeface="Twinkl Cursive Looped" panose="02000000000000000000" pitchFamily="2" charset="0"/>
              </a:rPr>
              <a:t> was incorrect and a disgrace to the singing </a:t>
            </a:r>
            <a:r>
              <a:rPr lang="en-GB" dirty="0" err="1">
                <a:latin typeface="Twinkl Cursive Looped" panose="02000000000000000000" pitchFamily="2" charset="0"/>
              </a:rPr>
              <a:t>proffesion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pronu</a:t>
            </a:r>
            <a:r>
              <a:rPr lang="en-GB" u="sng" dirty="0">
                <a:latin typeface="Twinkl Cursive Looped" panose="02000000000000000000" pitchFamily="2" charset="0"/>
              </a:rPr>
              <a:t>nci</a:t>
            </a:r>
            <a:r>
              <a:rPr lang="en-GB" dirty="0">
                <a:latin typeface="Twinkl Cursive Looped" panose="02000000000000000000" pitchFamily="2" charset="0"/>
              </a:rPr>
              <a:t>ation – ‘</a:t>
            </a:r>
            <a:r>
              <a:rPr lang="en-GB" dirty="0" err="1">
                <a:latin typeface="Twinkl Cursive Looped" panose="02000000000000000000" pitchFamily="2" charset="0"/>
              </a:rPr>
              <a:t>nci</a:t>
            </a:r>
            <a:r>
              <a:rPr lang="en-GB" dirty="0">
                <a:latin typeface="Twinkl Cursive Looped" panose="02000000000000000000" pitchFamily="2" charset="0"/>
              </a:rPr>
              <a:t>’ not ‘se’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19338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3995225"/>
            <a:ext cx="12028714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defening</a:t>
            </a:r>
            <a:r>
              <a:rPr lang="en-GB" dirty="0">
                <a:latin typeface="Twinkl Cursive Looped" panose="02000000000000000000" pitchFamily="2" charset="0"/>
              </a:rPr>
              <a:t> screeches were not a </a:t>
            </a:r>
            <a:r>
              <a:rPr lang="en-GB" dirty="0" err="1">
                <a:latin typeface="Twinkl Cursive Looped" panose="02000000000000000000" pitchFamily="2" charset="0"/>
              </a:rPr>
              <a:t>privalege</a:t>
            </a:r>
            <a:r>
              <a:rPr lang="en-GB" dirty="0">
                <a:latin typeface="Twinkl Cursive Looped" panose="02000000000000000000" pitchFamily="2" charset="0"/>
              </a:rPr>
              <a:t> to listen to as the </a:t>
            </a:r>
            <a:r>
              <a:rPr lang="en-GB" dirty="0" err="1">
                <a:latin typeface="Twinkl Cursive Looped" panose="02000000000000000000" pitchFamily="2" charset="0"/>
              </a:rPr>
              <a:t>pronuseation</a:t>
            </a:r>
            <a:r>
              <a:rPr lang="en-GB" dirty="0">
                <a:latin typeface="Twinkl Cursive Looped" panose="02000000000000000000" pitchFamily="2" charset="0"/>
              </a:rPr>
              <a:t> was incorrect and a disgrace to the singing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proffesion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Profe</a:t>
            </a:r>
            <a:r>
              <a:rPr lang="en-GB" u="sng" dirty="0">
                <a:latin typeface="Twinkl Cursive Looped" panose="02000000000000000000" pitchFamily="2" charset="0"/>
              </a:rPr>
              <a:t>ss</a:t>
            </a:r>
            <a:r>
              <a:rPr lang="en-GB" dirty="0">
                <a:latin typeface="Twinkl Cursive Looped" panose="02000000000000000000" pitchFamily="2" charset="0"/>
              </a:rPr>
              <a:t>ion – double ‘s’ not ‘f’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13068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6" y="3995225"/>
            <a:ext cx="12028714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deafening</a:t>
            </a:r>
            <a:r>
              <a:rPr lang="en-GB" dirty="0">
                <a:latin typeface="Twinkl Cursive Looped" panose="02000000000000000000" pitchFamily="2" charset="0"/>
              </a:rPr>
              <a:t> screeches were not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privilege</a:t>
            </a:r>
            <a:r>
              <a:rPr lang="en-GB" dirty="0">
                <a:latin typeface="Twinkl Cursive Looped" panose="02000000000000000000" pitchFamily="2" charset="0"/>
              </a:rPr>
              <a:t> to listen to as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pronunciation</a:t>
            </a:r>
            <a:r>
              <a:rPr lang="en-GB" dirty="0">
                <a:latin typeface="Twinkl Cursive Looped" panose="02000000000000000000" pitchFamily="2" charset="0"/>
              </a:rPr>
              <a:t> was incorrect and a disgrace to the singing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profession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37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is the variety that makes my job so enjoyable.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841172" y="3031075"/>
            <a:ext cx="226967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6800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– Summer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77518012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5F0BC82-A8FE-A091-20A5-2BA472CD52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33" t="11887" r="8259" b="15460"/>
          <a:stretch/>
        </p:blipFill>
        <p:spPr>
          <a:xfrm>
            <a:off x="326571" y="277587"/>
            <a:ext cx="11688364" cy="564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4209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0737188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412305768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yacht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medium-sized sailing boat equipped for cruising or racing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100" name="Picture 4" descr="Yacht Stock Illustrations – 73,495 Yacht Stock Illustrations, Vectors &amp;  Clipart - Dreamstime">
            <a:extLst>
              <a:ext uri="{FF2B5EF4-FFF2-40B4-BE49-F238E27FC236}">
                <a16:creationId xmlns:a16="http://schemas.microsoft.com/office/drawing/2014/main" id="{4DC8A795-5154-92E6-0C2B-D97D760E3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86" y="0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58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red yacht was in the lead.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624942" y="3574934"/>
            <a:ext cx="2106387" cy="916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0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neighbour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429000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person living next door to or very near to the speaker or person referred to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6" name="Picture 4" descr="Neighbour Picture for Classroom / Therapy Use - Great Neighbour Clipart">
            <a:extLst>
              <a:ext uri="{FF2B5EF4-FFF2-40B4-BE49-F238E27FC236}">
                <a16:creationId xmlns:a16="http://schemas.microsoft.com/office/drawing/2014/main" id="{4FCE2B47-1BFF-9EB1-EC36-2CFB5D769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1" y="1694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63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Our garden was the envy of the neighbours.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310743" y="3821650"/>
            <a:ext cx="33147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56043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155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Nouns and adjectives into verbs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–</a:t>
            </a:r>
            <a:r>
              <a:rPr lang="en-GB" dirty="0" err="1">
                <a:latin typeface="Twinkl Cursive Looped" panose="02000000000000000000" pitchFamily="2" charset="0"/>
              </a:rPr>
              <a:t>fy</a:t>
            </a:r>
            <a:r>
              <a:rPr lang="en-GB" dirty="0">
                <a:latin typeface="Twinkl Cursive Looped" panose="02000000000000000000" pitchFamily="2" charset="0"/>
              </a:rPr>
              <a:t>  =  to make so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en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33324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95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Noun – person / place / thing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0AFBDF-2239-2F69-F663-1F905F617C4C}"/>
              </a:ext>
            </a:extLst>
          </p:cNvPr>
          <p:cNvSpPr txBox="1">
            <a:spLocks/>
          </p:cNvSpPr>
          <p:nvPr/>
        </p:nvSpPr>
        <p:spPr>
          <a:xfrm>
            <a:off x="838200" y="316519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Verb – to do / to be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194735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Adjective – describing a noun</a:t>
            </a:r>
          </a:p>
        </p:txBody>
      </p:sp>
    </p:spTree>
    <p:extLst>
      <p:ext uri="{BB962C8B-B14F-4D97-AF65-F5344CB8AC3E}">
        <p14:creationId xmlns:p14="http://schemas.microsoft.com/office/powerpoint/2010/main" val="106319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9652</TotalTime>
  <Words>1799</Words>
  <Application>Microsoft Office PowerPoint</Application>
  <PresentationFormat>Widescreen</PresentationFormat>
  <Paragraphs>271</Paragraphs>
  <Slides>139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139</vt:i4>
      </vt:variant>
    </vt:vector>
  </HeadingPairs>
  <TitlesOfParts>
    <vt:vector size="144" baseType="lpstr">
      <vt:lpstr>Arial</vt:lpstr>
      <vt:lpstr>Calibri</vt:lpstr>
      <vt:lpstr>Calibri Light</vt:lpstr>
      <vt:lpstr>Twinkl Cursive Looped</vt:lpstr>
      <vt:lpstr>Office Theme</vt:lpstr>
      <vt:lpstr>Spelling Y6</vt:lpstr>
      <vt:lpstr>PowerPoint Presentation</vt:lpstr>
      <vt:lpstr>PowerPoint Presentation</vt:lpstr>
      <vt:lpstr>Let’s Revisit and Review…</vt:lpstr>
      <vt:lpstr>Do you remember this challenge word?</vt:lpstr>
      <vt:lpstr>twelfth </vt:lpstr>
      <vt:lpstr>There is a party on the twelfth of November celebrating my birthday. </vt:lpstr>
      <vt:lpstr>variety  </vt:lpstr>
      <vt:lpstr>It is the variety that makes my job so enjoyable. </vt:lpstr>
      <vt:lpstr>Nouns as verbs</vt:lpstr>
      <vt:lpstr>Noun – person / place / thing</vt:lpstr>
      <vt:lpstr>challenge </vt:lpstr>
      <vt:lpstr>protest </vt:lpstr>
      <vt:lpstr>broadcast </vt:lpstr>
      <vt:lpstr>Let’s Teach and Practise</vt:lpstr>
      <vt:lpstr>Antonyms and Synonyms</vt:lpstr>
      <vt:lpstr>synonyms – same meaning</vt:lpstr>
      <vt:lpstr>synonyms and antonyms of ‘happy’</vt:lpstr>
      <vt:lpstr>ecstatic </vt:lpstr>
      <vt:lpstr>jovial </vt:lpstr>
      <vt:lpstr>jubilant  </vt:lpstr>
      <vt:lpstr>ecstatic </vt:lpstr>
      <vt:lpstr>jovial </vt:lpstr>
      <vt:lpstr>jubilant </vt:lpstr>
      <vt:lpstr>Ecstatic fans filled the stadium.</vt:lpstr>
      <vt:lpstr>She was in a jovial mood.</vt:lpstr>
      <vt:lpstr>A large number of jubilant fans ran on to the pitch.</vt:lpstr>
      <vt:lpstr>New CHALLENGE words.</vt:lpstr>
      <vt:lpstr>parliament</vt:lpstr>
      <vt:lpstr>The minister will lay proposals before Parliament. </vt:lpstr>
      <vt:lpstr>persuade  </vt:lpstr>
      <vt:lpstr>It was easy to persuade you. </vt:lpstr>
      <vt:lpstr>physical  </vt:lpstr>
      <vt:lpstr>Physical challenges are tough. </vt:lpstr>
      <vt:lpstr>prejudice  </vt:lpstr>
      <vt:lpstr>Prejudice against people from different backgrounds is wrong. </vt:lpstr>
      <vt:lpstr>Let’s investigate.</vt:lpstr>
      <vt:lpstr>Can you spot the spelling errors in these sentences?  Write the correct spelling and explain where they went wrong. </vt:lpstr>
      <vt:lpstr>The parlament had to perswade the jubilent children that fisical activity was to be stopped. </vt:lpstr>
      <vt:lpstr>The parlament had to perswade the jubilent children that fisical activity was to be stopped. </vt:lpstr>
      <vt:lpstr>The parlament had to perswade the jubilent children that fisical activity was to be stopped.   parliament – ‘i’ missing </vt:lpstr>
      <vt:lpstr>The parlament had to perswade the jubilent children that fisical activity was to be stopped.   persuade – ‘u’ not ‘w’ </vt:lpstr>
      <vt:lpstr>The parlament had to perswade the jubilent children that fisical activity was to be stopped.   jubilant – ‘a’ not ‘e’ </vt:lpstr>
      <vt:lpstr>The parlament had to perswade the jubilent children that fisical activity was to be stopped.   physical – ‘phy’ not ‘fi’</vt:lpstr>
      <vt:lpstr>The parliament had to persuade the jubilant children that physical activity was to be stopped. </vt:lpstr>
      <vt:lpstr>PowerPoint Presentation</vt:lpstr>
      <vt:lpstr>PowerPoint Presentation</vt:lpstr>
      <vt:lpstr>Let’s Revisit and Review…</vt:lpstr>
      <vt:lpstr>Do you remember this challenge word?</vt:lpstr>
      <vt:lpstr>vegetable </vt:lpstr>
      <vt:lpstr>Fresh fruit and vegetables are required for a healthy diet. </vt:lpstr>
      <vt:lpstr>vehicle  </vt:lpstr>
      <vt:lpstr>The vehicle was sent skidding across the road. </vt:lpstr>
      <vt:lpstr>Nouns and adjectives into verbs – ate / ise</vt:lpstr>
      <vt:lpstr>Noun – person / place / thing</vt:lpstr>
      <vt:lpstr>pollinate  </vt:lpstr>
      <vt:lpstr>captivate </vt:lpstr>
      <vt:lpstr>activate </vt:lpstr>
      <vt:lpstr>Let’s Teach and Practise</vt:lpstr>
      <vt:lpstr>Antonyms and Synonyms</vt:lpstr>
      <vt:lpstr>synonyms – same meaning</vt:lpstr>
      <vt:lpstr>synonyms and antonyms of ‘loud’</vt:lpstr>
      <vt:lpstr>deafening </vt:lpstr>
      <vt:lpstr>piercing </vt:lpstr>
      <vt:lpstr>blaring </vt:lpstr>
      <vt:lpstr>deafening</vt:lpstr>
      <vt:lpstr>piercing</vt:lpstr>
      <vt:lpstr>blaring</vt:lpstr>
      <vt:lpstr>The music reached a deafening crescendo. </vt:lpstr>
      <vt:lpstr>She let out a piercing scream.</vt:lpstr>
      <vt:lpstr> The ambulance arrived outside, siren blaring. </vt:lpstr>
      <vt:lpstr>New CHALLENGE words.</vt:lpstr>
      <vt:lpstr>privilege  </vt:lpstr>
      <vt:lpstr>Education is a right, not a privilege. </vt:lpstr>
      <vt:lpstr>profession  </vt:lpstr>
      <vt:lpstr>This chosen profession of teaching is virtuous. </vt:lpstr>
      <vt:lpstr>programme  </vt:lpstr>
      <vt:lpstr>An extensive programme of reforms was set up. </vt:lpstr>
      <vt:lpstr>pronunciation  </vt:lpstr>
      <vt:lpstr>Spelling does not determine pronunciation. </vt:lpstr>
      <vt:lpstr>Let’s investigate.</vt:lpstr>
      <vt:lpstr>Can you spot the spelling errors in these sentences?  Write the correct spelling and explain where they went wrong. </vt:lpstr>
      <vt:lpstr>The defening screeches were not a privalege to listen to as the pronuseation was incorrect and a disgrace to the singing proffesion. </vt:lpstr>
      <vt:lpstr>The defening screeches were not a privalege to listen to as the pronuseation was incorrect and a disgrace to the singing proffesion. </vt:lpstr>
      <vt:lpstr>The defening screeches were not a privalege to listen to as the pronuseation was incorrect and a disgrace to the singing proffesion.  deafening – ‘a’ missing </vt:lpstr>
      <vt:lpstr>The defening screeches were not a privalege to listen to as the pronuseation was incorrect and a disgrace to the singing proffesion.   privilege – ‘i’ not ‘a’</vt:lpstr>
      <vt:lpstr>The defening screeches were not a privalege to listen to as the pronuseation was incorrect and a disgrace to the singing proffesion.   pronunciation – ‘nci’ not ‘se’</vt:lpstr>
      <vt:lpstr>The defening screeches were not a privalege to listen to as the pronuseation was incorrect and a disgrace to the singing proffesion.   Profession – double ‘s’ not ‘f’</vt:lpstr>
      <vt:lpstr>The deafening screeches were not a privilege to listen to as the pronunciation was incorrect and a disgrace to the singing profession.</vt:lpstr>
      <vt:lpstr>PowerPoint Presentation</vt:lpstr>
      <vt:lpstr>PowerPoint Presentation</vt:lpstr>
      <vt:lpstr>Let’s Revisit and Review…</vt:lpstr>
      <vt:lpstr>Do you remember this challenge word?</vt:lpstr>
      <vt:lpstr>yacht </vt:lpstr>
      <vt:lpstr>The red yacht was in the lead. </vt:lpstr>
      <vt:lpstr>neighbour  </vt:lpstr>
      <vt:lpstr>Our garden was the envy of the neighbours.</vt:lpstr>
      <vt:lpstr>Nouns and adjectives into verbs   –fy  =  to make so  -en</vt:lpstr>
      <vt:lpstr>Noun – person / place / thing</vt:lpstr>
      <vt:lpstr>amplify  </vt:lpstr>
      <vt:lpstr>solidify </vt:lpstr>
      <vt:lpstr>signify</vt:lpstr>
      <vt:lpstr>Let’s Teach and Practise</vt:lpstr>
      <vt:lpstr>Antonyms and Synonyms</vt:lpstr>
      <vt:lpstr>synonyms – same meaning</vt:lpstr>
      <vt:lpstr>synonyms and antonyms of ‘hot’</vt:lpstr>
      <vt:lpstr>scorching </vt:lpstr>
      <vt:lpstr>searing </vt:lpstr>
      <vt:lpstr>sizzling </vt:lpstr>
      <vt:lpstr>scorching </vt:lpstr>
      <vt:lpstr>searing </vt:lpstr>
      <vt:lpstr>sizzling </vt:lpstr>
      <vt:lpstr>The sun was scorching in July. </vt:lpstr>
      <vt:lpstr>The searing heat of the sun is intense.</vt:lpstr>
      <vt:lpstr> The sizzling summer temperatures meant you had to be careful and apply sun cream. </vt:lpstr>
      <vt:lpstr>New CHALLENGE words.</vt:lpstr>
      <vt:lpstr>queue </vt:lpstr>
      <vt:lpstr>People joined a queue to get the new book. </vt:lpstr>
      <vt:lpstr>recognise  </vt:lpstr>
      <vt:lpstr>Julia hardly recognised Jill when they met. </vt:lpstr>
      <vt:lpstr>sacrifice  </vt:lpstr>
      <vt:lpstr>They offer a sacrifice to the spirits. </vt:lpstr>
      <vt:lpstr>Let’s investigate.</vt:lpstr>
      <vt:lpstr>Can you spot the spelling errors in these sentences?  Write the correct spelling and explain where they went wrong. </vt:lpstr>
      <vt:lpstr>The que to view the sacrafice was not easy to reconise due to the biter weather of snow falling heavily. </vt:lpstr>
      <vt:lpstr>The que to view the sacrafice was not easy to reconise due to the biter weather of snow falling heavily. </vt:lpstr>
      <vt:lpstr>The que to view the sacrafice was not easy to reconise due to the biter weather of snow falling heavily.   queue – ‘ue’ missing from the end</vt:lpstr>
      <vt:lpstr>The que to view the sacrafice was not easy to reconise due to the biter weather of snow falling heavily.   sacrifice – ‘i’ not ‘a’</vt:lpstr>
      <vt:lpstr>The que to view the sacrafice was not easy to reconise due to the biter weather of snow falling heavily.   recognise – ‘g’ missing</vt:lpstr>
      <vt:lpstr>The que to view the sacrafice was not easy to reconise due to the biter weather of snow falling heavily.   bitter – short vowel sound so double the consonant </vt:lpstr>
      <vt:lpstr>The queue to view the sacrifice was not easy to recognise due to the bitter weather of snow falling heavily. </vt:lpstr>
      <vt:lpstr>PowerPoint Presentation</vt:lpstr>
      <vt:lpstr>PowerPoint Presentation</vt:lpstr>
      <vt:lpstr>Let’s Revisit and Review…</vt:lpstr>
      <vt:lpstr>Time to address own, and class, spelling misconceptions.</vt:lpstr>
      <vt:lpstr>PowerPoint Presentation</vt:lpstr>
      <vt:lpstr>PowerPoint Presentation</vt:lpstr>
      <vt:lpstr>Let’s Revisit and Review…</vt:lpstr>
      <vt:lpstr>Time to address own, and class, spelling misconceptions.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14</cp:revision>
  <cp:lastPrinted>2022-05-27T07:40:55Z</cp:lastPrinted>
  <dcterms:created xsi:type="dcterms:W3CDTF">2022-03-23T13:56:57Z</dcterms:created>
  <dcterms:modified xsi:type="dcterms:W3CDTF">2023-04-04T11:05:41Z</dcterms:modified>
</cp:coreProperties>
</file>