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1"/>
  </p:notesMasterIdLst>
  <p:sldIdLst>
    <p:sldId id="256" r:id="rId2"/>
    <p:sldId id="322" r:id="rId3"/>
    <p:sldId id="604" r:id="rId4"/>
    <p:sldId id="258" r:id="rId5"/>
    <p:sldId id="333" r:id="rId6"/>
    <p:sldId id="2057" r:id="rId7"/>
    <p:sldId id="2058" r:id="rId8"/>
    <p:sldId id="2059" r:id="rId9"/>
    <p:sldId id="2060" r:id="rId10"/>
    <p:sldId id="2061" r:id="rId11"/>
    <p:sldId id="2062" r:id="rId12"/>
    <p:sldId id="2063" r:id="rId13"/>
    <p:sldId id="2064" r:id="rId14"/>
    <p:sldId id="2051" r:id="rId15"/>
    <p:sldId id="2052" r:id="rId16"/>
    <p:sldId id="2053" r:id="rId17"/>
    <p:sldId id="2054" r:id="rId18"/>
    <p:sldId id="2055" r:id="rId19"/>
    <p:sldId id="2056" r:id="rId20"/>
    <p:sldId id="267" r:id="rId21"/>
    <p:sldId id="1452" r:id="rId22"/>
    <p:sldId id="1456" r:id="rId23"/>
    <p:sldId id="1899" r:id="rId24"/>
    <p:sldId id="1898" r:id="rId25"/>
    <p:sldId id="1466" r:id="rId26"/>
    <p:sldId id="1900" r:id="rId27"/>
    <p:sldId id="1901" r:id="rId28"/>
    <p:sldId id="1473" r:id="rId29"/>
    <p:sldId id="1501" r:id="rId30"/>
    <p:sldId id="1502" r:id="rId31"/>
    <p:sldId id="1482" r:id="rId32"/>
    <p:sldId id="1485" r:id="rId33"/>
    <p:sldId id="1505" r:id="rId34"/>
    <p:sldId id="1504" r:id="rId35"/>
    <p:sldId id="1506" r:id="rId36"/>
    <p:sldId id="304" r:id="rId37"/>
    <p:sldId id="1767" r:id="rId38"/>
    <p:sldId id="2065" r:id="rId39"/>
    <p:sldId id="331" r:id="rId40"/>
    <p:sldId id="332" r:id="rId41"/>
    <p:sldId id="323" r:id="rId42"/>
    <p:sldId id="2085" r:id="rId43"/>
    <p:sldId id="2086" r:id="rId44"/>
    <p:sldId id="2087" r:id="rId45"/>
    <p:sldId id="2088" r:id="rId46"/>
    <p:sldId id="2089" r:id="rId47"/>
    <p:sldId id="2090" r:id="rId48"/>
    <p:sldId id="2091" r:id="rId49"/>
    <p:sldId id="2092" r:id="rId50"/>
    <p:sldId id="2093" r:id="rId51"/>
    <p:sldId id="2094" r:id="rId52"/>
    <p:sldId id="2095" r:id="rId53"/>
    <p:sldId id="2096" r:id="rId54"/>
    <p:sldId id="2097" r:id="rId55"/>
    <p:sldId id="2098" r:id="rId56"/>
    <p:sldId id="1947" r:id="rId57"/>
    <p:sldId id="1948" r:id="rId58"/>
    <p:sldId id="1949" r:id="rId59"/>
    <p:sldId id="2102" r:id="rId60"/>
    <p:sldId id="2103" r:id="rId61"/>
    <p:sldId id="2199" r:id="rId62"/>
    <p:sldId id="2200" r:id="rId63"/>
    <p:sldId id="2201" r:id="rId64"/>
    <p:sldId id="1950" r:id="rId65"/>
    <p:sldId id="1951" r:id="rId66"/>
    <p:sldId id="1952" r:id="rId67"/>
    <p:sldId id="1953" r:id="rId68"/>
    <p:sldId id="1954" r:id="rId69"/>
    <p:sldId id="1955" r:id="rId70"/>
    <p:sldId id="2113" r:id="rId71"/>
    <p:sldId id="2114" r:id="rId72"/>
    <p:sldId id="2115" r:id="rId73"/>
    <p:sldId id="2116" r:id="rId74"/>
    <p:sldId id="2117" r:id="rId75"/>
    <p:sldId id="2118" r:id="rId76"/>
    <p:sldId id="2119" r:id="rId77"/>
    <p:sldId id="2120" r:id="rId78"/>
    <p:sldId id="2121" r:id="rId79"/>
    <p:sldId id="2122" r:id="rId80"/>
    <p:sldId id="2067" r:id="rId81"/>
    <p:sldId id="2123" r:id="rId82"/>
    <p:sldId id="2124" r:id="rId83"/>
    <p:sldId id="2125" r:id="rId84"/>
    <p:sldId id="2126" r:id="rId85"/>
    <p:sldId id="2127" r:id="rId86"/>
    <p:sldId id="2128" r:id="rId87"/>
    <p:sldId id="2129" r:id="rId88"/>
    <p:sldId id="2130" r:id="rId89"/>
    <p:sldId id="2131" r:id="rId90"/>
    <p:sldId id="2132" r:id="rId91"/>
    <p:sldId id="2133" r:id="rId92"/>
    <p:sldId id="2134" r:id="rId93"/>
    <p:sldId id="2135" r:id="rId94"/>
    <p:sldId id="2136" r:id="rId95"/>
    <p:sldId id="1983" r:id="rId96"/>
    <p:sldId id="2043" r:id="rId97"/>
    <p:sldId id="2042" r:id="rId98"/>
    <p:sldId id="2140" r:id="rId99"/>
    <p:sldId id="2141" r:id="rId100"/>
    <p:sldId id="2142" r:id="rId101"/>
    <p:sldId id="2143" r:id="rId102"/>
    <p:sldId id="2144" r:id="rId103"/>
    <p:sldId id="2145" r:id="rId104"/>
    <p:sldId id="2146" r:id="rId105"/>
    <p:sldId id="2147" r:id="rId106"/>
    <p:sldId id="2148" r:id="rId107"/>
    <p:sldId id="2149" r:id="rId108"/>
    <p:sldId id="2150" r:id="rId109"/>
    <p:sldId id="2151" r:id="rId110"/>
    <p:sldId id="2152" r:id="rId111"/>
    <p:sldId id="2153" r:id="rId112"/>
    <p:sldId id="2154" r:id="rId113"/>
    <p:sldId id="2155" r:id="rId114"/>
    <p:sldId id="2156" r:id="rId115"/>
    <p:sldId id="2157" r:id="rId116"/>
    <p:sldId id="2158" r:id="rId117"/>
    <p:sldId id="2159" r:id="rId118"/>
    <p:sldId id="2160" r:id="rId119"/>
    <p:sldId id="2066" r:id="rId120"/>
    <p:sldId id="2161" r:id="rId121"/>
    <p:sldId id="2162" r:id="rId122"/>
    <p:sldId id="2163" r:id="rId123"/>
    <p:sldId id="2164" r:id="rId124"/>
    <p:sldId id="2165" r:id="rId125"/>
    <p:sldId id="2166" r:id="rId126"/>
    <p:sldId id="2167" r:id="rId127"/>
    <p:sldId id="2168" r:id="rId128"/>
    <p:sldId id="2169" r:id="rId129"/>
    <p:sldId id="2170" r:id="rId130"/>
    <p:sldId id="2171" r:id="rId131"/>
    <p:sldId id="2172" r:id="rId132"/>
    <p:sldId id="2173" r:id="rId133"/>
    <p:sldId id="2174" r:id="rId134"/>
    <p:sldId id="2046" r:id="rId135"/>
    <p:sldId id="2047" r:id="rId136"/>
    <p:sldId id="2178" r:id="rId137"/>
    <p:sldId id="2179" r:id="rId138"/>
    <p:sldId id="2180" r:id="rId139"/>
    <p:sldId id="2181" r:id="rId140"/>
    <p:sldId id="2182" r:id="rId141"/>
    <p:sldId id="2183" r:id="rId142"/>
    <p:sldId id="2184" r:id="rId143"/>
    <p:sldId id="2185" r:id="rId144"/>
    <p:sldId id="2186" r:id="rId145"/>
    <p:sldId id="2202" r:id="rId146"/>
    <p:sldId id="2188" r:id="rId147"/>
    <p:sldId id="2189" r:id="rId148"/>
    <p:sldId id="2190" r:id="rId149"/>
    <p:sldId id="2191" r:id="rId150"/>
    <p:sldId id="2192" r:id="rId151"/>
    <p:sldId id="2193" r:id="rId152"/>
    <p:sldId id="2194" r:id="rId153"/>
    <p:sldId id="2195" r:id="rId154"/>
    <p:sldId id="2196" r:id="rId155"/>
    <p:sldId id="2197" r:id="rId156"/>
    <p:sldId id="2198" r:id="rId157"/>
    <p:sldId id="328" r:id="rId158"/>
    <p:sldId id="1509" r:id="rId159"/>
    <p:sldId id="595" r:id="rId160"/>
    <p:sldId id="2080" r:id="rId161"/>
    <p:sldId id="2081" r:id="rId162"/>
    <p:sldId id="2082" r:id="rId163"/>
    <p:sldId id="2083" r:id="rId164"/>
    <p:sldId id="596" r:id="rId165"/>
    <p:sldId id="2068" r:id="rId166"/>
    <p:sldId id="2069" r:id="rId167"/>
    <p:sldId id="2070" r:id="rId168"/>
    <p:sldId id="2071" r:id="rId169"/>
    <p:sldId id="2072" r:id="rId170"/>
    <p:sldId id="2073" r:id="rId171"/>
    <p:sldId id="2074" r:id="rId172"/>
    <p:sldId id="2075" r:id="rId173"/>
    <p:sldId id="2076" r:id="rId174"/>
    <p:sldId id="2077" r:id="rId175"/>
    <p:sldId id="2078" r:id="rId176"/>
    <p:sldId id="594" r:id="rId177"/>
    <p:sldId id="558" r:id="rId178"/>
    <p:sldId id="559" r:id="rId179"/>
    <p:sldId id="555" r:id="rId180"/>
    <p:sldId id="566" r:id="rId181"/>
    <p:sldId id="567" r:id="rId182"/>
    <p:sldId id="568" r:id="rId183"/>
    <p:sldId id="573" r:id="rId184"/>
    <p:sldId id="574" r:id="rId185"/>
    <p:sldId id="575" r:id="rId186"/>
    <p:sldId id="580" r:id="rId187"/>
    <p:sldId id="581" r:id="rId188"/>
    <p:sldId id="2084" r:id="rId189"/>
    <p:sldId id="560" r:id="rId190"/>
    <p:sldId id="593" r:id="rId191"/>
    <p:sldId id="561" r:id="rId192"/>
    <p:sldId id="550" r:id="rId193"/>
    <p:sldId id="597" r:id="rId194"/>
    <p:sldId id="583" r:id="rId195"/>
    <p:sldId id="1194" r:id="rId196"/>
    <p:sldId id="1631" r:id="rId197"/>
    <p:sldId id="590" r:id="rId198"/>
    <p:sldId id="591" r:id="rId199"/>
    <p:sldId id="598" r:id="rId20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1C792-CA1D-4A4C-8ED5-389331C9F5BF}" v="394" dt="2023-04-05T15:52:52.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6/11/relationships/changesInfo" Target="changesInfos/changesInfo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microsoft.com/office/2015/10/relationships/revisionInfo" Target="revisionInfo.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1FC1C792-CA1D-4A4C-8ED5-389331C9F5BF}"/>
    <pc:docChg chg="custSel addSld delSld modSld sldOrd">
      <pc:chgData name="Kelly Stokes" userId="3e5c5154-569e-4d81-aa91-4f91841cdfa9" providerId="ADAL" clId="{1FC1C792-CA1D-4A4C-8ED5-389331C9F5BF}" dt="2023-04-05T15:52:58.501" v="657" actId="27636"/>
      <pc:docMkLst>
        <pc:docMk/>
      </pc:docMkLst>
      <pc:sldChg chg="modSp mod">
        <pc:chgData name="Kelly Stokes" userId="3e5c5154-569e-4d81-aa91-4f91841cdfa9" providerId="ADAL" clId="{1FC1C792-CA1D-4A4C-8ED5-389331C9F5BF}" dt="2023-04-05T09:37:10.007" v="1" actId="20577"/>
        <pc:sldMkLst>
          <pc:docMk/>
          <pc:sldMk cId="3945579917" sldId="256"/>
        </pc:sldMkLst>
        <pc:spChg chg="mod">
          <ac:chgData name="Kelly Stokes" userId="3e5c5154-569e-4d81-aa91-4f91841cdfa9" providerId="ADAL" clId="{1FC1C792-CA1D-4A4C-8ED5-389331C9F5BF}" dt="2023-04-05T09:37:10.007" v="1" actId="20577"/>
          <ac:spMkLst>
            <pc:docMk/>
            <pc:sldMk cId="3945579917" sldId="256"/>
            <ac:spMk id="3" creationId="{9B667196-C5B4-45FC-B5E8-3B190D7A595C}"/>
          </ac:spMkLst>
        </pc:spChg>
      </pc:sldChg>
      <pc:sldChg chg="modSp mod">
        <pc:chgData name="Kelly Stokes" userId="3e5c5154-569e-4d81-aa91-4f91841cdfa9" providerId="ADAL" clId="{1FC1C792-CA1D-4A4C-8ED5-389331C9F5BF}" dt="2023-04-05T09:37:13.710" v="3" actId="20577"/>
        <pc:sldMkLst>
          <pc:docMk/>
          <pc:sldMk cId="864376776" sldId="322"/>
        </pc:sldMkLst>
        <pc:spChg chg="mod">
          <ac:chgData name="Kelly Stokes" userId="3e5c5154-569e-4d81-aa91-4f91841cdfa9" providerId="ADAL" clId="{1FC1C792-CA1D-4A4C-8ED5-389331C9F5BF}" dt="2023-04-05T09:37:13.710" v="3" actId="20577"/>
          <ac:spMkLst>
            <pc:docMk/>
            <pc:sldMk cId="864376776" sldId="322"/>
            <ac:spMk id="2" creationId="{02FB8773-AD3E-2543-510F-CEE32E75C793}"/>
          </ac:spMkLst>
        </pc:spChg>
      </pc:sldChg>
      <pc:sldChg chg="modSp mod">
        <pc:chgData name="Kelly Stokes" userId="3e5c5154-569e-4d81-aa91-4f91841cdfa9" providerId="ADAL" clId="{1FC1C792-CA1D-4A4C-8ED5-389331C9F5BF}" dt="2023-04-05T09:50:04.965" v="236" actId="20577"/>
        <pc:sldMkLst>
          <pc:docMk/>
          <pc:sldMk cId="3634764576" sldId="323"/>
        </pc:sldMkLst>
        <pc:spChg chg="mod">
          <ac:chgData name="Kelly Stokes" userId="3e5c5154-569e-4d81-aa91-4f91841cdfa9" providerId="ADAL" clId="{1FC1C792-CA1D-4A4C-8ED5-389331C9F5BF}" dt="2023-04-05T09:50:04.965" v="236" actId="20577"/>
          <ac:spMkLst>
            <pc:docMk/>
            <pc:sldMk cId="3634764576" sldId="323"/>
            <ac:spMk id="2" creationId="{02FB8773-AD3E-2543-510F-CEE32E75C793}"/>
          </ac:spMkLst>
        </pc:spChg>
      </pc:sldChg>
      <pc:sldChg chg="modSp mod">
        <pc:chgData name="Kelly Stokes" userId="3e5c5154-569e-4d81-aa91-4f91841cdfa9" providerId="ADAL" clId="{1FC1C792-CA1D-4A4C-8ED5-389331C9F5BF}" dt="2023-04-05T09:50:23.816" v="239" actId="20577"/>
        <pc:sldMkLst>
          <pc:docMk/>
          <pc:sldMk cId="4214164962" sldId="328"/>
        </pc:sldMkLst>
        <pc:spChg chg="mod">
          <ac:chgData name="Kelly Stokes" userId="3e5c5154-569e-4d81-aa91-4f91841cdfa9" providerId="ADAL" clId="{1FC1C792-CA1D-4A4C-8ED5-389331C9F5BF}" dt="2023-04-05T09:50:23.816" v="239" actId="20577"/>
          <ac:spMkLst>
            <pc:docMk/>
            <pc:sldMk cId="4214164962" sldId="328"/>
            <ac:spMk id="2" creationId="{02FB8773-AD3E-2543-510F-CEE32E75C793}"/>
          </ac:spMkLst>
        </pc:spChg>
      </pc:sldChg>
      <pc:sldChg chg="modNotesTx">
        <pc:chgData name="Kelly Stokes" userId="3e5c5154-569e-4d81-aa91-4f91841cdfa9" providerId="ADAL" clId="{1FC1C792-CA1D-4A4C-8ED5-389331C9F5BF}" dt="2023-04-05T09:49:58.324" v="234"/>
        <pc:sldMkLst>
          <pc:docMk/>
          <pc:sldMk cId="2534233594" sldId="331"/>
        </pc:sldMkLst>
      </pc:sldChg>
      <pc:sldChg chg="modSp mod">
        <pc:chgData name="Kelly Stokes" userId="3e5c5154-569e-4d81-aa91-4f91841cdfa9" providerId="ADAL" clId="{1FC1C792-CA1D-4A4C-8ED5-389331C9F5BF}" dt="2023-04-05T09:49:52.734" v="233" actId="27636"/>
        <pc:sldMkLst>
          <pc:docMk/>
          <pc:sldMk cId="958288502" sldId="332"/>
        </pc:sldMkLst>
        <pc:spChg chg="mod">
          <ac:chgData name="Kelly Stokes" userId="3e5c5154-569e-4d81-aa91-4f91841cdfa9" providerId="ADAL" clId="{1FC1C792-CA1D-4A4C-8ED5-389331C9F5BF}" dt="2023-04-05T09:49:52.734" v="233" actId="27636"/>
          <ac:spMkLst>
            <pc:docMk/>
            <pc:sldMk cId="958288502" sldId="332"/>
            <ac:spMk id="2" creationId="{77E26784-A357-92CE-B6B1-8F248D3D6650}"/>
          </ac:spMkLst>
        </pc:spChg>
      </pc:sldChg>
      <pc:sldChg chg="modNotesTx">
        <pc:chgData name="Kelly Stokes" userId="3e5c5154-569e-4d81-aa91-4f91841cdfa9" providerId="ADAL" clId="{1FC1C792-CA1D-4A4C-8ED5-389331C9F5BF}" dt="2023-04-05T09:56:01.566" v="376"/>
        <pc:sldMkLst>
          <pc:docMk/>
          <pc:sldMk cId="3625788919" sldId="550"/>
        </pc:sldMkLst>
      </pc:sldChg>
      <pc:sldChg chg="modSp mod">
        <pc:chgData name="Kelly Stokes" userId="3e5c5154-569e-4d81-aa91-4f91841cdfa9" providerId="ADAL" clId="{1FC1C792-CA1D-4A4C-8ED5-389331C9F5BF}" dt="2023-04-05T09:54:16.988" v="290" actId="20577"/>
        <pc:sldMkLst>
          <pc:docMk/>
          <pc:sldMk cId="4213858259" sldId="555"/>
        </pc:sldMkLst>
        <pc:spChg chg="mod">
          <ac:chgData name="Kelly Stokes" userId="3e5c5154-569e-4d81-aa91-4f91841cdfa9" providerId="ADAL" clId="{1FC1C792-CA1D-4A4C-8ED5-389331C9F5BF}" dt="2023-04-05T09:54:16.988" v="290" actId="20577"/>
          <ac:spMkLst>
            <pc:docMk/>
            <pc:sldMk cId="4213858259" sldId="555"/>
            <ac:spMk id="2" creationId="{52DA34BA-82FC-47C5-BCE1-BB65E08B92A1}"/>
          </ac:spMkLst>
        </pc:spChg>
      </pc:sldChg>
      <pc:sldChg chg="modSp mod">
        <pc:chgData name="Kelly Stokes" userId="3e5c5154-569e-4d81-aa91-4f91841cdfa9" providerId="ADAL" clId="{1FC1C792-CA1D-4A4C-8ED5-389331C9F5BF}" dt="2023-04-05T09:52:17.216" v="270" actId="20577"/>
        <pc:sldMkLst>
          <pc:docMk/>
          <pc:sldMk cId="1413045715" sldId="558"/>
        </pc:sldMkLst>
        <pc:spChg chg="mod">
          <ac:chgData name="Kelly Stokes" userId="3e5c5154-569e-4d81-aa91-4f91841cdfa9" providerId="ADAL" clId="{1FC1C792-CA1D-4A4C-8ED5-389331C9F5BF}" dt="2023-04-05T09:52:17.216" v="270" actId="20577"/>
          <ac:spMkLst>
            <pc:docMk/>
            <pc:sldMk cId="1413045715" sldId="558"/>
            <ac:spMk id="2" creationId="{52DA34BA-82FC-47C5-BCE1-BB65E08B92A1}"/>
          </ac:spMkLst>
        </pc:spChg>
      </pc:sldChg>
      <pc:sldChg chg="modSp mod">
        <pc:chgData name="Kelly Stokes" userId="3e5c5154-569e-4d81-aa91-4f91841cdfa9" providerId="ADAL" clId="{1FC1C792-CA1D-4A4C-8ED5-389331C9F5BF}" dt="2023-04-05T09:54:06.688" v="279" actId="20577"/>
        <pc:sldMkLst>
          <pc:docMk/>
          <pc:sldMk cId="2938272345" sldId="559"/>
        </pc:sldMkLst>
        <pc:spChg chg="mod">
          <ac:chgData name="Kelly Stokes" userId="3e5c5154-569e-4d81-aa91-4f91841cdfa9" providerId="ADAL" clId="{1FC1C792-CA1D-4A4C-8ED5-389331C9F5BF}" dt="2023-04-05T09:54:06.688" v="279" actId="20577"/>
          <ac:spMkLst>
            <pc:docMk/>
            <pc:sldMk cId="2938272345" sldId="559"/>
            <ac:spMk id="2" creationId="{52DA34BA-82FC-47C5-BCE1-BB65E08B92A1}"/>
          </ac:spMkLst>
        </pc:spChg>
      </pc:sldChg>
      <pc:sldChg chg="modSp mod">
        <pc:chgData name="Kelly Stokes" userId="3e5c5154-569e-4d81-aa91-4f91841cdfa9" providerId="ADAL" clId="{1FC1C792-CA1D-4A4C-8ED5-389331C9F5BF}" dt="2023-04-05T09:55:42.395" v="374" actId="20577"/>
        <pc:sldMkLst>
          <pc:docMk/>
          <pc:sldMk cId="2844813666" sldId="561"/>
        </pc:sldMkLst>
        <pc:spChg chg="mod">
          <ac:chgData name="Kelly Stokes" userId="3e5c5154-569e-4d81-aa91-4f91841cdfa9" providerId="ADAL" clId="{1FC1C792-CA1D-4A4C-8ED5-389331C9F5BF}" dt="2023-04-05T09:55:42.395" v="374" actId="20577"/>
          <ac:spMkLst>
            <pc:docMk/>
            <pc:sldMk cId="2844813666" sldId="561"/>
            <ac:spMk id="2" creationId="{52DA34BA-82FC-47C5-BCE1-BB65E08B92A1}"/>
          </ac:spMkLst>
        </pc:spChg>
      </pc:sldChg>
      <pc:sldChg chg="modSp mod">
        <pc:chgData name="Kelly Stokes" userId="3e5c5154-569e-4d81-aa91-4f91841cdfa9" providerId="ADAL" clId="{1FC1C792-CA1D-4A4C-8ED5-389331C9F5BF}" dt="2023-04-05T09:54:28.818" v="296" actId="20577"/>
        <pc:sldMkLst>
          <pc:docMk/>
          <pc:sldMk cId="2824879269" sldId="566"/>
        </pc:sldMkLst>
        <pc:spChg chg="mod">
          <ac:chgData name="Kelly Stokes" userId="3e5c5154-569e-4d81-aa91-4f91841cdfa9" providerId="ADAL" clId="{1FC1C792-CA1D-4A4C-8ED5-389331C9F5BF}" dt="2023-04-05T09:54:28.818" v="296" actId="20577"/>
          <ac:spMkLst>
            <pc:docMk/>
            <pc:sldMk cId="2824879269" sldId="566"/>
            <ac:spMk id="2" creationId="{52DA34BA-82FC-47C5-BCE1-BB65E08B92A1}"/>
          </ac:spMkLst>
        </pc:spChg>
      </pc:sldChg>
      <pc:sldChg chg="modSp mod">
        <pc:chgData name="Kelly Stokes" userId="3e5c5154-569e-4d81-aa91-4f91841cdfa9" providerId="ADAL" clId="{1FC1C792-CA1D-4A4C-8ED5-389331C9F5BF}" dt="2023-04-05T09:54:37.114" v="301" actId="20577"/>
        <pc:sldMkLst>
          <pc:docMk/>
          <pc:sldMk cId="805782854" sldId="567"/>
        </pc:sldMkLst>
        <pc:spChg chg="mod">
          <ac:chgData name="Kelly Stokes" userId="3e5c5154-569e-4d81-aa91-4f91841cdfa9" providerId="ADAL" clId="{1FC1C792-CA1D-4A4C-8ED5-389331C9F5BF}" dt="2023-04-05T09:54:37.114" v="301" actId="20577"/>
          <ac:spMkLst>
            <pc:docMk/>
            <pc:sldMk cId="805782854" sldId="567"/>
            <ac:spMk id="2" creationId="{52DA34BA-82FC-47C5-BCE1-BB65E08B92A1}"/>
          </ac:spMkLst>
        </pc:spChg>
      </pc:sldChg>
      <pc:sldChg chg="modSp mod">
        <pc:chgData name="Kelly Stokes" userId="3e5c5154-569e-4d81-aa91-4f91841cdfa9" providerId="ADAL" clId="{1FC1C792-CA1D-4A4C-8ED5-389331C9F5BF}" dt="2023-04-05T09:54:41.614" v="307" actId="20577"/>
        <pc:sldMkLst>
          <pc:docMk/>
          <pc:sldMk cId="2306067830" sldId="568"/>
        </pc:sldMkLst>
        <pc:spChg chg="mod">
          <ac:chgData name="Kelly Stokes" userId="3e5c5154-569e-4d81-aa91-4f91841cdfa9" providerId="ADAL" clId="{1FC1C792-CA1D-4A4C-8ED5-389331C9F5BF}" dt="2023-04-05T09:54:41.614" v="307" actId="20577"/>
          <ac:spMkLst>
            <pc:docMk/>
            <pc:sldMk cId="2306067830" sldId="568"/>
            <ac:spMk id="2" creationId="{52DA34BA-82FC-47C5-BCE1-BB65E08B92A1}"/>
          </ac:spMkLst>
        </pc:spChg>
      </pc:sldChg>
      <pc:sldChg chg="modSp mod">
        <pc:chgData name="Kelly Stokes" userId="3e5c5154-569e-4d81-aa91-4f91841cdfa9" providerId="ADAL" clId="{1FC1C792-CA1D-4A4C-8ED5-389331C9F5BF}" dt="2023-04-05T09:54:53.065" v="316" actId="20577"/>
        <pc:sldMkLst>
          <pc:docMk/>
          <pc:sldMk cId="2792669322" sldId="573"/>
        </pc:sldMkLst>
        <pc:spChg chg="mod">
          <ac:chgData name="Kelly Stokes" userId="3e5c5154-569e-4d81-aa91-4f91841cdfa9" providerId="ADAL" clId="{1FC1C792-CA1D-4A4C-8ED5-389331C9F5BF}" dt="2023-04-05T09:54:53.065" v="316" actId="20577"/>
          <ac:spMkLst>
            <pc:docMk/>
            <pc:sldMk cId="2792669322" sldId="573"/>
            <ac:spMk id="2" creationId="{52DA34BA-82FC-47C5-BCE1-BB65E08B92A1}"/>
          </ac:spMkLst>
        </pc:spChg>
      </pc:sldChg>
      <pc:sldChg chg="modSp mod">
        <pc:chgData name="Kelly Stokes" userId="3e5c5154-569e-4d81-aa91-4f91841cdfa9" providerId="ADAL" clId="{1FC1C792-CA1D-4A4C-8ED5-389331C9F5BF}" dt="2023-04-05T09:54:58.031" v="319" actId="20577"/>
        <pc:sldMkLst>
          <pc:docMk/>
          <pc:sldMk cId="1378953568" sldId="574"/>
        </pc:sldMkLst>
        <pc:spChg chg="mod">
          <ac:chgData name="Kelly Stokes" userId="3e5c5154-569e-4d81-aa91-4f91841cdfa9" providerId="ADAL" clId="{1FC1C792-CA1D-4A4C-8ED5-389331C9F5BF}" dt="2023-04-05T09:54:58.031" v="319" actId="20577"/>
          <ac:spMkLst>
            <pc:docMk/>
            <pc:sldMk cId="1378953568" sldId="574"/>
            <ac:spMk id="2" creationId="{52DA34BA-82FC-47C5-BCE1-BB65E08B92A1}"/>
          </ac:spMkLst>
        </pc:spChg>
      </pc:sldChg>
      <pc:sldChg chg="modSp mod">
        <pc:chgData name="Kelly Stokes" userId="3e5c5154-569e-4d81-aa91-4f91841cdfa9" providerId="ADAL" clId="{1FC1C792-CA1D-4A4C-8ED5-389331C9F5BF}" dt="2023-04-05T09:55:07.097" v="333" actId="20577"/>
        <pc:sldMkLst>
          <pc:docMk/>
          <pc:sldMk cId="3670349578" sldId="575"/>
        </pc:sldMkLst>
        <pc:spChg chg="mod">
          <ac:chgData name="Kelly Stokes" userId="3e5c5154-569e-4d81-aa91-4f91841cdfa9" providerId="ADAL" clId="{1FC1C792-CA1D-4A4C-8ED5-389331C9F5BF}" dt="2023-04-05T09:55:07.097" v="333" actId="20577"/>
          <ac:spMkLst>
            <pc:docMk/>
            <pc:sldMk cId="3670349578" sldId="575"/>
            <ac:spMk id="2" creationId="{52DA34BA-82FC-47C5-BCE1-BB65E08B92A1}"/>
          </ac:spMkLst>
        </pc:spChg>
      </pc:sldChg>
      <pc:sldChg chg="modSp mod">
        <pc:chgData name="Kelly Stokes" userId="3e5c5154-569e-4d81-aa91-4f91841cdfa9" providerId="ADAL" clId="{1FC1C792-CA1D-4A4C-8ED5-389331C9F5BF}" dt="2023-04-05T09:55:15.975" v="342" actId="20577"/>
        <pc:sldMkLst>
          <pc:docMk/>
          <pc:sldMk cId="1304861550" sldId="580"/>
        </pc:sldMkLst>
        <pc:spChg chg="mod">
          <ac:chgData name="Kelly Stokes" userId="3e5c5154-569e-4d81-aa91-4f91841cdfa9" providerId="ADAL" clId="{1FC1C792-CA1D-4A4C-8ED5-389331C9F5BF}" dt="2023-04-05T09:55:15.975" v="342" actId="20577"/>
          <ac:spMkLst>
            <pc:docMk/>
            <pc:sldMk cId="1304861550" sldId="580"/>
            <ac:spMk id="2" creationId="{52DA34BA-82FC-47C5-BCE1-BB65E08B92A1}"/>
          </ac:spMkLst>
        </pc:spChg>
      </pc:sldChg>
      <pc:sldChg chg="modSp mod">
        <pc:chgData name="Kelly Stokes" userId="3e5c5154-569e-4d81-aa91-4f91841cdfa9" providerId="ADAL" clId="{1FC1C792-CA1D-4A4C-8ED5-389331C9F5BF}" dt="2023-04-05T09:55:22.228" v="353" actId="20577"/>
        <pc:sldMkLst>
          <pc:docMk/>
          <pc:sldMk cId="3759821407" sldId="581"/>
        </pc:sldMkLst>
        <pc:spChg chg="mod">
          <ac:chgData name="Kelly Stokes" userId="3e5c5154-569e-4d81-aa91-4f91841cdfa9" providerId="ADAL" clId="{1FC1C792-CA1D-4A4C-8ED5-389331C9F5BF}" dt="2023-04-05T09:55:22.228" v="353" actId="20577"/>
          <ac:spMkLst>
            <pc:docMk/>
            <pc:sldMk cId="3759821407" sldId="581"/>
            <ac:spMk id="2" creationId="{52DA34BA-82FC-47C5-BCE1-BB65E08B92A1}"/>
          </ac:spMkLst>
        </pc:spChg>
      </pc:sldChg>
      <pc:sldChg chg="modSp mod">
        <pc:chgData name="Kelly Stokes" userId="3e5c5154-569e-4d81-aa91-4f91841cdfa9" providerId="ADAL" clId="{1FC1C792-CA1D-4A4C-8ED5-389331C9F5BF}" dt="2023-04-05T09:58:59.718" v="404" actId="1076"/>
        <pc:sldMkLst>
          <pc:docMk/>
          <pc:sldMk cId="2558172481" sldId="591"/>
        </pc:sldMkLst>
        <pc:spChg chg="mod">
          <ac:chgData name="Kelly Stokes" userId="3e5c5154-569e-4d81-aa91-4f91841cdfa9" providerId="ADAL" clId="{1FC1C792-CA1D-4A4C-8ED5-389331C9F5BF}" dt="2023-04-05T09:58:59.718" v="404" actId="1076"/>
          <ac:spMkLst>
            <pc:docMk/>
            <pc:sldMk cId="2558172481" sldId="591"/>
            <ac:spMk id="2" creationId="{02FB8773-AD3E-2543-510F-CEE32E75C793}"/>
          </ac:spMkLst>
        </pc:spChg>
      </pc:sldChg>
      <pc:sldChg chg="modSp mod">
        <pc:chgData name="Kelly Stokes" userId="3e5c5154-569e-4d81-aa91-4f91841cdfa9" providerId="ADAL" clId="{1FC1C792-CA1D-4A4C-8ED5-389331C9F5BF}" dt="2023-04-05T09:55:36.050" v="368" actId="20577"/>
        <pc:sldMkLst>
          <pc:docMk/>
          <pc:sldMk cId="2335409816" sldId="593"/>
        </pc:sldMkLst>
        <pc:spChg chg="mod">
          <ac:chgData name="Kelly Stokes" userId="3e5c5154-569e-4d81-aa91-4f91841cdfa9" providerId="ADAL" clId="{1FC1C792-CA1D-4A4C-8ED5-389331C9F5BF}" dt="2023-04-05T09:55:36.050" v="368" actId="20577"/>
          <ac:spMkLst>
            <pc:docMk/>
            <pc:sldMk cId="2335409816" sldId="593"/>
            <ac:spMk id="2" creationId="{52DA34BA-82FC-47C5-BCE1-BB65E08B92A1}"/>
          </ac:spMkLst>
        </pc:spChg>
      </pc:sldChg>
      <pc:sldChg chg="modSp mod">
        <pc:chgData name="Kelly Stokes" userId="3e5c5154-569e-4d81-aa91-4f91841cdfa9" providerId="ADAL" clId="{1FC1C792-CA1D-4A4C-8ED5-389331C9F5BF}" dt="2023-04-05T09:57:05.665" v="382" actId="20577"/>
        <pc:sldMkLst>
          <pc:docMk/>
          <pc:sldMk cId="3886991875" sldId="597"/>
        </pc:sldMkLst>
        <pc:spChg chg="mod">
          <ac:chgData name="Kelly Stokes" userId="3e5c5154-569e-4d81-aa91-4f91841cdfa9" providerId="ADAL" clId="{1FC1C792-CA1D-4A4C-8ED5-389331C9F5BF}" dt="2023-04-05T09:57:05.665" v="382" actId="20577"/>
          <ac:spMkLst>
            <pc:docMk/>
            <pc:sldMk cId="3886991875" sldId="597"/>
            <ac:spMk id="2" creationId="{02FB8773-AD3E-2543-510F-CEE32E75C793}"/>
          </ac:spMkLst>
        </pc:spChg>
      </pc:sldChg>
      <pc:sldChg chg="addSp delSp modSp mod">
        <pc:chgData name="Kelly Stokes" userId="3e5c5154-569e-4d81-aa91-4f91841cdfa9" providerId="ADAL" clId="{1FC1C792-CA1D-4A4C-8ED5-389331C9F5BF}" dt="2023-04-05T09:37:36.757" v="9" actId="14100"/>
        <pc:sldMkLst>
          <pc:docMk/>
          <pc:sldMk cId="3955913320" sldId="604"/>
        </pc:sldMkLst>
        <pc:picChg chg="add mod modCrop">
          <ac:chgData name="Kelly Stokes" userId="3e5c5154-569e-4d81-aa91-4f91841cdfa9" providerId="ADAL" clId="{1FC1C792-CA1D-4A4C-8ED5-389331C9F5BF}" dt="2023-04-05T09:37:36.757" v="9" actId="14100"/>
          <ac:picMkLst>
            <pc:docMk/>
            <pc:sldMk cId="3955913320" sldId="604"/>
            <ac:picMk id="3" creationId="{60B45859-773E-7646-7C3A-258278F5E4ED}"/>
          </ac:picMkLst>
        </pc:picChg>
        <pc:picChg chg="del">
          <ac:chgData name="Kelly Stokes" userId="3e5c5154-569e-4d81-aa91-4f91841cdfa9" providerId="ADAL" clId="{1FC1C792-CA1D-4A4C-8ED5-389331C9F5BF}" dt="2023-04-05T09:37:16.104" v="4" actId="478"/>
          <ac:picMkLst>
            <pc:docMk/>
            <pc:sldMk cId="3955913320" sldId="604"/>
            <ac:picMk id="4" creationId="{FB2C8FCB-2FB2-F8AF-03B0-E88760363E7F}"/>
          </ac:picMkLst>
        </pc:picChg>
      </pc:sldChg>
      <pc:sldChg chg="modSp mod">
        <pc:chgData name="Kelly Stokes" userId="3e5c5154-569e-4d81-aa91-4f91841cdfa9" providerId="ADAL" clId="{1FC1C792-CA1D-4A4C-8ED5-389331C9F5BF}" dt="2023-04-05T09:57:51.403" v="387" actId="1076"/>
        <pc:sldMkLst>
          <pc:docMk/>
          <pc:sldMk cId="2851453709" sldId="1194"/>
        </pc:sldMkLst>
        <pc:spChg chg="mod">
          <ac:chgData name="Kelly Stokes" userId="3e5c5154-569e-4d81-aa91-4f91841cdfa9" providerId="ADAL" clId="{1FC1C792-CA1D-4A4C-8ED5-389331C9F5BF}" dt="2023-04-05T09:57:48.377" v="386"/>
          <ac:spMkLst>
            <pc:docMk/>
            <pc:sldMk cId="2851453709" sldId="1194"/>
            <ac:spMk id="2" creationId="{02FB8773-AD3E-2543-510F-CEE32E75C793}"/>
          </ac:spMkLst>
        </pc:spChg>
        <pc:spChg chg="mod">
          <ac:chgData name="Kelly Stokes" userId="3e5c5154-569e-4d81-aa91-4f91841cdfa9" providerId="ADAL" clId="{1FC1C792-CA1D-4A4C-8ED5-389331C9F5BF}" dt="2023-04-05T09:57:28.693" v="383"/>
          <ac:spMkLst>
            <pc:docMk/>
            <pc:sldMk cId="2851453709" sldId="1194"/>
            <ac:spMk id="3" creationId="{E500F0D3-C8EE-77CA-D8A5-2252D46724AA}"/>
          </ac:spMkLst>
        </pc:spChg>
        <pc:spChg chg="mod">
          <ac:chgData name="Kelly Stokes" userId="3e5c5154-569e-4d81-aa91-4f91841cdfa9" providerId="ADAL" clId="{1FC1C792-CA1D-4A4C-8ED5-389331C9F5BF}" dt="2023-04-05T09:57:34.736" v="385" actId="14100"/>
          <ac:spMkLst>
            <pc:docMk/>
            <pc:sldMk cId="2851453709" sldId="1194"/>
            <ac:spMk id="4" creationId="{B5313488-7E4A-79E2-52CD-B230AB2EBC8A}"/>
          </ac:spMkLst>
        </pc:spChg>
        <pc:spChg chg="mod">
          <ac:chgData name="Kelly Stokes" userId="3e5c5154-569e-4d81-aa91-4f91841cdfa9" providerId="ADAL" clId="{1FC1C792-CA1D-4A4C-8ED5-389331C9F5BF}" dt="2023-04-05T09:57:51.403" v="387" actId="1076"/>
          <ac:spMkLst>
            <pc:docMk/>
            <pc:sldMk cId="2851453709" sldId="1194"/>
            <ac:spMk id="5" creationId="{E02A7888-AA45-7396-3E3D-4AC6E69CC2E9}"/>
          </ac:spMkLst>
        </pc:spChg>
      </pc:sldChg>
      <pc:sldChg chg="modSp mod">
        <pc:chgData name="Kelly Stokes" userId="3e5c5154-569e-4d81-aa91-4f91841cdfa9" providerId="ADAL" clId="{1FC1C792-CA1D-4A4C-8ED5-389331C9F5BF}" dt="2023-04-05T09:38:51.121" v="11"/>
        <pc:sldMkLst>
          <pc:docMk/>
          <pc:sldMk cId="2817335207" sldId="1452"/>
        </pc:sldMkLst>
        <pc:spChg chg="mod">
          <ac:chgData name="Kelly Stokes" userId="3e5c5154-569e-4d81-aa91-4f91841cdfa9" providerId="ADAL" clId="{1FC1C792-CA1D-4A4C-8ED5-389331C9F5BF}" dt="2023-04-05T09:38:51.121" v="11"/>
          <ac:spMkLst>
            <pc:docMk/>
            <pc:sldMk cId="2817335207" sldId="1452"/>
            <ac:spMk id="2" creationId="{52DA34BA-82FC-47C5-BCE1-BB65E08B92A1}"/>
          </ac:spMkLst>
        </pc:spChg>
      </pc:sldChg>
      <pc:sldChg chg="del">
        <pc:chgData name="Kelly Stokes" userId="3e5c5154-569e-4d81-aa91-4f91841cdfa9" providerId="ADAL" clId="{1FC1C792-CA1D-4A4C-8ED5-389331C9F5BF}" dt="2023-04-05T09:38:59.988" v="12" actId="2696"/>
        <pc:sldMkLst>
          <pc:docMk/>
          <pc:sldMk cId="3880644436" sldId="1453"/>
        </pc:sldMkLst>
      </pc:sldChg>
      <pc:sldChg chg="addSp delSp modSp mod delAnim modAnim">
        <pc:chgData name="Kelly Stokes" userId="3e5c5154-569e-4d81-aa91-4f91841cdfa9" providerId="ADAL" clId="{1FC1C792-CA1D-4A4C-8ED5-389331C9F5BF}" dt="2023-04-05T09:40:01.751" v="38"/>
        <pc:sldMkLst>
          <pc:docMk/>
          <pc:sldMk cId="1149855702" sldId="1456"/>
        </pc:sldMkLst>
        <pc:spChg chg="mod">
          <ac:chgData name="Kelly Stokes" userId="3e5c5154-569e-4d81-aa91-4f91841cdfa9" providerId="ADAL" clId="{1FC1C792-CA1D-4A4C-8ED5-389331C9F5BF}" dt="2023-04-05T09:39:24.168" v="33" actId="20577"/>
          <ac:spMkLst>
            <pc:docMk/>
            <pc:sldMk cId="1149855702" sldId="1456"/>
            <ac:spMk id="2" creationId="{52DA34BA-82FC-47C5-BCE1-BB65E08B92A1}"/>
          </ac:spMkLst>
        </pc:spChg>
        <pc:spChg chg="del">
          <ac:chgData name="Kelly Stokes" userId="3e5c5154-569e-4d81-aa91-4f91841cdfa9" providerId="ADAL" clId="{1FC1C792-CA1D-4A4C-8ED5-389331C9F5BF}" dt="2023-04-05T09:39:26.988" v="34" actId="478"/>
          <ac:spMkLst>
            <pc:docMk/>
            <pc:sldMk cId="1149855702" sldId="1456"/>
            <ac:spMk id="5" creationId="{EBB8FA13-5BDC-AA50-B2C6-E5B9B422AFA4}"/>
          </ac:spMkLst>
        </pc:spChg>
        <pc:picChg chg="del">
          <ac:chgData name="Kelly Stokes" userId="3e5c5154-569e-4d81-aa91-4f91841cdfa9" providerId="ADAL" clId="{1FC1C792-CA1D-4A4C-8ED5-389331C9F5BF}" dt="2023-04-05T09:39:32.591" v="35" actId="478"/>
          <ac:picMkLst>
            <pc:docMk/>
            <pc:sldMk cId="1149855702" sldId="1456"/>
            <ac:picMk id="3" creationId="{99FDCFCA-F496-19AF-0153-A02505371943}"/>
          </ac:picMkLst>
        </pc:picChg>
        <pc:picChg chg="add mod">
          <ac:chgData name="Kelly Stokes" userId="3e5c5154-569e-4d81-aa91-4f91841cdfa9" providerId="ADAL" clId="{1FC1C792-CA1D-4A4C-8ED5-389331C9F5BF}" dt="2023-04-05T09:39:58.196" v="37" actId="1076"/>
          <ac:picMkLst>
            <pc:docMk/>
            <pc:sldMk cId="1149855702" sldId="1456"/>
            <ac:picMk id="1026" creationId="{19FB94FF-CE2F-BD02-CB51-681484B2606C}"/>
          </ac:picMkLst>
        </pc:picChg>
      </pc:sldChg>
      <pc:sldChg chg="addSp delSp modSp modAnim">
        <pc:chgData name="Kelly Stokes" userId="3e5c5154-569e-4d81-aa91-4f91841cdfa9" providerId="ADAL" clId="{1FC1C792-CA1D-4A4C-8ED5-389331C9F5BF}" dt="2023-04-05T09:42:11.748" v="94" actId="20577"/>
        <pc:sldMkLst>
          <pc:docMk/>
          <pc:sldMk cId="498228807" sldId="1466"/>
        </pc:sldMkLst>
        <pc:spChg chg="mod">
          <ac:chgData name="Kelly Stokes" userId="3e5c5154-569e-4d81-aa91-4f91841cdfa9" providerId="ADAL" clId="{1FC1C792-CA1D-4A4C-8ED5-389331C9F5BF}" dt="2023-04-05T09:41:37.095" v="87" actId="20577"/>
          <ac:spMkLst>
            <pc:docMk/>
            <pc:sldMk cId="498228807" sldId="1466"/>
            <ac:spMk id="2" creationId="{52DA34BA-82FC-47C5-BCE1-BB65E08B92A1}"/>
          </ac:spMkLst>
        </pc:spChg>
        <pc:spChg chg="mod">
          <ac:chgData name="Kelly Stokes" userId="3e5c5154-569e-4d81-aa91-4f91841cdfa9" providerId="ADAL" clId="{1FC1C792-CA1D-4A4C-8ED5-389331C9F5BF}" dt="2023-04-05T09:41:55.033" v="92" actId="6549"/>
          <ac:spMkLst>
            <pc:docMk/>
            <pc:sldMk cId="498228807" sldId="1466"/>
            <ac:spMk id="10" creationId="{003D53EA-1945-744E-2DD1-0312F4DE835F}"/>
          </ac:spMkLst>
        </pc:spChg>
        <pc:spChg chg="mod">
          <ac:chgData name="Kelly Stokes" userId="3e5c5154-569e-4d81-aa91-4f91841cdfa9" providerId="ADAL" clId="{1FC1C792-CA1D-4A4C-8ED5-389331C9F5BF}" dt="2023-04-05T09:42:11.748" v="94" actId="20577"/>
          <ac:spMkLst>
            <pc:docMk/>
            <pc:sldMk cId="498228807" sldId="1466"/>
            <ac:spMk id="12" creationId="{E384BFF7-3319-CAE2-192F-C4DCBBBBFCCA}"/>
          </ac:spMkLst>
        </pc:spChg>
        <pc:picChg chg="add mod">
          <ac:chgData name="Kelly Stokes" userId="3e5c5154-569e-4d81-aa91-4f91841cdfa9" providerId="ADAL" clId="{1FC1C792-CA1D-4A4C-8ED5-389331C9F5BF}" dt="2023-04-05T09:41:29.626" v="72"/>
          <ac:picMkLst>
            <pc:docMk/>
            <pc:sldMk cId="498228807" sldId="1466"/>
            <ac:picMk id="3" creationId="{6F4C1FF9-8BCA-5D85-4988-F0ACD7CB208D}"/>
          </ac:picMkLst>
        </pc:picChg>
        <pc:picChg chg="del">
          <ac:chgData name="Kelly Stokes" userId="3e5c5154-569e-4d81-aa91-4f91841cdfa9" providerId="ADAL" clId="{1FC1C792-CA1D-4A4C-8ED5-389331C9F5BF}" dt="2023-04-05T09:41:29.208" v="71" actId="478"/>
          <ac:picMkLst>
            <pc:docMk/>
            <pc:sldMk cId="498228807" sldId="1466"/>
            <ac:picMk id="4" creationId="{CC23DF60-6E1F-9695-981A-0794E628E637}"/>
          </ac:picMkLst>
        </pc:picChg>
      </pc:sldChg>
      <pc:sldChg chg="modSp mod">
        <pc:chgData name="Kelly Stokes" userId="3e5c5154-569e-4d81-aa91-4f91841cdfa9" providerId="ADAL" clId="{1FC1C792-CA1D-4A4C-8ED5-389331C9F5BF}" dt="2023-04-05T09:44:00.214" v="146" actId="27636"/>
        <pc:sldMkLst>
          <pc:docMk/>
          <pc:sldMk cId="2199839506" sldId="1473"/>
        </pc:sldMkLst>
        <pc:spChg chg="mod">
          <ac:chgData name="Kelly Stokes" userId="3e5c5154-569e-4d81-aa91-4f91841cdfa9" providerId="ADAL" clId="{1FC1C792-CA1D-4A4C-8ED5-389331C9F5BF}" dt="2023-04-05T09:43:40.240" v="134"/>
          <ac:spMkLst>
            <pc:docMk/>
            <pc:sldMk cId="2199839506" sldId="1473"/>
            <ac:spMk id="2" creationId="{52DA34BA-82FC-47C5-BCE1-BB65E08B92A1}"/>
          </ac:spMkLst>
        </pc:spChg>
        <pc:spChg chg="mod">
          <ac:chgData name="Kelly Stokes" userId="3e5c5154-569e-4d81-aa91-4f91841cdfa9" providerId="ADAL" clId="{1FC1C792-CA1D-4A4C-8ED5-389331C9F5BF}" dt="2023-04-05T09:44:00.214" v="146" actId="27636"/>
          <ac:spMkLst>
            <pc:docMk/>
            <pc:sldMk cId="2199839506" sldId="1473"/>
            <ac:spMk id="3" creationId="{847A1AC9-9EC9-E1AA-348D-958CE44F2772}"/>
          </ac:spMkLst>
        </pc:spChg>
      </pc:sldChg>
      <pc:sldChg chg="addSp delSp modSp modAnim">
        <pc:chgData name="Kelly Stokes" userId="3e5c5154-569e-4d81-aa91-4f91841cdfa9" providerId="ADAL" clId="{1FC1C792-CA1D-4A4C-8ED5-389331C9F5BF}" dt="2023-04-05T09:46:09.907" v="180"/>
        <pc:sldMkLst>
          <pc:docMk/>
          <pc:sldMk cId="2330293709" sldId="1485"/>
        </pc:sldMkLst>
        <pc:spChg chg="mod">
          <ac:chgData name="Kelly Stokes" userId="3e5c5154-569e-4d81-aa91-4f91841cdfa9" providerId="ADAL" clId="{1FC1C792-CA1D-4A4C-8ED5-389331C9F5BF}" dt="2023-04-05T09:45:18.962" v="170" actId="20577"/>
          <ac:spMkLst>
            <pc:docMk/>
            <pc:sldMk cId="2330293709" sldId="1485"/>
            <ac:spMk id="2" creationId="{52DA34BA-82FC-47C5-BCE1-BB65E08B92A1}"/>
          </ac:spMkLst>
        </pc:spChg>
        <pc:spChg chg="mod">
          <ac:chgData name="Kelly Stokes" userId="3e5c5154-569e-4d81-aa91-4f91841cdfa9" providerId="ADAL" clId="{1FC1C792-CA1D-4A4C-8ED5-389331C9F5BF}" dt="2023-04-05T09:45:33.384" v="174" actId="20577"/>
          <ac:spMkLst>
            <pc:docMk/>
            <pc:sldMk cId="2330293709" sldId="1485"/>
            <ac:spMk id="8" creationId="{1FCDC8B7-0F0D-46B5-057E-579929B7D816}"/>
          </ac:spMkLst>
        </pc:spChg>
        <pc:picChg chg="del">
          <ac:chgData name="Kelly Stokes" userId="3e5c5154-569e-4d81-aa91-4f91841cdfa9" providerId="ADAL" clId="{1FC1C792-CA1D-4A4C-8ED5-389331C9F5BF}" dt="2023-04-05T09:45:35.902" v="175" actId="478"/>
          <ac:picMkLst>
            <pc:docMk/>
            <pc:sldMk cId="2330293709" sldId="1485"/>
            <ac:picMk id="2050" creationId="{22F575BD-A4F8-AD13-9D85-C7A41F01E15A}"/>
          </ac:picMkLst>
        </pc:picChg>
        <pc:picChg chg="add mod">
          <ac:chgData name="Kelly Stokes" userId="3e5c5154-569e-4d81-aa91-4f91841cdfa9" providerId="ADAL" clId="{1FC1C792-CA1D-4A4C-8ED5-389331C9F5BF}" dt="2023-04-05T09:46:06.649" v="177" actId="1076"/>
          <ac:picMkLst>
            <pc:docMk/>
            <pc:sldMk cId="2330293709" sldId="1485"/>
            <ac:picMk id="4098" creationId="{585A1417-187A-1A5A-8052-4F1EF9BC28FB}"/>
          </ac:picMkLst>
        </pc:picChg>
      </pc:sldChg>
      <pc:sldChg chg="modSp mod">
        <pc:chgData name="Kelly Stokes" userId="3e5c5154-569e-4d81-aa91-4f91841cdfa9" providerId="ADAL" clId="{1FC1C792-CA1D-4A4C-8ED5-389331C9F5BF}" dt="2023-04-05T09:44:23.641" v="155" actId="27636"/>
        <pc:sldMkLst>
          <pc:docMk/>
          <pc:sldMk cId="199949674" sldId="1501"/>
        </pc:sldMkLst>
        <pc:spChg chg="mod">
          <ac:chgData name="Kelly Stokes" userId="3e5c5154-569e-4d81-aa91-4f91841cdfa9" providerId="ADAL" clId="{1FC1C792-CA1D-4A4C-8ED5-389331C9F5BF}" dt="2023-04-05T09:44:15.108" v="148" actId="27636"/>
          <ac:spMkLst>
            <pc:docMk/>
            <pc:sldMk cId="199949674" sldId="1501"/>
            <ac:spMk id="2" creationId="{52DA34BA-82FC-47C5-BCE1-BB65E08B92A1}"/>
          </ac:spMkLst>
        </pc:spChg>
        <pc:spChg chg="mod">
          <ac:chgData name="Kelly Stokes" userId="3e5c5154-569e-4d81-aa91-4f91841cdfa9" providerId="ADAL" clId="{1FC1C792-CA1D-4A4C-8ED5-389331C9F5BF}" dt="2023-04-05T09:44:23.641" v="155" actId="27636"/>
          <ac:spMkLst>
            <pc:docMk/>
            <pc:sldMk cId="199949674" sldId="1501"/>
            <ac:spMk id="3" creationId="{847A1AC9-9EC9-E1AA-348D-958CE44F2772}"/>
          </ac:spMkLst>
        </pc:spChg>
      </pc:sldChg>
      <pc:sldChg chg="modSp mod">
        <pc:chgData name="Kelly Stokes" userId="3e5c5154-569e-4d81-aa91-4f91841cdfa9" providerId="ADAL" clId="{1FC1C792-CA1D-4A4C-8ED5-389331C9F5BF}" dt="2023-04-05T09:44:55.120" v="164" actId="20577"/>
        <pc:sldMkLst>
          <pc:docMk/>
          <pc:sldMk cId="2203475726" sldId="1502"/>
        </pc:sldMkLst>
        <pc:spChg chg="mod">
          <ac:chgData name="Kelly Stokes" userId="3e5c5154-569e-4d81-aa91-4f91841cdfa9" providerId="ADAL" clId="{1FC1C792-CA1D-4A4C-8ED5-389331C9F5BF}" dt="2023-04-05T09:44:39.587" v="156"/>
          <ac:spMkLst>
            <pc:docMk/>
            <pc:sldMk cId="2203475726" sldId="1502"/>
            <ac:spMk id="2" creationId="{52DA34BA-82FC-47C5-BCE1-BB65E08B92A1}"/>
          </ac:spMkLst>
        </pc:spChg>
        <pc:spChg chg="mod">
          <ac:chgData name="Kelly Stokes" userId="3e5c5154-569e-4d81-aa91-4f91841cdfa9" providerId="ADAL" clId="{1FC1C792-CA1D-4A4C-8ED5-389331C9F5BF}" dt="2023-04-05T09:44:55.120" v="164" actId="20577"/>
          <ac:spMkLst>
            <pc:docMk/>
            <pc:sldMk cId="2203475726" sldId="1502"/>
            <ac:spMk id="3" creationId="{847A1AC9-9EC9-E1AA-348D-958CE44F2772}"/>
          </ac:spMkLst>
        </pc:spChg>
      </pc:sldChg>
      <pc:sldChg chg="addSp delSp modSp modAnim">
        <pc:chgData name="Kelly Stokes" userId="3e5c5154-569e-4d81-aa91-4f91841cdfa9" providerId="ADAL" clId="{1FC1C792-CA1D-4A4C-8ED5-389331C9F5BF}" dt="2023-04-05T09:47:38.098" v="209"/>
        <pc:sldMkLst>
          <pc:docMk/>
          <pc:sldMk cId="2659700584" sldId="1504"/>
        </pc:sldMkLst>
        <pc:spChg chg="mod">
          <ac:chgData name="Kelly Stokes" userId="3e5c5154-569e-4d81-aa91-4f91841cdfa9" providerId="ADAL" clId="{1FC1C792-CA1D-4A4C-8ED5-389331C9F5BF}" dt="2023-04-05T09:47:11.760" v="203" actId="20577"/>
          <ac:spMkLst>
            <pc:docMk/>
            <pc:sldMk cId="2659700584" sldId="1504"/>
            <ac:spMk id="2" creationId="{52DA34BA-82FC-47C5-BCE1-BB65E08B92A1}"/>
          </ac:spMkLst>
        </pc:spChg>
        <pc:spChg chg="mod">
          <ac:chgData name="Kelly Stokes" userId="3e5c5154-569e-4d81-aa91-4f91841cdfa9" providerId="ADAL" clId="{1FC1C792-CA1D-4A4C-8ED5-389331C9F5BF}" dt="2023-04-05T09:47:08.566" v="197" actId="20577"/>
          <ac:spMkLst>
            <pc:docMk/>
            <pc:sldMk cId="2659700584" sldId="1504"/>
            <ac:spMk id="4" creationId="{C424366C-8EFB-1EF9-3E80-C6EE7BE15FA3}"/>
          </ac:spMkLst>
        </pc:spChg>
        <pc:spChg chg="mod">
          <ac:chgData name="Kelly Stokes" userId="3e5c5154-569e-4d81-aa91-4f91841cdfa9" providerId="ADAL" clId="{1FC1C792-CA1D-4A4C-8ED5-389331C9F5BF}" dt="2023-04-05T09:47:04.437" v="193"/>
          <ac:spMkLst>
            <pc:docMk/>
            <pc:sldMk cId="2659700584" sldId="1504"/>
            <ac:spMk id="8" creationId="{1FCDC8B7-0F0D-46B5-057E-579929B7D816}"/>
          </ac:spMkLst>
        </pc:spChg>
        <pc:picChg chg="del">
          <ac:chgData name="Kelly Stokes" userId="3e5c5154-569e-4d81-aa91-4f91841cdfa9" providerId="ADAL" clId="{1FC1C792-CA1D-4A4C-8ED5-389331C9F5BF}" dt="2023-04-05T09:47:13.714" v="204" actId="478"/>
          <ac:picMkLst>
            <pc:docMk/>
            <pc:sldMk cId="2659700584" sldId="1504"/>
            <ac:picMk id="3074" creationId="{8F0AF4CA-9284-8489-EF96-1668BC24C185}"/>
          </ac:picMkLst>
        </pc:picChg>
        <pc:picChg chg="add mod">
          <ac:chgData name="Kelly Stokes" userId="3e5c5154-569e-4d81-aa91-4f91841cdfa9" providerId="ADAL" clId="{1FC1C792-CA1D-4A4C-8ED5-389331C9F5BF}" dt="2023-04-05T09:47:35.247" v="206" actId="1076"/>
          <ac:picMkLst>
            <pc:docMk/>
            <pc:sldMk cId="2659700584" sldId="1504"/>
            <ac:picMk id="8194" creationId="{510121C1-D790-FDCE-93C8-E7567B6A24E7}"/>
          </ac:picMkLst>
        </pc:picChg>
      </pc:sldChg>
      <pc:sldChg chg="modSp mod">
        <pc:chgData name="Kelly Stokes" userId="3e5c5154-569e-4d81-aa91-4f91841cdfa9" providerId="ADAL" clId="{1FC1C792-CA1D-4A4C-8ED5-389331C9F5BF}" dt="2023-04-05T09:46:45.668" v="192" actId="27636"/>
        <pc:sldMkLst>
          <pc:docMk/>
          <pc:sldMk cId="1571660563" sldId="1505"/>
        </pc:sldMkLst>
        <pc:spChg chg="mod">
          <ac:chgData name="Kelly Stokes" userId="3e5c5154-569e-4d81-aa91-4f91841cdfa9" providerId="ADAL" clId="{1FC1C792-CA1D-4A4C-8ED5-389331C9F5BF}" dt="2023-04-05T09:46:33.998" v="183" actId="20577"/>
          <ac:spMkLst>
            <pc:docMk/>
            <pc:sldMk cId="1571660563" sldId="1505"/>
            <ac:spMk id="2" creationId="{52DA34BA-82FC-47C5-BCE1-BB65E08B92A1}"/>
          </ac:spMkLst>
        </pc:spChg>
        <pc:spChg chg="mod">
          <ac:chgData name="Kelly Stokes" userId="3e5c5154-569e-4d81-aa91-4f91841cdfa9" providerId="ADAL" clId="{1FC1C792-CA1D-4A4C-8ED5-389331C9F5BF}" dt="2023-04-05T09:46:45.668" v="192" actId="27636"/>
          <ac:spMkLst>
            <pc:docMk/>
            <pc:sldMk cId="1571660563" sldId="1505"/>
            <ac:spMk id="3" creationId="{847A1AC9-9EC9-E1AA-348D-958CE44F2772}"/>
          </ac:spMkLst>
        </pc:spChg>
      </pc:sldChg>
      <pc:sldChg chg="modSp mod">
        <pc:chgData name="Kelly Stokes" userId="3e5c5154-569e-4d81-aa91-4f91841cdfa9" providerId="ADAL" clId="{1FC1C792-CA1D-4A4C-8ED5-389331C9F5BF}" dt="2023-04-05T09:48:01.951" v="220" actId="27636"/>
        <pc:sldMkLst>
          <pc:docMk/>
          <pc:sldMk cId="2611828572" sldId="1506"/>
        </pc:sldMkLst>
        <pc:spChg chg="mod">
          <ac:chgData name="Kelly Stokes" userId="3e5c5154-569e-4d81-aa91-4f91841cdfa9" providerId="ADAL" clId="{1FC1C792-CA1D-4A4C-8ED5-389331C9F5BF}" dt="2023-04-05T09:47:53.940" v="213" actId="20577"/>
          <ac:spMkLst>
            <pc:docMk/>
            <pc:sldMk cId="2611828572" sldId="1506"/>
            <ac:spMk id="2" creationId="{52DA34BA-82FC-47C5-BCE1-BB65E08B92A1}"/>
          </ac:spMkLst>
        </pc:spChg>
        <pc:spChg chg="mod">
          <ac:chgData name="Kelly Stokes" userId="3e5c5154-569e-4d81-aa91-4f91841cdfa9" providerId="ADAL" clId="{1FC1C792-CA1D-4A4C-8ED5-389331C9F5BF}" dt="2023-04-05T09:48:01.951" v="220" actId="27636"/>
          <ac:spMkLst>
            <pc:docMk/>
            <pc:sldMk cId="2611828572" sldId="1506"/>
            <ac:spMk id="3" creationId="{847A1AC9-9EC9-E1AA-348D-958CE44F2772}"/>
          </ac:spMkLst>
        </pc:spChg>
      </pc:sldChg>
      <pc:sldChg chg="addSp delSp modSp mod">
        <pc:chgData name="Kelly Stokes" userId="3e5c5154-569e-4d81-aa91-4f91841cdfa9" providerId="ADAL" clId="{1FC1C792-CA1D-4A4C-8ED5-389331C9F5BF}" dt="2023-04-05T09:51:03.103" v="252"/>
        <pc:sldMkLst>
          <pc:docMk/>
          <pc:sldMk cId="3786602557" sldId="1509"/>
        </pc:sldMkLst>
        <pc:picChg chg="del">
          <ac:chgData name="Kelly Stokes" userId="3e5c5154-569e-4d81-aa91-4f91841cdfa9" providerId="ADAL" clId="{1FC1C792-CA1D-4A4C-8ED5-389331C9F5BF}" dt="2023-04-05T09:50:27.871" v="240" actId="478"/>
          <ac:picMkLst>
            <pc:docMk/>
            <pc:sldMk cId="3786602557" sldId="1509"/>
            <ac:picMk id="2" creationId="{D1B16D68-E696-868D-0B6B-B8018FA0D9E7}"/>
          </ac:picMkLst>
        </pc:picChg>
        <pc:picChg chg="add mod">
          <ac:chgData name="Kelly Stokes" userId="3e5c5154-569e-4d81-aa91-4f91841cdfa9" providerId="ADAL" clId="{1FC1C792-CA1D-4A4C-8ED5-389331C9F5BF}" dt="2023-04-05T09:51:03.103" v="252"/>
          <ac:picMkLst>
            <pc:docMk/>
            <pc:sldMk cId="3786602557" sldId="1509"/>
            <ac:picMk id="3" creationId="{A74052B2-8F3F-45A0-2B5B-10673FC295A0}"/>
          </ac:picMkLst>
        </pc:picChg>
      </pc:sldChg>
      <pc:sldChg chg="modSp mod">
        <pc:chgData name="Kelly Stokes" userId="3e5c5154-569e-4d81-aa91-4f91841cdfa9" providerId="ADAL" clId="{1FC1C792-CA1D-4A4C-8ED5-389331C9F5BF}" dt="2023-04-05T09:58:28.542" v="391" actId="1076"/>
        <pc:sldMkLst>
          <pc:docMk/>
          <pc:sldMk cId="3605437593" sldId="1631"/>
        </pc:sldMkLst>
        <pc:spChg chg="mod">
          <ac:chgData name="Kelly Stokes" userId="3e5c5154-569e-4d81-aa91-4f91841cdfa9" providerId="ADAL" clId="{1FC1C792-CA1D-4A4C-8ED5-389331C9F5BF}" dt="2023-04-05T09:58:24.479" v="390"/>
          <ac:spMkLst>
            <pc:docMk/>
            <pc:sldMk cId="3605437593" sldId="1631"/>
            <ac:spMk id="2" creationId="{02FB8773-AD3E-2543-510F-CEE32E75C793}"/>
          </ac:spMkLst>
        </pc:spChg>
        <pc:spChg chg="mod">
          <ac:chgData name="Kelly Stokes" userId="3e5c5154-569e-4d81-aa91-4f91841cdfa9" providerId="ADAL" clId="{1FC1C792-CA1D-4A4C-8ED5-389331C9F5BF}" dt="2023-04-05T09:58:07.571" v="388"/>
          <ac:spMkLst>
            <pc:docMk/>
            <pc:sldMk cId="3605437593" sldId="1631"/>
            <ac:spMk id="3" creationId="{E500F0D3-C8EE-77CA-D8A5-2252D46724AA}"/>
          </ac:spMkLst>
        </pc:spChg>
        <pc:spChg chg="mod">
          <ac:chgData name="Kelly Stokes" userId="3e5c5154-569e-4d81-aa91-4f91841cdfa9" providerId="ADAL" clId="{1FC1C792-CA1D-4A4C-8ED5-389331C9F5BF}" dt="2023-04-05T09:58:10.448" v="389" actId="1076"/>
          <ac:spMkLst>
            <pc:docMk/>
            <pc:sldMk cId="3605437593" sldId="1631"/>
            <ac:spMk id="4" creationId="{B5313488-7E4A-79E2-52CD-B230AB2EBC8A}"/>
          </ac:spMkLst>
        </pc:spChg>
        <pc:spChg chg="mod">
          <ac:chgData name="Kelly Stokes" userId="3e5c5154-569e-4d81-aa91-4f91841cdfa9" providerId="ADAL" clId="{1FC1C792-CA1D-4A4C-8ED5-389331C9F5BF}" dt="2023-04-05T09:58:28.542" v="391" actId="1076"/>
          <ac:spMkLst>
            <pc:docMk/>
            <pc:sldMk cId="3605437593" sldId="1631"/>
            <ac:spMk id="5" creationId="{E02A7888-AA45-7396-3E3D-4AC6E69CC2E9}"/>
          </ac:spMkLst>
        </pc:spChg>
      </pc:sldChg>
      <pc:sldChg chg="modSp mod">
        <pc:chgData name="Kelly Stokes" userId="3e5c5154-569e-4d81-aa91-4f91841cdfa9" providerId="ADAL" clId="{1FC1C792-CA1D-4A4C-8ED5-389331C9F5BF}" dt="2023-04-05T09:48:29.811" v="225" actId="115"/>
        <pc:sldMkLst>
          <pc:docMk/>
          <pc:sldMk cId="1658217302" sldId="1767"/>
        </pc:sldMkLst>
        <pc:spChg chg="mod">
          <ac:chgData name="Kelly Stokes" userId="3e5c5154-569e-4d81-aa91-4f91841cdfa9" providerId="ADAL" clId="{1FC1C792-CA1D-4A4C-8ED5-389331C9F5BF}" dt="2023-04-05T09:48:29.811" v="225" actId="115"/>
          <ac:spMkLst>
            <pc:docMk/>
            <pc:sldMk cId="1658217302" sldId="1767"/>
            <ac:spMk id="2" creationId="{52DA34BA-82FC-47C5-BCE1-BB65E08B92A1}"/>
          </ac:spMkLst>
        </pc:spChg>
      </pc:sldChg>
      <pc:sldChg chg="del">
        <pc:chgData name="Kelly Stokes" userId="3e5c5154-569e-4d81-aa91-4f91841cdfa9" providerId="ADAL" clId="{1FC1C792-CA1D-4A4C-8ED5-389331C9F5BF}" dt="2023-04-05T09:50:19.397" v="237" actId="2696"/>
        <pc:sldMkLst>
          <pc:docMk/>
          <pc:sldMk cId="568008374" sldId="1803"/>
        </pc:sldMkLst>
      </pc:sldChg>
      <pc:sldChg chg="del">
        <pc:chgData name="Kelly Stokes" userId="3e5c5154-569e-4d81-aa91-4f91841cdfa9" providerId="ADAL" clId="{1FC1C792-CA1D-4A4C-8ED5-389331C9F5BF}" dt="2023-04-05T09:50:19.397" v="237" actId="2696"/>
        <pc:sldMkLst>
          <pc:docMk/>
          <pc:sldMk cId="654782629" sldId="1804"/>
        </pc:sldMkLst>
      </pc:sldChg>
      <pc:sldChg chg="del">
        <pc:chgData name="Kelly Stokes" userId="3e5c5154-569e-4d81-aa91-4f91841cdfa9" providerId="ADAL" clId="{1FC1C792-CA1D-4A4C-8ED5-389331C9F5BF}" dt="2023-04-05T09:50:19.397" v="237" actId="2696"/>
        <pc:sldMkLst>
          <pc:docMk/>
          <pc:sldMk cId="1810752081" sldId="1805"/>
        </pc:sldMkLst>
      </pc:sldChg>
      <pc:sldChg chg="del">
        <pc:chgData name="Kelly Stokes" userId="3e5c5154-569e-4d81-aa91-4f91841cdfa9" providerId="ADAL" clId="{1FC1C792-CA1D-4A4C-8ED5-389331C9F5BF}" dt="2023-04-05T09:50:19.397" v="237" actId="2696"/>
        <pc:sldMkLst>
          <pc:docMk/>
          <pc:sldMk cId="2446591105" sldId="1836"/>
        </pc:sldMkLst>
      </pc:sldChg>
      <pc:sldChg chg="del">
        <pc:chgData name="Kelly Stokes" userId="3e5c5154-569e-4d81-aa91-4f91841cdfa9" providerId="ADAL" clId="{1FC1C792-CA1D-4A4C-8ED5-389331C9F5BF}" dt="2023-04-05T09:50:19.397" v="237" actId="2696"/>
        <pc:sldMkLst>
          <pc:docMk/>
          <pc:sldMk cId="1370486239" sldId="1837"/>
        </pc:sldMkLst>
      </pc:sldChg>
      <pc:sldChg chg="del">
        <pc:chgData name="Kelly Stokes" userId="3e5c5154-569e-4d81-aa91-4f91841cdfa9" providerId="ADAL" clId="{1FC1C792-CA1D-4A4C-8ED5-389331C9F5BF}" dt="2023-04-05T09:50:19.397" v="237" actId="2696"/>
        <pc:sldMkLst>
          <pc:docMk/>
          <pc:sldMk cId="3663053845" sldId="1838"/>
        </pc:sldMkLst>
      </pc:sldChg>
      <pc:sldChg chg="del">
        <pc:chgData name="Kelly Stokes" userId="3e5c5154-569e-4d81-aa91-4f91841cdfa9" providerId="ADAL" clId="{1FC1C792-CA1D-4A4C-8ED5-389331C9F5BF}" dt="2023-04-05T09:50:19.397" v="237" actId="2696"/>
        <pc:sldMkLst>
          <pc:docMk/>
          <pc:sldMk cId="641013027" sldId="1869"/>
        </pc:sldMkLst>
      </pc:sldChg>
      <pc:sldChg chg="del">
        <pc:chgData name="Kelly Stokes" userId="3e5c5154-569e-4d81-aa91-4f91841cdfa9" providerId="ADAL" clId="{1FC1C792-CA1D-4A4C-8ED5-389331C9F5BF}" dt="2023-04-05T09:50:19.397" v="237" actId="2696"/>
        <pc:sldMkLst>
          <pc:docMk/>
          <pc:sldMk cId="2012268642" sldId="1870"/>
        </pc:sldMkLst>
      </pc:sldChg>
      <pc:sldChg chg="del">
        <pc:chgData name="Kelly Stokes" userId="3e5c5154-569e-4d81-aa91-4f91841cdfa9" providerId="ADAL" clId="{1FC1C792-CA1D-4A4C-8ED5-389331C9F5BF}" dt="2023-04-05T09:50:19.397" v="237" actId="2696"/>
        <pc:sldMkLst>
          <pc:docMk/>
          <pc:sldMk cId="863112521" sldId="1871"/>
        </pc:sldMkLst>
      </pc:sldChg>
      <pc:sldChg chg="del">
        <pc:chgData name="Kelly Stokes" userId="3e5c5154-569e-4d81-aa91-4f91841cdfa9" providerId="ADAL" clId="{1FC1C792-CA1D-4A4C-8ED5-389331C9F5BF}" dt="2023-04-05T09:37:51.144" v="10" actId="2696"/>
        <pc:sldMkLst>
          <pc:docMk/>
          <pc:sldMk cId="2776704132" sldId="1888"/>
        </pc:sldMkLst>
      </pc:sldChg>
      <pc:sldChg chg="del">
        <pc:chgData name="Kelly Stokes" userId="3e5c5154-569e-4d81-aa91-4f91841cdfa9" providerId="ADAL" clId="{1FC1C792-CA1D-4A4C-8ED5-389331C9F5BF}" dt="2023-04-05T09:37:51.144" v="10" actId="2696"/>
        <pc:sldMkLst>
          <pc:docMk/>
          <pc:sldMk cId="1883329448" sldId="1889"/>
        </pc:sldMkLst>
      </pc:sldChg>
      <pc:sldChg chg="del">
        <pc:chgData name="Kelly Stokes" userId="3e5c5154-569e-4d81-aa91-4f91841cdfa9" providerId="ADAL" clId="{1FC1C792-CA1D-4A4C-8ED5-389331C9F5BF}" dt="2023-04-05T09:37:51.144" v="10" actId="2696"/>
        <pc:sldMkLst>
          <pc:docMk/>
          <pc:sldMk cId="3426356671" sldId="1890"/>
        </pc:sldMkLst>
      </pc:sldChg>
      <pc:sldChg chg="del">
        <pc:chgData name="Kelly Stokes" userId="3e5c5154-569e-4d81-aa91-4f91841cdfa9" providerId="ADAL" clId="{1FC1C792-CA1D-4A4C-8ED5-389331C9F5BF}" dt="2023-04-05T09:37:51.144" v="10" actId="2696"/>
        <pc:sldMkLst>
          <pc:docMk/>
          <pc:sldMk cId="1738628946" sldId="1891"/>
        </pc:sldMkLst>
      </pc:sldChg>
      <pc:sldChg chg="del">
        <pc:chgData name="Kelly Stokes" userId="3e5c5154-569e-4d81-aa91-4f91841cdfa9" providerId="ADAL" clId="{1FC1C792-CA1D-4A4C-8ED5-389331C9F5BF}" dt="2023-04-05T09:37:51.144" v="10" actId="2696"/>
        <pc:sldMkLst>
          <pc:docMk/>
          <pc:sldMk cId="4100806075" sldId="1892"/>
        </pc:sldMkLst>
      </pc:sldChg>
      <pc:sldChg chg="del">
        <pc:chgData name="Kelly Stokes" userId="3e5c5154-569e-4d81-aa91-4f91841cdfa9" providerId="ADAL" clId="{1FC1C792-CA1D-4A4C-8ED5-389331C9F5BF}" dt="2023-04-05T09:37:51.144" v="10" actId="2696"/>
        <pc:sldMkLst>
          <pc:docMk/>
          <pc:sldMk cId="267908330" sldId="1893"/>
        </pc:sldMkLst>
      </pc:sldChg>
      <pc:sldChg chg="del">
        <pc:chgData name="Kelly Stokes" userId="3e5c5154-569e-4d81-aa91-4f91841cdfa9" providerId="ADAL" clId="{1FC1C792-CA1D-4A4C-8ED5-389331C9F5BF}" dt="2023-04-05T09:37:51.144" v="10" actId="2696"/>
        <pc:sldMkLst>
          <pc:docMk/>
          <pc:sldMk cId="3294842411" sldId="1894"/>
        </pc:sldMkLst>
      </pc:sldChg>
      <pc:sldChg chg="del">
        <pc:chgData name="Kelly Stokes" userId="3e5c5154-569e-4d81-aa91-4f91841cdfa9" providerId="ADAL" clId="{1FC1C792-CA1D-4A4C-8ED5-389331C9F5BF}" dt="2023-04-05T09:37:51.144" v="10" actId="2696"/>
        <pc:sldMkLst>
          <pc:docMk/>
          <pc:sldMk cId="1903802168" sldId="1895"/>
        </pc:sldMkLst>
      </pc:sldChg>
      <pc:sldChg chg="del">
        <pc:chgData name="Kelly Stokes" userId="3e5c5154-569e-4d81-aa91-4f91841cdfa9" providerId="ADAL" clId="{1FC1C792-CA1D-4A4C-8ED5-389331C9F5BF}" dt="2023-04-05T09:37:51.144" v="10" actId="2696"/>
        <pc:sldMkLst>
          <pc:docMk/>
          <pc:sldMk cId="668009598" sldId="1896"/>
        </pc:sldMkLst>
      </pc:sldChg>
      <pc:sldChg chg="del">
        <pc:chgData name="Kelly Stokes" userId="3e5c5154-569e-4d81-aa91-4f91841cdfa9" providerId="ADAL" clId="{1FC1C792-CA1D-4A4C-8ED5-389331C9F5BF}" dt="2023-04-05T09:38:59.988" v="12" actId="2696"/>
        <pc:sldMkLst>
          <pc:docMk/>
          <pc:sldMk cId="2462957756" sldId="1897"/>
        </pc:sldMkLst>
      </pc:sldChg>
      <pc:sldChg chg="addSp delSp modSp mod delAnim modAnim">
        <pc:chgData name="Kelly Stokes" userId="3e5c5154-569e-4d81-aa91-4f91841cdfa9" providerId="ADAL" clId="{1FC1C792-CA1D-4A4C-8ED5-389331C9F5BF}" dt="2023-04-05T09:41:23.574" v="70"/>
        <pc:sldMkLst>
          <pc:docMk/>
          <pc:sldMk cId="3813122667" sldId="1898"/>
        </pc:sldMkLst>
        <pc:spChg chg="mod">
          <ac:chgData name="Kelly Stokes" userId="3e5c5154-569e-4d81-aa91-4f91841cdfa9" providerId="ADAL" clId="{1FC1C792-CA1D-4A4C-8ED5-389331C9F5BF}" dt="2023-04-05T09:40:49.663" v="65" actId="20577"/>
          <ac:spMkLst>
            <pc:docMk/>
            <pc:sldMk cId="3813122667" sldId="1898"/>
            <ac:spMk id="2" creationId="{52DA34BA-82FC-47C5-BCE1-BB65E08B92A1}"/>
          </ac:spMkLst>
        </pc:spChg>
        <pc:spChg chg="del">
          <ac:chgData name="Kelly Stokes" userId="3e5c5154-569e-4d81-aa91-4f91841cdfa9" providerId="ADAL" clId="{1FC1C792-CA1D-4A4C-8ED5-389331C9F5BF}" dt="2023-04-05T09:40:52.141" v="66" actId="478"/>
          <ac:spMkLst>
            <pc:docMk/>
            <pc:sldMk cId="3813122667" sldId="1898"/>
            <ac:spMk id="5" creationId="{EBB8FA13-5BDC-AA50-B2C6-E5B9B422AFA4}"/>
          </ac:spMkLst>
        </pc:spChg>
        <pc:picChg chg="del">
          <ac:chgData name="Kelly Stokes" userId="3e5c5154-569e-4d81-aa91-4f91841cdfa9" providerId="ADAL" clId="{1FC1C792-CA1D-4A4C-8ED5-389331C9F5BF}" dt="2023-04-05T09:40:53.207" v="67" actId="478"/>
          <ac:picMkLst>
            <pc:docMk/>
            <pc:sldMk cId="3813122667" sldId="1898"/>
            <ac:picMk id="3" creationId="{99FDCFCA-F496-19AF-0153-A02505371943}"/>
          </ac:picMkLst>
        </pc:picChg>
        <pc:picChg chg="add mod">
          <ac:chgData name="Kelly Stokes" userId="3e5c5154-569e-4d81-aa91-4f91841cdfa9" providerId="ADAL" clId="{1FC1C792-CA1D-4A4C-8ED5-389331C9F5BF}" dt="2023-04-05T09:41:21.368" v="69" actId="1076"/>
          <ac:picMkLst>
            <pc:docMk/>
            <pc:sldMk cId="3813122667" sldId="1898"/>
            <ac:picMk id="3074" creationId="{6DC3AE7C-5950-0D17-46DB-B6C6239CFF68}"/>
          </ac:picMkLst>
        </pc:picChg>
      </pc:sldChg>
      <pc:sldChg chg="addSp delSp modSp mod delAnim modAnim">
        <pc:chgData name="Kelly Stokes" userId="3e5c5154-569e-4d81-aa91-4f91841cdfa9" providerId="ADAL" clId="{1FC1C792-CA1D-4A4C-8ED5-389331C9F5BF}" dt="2023-04-05T09:40:39.302" v="50"/>
        <pc:sldMkLst>
          <pc:docMk/>
          <pc:sldMk cId="679491194" sldId="1899"/>
        </pc:sldMkLst>
        <pc:spChg chg="mod">
          <ac:chgData name="Kelly Stokes" userId="3e5c5154-569e-4d81-aa91-4f91841cdfa9" providerId="ADAL" clId="{1FC1C792-CA1D-4A4C-8ED5-389331C9F5BF}" dt="2023-04-05T09:40:08.875" v="45" actId="20577"/>
          <ac:spMkLst>
            <pc:docMk/>
            <pc:sldMk cId="679491194" sldId="1899"/>
            <ac:spMk id="2" creationId="{52DA34BA-82FC-47C5-BCE1-BB65E08B92A1}"/>
          </ac:spMkLst>
        </pc:spChg>
        <pc:spChg chg="del">
          <ac:chgData name="Kelly Stokes" userId="3e5c5154-569e-4d81-aa91-4f91841cdfa9" providerId="ADAL" clId="{1FC1C792-CA1D-4A4C-8ED5-389331C9F5BF}" dt="2023-04-05T09:40:13.009" v="46" actId="478"/>
          <ac:spMkLst>
            <pc:docMk/>
            <pc:sldMk cId="679491194" sldId="1899"/>
            <ac:spMk id="5" creationId="{EBB8FA13-5BDC-AA50-B2C6-E5B9B422AFA4}"/>
          </ac:spMkLst>
        </pc:spChg>
        <pc:picChg chg="del">
          <ac:chgData name="Kelly Stokes" userId="3e5c5154-569e-4d81-aa91-4f91841cdfa9" providerId="ADAL" clId="{1FC1C792-CA1D-4A4C-8ED5-389331C9F5BF}" dt="2023-04-05T09:40:14.281" v="47" actId="478"/>
          <ac:picMkLst>
            <pc:docMk/>
            <pc:sldMk cId="679491194" sldId="1899"/>
            <ac:picMk id="3" creationId="{99FDCFCA-F496-19AF-0153-A02505371943}"/>
          </ac:picMkLst>
        </pc:picChg>
        <pc:picChg chg="add mod">
          <ac:chgData name="Kelly Stokes" userId="3e5c5154-569e-4d81-aa91-4f91841cdfa9" providerId="ADAL" clId="{1FC1C792-CA1D-4A4C-8ED5-389331C9F5BF}" dt="2023-04-05T09:40:38.568" v="49" actId="1076"/>
          <ac:picMkLst>
            <pc:docMk/>
            <pc:sldMk cId="679491194" sldId="1899"/>
            <ac:picMk id="2050" creationId="{137DFACD-D416-DF40-7BF8-C4BED58AFE80}"/>
          </ac:picMkLst>
        </pc:picChg>
      </pc:sldChg>
      <pc:sldChg chg="addSp delSp modSp modAnim">
        <pc:chgData name="Kelly Stokes" userId="3e5c5154-569e-4d81-aa91-4f91841cdfa9" providerId="ADAL" clId="{1FC1C792-CA1D-4A4C-8ED5-389331C9F5BF}" dt="2023-04-05T09:42:47.016" v="110"/>
        <pc:sldMkLst>
          <pc:docMk/>
          <pc:sldMk cId="995565195" sldId="1900"/>
        </pc:sldMkLst>
        <pc:spChg chg="mod">
          <ac:chgData name="Kelly Stokes" userId="3e5c5154-569e-4d81-aa91-4f91841cdfa9" providerId="ADAL" clId="{1FC1C792-CA1D-4A4C-8ED5-389331C9F5BF}" dt="2023-04-05T09:42:29.145" v="105" actId="20577"/>
          <ac:spMkLst>
            <pc:docMk/>
            <pc:sldMk cId="995565195" sldId="1900"/>
            <ac:spMk id="2" creationId="{52DA34BA-82FC-47C5-BCE1-BB65E08B92A1}"/>
          </ac:spMkLst>
        </pc:spChg>
        <pc:spChg chg="mod">
          <ac:chgData name="Kelly Stokes" userId="3e5c5154-569e-4d81-aa91-4f91841cdfa9" providerId="ADAL" clId="{1FC1C792-CA1D-4A4C-8ED5-389331C9F5BF}" dt="2023-04-05T09:42:32.476" v="109" actId="20577"/>
          <ac:spMkLst>
            <pc:docMk/>
            <pc:sldMk cId="995565195" sldId="1900"/>
            <ac:spMk id="10" creationId="{003D53EA-1945-744E-2DD1-0312F4DE835F}"/>
          </ac:spMkLst>
        </pc:spChg>
        <pc:spChg chg="mod">
          <ac:chgData name="Kelly Stokes" userId="3e5c5154-569e-4d81-aa91-4f91841cdfa9" providerId="ADAL" clId="{1FC1C792-CA1D-4A4C-8ED5-389331C9F5BF}" dt="2023-04-05T09:42:47.016" v="110"/>
          <ac:spMkLst>
            <pc:docMk/>
            <pc:sldMk cId="995565195" sldId="1900"/>
            <ac:spMk id="12" creationId="{E384BFF7-3319-CAE2-192F-C4DCBBBBFCCA}"/>
          </ac:spMkLst>
        </pc:spChg>
        <pc:picChg chg="add mod">
          <ac:chgData name="Kelly Stokes" userId="3e5c5154-569e-4d81-aa91-4f91841cdfa9" providerId="ADAL" clId="{1FC1C792-CA1D-4A4C-8ED5-389331C9F5BF}" dt="2023-04-05T09:42:23.650" v="96"/>
          <ac:picMkLst>
            <pc:docMk/>
            <pc:sldMk cId="995565195" sldId="1900"/>
            <ac:picMk id="3" creationId="{9DD2A38E-0B47-19AE-561F-FB9A17011F4B}"/>
          </ac:picMkLst>
        </pc:picChg>
        <pc:picChg chg="del">
          <ac:chgData name="Kelly Stokes" userId="3e5c5154-569e-4d81-aa91-4f91841cdfa9" providerId="ADAL" clId="{1FC1C792-CA1D-4A4C-8ED5-389331C9F5BF}" dt="2023-04-05T09:42:23.209" v="95" actId="478"/>
          <ac:picMkLst>
            <pc:docMk/>
            <pc:sldMk cId="995565195" sldId="1900"/>
            <ac:picMk id="4" creationId="{CC23DF60-6E1F-9695-981A-0794E628E637}"/>
          </ac:picMkLst>
        </pc:picChg>
      </pc:sldChg>
      <pc:sldChg chg="addSp delSp modSp modAnim">
        <pc:chgData name="Kelly Stokes" userId="3e5c5154-569e-4d81-aa91-4f91841cdfa9" providerId="ADAL" clId="{1FC1C792-CA1D-4A4C-8ED5-389331C9F5BF}" dt="2023-04-05T09:43:24.071" v="133" actId="6549"/>
        <pc:sldMkLst>
          <pc:docMk/>
          <pc:sldMk cId="4173661633" sldId="1901"/>
        </pc:sldMkLst>
        <pc:spChg chg="mod">
          <ac:chgData name="Kelly Stokes" userId="3e5c5154-569e-4d81-aa91-4f91841cdfa9" providerId="ADAL" clId="{1FC1C792-CA1D-4A4C-8ED5-389331C9F5BF}" dt="2023-04-05T09:43:00.774" v="125" actId="20577"/>
          <ac:spMkLst>
            <pc:docMk/>
            <pc:sldMk cId="4173661633" sldId="1901"/>
            <ac:spMk id="2" creationId="{52DA34BA-82FC-47C5-BCE1-BB65E08B92A1}"/>
          </ac:spMkLst>
        </pc:spChg>
        <pc:spChg chg="mod">
          <ac:chgData name="Kelly Stokes" userId="3e5c5154-569e-4d81-aa91-4f91841cdfa9" providerId="ADAL" clId="{1FC1C792-CA1D-4A4C-8ED5-389331C9F5BF}" dt="2023-04-05T09:43:05.041" v="129" actId="20577"/>
          <ac:spMkLst>
            <pc:docMk/>
            <pc:sldMk cId="4173661633" sldId="1901"/>
            <ac:spMk id="10" creationId="{003D53EA-1945-744E-2DD1-0312F4DE835F}"/>
          </ac:spMkLst>
        </pc:spChg>
        <pc:spChg chg="mod">
          <ac:chgData name="Kelly Stokes" userId="3e5c5154-569e-4d81-aa91-4f91841cdfa9" providerId="ADAL" clId="{1FC1C792-CA1D-4A4C-8ED5-389331C9F5BF}" dt="2023-04-05T09:43:24.071" v="133" actId="6549"/>
          <ac:spMkLst>
            <pc:docMk/>
            <pc:sldMk cId="4173661633" sldId="1901"/>
            <ac:spMk id="12" creationId="{E384BFF7-3319-CAE2-192F-C4DCBBBBFCCA}"/>
          </ac:spMkLst>
        </pc:spChg>
        <pc:picChg chg="add mod">
          <ac:chgData name="Kelly Stokes" userId="3e5c5154-569e-4d81-aa91-4f91841cdfa9" providerId="ADAL" clId="{1FC1C792-CA1D-4A4C-8ED5-389331C9F5BF}" dt="2023-04-05T09:42:54.442" v="112"/>
          <ac:picMkLst>
            <pc:docMk/>
            <pc:sldMk cId="4173661633" sldId="1901"/>
            <ac:picMk id="3" creationId="{B48C5238-8B47-88BC-909C-BA174D822D93}"/>
          </ac:picMkLst>
        </pc:picChg>
        <pc:picChg chg="del">
          <ac:chgData name="Kelly Stokes" userId="3e5c5154-569e-4d81-aa91-4f91841cdfa9" providerId="ADAL" clId="{1FC1C792-CA1D-4A4C-8ED5-389331C9F5BF}" dt="2023-04-05T09:42:54.017" v="111" actId="478"/>
          <ac:picMkLst>
            <pc:docMk/>
            <pc:sldMk cId="4173661633" sldId="1901"/>
            <ac:picMk id="4" creationId="{CC23DF60-6E1F-9695-981A-0794E628E637}"/>
          </ac:picMkLst>
        </pc:picChg>
      </pc:sldChg>
      <pc:sldChg chg="del">
        <pc:chgData name="Kelly Stokes" userId="3e5c5154-569e-4d81-aa91-4f91841cdfa9" providerId="ADAL" clId="{1FC1C792-CA1D-4A4C-8ED5-389331C9F5BF}" dt="2023-04-05T09:48:11.275" v="221" actId="2696"/>
        <pc:sldMkLst>
          <pc:docMk/>
          <pc:sldMk cId="2228366912" sldId="1902"/>
        </pc:sldMkLst>
      </pc:sldChg>
      <pc:sldChg chg="del">
        <pc:chgData name="Kelly Stokes" userId="3e5c5154-569e-4d81-aa91-4f91841cdfa9" providerId="ADAL" clId="{1FC1C792-CA1D-4A4C-8ED5-389331C9F5BF}" dt="2023-04-05T09:48:11.275" v="221" actId="2696"/>
        <pc:sldMkLst>
          <pc:docMk/>
          <pc:sldMk cId="679471433" sldId="1903"/>
        </pc:sldMkLst>
      </pc:sldChg>
      <pc:sldChg chg="del">
        <pc:chgData name="Kelly Stokes" userId="3e5c5154-569e-4d81-aa91-4f91841cdfa9" providerId="ADAL" clId="{1FC1C792-CA1D-4A4C-8ED5-389331C9F5BF}" dt="2023-04-05T09:48:11.275" v="221" actId="2696"/>
        <pc:sldMkLst>
          <pc:docMk/>
          <pc:sldMk cId="1524177385" sldId="1904"/>
        </pc:sldMkLst>
      </pc:sldChg>
      <pc:sldChg chg="del">
        <pc:chgData name="Kelly Stokes" userId="3e5c5154-569e-4d81-aa91-4f91841cdfa9" providerId="ADAL" clId="{1FC1C792-CA1D-4A4C-8ED5-389331C9F5BF}" dt="2023-04-05T09:48:11.275" v="221" actId="2696"/>
        <pc:sldMkLst>
          <pc:docMk/>
          <pc:sldMk cId="3650807419" sldId="1905"/>
        </pc:sldMkLst>
      </pc:sldChg>
      <pc:sldChg chg="del">
        <pc:chgData name="Kelly Stokes" userId="3e5c5154-569e-4d81-aa91-4f91841cdfa9" providerId="ADAL" clId="{1FC1C792-CA1D-4A4C-8ED5-389331C9F5BF}" dt="2023-04-05T09:48:34.002" v="226" actId="2696"/>
        <pc:sldMkLst>
          <pc:docMk/>
          <pc:sldMk cId="4192812004" sldId="1906"/>
        </pc:sldMkLst>
      </pc:sldChg>
      <pc:sldChg chg="del">
        <pc:chgData name="Kelly Stokes" userId="3e5c5154-569e-4d81-aa91-4f91841cdfa9" providerId="ADAL" clId="{1FC1C792-CA1D-4A4C-8ED5-389331C9F5BF}" dt="2023-04-05T09:50:19.397" v="237" actId="2696"/>
        <pc:sldMkLst>
          <pc:docMk/>
          <pc:sldMk cId="995310907" sldId="1907"/>
        </pc:sldMkLst>
      </pc:sldChg>
      <pc:sldChg chg="del">
        <pc:chgData name="Kelly Stokes" userId="3e5c5154-569e-4d81-aa91-4f91841cdfa9" providerId="ADAL" clId="{1FC1C792-CA1D-4A4C-8ED5-389331C9F5BF}" dt="2023-04-05T09:50:19.397" v="237" actId="2696"/>
        <pc:sldMkLst>
          <pc:docMk/>
          <pc:sldMk cId="3832053532" sldId="1908"/>
        </pc:sldMkLst>
      </pc:sldChg>
      <pc:sldChg chg="del">
        <pc:chgData name="Kelly Stokes" userId="3e5c5154-569e-4d81-aa91-4f91841cdfa9" providerId="ADAL" clId="{1FC1C792-CA1D-4A4C-8ED5-389331C9F5BF}" dt="2023-04-05T09:51:26.327" v="254" actId="2696"/>
        <pc:sldMkLst>
          <pc:docMk/>
          <pc:sldMk cId="3089707298" sldId="1909"/>
        </pc:sldMkLst>
      </pc:sldChg>
      <pc:sldChg chg="del">
        <pc:chgData name="Kelly Stokes" userId="3e5c5154-569e-4d81-aa91-4f91841cdfa9" providerId="ADAL" clId="{1FC1C792-CA1D-4A4C-8ED5-389331C9F5BF}" dt="2023-04-05T09:51:26.327" v="254" actId="2696"/>
        <pc:sldMkLst>
          <pc:docMk/>
          <pc:sldMk cId="783036877" sldId="1910"/>
        </pc:sldMkLst>
      </pc:sldChg>
      <pc:sldChg chg="del">
        <pc:chgData name="Kelly Stokes" userId="3e5c5154-569e-4d81-aa91-4f91841cdfa9" providerId="ADAL" clId="{1FC1C792-CA1D-4A4C-8ED5-389331C9F5BF}" dt="2023-04-05T09:51:26.327" v="254" actId="2696"/>
        <pc:sldMkLst>
          <pc:docMk/>
          <pc:sldMk cId="2809062359" sldId="1911"/>
        </pc:sldMkLst>
      </pc:sldChg>
      <pc:sldChg chg="del">
        <pc:chgData name="Kelly Stokes" userId="3e5c5154-569e-4d81-aa91-4f91841cdfa9" providerId="ADAL" clId="{1FC1C792-CA1D-4A4C-8ED5-389331C9F5BF}" dt="2023-04-05T09:51:26.327" v="254" actId="2696"/>
        <pc:sldMkLst>
          <pc:docMk/>
          <pc:sldMk cId="1458887830" sldId="1912"/>
        </pc:sldMkLst>
      </pc:sldChg>
      <pc:sldChg chg="del">
        <pc:chgData name="Kelly Stokes" userId="3e5c5154-569e-4d81-aa91-4f91841cdfa9" providerId="ADAL" clId="{1FC1C792-CA1D-4A4C-8ED5-389331C9F5BF}" dt="2023-04-05T09:51:26.327" v="254" actId="2696"/>
        <pc:sldMkLst>
          <pc:docMk/>
          <pc:sldMk cId="1167705481" sldId="1913"/>
        </pc:sldMkLst>
      </pc:sldChg>
      <pc:sldChg chg="del">
        <pc:chgData name="Kelly Stokes" userId="3e5c5154-569e-4d81-aa91-4f91841cdfa9" providerId="ADAL" clId="{1FC1C792-CA1D-4A4C-8ED5-389331C9F5BF}" dt="2023-04-05T09:51:26.327" v="254" actId="2696"/>
        <pc:sldMkLst>
          <pc:docMk/>
          <pc:sldMk cId="254876940" sldId="1914"/>
        </pc:sldMkLst>
      </pc:sldChg>
      <pc:sldChg chg="del">
        <pc:chgData name="Kelly Stokes" userId="3e5c5154-569e-4d81-aa91-4f91841cdfa9" providerId="ADAL" clId="{1FC1C792-CA1D-4A4C-8ED5-389331C9F5BF}" dt="2023-04-05T09:51:26.327" v="254" actId="2696"/>
        <pc:sldMkLst>
          <pc:docMk/>
          <pc:sldMk cId="1422449884" sldId="1915"/>
        </pc:sldMkLst>
      </pc:sldChg>
      <pc:sldChg chg="del">
        <pc:chgData name="Kelly Stokes" userId="3e5c5154-569e-4d81-aa91-4f91841cdfa9" providerId="ADAL" clId="{1FC1C792-CA1D-4A4C-8ED5-389331C9F5BF}" dt="2023-04-05T09:51:26.327" v="254" actId="2696"/>
        <pc:sldMkLst>
          <pc:docMk/>
          <pc:sldMk cId="3274125968" sldId="1916"/>
        </pc:sldMkLst>
      </pc:sldChg>
      <pc:sldChg chg="del">
        <pc:chgData name="Kelly Stokes" userId="3e5c5154-569e-4d81-aa91-4f91841cdfa9" providerId="ADAL" clId="{1FC1C792-CA1D-4A4C-8ED5-389331C9F5BF}" dt="2023-04-05T09:51:26.327" v="254" actId="2696"/>
        <pc:sldMkLst>
          <pc:docMk/>
          <pc:sldMk cId="4232738400" sldId="1917"/>
        </pc:sldMkLst>
      </pc:sldChg>
      <pc:sldChg chg="del">
        <pc:chgData name="Kelly Stokes" userId="3e5c5154-569e-4d81-aa91-4f91841cdfa9" providerId="ADAL" clId="{1FC1C792-CA1D-4A4C-8ED5-389331C9F5BF}" dt="2023-04-05T09:51:26.327" v="254" actId="2696"/>
        <pc:sldMkLst>
          <pc:docMk/>
          <pc:sldMk cId="1372689624" sldId="1918"/>
        </pc:sldMkLst>
      </pc:sldChg>
      <pc:sldChg chg="del">
        <pc:chgData name="Kelly Stokes" userId="3e5c5154-569e-4d81-aa91-4f91841cdfa9" providerId="ADAL" clId="{1FC1C792-CA1D-4A4C-8ED5-389331C9F5BF}" dt="2023-04-05T09:51:26.327" v="254" actId="2696"/>
        <pc:sldMkLst>
          <pc:docMk/>
          <pc:sldMk cId="2985397472" sldId="1919"/>
        </pc:sldMkLst>
      </pc:sldChg>
      <pc:sldChg chg="del">
        <pc:chgData name="Kelly Stokes" userId="3e5c5154-569e-4d81-aa91-4f91841cdfa9" providerId="ADAL" clId="{1FC1C792-CA1D-4A4C-8ED5-389331C9F5BF}" dt="2023-04-05T09:51:26.327" v="254" actId="2696"/>
        <pc:sldMkLst>
          <pc:docMk/>
          <pc:sldMk cId="3338005339" sldId="1920"/>
        </pc:sldMkLst>
      </pc:sldChg>
      <pc:sldChg chg="del">
        <pc:chgData name="Kelly Stokes" userId="3e5c5154-569e-4d81-aa91-4f91841cdfa9" providerId="ADAL" clId="{1FC1C792-CA1D-4A4C-8ED5-389331C9F5BF}" dt="2023-04-05T09:51:26.327" v="254" actId="2696"/>
        <pc:sldMkLst>
          <pc:docMk/>
          <pc:sldMk cId="3526829873" sldId="1921"/>
        </pc:sldMkLst>
      </pc:sldChg>
      <pc:sldChg chg="del">
        <pc:chgData name="Kelly Stokes" userId="3e5c5154-569e-4d81-aa91-4f91841cdfa9" providerId="ADAL" clId="{1FC1C792-CA1D-4A4C-8ED5-389331C9F5BF}" dt="2023-04-05T09:51:26.327" v="254" actId="2696"/>
        <pc:sldMkLst>
          <pc:docMk/>
          <pc:sldMk cId="4181842762" sldId="1922"/>
        </pc:sldMkLst>
      </pc:sldChg>
      <pc:sldChg chg="del">
        <pc:chgData name="Kelly Stokes" userId="3e5c5154-569e-4d81-aa91-4f91841cdfa9" providerId="ADAL" clId="{1FC1C792-CA1D-4A4C-8ED5-389331C9F5BF}" dt="2023-04-05T09:51:26.327" v="254" actId="2696"/>
        <pc:sldMkLst>
          <pc:docMk/>
          <pc:sldMk cId="2360097747" sldId="1923"/>
        </pc:sldMkLst>
      </pc:sldChg>
      <pc:sldChg chg="del">
        <pc:chgData name="Kelly Stokes" userId="3e5c5154-569e-4d81-aa91-4f91841cdfa9" providerId="ADAL" clId="{1FC1C792-CA1D-4A4C-8ED5-389331C9F5BF}" dt="2023-04-05T09:51:26.327" v="254" actId="2696"/>
        <pc:sldMkLst>
          <pc:docMk/>
          <pc:sldMk cId="1161495339" sldId="1924"/>
        </pc:sldMkLst>
      </pc:sldChg>
      <pc:sldChg chg="del">
        <pc:chgData name="Kelly Stokes" userId="3e5c5154-569e-4d81-aa91-4f91841cdfa9" providerId="ADAL" clId="{1FC1C792-CA1D-4A4C-8ED5-389331C9F5BF}" dt="2023-04-05T09:51:09.096" v="253" actId="2696"/>
        <pc:sldMkLst>
          <pc:docMk/>
          <pc:sldMk cId="511410893" sldId="1926"/>
        </pc:sldMkLst>
      </pc:sldChg>
      <pc:sldChg chg="del">
        <pc:chgData name="Kelly Stokes" userId="3e5c5154-569e-4d81-aa91-4f91841cdfa9" providerId="ADAL" clId="{1FC1C792-CA1D-4A4C-8ED5-389331C9F5BF}" dt="2023-04-05T09:51:09.096" v="253" actId="2696"/>
        <pc:sldMkLst>
          <pc:docMk/>
          <pc:sldMk cId="4035587280" sldId="1927"/>
        </pc:sldMkLst>
      </pc:sldChg>
      <pc:sldChg chg="del">
        <pc:chgData name="Kelly Stokes" userId="3e5c5154-569e-4d81-aa91-4f91841cdfa9" providerId="ADAL" clId="{1FC1C792-CA1D-4A4C-8ED5-389331C9F5BF}" dt="2023-04-05T09:55:48.481" v="375" actId="2696"/>
        <pc:sldMkLst>
          <pc:docMk/>
          <pc:sldMk cId="892695219" sldId="1928"/>
        </pc:sldMkLst>
      </pc:sldChg>
      <pc:sldChg chg="del">
        <pc:chgData name="Kelly Stokes" userId="3e5c5154-569e-4d81-aa91-4f91841cdfa9" providerId="ADAL" clId="{1FC1C792-CA1D-4A4C-8ED5-389331C9F5BF}" dt="2023-04-05T09:55:48.481" v="375" actId="2696"/>
        <pc:sldMkLst>
          <pc:docMk/>
          <pc:sldMk cId="2913207882" sldId="1929"/>
        </pc:sldMkLst>
      </pc:sldChg>
      <pc:sldChg chg="del">
        <pc:chgData name="Kelly Stokes" userId="3e5c5154-569e-4d81-aa91-4f91841cdfa9" providerId="ADAL" clId="{1FC1C792-CA1D-4A4C-8ED5-389331C9F5BF}" dt="2023-04-05T09:58:35.037" v="392" actId="2696"/>
        <pc:sldMkLst>
          <pc:docMk/>
          <pc:sldMk cId="1560143253" sldId="1930"/>
        </pc:sldMkLst>
      </pc:sldChg>
      <pc:sldChg chg="del">
        <pc:chgData name="Kelly Stokes" userId="3e5c5154-569e-4d81-aa91-4f91841cdfa9" providerId="ADAL" clId="{1FC1C792-CA1D-4A4C-8ED5-389331C9F5BF}" dt="2023-04-05T09:58:35.037" v="392" actId="2696"/>
        <pc:sldMkLst>
          <pc:docMk/>
          <pc:sldMk cId="2830176887" sldId="1931"/>
        </pc:sldMkLst>
      </pc:sldChg>
      <pc:sldChg chg="del">
        <pc:chgData name="Kelly Stokes" userId="3e5c5154-569e-4d81-aa91-4f91841cdfa9" providerId="ADAL" clId="{1FC1C792-CA1D-4A4C-8ED5-389331C9F5BF}" dt="2023-04-05T09:59:05.539" v="405" actId="2696"/>
        <pc:sldMkLst>
          <pc:docMk/>
          <pc:sldMk cId="181934149" sldId="1932"/>
        </pc:sldMkLst>
      </pc:sldChg>
      <pc:sldChg chg="del">
        <pc:chgData name="Kelly Stokes" userId="3e5c5154-569e-4d81-aa91-4f91841cdfa9" providerId="ADAL" clId="{1FC1C792-CA1D-4A4C-8ED5-389331C9F5BF}" dt="2023-04-05T09:59:05.539" v="405" actId="2696"/>
        <pc:sldMkLst>
          <pc:docMk/>
          <pc:sldMk cId="2148520009" sldId="1933"/>
        </pc:sldMkLst>
      </pc:sldChg>
      <pc:sldChg chg="del">
        <pc:chgData name="Kelly Stokes" userId="3e5c5154-569e-4d81-aa91-4f91841cdfa9" providerId="ADAL" clId="{1FC1C792-CA1D-4A4C-8ED5-389331C9F5BF}" dt="2023-04-05T09:50:19.397" v="237" actId="2696"/>
        <pc:sldMkLst>
          <pc:docMk/>
          <pc:sldMk cId="3553844776" sldId="1934"/>
        </pc:sldMkLst>
      </pc:sldChg>
      <pc:sldChg chg="del">
        <pc:chgData name="Kelly Stokes" userId="3e5c5154-569e-4d81-aa91-4f91841cdfa9" providerId="ADAL" clId="{1FC1C792-CA1D-4A4C-8ED5-389331C9F5BF}" dt="2023-04-05T09:50:19.397" v="237" actId="2696"/>
        <pc:sldMkLst>
          <pc:docMk/>
          <pc:sldMk cId="3762302889" sldId="1935"/>
        </pc:sldMkLst>
      </pc:sldChg>
      <pc:sldChg chg="del">
        <pc:chgData name="Kelly Stokes" userId="3e5c5154-569e-4d81-aa91-4f91841cdfa9" providerId="ADAL" clId="{1FC1C792-CA1D-4A4C-8ED5-389331C9F5BF}" dt="2023-04-05T09:50:19.397" v="237" actId="2696"/>
        <pc:sldMkLst>
          <pc:docMk/>
          <pc:sldMk cId="1266448358" sldId="1936"/>
        </pc:sldMkLst>
      </pc:sldChg>
      <pc:sldChg chg="del">
        <pc:chgData name="Kelly Stokes" userId="3e5c5154-569e-4d81-aa91-4f91841cdfa9" providerId="ADAL" clId="{1FC1C792-CA1D-4A4C-8ED5-389331C9F5BF}" dt="2023-04-05T09:50:19.397" v="237" actId="2696"/>
        <pc:sldMkLst>
          <pc:docMk/>
          <pc:sldMk cId="2297877805" sldId="1937"/>
        </pc:sldMkLst>
      </pc:sldChg>
      <pc:sldChg chg="del">
        <pc:chgData name="Kelly Stokes" userId="3e5c5154-569e-4d81-aa91-4f91841cdfa9" providerId="ADAL" clId="{1FC1C792-CA1D-4A4C-8ED5-389331C9F5BF}" dt="2023-04-05T09:50:19.397" v="237" actId="2696"/>
        <pc:sldMkLst>
          <pc:docMk/>
          <pc:sldMk cId="2689238328" sldId="1938"/>
        </pc:sldMkLst>
      </pc:sldChg>
      <pc:sldChg chg="del">
        <pc:chgData name="Kelly Stokes" userId="3e5c5154-569e-4d81-aa91-4f91841cdfa9" providerId="ADAL" clId="{1FC1C792-CA1D-4A4C-8ED5-389331C9F5BF}" dt="2023-04-05T09:50:19.397" v="237" actId="2696"/>
        <pc:sldMkLst>
          <pc:docMk/>
          <pc:sldMk cId="1226752229" sldId="1939"/>
        </pc:sldMkLst>
      </pc:sldChg>
      <pc:sldChg chg="del">
        <pc:chgData name="Kelly Stokes" userId="3e5c5154-569e-4d81-aa91-4f91841cdfa9" providerId="ADAL" clId="{1FC1C792-CA1D-4A4C-8ED5-389331C9F5BF}" dt="2023-04-05T09:50:19.397" v="237" actId="2696"/>
        <pc:sldMkLst>
          <pc:docMk/>
          <pc:sldMk cId="2420382399" sldId="1943"/>
        </pc:sldMkLst>
      </pc:sldChg>
      <pc:sldChg chg="del">
        <pc:chgData name="Kelly Stokes" userId="3e5c5154-569e-4d81-aa91-4f91841cdfa9" providerId="ADAL" clId="{1FC1C792-CA1D-4A4C-8ED5-389331C9F5BF}" dt="2023-04-05T09:50:19.397" v="237" actId="2696"/>
        <pc:sldMkLst>
          <pc:docMk/>
          <pc:sldMk cId="3953612358" sldId="1944"/>
        </pc:sldMkLst>
      </pc:sldChg>
      <pc:sldChg chg="del">
        <pc:chgData name="Kelly Stokes" userId="3e5c5154-569e-4d81-aa91-4f91841cdfa9" providerId="ADAL" clId="{1FC1C792-CA1D-4A4C-8ED5-389331C9F5BF}" dt="2023-04-05T09:50:19.397" v="237" actId="2696"/>
        <pc:sldMkLst>
          <pc:docMk/>
          <pc:sldMk cId="2651154128" sldId="1945"/>
        </pc:sldMkLst>
      </pc:sldChg>
      <pc:sldChg chg="del">
        <pc:chgData name="Kelly Stokes" userId="3e5c5154-569e-4d81-aa91-4f91841cdfa9" providerId="ADAL" clId="{1FC1C792-CA1D-4A4C-8ED5-389331C9F5BF}" dt="2023-04-05T09:50:19.397" v="237" actId="2696"/>
        <pc:sldMkLst>
          <pc:docMk/>
          <pc:sldMk cId="852695065" sldId="1946"/>
        </pc:sldMkLst>
      </pc:sldChg>
      <pc:sldChg chg="del">
        <pc:chgData name="Kelly Stokes" userId="3e5c5154-569e-4d81-aa91-4f91841cdfa9" providerId="ADAL" clId="{1FC1C792-CA1D-4A4C-8ED5-389331C9F5BF}" dt="2023-04-05T09:50:19.397" v="237" actId="2696"/>
        <pc:sldMkLst>
          <pc:docMk/>
          <pc:sldMk cId="1542360489" sldId="1947"/>
        </pc:sldMkLst>
      </pc:sldChg>
      <pc:sldChg chg="del">
        <pc:chgData name="Kelly Stokes" userId="3e5c5154-569e-4d81-aa91-4f91841cdfa9" providerId="ADAL" clId="{1FC1C792-CA1D-4A4C-8ED5-389331C9F5BF}" dt="2023-04-05T09:50:19.397" v="237" actId="2696"/>
        <pc:sldMkLst>
          <pc:docMk/>
          <pc:sldMk cId="2013703145" sldId="1948"/>
        </pc:sldMkLst>
      </pc:sldChg>
      <pc:sldChg chg="del">
        <pc:chgData name="Kelly Stokes" userId="3e5c5154-569e-4d81-aa91-4f91841cdfa9" providerId="ADAL" clId="{1FC1C792-CA1D-4A4C-8ED5-389331C9F5BF}" dt="2023-04-05T09:50:19.397" v="237" actId="2696"/>
        <pc:sldMkLst>
          <pc:docMk/>
          <pc:sldMk cId="1585670522" sldId="1949"/>
        </pc:sldMkLst>
      </pc:sldChg>
      <pc:sldChg chg="del">
        <pc:chgData name="Kelly Stokes" userId="3e5c5154-569e-4d81-aa91-4f91841cdfa9" providerId="ADAL" clId="{1FC1C792-CA1D-4A4C-8ED5-389331C9F5BF}" dt="2023-04-05T09:50:19.397" v="237" actId="2696"/>
        <pc:sldMkLst>
          <pc:docMk/>
          <pc:sldMk cId="1985909402" sldId="1950"/>
        </pc:sldMkLst>
      </pc:sldChg>
      <pc:sldChg chg="del">
        <pc:chgData name="Kelly Stokes" userId="3e5c5154-569e-4d81-aa91-4f91841cdfa9" providerId="ADAL" clId="{1FC1C792-CA1D-4A4C-8ED5-389331C9F5BF}" dt="2023-04-05T09:50:19.397" v="237" actId="2696"/>
        <pc:sldMkLst>
          <pc:docMk/>
          <pc:sldMk cId="4159009284" sldId="1951"/>
        </pc:sldMkLst>
      </pc:sldChg>
      <pc:sldChg chg="del">
        <pc:chgData name="Kelly Stokes" userId="3e5c5154-569e-4d81-aa91-4f91841cdfa9" providerId="ADAL" clId="{1FC1C792-CA1D-4A4C-8ED5-389331C9F5BF}" dt="2023-04-05T09:50:19.397" v="237" actId="2696"/>
        <pc:sldMkLst>
          <pc:docMk/>
          <pc:sldMk cId="467170420" sldId="1952"/>
        </pc:sldMkLst>
      </pc:sldChg>
      <pc:sldChg chg="del">
        <pc:chgData name="Kelly Stokes" userId="3e5c5154-569e-4d81-aa91-4f91841cdfa9" providerId="ADAL" clId="{1FC1C792-CA1D-4A4C-8ED5-389331C9F5BF}" dt="2023-04-05T09:50:19.397" v="237" actId="2696"/>
        <pc:sldMkLst>
          <pc:docMk/>
          <pc:sldMk cId="347907722" sldId="1953"/>
        </pc:sldMkLst>
      </pc:sldChg>
      <pc:sldChg chg="del">
        <pc:chgData name="Kelly Stokes" userId="3e5c5154-569e-4d81-aa91-4f91841cdfa9" providerId="ADAL" clId="{1FC1C792-CA1D-4A4C-8ED5-389331C9F5BF}" dt="2023-04-05T09:50:19.397" v="237" actId="2696"/>
        <pc:sldMkLst>
          <pc:docMk/>
          <pc:sldMk cId="1831593704" sldId="1954"/>
        </pc:sldMkLst>
      </pc:sldChg>
      <pc:sldChg chg="del">
        <pc:chgData name="Kelly Stokes" userId="3e5c5154-569e-4d81-aa91-4f91841cdfa9" providerId="ADAL" clId="{1FC1C792-CA1D-4A4C-8ED5-389331C9F5BF}" dt="2023-04-05T09:50:19.397" v="237" actId="2696"/>
        <pc:sldMkLst>
          <pc:docMk/>
          <pc:sldMk cId="61713610" sldId="1955"/>
        </pc:sldMkLst>
      </pc:sldChg>
      <pc:sldChg chg="del">
        <pc:chgData name="Kelly Stokes" userId="3e5c5154-569e-4d81-aa91-4f91841cdfa9" providerId="ADAL" clId="{1FC1C792-CA1D-4A4C-8ED5-389331C9F5BF}" dt="2023-04-05T09:50:19.397" v="237" actId="2696"/>
        <pc:sldMkLst>
          <pc:docMk/>
          <pc:sldMk cId="1173659468" sldId="1956"/>
        </pc:sldMkLst>
      </pc:sldChg>
      <pc:sldChg chg="del">
        <pc:chgData name="Kelly Stokes" userId="3e5c5154-569e-4d81-aa91-4f91841cdfa9" providerId="ADAL" clId="{1FC1C792-CA1D-4A4C-8ED5-389331C9F5BF}" dt="2023-04-05T09:50:19.397" v="237" actId="2696"/>
        <pc:sldMkLst>
          <pc:docMk/>
          <pc:sldMk cId="3413845877" sldId="1957"/>
        </pc:sldMkLst>
      </pc:sldChg>
      <pc:sldChg chg="del">
        <pc:chgData name="Kelly Stokes" userId="3e5c5154-569e-4d81-aa91-4f91841cdfa9" providerId="ADAL" clId="{1FC1C792-CA1D-4A4C-8ED5-389331C9F5BF}" dt="2023-04-05T09:50:19.397" v="237" actId="2696"/>
        <pc:sldMkLst>
          <pc:docMk/>
          <pc:sldMk cId="1040723466" sldId="1958"/>
        </pc:sldMkLst>
      </pc:sldChg>
      <pc:sldChg chg="del">
        <pc:chgData name="Kelly Stokes" userId="3e5c5154-569e-4d81-aa91-4f91841cdfa9" providerId="ADAL" clId="{1FC1C792-CA1D-4A4C-8ED5-389331C9F5BF}" dt="2023-04-05T09:50:19.397" v="237" actId="2696"/>
        <pc:sldMkLst>
          <pc:docMk/>
          <pc:sldMk cId="1500946489" sldId="1959"/>
        </pc:sldMkLst>
      </pc:sldChg>
      <pc:sldChg chg="del">
        <pc:chgData name="Kelly Stokes" userId="3e5c5154-569e-4d81-aa91-4f91841cdfa9" providerId="ADAL" clId="{1FC1C792-CA1D-4A4C-8ED5-389331C9F5BF}" dt="2023-04-05T09:50:19.397" v="237" actId="2696"/>
        <pc:sldMkLst>
          <pc:docMk/>
          <pc:sldMk cId="1050793235" sldId="1960"/>
        </pc:sldMkLst>
      </pc:sldChg>
      <pc:sldChg chg="del">
        <pc:chgData name="Kelly Stokes" userId="3e5c5154-569e-4d81-aa91-4f91841cdfa9" providerId="ADAL" clId="{1FC1C792-CA1D-4A4C-8ED5-389331C9F5BF}" dt="2023-04-05T09:50:19.397" v="237" actId="2696"/>
        <pc:sldMkLst>
          <pc:docMk/>
          <pc:sldMk cId="3349804496" sldId="1961"/>
        </pc:sldMkLst>
      </pc:sldChg>
      <pc:sldChg chg="del">
        <pc:chgData name="Kelly Stokes" userId="3e5c5154-569e-4d81-aa91-4f91841cdfa9" providerId="ADAL" clId="{1FC1C792-CA1D-4A4C-8ED5-389331C9F5BF}" dt="2023-04-05T09:50:19.397" v="237" actId="2696"/>
        <pc:sldMkLst>
          <pc:docMk/>
          <pc:sldMk cId="2726313493" sldId="1962"/>
        </pc:sldMkLst>
      </pc:sldChg>
      <pc:sldChg chg="del">
        <pc:chgData name="Kelly Stokes" userId="3e5c5154-569e-4d81-aa91-4f91841cdfa9" providerId="ADAL" clId="{1FC1C792-CA1D-4A4C-8ED5-389331C9F5BF}" dt="2023-04-05T09:50:19.397" v="237" actId="2696"/>
        <pc:sldMkLst>
          <pc:docMk/>
          <pc:sldMk cId="2507945309" sldId="1963"/>
        </pc:sldMkLst>
      </pc:sldChg>
      <pc:sldChg chg="del">
        <pc:chgData name="Kelly Stokes" userId="3e5c5154-569e-4d81-aa91-4f91841cdfa9" providerId="ADAL" clId="{1FC1C792-CA1D-4A4C-8ED5-389331C9F5BF}" dt="2023-04-05T09:50:19.397" v="237" actId="2696"/>
        <pc:sldMkLst>
          <pc:docMk/>
          <pc:sldMk cId="1558166959" sldId="1964"/>
        </pc:sldMkLst>
      </pc:sldChg>
      <pc:sldChg chg="del">
        <pc:chgData name="Kelly Stokes" userId="3e5c5154-569e-4d81-aa91-4f91841cdfa9" providerId="ADAL" clId="{1FC1C792-CA1D-4A4C-8ED5-389331C9F5BF}" dt="2023-04-05T09:50:19.397" v="237" actId="2696"/>
        <pc:sldMkLst>
          <pc:docMk/>
          <pc:sldMk cId="1500976637" sldId="1965"/>
        </pc:sldMkLst>
      </pc:sldChg>
      <pc:sldChg chg="del">
        <pc:chgData name="Kelly Stokes" userId="3e5c5154-569e-4d81-aa91-4f91841cdfa9" providerId="ADAL" clId="{1FC1C792-CA1D-4A4C-8ED5-389331C9F5BF}" dt="2023-04-05T09:50:19.397" v="237" actId="2696"/>
        <pc:sldMkLst>
          <pc:docMk/>
          <pc:sldMk cId="2137829203" sldId="1966"/>
        </pc:sldMkLst>
      </pc:sldChg>
      <pc:sldChg chg="del">
        <pc:chgData name="Kelly Stokes" userId="3e5c5154-569e-4d81-aa91-4f91841cdfa9" providerId="ADAL" clId="{1FC1C792-CA1D-4A4C-8ED5-389331C9F5BF}" dt="2023-04-05T09:50:19.397" v="237" actId="2696"/>
        <pc:sldMkLst>
          <pc:docMk/>
          <pc:sldMk cId="3323728235" sldId="1967"/>
        </pc:sldMkLst>
      </pc:sldChg>
      <pc:sldChg chg="del">
        <pc:chgData name="Kelly Stokes" userId="3e5c5154-569e-4d81-aa91-4f91841cdfa9" providerId="ADAL" clId="{1FC1C792-CA1D-4A4C-8ED5-389331C9F5BF}" dt="2023-04-05T09:50:19.397" v="237" actId="2696"/>
        <pc:sldMkLst>
          <pc:docMk/>
          <pc:sldMk cId="3375822223" sldId="1968"/>
        </pc:sldMkLst>
      </pc:sldChg>
      <pc:sldChg chg="del">
        <pc:chgData name="Kelly Stokes" userId="3e5c5154-569e-4d81-aa91-4f91841cdfa9" providerId="ADAL" clId="{1FC1C792-CA1D-4A4C-8ED5-389331C9F5BF}" dt="2023-04-05T09:50:19.397" v="237" actId="2696"/>
        <pc:sldMkLst>
          <pc:docMk/>
          <pc:sldMk cId="402871347" sldId="1969"/>
        </pc:sldMkLst>
      </pc:sldChg>
      <pc:sldChg chg="del">
        <pc:chgData name="Kelly Stokes" userId="3e5c5154-569e-4d81-aa91-4f91841cdfa9" providerId="ADAL" clId="{1FC1C792-CA1D-4A4C-8ED5-389331C9F5BF}" dt="2023-04-05T09:50:19.397" v="237" actId="2696"/>
        <pc:sldMkLst>
          <pc:docMk/>
          <pc:sldMk cId="2760502036" sldId="1970"/>
        </pc:sldMkLst>
      </pc:sldChg>
      <pc:sldChg chg="del">
        <pc:chgData name="Kelly Stokes" userId="3e5c5154-569e-4d81-aa91-4f91841cdfa9" providerId="ADAL" clId="{1FC1C792-CA1D-4A4C-8ED5-389331C9F5BF}" dt="2023-04-05T09:50:19.397" v="237" actId="2696"/>
        <pc:sldMkLst>
          <pc:docMk/>
          <pc:sldMk cId="1899208153" sldId="1971"/>
        </pc:sldMkLst>
      </pc:sldChg>
      <pc:sldChg chg="del">
        <pc:chgData name="Kelly Stokes" userId="3e5c5154-569e-4d81-aa91-4f91841cdfa9" providerId="ADAL" clId="{1FC1C792-CA1D-4A4C-8ED5-389331C9F5BF}" dt="2023-04-05T09:50:19.397" v="237" actId="2696"/>
        <pc:sldMkLst>
          <pc:docMk/>
          <pc:sldMk cId="3299657352" sldId="1972"/>
        </pc:sldMkLst>
      </pc:sldChg>
      <pc:sldChg chg="del">
        <pc:chgData name="Kelly Stokes" userId="3e5c5154-569e-4d81-aa91-4f91841cdfa9" providerId="ADAL" clId="{1FC1C792-CA1D-4A4C-8ED5-389331C9F5BF}" dt="2023-04-05T09:50:19.397" v="237" actId="2696"/>
        <pc:sldMkLst>
          <pc:docMk/>
          <pc:sldMk cId="482379872" sldId="1973"/>
        </pc:sldMkLst>
      </pc:sldChg>
      <pc:sldChg chg="del">
        <pc:chgData name="Kelly Stokes" userId="3e5c5154-569e-4d81-aa91-4f91841cdfa9" providerId="ADAL" clId="{1FC1C792-CA1D-4A4C-8ED5-389331C9F5BF}" dt="2023-04-05T09:50:19.397" v="237" actId="2696"/>
        <pc:sldMkLst>
          <pc:docMk/>
          <pc:sldMk cId="3868062781" sldId="1974"/>
        </pc:sldMkLst>
      </pc:sldChg>
      <pc:sldChg chg="del">
        <pc:chgData name="Kelly Stokes" userId="3e5c5154-569e-4d81-aa91-4f91841cdfa9" providerId="ADAL" clId="{1FC1C792-CA1D-4A4C-8ED5-389331C9F5BF}" dt="2023-04-05T09:50:19.397" v="237" actId="2696"/>
        <pc:sldMkLst>
          <pc:docMk/>
          <pc:sldMk cId="4023743852" sldId="1975"/>
        </pc:sldMkLst>
      </pc:sldChg>
      <pc:sldChg chg="del">
        <pc:chgData name="Kelly Stokes" userId="3e5c5154-569e-4d81-aa91-4f91841cdfa9" providerId="ADAL" clId="{1FC1C792-CA1D-4A4C-8ED5-389331C9F5BF}" dt="2023-04-05T09:50:19.397" v="237" actId="2696"/>
        <pc:sldMkLst>
          <pc:docMk/>
          <pc:sldMk cId="2941294656" sldId="1979"/>
        </pc:sldMkLst>
      </pc:sldChg>
      <pc:sldChg chg="del">
        <pc:chgData name="Kelly Stokes" userId="3e5c5154-569e-4d81-aa91-4f91841cdfa9" providerId="ADAL" clId="{1FC1C792-CA1D-4A4C-8ED5-389331C9F5BF}" dt="2023-04-05T09:50:19.397" v="237" actId="2696"/>
        <pc:sldMkLst>
          <pc:docMk/>
          <pc:sldMk cId="1870194217" sldId="1980"/>
        </pc:sldMkLst>
      </pc:sldChg>
      <pc:sldChg chg="del">
        <pc:chgData name="Kelly Stokes" userId="3e5c5154-569e-4d81-aa91-4f91841cdfa9" providerId="ADAL" clId="{1FC1C792-CA1D-4A4C-8ED5-389331C9F5BF}" dt="2023-04-05T09:50:19.397" v="237" actId="2696"/>
        <pc:sldMkLst>
          <pc:docMk/>
          <pc:sldMk cId="3908929428" sldId="1981"/>
        </pc:sldMkLst>
      </pc:sldChg>
      <pc:sldChg chg="del">
        <pc:chgData name="Kelly Stokes" userId="3e5c5154-569e-4d81-aa91-4f91841cdfa9" providerId="ADAL" clId="{1FC1C792-CA1D-4A4C-8ED5-389331C9F5BF}" dt="2023-04-05T09:50:19.397" v="237" actId="2696"/>
        <pc:sldMkLst>
          <pc:docMk/>
          <pc:sldMk cId="385654" sldId="1982"/>
        </pc:sldMkLst>
      </pc:sldChg>
      <pc:sldChg chg="del">
        <pc:chgData name="Kelly Stokes" userId="3e5c5154-569e-4d81-aa91-4f91841cdfa9" providerId="ADAL" clId="{1FC1C792-CA1D-4A4C-8ED5-389331C9F5BF}" dt="2023-04-05T09:50:19.397" v="237" actId="2696"/>
        <pc:sldMkLst>
          <pc:docMk/>
          <pc:sldMk cId="292372812" sldId="1983"/>
        </pc:sldMkLst>
      </pc:sldChg>
      <pc:sldChg chg="del">
        <pc:chgData name="Kelly Stokes" userId="3e5c5154-569e-4d81-aa91-4f91841cdfa9" providerId="ADAL" clId="{1FC1C792-CA1D-4A4C-8ED5-389331C9F5BF}" dt="2023-04-05T09:50:19.397" v="237" actId="2696"/>
        <pc:sldMkLst>
          <pc:docMk/>
          <pc:sldMk cId="1119597490" sldId="1986"/>
        </pc:sldMkLst>
      </pc:sldChg>
      <pc:sldChg chg="del">
        <pc:chgData name="Kelly Stokes" userId="3e5c5154-569e-4d81-aa91-4f91841cdfa9" providerId="ADAL" clId="{1FC1C792-CA1D-4A4C-8ED5-389331C9F5BF}" dt="2023-04-05T09:50:19.397" v="237" actId="2696"/>
        <pc:sldMkLst>
          <pc:docMk/>
          <pc:sldMk cId="3080051605" sldId="1989"/>
        </pc:sldMkLst>
      </pc:sldChg>
      <pc:sldChg chg="del">
        <pc:chgData name="Kelly Stokes" userId="3e5c5154-569e-4d81-aa91-4f91841cdfa9" providerId="ADAL" clId="{1FC1C792-CA1D-4A4C-8ED5-389331C9F5BF}" dt="2023-04-05T09:50:19.397" v="237" actId="2696"/>
        <pc:sldMkLst>
          <pc:docMk/>
          <pc:sldMk cId="657771290" sldId="1990"/>
        </pc:sldMkLst>
      </pc:sldChg>
      <pc:sldChg chg="del">
        <pc:chgData name="Kelly Stokes" userId="3e5c5154-569e-4d81-aa91-4f91841cdfa9" providerId="ADAL" clId="{1FC1C792-CA1D-4A4C-8ED5-389331C9F5BF}" dt="2023-04-05T09:50:19.397" v="237" actId="2696"/>
        <pc:sldMkLst>
          <pc:docMk/>
          <pc:sldMk cId="3376150702" sldId="1991"/>
        </pc:sldMkLst>
      </pc:sldChg>
      <pc:sldChg chg="del">
        <pc:chgData name="Kelly Stokes" userId="3e5c5154-569e-4d81-aa91-4f91841cdfa9" providerId="ADAL" clId="{1FC1C792-CA1D-4A4C-8ED5-389331C9F5BF}" dt="2023-04-05T09:50:19.397" v="237" actId="2696"/>
        <pc:sldMkLst>
          <pc:docMk/>
          <pc:sldMk cId="2859556043" sldId="1992"/>
        </pc:sldMkLst>
      </pc:sldChg>
      <pc:sldChg chg="del">
        <pc:chgData name="Kelly Stokes" userId="3e5c5154-569e-4d81-aa91-4f91841cdfa9" providerId="ADAL" clId="{1FC1C792-CA1D-4A4C-8ED5-389331C9F5BF}" dt="2023-04-05T09:50:19.397" v="237" actId="2696"/>
        <pc:sldMkLst>
          <pc:docMk/>
          <pc:sldMk cId="3531006678" sldId="1993"/>
        </pc:sldMkLst>
      </pc:sldChg>
      <pc:sldChg chg="del">
        <pc:chgData name="Kelly Stokes" userId="3e5c5154-569e-4d81-aa91-4f91841cdfa9" providerId="ADAL" clId="{1FC1C792-CA1D-4A4C-8ED5-389331C9F5BF}" dt="2023-04-05T09:50:19.397" v="237" actId="2696"/>
        <pc:sldMkLst>
          <pc:docMk/>
          <pc:sldMk cId="3111874175" sldId="1994"/>
        </pc:sldMkLst>
      </pc:sldChg>
      <pc:sldChg chg="del">
        <pc:chgData name="Kelly Stokes" userId="3e5c5154-569e-4d81-aa91-4f91841cdfa9" providerId="ADAL" clId="{1FC1C792-CA1D-4A4C-8ED5-389331C9F5BF}" dt="2023-04-05T09:50:19.397" v="237" actId="2696"/>
        <pc:sldMkLst>
          <pc:docMk/>
          <pc:sldMk cId="1394199481" sldId="1995"/>
        </pc:sldMkLst>
      </pc:sldChg>
      <pc:sldChg chg="del">
        <pc:chgData name="Kelly Stokes" userId="3e5c5154-569e-4d81-aa91-4f91841cdfa9" providerId="ADAL" clId="{1FC1C792-CA1D-4A4C-8ED5-389331C9F5BF}" dt="2023-04-05T09:50:19.397" v="237" actId="2696"/>
        <pc:sldMkLst>
          <pc:docMk/>
          <pc:sldMk cId="1394914538" sldId="1996"/>
        </pc:sldMkLst>
      </pc:sldChg>
      <pc:sldChg chg="del">
        <pc:chgData name="Kelly Stokes" userId="3e5c5154-569e-4d81-aa91-4f91841cdfa9" providerId="ADAL" clId="{1FC1C792-CA1D-4A4C-8ED5-389331C9F5BF}" dt="2023-04-05T09:50:19.397" v="237" actId="2696"/>
        <pc:sldMkLst>
          <pc:docMk/>
          <pc:sldMk cId="2608844053" sldId="1997"/>
        </pc:sldMkLst>
      </pc:sldChg>
      <pc:sldChg chg="del">
        <pc:chgData name="Kelly Stokes" userId="3e5c5154-569e-4d81-aa91-4f91841cdfa9" providerId="ADAL" clId="{1FC1C792-CA1D-4A4C-8ED5-389331C9F5BF}" dt="2023-04-05T09:50:19.397" v="237" actId="2696"/>
        <pc:sldMkLst>
          <pc:docMk/>
          <pc:sldMk cId="1319254048" sldId="1998"/>
        </pc:sldMkLst>
      </pc:sldChg>
      <pc:sldChg chg="del">
        <pc:chgData name="Kelly Stokes" userId="3e5c5154-569e-4d81-aa91-4f91841cdfa9" providerId="ADAL" clId="{1FC1C792-CA1D-4A4C-8ED5-389331C9F5BF}" dt="2023-04-05T09:50:19.397" v="237" actId="2696"/>
        <pc:sldMkLst>
          <pc:docMk/>
          <pc:sldMk cId="4199891065" sldId="1999"/>
        </pc:sldMkLst>
      </pc:sldChg>
      <pc:sldChg chg="del">
        <pc:chgData name="Kelly Stokes" userId="3e5c5154-569e-4d81-aa91-4f91841cdfa9" providerId="ADAL" clId="{1FC1C792-CA1D-4A4C-8ED5-389331C9F5BF}" dt="2023-04-05T09:50:19.397" v="237" actId="2696"/>
        <pc:sldMkLst>
          <pc:docMk/>
          <pc:sldMk cId="4109321324" sldId="2000"/>
        </pc:sldMkLst>
      </pc:sldChg>
      <pc:sldChg chg="del">
        <pc:chgData name="Kelly Stokes" userId="3e5c5154-569e-4d81-aa91-4f91841cdfa9" providerId="ADAL" clId="{1FC1C792-CA1D-4A4C-8ED5-389331C9F5BF}" dt="2023-04-05T09:50:19.397" v="237" actId="2696"/>
        <pc:sldMkLst>
          <pc:docMk/>
          <pc:sldMk cId="2753832366" sldId="2001"/>
        </pc:sldMkLst>
      </pc:sldChg>
      <pc:sldChg chg="del">
        <pc:chgData name="Kelly Stokes" userId="3e5c5154-569e-4d81-aa91-4f91841cdfa9" providerId="ADAL" clId="{1FC1C792-CA1D-4A4C-8ED5-389331C9F5BF}" dt="2023-04-05T09:50:19.397" v="237" actId="2696"/>
        <pc:sldMkLst>
          <pc:docMk/>
          <pc:sldMk cId="4122705254" sldId="2002"/>
        </pc:sldMkLst>
      </pc:sldChg>
      <pc:sldChg chg="del">
        <pc:chgData name="Kelly Stokes" userId="3e5c5154-569e-4d81-aa91-4f91841cdfa9" providerId="ADAL" clId="{1FC1C792-CA1D-4A4C-8ED5-389331C9F5BF}" dt="2023-04-05T09:50:19.397" v="237" actId="2696"/>
        <pc:sldMkLst>
          <pc:docMk/>
          <pc:sldMk cId="3104285321" sldId="2003"/>
        </pc:sldMkLst>
      </pc:sldChg>
      <pc:sldChg chg="del">
        <pc:chgData name="Kelly Stokes" userId="3e5c5154-569e-4d81-aa91-4f91841cdfa9" providerId="ADAL" clId="{1FC1C792-CA1D-4A4C-8ED5-389331C9F5BF}" dt="2023-04-05T09:50:19.397" v="237" actId="2696"/>
        <pc:sldMkLst>
          <pc:docMk/>
          <pc:sldMk cId="238009331" sldId="2004"/>
        </pc:sldMkLst>
      </pc:sldChg>
      <pc:sldChg chg="del">
        <pc:chgData name="Kelly Stokes" userId="3e5c5154-569e-4d81-aa91-4f91841cdfa9" providerId="ADAL" clId="{1FC1C792-CA1D-4A4C-8ED5-389331C9F5BF}" dt="2023-04-05T09:50:19.397" v="237" actId="2696"/>
        <pc:sldMkLst>
          <pc:docMk/>
          <pc:sldMk cId="2897039397" sldId="2005"/>
        </pc:sldMkLst>
      </pc:sldChg>
      <pc:sldChg chg="del">
        <pc:chgData name="Kelly Stokes" userId="3e5c5154-569e-4d81-aa91-4f91841cdfa9" providerId="ADAL" clId="{1FC1C792-CA1D-4A4C-8ED5-389331C9F5BF}" dt="2023-04-05T09:50:19.397" v="237" actId="2696"/>
        <pc:sldMkLst>
          <pc:docMk/>
          <pc:sldMk cId="2074660942" sldId="2006"/>
        </pc:sldMkLst>
      </pc:sldChg>
      <pc:sldChg chg="del">
        <pc:chgData name="Kelly Stokes" userId="3e5c5154-569e-4d81-aa91-4f91841cdfa9" providerId="ADAL" clId="{1FC1C792-CA1D-4A4C-8ED5-389331C9F5BF}" dt="2023-04-05T09:50:19.397" v="237" actId="2696"/>
        <pc:sldMkLst>
          <pc:docMk/>
          <pc:sldMk cId="421165082" sldId="2007"/>
        </pc:sldMkLst>
      </pc:sldChg>
      <pc:sldChg chg="del">
        <pc:chgData name="Kelly Stokes" userId="3e5c5154-569e-4d81-aa91-4f91841cdfa9" providerId="ADAL" clId="{1FC1C792-CA1D-4A4C-8ED5-389331C9F5BF}" dt="2023-04-05T09:50:19.397" v="237" actId="2696"/>
        <pc:sldMkLst>
          <pc:docMk/>
          <pc:sldMk cId="3557731534" sldId="2008"/>
        </pc:sldMkLst>
      </pc:sldChg>
      <pc:sldChg chg="del">
        <pc:chgData name="Kelly Stokes" userId="3e5c5154-569e-4d81-aa91-4f91841cdfa9" providerId="ADAL" clId="{1FC1C792-CA1D-4A4C-8ED5-389331C9F5BF}" dt="2023-04-05T09:50:19.397" v="237" actId="2696"/>
        <pc:sldMkLst>
          <pc:docMk/>
          <pc:sldMk cId="2888800971" sldId="2009"/>
        </pc:sldMkLst>
      </pc:sldChg>
      <pc:sldChg chg="del">
        <pc:chgData name="Kelly Stokes" userId="3e5c5154-569e-4d81-aa91-4f91841cdfa9" providerId="ADAL" clId="{1FC1C792-CA1D-4A4C-8ED5-389331C9F5BF}" dt="2023-04-05T09:50:19.397" v="237" actId="2696"/>
        <pc:sldMkLst>
          <pc:docMk/>
          <pc:sldMk cId="2512258784" sldId="2010"/>
        </pc:sldMkLst>
      </pc:sldChg>
      <pc:sldChg chg="del">
        <pc:chgData name="Kelly Stokes" userId="3e5c5154-569e-4d81-aa91-4f91841cdfa9" providerId="ADAL" clId="{1FC1C792-CA1D-4A4C-8ED5-389331C9F5BF}" dt="2023-04-05T09:50:19.397" v="237" actId="2696"/>
        <pc:sldMkLst>
          <pc:docMk/>
          <pc:sldMk cId="4134644966" sldId="2011"/>
        </pc:sldMkLst>
      </pc:sldChg>
      <pc:sldChg chg="del">
        <pc:chgData name="Kelly Stokes" userId="3e5c5154-569e-4d81-aa91-4f91841cdfa9" providerId="ADAL" clId="{1FC1C792-CA1D-4A4C-8ED5-389331C9F5BF}" dt="2023-04-05T09:50:19.397" v="237" actId="2696"/>
        <pc:sldMkLst>
          <pc:docMk/>
          <pc:sldMk cId="3524175233" sldId="2015"/>
        </pc:sldMkLst>
      </pc:sldChg>
      <pc:sldChg chg="del">
        <pc:chgData name="Kelly Stokes" userId="3e5c5154-569e-4d81-aa91-4f91841cdfa9" providerId="ADAL" clId="{1FC1C792-CA1D-4A4C-8ED5-389331C9F5BF}" dt="2023-04-05T09:50:19.397" v="237" actId="2696"/>
        <pc:sldMkLst>
          <pc:docMk/>
          <pc:sldMk cId="3611960649" sldId="2016"/>
        </pc:sldMkLst>
      </pc:sldChg>
      <pc:sldChg chg="del">
        <pc:chgData name="Kelly Stokes" userId="3e5c5154-569e-4d81-aa91-4f91841cdfa9" providerId="ADAL" clId="{1FC1C792-CA1D-4A4C-8ED5-389331C9F5BF}" dt="2023-04-05T09:50:19.397" v="237" actId="2696"/>
        <pc:sldMkLst>
          <pc:docMk/>
          <pc:sldMk cId="2256025079" sldId="2017"/>
        </pc:sldMkLst>
      </pc:sldChg>
      <pc:sldChg chg="del">
        <pc:chgData name="Kelly Stokes" userId="3e5c5154-569e-4d81-aa91-4f91841cdfa9" providerId="ADAL" clId="{1FC1C792-CA1D-4A4C-8ED5-389331C9F5BF}" dt="2023-04-05T09:50:19.397" v="237" actId="2696"/>
        <pc:sldMkLst>
          <pc:docMk/>
          <pc:sldMk cId="4134478967" sldId="2018"/>
        </pc:sldMkLst>
      </pc:sldChg>
      <pc:sldChg chg="del">
        <pc:chgData name="Kelly Stokes" userId="3e5c5154-569e-4d81-aa91-4f91841cdfa9" providerId="ADAL" clId="{1FC1C792-CA1D-4A4C-8ED5-389331C9F5BF}" dt="2023-04-05T09:50:19.397" v="237" actId="2696"/>
        <pc:sldMkLst>
          <pc:docMk/>
          <pc:sldMk cId="3981271581" sldId="2025"/>
        </pc:sldMkLst>
      </pc:sldChg>
      <pc:sldChg chg="del">
        <pc:chgData name="Kelly Stokes" userId="3e5c5154-569e-4d81-aa91-4f91841cdfa9" providerId="ADAL" clId="{1FC1C792-CA1D-4A4C-8ED5-389331C9F5BF}" dt="2023-04-05T09:50:19.397" v="237" actId="2696"/>
        <pc:sldMkLst>
          <pc:docMk/>
          <pc:sldMk cId="1014369513" sldId="2026"/>
        </pc:sldMkLst>
      </pc:sldChg>
      <pc:sldChg chg="del">
        <pc:chgData name="Kelly Stokes" userId="3e5c5154-569e-4d81-aa91-4f91841cdfa9" providerId="ADAL" clId="{1FC1C792-CA1D-4A4C-8ED5-389331C9F5BF}" dt="2023-04-05T09:50:19.397" v="237" actId="2696"/>
        <pc:sldMkLst>
          <pc:docMk/>
          <pc:sldMk cId="3377308988" sldId="2028"/>
        </pc:sldMkLst>
      </pc:sldChg>
      <pc:sldChg chg="del">
        <pc:chgData name="Kelly Stokes" userId="3e5c5154-569e-4d81-aa91-4f91841cdfa9" providerId="ADAL" clId="{1FC1C792-CA1D-4A4C-8ED5-389331C9F5BF}" dt="2023-04-05T09:50:19.397" v="237" actId="2696"/>
        <pc:sldMkLst>
          <pc:docMk/>
          <pc:sldMk cId="758464891" sldId="2029"/>
        </pc:sldMkLst>
      </pc:sldChg>
      <pc:sldChg chg="del">
        <pc:chgData name="Kelly Stokes" userId="3e5c5154-569e-4d81-aa91-4f91841cdfa9" providerId="ADAL" clId="{1FC1C792-CA1D-4A4C-8ED5-389331C9F5BF}" dt="2023-04-05T09:50:19.397" v="237" actId="2696"/>
        <pc:sldMkLst>
          <pc:docMk/>
          <pc:sldMk cId="3732371287" sldId="2030"/>
        </pc:sldMkLst>
      </pc:sldChg>
      <pc:sldChg chg="del">
        <pc:chgData name="Kelly Stokes" userId="3e5c5154-569e-4d81-aa91-4f91841cdfa9" providerId="ADAL" clId="{1FC1C792-CA1D-4A4C-8ED5-389331C9F5BF}" dt="2023-04-05T09:50:19.397" v="237" actId="2696"/>
        <pc:sldMkLst>
          <pc:docMk/>
          <pc:sldMk cId="1347812829" sldId="2031"/>
        </pc:sldMkLst>
      </pc:sldChg>
      <pc:sldChg chg="del">
        <pc:chgData name="Kelly Stokes" userId="3e5c5154-569e-4d81-aa91-4f91841cdfa9" providerId="ADAL" clId="{1FC1C792-CA1D-4A4C-8ED5-389331C9F5BF}" dt="2023-04-05T09:50:19.397" v="237" actId="2696"/>
        <pc:sldMkLst>
          <pc:docMk/>
          <pc:sldMk cId="2840110699" sldId="2032"/>
        </pc:sldMkLst>
      </pc:sldChg>
      <pc:sldChg chg="del">
        <pc:chgData name="Kelly Stokes" userId="3e5c5154-569e-4d81-aa91-4f91841cdfa9" providerId="ADAL" clId="{1FC1C792-CA1D-4A4C-8ED5-389331C9F5BF}" dt="2023-04-05T09:50:19.397" v="237" actId="2696"/>
        <pc:sldMkLst>
          <pc:docMk/>
          <pc:sldMk cId="2897077746" sldId="2033"/>
        </pc:sldMkLst>
      </pc:sldChg>
      <pc:sldChg chg="del">
        <pc:chgData name="Kelly Stokes" userId="3e5c5154-569e-4d81-aa91-4f91841cdfa9" providerId="ADAL" clId="{1FC1C792-CA1D-4A4C-8ED5-389331C9F5BF}" dt="2023-04-05T09:50:19.397" v="237" actId="2696"/>
        <pc:sldMkLst>
          <pc:docMk/>
          <pc:sldMk cId="3055963396" sldId="2034"/>
        </pc:sldMkLst>
      </pc:sldChg>
      <pc:sldChg chg="del">
        <pc:chgData name="Kelly Stokes" userId="3e5c5154-569e-4d81-aa91-4f91841cdfa9" providerId="ADAL" clId="{1FC1C792-CA1D-4A4C-8ED5-389331C9F5BF}" dt="2023-04-05T09:50:19.397" v="237" actId="2696"/>
        <pc:sldMkLst>
          <pc:docMk/>
          <pc:sldMk cId="1090546841" sldId="2035"/>
        </pc:sldMkLst>
      </pc:sldChg>
      <pc:sldChg chg="del">
        <pc:chgData name="Kelly Stokes" userId="3e5c5154-569e-4d81-aa91-4f91841cdfa9" providerId="ADAL" clId="{1FC1C792-CA1D-4A4C-8ED5-389331C9F5BF}" dt="2023-04-05T09:50:19.397" v="237" actId="2696"/>
        <pc:sldMkLst>
          <pc:docMk/>
          <pc:sldMk cId="566391669" sldId="2036"/>
        </pc:sldMkLst>
      </pc:sldChg>
      <pc:sldChg chg="del">
        <pc:chgData name="Kelly Stokes" userId="3e5c5154-569e-4d81-aa91-4f91841cdfa9" providerId="ADAL" clId="{1FC1C792-CA1D-4A4C-8ED5-389331C9F5BF}" dt="2023-04-05T09:50:19.397" v="237" actId="2696"/>
        <pc:sldMkLst>
          <pc:docMk/>
          <pc:sldMk cId="2267472096" sldId="2037"/>
        </pc:sldMkLst>
      </pc:sldChg>
      <pc:sldChg chg="del">
        <pc:chgData name="Kelly Stokes" userId="3e5c5154-569e-4d81-aa91-4f91841cdfa9" providerId="ADAL" clId="{1FC1C792-CA1D-4A4C-8ED5-389331C9F5BF}" dt="2023-04-05T09:50:19.397" v="237" actId="2696"/>
        <pc:sldMkLst>
          <pc:docMk/>
          <pc:sldMk cId="3098328539" sldId="2038"/>
        </pc:sldMkLst>
      </pc:sldChg>
      <pc:sldChg chg="del">
        <pc:chgData name="Kelly Stokes" userId="3e5c5154-569e-4d81-aa91-4f91841cdfa9" providerId="ADAL" clId="{1FC1C792-CA1D-4A4C-8ED5-389331C9F5BF}" dt="2023-04-05T09:50:19.397" v="237" actId="2696"/>
        <pc:sldMkLst>
          <pc:docMk/>
          <pc:sldMk cId="3176627616" sldId="2039"/>
        </pc:sldMkLst>
      </pc:sldChg>
      <pc:sldChg chg="del">
        <pc:chgData name="Kelly Stokes" userId="3e5c5154-569e-4d81-aa91-4f91841cdfa9" providerId="ADAL" clId="{1FC1C792-CA1D-4A4C-8ED5-389331C9F5BF}" dt="2023-04-05T09:50:19.397" v="237" actId="2696"/>
        <pc:sldMkLst>
          <pc:docMk/>
          <pc:sldMk cId="2220252986" sldId="2040"/>
        </pc:sldMkLst>
      </pc:sldChg>
      <pc:sldChg chg="del">
        <pc:chgData name="Kelly Stokes" userId="3e5c5154-569e-4d81-aa91-4f91841cdfa9" providerId="ADAL" clId="{1FC1C792-CA1D-4A4C-8ED5-389331C9F5BF}" dt="2023-04-05T09:50:19.397" v="237" actId="2696"/>
        <pc:sldMkLst>
          <pc:docMk/>
          <pc:sldMk cId="701043616" sldId="2041"/>
        </pc:sldMkLst>
      </pc:sldChg>
      <pc:sldChg chg="del">
        <pc:chgData name="Kelly Stokes" userId="3e5c5154-569e-4d81-aa91-4f91841cdfa9" providerId="ADAL" clId="{1FC1C792-CA1D-4A4C-8ED5-389331C9F5BF}" dt="2023-04-05T09:50:19.397" v="237" actId="2696"/>
        <pc:sldMkLst>
          <pc:docMk/>
          <pc:sldMk cId="2179658712" sldId="2042"/>
        </pc:sldMkLst>
      </pc:sldChg>
      <pc:sldChg chg="del">
        <pc:chgData name="Kelly Stokes" userId="3e5c5154-569e-4d81-aa91-4f91841cdfa9" providerId="ADAL" clId="{1FC1C792-CA1D-4A4C-8ED5-389331C9F5BF}" dt="2023-04-05T09:50:19.397" v="237" actId="2696"/>
        <pc:sldMkLst>
          <pc:docMk/>
          <pc:sldMk cId="1509571803" sldId="2043"/>
        </pc:sldMkLst>
      </pc:sldChg>
      <pc:sldChg chg="del">
        <pc:chgData name="Kelly Stokes" userId="3e5c5154-569e-4d81-aa91-4f91841cdfa9" providerId="ADAL" clId="{1FC1C792-CA1D-4A4C-8ED5-389331C9F5BF}" dt="2023-04-05T09:50:19.397" v="237" actId="2696"/>
        <pc:sldMkLst>
          <pc:docMk/>
          <pc:sldMk cId="4165968064" sldId="2044"/>
        </pc:sldMkLst>
      </pc:sldChg>
      <pc:sldChg chg="del">
        <pc:chgData name="Kelly Stokes" userId="3e5c5154-569e-4d81-aa91-4f91841cdfa9" providerId="ADAL" clId="{1FC1C792-CA1D-4A4C-8ED5-389331C9F5BF}" dt="2023-04-05T09:50:19.397" v="237" actId="2696"/>
        <pc:sldMkLst>
          <pc:docMk/>
          <pc:sldMk cId="2226243961" sldId="2045"/>
        </pc:sldMkLst>
      </pc:sldChg>
      <pc:sldChg chg="del">
        <pc:chgData name="Kelly Stokes" userId="3e5c5154-569e-4d81-aa91-4f91841cdfa9" providerId="ADAL" clId="{1FC1C792-CA1D-4A4C-8ED5-389331C9F5BF}" dt="2023-04-05T09:50:19.397" v="237" actId="2696"/>
        <pc:sldMkLst>
          <pc:docMk/>
          <pc:sldMk cId="1663633173" sldId="2046"/>
        </pc:sldMkLst>
      </pc:sldChg>
      <pc:sldChg chg="del">
        <pc:chgData name="Kelly Stokes" userId="3e5c5154-569e-4d81-aa91-4f91841cdfa9" providerId="ADAL" clId="{1FC1C792-CA1D-4A4C-8ED5-389331C9F5BF}" dt="2023-04-05T09:50:19.397" v="237" actId="2696"/>
        <pc:sldMkLst>
          <pc:docMk/>
          <pc:sldMk cId="2350571809" sldId="2047"/>
        </pc:sldMkLst>
      </pc:sldChg>
      <pc:sldChg chg="del">
        <pc:chgData name="Kelly Stokes" userId="3e5c5154-569e-4d81-aa91-4f91841cdfa9" providerId="ADAL" clId="{1FC1C792-CA1D-4A4C-8ED5-389331C9F5BF}" dt="2023-04-05T09:50:19.397" v="237" actId="2696"/>
        <pc:sldMkLst>
          <pc:docMk/>
          <pc:sldMk cId="1726875207" sldId="2049"/>
        </pc:sldMkLst>
      </pc:sldChg>
      <pc:sldChg chg="del">
        <pc:chgData name="Kelly Stokes" userId="3e5c5154-569e-4d81-aa91-4f91841cdfa9" providerId="ADAL" clId="{1FC1C792-CA1D-4A4C-8ED5-389331C9F5BF}" dt="2023-04-05T09:50:19.397" v="237" actId="2696"/>
        <pc:sldMkLst>
          <pc:docMk/>
          <pc:sldMk cId="4116147262" sldId="2050"/>
        </pc:sldMkLst>
      </pc:sldChg>
      <pc:sldChg chg="modSp add mod">
        <pc:chgData name="Kelly Stokes" userId="3e5c5154-569e-4d81-aa91-4f91841cdfa9" providerId="ADAL" clId="{1FC1C792-CA1D-4A4C-8ED5-389331C9F5BF}" dt="2023-04-05T09:49:36.836" v="231" actId="13926"/>
        <pc:sldMkLst>
          <pc:docMk/>
          <pc:sldMk cId="2039437829" sldId="2065"/>
        </pc:sldMkLst>
        <pc:spChg chg="mod">
          <ac:chgData name="Kelly Stokes" userId="3e5c5154-569e-4d81-aa91-4f91841cdfa9" providerId="ADAL" clId="{1FC1C792-CA1D-4A4C-8ED5-389331C9F5BF}" dt="2023-04-05T09:49:36.836" v="231" actId="13926"/>
          <ac:spMkLst>
            <pc:docMk/>
            <pc:sldMk cId="2039437829" sldId="2065"/>
            <ac:spMk id="2" creationId="{52DA34BA-82FC-47C5-BCE1-BB65E08B92A1}"/>
          </ac:spMkLst>
        </pc:spChg>
      </pc:sldChg>
      <pc:sldChg chg="modSp add mod">
        <pc:chgData name="Kelly Stokes" userId="3e5c5154-569e-4d81-aa91-4f91841cdfa9" providerId="ADAL" clId="{1FC1C792-CA1D-4A4C-8ED5-389331C9F5BF}" dt="2023-04-05T09:50:42.226" v="251" actId="20577"/>
        <pc:sldMkLst>
          <pc:docMk/>
          <pc:sldMk cId="3615957636" sldId="2066"/>
        </pc:sldMkLst>
        <pc:spChg chg="mod">
          <ac:chgData name="Kelly Stokes" userId="3e5c5154-569e-4d81-aa91-4f91841cdfa9" providerId="ADAL" clId="{1FC1C792-CA1D-4A4C-8ED5-389331C9F5BF}" dt="2023-04-05T09:50:42.226" v="251" actId="20577"/>
          <ac:spMkLst>
            <pc:docMk/>
            <pc:sldMk cId="3615957636" sldId="2066"/>
            <ac:spMk id="2" creationId="{02FB8773-AD3E-2543-510F-CEE32E75C793}"/>
          </ac:spMkLst>
        </pc:spChg>
      </pc:sldChg>
      <pc:sldChg chg="modSp add mod">
        <pc:chgData name="Kelly Stokes" userId="3e5c5154-569e-4d81-aa91-4f91841cdfa9" providerId="ADAL" clId="{1FC1C792-CA1D-4A4C-8ED5-389331C9F5BF}" dt="2023-04-05T09:50:36.293" v="248" actId="20577"/>
        <pc:sldMkLst>
          <pc:docMk/>
          <pc:sldMk cId="2326171386" sldId="2067"/>
        </pc:sldMkLst>
        <pc:spChg chg="mod">
          <ac:chgData name="Kelly Stokes" userId="3e5c5154-569e-4d81-aa91-4f91841cdfa9" providerId="ADAL" clId="{1FC1C792-CA1D-4A4C-8ED5-389331C9F5BF}" dt="2023-04-05T09:50:36.293" v="248" actId="20577"/>
          <ac:spMkLst>
            <pc:docMk/>
            <pc:sldMk cId="2326171386" sldId="2067"/>
            <ac:spMk id="2" creationId="{02FB8773-AD3E-2543-510F-CEE32E75C793}"/>
          </ac:spMkLst>
        </pc:spChg>
      </pc:sldChg>
      <pc:sldChg chg="del">
        <pc:chgData name="Kelly Stokes" userId="3e5c5154-569e-4d81-aa91-4f91841cdfa9" providerId="ADAL" clId="{1FC1C792-CA1D-4A4C-8ED5-389331C9F5BF}" dt="2023-04-05T09:51:45.292" v="255" actId="2696"/>
        <pc:sldMkLst>
          <pc:docMk/>
          <pc:sldMk cId="3705214291" sldId="2079"/>
        </pc:sldMkLst>
      </pc:sldChg>
      <pc:sldChg chg="ord">
        <pc:chgData name="Kelly Stokes" userId="3e5c5154-569e-4d81-aa91-4f91841cdfa9" providerId="ADAL" clId="{1FC1C792-CA1D-4A4C-8ED5-389331C9F5BF}" dt="2023-04-05T09:51:56.936" v="257"/>
        <pc:sldMkLst>
          <pc:docMk/>
          <pc:sldMk cId="768368769" sldId="2080"/>
        </pc:sldMkLst>
      </pc:sldChg>
      <pc:sldChg chg="ord">
        <pc:chgData name="Kelly Stokes" userId="3e5c5154-569e-4d81-aa91-4f91841cdfa9" providerId="ADAL" clId="{1FC1C792-CA1D-4A4C-8ED5-389331C9F5BF}" dt="2023-04-05T09:51:56.936" v="257"/>
        <pc:sldMkLst>
          <pc:docMk/>
          <pc:sldMk cId="2850744076" sldId="2081"/>
        </pc:sldMkLst>
      </pc:sldChg>
      <pc:sldChg chg="ord">
        <pc:chgData name="Kelly Stokes" userId="3e5c5154-569e-4d81-aa91-4f91841cdfa9" providerId="ADAL" clId="{1FC1C792-CA1D-4A4C-8ED5-389331C9F5BF}" dt="2023-04-05T09:51:56.936" v="257"/>
        <pc:sldMkLst>
          <pc:docMk/>
          <pc:sldMk cId="292239150" sldId="2082"/>
        </pc:sldMkLst>
      </pc:sldChg>
      <pc:sldChg chg="ord">
        <pc:chgData name="Kelly Stokes" userId="3e5c5154-569e-4d81-aa91-4f91841cdfa9" providerId="ADAL" clId="{1FC1C792-CA1D-4A4C-8ED5-389331C9F5BF}" dt="2023-04-05T09:51:56.936" v="257"/>
        <pc:sldMkLst>
          <pc:docMk/>
          <pc:sldMk cId="899566484" sldId="2083"/>
        </pc:sldMkLst>
      </pc:sldChg>
      <pc:sldChg chg="modSp add mod">
        <pc:chgData name="Kelly Stokes" userId="3e5c5154-569e-4d81-aa91-4f91841cdfa9" providerId="ADAL" clId="{1FC1C792-CA1D-4A4C-8ED5-389331C9F5BF}" dt="2023-04-05T09:55:28.113" v="362" actId="20577"/>
        <pc:sldMkLst>
          <pc:docMk/>
          <pc:sldMk cId="2817426937" sldId="2084"/>
        </pc:sldMkLst>
        <pc:spChg chg="mod">
          <ac:chgData name="Kelly Stokes" userId="3e5c5154-569e-4d81-aa91-4f91841cdfa9" providerId="ADAL" clId="{1FC1C792-CA1D-4A4C-8ED5-389331C9F5BF}" dt="2023-04-05T09:55:28.113" v="362" actId="20577"/>
          <ac:spMkLst>
            <pc:docMk/>
            <pc:sldMk cId="2817426937" sldId="2084"/>
            <ac:spMk id="2" creationId="{52DA34BA-82FC-47C5-BCE1-BB65E08B92A1}"/>
          </ac:spMkLst>
        </pc:spChg>
      </pc:sldChg>
      <pc:sldChg chg="del">
        <pc:chgData name="Kelly Stokes" userId="3e5c5154-569e-4d81-aa91-4f91841cdfa9" providerId="ADAL" clId="{1FC1C792-CA1D-4A4C-8ED5-389331C9F5BF}" dt="2023-04-05T15:01:25.118" v="406" actId="2696"/>
        <pc:sldMkLst>
          <pc:docMk/>
          <pc:sldMk cId="3269436988" sldId="2099"/>
        </pc:sldMkLst>
      </pc:sldChg>
      <pc:sldChg chg="del">
        <pc:chgData name="Kelly Stokes" userId="3e5c5154-569e-4d81-aa91-4f91841cdfa9" providerId="ADAL" clId="{1FC1C792-CA1D-4A4C-8ED5-389331C9F5BF}" dt="2023-04-05T15:01:25.118" v="406" actId="2696"/>
        <pc:sldMkLst>
          <pc:docMk/>
          <pc:sldMk cId="1670585397" sldId="2100"/>
        </pc:sldMkLst>
      </pc:sldChg>
      <pc:sldChg chg="del">
        <pc:chgData name="Kelly Stokes" userId="3e5c5154-569e-4d81-aa91-4f91841cdfa9" providerId="ADAL" clId="{1FC1C792-CA1D-4A4C-8ED5-389331C9F5BF}" dt="2023-04-05T15:01:25.118" v="406" actId="2696"/>
        <pc:sldMkLst>
          <pc:docMk/>
          <pc:sldMk cId="2330811365" sldId="2101"/>
        </pc:sldMkLst>
      </pc:sldChg>
      <pc:sldChg chg="del">
        <pc:chgData name="Kelly Stokes" userId="3e5c5154-569e-4d81-aa91-4f91841cdfa9" providerId="ADAL" clId="{1FC1C792-CA1D-4A4C-8ED5-389331C9F5BF}" dt="2023-04-05T15:09:20.360" v="407" actId="2696"/>
        <pc:sldMkLst>
          <pc:docMk/>
          <pc:sldMk cId="2529092582" sldId="2104"/>
        </pc:sldMkLst>
      </pc:sldChg>
      <pc:sldChg chg="del">
        <pc:chgData name="Kelly Stokes" userId="3e5c5154-569e-4d81-aa91-4f91841cdfa9" providerId="ADAL" clId="{1FC1C792-CA1D-4A4C-8ED5-389331C9F5BF}" dt="2023-04-05T15:09:20.360" v="407" actId="2696"/>
        <pc:sldMkLst>
          <pc:docMk/>
          <pc:sldMk cId="3307663838" sldId="2105"/>
        </pc:sldMkLst>
      </pc:sldChg>
      <pc:sldChg chg="del">
        <pc:chgData name="Kelly Stokes" userId="3e5c5154-569e-4d81-aa91-4f91841cdfa9" providerId="ADAL" clId="{1FC1C792-CA1D-4A4C-8ED5-389331C9F5BF}" dt="2023-04-05T15:09:20.360" v="407" actId="2696"/>
        <pc:sldMkLst>
          <pc:docMk/>
          <pc:sldMk cId="3945661729" sldId="2106"/>
        </pc:sldMkLst>
      </pc:sldChg>
      <pc:sldChg chg="del">
        <pc:chgData name="Kelly Stokes" userId="3e5c5154-569e-4d81-aa91-4f91841cdfa9" providerId="ADAL" clId="{1FC1C792-CA1D-4A4C-8ED5-389331C9F5BF}" dt="2023-04-05T15:09:20.360" v="407" actId="2696"/>
        <pc:sldMkLst>
          <pc:docMk/>
          <pc:sldMk cId="3324792586" sldId="2107"/>
        </pc:sldMkLst>
      </pc:sldChg>
      <pc:sldChg chg="del">
        <pc:chgData name="Kelly Stokes" userId="3e5c5154-569e-4d81-aa91-4f91841cdfa9" providerId="ADAL" clId="{1FC1C792-CA1D-4A4C-8ED5-389331C9F5BF}" dt="2023-04-05T15:09:20.360" v="407" actId="2696"/>
        <pc:sldMkLst>
          <pc:docMk/>
          <pc:sldMk cId="832893510" sldId="2108"/>
        </pc:sldMkLst>
      </pc:sldChg>
      <pc:sldChg chg="del">
        <pc:chgData name="Kelly Stokes" userId="3e5c5154-569e-4d81-aa91-4f91841cdfa9" providerId="ADAL" clId="{1FC1C792-CA1D-4A4C-8ED5-389331C9F5BF}" dt="2023-04-05T15:09:20.360" v="407" actId="2696"/>
        <pc:sldMkLst>
          <pc:docMk/>
          <pc:sldMk cId="2351053084" sldId="2109"/>
        </pc:sldMkLst>
      </pc:sldChg>
      <pc:sldChg chg="del">
        <pc:chgData name="Kelly Stokes" userId="3e5c5154-569e-4d81-aa91-4f91841cdfa9" providerId="ADAL" clId="{1FC1C792-CA1D-4A4C-8ED5-389331C9F5BF}" dt="2023-04-05T15:09:20.360" v="407" actId="2696"/>
        <pc:sldMkLst>
          <pc:docMk/>
          <pc:sldMk cId="3245422702" sldId="2110"/>
        </pc:sldMkLst>
      </pc:sldChg>
      <pc:sldChg chg="del">
        <pc:chgData name="Kelly Stokes" userId="3e5c5154-569e-4d81-aa91-4f91841cdfa9" providerId="ADAL" clId="{1FC1C792-CA1D-4A4C-8ED5-389331C9F5BF}" dt="2023-04-05T15:09:20.360" v="407" actId="2696"/>
        <pc:sldMkLst>
          <pc:docMk/>
          <pc:sldMk cId="3825772583" sldId="2111"/>
        </pc:sldMkLst>
      </pc:sldChg>
      <pc:sldChg chg="del">
        <pc:chgData name="Kelly Stokes" userId="3e5c5154-569e-4d81-aa91-4f91841cdfa9" providerId="ADAL" clId="{1FC1C792-CA1D-4A4C-8ED5-389331C9F5BF}" dt="2023-04-05T15:09:20.360" v="407" actId="2696"/>
        <pc:sldMkLst>
          <pc:docMk/>
          <pc:sldMk cId="182034565" sldId="2112"/>
        </pc:sldMkLst>
      </pc:sldChg>
      <pc:sldChg chg="modNotesTx">
        <pc:chgData name="Kelly Stokes" userId="3e5c5154-569e-4d81-aa91-4f91841cdfa9" providerId="ADAL" clId="{1FC1C792-CA1D-4A4C-8ED5-389331C9F5BF}" dt="2023-04-05T15:17:02.362" v="408"/>
        <pc:sldMkLst>
          <pc:docMk/>
          <pc:sldMk cId="750861137" sldId="2121"/>
        </pc:sldMkLst>
      </pc:sldChg>
      <pc:sldChg chg="modSp mod">
        <pc:chgData name="Kelly Stokes" userId="3e5c5154-569e-4d81-aa91-4f91841cdfa9" providerId="ADAL" clId="{1FC1C792-CA1D-4A4C-8ED5-389331C9F5BF}" dt="2023-04-05T15:17:06.749" v="410" actId="27636"/>
        <pc:sldMkLst>
          <pc:docMk/>
          <pc:sldMk cId="2764643921" sldId="2122"/>
        </pc:sldMkLst>
        <pc:spChg chg="mod">
          <ac:chgData name="Kelly Stokes" userId="3e5c5154-569e-4d81-aa91-4f91841cdfa9" providerId="ADAL" clId="{1FC1C792-CA1D-4A4C-8ED5-389331C9F5BF}" dt="2023-04-05T15:17:06.749" v="410" actId="27636"/>
          <ac:spMkLst>
            <pc:docMk/>
            <pc:sldMk cId="2764643921" sldId="2122"/>
            <ac:spMk id="2" creationId="{77E26784-A357-92CE-B6B1-8F248D3D6650}"/>
          </ac:spMkLst>
        </pc:spChg>
      </pc:sldChg>
      <pc:sldChg chg="del">
        <pc:chgData name="Kelly Stokes" userId="3e5c5154-569e-4d81-aa91-4f91841cdfa9" providerId="ADAL" clId="{1FC1C792-CA1D-4A4C-8ED5-389331C9F5BF}" dt="2023-04-05T15:17:24.261" v="411" actId="2696"/>
        <pc:sldMkLst>
          <pc:docMk/>
          <pc:sldMk cId="3368487037" sldId="2137"/>
        </pc:sldMkLst>
      </pc:sldChg>
      <pc:sldChg chg="del">
        <pc:chgData name="Kelly Stokes" userId="3e5c5154-569e-4d81-aa91-4f91841cdfa9" providerId="ADAL" clId="{1FC1C792-CA1D-4A4C-8ED5-389331C9F5BF}" dt="2023-04-05T15:17:24.261" v="411" actId="2696"/>
        <pc:sldMkLst>
          <pc:docMk/>
          <pc:sldMk cId="834928891" sldId="2138"/>
        </pc:sldMkLst>
      </pc:sldChg>
      <pc:sldChg chg="del">
        <pc:chgData name="Kelly Stokes" userId="3e5c5154-569e-4d81-aa91-4f91841cdfa9" providerId="ADAL" clId="{1FC1C792-CA1D-4A4C-8ED5-389331C9F5BF}" dt="2023-04-05T15:17:24.261" v="411" actId="2696"/>
        <pc:sldMkLst>
          <pc:docMk/>
          <pc:sldMk cId="4066576901" sldId="2139"/>
        </pc:sldMkLst>
      </pc:sldChg>
      <pc:sldChg chg="addSp delSp modSp modAnim">
        <pc:chgData name="Kelly Stokes" userId="3e5c5154-569e-4d81-aa91-4f91841cdfa9" providerId="ADAL" clId="{1FC1C792-CA1D-4A4C-8ED5-389331C9F5BF}" dt="2023-04-05T15:19:28.544" v="423"/>
        <pc:sldMkLst>
          <pc:docMk/>
          <pc:sldMk cId="2115146733" sldId="2142"/>
        </pc:sldMkLst>
        <pc:spChg chg="mod">
          <ac:chgData name="Kelly Stokes" userId="3e5c5154-569e-4d81-aa91-4f91841cdfa9" providerId="ADAL" clId="{1FC1C792-CA1D-4A4C-8ED5-389331C9F5BF}" dt="2023-04-05T15:18:57.422" v="419" actId="20577"/>
          <ac:spMkLst>
            <pc:docMk/>
            <pc:sldMk cId="2115146733" sldId="2142"/>
            <ac:spMk id="2" creationId="{52DA34BA-82FC-47C5-BCE1-BB65E08B92A1}"/>
          </ac:spMkLst>
        </pc:spChg>
        <pc:picChg chg="del">
          <ac:chgData name="Kelly Stokes" userId="3e5c5154-569e-4d81-aa91-4f91841cdfa9" providerId="ADAL" clId="{1FC1C792-CA1D-4A4C-8ED5-389331C9F5BF}" dt="2023-04-05T15:18:58.796" v="420" actId="478"/>
          <ac:picMkLst>
            <pc:docMk/>
            <pc:sldMk cId="2115146733" sldId="2142"/>
            <ac:picMk id="1026" creationId="{19FB94FF-CE2F-BD02-CB51-681484B2606C}"/>
          </ac:picMkLst>
        </pc:picChg>
        <pc:picChg chg="add mod">
          <ac:chgData name="Kelly Stokes" userId="3e5c5154-569e-4d81-aa91-4f91841cdfa9" providerId="ADAL" clId="{1FC1C792-CA1D-4A4C-8ED5-389331C9F5BF}" dt="2023-04-05T15:19:26.637" v="422" actId="1076"/>
          <ac:picMkLst>
            <pc:docMk/>
            <pc:sldMk cId="2115146733" sldId="2142"/>
            <ac:picMk id="30722" creationId="{BE484EE5-F497-1F5A-16EE-0FC40AE29DF4}"/>
          </ac:picMkLst>
        </pc:picChg>
      </pc:sldChg>
      <pc:sldChg chg="addSp delSp modSp modAnim">
        <pc:chgData name="Kelly Stokes" userId="3e5c5154-569e-4d81-aa91-4f91841cdfa9" providerId="ADAL" clId="{1FC1C792-CA1D-4A4C-8ED5-389331C9F5BF}" dt="2023-04-05T15:20:00.138" v="430"/>
        <pc:sldMkLst>
          <pc:docMk/>
          <pc:sldMk cId="1159359009" sldId="2143"/>
        </pc:sldMkLst>
        <pc:spChg chg="mod">
          <ac:chgData name="Kelly Stokes" userId="3e5c5154-569e-4d81-aa91-4f91841cdfa9" providerId="ADAL" clId="{1FC1C792-CA1D-4A4C-8ED5-389331C9F5BF}" dt="2023-04-05T15:19:32.937" v="426" actId="20577"/>
          <ac:spMkLst>
            <pc:docMk/>
            <pc:sldMk cId="1159359009" sldId="2143"/>
            <ac:spMk id="2" creationId="{52DA34BA-82FC-47C5-BCE1-BB65E08B92A1}"/>
          </ac:spMkLst>
        </pc:spChg>
        <pc:picChg chg="del">
          <ac:chgData name="Kelly Stokes" userId="3e5c5154-569e-4d81-aa91-4f91841cdfa9" providerId="ADAL" clId="{1FC1C792-CA1D-4A4C-8ED5-389331C9F5BF}" dt="2023-04-05T15:19:43.608" v="427" actId="478"/>
          <ac:picMkLst>
            <pc:docMk/>
            <pc:sldMk cId="1159359009" sldId="2143"/>
            <ac:picMk id="2050" creationId="{137DFACD-D416-DF40-7BF8-C4BED58AFE80}"/>
          </ac:picMkLst>
        </pc:picChg>
        <pc:picChg chg="add mod">
          <ac:chgData name="Kelly Stokes" userId="3e5c5154-569e-4d81-aa91-4f91841cdfa9" providerId="ADAL" clId="{1FC1C792-CA1D-4A4C-8ED5-389331C9F5BF}" dt="2023-04-05T15:19:59.392" v="429" actId="1076"/>
          <ac:picMkLst>
            <pc:docMk/>
            <pc:sldMk cId="1159359009" sldId="2143"/>
            <ac:picMk id="29698" creationId="{CCB57889-F9BA-D56B-C04E-54FE4B7341FD}"/>
          </ac:picMkLst>
        </pc:picChg>
      </pc:sldChg>
      <pc:sldChg chg="addSp delSp modSp modAnim">
        <pc:chgData name="Kelly Stokes" userId="3e5c5154-569e-4d81-aa91-4f91841cdfa9" providerId="ADAL" clId="{1FC1C792-CA1D-4A4C-8ED5-389331C9F5BF}" dt="2023-04-05T15:20:33.099" v="448"/>
        <pc:sldMkLst>
          <pc:docMk/>
          <pc:sldMk cId="256649144" sldId="2144"/>
        </pc:sldMkLst>
        <pc:spChg chg="mod">
          <ac:chgData name="Kelly Stokes" userId="3e5c5154-569e-4d81-aa91-4f91841cdfa9" providerId="ADAL" clId="{1FC1C792-CA1D-4A4C-8ED5-389331C9F5BF}" dt="2023-04-05T15:20:09.402" v="444" actId="20577"/>
          <ac:spMkLst>
            <pc:docMk/>
            <pc:sldMk cId="256649144" sldId="2144"/>
            <ac:spMk id="2" creationId="{52DA34BA-82FC-47C5-BCE1-BB65E08B92A1}"/>
          </ac:spMkLst>
        </pc:spChg>
        <pc:picChg chg="del">
          <ac:chgData name="Kelly Stokes" userId="3e5c5154-569e-4d81-aa91-4f91841cdfa9" providerId="ADAL" clId="{1FC1C792-CA1D-4A4C-8ED5-389331C9F5BF}" dt="2023-04-05T15:20:10.659" v="445" actId="478"/>
          <ac:picMkLst>
            <pc:docMk/>
            <pc:sldMk cId="256649144" sldId="2144"/>
            <ac:picMk id="3074" creationId="{6DC3AE7C-5950-0D17-46DB-B6C6239CFF68}"/>
          </ac:picMkLst>
        </pc:picChg>
        <pc:picChg chg="add mod">
          <ac:chgData name="Kelly Stokes" userId="3e5c5154-569e-4d81-aa91-4f91841cdfa9" providerId="ADAL" clId="{1FC1C792-CA1D-4A4C-8ED5-389331C9F5BF}" dt="2023-04-05T15:20:31.658" v="447" actId="1076"/>
          <ac:picMkLst>
            <pc:docMk/>
            <pc:sldMk cId="256649144" sldId="2144"/>
            <ac:picMk id="28674" creationId="{BB0D401B-9B70-24C2-E207-EA137009D1B7}"/>
          </ac:picMkLst>
        </pc:picChg>
      </pc:sldChg>
      <pc:sldChg chg="addSp delSp modSp modAnim">
        <pc:chgData name="Kelly Stokes" userId="3e5c5154-569e-4d81-aa91-4f91841cdfa9" providerId="ADAL" clId="{1FC1C792-CA1D-4A4C-8ED5-389331C9F5BF}" dt="2023-04-05T15:20:57.947" v="460"/>
        <pc:sldMkLst>
          <pc:docMk/>
          <pc:sldMk cId="4256375084" sldId="2145"/>
        </pc:sldMkLst>
        <pc:spChg chg="mod">
          <ac:chgData name="Kelly Stokes" userId="3e5c5154-569e-4d81-aa91-4f91841cdfa9" providerId="ADAL" clId="{1FC1C792-CA1D-4A4C-8ED5-389331C9F5BF}" dt="2023-04-05T15:20:42.636" v="459" actId="20577"/>
          <ac:spMkLst>
            <pc:docMk/>
            <pc:sldMk cId="4256375084" sldId="2145"/>
            <ac:spMk id="2" creationId="{52DA34BA-82FC-47C5-BCE1-BB65E08B92A1}"/>
          </ac:spMkLst>
        </pc:spChg>
        <pc:spChg chg="mod">
          <ac:chgData name="Kelly Stokes" userId="3e5c5154-569e-4d81-aa91-4f91841cdfa9" providerId="ADAL" clId="{1FC1C792-CA1D-4A4C-8ED5-389331C9F5BF}" dt="2023-04-05T15:20:57.947" v="460"/>
          <ac:spMkLst>
            <pc:docMk/>
            <pc:sldMk cId="4256375084" sldId="2145"/>
            <ac:spMk id="12" creationId="{E384BFF7-3319-CAE2-192F-C4DCBBBBFCCA}"/>
          </ac:spMkLst>
        </pc:spChg>
        <pc:picChg chg="del">
          <ac:chgData name="Kelly Stokes" userId="3e5c5154-569e-4d81-aa91-4f91841cdfa9" providerId="ADAL" clId="{1FC1C792-CA1D-4A4C-8ED5-389331C9F5BF}" dt="2023-04-05T15:20:37.562" v="449" actId="478"/>
          <ac:picMkLst>
            <pc:docMk/>
            <pc:sldMk cId="4256375084" sldId="2145"/>
            <ac:picMk id="3" creationId="{6F4C1FF9-8BCA-5D85-4988-F0ACD7CB208D}"/>
          </ac:picMkLst>
        </pc:picChg>
        <pc:picChg chg="add mod">
          <ac:chgData name="Kelly Stokes" userId="3e5c5154-569e-4d81-aa91-4f91841cdfa9" providerId="ADAL" clId="{1FC1C792-CA1D-4A4C-8ED5-389331C9F5BF}" dt="2023-04-05T15:20:37.948" v="450"/>
          <ac:picMkLst>
            <pc:docMk/>
            <pc:sldMk cId="4256375084" sldId="2145"/>
            <ac:picMk id="4" creationId="{3CACCF41-10DC-EA7E-9666-2531AFB7ABA1}"/>
          </ac:picMkLst>
        </pc:picChg>
      </pc:sldChg>
      <pc:sldChg chg="addSp delSp modSp modAnim">
        <pc:chgData name="Kelly Stokes" userId="3e5c5154-569e-4d81-aa91-4f91841cdfa9" providerId="ADAL" clId="{1FC1C792-CA1D-4A4C-8ED5-389331C9F5BF}" dt="2023-04-05T15:21:28.304" v="468"/>
        <pc:sldMkLst>
          <pc:docMk/>
          <pc:sldMk cId="4147201158" sldId="2146"/>
        </pc:sldMkLst>
        <pc:spChg chg="mod">
          <ac:chgData name="Kelly Stokes" userId="3e5c5154-569e-4d81-aa91-4f91841cdfa9" providerId="ADAL" clId="{1FC1C792-CA1D-4A4C-8ED5-389331C9F5BF}" dt="2023-04-05T15:21:11.808" v="467" actId="20577"/>
          <ac:spMkLst>
            <pc:docMk/>
            <pc:sldMk cId="4147201158" sldId="2146"/>
            <ac:spMk id="2" creationId="{52DA34BA-82FC-47C5-BCE1-BB65E08B92A1}"/>
          </ac:spMkLst>
        </pc:spChg>
        <pc:spChg chg="mod">
          <ac:chgData name="Kelly Stokes" userId="3e5c5154-569e-4d81-aa91-4f91841cdfa9" providerId="ADAL" clId="{1FC1C792-CA1D-4A4C-8ED5-389331C9F5BF}" dt="2023-04-05T15:21:28.304" v="468"/>
          <ac:spMkLst>
            <pc:docMk/>
            <pc:sldMk cId="4147201158" sldId="2146"/>
            <ac:spMk id="12" creationId="{E384BFF7-3319-CAE2-192F-C4DCBBBBFCCA}"/>
          </ac:spMkLst>
        </pc:spChg>
        <pc:picChg chg="del">
          <ac:chgData name="Kelly Stokes" userId="3e5c5154-569e-4d81-aa91-4f91841cdfa9" providerId="ADAL" clId="{1FC1C792-CA1D-4A4C-8ED5-389331C9F5BF}" dt="2023-04-05T15:21:06.871" v="461" actId="478"/>
          <ac:picMkLst>
            <pc:docMk/>
            <pc:sldMk cId="4147201158" sldId="2146"/>
            <ac:picMk id="3" creationId="{9DD2A38E-0B47-19AE-561F-FB9A17011F4B}"/>
          </ac:picMkLst>
        </pc:picChg>
        <pc:picChg chg="add mod">
          <ac:chgData name="Kelly Stokes" userId="3e5c5154-569e-4d81-aa91-4f91841cdfa9" providerId="ADAL" clId="{1FC1C792-CA1D-4A4C-8ED5-389331C9F5BF}" dt="2023-04-05T15:21:07.218" v="462"/>
          <ac:picMkLst>
            <pc:docMk/>
            <pc:sldMk cId="4147201158" sldId="2146"/>
            <ac:picMk id="4" creationId="{BC94DC77-ED23-ACAA-23FD-6396C1D021EE}"/>
          </ac:picMkLst>
        </pc:picChg>
      </pc:sldChg>
      <pc:sldChg chg="addSp delSp modSp modAnim">
        <pc:chgData name="Kelly Stokes" userId="3e5c5154-569e-4d81-aa91-4f91841cdfa9" providerId="ADAL" clId="{1FC1C792-CA1D-4A4C-8ED5-389331C9F5BF}" dt="2023-04-05T15:46:24.663" v="489" actId="20577"/>
        <pc:sldMkLst>
          <pc:docMk/>
          <pc:sldMk cId="2624340861" sldId="2147"/>
        </pc:sldMkLst>
        <pc:spChg chg="mod">
          <ac:chgData name="Kelly Stokes" userId="3e5c5154-569e-4d81-aa91-4f91841cdfa9" providerId="ADAL" clId="{1FC1C792-CA1D-4A4C-8ED5-389331C9F5BF}" dt="2023-04-05T15:22:02.435" v="486" actId="20577"/>
          <ac:spMkLst>
            <pc:docMk/>
            <pc:sldMk cId="2624340861" sldId="2147"/>
            <ac:spMk id="2" creationId="{52DA34BA-82FC-47C5-BCE1-BB65E08B92A1}"/>
          </ac:spMkLst>
        </pc:spChg>
        <pc:spChg chg="mod">
          <ac:chgData name="Kelly Stokes" userId="3e5c5154-569e-4d81-aa91-4f91841cdfa9" providerId="ADAL" clId="{1FC1C792-CA1D-4A4C-8ED5-389331C9F5BF}" dt="2023-04-05T15:46:24.663" v="489" actId="20577"/>
          <ac:spMkLst>
            <pc:docMk/>
            <pc:sldMk cId="2624340861" sldId="2147"/>
            <ac:spMk id="12" creationId="{E384BFF7-3319-CAE2-192F-C4DCBBBBFCCA}"/>
          </ac:spMkLst>
        </pc:spChg>
        <pc:picChg chg="del">
          <ac:chgData name="Kelly Stokes" userId="3e5c5154-569e-4d81-aa91-4f91841cdfa9" providerId="ADAL" clId="{1FC1C792-CA1D-4A4C-8ED5-389331C9F5BF}" dt="2023-04-05T15:21:51.379" v="469" actId="478"/>
          <ac:picMkLst>
            <pc:docMk/>
            <pc:sldMk cId="2624340861" sldId="2147"/>
            <ac:picMk id="3" creationId="{B48C5238-8B47-88BC-909C-BA174D822D93}"/>
          </ac:picMkLst>
        </pc:picChg>
        <pc:picChg chg="add mod">
          <ac:chgData name="Kelly Stokes" userId="3e5c5154-569e-4d81-aa91-4f91841cdfa9" providerId="ADAL" clId="{1FC1C792-CA1D-4A4C-8ED5-389331C9F5BF}" dt="2023-04-05T15:21:51.705" v="470"/>
          <ac:picMkLst>
            <pc:docMk/>
            <pc:sldMk cId="2624340861" sldId="2147"/>
            <ac:picMk id="4" creationId="{3BBA0469-D8E2-6FEB-F015-56856B247D7F}"/>
          </ac:picMkLst>
        </pc:picChg>
      </pc:sldChg>
      <pc:sldChg chg="modSp mod">
        <pc:chgData name="Kelly Stokes" userId="3e5c5154-569e-4d81-aa91-4f91841cdfa9" providerId="ADAL" clId="{1FC1C792-CA1D-4A4C-8ED5-389331C9F5BF}" dt="2023-04-05T15:46:48.660" v="502" actId="27636"/>
        <pc:sldMkLst>
          <pc:docMk/>
          <pc:sldMk cId="3862952013" sldId="2148"/>
        </pc:sldMkLst>
        <pc:spChg chg="mod">
          <ac:chgData name="Kelly Stokes" userId="3e5c5154-569e-4d81-aa91-4f91841cdfa9" providerId="ADAL" clId="{1FC1C792-CA1D-4A4C-8ED5-389331C9F5BF}" dt="2023-04-05T15:46:39.728" v="490"/>
          <ac:spMkLst>
            <pc:docMk/>
            <pc:sldMk cId="3862952013" sldId="2148"/>
            <ac:spMk id="2" creationId="{52DA34BA-82FC-47C5-BCE1-BB65E08B92A1}"/>
          </ac:spMkLst>
        </pc:spChg>
        <pc:spChg chg="mod">
          <ac:chgData name="Kelly Stokes" userId="3e5c5154-569e-4d81-aa91-4f91841cdfa9" providerId="ADAL" clId="{1FC1C792-CA1D-4A4C-8ED5-389331C9F5BF}" dt="2023-04-05T15:46:48.660" v="502" actId="27636"/>
          <ac:spMkLst>
            <pc:docMk/>
            <pc:sldMk cId="3862952013" sldId="2148"/>
            <ac:spMk id="3" creationId="{847A1AC9-9EC9-E1AA-348D-958CE44F2772}"/>
          </ac:spMkLst>
        </pc:spChg>
      </pc:sldChg>
      <pc:sldChg chg="modSp mod">
        <pc:chgData name="Kelly Stokes" userId="3e5c5154-569e-4d81-aa91-4f91841cdfa9" providerId="ADAL" clId="{1FC1C792-CA1D-4A4C-8ED5-389331C9F5BF}" dt="2023-04-05T15:47:13.606" v="513" actId="27636"/>
        <pc:sldMkLst>
          <pc:docMk/>
          <pc:sldMk cId="183582244" sldId="2149"/>
        </pc:sldMkLst>
        <pc:spChg chg="mod">
          <ac:chgData name="Kelly Stokes" userId="3e5c5154-569e-4d81-aa91-4f91841cdfa9" providerId="ADAL" clId="{1FC1C792-CA1D-4A4C-8ED5-389331C9F5BF}" dt="2023-04-05T15:47:06.725" v="503"/>
          <ac:spMkLst>
            <pc:docMk/>
            <pc:sldMk cId="183582244" sldId="2149"/>
            <ac:spMk id="2" creationId="{52DA34BA-82FC-47C5-BCE1-BB65E08B92A1}"/>
          </ac:spMkLst>
        </pc:spChg>
        <pc:spChg chg="mod">
          <ac:chgData name="Kelly Stokes" userId="3e5c5154-569e-4d81-aa91-4f91841cdfa9" providerId="ADAL" clId="{1FC1C792-CA1D-4A4C-8ED5-389331C9F5BF}" dt="2023-04-05T15:47:13.606" v="513" actId="27636"/>
          <ac:spMkLst>
            <pc:docMk/>
            <pc:sldMk cId="183582244" sldId="2149"/>
            <ac:spMk id="3" creationId="{847A1AC9-9EC9-E1AA-348D-958CE44F2772}"/>
          </ac:spMkLst>
        </pc:spChg>
      </pc:sldChg>
      <pc:sldChg chg="modSp mod">
        <pc:chgData name="Kelly Stokes" userId="3e5c5154-569e-4d81-aa91-4f91841cdfa9" providerId="ADAL" clId="{1FC1C792-CA1D-4A4C-8ED5-389331C9F5BF}" dt="2023-04-05T15:47:33.035" v="516" actId="1076"/>
        <pc:sldMkLst>
          <pc:docMk/>
          <pc:sldMk cId="1580762041" sldId="2150"/>
        </pc:sldMkLst>
        <pc:spChg chg="mod">
          <ac:chgData name="Kelly Stokes" userId="3e5c5154-569e-4d81-aa91-4f91841cdfa9" providerId="ADAL" clId="{1FC1C792-CA1D-4A4C-8ED5-389331C9F5BF}" dt="2023-04-05T15:47:30.229" v="515" actId="27636"/>
          <ac:spMkLst>
            <pc:docMk/>
            <pc:sldMk cId="1580762041" sldId="2150"/>
            <ac:spMk id="2" creationId="{52DA34BA-82FC-47C5-BCE1-BB65E08B92A1}"/>
          </ac:spMkLst>
        </pc:spChg>
        <pc:spChg chg="mod">
          <ac:chgData name="Kelly Stokes" userId="3e5c5154-569e-4d81-aa91-4f91841cdfa9" providerId="ADAL" clId="{1FC1C792-CA1D-4A4C-8ED5-389331C9F5BF}" dt="2023-04-05T15:47:33.035" v="516" actId="1076"/>
          <ac:spMkLst>
            <pc:docMk/>
            <pc:sldMk cId="1580762041" sldId="2150"/>
            <ac:spMk id="3" creationId="{847A1AC9-9EC9-E1AA-348D-958CE44F2772}"/>
          </ac:spMkLst>
        </pc:spChg>
      </pc:sldChg>
      <pc:sldChg chg="modNotesTx">
        <pc:chgData name="Kelly Stokes" userId="3e5c5154-569e-4d81-aa91-4f91841cdfa9" providerId="ADAL" clId="{1FC1C792-CA1D-4A4C-8ED5-389331C9F5BF}" dt="2023-04-05T15:47:51.931" v="517"/>
        <pc:sldMkLst>
          <pc:docMk/>
          <pc:sldMk cId="2157292702" sldId="2159"/>
        </pc:sldMkLst>
      </pc:sldChg>
      <pc:sldChg chg="modSp mod">
        <pc:chgData name="Kelly Stokes" userId="3e5c5154-569e-4d81-aa91-4f91841cdfa9" providerId="ADAL" clId="{1FC1C792-CA1D-4A4C-8ED5-389331C9F5BF}" dt="2023-04-05T15:47:56.081" v="519" actId="27636"/>
        <pc:sldMkLst>
          <pc:docMk/>
          <pc:sldMk cId="456869951" sldId="2160"/>
        </pc:sldMkLst>
        <pc:spChg chg="mod">
          <ac:chgData name="Kelly Stokes" userId="3e5c5154-569e-4d81-aa91-4f91841cdfa9" providerId="ADAL" clId="{1FC1C792-CA1D-4A4C-8ED5-389331C9F5BF}" dt="2023-04-05T15:47:56.081" v="519" actId="27636"/>
          <ac:spMkLst>
            <pc:docMk/>
            <pc:sldMk cId="456869951" sldId="2160"/>
            <ac:spMk id="2" creationId="{77E26784-A357-92CE-B6B1-8F248D3D6650}"/>
          </ac:spMkLst>
        </pc:spChg>
      </pc:sldChg>
      <pc:sldChg chg="del">
        <pc:chgData name="Kelly Stokes" userId="3e5c5154-569e-4d81-aa91-4f91841cdfa9" providerId="ADAL" clId="{1FC1C792-CA1D-4A4C-8ED5-389331C9F5BF}" dt="2023-04-05T15:18:04.104" v="412" actId="2696"/>
        <pc:sldMkLst>
          <pc:docMk/>
          <pc:sldMk cId="3597311532" sldId="2175"/>
        </pc:sldMkLst>
      </pc:sldChg>
      <pc:sldChg chg="del">
        <pc:chgData name="Kelly Stokes" userId="3e5c5154-569e-4d81-aa91-4f91841cdfa9" providerId="ADAL" clId="{1FC1C792-CA1D-4A4C-8ED5-389331C9F5BF}" dt="2023-04-05T15:18:04.104" v="412" actId="2696"/>
        <pc:sldMkLst>
          <pc:docMk/>
          <pc:sldMk cId="853326411" sldId="2176"/>
        </pc:sldMkLst>
      </pc:sldChg>
      <pc:sldChg chg="del">
        <pc:chgData name="Kelly Stokes" userId="3e5c5154-569e-4d81-aa91-4f91841cdfa9" providerId="ADAL" clId="{1FC1C792-CA1D-4A4C-8ED5-389331C9F5BF}" dt="2023-04-05T15:18:04.104" v="412" actId="2696"/>
        <pc:sldMkLst>
          <pc:docMk/>
          <pc:sldMk cId="3059472252" sldId="2177"/>
        </pc:sldMkLst>
      </pc:sldChg>
      <pc:sldChg chg="addSp delSp modSp modAnim">
        <pc:chgData name="Kelly Stokes" userId="3e5c5154-569e-4d81-aa91-4f91841cdfa9" providerId="ADAL" clId="{1FC1C792-CA1D-4A4C-8ED5-389331C9F5BF}" dt="2023-04-05T15:48:44.298" v="548"/>
        <pc:sldMkLst>
          <pc:docMk/>
          <pc:sldMk cId="1607851710" sldId="2180"/>
        </pc:sldMkLst>
        <pc:spChg chg="mod">
          <ac:chgData name="Kelly Stokes" userId="3e5c5154-569e-4d81-aa91-4f91841cdfa9" providerId="ADAL" clId="{1FC1C792-CA1D-4A4C-8ED5-389331C9F5BF}" dt="2023-04-05T15:48:17.614" v="544" actId="20577"/>
          <ac:spMkLst>
            <pc:docMk/>
            <pc:sldMk cId="1607851710" sldId="2180"/>
            <ac:spMk id="2" creationId="{52DA34BA-82FC-47C5-BCE1-BB65E08B92A1}"/>
          </ac:spMkLst>
        </pc:spChg>
        <pc:picChg chg="del">
          <ac:chgData name="Kelly Stokes" userId="3e5c5154-569e-4d81-aa91-4f91841cdfa9" providerId="ADAL" clId="{1FC1C792-CA1D-4A4C-8ED5-389331C9F5BF}" dt="2023-04-05T15:48:19.162" v="545" actId="478"/>
          <ac:picMkLst>
            <pc:docMk/>
            <pc:sldMk cId="1607851710" sldId="2180"/>
            <ac:picMk id="1026" creationId="{19FB94FF-CE2F-BD02-CB51-681484B2606C}"/>
          </ac:picMkLst>
        </pc:picChg>
        <pc:picChg chg="add mod">
          <ac:chgData name="Kelly Stokes" userId="3e5c5154-569e-4d81-aa91-4f91841cdfa9" providerId="ADAL" clId="{1FC1C792-CA1D-4A4C-8ED5-389331C9F5BF}" dt="2023-04-05T15:48:43.458" v="547" actId="1076"/>
          <ac:picMkLst>
            <pc:docMk/>
            <pc:sldMk cId="1607851710" sldId="2180"/>
            <ac:picMk id="22530" creationId="{E8C467F5-E7BD-2189-3ED7-480DC8AB55D3}"/>
          </ac:picMkLst>
        </pc:picChg>
      </pc:sldChg>
      <pc:sldChg chg="addSp delSp modSp modAnim">
        <pc:chgData name="Kelly Stokes" userId="3e5c5154-569e-4d81-aa91-4f91841cdfa9" providerId="ADAL" clId="{1FC1C792-CA1D-4A4C-8ED5-389331C9F5BF}" dt="2023-04-05T15:49:08.873" v="563"/>
        <pc:sldMkLst>
          <pc:docMk/>
          <pc:sldMk cId="2747951555" sldId="2181"/>
        </pc:sldMkLst>
        <pc:spChg chg="mod">
          <ac:chgData name="Kelly Stokes" userId="3e5c5154-569e-4d81-aa91-4f91841cdfa9" providerId="ADAL" clId="{1FC1C792-CA1D-4A4C-8ED5-389331C9F5BF}" dt="2023-04-05T15:48:48.485" v="559" actId="20577"/>
          <ac:spMkLst>
            <pc:docMk/>
            <pc:sldMk cId="2747951555" sldId="2181"/>
            <ac:spMk id="2" creationId="{52DA34BA-82FC-47C5-BCE1-BB65E08B92A1}"/>
          </ac:spMkLst>
        </pc:spChg>
        <pc:picChg chg="del">
          <ac:chgData name="Kelly Stokes" userId="3e5c5154-569e-4d81-aa91-4f91841cdfa9" providerId="ADAL" clId="{1FC1C792-CA1D-4A4C-8ED5-389331C9F5BF}" dt="2023-04-05T15:48:50.263" v="560" actId="478"/>
          <ac:picMkLst>
            <pc:docMk/>
            <pc:sldMk cId="2747951555" sldId="2181"/>
            <ac:picMk id="2050" creationId="{137DFACD-D416-DF40-7BF8-C4BED58AFE80}"/>
          </ac:picMkLst>
        </pc:picChg>
        <pc:picChg chg="add mod">
          <ac:chgData name="Kelly Stokes" userId="3e5c5154-569e-4d81-aa91-4f91841cdfa9" providerId="ADAL" clId="{1FC1C792-CA1D-4A4C-8ED5-389331C9F5BF}" dt="2023-04-05T15:49:08.224" v="562" actId="1076"/>
          <ac:picMkLst>
            <pc:docMk/>
            <pc:sldMk cId="2747951555" sldId="2181"/>
            <ac:picMk id="21506" creationId="{EF986E5A-60C4-CA08-784C-936EE7A77643}"/>
          </ac:picMkLst>
        </pc:picChg>
      </pc:sldChg>
      <pc:sldChg chg="addSp delSp modSp modAnim">
        <pc:chgData name="Kelly Stokes" userId="3e5c5154-569e-4d81-aa91-4f91841cdfa9" providerId="ADAL" clId="{1FC1C792-CA1D-4A4C-8ED5-389331C9F5BF}" dt="2023-04-05T15:49:41.152" v="577"/>
        <pc:sldMkLst>
          <pc:docMk/>
          <pc:sldMk cId="3551094363" sldId="2182"/>
        </pc:sldMkLst>
        <pc:spChg chg="mod">
          <ac:chgData name="Kelly Stokes" userId="3e5c5154-569e-4d81-aa91-4f91841cdfa9" providerId="ADAL" clId="{1FC1C792-CA1D-4A4C-8ED5-389331C9F5BF}" dt="2023-04-05T15:49:20.359" v="573" actId="20577"/>
          <ac:spMkLst>
            <pc:docMk/>
            <pc:sldMk cId="3551094363" sldId="2182"/>
            <ac:spMk id="2" creationId="{52DA34BA-82FC-47C5-BCE1-BB65E08B92A1}"/>
          </ac:spMkLst>
        </pc:spChg>
        <pc:picChg chg="del">
          <ac:chgData name="Kelly Stokes" userId="3e5c5154-569e-4d81-aa91-4f91841cdfa9" providerId="ADAL" clId="{1FC1C792-CA1D-4A4C-8ED5-389331C9F5BF}" dt="2023-04-05T15:49:21.673" v="574" actId="478"/>
          <ac:picMkLst>
            <pc:docMk/>
            <pc:sldMk cId="3551094363" sldId="2182"/>
            <ac:picMk id="3074" creationId="{6DC3AE7C-5950-0D17-46DB-B6C6239CFF68}"/>
          </ac:picMkLst>
        </pc:picChg>
        <pc:picChg chg="add mod">
          <ac:chgData name="Kelly Stokes" userId="3e5c5154-569e-4d81-aa91-4f91841cdfa9" providerId="ADAL" clId="{1FC1C792-CA1D-4A4C-8ED5-389331C9F5BF}" dt="2023-04-05T15:49:40.505" v="576" actId="1076"/>
          <ac:picMkLst>
            <pc:docMk/>
            <pc:sldMk cId="3551094363" sldId="2182"/>
            <ac:picMk id="20482" creationId="{5C4D3C3E-9963-DF87-CBD7-A89A91DDC0A7}"/>
          </ac:picMkLst>
        </pc:picChg>
      </pc:sldChg>
      <pc:sldChg chg="addSp delSp modSp modAnim">
        <pc:chgData name="Kelly Stokes" userId="3e5c5154-569e-4d81-aa91-4f91841cdfa9" providerId="ADAL" clId="{1FC1C792-CA1D-4A4C-8ED5-389331C9F5BF}" dt="2023-04-05T15:50:06.422" v="591"/>
        <pc:sldMkLst>
          <pc:docMk/>
          <pc:sldMk cId="1645797653" sldId="2183"/>
        </pc:sldMkLst>
        <pc:spChg chg="mod">
          <ac:chgData name="Kelly Stokes" userId="3e5c5154-569e-4d81-aa91-4f91841cdfa9" providerId="ADAL" clId="{1FC1C792-CA1D-4A4C-8ED5-389331C9F5BF}" dt="2023-04-05T15:49:50.951" v="590" actId="20577"/>
          <ac:spMkLst>
            <pc:docMk/>
            <pc:sldMk cId="1645797653" sldId="2183"/>
            <ac:spMk id="2" creationId="{52DA34BA-82FC-47C5-BCE1-BB65E08B92A1}"/>
          </ac:spMkLst>
        </pc:spChg>
        <pc:spChg chg="mod">
          <ac:chgData name="Kelly Stokes" userId="3e5c5154-569e-4d81-aa91-4f91841cdfa9" providerId="ADAL" clId="{1FC1C792-CA1D-4A4C-8ED5-389331C9F5BF}" dt="2023-04-05T15:50:06.422" v="591"/>
          <ac:spMkLst>
            <pc:docMk/>
            <pc:sldMk cId="1645797653" sldId="2183"/>
            <ac:spMk id="12" creationId="{E384BFF7-3319-CAE2-192F-C4DCBBBBFCCA}"/>
          </ac:spMkLst>
        </pc:spChg>
        <pc:picChg chg="del">
          <ac:chgData name="Kelly Stokes" userId="3e5c5154-569e-4d81-aa91-4f91841cdfa9" providerId="ADAL" clId="{1FC1C792-CA1D-4A4C-8ED5-389331C9F5BF}" dt="2023-04-05T15:49:45.324" v="578" actId="478"/>
          <ac:picMkLst>
            <pc:docMk/>
            <pc:sldMk cId="1645797653" sldId="2183"/>
            <ac:picMk id="3" creationId="{6F4C1FF9-8BCA-5D85-4988-F0ACD7CB208D}"/>
          </ac:picMkLst>
        </pc:picChg>
        <pc:picChg chg="add mod">
          <ac:chgData name="Kelly Stokes" userId="3e5c5154-569e-4d81-aa91-4f91841cdfa9" providerId="ADAL" clId="{1FC1C792-CA1D-4A4C-8ED5-389331C9F5BF}" dt="2023-04-05T15:49:45.666" v="579"/>
          <ac:picMkLst>
            <pc:docMk/>
            <pc:sldMk cId="1645797653" sldId="2183"/>
            <ac:picMk id="4" creationId="{FBD80C2E-8FAE-9BFE-57C0-6F3F43AA5139}"/>
          </ac:picMkLst>
        </pc:picChg>
      </pc:sldChg>
      <pc:sldChg chg="addSp delSp modSp mod modAnim">
        <pc:chgData name="Kelly Stokes" userId="3e5c5154-569e-4d81-aa91-4f91841cdfa9" providerId="ADAL" clId="{1FC1C792-CA1D-4A4C-8ED5-389331C9F5BF}" dt="2023-04-05T15:50:35.747" v="608" actId="1076"/>
        <pc:sldMkLst>
          <pc:docMk/>
          <pc:sldMk cId="412394215" sldId="2184"/>
        </pc:sldMkLst>
        <pc:spChg chg="mod">
          <ac:chgData name="Kelly Stokes" userId="3e5c5154-569e-4d81-aa91-4f91841cdfa9" providerId="ADAL" clId="{1FC1C792-CA1D-4A4C-8ED5-389331C9F5BF}" dt="2023-04-05T15:50:20.881" v="606" actId="20577"/>
          <ac:spMkLst>
            <pc:docMk/>
            <pc:sldMk cId="412394215" sldId="2184"/>
            <ac:spMk id="2" creationId="{52DA34BA-82FC-47C5-BCE1-BB65E08B92A1}"/>
          </ac:spMkLst>
        </pc:spChg>
        <pc:spChg chg="mod">
          <ac:chgData name="Kelly Stokes" userId="3e5c5154-569e-4d81-aa91-4f91841cdfa9" providerId="ADAL" clId="{1FC1C792-CA1D-4A4C-8ED5-389331C9F5BF}" dt="2023-04-05T15:50:35.747" v="608" actId="1076"/>
          <ac:spMkLst>
            <pc:docMk/>
            <pc:sldMk cId="412394215" sldId="2184"/>
            <ac:spMk id="12" creationId="{E384BFF7-3319-CAE2-192F-C4DCBBBBFCCA}"/>
          </ac:spMkLst>
        </pc:spChg>
        <pc:picChg chg="del">
          <ac:chgData name="Kelly Stokes" userId="3e5c5154-569e-4d81-aa91-4f91841cdfa9" providerId="ADAL" clId="{1FC1C792-CA1D-4A4C-8ED5-389331C9F5BF}" dt="2023-04-05T15:50:15.200" v="592" actId="478"/>
          <ac:picMkLst>
            <pc:docMk/>
            <pc:sldMk cId="412394215" sldId="2184"/>
            <ac:picMk id="3" creationId="{9DD2A38E-0B47-19AE-561F-FB9A17011F4B}"/>
          </ac:picMkLst>
        </pc:picChg>
        <pc:picChg chg="add mod">
          <ac:chgData name="Kelly Stokes" userId="3e5c5154-569e-4d81-aa91-4f91841cdfa9" providerId="ADAL" clId="{1FC1C792-CA1D-4A4C-8ED5-389331C9F5BF}" dt="2023-04-05T15:50:15.516" v="593"/>
          <ac:picMkLst>
            <pc:docMk/>
            <pc:sldMk cId="412394215" sldId="2184"/>
            <ac:picMk id="4" creationId="{990A4DD6-ACB8-7B57-BE96-B098FBF93532}"/>
          </ac:picMkLst>
        </pc:picChg>
      </pc:sldChg>
      <pc:sldChg chg="addSp delSp modSp modAnim">
        <pc:chgData name="Kelly Stokes" userId="3e5c5154-569e-4d81-aa91-4f91841cdfa9" providerId="ADAL" clId="{1FC1C792-CA1D-4A4C-8ED5-389331C9F5BF}" dt="2023-04-05T15:51:03.603" v="621"/>
        <pc:sldMkLst>
          <pc:docMk/>
          <pc:sldMk cId="3019414632" sldId="2185"/>
        </pc:sldMkLst>
        <pc:spChg chg="mod">
          <ac:chgData name="Kelly Stokes" userId="3e5c5154-569e-4d81-aa91-4f91841cdfa9" providerId="ADAL" clId="{1FC1C792-CA1D-4A4C-8ED5-389331C9F5BF}" dt="2023-04-05T15:50:43.043" v="616" actId="20577"/>
          <ac:spMkLst>
            <pc:docMk/>
            <pc:sldMk cId="3019414632" sldId="2185"/>
            <ac:spMk id="2" creationId="{52DA34BA-82FC-47C5-BCE1-BB65E08B92A1}"/>
          </ac:spMkLst>
        </pc:spChg>
        <pc:spChg chg="mod">
          <ac:chgData name="Kelly Stokes" userId="3e5c5154-569e-4d81-aa91-4f91841cdfa9" providerId="ADAL" clId="{1FC1C792-CA1D-4A4C-8ED5-389331C9F5BF}" dt="2023-04-05T15:51:03.603" v="621"/>
          <ac:spMkLst>
            <pc:docMk/>
            <pc:sldMk cId="3019414632" sldId="2185"/>
            <ac:spMk id="12" creationId="{E384BFF7-3319-CAE2-192F-C4DCBBBBFCCA}"/>
          </ac:spMkLst>
        </pc:spChg>
        <pc:picChg chg="del">
          <ac:chgData name="Kelly Stokes" userId="3e5c5154-569e-4d81-aa91-4f91841cdfa9" providerId="ADAL" clId="{1FC1C792-CA1D-4A4C-8ED5-389331C9F5BF}" dt="2023-04-05T15:50:48.002" v="617" actId="478"/>
          <ac:picMkLst>
            <pc:docMk/>
            <pc:sldMk cId="3019414632" sldId="2185"/>
            <ac:picMk id="3" creationId="{B48C5238-8B47-88BC-909C-BA174D822D93}"/>
          </ac:picMkLst>
        </pc:picChg>
        <pc:picChg chg="add mod">
          <ac:chgData name="Kelly Stokes" userId="3e5c5154-569e-4d81-aa91-4f91841cdfa9" providerId="ADAL" clId="{1FC1C792-CA1D-4A4C-8ED5-389331C9F5BF}" dt="2023-04-05T15:50:48.351" v="618"/>
          <ac:picMkLst>
            <pc:docMk/>
            <pc:sldMk cId="3019414632" sldId="2185"/>
            <ac:picMk id="4" creationId="{C2716388-0993-9A19-B737-B26C06C6F098}"/>
          </ac:picMkLst>
        </pc:picChg>
      </pc:sldChg>
      <pc:sldChg chg="modSp mod">
        <pc:chgData name="Kelly Stokes" userId="3e5c5154-569e-4d81-aa91-4f91841cdfa9" providerId="ADAL" clId="{1FC1C792-CA1D-4A4C-8ED5-389331C9F5BF}" dt="2023-04-05T15:51:28.931" v="632" actId="27636"/>
        <pc:sldMkLst>
          <pc:docMk/>
          <pc:sldMk cId="3163795661" sldId="2186"/>
        </pc:sldMkLst>
        <pc:spChg chg="mod">
          <ac:chgData name="Kelly Stokes" userId="3e5c5154-569e-4d81-aa91-4f91841cdfa9" providerId="ADAL" clId="{1FC1C792-CA1D-4A4C-8ED5-389331C9F5BF}" dt="2023-04-05T15:51:18.513" v="623" actId="27636"/>
          <ac:spMkLst>
            <pc:docMk/>
            <pc:sldMk cId="3163795661" sldId="2186"/>
            <ac:spMk id="2" creationId="{52DA34BA-82FC-47C5-BCE1-BB65E08B92A1}"/>
          </ac:spMkLst>
        </pc:spChg>
        <pc:spChg chg="mod">
          <ac:chgData name="Kelly Stokes" userId="3e5c5154-569e-4d81-aa91-4f91841cdfa9" providerId="ADAL" clId="{1FC1C792-CA1D-4A4C-8ED5-389331C9F5BF}" dt="2023-04-05T15:51:28.931" v="632" actId="27636"/>
          <ac:spMkLst>
            <pc:docMk/>
            <pc:sldMk cId="3163795661" sldId="2186"/>
            <ac:spMk id="3" creationId="{847A1AC9-9EC9-E1AA-348D-958CE44F2772}"/>
          </ac:spMkLst>
        </pc:spChg>
      </pc:sldChg>
      <pc:sldChg chg="del">
        <pc:chgData name="Kelly Stokes" userId="3e5c5154-569e-4d81-aa91-4f91841cdfa9" providerId="ADAL" clId="{1FC1C792-CA1D-4A4C-8ED5-389331C9F5BF}" dt="2023-04-05T15:52:22.421" v="648" actId="2696"/>
        <pc:sldMkLst>
          <pc:docMk/>
          <pc:sldMk cId="4102983698" sldId="2187"/>
        </pc:sldMkLst>
      </pc:sldChg>
      <pc:sldChg chg="modSp mod">
        <pc:chgData name="Kelly Stokes" userId="3e5c5154-569e-4d81-aa91-4f91841cdfa9" providerId="ADAL" clId="{1FC1C792-CA1D-4A4C-8ED5-389331C9F5BF}" dt="2023-04-05T15:52:14.473" v="647" actId="27636"/>
        <pc:sldMkLst>
          <pc:docMk/>
          <pc:sldMk cId="2034986263" sldId="2188"/>
        </pc:sldMkLst>
        <pc:spChg chg="mod">
          <ac:chgData name="Kelly Stokes" userId="3e5c5154-569e-4d81-aa91-4f91841cdfa9" providerId="ADAL" clId="{1FC1C792-CA1D-4A4C-8ED5-389331C9F5BF}" dt="2023-04-05T15:52:08.712" v="640" actId="20577"/>
          <ac:spMkLst>
            <pc:docMk/>
            <pc:sldMk cId="2034986263" sldId="2188"/>
            <ac:spMk id="2" creationId="{52DA34BA-82FC-47C5-BCE1-BB65E08B92A1}"/>
          </ac:spMkLst>
        </pc:spChg>
        <pc:spChg chg="mod">
          <ac:chgData name="Kelly Stokes" userId="3e5c5154-569e-4d81-aa91-4f91841cdfa9" providerId="ADAL" clId="{1FC1C792-CA1D-4A4C-8ED5-389331C9F5BF}" dt="2023-04-05T15:52:14.473" v="647" actId="27636"/>
          <ac:spMkLst>
            <pc:docMk/>
            <pc:sldMk cId="2034986263" sldId="2188"/>
            <ac:spMk id="3" creationId="{847A1AC9-9EC9-E1AA-348D-958CE44F2772}"/>
          </ac:spMkLst>
        </pc:spChg>
      </pc:sldChg>
      <pc:sldChg chg="modNotesTx">
        <pc:chgData name="Kelly Stokes" userId="3e5c5154-569e-4d81-aa91-4f91841cdfa9" providerId="ADAL" clId="{1FC1C792-CA1D-4A4C-8ED5-389331C9F5BF}" dt="2023-04-05T15:52:53.592" v="655"/>
        <pc:sldMkLst>
          <pc:docMk/>
          <pc:sldMk cId="2800590357" sldId="2197"/>
        </pc:sldMkLst>
      </pc:sldChg>
      <pc:sldChg chg="modSp mod">
        <pc:chgData name="Kelly Stokes" userId="3e5c5154-569e-4d81-aa91-4f91841cdfa9" providerId="ADAL" clId="{1FC1C792-CA1D-4A4C-8ED5-389331C9F5BF}" dt="2023-04-05T15:52:58.501" v="657" actId="27636"/>
        <pc:sldMkLst>
          <pc:docMk/>
          <pc:sldMk cId="2639708720" sldId="2198"/>
        </pc:sldMkLst>
        <pc:spChg chg="mod">
          <ac:chgData name="Kelly Stokes" userId="3e5c5154-569e-4d81-aa91-4f91841cdfa9" providerId="ADAL" clId="{1FC1C792-CA1D-4A4C-8ED5-389331C9F5BF}" dt="2023-04-05T15:52:58.501" v="657" actId="27636"/>
          <ac:spMkLst>
            <pc:docMk/>
            <pc:sldMk cId="2639708720" sldId="2198"/>
            <ac:spMk id="2" creationId="{77E26784-A357-92CE-B6B1-8F248D3D6650}"/>
          </ac:spMkLst>
        </pc:spChg>
      </pc:sldChg>
      <pc:sldChg chg="modSp add mod">
        <pc:chgData name="Kelly Stokes" userId="3e5c5154-569e-4d81-aa91-4f91841cdfa9" providerId="ADAL" clId="{1FC1C792-CA1D-4A4C-8ED5-389331C9F5BF}" dt="2023-04-05T15:52:36.016" v="654" actId="27636"/>
        <pc:sldMkLst>
          <pc:docMk/>
          <pc:sldMk cId="1126713546" sldId="2202"/>
        </pc:sldMkLst>
        <pc:spChg chg="mod">
          <ac:chgData name="Kelly Stokes" userId="3e5c5154-569e-4d81-aa91-4f91841cdfa9" providerId="ADAL" clId="{1FC1C792-CA1D-4A4C-8ED5-389331C9F5BF}" dt="2023-04-05T15:52:36.016" v="654" actId="27636"/>
          <ac:spMkLst>
            <pc:docMk/>
            <pc:sldMk cId="1126713546" sldId="2202"/>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05/04/2023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However, we often change landscapes for the better by restoring them to their natural state and symbol.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248144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1332884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dirty="0"/>
          </a:p>
        </p:txBody>
      </p:sp>
    </p:spTree>
    <p:extLst>
      <p:ext uri="{BB962C8B-B14F-4D97-AF65-F5344CB8AC3E}">
        <p14:creationId xmlns:p14="http://schemas.microsoft.com/office/powerpoint/2010/main" val="1265213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She founded the Green Belt Movement which has now planted over 30 million trees across a large fraction of Kenya to prevent soil erosion.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2662516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Parliament persuade physical prejudice ecstatic despondent  parallelogram obtuse symbol  -  system</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take many good physical things out of the Earth.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dirty="0"/>
          </a:p>
        </p:txBody>
      </p:sp>
    </p:spTree>
    <p:extLst>
      <p:ext uri="{BB962C8B-B14F-4D97-AF65-F5344CB8AC3E}">
        <p14:creationId xmlns:p14="http://schemas.microsoft.com/office/powerpoint/2010/main" val="1255080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Sometimes the systems we have in place make it seem that we put back only harmful things like waste and pollution.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2950156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3967524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dirty="0"/>
          </a:p>
        </p:txBody>
      </p:sp>
    </p:spTree>
    <p:extLst>
      <p:ext uri="{BB962C8B-B14F-4D97-AF65-F5344CB8AC3E}">
        <p14:creationId xmlns:p14="http://schemas.microsoft.com/office/powerpoint/2010/main" val="3131738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07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product</a:t>
            </a:r>
          </a:p>
        </p:txBody>
      </p:sp>
      <p:pic>
        <p:nvPicPr>
          <p:cNvPr id="30722" name="Picture 2" descr="Image result for multiplication symbol clipart">
            <a:extLst>
              <a:ext uri="{FF2B5EF4-FFF2-40B4-BE49-F238E27FC236}">
                <a16:creationId xmlns:a16="http://schemas.microsoft.com/office/drawing/2014/main" id="{BE484EE5-F497-1F5A-16EE-0FC40AE29D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486456"/>
            <a:ext cx="245745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14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sum</a:t>
            </a:r>
          </a:p>
        </p:txBody>
      </p:sp>
      <p:pic>
        <p:nvPicPr>
          <p:cNvPr id="29698" name="Picture 2" descr="Image result for addition symbol clipart">
            <a:extLst>
              <a:ext uri="{FF2B5EF4-FFF2-40B4-BE49-F238E27FC236}">
                <a16:creationId xmlns:a16="http://schemas.microsoft.com/office/drawing/2014/main" id="{CCB57889-F9BA-D56B-C04E-54FE4B734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607" y="383042"/>
            <a:ext cx="25527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35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square-root</a:t>
            </a:r>
          </a:p>
        </p:txBody>
      </p:sp>
      <p:pic>
        <p:nvPicPr>
          <p:cNvPr id="28674" name="Picture 2" descr="Image result for squareroot symbol clipart">
            <a:extLst>
              <a:ext uri="{FF2B5EF4-FFF2-40B4-BE49-F238E27FC236}">
                <a16:creationId xmlns:a16="http://schemas.microsoft.com/office/drawing/2014/main" id="{BB0D401B-9B70-24C2-E207-EA137009D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92" y="691243"/>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4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product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quantity obtained by multiplying quantities together, or from an analogous algebraic operation</a:t>
            </a:r>
          </a:p>
        </p:txBody>
      </p:sp>
      <p:pic>
        <p:nvPicPr>
          <p:cNvPr id="4" name="Picture 2" descr="Image result for multiplication symbol clipart">
            <a:extLst>
              <a:ext uri="{FF2B5EF4-FFF2-40B4-BE49-F238E27FC236}">
                <a16:creationId xmlns:a16="http://schemas.microsoft.com/office/drawing/2014/main" id="{3CACCF41-10DC-EA7E-9666-2531AFB7AB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486456"/>
            <a:ext cx="245745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37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total amount resulting from the addition of two or more numbers, amounts, or items</a:t>
            </a:r>
          </a:p>
        </p:txBody>
      </p:sp>
      <p:pic>
        <p:nvPicPr>
          <p:cNvPr id="4" name="Picture 2" descr="Image result for addition symbol clipart">
            <a:extLst>
              <a:ext uri="{FF2B5EF4-FFF2-40B4-BE49-F238E27FC236}">
                <a16:creationId xmlns:a16="http://schemas.microsoft.com/office/drawing/2014/main" id="{BC94DC77-ED23-ACAA-23FD-6396C1D021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607" y="383042"/>
            <a:ext cx="25527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20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square-root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number which produces a specified quantity when multiplied by itself:</a:t>
            </a:r>
          </a:p>
        </p:txBody>
      </p:sp>
      <p:pic>
        <p:nvPicPr>
          <p:cNvPr id="4" name="Picture 2" descr="Image result for squareroot symbol clipart">
            <a:extLst>
              <a:ext uri="{FF2B5EF4-FFF2-40B4-BE49-F238E27FC236}">
                <a16:creationId xmlns:a16="http://schemas.microsoft.com/office/drawing/2014/main" id="{3BBA0469-D8E2-6FEB-F015-56856B247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92" y="691243"/>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3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product of 3 and 6 is 18.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29354" y="3624943"/>
            <a:ext cx="2857046"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62952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sum of two prime numbers is 61, what are the two primes?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485" y="2857500"/>
            <a:ext cx="1551216" cy="964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18358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7 is a square root of 49.</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27159" y="3591521"/>
            <a:ext cx="3926795" cy="97095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8076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8715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0761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symbol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mark or character used as a conventional representation of an object, function, or process</a:t>
            </a:r>
            <a:endParaRPr lang="en-GB" dirty="0"/>
          </a:p>
        </p:txBody>
      </p:sp>
      <p:pic>
        <p:nvPicPr>
          <p:cNvPr id="4098" name="Picture 2" descr="Image result for symbol clipart">
            <a:extLst>
              <a:ext uri="{FF2B5EF4-FFF2-40B4-BE49-F238E27FC236}">
                <a16:creationId xmlns:a16="http://schemas.microsoft.com/office/drawing/2014/main" id="{585A1417-187A-1A5A-8052-4F1EF9BC2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35065"/>
            <a:ext cx="19621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116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chemical symbol for helium is He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343" y="3722150"/>
            <a:ext cx="2269671" cy="8403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6316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system</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things working together as parts of a mechanism or an interconnecting network; a complex whole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system clipart">
            <a:extLst>
              <a:ext uri="{FF2B5EF4-FFF2-40B4-BE49-F238E27FC236}">
                <a16:creationId xmlns:a16="http://schemas.microsoft.com/office/drawing/2014/main" id="{510121C1-D790-FDCE-93C8-E7567B6A2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8" y="5681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15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railway system is complex.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80215" y="3624943"/>
            <a:ext cx="2498271"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47770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431582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a:t>
            </a:r>
          </a:p>
        </p:txBody>
      </p:sp>
    </p:spTree>
    <p:extLst>
      <p:ext uri="{BB962C8B-B14F-4D97-AF65-F5344CB8AC3E}">
        <p14:creationId xmlns:p14="http://schemas.microsoft.com/office/powerpoint/2010/main" val="184750720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things out of the Earth.  Sometimes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systems</a:t>
            </a:r>
            <a:r>
              <a:rPr lang="en-GB" sz="3600" dirty="0">
                <a:solidFill>
                  <a:srgbClr val="000000"/>
                </a:solidFill>
                <a:effectLst/>
                <a:latin typeface="Twinkl Cursive Looped" panose="02000000000000000000" pitchFamily="2" charset="0"/>
                <a:ea typeface="Times New Roman" panose="02020603050405020304" pitchFamily="18" charset="0"/>
              </a:rPr>
              <a:t> we have in place make it seem that we put back only harmful things like waste and pollution.  However, we often change landscapes for the better by restoring them to their natural state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symbol</a:t>
            </a:r>
            <a:r>
              <a:rPr lang="en-GB" sz="3600" dirty="0">
                <a:solidFill>
                  <a:srgbClr val="000000"/>
                </a:solidFill>
                <a:effectLst/>
                <a:latin typeface="Twinkl Cursive Looped" panose="02000000000000000000" pitchFamily="2" charset="0"/>
                <a:ea typeface="Times New Roman" panose="02020603050405020304" pitchFamily="18" charset="0"/>
              </a:rPr>
              <a:t>.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fraction</a:t>
            </a:r>
            <a:r>
              <a:rPr lang="en-GB" sz="3600" dirty="0">
                <a:solidFill>
                  <a:srgbClr val="000000"/>
                </a:solidFill>
                <a:effectLst/>
                <a:latin typeface="Twinkl Cursive Looped" panose="02000000000000000000" pitchFamily="2" charset="0"/>
                <a:ea typeface="Times New Roman" panose="02020603050405020304" pitchFamily="18" charset="0"/>
              </a:rPr>
              <a:t> of Kenya to prevent soil erosion. </a:t>
            </a:r>
          </a:p>
        </p:txBody>
      </p:sp>
    </p:spTree>
    <p:extLst>
      <p:ext uri="{BB962C8B-B14F-4D97-AF65-F5344CB8AC3E}">
        <p14:creationId xmlns:p14="http://schemas.microsoft.com/office/powerpoint/2010/main" val="30353310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729270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However, we often change landscapes for the better by restoring them to their natural state and symbol.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56869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615957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09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B45859-773E-7646-7C3A-258278F5E4ED}"/>
              </a:ext>
            </a:extLst>
          </p:cNvPr>
          <p:cNvPicPr>
            <a:picLocks noChangeAspect="1"/>
          </p:cNvPicPr>
          <p:nvPr/>
        </p:nvPicPr>
        <p:blipFill rotWithShape="1">
          <a:blip r:embed="rId2"/>
          <a:srcRect l="15804" t="15221" r="14553" b="12601"/>
          <a:stretch/>
        </p:blipFill>
        <p:spPr>
          <a:xfrm>
            <a:off x="277584" y="114301"/>
            <a:ext cx="11478987" cy="6688716"/>
          </a:xfrm>
          <a:prstGeom prst="rect">
            <a:avLst/>
          </a:prstGeom>
        </p:spPr>
      </p:pic>
    </p:spTree>
    <p:extLst>
      <p:ext uri="{BB962C8B-B14F-4D97-AF65-F5344CB8AC3E}">
        <p14:creationId xmlns:p14="http://schemas.microsoft.com/office/powerpoint/2010/main" val="23963968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7165870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8705833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12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1154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43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526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9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5613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45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36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948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92568920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4826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80599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woeful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363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dismal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57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5790918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maths vocabulary </a:t>
            </a:r>
          </a:p>
        </p:txBody>
      </p:sp>
    </p:spTree>
    <p:extLst>
      <p:ext uri="{BB962C8B-B14F-4D97-AF65-F5344CB8AC3E}">
        <p14:creationId xmlns:p14="http://schemas.microsoft.com/office/powerpoint/2010/main" val="40908118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numerator</a:t>
            </a:r>
          </a:p>
        </p:txBody>
      </p:sp>
      <p:pic>
        <p:nvPicPr>
          <p:cNvPr id="22530" name="Picture 2" descr="Image result for numerator clipart">
            <a:extLst>
              <a:ext uri="{FF2B5EF4-FFF2-40B4-BE49-F238E27FC236}">
                <a16:creationId xmlns:a16="http://schemas.microsoft.com/office/drawing/2014/main" id="{E8C467F5-E7BD-2189-3ED7-480DC8AB55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999" y="383721"/>
            <a:ext cx="1628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85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denominator</a:t>
            </a:r>
          </a:p>
        </p:txBody>
      </p:sp>
      <p:pic>
        <p:nvPicPr>
          <p:cNvPr id="21506" name="Picture 2" descr="Image result for denominator clipart">
            <a:extLst>
              <a:ext uri="{FF2B5EF4-FFF2-40B4-BE49-F238E27FC236}">
                <a16:creationId xmlns:a16="http://schemas.microsoft.com/office/drawing/2014/main" id="{EF986E5A-60C4-CA08-784C-936EE7A776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547008"/>
            <a:ext cx="1600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95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0169041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fraction</a:t>
            </a:r>
          </a:p>
        </p:txBody>
      </p:sp>
      <p:pic>
        <p:nvPicPr>
          <p:cNvPr id="20482" name="Picture 2" descr="Image result for fraction clipart">
            <a:extLst>
              <a:ext uri="{FF2B5EF4-FFF2-40B4-BE49-F238E27FC236}">
                <a16:creationId xmlns:a16="http://schemas.microsoft.com/office/drawing/2014/main" id="{5C4D3C3E-9963-DF87-CBD7-A89A91DDC0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81706"/>
            <a:ext cx="1962150"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09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numerator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number above the line in a vulgar fraction showing how many of the parts indicated by the denominator are taken</a:t>
            </a:r>
          </a:p>
        </p:txBody>
      </p:sp>
      <p:pic>
        <p:nvPicPr>
          <p:cNvPr id="4" name="Picture 2" descr="Image result for numerator clipart">
            <a:extLst>
              <a:ext uri="{FF2B5EF4-FFF2-40B4-BE49-F238E27FC236}">
                <a16:creationId xmlns:a16="http://schemas.microsoft.com/office/drawing/2014/main" id="{FBD80C2E-8FAE-9BFE-57C0-6F3F43AA51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999" y="383721"/>
            <a:ext cx="1628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79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denominator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11010"/>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number below the line in a vulgar fraction; a divisor.</a:t>
            </a:r>
          </a:p>
          <a:p>
            <a:r>
              <a:rPr lang="en-GB" sz="4400" dirty="0">
                <a:solidFill>
                  <a:prstClr val="black"/>
                </a:solidFill>
                <a:latin typeface="Twinkl Cursive Looped" panose="02000000000000000000" pitchFamily="2" charset="0"/>
              </a:rPr>
              <a:t>a figure representing the total population in terms of which statistical values are expressed.</a:t>
            </a:r>
          </a:p>
          <a:p>
            <a:endParaRPr lang="en-GB" sz="4400" dirty="0">
              <a:solidFill>
                <a:prstClr val="black"/>
              </a:solidFill>
              <a:latin typeface="Twinkl Cursive Looped" panose="02000000000000000000" pitchFamily="2" charset="0"/>
            </a:endParaRPr>
          </a:p>
        </p:txBody>
      </p:sp>
      <p:pic>
        <p:nvPicPr>
          <p:cNvPr id="4" name="Picture 2" descr="Image result for denominator clipart">
            <a:extLst>
              <a:ext uri="{FF2B5EF4-FFF2-40B4-BE49-F238E27FC236}">
                <a16:creationId xmlns:a16="http://schemas.microsoft.com/office/drawing/2014/main" id="{990A4DD6-ACB8-7B57-BE96-B098FBF935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547008"/>
            <a:ext cx="1600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9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fraction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numerical quantity that is not a whole number </a:t>
            </a:r>
          </a:p>
        </p:txBody>
      </p:sp>
      <p:pic>
        <p:nvPicPr>
          <p:cNvPr id="4" name="Picture 2" descr="Image result for fraction clipart">
            <a:extLst>
              <a:ext uri="{FF2B5EF4-FFF2-40B4-BE49-F238E27FC236}">
                <a16:creationId xmlns:a16="http://schemas.microsoft.com/office/drawing/2014/main" id="{C2716388-0993-9A19-B737-B26C06C6F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81706"/>
            <a:ext cx="1962150"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1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numerator of a fraction was 2, if it equivalent to a half, what must the denominator be?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80268" y="2143293"/>
            <a:ext cx="3248932"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16379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numerator of a fraction was 2, if it equivalent to a half, what must the denominator be?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576411" y="3821650"/>
            <a:ext cx="3771446"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12671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school spent a fraction of its budget on maths resources.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66390" y="2850696"/>
            <a:ext cx="2408240" cy="97095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3498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5463118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symbol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mark or character used as a conventional representation of an object, function, or process</a:t>
            </a:r>
            <a:endParaRPr lang="en-GB" dirty="0"/>
          </a:p>
        </p:txBody>
      </p:sp>
      <p:pic>
        <p:nvPicPr>
          <p:cNvPr id="4098" name="Picture 2" descr="Image result for symbol clipart">
            <a:extLst>
              <a:ext uri="{FF2B5EF4-FFF2-40B4-BE49-F238E27FC236}">
                <a16:creationId xmlns:a16="http://schemas.microsoft.com/office/drawing/2014/main" id="{585A1417-187A-1A5A-8052-4F1EF9BC2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35065"/>
            <a:ext cx="19621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342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chemical symbol for helium is He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343" y="3722150"/>
            <a:ext cx="2269671" cy="8403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6051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48691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system</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things working together as parts of a mechanism or an interconnecting network; a complex whole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system clipart">
            <a:extLst>
              <a:ext uri="{FF2B5EF4-FFF2-40B4-BE49-F238E27FC236}">
                <a16:creationId xmlns:a16="http://schemas.microsoft.com/office/drawing/2014/main" id="{510121C1-D790-FDCE-93C8-E7567B6A2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8" y="5681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2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railway system is complex.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80215" y="3624943"/>
            <a:ext cx="2498271"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2221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7257297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a:t>
            </a:r>
          </a:p>
        </p:txBody>
      </p:sp>
    </p:spTree>
    <p:extLst>
      <p:ext uri="{BB962C8B-B14F-4D97-AF65-F5344CB8AC3E}">
        <p14:creationId xmlns:p14="http://schemas.microsoft.com/office/powerpoint/2010/main" val="87808717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things out of the Earth.  Sometimes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systems</a:t>
            </a:r>
            <a:r>
              <a:rPr lang="en-GB" sz="3600" dirty="0">
                <a:solidFill>
                  <a:srgbClr val="000000"/>
                </a:solidFill>
                <a:effectLst/>
                <a:latin typeface="Twinkl Cursive Looped" panose="02000000000000000000" pitchFamily="2" charset="0"/>
                <a:ea typeface="Times New Roman" panose="02020603050405020304" pitchFamily="18" charset="0"/>
              </a:rPr>
              <a:t> we have in place make it seem that we put back only harmful things like waste and pollution.  However, we often change landscapes for the better by restoring them to their natural state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symbol</a:t>
            </a:r>
            <a:r>
              <a:rPr lang="en-GB" sz="3600" dirty="0">
                <a:solidFill>
                  <a:srgbClr val="000000"/>
                </a:solidFill>
                <a:effectLst/>
                <a:latin typeface="Twinkl Cursive Looped" panose="02000000000000000000" pitchFamily="2" charset="0"/>
                <a:ea typeface="Times New Roman" panose="02020603050405020304" pitchFamily="18" charset="0"/>
              </a:rPr>
              <a:t>.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fraction</a:t>
            </a:r>
            <a:r>
              <a:rPr lang="en-GB" sz="3600" dirty="0">
                <a:solidFill>
                  <a:srgbClr val="000000"/>
                </a:solidFill>
                <a:effectLst/>
                <a:latin typeface="Twinkl Cursive Looped" panose="02000000000000000000" pitchFamily="2" charset="0"/>
                <a:ea typeface="Times New Roman" panose="02020603050405020304" pitchFamily="18" charset="0"/>
              </a:rPr>
              <a:t> of Kenya to prevent soil erosion. </a:t>
            </a:r>
          </a:p>
        </p:txBody>
      </p:sp>
    </p:spTree>
    <p:extLst>
      <p:ext uri="{BB962C8B-B14F-4D97-AF65-F5344CB8AC3E}">
        <p14:creationId xmlns:p14="http://schemas.microsoft.com/office/powerpoint/2010/main" val="116754574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059035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a:solidFill>
                  <a:srgbClr val="000000"/>
                </a:solidFill>
                <a:effectLst/>
                <a:latin typeface="Twinkl Cursive Looped" panose="02000000000000000000" pitchFamily="2" charset="0"/>
                <a:ea typeface="Times New Roman" panose="02020603050405020304" pitchFamily="18" charset="0"/>
              </a:rPr>
              <a:t>She founded the Green Belt Movement which has now planted over 30 million trees across a large fraction of Kenya to prevent soil erosion.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3970872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4052B2-8F3F-45A0-2B5B-10673FC295A0}"/>
              </a:ext>
            </a:extLst>
          </p:cNvPr>
          <p:cNvPicPr>
            <a:picLocks noChangeAspect="1"/>
          </p:cNvPicPr>
          <p:nvPr/>
        </p:nvPicPr>
        <p:blipFill rotWithShape="1">
          <a:blip r:embed="rId2"/>
          <a:srcRect l="15804" t="15221" r="14553" b="12601"/>
          <a:stretch/>
        </p:blipFill>
        <p:spPr>
          <a:xfrm>
            <a:off x="277584" y="114301"/>
            <a:ext cx="11478987" cy="6688716"/>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03721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parliament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83687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p>
        </p:txBody>
      </p:sp>
    </p:spTree>
    <p:extLst>
      <p:ext uri="{BB962C8B-B14F-4D97-AF65-F5344CB8AC3E}">
        <p14:creationId xmlns:p14="http://schemas.microsoft.com/office/powerpoint/2010/main" val="285074407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23915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prejudice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95664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ecstatic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31062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jovial</a:t>
            </a:r>
          </a:p>
        </p:txBody>
      </p:sp>
    </p:spTree>
    <p:extLst>
      <p:ext uri="{BB962C8B-B14F-4D97-AF65-F5344CB8AC3E}">
        <p14:creationId xmlns:p14="http://schemas.microsoft.com/office/powerpoint/2010/main" val="1060706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jubilant</a:t>
            </a:r>
          </a:p>
        </p:txBody>
      </p:sp>
    </p:spTree>
    <p:extLst>
      <p:ext uri="{BB962C8B-B14F-4D97-AF65-F5344CB8AC3E}">
        <p14:creationId xmlns:p14="http://schemas.microsoft.com/office/powerpoint/2010/main" val="119482653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exultant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636747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elated</a:t>
            </a:r>
          </a:p>
        </p:txBody>
      </p:sp>
    </p:spTree>
    <p:extLst>
      <p:ext uri="{BB962C8B-B14F-4D97-AF65-F5344CB8AC3E}">
        <p14:creationId xmlns:p14="http://schemas.microsoft.com/office/powerpoint/2010/main" val="23739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ecstatic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65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554102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dispondent</a:t>
            </a:r>
            <a:r>
              <a:rPr lang="en-GB" dirty="0">
                <a:latin typeface="Twinkl Cursive Looped" panose="02000000000000000000" pitchFamily="2" charset="0"/>
              </a:rPr>
              <a:t> </a:t>
            </a:r>
          </a:p>
        </p:txBody>
      </p:sp>
    </p:spTree>
    <p:extLst>
      <p:ext uri="{BB962C8B-B14F-4D97-AF65-F5344CB8AC3E}">
        <p14:creationId xmlns:p14="http://schemas.microsoft.com/office/powerpoint/2010/main" val="98780532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forlorn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080665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dejected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188641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276072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dismal</a:t>
            </a:r>
          </a:p>
        </p:txBody>
      </p:sp>
    </p:spTree>
    <p:extLst>
      <p:ext uri="{BB962C8B-B14F-4D97-AF65-F5344CB8AC3E}">
        <p14:creationId xmlns:p14="http://schemas.microsoft.com/office/powerpoint/2010/main" val="193119995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parallelogram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polygon</a:t>
            </a:r>
          </a:p>
        </p:txBody>
      </p:sp>
    </p:spTree>
    <p:extLst>
      <p:ext uri="{BB962C8B-B14F-4D97-AF65-F5344CB8AC3E}">
        <p14:creationId xmlns:p14="http://schemas.microsoft.com/office/powerpoint/2010/main" val="29382723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tetrahedron</a:t>
            </a:r>
          </a:p>
        </p:txBody>
      </p:sp>
    </p:spTree>
    <p:extLst>
      <p:ext uri="{BB962C8B-B14F-4D97-AF65-F5344CB8AC3E}">
        <p14:creationId xmlns:p14="http://schemas.microsoft.com/office/powerpoint/2010/main" val="4213858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jovial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40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obtuse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acute</a:t>
            </a:r>
          </a:p>
        </p:txBody>
      </p:sp>
    </p:spTree>
    <p:extLst>
      <p:ext uri="{BB962C8B-B14F-4D97-AF65-F5344CB8AC3E}">
        <p14:creationId xmlns:p14="http://schemas.microsoft.com/office/powerpoint/2010/main" val="80578285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reflex</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product </a:t>
            </a:r>
          </a:p>
        </p:txBody>
      </p:sp>
    </p:spTree>
    <p:extLst>
      <p:ext uri="{BB962C8B-B14F-4D97-AF65-F5344CB8AC3E}">
        <p14:creationId xmlns:p14="http://schemas.microsoft.com/office/powerpoint/2010/main" val="279266932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square-root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numerator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denominator</a:t>
            </a:r>
          </a:p>
        </p:txBody>
      </p:sp>
    </p:spTree>
    <p:extLst>
      <p:ext uri="{BB962C8B-B14F-4D97-AF65-F5344CB8AC3E}">
        <p14:creationId xmlns:p14="http://schemas.microsoft.com/office/powerpoint/2010/main" val="375982140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fraction</a:t>
            </a:r>
          </a:p>
        </p:txBody>
      </p:sp>
    </p:spTree>
    <p:extLst>
      <p:ext uri="{BB962C8B-B14F-4D97-AF65-F5344CB8AC3E}">
        <p14:creationId xmlns:p14="http://schemas.microsoft.com/office/powerpoint/2010/main" val="281742693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jubilant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75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symbol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system</a:t>
            </a:r>
          </a:p>
        </p:txBody>
      </p:sp>
    </p:spTree>
    <p:extLst>
      <p:ext uri="{BB962C8B-B14F-4D97-AF65-F5344CB8AC3E}">
        <p14:creationId xmlns:p14="http://schemas.microsoft.com/office/powerpoint/2010/main" val="284481366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parliament persuade physical prejudice ecstatic despondent  parallelogram obtuse symbol  system</a:t>
            </a:r>
          </a:p>
        </p:txBody>
      </p:sp>
    </p:spTree>
    <p:extLst>
      <p:ext uri="{BB962C8B-B14F-4D97-AF65-F5344CB8AC3E}">
        <p14:creationId xmlns:p14="http://schemas.microsoft.com/office/powerpoint/2010/main" val="388699187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18456" y="4039142"/>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abbreviation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chemical symbol for helium is He.</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50775" y="2048355"/>
            <a:ext cx="190499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853544" y="4001779"/>
            <a:ext cx="150222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adverb.  </a:t>
            </a:r>
          </a:p>
          <a:p>
            <a:r>
              <a:rPr lang="nl-NL" sz="2800" dirty="0">
                <a:solidFill>
                  <a:schemeClr val="accent2"/>
                </a:solidFill>
                <a:latin typeface="Twinkl Cursive Looped" panose="02000000000000000000" pitchFamily="2" charset="0"/>
              </a:rPr>
              <a:t> </a:t>
            </a:r>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 railway system is complex.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955472" y="2121125"/>
            <a:ext cx="212271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63043" y="3659538"/>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327780"/>
            <a:ext cx="11740242" cy="3693319"/>
          </a:xfrm>
          <a:prstGeom prst="rect">
            <a:avLst/>
          </a:prstGeom>
          <a:noFill/>
        </p:spPr>
        <p:txBody>
          <a:bodyPr wrap="square" rtlCol="0">
            <a:spAutoFit/>
          </a:bodyPr>
          <a:lstStyle/>
          <a:p>
            <a:r>
              <a:rPr lang="en-GB" b="1" dirty="0">
                <a:solidFill>
                  <a:srgbClr val="83001D"/>
                </a:solidFill>
                <a:effectLst/>
              </a:rPr>
              <a:t>Symbol</a:t>
            </a:r>
          </a:p>
          <a:p>
            <a:endParaRPr lang="en-GB" b="1" dirty="0">
              <a:solidFill>
                <a:srgbClr val="83001D"/>
              </a:solidFill>
              <a:effectLst/>
            </a:endParaRPr>
          </a:p>
          <a:p>
            <a:r>
              <a:rPr lang="en-GB" b="1" dirty="0">
                <a:solidFill>
                  <a:srgbClr val="83001D"/>
                </a:solidFill>
                <a:effectLst/>
              </a:rPr>
              <a:t>late Middle English (denoting the Apostles' Creed): from Latin </a:t>
            </a:r>
            <a:r>
              <a:rPr lang="en-GB" b="1" dirty="0" err="1">
                <a:solidFill>
                  <a:srgbClr val="83001D"/>
                </a:solidFill>
                <a:effectLst/>
              </a:rPr>
              <a:t>symbolum</a:t>
            </a:r>
            <a:r>
              <a:rPr lang="en-GB" b="1" dirty="0">
                <a:solidFill>
                  <a:srgbClr val="83001D"/>
                </a:solidFill>
                <a:effectLst/>
              </a:rPr>
              <a:t> ‘symbol, Creed (as the mark of a Christian)’, from Greek </a:t>
            </a:r>
            <a:r>
              <a:rPr lang="en-GB" b="1" dirty="0" err="1">
                <a:solidFill>
                  <a:srgbClr val="83001D"/>
                </a:solidFill>
                <a:effectLst/>
              </a:rPr>
              <a:t>sumbolon</a:t>
            </a:r>
            <a:r>
              <a:rPr lang="en-GB" b="1" dirty="0">
                <a:solidFill>
                  <a:srgbClr val="83001D"/>
                </a:solidFill>
                <a:effectLst/>
              </a:rPr>
              <a:t> ‘mark, token’, from sun- ‘with’ + </a:t>
            </a:r>
            <a:r>
              <a:rPr lang="en-GB" b="1" dirty="0" err="1">
                <a:solidFill>
                  <a:srgbClr val="83001D"/>
                </a:solidFill>
                <a:effectLst/>
              </a:rPr>
              <a:t>ballein</a:t>
            </a:r>
            <a:r>
              <a:rPr lang="en-GB" b="1" dirty="0">
                <a:solidFill>
                  <a:srgbClr val="83001D"/>
                </a:solidFill>
                <a:effectLst/>
              </a:rPr>
              <a:t> ‘to throw’.</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System</a:t>
            </a:r>
          </a:p>
          <a:p>
            <a:endParaRPr lang="en-GB" b="1" dirty="0">
              <a:solidFill>
                <a:srgbClr val="83001D"/>
              </a:solidFill>
              <a:effectLst/>
            </a:endParaRPr>
          </a:p>
          <a:p>
            <a:r>
              <a:rPr lang="en-GB" b="1" dirty="0">
                <a:solidFill>
                  <a:srgbClr val="83001D"/>
                </a:solidFill>
                <a:effectLst/>
              </a:rPr>
              <a:t>early 17th century: from French </a:t>
            </a:r>
            <a:r>
              <a:rPr lang="en-GB" b="1" dirty="0" err="1">
                <a:solidFill>
                  <a:srgbClr val="83001D"/>
                </a:solidFill>
                <a:effectLst/>
              </a:rPr>
              <a:t>système</a:t>
            </a:r>
            <a:r>
              <a:rPr lang="en-GB" b="1" dirty="0">
                <a:solidFill>
                  <a:srgbClr val="83001D"/>
                </a:solidFill>
                <a:effectLst/>
              </a:rPr>
              <a:t> or late Latin systema, from Greek </a:t>
            </a:r>
            <a:r>
              <a:rPr lang="en-GB" b="1" dirty="0" err="1">
                <a:solidFill>
                  <a:srgbClr val="83001D"/>
                </a:solidFill>
                <a:effectLst/>
              </a:rPr>
              <a:t>sustēma</a:t>
            </a:r>
            <a:r>
              <a:rPr lang="en-GB" b="1" dirty="0">
                <a:solidFill>
                  <a:srgbClr val="83001D"/>
                </a:solidFill>
                <a:effectLst/>
              </a:rPr>
              <a:t>, from sun- ‘with’ + </a:t>
            </a:r>
            <a:r>
              <a:rPr lang="en-GB" b="1" dirty="0" err="1">
                <a:solidFill>
                  <a:srgbClr val="83001D"/>
                </a:solidFill>
                <a:effectLst/>
              </a:rPr>
              <a:t>histanai</a:t>
            </a:r>
            <a:r>
              <a:rPr lang="en-GB" b="1" dirty="0">
                <a:solidFill>
                  <a:srgbClr val="83001D"/>
                </a:solidFill>
                <a:effectLst/>
              </a:rPr>
              <a:t> ‘set up’.</a:t>
            </a:r>
          </a:p>
        </p:txBody>
      </p:sp>
    </p:spTree>
    <p:extLst>
      <p:ext uri="{BB962C8B-B14F-4D97-AF65-F5344CB8AC3E}">
        <p14:creationId xmlns:p14="http://schemas.microsoft.com/office/powerpoint/2010/main" val="255817248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maths vocabulary </a:t>
            </a:r>
          </a:p>
        </p:txBody>
      </p:sp>
    </p:spTree>
    <p:extLst>
      <p:ext uri="{BB962C8B-B14F-4D97-AF65-F5344CB8AC3E}">
        <p14:creationId xmlns:p14="http://schemas.microsoft.com/office/powerpoint/2010/main" val="2817335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parallelogram </a:t>
            </a:r>
          </a:p>
        </p:txBody>
      </p:sp>
      <p:pic>
        <p:nvPicPr>
          <p:cNvPr id="1026" name="Picture 2" descr="Image result for parallelogram clipart">
            <a:extLst>
              <a:ext uri="{FF2B5EF4-FFF2-40B4-BE49-F238E27FC236}">
                <a16:creationId xmlns:a16="http://schemas.microsoft.com/office/drawing/2014/main" id="{19FB94FF-CE2F-BD02-CB51-681484B260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7" y="551770"/>
            <a:ext cx="324802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polygon </a:t>
            </a:r>
          </a:p>
        </p:txBody>
      </p:sp>
      <p:pic>
        <p:nvPicPr>
          <p:cNvPr id="2050" name="Picture 2" descr="Image result for polygons clipart">
            <a:extLst>
              <a:ext uri="{FF2B5EF4-FFF2-40B4-BE49-F238E27FC236}">
                <a16:creationId xmlns:a16="http://schemas.microsoft.com/office/drawing/2014/main" id="{137DFACD-D416-DF40-7BF8-C4BED58AFE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42" y="498022"/>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49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tetrahedron </a:t>
            </a:r>
          </a:p>
        </p:txBody>
      </p:sp>
      <p:pic>
        <p:nvPicPr>
          <p:cNvPr id="3074" name="Picture 2" descr="Image result for tetrahedron clipart">
            <a:extLst>
              <a:ext uri="{FF2B5EF4-FFF2-40B4-BE49-F238E27FC236}">
                <a16:creationId xmlns:a16="http://schemas.microsoft.com/office/drawing/2014/main" id="{6DC3AE7C-5950-0D17-46DB-B6C6239CF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32" y="318407"/>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12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parallelogram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four-sided plane rectilinear figure with opposite sides parallel</a:t>
            </a:r>
          </a:p>
        </p:txBody>
      </p:sp>
      <p:pic>
        <p:nvPicPr>
          <p:cNvPr id="3" name="Picture 2" descr="Image result for parallelogram clipart">
            <a:extLst>
              <a:ext uri="{FF2B5EF4-FFF2-40B4-BE49-F238E27FC236}">
                <a16:creationId xmlns:a16="http://schemas.microsoft.com/office/drawing/2014/main" id="{6F4C1FF9-8BCA-5D85-4988-F0ACD7CB2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7" y="551770"/>
            <a:ext cx="324802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polygon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plane figure with at least three straight sides and angles, and typically five or more</a:t>
            </a:r>
          </a:p>
        </p:txBody>
      </p:sp>
      <p:pic>
        <p:nvPicPr>
          <p:cNvPr id="3" name="Picture 2" descr="Image result for polygons clipart">
            <a:extLst>
              <a:ext uri="{FF2B5EF4-FFF2-40B4-BE49-F238E27FC236}">
                <a16:creationId xmlns:a16="http://schemas.microsoft.com/office/drawing/2014/main" id="{9DD2A38E-0B47-19AE-561F-FB9A17011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42" y="498022"/>
            <a:ext cx="1857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56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tetrahedron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solid having four plane triangular faces; a triangular pyramid</a:t>
            </a:r>
          </a:p>
        </p:txBody>
      </p:sp>
      <p:pic>
        <p:nvPicPr>
          <p:cNvPr id="3" name="Picture 2" descr="Image result for tetrahedron clipart">
            <a:extLst>
              <a:ext uri="{FF2B5EF4-FFF2-40B4-BE49-F238E27FC236}">
                <a16:creationId xmlns:a16="http://schemas.microsoft.com/office/drawing/2014/main" id="{B48C5238-8B47-88BC-909C-BA174D822D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32" y="318407"/>
            <a:ext cx="1543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66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 rhombus is a parallelogram.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19611" y="3624943"/>
            <a:ext cx="4734832"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Polygons can be both regular and irregular in shape.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63384" y="2857501"/>
            <a:ext cx="2922815" cy="964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B45859-773E-7646-7C3A-258278F5E4ED}"/>
              </a:ext>
            </a:extLst>
          </p:cNvPr>
          <p:cNvPicPr>
            <a:picLocks noChangeAspect="1"/>
          </p:cNvPicPr>
          <p:nvPr/>
        </p:nvPicPr>
        <p:blipFill rotWithShape="1">
          <a:blip r:embed="rId2"/>
          <a:srcRect l="15804" t="15221" r="14553" b="12601"/>
          <a:stretch/>
        </p:blipFill>
        <p:spPr>
          <a:xfrm>
            <a:off x="277584" y="114301"/>
            <a:ext cx="11478987" cy="6688716"/>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class were surprised by the shape of a tetrahedron.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57975" y="3804558"/>
            <a:ext cx="3926795" cy="97095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symbol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mark or character used as a conventional representation of an object, function, or process</a:t>
            </a:r>
            <a:endParaRPr lang="en-GB" dirty="0"/>
          </a:p>
        </p:txBody>
      </p:sp>
      <p:pic>
        <p:nvPicPr>
          <p:cNvPr id="4098" name="Picture 2" descr="Image result for symbol clipart">
            <a:extLst>
              <a:ext uri="{FF2B5EF4-FFF2-40B4-BE49-F238E27FC236}">
                <a16:creationId xmlns:a16="http://schemas.microsoft.com/office/drawing/2014/main" id="{585A1417-187A-1A5A-8052-4F1EF9BC2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35065"/>
            <a:ext cx="19621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chemical symbol for helium is He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343" y="3722150"/>
            <a:ext cx="2269671" cy="8403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system</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things working together as parts of a mechanism or an interconnecting network; a complex whole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system clipart">
            <a:extLst>
              <a:ext uri="{FF2B5EF4-FFF2-40B4-BE49-F238E27FC236}">
                <a16:creationId xmlns:a16="http://schemas.microsoft.com/office/drawing/2014/main" id="{510121C1-D790-FDCE-93C8-E7567B6A2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8" y="5681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railway system is complex.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80215" y="3624943"/>
            <a:ext cx="2498271"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a:t>
            </a:r>
          </a:p>
        </p:txBody>
      </p:sp>
    </p:spTree>
    <p:extLst>
      <p:ext uri="{BB962C8B-B14F-4D97-AF65-F5344CB8AC3E}">
        <p14:creationId xmlns:p14="http://schemas.microsoft.com/office/powerpoint/2010/main" val="1658217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things out of the Earth.  Sometimes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systems</a:t>
            </a:r>
            <a:r>
              <a:rPr lang="en-GB" sz="3600" dirty="0">
                <a:solidFill>
                  <a:srgbClr val="000000"/>
                </a:solidFill>
                <a:effectLst/>
                <a:latin typeface="Twinkl Cursive Looped" panose="02000000000000000000" pitchFamily="2" charset="0"/>
                <a:ea typeface="Times New Roman" panose="02020603050405020304" pitchFamily="18" charset="0"/>
              </a:rPr>
              <a:t> we have in place make it seem that we put back only harmful things like waste and pollution.  However, we often change landscapes for the better by restoring them to their natural state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symbol</a:t>
            </a:r>
            <a:r>
              <a:rPr lang="en-GB" sz="3600" dirty="0">
                <a:solidFill>
                  <a:srgbClr val="000000"/>
                </a:solidFill>
                <a:effectLst/>
                <a:latin typeface="Twinkl Cursive Looped" panose="02000000000000000000" pitchFamily="2" charset="0"/>
                <a:ea typeface="Times New Roman" panose="02020603050405020304" pitchFamily="18" charset="0"/>
              </a:rPr>
              <a:t>.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fraction</a:t>
            </a:r>
            <a:r>
              <a:rPr lang="en-GB" sz="3600" dirty="0">
                <a:solidFill>
                  <a:srgbClr val="000000"/>
                </a:solidFill>
                <a:effectLst/>
                <a:latin typeface="Twinkl Cursive Looped" panose="02000000000000000000" pitchFamily="2" charset="0"/>
                <a:ea typeface="Times New Roman" panose="02020603050405020304" pitchFamily="18" charset="0"/>
              </a:rPr>
              <a:t> of Kenya to prevent soil erosion. </a:t>
            </a:r>
          </a:p>
        </p:txBody>
      </p:sp>
    </p:spTree>
    <p:extLst>
      <p:ext uri="{BB962C8B-B14F-4D97-AF65-F5344CB8AC3E}">
        <p14:creationId xmlns:p14="http://schemas.microsoft.com/office/powerpoint/2010/main" val="2039437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We take many good physical things out of the Earth.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B45859-773E-7646-7C3A-258278F5E4ED}"/>
              </a:ext>
            </a:extLst>
          </p:cNvPr>
          <p:cNvPicPr>
            <a:picLocks noChangeAspect="1"/>
          </p:cNvPicPr>
          <p:nvPr/>
        </p:nvPicPr>
        <p:blipFill rotWithShape="1">
          <a:blip r:embed="rId2"/>
          <a:srcRect l="15804" t="15221" r="14553" b="12601"/>
          <a:stretch/>
        </p:blipFill>
        <p:spPr>
          <a:xfrm>
            <a:off x="277584" y="114301"/>
            <a:ext cx="11478987" cy="6688716"/>
          </a:xfrm>
          <a:prstGeom prst="rect">
            <a:avLst/>
          </a:prstGeom>
        </p:spPr>
      </p:pic>
    </p:spTree>
    <p:extLst>
      <p:ext uri="{BB962C8B-B14F-4D97-AF65-F5344CB8AC3E}">
        <p14:creationId xmlns:p14="http://schemas.microsoft.com/office/powerpoint/2010/main" val="1768794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220931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219410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13781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7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92067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34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4520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65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2268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5941935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54068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30594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exultant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36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elated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70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delighted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‘happy’</a:t>
            </a:r>
          </a:p>
        </p:txBody>
      </p:sp>
      <p:pic>
        <p:nvPicPr>
          <p:cNvPr id="3" name="Picture 2" descr="Excited emoji Vector Art Stock Images | Depositphotos">
            <a:extLst>
              <a:ext uri="{FF2B5EF4-FFF2-40B4-BE49-F238E27FC236}">
                <a16:creationId xmlns:a16="http://schemas.microsoft.com/office/drawing/2014/main" id="{99FDCFCA-F496-19AF-0153-A02505371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496828"/>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67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3445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1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maths vocabulary </a:t>
            </a:r>
          </a:p>
        </p:txBody>
      </p:sp>
    </p:spTree>
    <p:extLst>
      <p:ext uri="{BB962C8B-B14F-4D97-AF65-F5344CB8AC3E}">
        <p14:creationId xmlns:p14="http://schemas.microsoft.com/office/powerpoint/2010/main" val="20336981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acute</a:t>
            </a:r>
          </a:p>
        </p:txBody>
      </p:sp>
      <p:pic>
        <p:nvPicPr>
          <p:cNvPr id="1026" name="Picture 2" descr="Image result for acute angle clipart">
            <a:extLst>
              <a:ext uri="{FF2B5EF4-FFF2-40B4-BE49-F238E27FC236}">
                <a16:creationId xmlns:a16="http://schemas.microsoft.com/office/drawing/2014/main" id="{49B1D3C1-F911-1D21-2671-C56C9DAFAE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41" y="46536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70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obtuse</a:t>
            </a:r>
          </a:p>
        </p:txBody>
      </p:sp>
      <p:pic>
        <p:nvPicPr>
          <p:cNvPr id="2050" name="Picture 2" descr="Image result for obtuse angle clipart">
            <a:extLst>
              <a:ext uri="{FF2B5EF4-FFF2-40B4-BE49-F238E27FC236}">
                <a16:creationId xmlns:a16="http://schemas.microsoft.com/office/drawing/2014/main" id="{4345E324-8875-243D-1F80-4996F4F5FF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679" y="726622"/>
            <a:ext cx="2400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839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reflex</a:t>
            </a:r>
          </a:p>
        </p:txBody>
      </p:sp>
      <p:pic>
        <p:nvPicPr>
          <p:cNvPr id="3074" name="Picture 2" descr="Image result for reflex angle clipart">
            <a:extLst>
              <a:ext uri="{FF2B5EF4-FFF2-40B4-BE49-F238E27FC236}">
                <a16:creationId xmlns:a16="http://schemas.microsoft.com/office/drawing/2014/main" id="{CB31C51B-B0F3-069E-8B1A-99C2A00035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161" y="661307"/>
            <a:ext cx="1543050"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46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acute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an angle) less than 90° </a:t>
            </a:r>
          </a:p>
        </p:txBody>
      </p:sp>
      <p:pic>
        <p:nvPicPr>
          <p:cNvPr id="3" name="Picture 2" descr="Image result for acute angle clipart">
            <a:extLst>
              <a:ext uri="{FF2B5EF4-FFF2-40B4-BE49-F238E27FC236}">
                <a16:creationId xmlns:a16="http://schemas.microsoft.com/office/drawing/2014/main" id="{E877FB1E-EEA4-7EDA-502C-23DABBF7F1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41" y="46536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90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obtuse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658586" y="4501729"/>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an angle) more than 90° and less than 180°</a:t>
            </a:r>
          </a:p>
        </p:txBody>
      </p:sp>
      <p:pic>
        <p:nvPicPr>
          <p:cNvPr id="3" name="Picture 2" descr="Image result for obtuse angle clipart">
            <a:extLst>
              <a:ext uri="{FF2B5EF4-FFF2-40B4-BE49-F238E27FC236}">
                <a16:creationId xmlns:a16="http://schemas.microsoft.com/office/drawing/2014/main" id="{4D3E69EC-2EE9-9452-6D96-424C5550C8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679" y="726622"/>
            <a:ext cx="2400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0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reflex</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an angle) exceeding 180°</a:t>
            </a:r>
          </a:p>
        </p:txBody>
      </p:sp>
      <p:pic>
        <p:nvPicPr>
          <p:cNvPr id="3" name="Picture 2" descr="Image result for reflex angle clipart">
            <a:extLst>
              <a:ext uri="{FF2B5EF4-FFF2-40B4-BE49-F238E27FC236}">
                <a16:creationId xmlns:a16="http://schemas.microsoft.com/office/drawing/2014/main" id="{6DF24915-802E-310C-C3D2-5C23A6F44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161" y="661307"/>
            <a:ext cx="1543050"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17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angle was 45 degrees so was classified as acute.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51914" y="3821650"/>
            <a:ext cx="1616529"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790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obtuse angle was drawn of 150°.</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81843" y="3668652"/>
            <a:ext cx="2117046" cy="89382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83159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angle measured 183 degrees which made it a reflex angle, but only just.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638" y="2906103"/>
            <a:ext cx="1795692" cy="914783"/>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a:t>
            </a:r>
            <a:endParaRPr lang="en-GB" sz="3600" i="1" dirty="0"/>
          </a:p>
        </p:txBody>
      </p:sp>
    </p:spTree>
    <p:extLst>
      <p:ext uri="{BB962C8B-B14F-4D97-AF65-F5344CB8AC3E}">
        <p14:creationId xmlns:p14="http://schemas.microsoft.com/office/powerpoint/2010/main" val="6171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0724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021091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symbol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mark or character used as a conventional representation of an object, function, or process</a:t>
            </a:r>
            <a:endParaRPr lang="en-GB" dirty="0"/>
          </a:p>
        </p:txBody>
      </p:sp>
      <p:pic>
        <p:nvPicPr>
          <p:cNvPr id="4098" name="Picture 2" descr="Image result for symbol clipart">
            <a:extLst>
              <a:ext uri="{FF2B5EF4-FFF2-40B4-BE49-F238E27FC236}">
                <a16:creationId xmlns:a16="http://schemas.microsoft.com/office/drawing/2014/main" id="{585A1417-187A-1A5A-8052-4F1EF9BC2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35065"/>
            <a:ext cx="19621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81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chemical symbol for helium is He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39343" y="3722150"/>
            <a:ext cx="2269671" cy="8403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8662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system</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things working together as parts of a mechanism or an interconnecting network; a complex whole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system clipart">
            <a:extLst>
              <a:ext uri="{FF2B5EF4-FFF2-40B4-BE49-F238E27FC236}">
                <a16:creationId xmlns:a16="http://schemas.microsoft.com/office/drawing/2014/main" id="{510121C1-D790-FDCE-93C8-E7567B6A2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28" y="56810"/>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78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railway system is complex.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80215" y="3624943"/>
            <a:ext cx="2498271"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764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0634002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a:t>
            </a:r>
          </a:p>
        </p:txBody>
      </p:sp>
    </p:spTree>
    <p:extLst>
      <p:ext uri="{BB962C8B-B14F-4D97-AF65-F5344CB8AC3E}">
        <p14:creationId xmlns:p14="http://schemas.microsoft.com/office/powerpoint/2010/main" val="1581745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Changing landscapes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We take many good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physical</a:t>
            </a:r>
            <a:r>
              <a:rPr lang="en-GB" sz="3600" dirty="0">
                <a:solidFill>
                  <a:srgbClr val="000000"/>
                </a:solidFill>
                <a:effectLst/>
                <a:latin typeface="Twinkl Cursive Looped" panose="02000000000000000000" pitchFamily="2" charset="0"/>
                <a:ea typeface="Times New Roman" panose="02020603050405020304" pitchFamily="18" charset="0"/>
              </a:rPr>
              <a:t> things out of the Earth.  Sometimes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systems</a:t>
            </a:r>
            <a:r>
              <a:rPr lang="en-GB" sz="3600" dirty="0">
                <a:solidFill>
                  <a:srgbClr val="000000"/>
                </a:solidFill>
                <a:effectLst/>
                <a:latin typeface="Twinkl Cursive Looped" panose="02000000000000000000" pitchFamily="2" charset="0"/>
                <a:ea typeface="Times New Roman" panose="02020603050405020304" pitchFamily="18" charset="0"/>
              </a:rPr>
              <a:t> we have in place make it seem that we put back only harmful things like waste and pollution.  However, we often change landscapes for the better by restoring them to their natural state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symbol</a:t>
            </a:r>
            <a:r>
              <a:rPr lang="en-GB" sz="3600" dirty="0">
                <a:solidFill>
                  <a:srgbClr val="000000"/>
                </a:solidFill>
                <a:effectLst/>
                <a:latin typeface="Twinkl Cursive Looped" panose="02000000000000000000" pitchFamily="2" charset="0"/>
                <a:ea typeface="Times New Roman" panose="02020603050405020304" pitchFamily="18" charset="0"/>
              </a:rPr>
              <a:t>.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fraction</a:t>
            </a:r>
            <a:r>
              <a:rPr lang="en-GB" sz="3600" dirty="0">
                <a:solidFill>
                  <a:srgbClr val="000000"/>
                </a:solidFill>
                <a:effectLst/>
                <a:latin typeface="Twinkl Cursive Looped" panose="02000000000000000000" pitchFamily="2" charset="0"/>
                <a:ea typeface="Times New Roman" panose="02020603050405020304" pitchFamily="18" charset="0"/>
              </a:rPr>
              <a:t> of Kenya to prevent soil erosion. </a:t>
            </a:r>
          </a:p>
        </p:txBody>
      </p:sp>
    </p:spTree>
    <p:extLst>
      <p:ext uri="{BB962C8B-B14F-4D97-AF65-F5344CB8AC3E}">
        <p14:creationId xmlns:p14="http://schemas.microsoft.com/office/powerpoint/2010/main" val="1621184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08611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Sometimes the systems we have in place make it seem that we put back only harmful things like waste and pollution.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764643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278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23261713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B45859-773E-7646-7C3A-258278F5E4ED}"/>
              </a:ext>
            </a:extLst>
          </p:cNvPr>
          <p:cNvPicPr>
            <a:picLocks noChangeAspect="1"/>
          </p:cNvPicPr>
          <p:nvPr/>
        </p:nvPicPr>
        <p:blipFill rotWithShape="1">
          <a:blip r:embed="rId2"/>
          <a:srcRect l="15804" t="15221" r="14553" b="12601"/>
          <a:stretch/>
        </p:blipFill>
        <p:spPr>
          <a:xfrm>
            <a:off x="277584" y="114301"/>
            <a:ext cx="11478987" cy="6688716"/>
          </a:xfrm>
          <a:prstGeom prst="rect">
            <a:avLst/>
          </a:prstGeom>
        </p:spPr>
      </p:pic>
    </p:spTree>
    <p:extLst>
      <p:ext uri="{BB962C8B-B14F-4D97-AF65-F5344CB8AC3E}">
        <p14:creationId xmlns:p14="http://schemas.microsoft.com/office/powerpoint/2010/main" val="35713214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452559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7233569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parliament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UK) the highest legislature, consisting of the Sovereign, the House of Lords, and the House of Commons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Houses Of Parliament Stock Illustration - Download Image Now - London -  England, Big Ben, Houses Of Parliament - London - iStock">
            <a:extLst>
              <a:ext uri="{FF2B5EF4-FFF2-40B4-BE49-F238E27FC236}">
                <a16:creationId xmlns:a16="http://schemas.microsoft.com/office/drawing/2014/main" id="{22F575BD-A4F8-AD13-9D85-C7A41F01E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10243"/>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27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minister will lay proposals before Parliament.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96443" y="3771900"/>
            <a:ext cx="3445328" cy="8403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09950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persuade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induce (someone) to do something through reasoning or argument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91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600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physical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relating to the body as opposed to the mind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Exercise jumpy physio physical activity healthy lifestyle fitness clip art  - Clipartix">
            <a:extLst>
              <a:ext uri="{FF2B5EF4-FFF2-40B4-BE49-F238E27FC236}">
                <a16:creationId xmlns:a16="http://schemas.microsoft.com/office/drawing/2014/main" id="{0EBFB262-2CE0-E5CA-EE46-15343C1953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36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Physical challenges are tough.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2757" y="3624943"/>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4022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was easy to persuade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70172" y="3624944"/>
            <a:ext cx="3102428"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91497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prejudice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4137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preconceived opinion that is not based on reason or actual experience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7,396 Persuade Images, Stock Photos &amp; Vectors | Shutterstock">
            <a:extLst>
              <a:ext uri="{FF2B5EF4-FFF2-40B4-BE49-F238E27FC236}">
                <a16:creationId xmlns:a16="http://schemas.microsoft.com/office/drawing/2014/main" id="{8F0AF4CA-9284-8489-EF96-1668BC24C1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06"/>
          <a:stretch/>
        </p:blipFill>
        <p:spPr bwMode="auto">
          <a:xfrm>
            <a:off x="288811" y="310243"/>
            <a:ext cx="4185217" cy="1598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98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Prejudice against people from different backgrounds is wrong.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20586" y="2884118"/>
            <a:ext cx="3102428" cy="9375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14683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14337004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44588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‘happy’</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happy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329899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despondent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7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forlorn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57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dejected</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‘happy’</a:t>
            </a:r>
          </a:p>
        </p:txBody>
      </p:sp>
      <p:pic>
        <p:nvPicPr>
          <p:cNvPr id="12290" name="Picture 2" descr="Depression Free Cliparts Depressed Friends Clip Art - Depressed Clipart, HD  Png Download - vhv">
            <a:extLst>
              <a:ext uri="{FF2B5EF4-FFF2-40B4-BE49-F238E27FC236}">
                <a16:creationId xmlns:a16="http://schemas.microsoft.com/office/drawing/2014/main" id="{CE2B0573-78AA-CFFE-EE43-C594D11C4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707" y="415865"/>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65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75262570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maths vocabulary </a:t>
            </a:r>
          </a:p>
        </p:txBody>
      </p:sp>
    </p:spTree>
    <p:extLst>
      <p:ext uri="{BB962C8B-B14F-4D97-AF65-F5344CB8AC3E}">
        <p14:creationId xmlns:p14="http://schemas.microsoft.com/office/powerpoint/2010/main" val="1536177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10079</TotalTime>
  <Words>3342</Words>
  <Application>Microsoft Office PowerPoint</Application>
  <PresentationFormat>Widescreen</PresentationFormat>
  <Paragraphs>442</Paragraphs>
  <Slides>199</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199</vt:i4>
      </vt:variant>
    </vt:vector>
  </HeadingPairs>
  <TitlesOfParts>
    <vt:vector size="205"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Antonyms and Synonyms</vt:lpstr>
      <vt:lpstr>synonyms – same meaning</vt:lpstr>
      <vt:lpstr>synonyms and antonyms of ‘happy’</vt:lpstr>
      <vt:lpstr>ecstatic </vt:lpstr>
      <vt:lpstr>jovial </vt:lpstr>
      <vt:lpstr>jubilant  </vt:lpstr>
      <vt:lpstr>Let’s Teach and Practise</vt:lpstr>
      <vt:lpstr>maths vocabulary </vt:lpstr>
      <vt:lpstr>parallelogram </vt:lpstr>
      <vt:lpstr>polygon </vt:lpstr>
      <vt:lpstr>tetrahedron </vt:lpstr>
      <vt:lpstr>parallelogram</vt:lpstr>
      <vt:lpstr>polygon</vt:lpstr>
      <vt:lpstr>tetrahedron</vt:lpstr>
      <vt:lpstr>A rhombus is a parallelogram. </vt:lpstr>
      <vt:lpstr>Polygons can be both regular and irregular in shape. </vt:lpstr>
      <vt:lpstr>The class were surprised by the shape of a tetrahedron. </vt:lpstr>
      <vt:lpstr>New CHALLENGE words.</vt:lpstr>
      <vt:lpstr>symbol</vt:lpstr>
      <vt:lpstr>The chemical symbol for helium is He</vt:lpstr>
      <vt:lpstr>system</vt:lpstr>
      <vt:lpstr>The railway system is complex. </vt:lpstr>
      <vt:lpstr>Let’s Practise and Apply.</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Write this sentence as I dictate it to you.</vt:lpstr>
      <vt:lpstr>We take many good physical things out of the Earth. </vt:lpstr>
      <vt:lpstr>PowerPoint Presentation</vt:lpstr>
      <vt:lpstr>PowerPoint Presentation</vt:lpstr>
      <vt:lpstr>Let’s Revisit and Review…</vt:lpstr>
      <vt:lpstr>Do you remember this challenge word?</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Antonyms and Synonyms</vt:lpstr>
      <vt:lpstr>synonyms – same meaning</vt:lpstr>
      <vt:lpstr>synonyms and antonyms of ‘happy’</vt:lpstr>
      <vt:lpstr>exultant</vt:lpstr>
      <vt:lpstr>elated</vt:lpstr>
      <vt:lpstr>delighted</vt:lpstr>
      <vt:lpstr>Let’s Teach and Practise</vt:lpstr>
      <vt:lpstr>maths vocabulary </vt:lpstr>
      <vt:lpstr>acute</vt:lpstr>
      <vt:lpstr>obtuse</vt:lpstr>
      <vt:lpstr>reflex</vt:lpstr>
      <vt:lpstr>acute</vt:lpstr>
      <vt:lpstr>obtuse </vt:lpstr>
      <vt:lpstr>reflex</vt:lpstr>
      <vt:lpstr>The angle was 45 degrees so was classified as acute. </vt:lpstr>
      <vt:lpstr>An obtuse angle was drawn of 150°.</vt:lpstr>
      <vt:lpstr>The angle measured 183 degrees which made it a reflex angle, but only just. </vt:lpstr>
      <vt:lpstr>New CHALLENGE words.</vt:lpstr>
      <vt:lpstr>symbol</vt:lpstr>
      <vt:lpstr>The chemical symbol for helium is He</vt:lpstr>
      <vt:lpstr>system</vt:lpstr>
      <vt:lpstr>The railway system is complex. </vt:lpstr>
      <vt:lpstr>Let’s Practise and Apply.</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Write this sentence as I dictate it to you.</vt:lpstr>
      <vt:lpstr>Sometimes the systems we have in place make it seem that we put back only harmful things like waste and pollution. </vt:lpstr>
      <vt:lpstr>PowerPoint Presentation</vt:lpstr>
      <vt:lpstr>PowerPoint Presentation</vt:lpstr>
      <vt:lpstr>Let’s Revisit and Review…</vt:lpstr>
      <vt:lpstr>Do you remember this challenge word?</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Antonyms and Synonyms</vt:lpstr>
      <vt:lpstr>synonyms – same meaning</vt:lpstr>
      <vt:lpstr>synonyms and antonyms of ‘happy’</vt:lpstr>
      <vt:lpstr>despondent </vt:lpstr>
      <vt:lpstr>forlorn </vt:lpstr>
      <vt:lpstr>dejected</vt:lpstr>
      <vt:lpstr>Let’s Teach and Practise</vt:lpstr>
      <vt:lpstr>maths vocabulary </vt:lpstr>
      <vt:lpstr>product</vt:lpstr>
      <vt:lpstr>sum</vt:lpstr>
      <vt:lpstr>square-root</vt:lpstr>
      <vt:lpstr>product</vt:lpstr>
      <vt:lpstr>sum</vt:lpstr>
      <vt:lpstr>square-root</vt:lpstr>
      <vt:lpstr>The product of 3 and 6 is 18. </vt:lpstr>
      <vt:lpstr>The sum of two prime numbers is 61, what are the two primes? </vt:lpstr>
      <vt:lpstr>7 is a square root of 49.</vt:lpstr>
      <vt:lpstr>New CHALLENGE words.</vt:lpstr>
      <vt:lpstr>symbol</vt:lpstr>
      <vt:lpstr>The chemical symbol for helium is He</vt:lpstr>
      <vt:lpstr>system</vt:lpstr>
      <vt:lpstr>The railway system is complex. </vt:lpstr>
      <vt:lpstr>Let’s Practise and Apply.</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Write this sentence as I dictate it to you.</vt:lpstr>
      <vt:lpstr>However, we often change landscapes for the better by restoring them to their natural state and symbol. </vt:lpstr>
      <vt:lpstr>PowerPoint Presentation</vt:lpstr>
      <vt:lpstr>PowerPoint Presentation</vt:lpstr>
      <vt:lpstr>Let’s Revisit and Review…</vt:lpstr>
      <vt:lpstr>Do you remember this challenge word?</vt:lpstr>
      <vt:lpstr>parliament</vt:lpstr>
      <vt:lpstr>The minister will lay proposals before Parliament. </vt:lpstr>
      <vt:lpstr>persuade  </vt:lpstr>
      <vt:lpstr>It was easy to persuade you. </vt:lpstr>
      <vt:lpstr>physical  </vt:lpstr>
      <vt:lpstr>Physical challenges are tough. </vt:lpstr>
      <vt:lpstr>prejudice  </vt:lpstr>
      <vt:lpstr>Prejudice against people from different backgrounds is wrong. </vt:lpstr>
      <vt:lpstr>Antonyms and Synonyms</vt:lpstr>
      <vt:lpstr>synonyms – same meaning</vt:lpstr>
      <vt:lpstr>synonyms and antonyms of ‘happy’</vt:lpstr>
      <vt:lpstr>woeful </vt:lpstr>
      <vt:lpstr>dismal</vt:lpstr>
      <vt:lpstr>Let’s Teach and Practise</vt:lpstr>
      <vt:lpstr>maths vocabulary </vt:lpstr>
      <vt:lpstr>numerator</vt:lpstr>
      <vt:lpstr>denominator</vt:lpstr>
      <vt:lpstr>fraction</vt:lpstr>
      <vt:lpstr>numerator</vt:lpstr>
      <vt:lpstr>denominator</vt:lpstr>
      <vt:lpstr>fraction</vt:lpstr>
      <vt:lpstr>The numerator of a fraction was 2, if it equivalent to a half, what must the denominator be?</vt:lpstr>
      <vt:lpstr>The numerator of a fraction was 2, if it equivalent to a half, what must the denominator be?</vt:lpstr>
      <vt:lpstr>The school spent a fraction of its budget on maths resources. </vt:lpstr>
      <vt:lpstr>New CHALLENGE words.</vt:lpstr>
      <vt:lpstr>symbol</vt:lpstr>
      <vt:lpstr>The chemical symbol for helium is He</vt:lpstr>
      <vt:lpstr>system</vt:lpstr>
      <vt:lpstr>The railway system is complex. </vt:lpstr>
      <vt:lpstr>Let’s Practise and Apply.</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Changing landscapes We take many good physical things out of the Earth.  Sometimes the systems we have in place make it seem that we put back only harmful things like waste and pollution.  However, we often change landscapes for the better by restoring them to their natural state and symbol.  For example, by placing trees throughout the tropics we can gradually replace the forests we’ve plundered.  We can repair the damage we’ve caused.  Nobel prize winner Wangari Maathai has been planting trees as in 1977 she founded the Green Belt Movement which has now planted over 30 million trees across a large fraction of Kenya to prevent soil erosion. </vt:lpstr>
      <vt:lpstr>Write this sentence as I dictate it to you.</vt:lpstr>
      <vt:lpstr>She founded the Green Belt Movement which has now planted over 30 million trees across a large fraction of Kenya to prevent soil erosion. </vt:lpstr>
      <vt:lpstr>PowerPoint Presentation</vt:lpstr>
      <vt:lpstr>PowerPoint Presentation</vt:lpstr>
      <vt:lpstr>Old challenge words…</vt:lpstr>
      <vt:lpstr>parliament</vt:lpstr>
      <vt:lpstr>persuade</vt:lpstr>
      <vt:lpstr>physical</vt:lpstr>
      <vt:lpstr>prejudice</vt:lpstr>
      <vt:lpstr>Old spelling rule words…</vt:lpstr>
      <vt:lpstr>ecstatic</vt:lpstr>
      <vt:lpstr>jovial</vt:lpstr>
      <vt:lpstr>jubilant</vt:lpstr>
      <vt:lpstr>exultant  </vt:lpstr>
      <vt:lpstr>elated</vt:lpstr>
      <vt:lpstr>delighted</vt:lpstr>
      <vt:lpstr>dispondent </vt:lpstr>
      <vt:lpstr>forlorn</vt:lpstr>
      <vt:lpstr>dejected</vt:lpstr>
      <vt:lpstr>woeful</vt:lpstr>
      <vt:lpstr>dismal</vt:lpstr>
      <vt:lpstr>New spelling rule words…</vt:lpstr>
      <vt:lpstr>parallelogram</vt:lpstr>
      <vt:lpstr>polygon</vt:lpstr>
      <vt:lpstr>tetrahedron</vt:lpstr>
      <vt:lpstr>obtuse  </vt:lpstr>
      <vt:lpstr>acute</vt:lpstr>
      <vt:lpstr>reflex</vt:lpstr>
      <vt:lpstr>product </vt:lpstr>
      <vt:lpstr>sum</vt:lpstr>
      <vt:lpstr>square-root</vt:lpstr>
      <vt:lpstr>numerator</vt:lpstr>
      <vt:lpstr>denominator</vt:lpstr>
      <vt:lpstr>fraction</vt:lpstr>
      <vt:lpstr>New challenge words…</vt:lpstr>
      <vt:lpstr>symbol</vt:lpstr>
      <vt:lpstr>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2023-04-05T15:53:01Z</dcterms:modified>
</cp:coreProperties>
</file>