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1"/>
  </p:notesMasterIdLst>
  <p:sldIdLst>
    <p:sldId id="256" r:id="rId2"/>
    <p:sldId id="322" r:id="rId3"/>
    <p:sldId id="604" r:id="rId4"/>
    <p:sldId id="258" r:id="rId5"/>
    <p:sldId id="333" r:id="rId6"/>
    <p:sldId id="2057" r:id="rId7"/>
    <p:sldId id="2058" r:id="rId8"/>
    <p:sldId id="2059" r:id="rId9"/>
    <p:sldId id="2060" r:id="rId10"/>
    <p:sldId id="2061" r:id="rId11"/>
    <p:sldId id="2062" r:id="rId12"/>
    <p:sldId id="2063" r:id="rId13"/>
    <p:sldId id="2064" r:id="rId14"/>
    <p:sldId id="2051" r:id="rId15"/>
    <p:sldId id="2052" r:id="rId16"/>
    <p:sldId id="2053" r:id="rId17"/>
    <p:sldId id="2054" r:id="rId18"/>
    <p:sldId id="2055" r:id="rId19"/>
    <p:sldId id="2056" r:id="rId20"/>
    <p:sldId id="267" r:id="rId21"/>
    <p:sldId id="1452" r:id="rId22"/>
    <p:sldId id="1456" r:id="rId23"/>
    <p:sldId id="1899" r:id="rId24"/>
    <p:sldId id="1898" r:id="rId25"/>
    <p:sldId id="1466" r:id="rId26"/>
    <p:sldId id="1900" r:id="rId27"/>
    <p:sldId id="1901" r:id="rId28"/>
    <p:sldId id="1473" r:id="rId29"/>
    <p:sldId id="1501" r:id="rId30"/>
    <p:sldId id="1502" r:id="rId31"/>
    <p:sldId id="1482" r:id="rId32"/>
    <p:sldId id="1485" r:id="rId33"/>
    <p:sldId id="1505" r:id="rId34"/>
    <p:sldId id="1504" r:id="rId35"/>
    <p:sldId id="1506" r:id="rId36"/>
    <p:sldId id="304" r:id="rId37"/>
    <p:sldId id="1767" r:id="rId38"/>
    <p:sldId id="2065" r:id="rId39"/>
    <p:sldId id="331" r:id="rId40"/>
    <p:sldId id="332" r:id="rId41"/>
    <p:sldId id="323" r:id="rId42"/>
    <p:sldId id="2085" r:id="rId43"/>
    <p:sldId id="2086" r:id="rId44"/>
    <p:sldId id="2087" r:id="rId45"/>
    <p:sldId id="2088" r:id="rId46"/>
    <p:sldId id="2089" r:id="rId47"/>
    <p:sldId id="2090" r:id="rId48"/>
    <p:sldId id="2091" r:id="rId49"/>
    <p:sldId id="2092" r:id="rId50"/>
    <p:sldId id="2093" r:id="rId51"/>
    <p:sldId id="2094" r:id="rId52"/>
    <p:sldId id="2095" r:id="rId53"/>
    <p:sldId id="2096" r:id="rId54"/>
    <p:sldId id="2097" r:id="rId55"/>
    <p:sldId id="2098" r:id="rId56"/>
    <p:sldId id="1947" r:id="rId57"/>
    <p:sldId id="1948" r:id="rId58"/>
    <p:sldId id="1949" r:id="rId59"/>
    <p:sldId id="2102" r:id="rId60"/>
    <p:sldId id="2103" r:id="rId61"/>
    <p:sldId id="2199" r:id="rId62"/>
    <p:sldId id="2200" r:id="rId63"/>
    <p:sldId id="2201" r:id="rId64"/>
    <p:sldId id="1950" r:id="rId65"/>
    <p:sldId id="1951" r:id="rId66"/>
    <p:sldId id="1952" r:id="rId67"/>
    <p:sldId id="1953" r:id="rId68"/>
    <p:sldId id="1954" r:id="rId69"/>
    <p:sldId id="1955" r:id="rId70"/>
    <p:sldId id="2113" r:id="rId71"/>
    <p:sldId id="2114" r:id="rId72"/>
    <p:sldId id="2115" r:id="rId73"/>
    <p:sldId id="2116" r:id="rId74"/>
    <p:sldId id="2117" r:id="rId75"/>
    <p:sldId id="2118" r:id="rId76"/>
    <p:sldId id="2119" r:id="rId77"/>
    <p:sldId id="2120" r:id="rId78"/>
    <p:sldId id="2121" r:id="rId79"/>
    <p:sldId id="2122" r:id="rId80"/>
    <p:sldId id="2067" r:id="rId81"/>
    <p:sldId id="2123" r:id="rId82"/>
    <p:sldId id="2124" r:id="rId83"/>
    <p:sldId id="2125" r:id="rId84"/>
    <p:sldId id="2126" r:id="rId85"/>
    <p:sldId id="2127" r:id="rId86"/>
    <p:sldId id="2128" r:id="rId87"/>
    <p:sldId id="2129" r:id="rId88"/>
    <p:sldId id="2130" r:id="rId89"/>
    <p:sldId id="2131" r:id="rId90"/>
    <p:sldId id="2132" r:id="rId91"/>
    <p:sldId id="2133" r:id="rId92"/>
    <p:sldId id="2134" r:id="rId93"/>
    <p:sldId id="2135" r:id="rId94"/>
    <p:sldId id="2136" r:id="rId95"/>
    <p:sldId id="1983" r:id="rId96"/>
    <p:sldId id="2043" r:id="rId97"/>
    <p:sldId id="2042" r:id="rId98"/>
    <p:sldId id="2140" r:id="rId99"/>
    <p:sldId id="2141" r:id="rId100"/>
    <p:sldId id="2142" r:id="rId101"/>
    <p:sldId id="2143" r:id="rId102"/>
    <p:sldId id="2144" r:id="rId103"/>
    <p:sldId id="2145" r:id="rId104"/>
    <p:sldId id="2146" r:id="rId105"/>
    <p:sldId id="2147" r:id="rId106"/>
    <p:sldId id="2148" r:id="rId107"/>
    <p:sldId id="2149" r:id="rId108"/>
    <p:sldId id="2150" r:id="rId109"/>
    <p:sldId id="2151" r:id="rId110"/>
    <p:sldId id="2152" r:id="rId111"/>
    <p:sldId id="2153" r:id="rId112"/>
    <p:sldId id="2154" r:id="rId113"/>
    <p:sldId id="2155" r:id="rId114"/>
    <p:sldId id="2156" r:id="rId115"/>
    <p:sldId id="2157" r:id="rId116"/>
    <p:sldId id="2158" r:id="rId117"/>
    <p:sldId id="2159" r:id="rId118"/>
    <p:sldId id="2160" r:id="rId119"/>
    <p:sldId id="2066" r:id="rId120"/>
    <p:sldId id="2161" r:id="rId121"/>
    <p:sldId id="2162" r:id="rId122"/>
    <p:sldId id="2163" r:id="rId123"/>
    <p:sldId id="2164" r:id="rId124"/>
    <p:sldId id="2165" r:id="rId125"/>
    <p:sldId id="2166" r:id="rId126"/>
    <p:sldId id="2167" r:id="rId127"/>
    <p:sldId id="2168" r:id="rId128"/>
    <p:sldId id="2169" r:id="rId129"/>
    <p:sldId id="2170" r:id="rId130"/>
    <p:sldId id="2171" r:id="rId131"/>
    <p:sldId id="2172" r:id="rId132"/>
    <p:sldId id="2173" r:id="rId133"/>
    <p:sldId id="2174" r:id="rId134"/>
    <p:sldId id="2046" r:id="rId135"/>
    <p:sldId id="2047" r:id="rId136"/>
    <p:sldId id="2178" r:id="rId137"/>
    <p:sldId id="2179" r:id="rId138"/>
    <p:sldId id="2180" r:id="rId139"/>
    <p:sldId id="2181" r:id="rId140"/>
    <p:sldId id="2182" r:id="rId141"/>
    <p:sldId id="2183" r:id="rId142"/>
    <p:sldId id="2184" r:id="rId143"/>
    <p:sldId id="2185" r:id="rId144"/>
    <p:sldId id="2186" r:id="rId145"/>
    <p:sldId id="2202" r:id="rId146"/>
    <p:sldId id="2188" r:id="rId147"/>
    <p:sldId id="2189" r:id="rId148"/>
    <p:sldId id="2190" r:id="rId149"/>
    <p:sldId id="2191" r:id="rId150"/>
    <p:sldId id="2192" r:id="rId151"/>
    <p:sldId id="2193" r:id="rId152"/>
    <p:sldId id="2194" r:id="rId153"/>
    <p:sldId id="2195" r:id="rId154"/>
    <p:sldId id="2196" r:id="rId155"/>
    <p:sldId id="2197" r:id="rId156"/>
    <p:sldId id="2198" r:id="rId157"/>
    <p:sldId id="328" r:id="rId158"/>
    <p:sldId id="1509" r:id="rId159"/>
    <p:sldId id="595" r:id="rId160"/>
    <p:sldId id="2080" r:id="rId161"/>
    <p:sldId id="2081" r:id="rId162"/>
    <p:sldId id="2082" r:id="rId163"/>
    <p:sldId id="2083" r:id="rId164"/>
    <p:sldId id="596" r:id="rId165"/>
    <p:sldId id="2068" r:id="rId166"/>
    <p:sldId id="2069" r:id="rId167"/>
    <p:sldId id="2070" r:id="rId168"/>
    <p:sldId id="2071" r:id="rId169"/>
    <p:sldId id="2072" r:id="rId170"/>
    <p:sldId id="2073" r:id="rId171"/>
    <p:sldId id="2074" r:id="rId172"/>
    <p:sldId id="2075" r:id="rId173"/>
    <p:sldId id="2076" r:id="rId174"/>
    <p:sldId id="2077" r:id="rId175"/>
    <p:sldId id="2078" r:id="rId176"/>
    <p:sldId id="594" r:id="rId177"/>
    <p:sldId id="558" r:id="rId178"/>
    <p:sldId id="559" r:id="rId179"/>
    <p:sldId id="555" r:id="rId180"/>
    <p:sldId id="566" r:id="rId181"/>
    <p:sldId id="567" r:id="rId182"/>
    <p:sldId id="568" r:id="rId183"/>
    <p:sldId id="573" r:id="rId184"/>
    <p:sldId id="574" r:id="rId185"/>
    <p:sldId id="575" r:id="rId186"/>
    <p:sldId id="580" r:id="rId187"/>
    <p:sldId id="581" r:id="rId188"/>
    <p:sldId id="2084" r:id="rId189"/>
    <p:sldId id="560" r:id="rId190"/>
    <p:sldId id="593" r:id="rId191"/>
    <p:sldId id="561" r:id="rId192"/>
    <p:sldId id="550" r:id="rId193"/>
    <p:sldId id="597" r:id="rId194"/>
    <p:sldId id="583" r:id="rId195"/>
    <p:sldId id="1194" r:id="rId196"/>
    <p:sldId id="1631" r:id="rId197"/>
    <p:sldId id="590" r:id="rId198"/>
    <p:sldId id="591" r:id="rId199"/>
    <p:sldId id="598" r:id="rId200"/>
  </p:sldIdLst>
  <p:sldSz cx="12192000" cy="6858000"/>
  <p:notesSz cx="6742113"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C1C792-CA1D-4A4C-8ED5-389331C9F5BF}" v="394" dt="2023-04-05T15:52:52.2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50" autoAdjust="0"/>
    <p:restoredTop sz="81447" autoAdjust="0"/>
  </p:normalViewPr>
  <p:slideViewPr>
    <p:cSldViewPr snapToGrid="0">
      <p:cViewPr varScale="1">
        <p:scale>
          <a:sx n="59" d="100"/>
          <a:sy n="59"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tableStyles" Target="tableStyle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microsoft.com/office/2016/11/relationships/changesInfo" Target="changesInfos/changesInfo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microsoft.com/office/2015/10/relationships/revisionInfo" Target="revisionInfo.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190" Type="http://schemas.openxmlformats.org/officeDocument/2006/relationships/slide" Target="slides/slide189.xml"/><Relationship Id="rId204"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notesMaster" Target="notesMasters/notesMaster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presProps" Target="presProps.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Stokes" userId="3e5c5154-569e-4d81-aa91-4f91841cdfa9" providerId="ADAL" clId="{1FC1C792-CA1D-4A4C-8ED5-389331C9F5BF}"/>
    <pc:docChg chg="custSel addSld delSld modSld sldOrd">
      <pc:chgData name="Kelly Stokes" userId="3e5c5154-569e-4d81-aa91-4f91841cdfa9" providerId="ADAL" clId="{1FC1C792-CA1D-4A4C-8ED5-389331C9F5BF}" dt="2023-04-05T15:52:58.501" v="657" actId="27636"/>
      <pc:docMkLst>
        <pc:docMk/>
      </pc:docMkLst>
      <pc:sldChg chg="modSp mod">
        <pc:chgData name="Kelly Stokes" userId="3e5c5154-569e-4d81-aa91-4f91841cdfa9" providerId="ADAL" clId="{1FC1C792-CA1D-4A4C-8ED5-389331C9F5BF}" dt="2023-04-05T09:37:10.007" v="1" actId="20577"/>
        <pc:sldMkLst>
          <pc:docMk/>
          <pc:sldMk cId="3945579917" sldId="256"/>
        </pc:sldMkLst>
        <pc:spChg chg="mod">
          <ac:chgData name="Kelly Stokes" userId="3e5c5154-569e-4d81-aa91-4f91841cdfa9" providerId="ADAL" clId="{1FC1C792-CA1D-4A4C-8ED5-389331C9F5BF}" dt="2023-04-05T09:37:10.007" v="1" actId="20577"/>
          <ac:spMkLst>
            <pc:docMk/>
            <pc:sldMk cId="3945579917" sldId="256"/>
            <ac:spMk id="3" creationId="{9B667196-C5B4-45FC-B5E8-3B190D7A595C}"/>
          </ac:spMkLst>
        </pc:spChg>
      </pc:sldChg>
      <pc:sldChg chg="modSp mod">
        <pc:chgData name="Kelly Stokes" userId="3e5c5154-569e-4d81-aa91-4f91841cdfa9" providerId="ADAL" clId="{1FC1C792-CA1D-4A4C-8ED5-389331C9F5BF}" dt="2023-04-05T09:37:13.710" v="3" actId="20577"/>
        <pc:sldMkLst>
          <pc:docMk/>
          <pc:sldMk cId="864376776" sldId="322"/>
        </pc:sldMkLst>
        <pc:spChg chg="mod">
          <ac:chgData name="Kelly Stokes" userId="3e5c5154-569e-4d81-aa91-4f91841cdfa9" providerId="ADAL" clId="{1FC1C792-CA1D-4A4C-8ED5-389331C9F5BF}" dt="2023-04-05T09:37:13.710" v="3" actId="20577"/>
          <ac:spMkLst>
            <pc:docMk/>
            <pc:sldMk cId="864376776" sldId="322"/>
            <ac:spMk id="2" creationId="{02FB8773-AD3E-2543-510F-CEE32E75C793}"/>
          </ac:spMkLst>
        </pc:spChg>
      </pc:sldChg>
      <pc:sldChg chg="modSp mod">
        <pc:chgData name="Kelly Stokes" userId="3e5c5154-569e-4d81-aa91-4f91841cdfa9" providerId="ADAL" clId="{1FC1C792-CA1D-4A4C-8ED5-389331C9F5BF}" dt="2023-04-05T09:50:04.965" v="236" actId="20577"/>
        <pc:sldMkLst>
          <pc:docMk/>
          <pc:sldMk cId="3634764576" sldId="323"/>
        </pc:sldMkLst>
        <pc:spChg chg="mod">
          <ac:chgData name="Kelly Stokes" userId="3e5c5154-569e-4d81-aa91-4f91841cdfa9" providerId="ADAL" clId="{1FC1C792-CA1D-4A4C-8ED5-389331C9F5BF}" dt="2023-04-05T09:50:04.965" v="236" actId="20577"/>
          <ac:spMkLst>
            <pc:docMk/>
            <pc:sldMk cId="3634764576" sldId="323"/>
            <ac:spMk id="2" creationId="{02FB8773-AD3E-2543-510F-CEE32E75C793}"/>
          </ac:spMkLst>
        </pc:spChg>
      </pc:sldChg>
      <pc:sldChg chg="modSp mod">
        <pc:chgData name="Kelly Stokes" userId="3e5c5154-569e-4d81-aa91-4f91841cdfa9" providerId="ADAL" clId="{1FC1C792-CA1D-4A4C-8ED5-389331C9F5BF}" dt="2023-04-05T09:50:23.816" v="239" actId="20577"/>
        <pc:sldMkLst>
          <pc:docMk/>
          <pc:sldMk cId="4214164962" sldId="328"/>
        </pc:sldMkLst>
        <pc:spChg chg="mod">
          <ac:chgData name="Kelly Stokes" userId="3e5c5154-569e-4d81-aa91-4f91841cdfa9" providerId="ADAL" clId="{1FC1C792-CA1D-4A4C-8ED5-389331C9F5BF}" dt="2023-04-05T09:50:23.816" v="239" actId="20577"/>
          <ac:spMkLst>
            <pc:docMk/>
            <pc:sldMk cId="4214164962" sldId="328"/>
            <ac:spMk id="2" creationId="{02FB8773-AD3E-2543-510F-CEE32E75C793}"/>
          </ac:spMkLst>
        </pc:spChg>
      </pc:sldChg>
      <pc:sldChg chg="modNotesTx">
        <pc:chgData name="Kelly Stokes" userId="3e5c5154-569e-4d81-aa91-4f91841cdfa9" providerId="ADAL" clId="{1FC1C792-CA1D-4A4C-8ED5-389331C9F5BF}" dt="2023-04-05T09:49:58.324" v="234"/>
        <pc:sldMkLst>
          <pc:docMk/>
          <pc:sldMk cId="2534233594" sldId="331"/>
        </pc:sldMkLst>
      </pc:sldChg>
      <pc:sldChg chg="modSp mod">
        <pc:chgData name="Kelly Stokes" userId="3e5c5154-569e-4d81-aa91-4f91841cdfa9" providerId="ADAL" clId="{1FC1C792-CA1D-4A4C-8ED5-389331C9F5BF}" dt="2023-04-05T09:49:52.734" v="233" actId="27636"/>
        <pc:sldMkLst>
          <pc:docMk/>
          <pc:sldMk cId="958288502" sldId="332"/>
        </pc:sldMkLst>
        <pc:spChg chg="mod">
          <ac:chgData name="Kelly Stokes" userId="3e5c5154-569e-4d81-aa91-4f91841cdfa9" providerId="ADAL" clId="{1FC1C792-CA1D-4A4C-8ED5-389331C9F5BF}" dt="2023-04-05T09:49:52.734" v="233" actId="27636"/>
          <ac:spMkLst>
            <pc:docMk/>
            <pc:sldMk cId="958288502" sldId="332"/>
            <ac:spMk id="2" creationId="{77E26784-A357-92CE-B6B1-8F248D3D6650}"/>
          </ac:spMkLst>
        </pc:spChg>
      </pc:sldChg>
      <pc:sldChg chg="modNotesTx">
        <pc:chgData name="Kelly Stokes" userId="3e5c5154-569e-4d81-aa91-4f91841cdfa9" providerId="ADAL" clId="{1FC1C792-CA1D-4A4C-8ED5-389331C9F5BF}" dt="2023-04-05T09:56:01.566" v="376"/>
        <pc:sldMkLst>
          <pc:docMk/>
          <pc:sldMk cId="3625788919" sldId="550"/>
        </pc:sldMkLst>
      </pc:sldChg>
      <pc:sldChg chg="modSp mod">
        <pc:chgData name="Kelly Stokes" userId="3e5c5154-569e-4d81-aa91-4f91841cdfa9" providerId="ADAL" clId="{1FC1C792-CA1D-4A4C-8ED5-389331C9F5BF}" dt="2023-04-05T09:54:16.988" v="290" actId="20577"/>
        <pc:sldMkLst>
          <pc:docMk/>
          <pc:sldMk cId="4213858259" sldId="555"/>
        </pc:sldMkLst>
        <pc:spChg chg="mod">
          <ac:chgData name="Kelly Stokes" userId="3e5c5154-569e-4d81-aa91-4f91841cdfa9" providerId="ADAL" clId="{1FC1C792-CA1D-4A4C-8ED5-389331C9F5BF}" dt="2023-04-05T09:54:16.988" v="290" actId="20577"/>
          <ac:spMkLst>
            <pc:docMk/>
            <pc:sldMk cId="4213858259" sldId="555"/>
            <ac:spMk id="2" creationId="{52DA34BA-82FC-47C5-BCE1-BB65E08B92A1}"/>
          </ac:spMkLst>
        </pc:spChg>
      </pc:sldChg>
      <pc:sldChg chg="modSp mod">
        <pc:chgData name="Kelly Stokes" userId="3e5c5154-569e-4d81-aa91-4f91841cdfa9" providerId="ADAL" clId="{1FC1C792-CA1D-4A4C-8ED5-389331C9F5BF}" dt="2023-04-05T09:52:17.216" v="270" actId="20577"/>
        <pc:sldMkLst>
          <pc:docMk/>
          <pc:sldMk cId="1413045715" sldId="558"/>
        </pc:sldMkLst>
        <pc:spChg chg="mod">
          <ac:chgData name="Kelly Stokes" userId="3e5c5154-569e-4d81-aa91-4f91841cdfa9" providerId="ADAL" clId="{1FC1C792-CA1D-4A4C-8ED5-389331C9F5BF}" dt="2023-04-05T09:52:17.216" v="270" actId="20577"/>
          <ac:spMkLst>
            <pc:docMk/>
            <pc:sldMk cId="1413045715" sldId="558"/>
            <ac:spMk id="2" creationId="{52DA34BA-82FC-47C5-BCE1-BB65E08B92A1}"/>
          </ac:spMkLst>
        </pc:spChg>
      </pc:sldChg>
      <pc:sldChg chg="modSp mod">
        <pc:chgData name="Kelly Stokes" userId="3e5c5154-569e-4d81-aa91-4f91841cdfa9" providerId="ADAL" clId="{1FC1C792-CA1D-4A4C-8ED5-389331C9F5BF}" dt="2023-04-05T09:54:06.688" v="279" actId="20577"/>
        <pc:sldMkLst>
          <pc:docMk/>
          <pc:sldMk cId="2938272345" sldId="559"/>
        </pc:sldMkLst>
        <pc:spChg chg="mod">
          <ac:chgData name="Kelly Stokes" userId="3e5c5154-569e-4d81-aa91-4f91841cdfa9" providerId="ADAL" clId="{1FC1C792-CA1D-4A4C-8ED5-389331C9F5BF}" dt="2023-04-05T09:54:06.688" v="279" actId="20577"/>
          <ac:spMkLst>
            <pc:docMk/>
            <pc:sldMk cId="2938272345" sldId="559"/>
            <ac:spMk id="2" creationId="{52DA34BA-82FC-47C5-BCE1-BB65E08B92A1}"/>
          </ac:spMkLst>
        </pc:spChg>
      </pc:sldChg>
      <pc:sldChg chg="modSp mod">
        <pc:chgData name="Kelly Stokes" userId="3e5c5154-569e-4d81-aa91-4f91841cdfa9" providerId="ADAL" clId="{1FC1C792-CA1D-4A4C-8ED5-389331C9F5BF}" dt="2023-04-05T09:55:42.395" v="374" actId="20577"/>
        <pc:sldMkLst>
          <pc:docMk/>
          <pc:sldMk cId="2844813666" sldId="561"/>
        </pc:sldMkLst>
        <pc:spChg chg="mod">
          <ac:chgData name="Kelly Stokes" userId="3e5c5154-569e-4d81-aa91-4f91841cdfa9" providerId="ADAL" clId="{1FC1C792-CA1D-4A4C-8ED5-389331C9F5BF}" dt="2023-04-05T09:55:42.395" v="374" actId="20577"/>
          <ac:spMkLst>
            <pc:docMk/>
            <pc:sldMk cId="2844813666" sldId="561"/>
            <ac:spMk id="2" creationId="{52DA34BA-82FC-47C5-BCE1-BB65E08B92A1}"/>
          </ac:spMkLst>
        </pc:spChg>
      </pc:sldChg>
      <pc:sldChg chg="modSp mod">
        <pc:chgData name="Kelly Stokes" userId="3e5c5154-569e-4d81-aa91-4f91841cdfa9" providerId="ADAL" clId="{1FC1C792-CA1D-4A4C-8ED5-389331C9F5BF}" dt="2023-04-05T09:54:28.818" v="296" actId="20577"/>
        <pc:sldMkLst>
          <pc:docMk/>
          <pc:sldMk cId="2824879269" sldId="566"/>
        </pc:sldMkLst>
        <pc:spChg chg="mod">
          <ac:chgData name="Kelly Stokes" userId="3e5c5154-569e-4d81-aa91-4f91841cdfa9" providerId="ADAL" clId="{1FC1C792-CA1D-4A4C-8ED5-389331C9F5BF}" dt="2023-04-05T09:54:28.818" v="296" actId="20577"/>
          <ac:spMkLst>
            <pc:docMk/>
            <pc:sldMk cId="2824879269" sldId="566"/>
            <ac:spMk id="2" creationId="{52DA34BA-82FC-47C5-BCE1-BB65E08B92A1}"/>
          </ac:spMkLst>
        </pc:spChg>
      </pc:sldChg>
      <pc:sldChg chg="modSp mod">
        <pc:chgData name="Kelly Stokes" userId="3e5c5154-569e-4d81-aa91-4f91841cdfa9" providerId="ADAL" clId="{1FC1C792-CA1D-4A4C-8ED5-389331C9F5BF}" dt="2023-04-05T09:54:37.114" v="301" actId="20577"/>
        <pc:sldMkLst>
          <pc:docMk/>
          <pc:sldMk cId="805782854" sldId="567"/>
        </pc:sldMkLst>
        <pc:spChg chg="mod">
          <ac:chgData name="Kelly Stokes" userId="3e5c5154-569e-4d81-aa91-4f91841cdfa9" providerId="ADAL" clId="{1FC1C792-CA1D-4A4C-8ED5-389331C9F5BF}" dt="2023-04-05T09:54:37.114" v="301" actId="20577"/>
          <ac:spMkLst>
            <pc:docMk/>
            <pc:sldMk cId="805782854" sldId="567"/>
            <ac:spMk id="2" creationId="{52DA34BA-82FC-47C5-BCE1-BB65E08B92A1}"/>
          </ac:spMkLst>
        </pc:spChg>
      </pc:sldChg>
      <pc:sldChg chg="modSp mod">
        <pc:chgData name="Kelly Stokes" userId="3e5c5154-569e-4d81-aa91-4f91841cdfa9" providerId="ADAL" clId="{1FC1C792-CA1D-4A4C-8ED5-389331C9F5BF}" dt="2023-04-05T09:54:41.614" v="307" actId="20577"/>
        <pc:sldMkLst>
          <pc:docMk/>
          <pc:sldMk cId="2306067830" sldId="568"/>
        </pc:sldMkLst>
        <pc:spChg chg="mod">
          <ac:chgData name="Kelly Stokes" userId="3e5c5154-569e-4d81-aa91-4f91841cdfa9" providerId="ADAL" clId="{1FC1C792-CA1D-4A4C-8ED5-389331C9F5BF}" dt="2023-04-05T09:54:41.614" v="307" actId="20577"/>
          <ac:spMkLst>
            <pc:docMk/>
            <pc:sldMk cId="2306067830" sldId="568"/>
            <ac:spMk id="2" creationId="{52DA34BA-82FC-47C5-BCE1-BB65E08B92A1}"/>
          </ac:spMkLst>
        </pc:spChg>
      </pc:sldChg>
      <pc:sldChg chg="modSp mod">
        <pc:chgData name="Kelly Stokes" userId="3e5c5154-569e-4d81-aa91-4f91841cdfa9" providerId="ADAL" clId="{1FC1C792-CA1D-4A4C-8ED5-389331C9F5BF}" dt="2023-04-05T09:54:53.065" v="316" actId="20577"/>
        <pc:sldMkLst>
          <pc:docMk/>
          <pc:sldMk cId="2792669322" sldId="573"/>
        </pc:sldMkLst>
        <pc:spChg chg="mod">
          <ac:chgData name="Kelly Stokes" userId="3e5c5154-569e-4d81-aa91-4f91841cdfa9" providerId="ADAL" clId="{1FC1C792-CA1D-4A4C-8ED5-389331C9F5BF}" dt="2023-04-05T09:54:53.065" v="316" actId="20577"/>
          <ac:spMkLst>
            <pc:docMk/>
            <pc:sldMk cId="2792669322" sldId="573"/>
            <ac:spMk id="2" creationId="{52DA34BA-82FC-47C5-BCE1-BB65E08B92A1}"/>
          </ac:spMkLst>
        </pc:spChg>
      </pc:sldChg>
      <pc:sldChg chg="modSp mod">
        <pc:chgData name="Kelly Stokes" userId="3e5c5154-569e-4d81-aa91-4f91841cdfa9" providerId="ADAL" clId="{1FC1C792-CA1D-4A4C-8ED5-389331C9F5BF}" dt="2023-04-05T09:54:58.031" v="319" actId="20577"/>
        <pc:sldMkLst>
          <pc:docMk/>
          <pc:sldMk cId="1378953568" sldId="574"/>
        </pc:sldMkLst>
        <pc:spChg chg="mod">
          <ac:chgData name="Kelly Stokes" userId="3e5c5154-569e-4d81-aa91-4f91841cdfa9" providerId="ADAL" clId="{1FC1C792-CA1D-4A4C-8ED5-389331C9F5BF}" dt="2023-04-05T09:54:58.031" v="319" actId="20577"/>
          <ac:spMkLst>
            <pc:docMk/>
            <pc:sldMk cId="1378953568" sldId="574"/>
            <ac:spMk id="2" creationId="{52DA34BA-82FC-47C5-BCE1-BB65E08B92A1}"/>
          </ac:spMkLst>
        </pc:spChg>
      </pc:sldChg>
      <pc:sldChg chg="modSp mod">
        <pc:chgData name="Kelly Stokes" userId="3e5c5154-569e-4d81-aa91-4f91841cdfa9" providerId="ADAL" clId="{1FC1C792-CA1D-4A4C-8ED5-389331C9F5BF}" dt="2023-04-05T09:55:07.097" v="333" actId="20577"/>
        <pc:sldMkLst>
          <pc:docMk/>
          <pc:sldMk cId="3670349578" sldId="575"/>
        </pc:sldMkLst>
        <pc:spChg chg="mod">
          <ac:chgData name="Kelly Stokes" userId="3e5c5154-569e-4d81-aa91-4f91841cdfa9" providerId="ADAL" clId="{1FC1C792-CA1D-4A4C-8ED5-389331C9F5BF}" dt="2023-04-05T09:55:07.097" v="333" actId="20577"/>
          <ac:spMkLst>
            <pc:docMk/>
            <pc:sldMk cId="3670349578" sldId="575"/>
            <ac:spMk id="2" creationId="{52DA34BA-82FC-47C5-BCE1-BB65E08B92A1}"/>
          </ac:spMkLst>
        </pc:spChg>
      </pc:sldChg>
      <pc:sldChg chg="modSp mod">
        <pc:chgData name="Kelly Stokes" userId="3e5c5154-569e-4d81-aa91-4f91841cdfa9" providerId="ADAL" clId="{1FC1C792-CA1D-4A4C-8ED5-389331C9F5BF}" dt="2023-04-05T09:55:15.975" v="342" actId="20577"/>
        <pc:sldMkLst>
          <pc:docMk/>
          <pc:sldMk cId="1304861550" sldId="580"/>
        </pc:sldMkLst>
        <pc:spChg chg="mod">
          <ac:chgData name="Kelly Stokes" userId="3e5c5154-569e-4d81-aa91-4f91841cdfa9" providerId="ADAL" clId="{1FC1C792-CA1D-4A4C-8ED5-389331C9F5BF}" dt="2023-04-05T09:55:15.975" v="342" actId="20577"/>
          <ac:spMkLst>
            <pc:docMk/>
            <pc:sldMk cId="1304861550" sldId="580"/>
            <ac:spMk id="2" creationId="{52DA34BA-82FC-47C5-BCE1-BB65E08B92A1}"/>
          </ac:spMkLst>
        </pc:spChg>
      </pc:sldChg>
      <pc:sldChg chg="modSp mod">
        <pc:chgData name="Kelly Stokes" userId="3e5c5154-569e-4d81-aa91-4f91841cdfa9" providerId="ADAL" clId="{1FC1C792-CA1D-4A4C-8ED5-389331C9F5BF}" dt="2023-04-05T09:55:22.228" v="353" actId="20577"/>
        <pc:sldMkLst>
          <pc:docMk/>
          <pc:sldMk cId="3759821407" sldId="581"/>
        </pc:sldMkLst>
        <pc:spChg chg="mod">
          <ac:chgData name="Kelly Stokes" userId="3e5c5154-569e-4d81-aa91-4f91841cdfa9" providerId="ADAL" clId="{1FC1C792-CA1D-4A4C-8ED5-389331C9F5BF}" dt="2023-04-05T09:55:22.228" v="353" actId="20577"/>
          <ac:spMkLst>
            <pc:docMk/>
            <pc:sldMk cId="3759821407" sldId="581"/>
            <ac:spMk id="2" creationId="{52DA34BA-82FC-47C5-BCE1-BB65E08B92A1}"/>
          </ac:spMkLst>
        </pc:spChg>
      </pc:sldChg>
      <pc:sldChg chg="modSp mod">
        <pc:chgData name="Kelly Stokes" userId="3e5c5154-569e-4d81-aa91-4f91841cdfa9" providerId="ADAL" clId="{1FC1C792-CA1D-4A4C-8ED5-389331C9F5BF}" dt="2023-04-05T09:58:59.718" v="404" actId="1076"/>
        <pc:sldMkLst>
          <pc:docMk/>
          <pc:sldMk cId="2558172481" sldId="591"/>
        </pc:sldMkLst>
        <pc:spChg chg="mod">
          <ac:chgData name="Kelly Stokes" userId="3e5c5154-569e-4d81-aa91-4f91841cdfa9" providerId="ADAL" clId="{1FC1C792-CA1D-4A4C-8ED5-389331C9F5BF}" dt="2023-04-05T09:58:59.718" v="404" actId="1076"/>
          <ac:spMkLst>
            <pc:docMk/>
            <pc:sldMk cId="2558172481" sldId="591"/>
            <ac:spMk id="2" creationId="{02FB8773-AD3E-2543-510F-CEE32E75C793}"/>
          </ac:spMkLst>
        </pc:spChg>
      </pc:sldChg>
      <pc:sldChg chg="modSp mod">
        <pc:chgData name="Kelly Stokes" userId="3e5c5154-569e-4d81-aa91-4f91841cdfa9" providerId="ADAL" clId="{1FC1C792-CA1D-4A4C-8ED5-389331C9F5BF}" dt="2023-04-05T09:55:36.050" v="368" actId="20577"/>
        <pc:sldMkLst>
          <pc:docMk/>
          <pc:sldMk cId="2335409816" sldId="593"/>
        </pc:sldMkLst>
        <pc:spChg chg="mod">
          <ac:chgData name="Kelly Stokes" userId="3e5c5154-569e-4d81-aa91-4f91841cdfa9" providerId="ADAL" clId="{1FC1C792-CA1D-4A4C-8ED5-389331C9F5BF}" dt="2023-04-05T09:55:36.050" v="368" actId="20577"/>
          <ac:spMkLst>
            <pc:docMk/>
            <pc:sldMk cId="2335409816" sldId="593"/>
            <ac:spMk id="2" creationId="{52DA34BA-82FC-47C5-BCE1-BB65E08B92A1}"/>
          </ac:spMkLst>
        </pc:spChg>
      </pc:sldChg>
      <pc:sldChg chg="modSp mod">
        <pc:chgData name="Kelly Stokes" userId="3e5c5154-569e-4d81-aa91-4f91841cdfa9" providerId="ADAL" clId="{1FC1C792-CA1D-4A4C-8ED5-389331C9F5BF}" dt="2023-04-05T09:57:05.665" v="382" actId="20577"/>
        <pc:sldMkLst>
          <pc:docMk/>
          <pc:sldMk cId="3886991875" sldId="597"/>
        </pc:sldMkLst>
        <pc:spChg chg="mod">
          <ac:chgData name="Kelly Stokes" userId="3e5c5154-569e-4d81-aa91-4f91841cdfa9" providerId="ADAL" clId="{1FC1C792-CA1D-4A4C-8ED5-389331C9F5BF}" dt="2023-04-05T09:57:05.665" v="382" actId="20577"/>
          <ac:spMkLst>
            <pc:docMk/>
            <pc:sldMk cId="3886991875" sldId="597"/>
            <ac:spMk id="2" creationId="{02FB8773-AD3E-2543-510F-CEE32E75C793}"/>
          </ac:spMkLst>
        </pc:spChg>
      </pc:sldChg>
      <pc:sldChg chg="addSp delSp modSp mod">
        <pc:chgData name="Kelly Stokes" userId="3e5c5154-569e-4d81-aa91-4f91841cdfa9" providerId="ADAL" clId="{1FC1C792-CA1D-4A4C-8ED5-389331C9F5BF}" dt="2023-04-05T09:37:36.757" v="9" actId="14100"/>
        <pc:sldMkLst>
          <pc:docMk/>
          <pc:sldMk cId="3955913320" sldId="604"/>
        </pc:sldMkLst>
        <pc:picChg chg="add mod modCrop">
          <ac:chgData name="Kelly Stokes" userId="3e5c5154-569e-4d81-aa91-4f91841cdfa9" providerId="ADAL" clId="{1FC1C792-CA1D-4A4C-8ED5-389331C9F5BF}" dt="2023-04-05T09:37:36.757" v="9" actId="14100"/>
          <ac:picMkLst>
            <pc:docMk/>
            <pc:sldMk cId="3955913320" sldId="604"/>
            <ac:picMk id="3" creationId="{60B45859-773E-7646-7C3A-258278F5E4ED}"/>
          </ac:picMkLst>
        </pc:picChg>
        <pc:picChg chg="del">
          <ac:chgData name="Kelly Stokes" userId="3e5c5154-569e-4d81-aa91-4f91841cdfa9" providerId="ADAL" clId="{1FC1C792-CA1D-4A4C-8ED5-389331C9F5BF}" dt="2023-04-05T09:37:16.104" v="4" actId="478"/>
          <ac:picMkLst>
            <pc:docMk/>
            <pc:sldMk cId="3955913320" sldId="604"/>
            <ac:picMk id="4" creationId="{FB2C8FCB-2FB2-F8AF-03B0-E88760363E7F}"/>
          </ac:picMkLst>
        </pc:picChg>
      </pc:sldChg>
      <pc:sldChg chg="modSp mod">
        <pc:chgData name="Kelly Stokes" userId="3e5c5154-569e-4d81-aa91-4f91841cdfa9" providerId="ADAL" clId="{1FC1C792-CA1D-4A4C-8ED5-389331C9F5BF}" dt="2023-04-05T09:57:51.403" v="387" actId="1076"/>
        <pc:sldMkLst>
          <pc:docMk/>
          <pc:sldMk cId="2851453709" sldId="1194"/>
        </pc:sldMkLst>
        <pc:spChg chg="mod">
          <ac:chgData name="Kelly Stokes" userId="3e5c5154-569e-4d81-aa91-4f91841cdfa9" providerId="ADAL" clId="{1FC1C792-CA1D-4A4C-8ED5-389331C9F5BF}" dt="2023-04-05T09:57:48.377" v="386"/>
          <ac:spMkLst>
            <pc:docMk/>
            <pc:sldMk cId="2851453709" sldId="1194"/>
            <ac:spMk id="2" creationId="{02FB8773-AD3E-2543-510F-CEE32E75C793}"/>
          </ac:spMkLst>
        </pc:spChg>
        <pc:spChg chg="mod">
          <ac:chgData name="Kelly Stokes" userId="3e5c5154-569e-4d81-aa91-4f91841cdfa9" providerId="ADAL" clId="{1FC1C792-CA1D-4A4C-8ED5-389331C9F5BF}" dt="2023-04-05T09:57:28.693" v="383"/>
          <ac:spMkLst>
            <pc:docMk/>
            <pc:sldMk cId="2851453709" sldId="1194"/>
            <ac:spMk id="3" creationId="{E500F0D3-C8EE-77CA-D8A5-2252D46724AA}"/>
          </ac:spMkLst>
        </pc:spChg>
        <pc:spChg chg="mod">
          <ac:chgData name="Kelly Stokes" userId="3e5c5154-569e-4d81-aa91-4f91841cdfa9" providerId="ADAL" clId="{1FC1C792-CA1D-4A4C-8ED5-389331C9F5BF}" dt="2023-04-05T09:57:34.736" v="385" actId="14100"/>
          <ac:spMkLst>
            <pc:docMk/>
            <pc:sldMk cId="2851453709" sldId="1194"/>
            <ac:spMk id="4" creationId="{B5313488-7E4A-79E2-52CD-B230AB2EBC8A}"/>
          </ac:spMkLst>
        </pc:spChg>
        <pc:spChg chg="mod">
          <ac:chgData name="Kelly Stokes" userId="3e5c5154-569e-4d81-aa91-4f91841cdfa9" providerId="ADAL" clId="{1FC1C792-CA1D-4A4C-8ED5-389331C9F5BF}" dt="2023-04-05T09:57:51.403" v="387" actId="1076"/>
          <ac:spMkLst>
            <pc:docMk/>
            <pc:sldMk cId="2851453709" sldId="1194"/>
            <ac:spMk id="5" creationId="{E02A7888-AA45-7396-3E3D-4AC6E69CC2E9}"/>
          </ac:spMkLst>
        </pc:spChg>
      </pc:sldChg>
      <pc:sldChg chg="modSp mod">
        <pc:chgData name="Kelly Stokes" userId="3e5c5154-569e-4d81-aa91-4f91841cdfa9" providerId="ADAL" clId="{1FC1C792-CA1D-4A4C-8ED5-389331C9F5BF}" dt="2023-04-05T09:38:51.121" v="11"/>
        <pc:sldMkLst>
          <pc:docMk/>
          <pc:sldMk cId="2817335207" sldId="1452"/>
        </pc:sldMkLst>
        <pc:spChg chg="mod">
          <ac:chgData name="Kelly Stokes" userId="3e5c5154-569e-4d81-aa91-4f91841cdfa9" providerId="ADAL" clId="{1FC1C792-CA1D-4A4C-8ED5-389331C9F5BF}" dt="2023-04-05T09:38:51.121" v="11"/>
          <ac:spMkLst>
            <pc:docMk/>
            <pc:sldMk cId="2817335207" sldId="1452"/>
            <ac:spMk id="2" creationId="{52DA34BA-82FC-47C5-BCE1-BB65E08B92A1}"/>
          </ac:spMkLst>
        </pc:spChg>
      </pc:sldChg>
      <pc:sldChg chg="del">
        <pc:chgData name="Kelly Stokes" userId="3e5c5154-569e-4d81-aa91-4f91841cdfa9" providerId="ADAL" clId="{1FC1C792-CA1D-4A4C-8ED5-389331C9F5BF}" dt="2023-04-05T09:38:59.988" v="12" actId="2696"/>
        <pc:sldMkLst>
          <pc:docMk/>
          <pc:sldMk cId="3880644436" sldId="1453"/>
        </pc:sldMkLst>
      </pc:sldChg>
      <pc:sldChg chg="addSp delSp modSp mod delAnim modAnim">
        <pc:chgData name="Kelly Stokes" userId="3e5c5154-569e-4d81-aa91-4f91841cdfa9" providerId="ADAL" clId="{1FC1C792-CA1D-4A4C-8ED5-389331C9F5BF}" dt="2023-04-05T09:40:01.751" v="38"/>
        <pc:sldMkLst>
          <pc:docMk/>
          <pc:sldMk cId="1149855702" sldId="1456"/>
        </pc:sldMkLst>
        <pc:spChg chg="mod">
          <ac:chgData name="Kelly Stokes" userId="3e5c5154-569e-4d81-aa91-4f91841cdfa9" providerId="ADAL" clId="{1FC1C792-CA1D-4A4C-8ED5-389331C9F5BF}" dt="2023-04-05T09:39:24.168" v="33" actId="20577"/>
          <ac:spMkLst>
            <pc:docMk/>
            <pc:sldMk cId="1149855702" sldId="1456"/>
            <ac:spMk id="2" creationId="{52DA34BA-82FC-47C5-BCE1-BB65E08B92A1}"/>
          </ac:spMkLst>
        </pc:spChg>
        <pc:spChg chg="del">
          <ac:chgData name="Kelly Stokes" userId="3e5c5154-569e-4d81-aa91-4f91841cdfa9" providerId="ADAL" clId="{1FC1C792-CA1D-4A4C-8ED5-389331C9F5BF}" dt="2023-04-05T09:39:26.988" v="34" actId="478"/>
          <ac:spMkLst>
            <pc:docMk/>
            <pc:sldMk cId="1149855702" sldId="1456"/>
            <ac:spMk id="5" creationId="{EBB8FA13-5BDC-AA50-B2C6-E5B9B422AFA4}"/>
          </ac:spMkLst>
        </pc:spChg>
        <pc:picChg chg="del">
          <ac:chgData name="Kelly Stokes" userId="3e5c5154-569e-4d81-aa91-4f91841cdfa9" providerId="ADAL" clId="{1FC1C792-CA1D-4A4C-8ED5-389331C9F5BF}" dt="2023-04-05T09:39:32.591" v="35" actId="478"/>
          <ac:picMkLst>
            <pc:docMk/>
            <pc:sldMk cId="1149855702" sldId="1456"/>
            <ac:picMk id="3" creationId="{99FDCFCA-F496-19AF-0153-A02505371943}"/>
          </ac:picMkLst>
        </pc:picChg>
        <pc:picChg chg="add mod">
          <ac:chgData name="Kelly Stokes" userId="3e5c5154-569e-4d81-aa91-4f91841cdfa9" providerId="ADAL" clId="{1FC1C792-CA1D-4A4C-8ED5-389331C9F5BF}" dt="2023-04-05T09:39:58.196" v="37" actId="1076"/>
          <ac:picMkLst>
            <pc:docMk/>
            <pc:sldMk cId="1149855702" sldId="1456"/>
            <ac:picMk id="1026" creationId="{19FB94FF-CE2F-BD02-CB51-681484B2606C}"/>
          </ac:picMkLst>
        </pc:picChg>
      </pc:sldChg>
      <pc:sldChg chg="addSp delSp modSp modAnim">
        <pc:chgData name="Kelly Stokes" userId="3e5c5154-569e-4d81-aa91-4f91841cdfa9" providerId="ADAL" clId="{1FC1C792-CA1D-4A4C-8ED5-389331C9F5BF}" dt="2023-04-05T09:42:11.748" v="94" actId="20577"/>
        <pc:sldMkLst>
          <pc:docMk/>
          <pc:sldMk cId="498228807" sldId="1466"/>
        </pc:sldMkLst>
        <pc:spChg chg="mod">
          <ac:chgData name="Kelly Stokes" userId="3e5c5154-569e-4d81-aa91-4f91841cdfa9" providerId="ADAL" clId="{1FC1C792-CA1D-4A4C-8ED5-389331C9F5BF}" dt="2023-04-05T09:41:37.095" v="87" actId="20577"/>
          <ac:spMkLst>
            <pc:docMk/>
            <pc:sldMk cId="498228807" sldId="1466"/>
            <ac:spMk id="2" creationId="{52DA34BA-82FC-47C5-BCE1-BB65E08B92A1}"/>
          </ac:spMkLst>
        </pc:spChg>
        <pc:spChg chg="mod">
          <ac:chgData name="Kelly Stokes" userId="3e5c5154-569e-4d81-aa91-4f91841cdfa9" providerId="ADAL" clId="{1FC1C792-CA1D-4A4C-8ED5-389331C9F5BF}" dt="2023-04-05T09:41:55.033" v="92" actId="6549"/>
          <ac:spMkLst>
            <pc:docMk/>
            <pc:sldMk cId="498228807" sldId="1466"/>
            <ac:spMk id="10" creationId="{003D53EA-1945-744E-2DD1-0312F4DE835F}"/>
          </ac:spMkLst>
        </pc:spChg>
        <pc:spChg chg="mod">
          <ac:chgData name="Kelly Stokes" userId="3e5c5154-569e-4d81-aa91-4f91841cdfa9" providerId="ADAL" clId="{1FC1C792-CA1D-4A4C-8ED5-389331C9F5BF}" dt="2023-04-05T09:42:11.748" v="94" actId="20577"/>
          <ac:spMkLst>
            <pc:docMk/>
            <pc:sldMk cId="498228807" sldId="1466"/>
            <ac:spMk id="12" creationId="{E384BFF7-3319-CAE2-192F-C4DCBBBBFCCA}"/>
          </ac:spMkLst>
        </pc:spChg>
        <pc:picChg chg="add mod">
          <ac:chgData name="Kelly Stokes" userId="3e5c5154-569e-4d81-aa91-4f91841cdfa9" providerId="ADAL" clId="{1FC1C792-CA1D-4A4C-8ED5-389331C9F5BF}" dt="2023-04-05T09:41:29.626" v="72"/>
          <ac:picMkLst>
            <pc:docMk/>
            <pc:sldMk cId="498228807" sldId="1466"/>
            <ac:picMk id="3" creationId="{6F4C1FF9-8BCA-5D85-4988-F0ACD7CB208D}"/>
          </ac:picMkLst>
        </pc:picChg>
        <pc:picChg chg="del">
          <ac:chgData name="Kelly Stokes" userId="3e5c5154-569e-4d81-aa91-4f91841cdfa9" providerId="ADAL" clId="{1FC1C792-CA1D-4A4C-8ED5-389331C9F5BF}" dt="2023-04-05T09:41:29.208" v="71" actId="478"/>
          <ac:picMkLst>
            <pc:docMk/>
            <pc:sldMk cId="498228807" sldId="1466"/>
            <ac:picMk id="4" creationId="{CC23DF60-6E1F-9695-981A-0794E628E637}"/>
          </ac:picMkLst>
        </pc:picChg>
      </pc:sldChg>
      <pc:sldChg chg="modSp mod">
        <pc:chgData name="Kelly Stokes" userId="3e5c5154-569e-4d81-aa91-4f91841cdfa9" providerId="ADAL" clId="{1FC1C792-CA1D-4A4C-8ED5-389331C9F5BF}" dt="2023-04-05T09:44:00.214" v="146" actId="27636"/>
        <pc:sldMkLst>
          <pc:docMk/>
          <pc:sldMk cId="2199839506" sldId="1473"/>
        </pc:sldMkLst>
        <pc:spChg chg="mod">
          <ac:chgData name="Kelly Stokes" userId="3e5c5154-569e-4d81-aa91-4f91841cdfa9" providerId="ADAL" clId="{1FC1C792-CA1D-4A4C-8ED5-389331C9F5BF}" dt="2023-04-05T09:43:40.240" v="134"/>
          <ac:spMkLst>
            <pc:docMk/>
            <pc:sldMk cId="2199839506" sldId="1473"/>
            <ac:spMk id="2" creationId="{52DA34BA-82FC-47C5-BCE1-BB65E08B92A1}"/>
          </ac:spMkLst>
        </pc:spChg>
        <pc:spChg chg="mod">
          <ac:chgData name="Kelly Stokes" userId="3e5c5154-569e-4d81-aa91-4f91841cdfa9" providerId="ADAL" clId="{1FC1C792-CA1D-4A4C-8ED5-389331C9F5BF}" dt="2023-04-05T09:44:00.214" v="146" actId="27636"/>
          <ac:spMkLst>
            <pc:docMk/>
            <pc:sldMk cId="2199839506" sldId="1473"/>
            <ac:spMk id="3" creationId="{847A1AC9-9EC9-E1AA-348D-958CE44F2772}"/>
          </ac:spMkLst>
        </pc:spChg>
      </pc:sldChg>
      <pc:sldChg chg="addSp delSp modSp modAnim">
        <pc:chgData name="Kelly Stokes" userId="3e5c5154-569e-4d81-aa91-4f91841cdfa9" providerId="ADAL" clId="{1FC1C792-CA1D-4A4C-8ED5-389331C9F5BF}" dt="2023-04-05T09:46:09.907" v="180"/>
        <pc:sldMkLst>
          <pc:docMk/>
          <pc:sldMk cId="2330293709" sldId="1485"/>
        </pc:sldMkLst>
        <pc:spChg chg="mod">
          <ac:chgData name="Kelly Stokes" userId="3e5c5154-569e-4d81-aa91-4f91841cdfa9" providerId="ADAL" clId="{1FC1C792-CA1D-4A4C-8ED5-389331C9F5BF}" dt="2023-04-05T09:45:18.962" v="170" actId="20577"/>
          <ac:spMkLst>
            <pc:docMk/>
            <pc:sldMk cId="2330293709" sldId="1485"/>
            <ac:spMk id="2" creationId="{52DA34BA-82FC-47C5-BCE1-BB65E08B92A1}"/>
          </ac:spMkLst>
        </pc:spChg>
        <pc:spChg chg="mod">
          <ac:chgData name="Kelly Stokes" userId="3e5c5154-569e-4d81-aa91-4f91841cdfa9" providerId="ADAL" clId="{1FC1C792-CA1D-4A4C-8ED5-389331C9F5BF}" dt="2023-04-05T09:45:33.384" v="174" actId="20577"/>
          <ac:spMkLst>
            <pc:docMk/>
            <pc:sldMk cId="2330293709" sldId="1485"/>
            <ac:spMk id="8" creationId="{1FCDC8B7-0F0D-46B5-057E-579929B7D816}"/>
          </ac:spMkLst>
        </pc:spChg>
        <pc:picChg chg="del">
          <ac:chgData name="Kelly Stokes" userId="3e5c5154-569e-4d81-aa91-4f91841cdfa9" providerId="ADAL" clId="{1FC1C792-CA1D-4A4C-8ED5-389331C9F5BF}" dt="2023-04-05T09:45:35.902" v="175" actId="478"/>
          <ac:picMkLst>
            <pc:docMk/>
            <pc:sldMk cId="2330293709" sldId="1485"/>
            <ac:picMk id="2050" creationId="{22F575BD-A4F8-AD13-9D85-C7A41F01E15A}"/>
          </ac:picMkLst>
        </pc:picChg>
        <pc:picChg chg="add mod">
          <ac:chgData name="Kelly Stokes" userId="3e5c5154-569e-4d81-aa91-4f91841cdfa9" providerId="ADAL" clId="{1FC1C792-CA1D-4A4C-8ED5-389331C9F5BF}" dt="2023-04-05T09:46:06.649" v="177" actId="1076"/>
          <ac:picMkLst>
            <pc:docMk/>
            <pc:sldMk cId="2330293709" sldId="1485"/>
            <ac:picMk id="4098" creationId="{585A1417-187A-1A5A-8052-4F1EF9BC28FB}"/>
          </ac:picMkLst>
        </pc:picChg>
      </pc:sldChg>
      <pc:sldChg chg="modSp mod">
        <pc:chgData name="Kelly Stokes" userId="3e5c5154-569e-4d81-aa91-4f91841cdfa9" providerId="ADAL" clId="{1FC1C792-CA1D-4A4C-8ED5-389331C9F5BF}" dt="2023-04-05T09:44:23.641" v="155" actId="27636"/>
        <pc:sldMkLst>
          <pc:docMk/>
          <pc:sldMk cId="199949674" sldId="1501"/>
        </pc:sldMkLst>
        <pc:spChg chg="mod">
          <ac:chgData name="Kelly Stokes" userId="3e5c5154-569e-4d81-aa91-4f91841cdfa9" providerId="ADAL" clId="{1FC1C792-CA1D-4A4C-8ED5-389331C9F5BF}" dt="2023-04-05T09:44:15.108" v="148" actId="27636"/>
          <ac:spMkLst>
            <pc:docMk/>
            <pc:sldMk cId="199949674" sldId="1501"/>
            <ac:spMk id="2" creationId="{52DA34BA-82FC-47C5-BCE1-BB65E08B92A1}"/>
          </ac:spMkLst>
        </pc:spChg>
        <pc:spChg chg="mod">
          <ac:chgData name="Kelly Stokes" userId="3e5c5154-569e-4d81-aa91-4f91841cdfa9" providerId="ADAL" clId="{1FC1C792-CA1D-4A4C-8ED5-389331C9F5BF}" dt="2023-04-05T09:44:23.641" v="155" actId="27636"/>
          <ac:spMkLst>
            <pc:docMk/>
            <pc:sldMk cId="199949674" sldId="1501"/>
            <ac:spMk id="3" creationId="{847A1AC9-9EC9-E1AA-348D-958CE44F2772}"/>
          </ac:spMkLst>
        </pc:spChg>
      </pc:sldChg>
      <pc:sldChg chg="modSp mod">
        <pc:chgData name="Kelly Stokes" userId="3e5c5154-569e-4d81-aa91-4f91841cdfa9" providerId="ADAL" clId="{1FC1C792-CA1D-4A4C-8ED5-389331C9F5BF}" dt="2023-04-05T09:44:55.120" v="164" actId="20577"/>
        <pc:sldMkLst>
          <pc:docMk/>
          <pc:sldMk cId="2203475726" sldId="1502"/>
        </pc:sldMkLst>
        <pc:spChg chg="mod">
          <ac:chgData name="Kelly Stokes" userId="3e5c5154-569e-4d81-aa91-4f91841cdfa9" providerId="ADAL" clId="{1FC1C792-CA1D-4A4C-8ED5-389331C9F5BF}" dt="2023-04-05T09:44:39.587" v="156"/>
          <ac:spMkLst>
            <pc:docMk/>
            <pc:sldMk cId="2203475726" sldId="1502"/>
            <ac:spMk id="2" creationId="{52DA34BA-82FC-47C5-BCE1-BB65E08B92A1}"/>
          </ac:spMkLst>
        </pc:spChg>
        <pc:spChg chg="mod">
          <ac:chgData name="Kelly Stokes" userId="3e5c5154-569e-4d81-aa91-4f91841cdfa9" providerId="ADAL" clId="{1FC1C792-CA1D-4A4C-8ED5-389331C9F5BF}" dt="2023-04-05T09:44:55.120" v="164" actId="20577"/>
          <ac:spMkLst>
            <pc:docMk/>
            <pc:sldMk cId="2203475726" sldId="1502"/>
            <ac:spMk id="3" creationId="{847A1AC9-9EC9-E1AA-348D-958CE44F2772}"/>
          </ac:spMkLst>
        </pc:spChg>
      </pc:sldChg>
      <pc:sldChg chg="addSp delSp modSp modAnim">
        <pc:chgData name="Kelly Stokes" userId="3e5c5154-569e-4d81-aa91-4f91841cdfa9" providerId="ADAL" clId="{1FC1C792-CA1D-4A4C-8ED5-389331C9F5BF}" dt="2023-04-05T09:47:38.098" v="209"/>
        <pc:sldMkLst>
          <pc:docMk/>
          <pc:sldMk cId="2659700584" sldId="1504"/>
        </pc:sldMkLst>
        <pc:spChg chg="mod">
          <ac:chgData name="Kelly Stokes" userId="3e5c5154-569e-4d81-aa91-4f91841cdfa9" providerId="ADAL" clId="{1FC1C792-CA1D-4A4C-8ED5-389331C9F5BF}" dt="2023-04-05T09:47:11.760" v="203" actId="20577"/>
          <ac:spMkLst>
            <pc:docMk/>
            <pc:sldMk cId="2659700584" sldId="1504"/>
            <ac:spMk id="2" creationId="{52DA34BA-82FC-47C5-BCE1-BB65E08B92A1}"/>
          </ac:spMkLst>
        </pc:spChg>
        <pc:spChg chg="mod">
          <ac:chgData name="Kelly Stokes" userId="3e5c5154-569e-4d81-aa91-4f91841cdfa9" providerId="ADAL" clId="{1FC1C792-CA1D-4A4C-8ED5-389331C9F5BF}" dt="2023-04-05T09:47:08.566" v="197" actId="20577"/>
          <ac:spMkLst>
            <pc:docMk/>
            <pc:sldMk cId="2659700584" sldId="1504"/>
            <ac:spMk id="4" creationId="{C424366C-8EFB-1EF9-3E80-C6EE7BE15FA3}"/>
          </ac:spMkLst>
        </pc:spChg>
        <pc:spChg chg="mod">
          <ac:chgData name="Kelly Stokes" userId="3e5c5154-569e-4d81-aa91-4f91841cdfa9" providerId="ADAL" clId="{1FC1C792-CA1D-4A4C-8ED5-389331C9F5BF}" dt="2023-04-05T09:47:04.437" v="193"/>
          <ac:spMkLst>
            <pc:docMk/>
            <pc:sldMk cId="2659700584" sldId="1504"/>
            <ac:spMk id="8" creationId="{1FCDC8B7-0F0D-46B5-057E-579929B7D816}"/>
          </ac:spMkLst>
        </pc:spChg>
        <pc:picChg chg="del">
          <ac:chgData name="Kelly Stokes" userId="3e5c5154-569e-4d81-aa91-4f91841cdfa9" providerId="ADAL" clId="{1FC1C792-CA1D-4A4C-8ED5-389331C9F5BF}" dt="2023-04-05T09:47:13.714" v="204" actId="478"/>
          <ac:picMkLst>
            <pc:docMk/>
            <pc:sldMk cId="2659700584" sldId="1504"/>
            <ac:picMk id="3074" creationId="{8F0AF4CA-9284-8489-EF96-1668BC24C185}"/>
          </ac:picMkLst>
        </pc:picChg>
        <pc:picChg chg="add mod">
          <ac:chgData name="Kelly Stokes" userId="3e5c5154-569e-4d81-aa91-4f91841cdfa9" providerId="ADAL" clId="{1FC1C792-CA1D-4A4C-8ED5-389331C9F5BF}" dt="2023-04-05T09:47:35.247" v="206" actId="1076"/>
          <ac:picMkLst>
            <pc:docMk/>
            <pc:sldMk cId="2659700584" sldId="1504"/>
            <ac:picMk id="8194" creationId="{510121C1-D790-FDCE-93C8-E7567B6A24E7}"/>
          </ac:picMkLst>
        </pc:picChg>
      </pc:sldChg>
      <pc:sldChg chg="modSp mod">
        <pc:chgData name="Kelly Stokes" userId="3e5c5154-569e-4d81-aa91-4f91841cdfa9" providerId="ADAL" clId="{1FC1C792-CA1D-4A4C-8ED5-389331C9F5BF}" dt="2023-04-05T09:46:45.668" v="192" actId="27636"/>
        <pc:sldMkLst>
          <pc:docMk/>
          <pc:sldMk cId="1571660563" sldId="1505"/>
        </pc:sldMkLst>
        <pc:spChg chg="mod">
          <ac:chgData name="Kelly Stokes" userId="3e5c5154-569e-4d81-aa91-4f91841cdfa9" providerId="ADAL" clId="{1FC1C792-CA1D-4A4C-8ED5-389331C9F5BF}" dt="2023-04-05T09:46:33.998" v="183" actId="20577"/>
          <ac:spMkLst>
            <pc:docMk/>
            <pc:sldMk cId="1571660563" sldId="1505"/>
            <ac:spMk id="2" creationId="{52DA34BA-82FC-47C5-BCE1-BB65E08B92A1}"/>
          </ac:spMkLst>
        </pc:spChg>
        <pc:spChg chg="mod">
          <ac:chgData name="Kelly Stokes" userId="3e5c5154-569e-4d81-aa91-4f91841cdfa9" providerId="ADAL" clId="{1FC1C792-CA1D-4A4C-8ED5-389331C9F5BF}" dt="2023-04-05T09:46:45.668" v="192" actId="27636"/>
          <ac:spMkLst>
            <pc:docMk/>
            <pc:sldMk cId="1571660563" sldId="1505"/>
            <ac:spMk id="3" creationId="{847A1AC9-9EC9-E1AA-348D-958CE44F2772}"/>
          </ac:spMkLst>
        </pc:spChg>
      </pc:sldChg>
      <pc:sldChg chg="modSp mod">
        <pc:chgData name="Kelly Stokes" userId="3e5c5154-569e-4d81-aa91-4f91841cdfa9" providerId="ADAL" clId="{1FC1C792-CA1D-4A4C-8ED5-389331C9F5BF}" dt="2023-04-05T09:48:01.951" v="220" actId="27636"/>
        <pc:sldMkLst>
          <pc:docMk/>
          <pc:sldMk cId="2611828572" sldId="1506"/>
        </pc:sldMkLst>
        <pc:spChg chg="mod">
          <ac:chgData name="Kelly Stokes" userId="3e5c5154-569e-4d81-aa91-4f91841cdfa9" providerId="ADAL" clId="{1FC1C792-CA1D-4A4C-8ED5-389331C9F5BF}" dt="2023-04-05T09:47:53.940" v="213" actId="20577"/>
          <ac:spMkLst>
            <pc:docMk/>
            <pc:sldMk cId="2611828572" sldId="1506"/>
            <ac:spMk id="2" creationId="{52DA34BA-82FC-47C5-BCE1-BB65E08B92A1}"/>
          </ac:spMkLst>
        </pc:spChg>
        <pc:spChg chg="mod">
          <ac:chgData name="Kelly Stokes" userId="3e5c5154-569e-4d81-aa91-4f91841cdfa9" providerId="ADAL" clId="{1FC1C792-CA1D-4A4C-8ED5-389331C9F5BF}" dt="2023-04-05T09:48:01.951" v="220" actId="27636"/>
          <ac:spMkLst>
            <pc:docMk/>
            <pc:sldMk cId="2611828572" sldId="1506"/>
            <ac:spMk id="3" creationId="{847A1AC9-9EC9-E1AA-348D-958CE44F2772}"/>
          </ac:spMkLst>
        </pc:spChg>
      </pc:sldChg>
      <pc:sldChg chg="addSp delSp modSp mod">
        <pc:chgData name="Kelly Stokes" userId="3e5c5154-569e-4d81-aa91-4f91841cdfa9" providerId="ADAL" clId="{1FC1C792-CA1D-4A4C-8ED5-389331C9F5BF}" dt="2023-04-05T09:51:03.103" v="252"/>
        <pc:sldMkLst>
          <pc:docMk/>
          <pc:sldMk cId="3786602557" sldId="1509"/>
        </pc:sldMkLst>
        <pc:picChg chg="del">
          <ac:chgData name="Kelly Stokes" userId="3e5c5154-569e-4d81-aa91-4f91841cdfa9" providerId="ADAL" clId="{1FC1C792-CA1D-4A4C-8ED5-389331C9F5BF}" dt="2023-04-05T09:50:27.871" v="240" actId="478"/>
          <ac:picMkLst>
            <pc:docMk/>
            <pc:sldMk cId="3786602557" sldId="1509"/>
            <ac:picMk id="2" creationId="{D1B16D68-E696-868D-0B6B-B8018FA0D9E7}"/>
          </ac:picMkLst>
        </pc:picChg>
        <pc:picChg chg="add mod">
          <ac:chgData name="Kelly Stokes" userId="3e5c5154-569e-4d81-aa91-4f91841cdfa9" providerId="ADAL" clId="{1FC1C792-CA1D-4A4C-8ED5-389331C9F5BF}" dt="2023-04-05T09:51:03.103" v="252"/>
          <ac:picMkLst>
            <pc:docMk/>
            <pc:sldMk cId="3786602557" sldId="1509"/>
            <ac:picMk id="3" creationId="{A74052B2-8F3F-45A0-2B5B-10673FC295A0}"/>
          </ac:picMkLst>
        </pc:picChg>
      </pc:sldChg>
      <pc:sldChg chg="modSp mod">
        <pc:chgData name="Kelly Stokes" userId="3e5c5154-569e-4d81-aa91-4f91841cdfa9" providerId="ADAL" clId="{1FC1C792-CA1D-4A4C-8ED5-389331C9F5BF}" dt="2023-04-05T09:58:28.542" v="391" actId="1076"/>
        <pc:sldMkLst>
          <pc:docMk/>
          <pc:sldMk cId="3605437593" sldId="1631"/>
        </pc:sldMkLst>
        <pc:spChg chg="mod">
          <ac:chgData name="Kelly Stokes" userId="3e5c5154-569e-4d81-aa91-4f91841cdfa9" providerId="ADAL" clId="{1FC1C792-CA1D-4A4C-8ED5-389331C9F5BF}" dt="2023-04-05T09:58:24.479" v="390"/>
          <ac:spMkLst>
            <pc:docMk/>
            <pc:sldMk cId="3605437593" sldId="1631"/>
            <ac:spMk id="2" creationId="{02FB8773-AD3E-2543-510F-CEE32E75C793}"/>
          </ac:spMkLst>
        </pc:spChg>
        <pc:spChg chg="mod">
          <ac:chgData name="Kelly Stokes" userId="3e5c5154-569e-4d81-aa91-4f91841cdfa9" providerId="ADAL" clId="{1FC1C792-CA1D-4A4C-8ED5-389331C9F5BF}" dt="2023-04-05T09:58:07.571" v="388"/>
          <ac:spMkLst>
            <pc:docMk/>
            <pc:sldMk cId="3605437593" sldId="1631"/>
            <ac:spMk id="3" creationId="{E500F0D3-C8EE-77CA-D8A5-2252D46724AA}"/>
          </ac:spMkLst>
        </pc:spChg>
        <pc:spChg chg="mod">
          <ac:chgData name="Kelly Stokes" userId="3e5c5154-569e-4d81-aa91-4f91841cdfa9" providerId="ADAL" clId="{1FC1C792-CA1D-4A4C-8ED5-389331C9F5BF}" dt="2023-04-05T09:58:10.448" v="389" actId="1076"/>
          <ac:spMkLst>
            <pc:docMk/>
            <pc:sldMk cId="3605437593" sldId="1631"/>
            <ac:spMk id="4" creationId="{B5313488-7E4A-79E2-52CD-B230AB2EBC8A}"/>
          </ac:spMkLst>
        </pc:spChg>
        <pc:spChg chg="mod">
          <ac:chgData name="Kelly Stokes" userId="3e5c5154-569e-4d81-aa91-4f91841cdfa9" providerId="ADAL" clId="{1FC1C792-CA1D-4A4C-8ED5-389331C9F5BF}" dt="2023-04-05T09:58:28.542" v="391" actId="1076"/>
          <ac:spMkLst>
            <pc:docMk/>
            <pc:sldMk cId="3605437593" sldId="1631"/>
            <ac:spMk id="5" creationId="{E02A7888-AA45-7396-3E3D-4AC6E69CC2E9}"/>
          </ac:spMkLst>
        </pc:spChg>
      </pc:sldChg>
      <pc:sldChg chg="modSp mod">
        <pc:chgData name="Kelly Stokes" userId="3e5c5154-569e-4d81-aa91-4f91841cdfa9" providerId="ADAL" clId="{1FC1C792-CA1D-4A4C-8ED5-389331C9F5BF}" dt="2023-04-05T09:48:29.811" v="225" actId="115"/>
        <pc:sldMkLst>
          <pc:docMk/>
          <pc:sldMk cId="1658217302" sldId="1767"/>
        </pc:sldMkLst>
        <pc:spChg chg="mod">
          <ac:chgData name="Kelly Stokes" userId="3e5c5154-569e-4d81-aa91-4f91841cdfa9" providerId="ADAL" clId="{1FC1C792-CA1D-4A4C-8ED5-389331C9F5BF}" dt="2023-04-05T09:48:29.811" v="225" actId="115"/>
          <ac:spMkLst>
            <pc:docMk/>
            <pc:sldMk cId="1658217302" sldId="1767"/>
            <ac:spMk id="2" creationId="{52DA34BA-82FC-47C5-BCE1-BB65E08B92A1}"/>
          </ac:spMkLst>
        </pc:spChg>
      </pc:sldChg>
      <pc:sldChg chg="del">
        <pc:chgData name="Kelly Stokes" userId="3e5c5154-569e-4d81-aa91-4f91841cdfa9" providerId="ADAL" clId="{1FC1C792-CA1D-4A4C-8ED5-389331C9F5BF}" dt="2023-04-05T09:50:19.397" v="237" actId="2696"/>
        <pc:sldMkLst>
          <pc:docMk/>
          <pc:sldMk cId="568008374" sldId="1803"/>
        </pc:sldMkLst>
      </pc:sldChg>
      <pc:sldChg chg="del">
        <pc:chgData name="Kelly Stokes" userId="3e5c5154-569e-4d81-aa91-4f91841cdfa9" providerId="ADAL" clId="{1FC1C792-CA1D-4A4C-8ED5-389331C9F5BF}" dt="2023-04-05T09:50:19.397" v="237" actId="2696"/>
        <pc:sldMkLst>
          <pc:docMk/>
          <pc:sldMk cId="654782629" sldId="1804"/>
        </pc:sldMkLst>
      </pc:sldChg>
      <pc:sldChg chg="del">
        <pc:chgData name="Kelly Stokes" userId="3e5c5154-569e-4d81-aa91-4f91841cdfa9" providerId="ADAL" clId="{1FC1C792-CA1D-4A4C-8ED5-389331C9F5BF}" dt="2023-04-05T09:50:19.397" v="237" actId="2696"/>
        <pc:sldMkLst>
          <pc:docMk/>
          <pc:sldMk cId="1810752081" sldId="1805"/>
        </pc:sldMkLst>
      </pc:sldChg>
      <pc:sldChg chg="del">
        <pc:chgData name="Kelly Stokes" userId="3e5c5154-569e-4d81-aa91-4f91841cdfa9" providerId="ADAL" clId="{1FC1C792-CA1D-4A4C-8ED5-389331C9F5BF}" dt="2023-04-05T09:50:19.397" v="237" actId="2696"/>
        <pc:sldMkLst>
          <pc:docMk/>
          <pc:sldMk cId="2446591105" sldId="1836"/>
        </pc:sldMkLst>
      </pc:sldChg>
      <pc:sldChg chg="del">
        <pc:chgData name="Kelly Stokes" userId="3e5c5154-569e-4d81-aa91-4f91841cdfa9" providerId="ADAL" clId="{1FC1C792-CA1D-4A4C-8ED5-389331C9F5BF}" dt="2023-04-05T09:50:19.397" v="237" actId="2696"/>
        <pc:sldMkLst>
          <pc:docMk/>
          <pc:sldMk cId="1370486239" sldId="1837"/>
        </pc:sldMkLst>
      </pc:sldChg>
      <pc:sldChg chg="del">
        <pc:chgData name="Kelly Stokes" userId="3e5c5154-569e-4d81-aa91-4f91841cdfa9" providerId="ADAL" clId="{1FC1C792-CA1D-4A4C-8ED5-389331C9F5BF}" dt="2023-04-05T09:50:19.397" v="237" actId="2696"/>
        <pc:sldMkLst>
          <pc:docMk/>
          <pc:sldMk cId="3663053845" sldId="1838"/>
        </pc:sldMkLst>
      </pc:sldChg>
      <pc:sldChg chg="del">
        <pc:chgData name="Kelly Stokes" userId="3e5c5154-569e-4d81-aa91-4f91841cdfa9" providerId="ADAL" clId="{1FC1C792-CA1D-4A4C-8ED5-389331C9F5BF}" dt="2023-04-05T09:50:19.397" v="237" actId="2696"/>
        <pc:sldMkLst>
          <pc:docMk/>
          <pc:sldMk cId="641013027" sldId="1869"/>
        </pc:sldMkLst>
      </pc:sldChg>
      <pc:sldChg chg="del">
        <pc:chgData name="Kelly Stokes" userId="3e5c5154-569e-4d81-aa91-4f91841cdfa9" providerId="ADAL" clId="{1FC1C792-CA1D-4A4C-8ED5-389331C9F5BF}" dt="2023-04-05T09:50:19.397" v="237" actId="2696"/>
        <pc:sldMkLst>
          <pc:docMk/>
          <pc:sldMk cId="2012268642" sldId="1870"/>
        </pc:sldMkLst>
      </pc:sldChg>
      <pc:sldChg chg="del">
        <pc:chgData name="Kelly Stokes" userId="3e5c5154-569e-4d81-aa91-4f91841cdfa9" providerId="ADAL" clId="{1FC1C792-CA1D-4A4C-8ED5-389331C9F5BF}" dt="2023-04-05T09:50:19.397" v="237" actId="2696"/>
        <pc:sldMkLst>
          <pc:docMk/>
          <pc:sldMk cId="863112521" sldId="1871"/>
        </pc:sldMkLst>
      </pc:sldChg>
      <pc:sldChg chg="del">
        <pc:chgData name="Kelly Stokes" userId="3e5c5154-569e-4d81-aa91-4f91841cdfa9" providerId="ADAL" clId="{1FC1C792-CA1D-4A4C-8ED5-389331C9F5BF}" dt="2023-04-05T09:37:51.144" v="10" actId="2696"/>
        <pc:sldMkLst>
          <pc:docMk/>
          <pc:sldMk cId="2776704132" sldId="1888"/>
        </pc:sldMkLst>
      </pc:sldChg>
      <pc:sldChg chg="del">
        <pc:chgData name="Kelly Stokes" userId="3e5c5154-569e-4d81-aa91-4f91841cdfa9" providerId="ADAL" clId="{1FC1C792-CA1D-4A4C-8ED5-389331C9F5BF}" dt="2023-04-05T09:37:51.144" v="10" actId="2696"/>
        <pc:sldMkLst>
          <pc:docMk/>
          <pc:sldMk cId="1883329448" sldId="1889"/>
        </pc:sldMkLst>
      </pc:sldChg>
      <pc:sldChg chg="del">
        <pc:chgData name="Kelly Stokes" userId="3e5c5154-569e-4d81-aa91-4f91841cdfa9" providerId="ADAL" clId="{1FC1C792-CA1D-4A4C-8ED5-389331C9F5BF}" dt="2023-04-05T09:37:51.144" v="10" actId="2696"/>
        <pc:sldMkLst>
          <pc:docMk/>
          <pc:sldMk cId="3426356671" sldId="1890"/>
        </pc:sldMkLst>
      </pc:sldChg>
      <pc:sldChg chg="del">
        <pc:chgData name="Kelly Stokes" userId="3e5c5154-569e-4d81-aa91-4f91841cdfa9" providerId="ADAL" clId="{1FC1C792-CA1D-4A4C-8ED5-389331C9F5BF}" dt="2023-04-05T09:37:51.144" v="10" actId="2696"/>
        <pc:sldMkLst>
          <pc:docMk/>
          <pc:sldMk cId="1738628946" sldId="1891"/>
        </pc:sldMkLst>
      </pc:sldChg>
      <pc:sldChg chg="del">
        <pc:chgData name="Kelly Stokes" userId="3e5c5154-569e-4d81-aa91-4f91841cdfa9" providerId="ADAL" clId="{1FC1C792-CA1D-4A4C-8ED5-389331C9F5BF}" dt="2023-04-05T09:37:51.144" v="10" actId="2696"/>
        <pc:sldMkLst>
          <pc:docMk/>
          <pc:sldMk cId="4100806075" sldId="1892"/>
        </pc:sldMkLst>
      </pc:sldChg>
      <pc:sldChg chg="del">
        <pc:chgData name="Kelly Stokes" userId="3e5c5154-569e-4d81-aa91-4f91841cdfa9" providerId="ADAL" clId="{1FC1C792-CA1D-4A4C-8ED5-389331C9F5BF}" dt="2023-04-05T09:37:51.144" v="10" actId="2696"/>
        <pc:sldMkLst>
          <pc:docMk/>
          <pc:sldMk cId="267908330" sldId="1893"/>
        </pc:sldMkLst>
      </pc:sldChg>
      <pc:sldChg chg="del">
        <pc:chgData name="Kelly Stokes" userId="3e5c5154-569e-4d81-aa91-4f91841cdfa9" providerId="ADAL" clId="{1FC1C792-CA1D-4A4C-8ED5-389331C9F5BF}" dt="2023-04-05T09:37:51.144" v="10" actId="2696"/>
        <pc:sldMkLst>
          <pc:docMk/>
          <pc:sldMk cId="3294842411" sldId="1894"/>
        </pc:sldMkLst>
      </pc:sldChg>
      <pc:sldChg chg="del">
        <pc:chgData name="Kelly Stokes" userId="3e5c5154-569e-4d81-aa91-4f91841cdfa9" providerId="ADAL" clId="{1FC1C792-CA1D-4A4C-8ED5-389331C9F5BF}" dt="2023-04-05T09:37:51.144" v="10" actId="2696"/>
        <pc:sldMkLst>
          <pc:docMk/>
          <pc:sldMk cId="1903802168" sldId="1895"/>
        </pc:sldMkLst>
      </pc:sldChg>
      <pc:sldChg chg="del">
        <pc:chgData name="Kelly Stokes" userId="3e5c5154-569e-4d81-aa91-4f91841cdfa9" providerId="ADAL" clId="{1FC1C792-CA1D-4A4C-8ED5-389331C9F5BF}" dt="2023-04-05T09:37:51.144" v="10" actId="2696"/>
        <pc:sldMkLst>
          <pc:docMk/>
          <pc:sldMk cId="668009598" sldId="1896"/>
        </pc:sldMkLst>
      </pc:sldChg>
      <pc:sldChg chg="del">
        <pc:chgData name="Kelly Stokes" userId="3e5c5154-569e-4d81-aa91-4f91841cdfa9" providerId="ADAL" clId="{1FC1C792-CA1D-4A4C-8ED5-389331C9F5BF}" dt="2023-04-05T09:38:59.988" v="12" actId="2696"/>
        <pc:sldMkLst>
          <pc:docMk/>
          <pc:sldMk cId="2462957756" sldId="1897"/>
        </pc:sldMkLst>
      </pc:sldChg>
      <pc:sldChg chg="addSp delSp modSp mod delAnim modAnim">
        <pc:chgData name="Kelly Stokes" userId="3e5c5154-569e-4d81-aa91-4f91841cdfa9" providerId="ADAL" clId="{1FC1C792-CA1D-4A4C-8ED5-389331C9F5BF}" dt="2023-04-05T09:41:23.574" v="70"/>
        <pc:sldMkLst>
          <pc:docMk/>
          <pc:sldMk cId="3813122667" sldId="1898"/>
        </pc:sldMkLst>
        <pc:spChg chg="mod">
          <ac:chgData name="Kelly Stokes" userId="3e5c5154-569e-4d81-aa91-4f91841cdfa9" providerId="ADAL" clId="{1FC1C792-CA1D-4A4C-8ED5-389331C9F5BF}" dt="2023-04-05T09:40:49.663" v="65" actId="20577"/>
          <ac:spMkLst>
            <pc:docMk/>
            <pc:sldMk cId="3813122667" sldId="1898"/>
            <ac:spMk id="2" creationId="{52DA34BA-82FC-47C5-BCE1-BB65E08B92A1}"/>
          </ac:spMkLst>
        </pc:spChg>
        <pc:spChg chg="del">
          <ac:chgData name="Kelly Stokes" userId="3e5c5154-569e-4d81-aa91-4f91841cdfa9" providerId="ADAL" clId="{1FC1C792-CA1D-4A4C-8ED5-389331C9F5BF}" dt="2023-04-05T09:40:52.141" v="66" actId="478"/>
          <ac:spMkLst>
            <pc:docMk/>
            <pc:sldMk cId="3813122667" sldId="1898"/>
            <ac:spMk id="5" creationId="{EBB8FA13-5BDC-AA50-B2C6-E5B9B422AFA4}"/>
          </ac:spMkLst>
        </pc:spChg>
        <pc:picChg chg="del">
          <ac:chgData name="Kelly Stokes" userId="3e5c5154-569e-4d81-aa91-4f91841cdfa9" providerId="ADAL" clId="{1FC1C792-CA1D-4A4C-8ED5-389331C9F5BF}" dt="2023-04-05T09:40:53.207" v="67" actId="478"/>
          <ac:picMkLst>
            <pc:docMk/>
            <pc:sldMk cId="3813122667" sldId="1898"/>
            <ac:picMk id="3" creationId="{99FDCFCA-F496-19AF-0153-A02505371943}"/>
          </ac:picMkLst>
        </pc:picChg>
        <pc:picChg chg="add mod">
          <ac:chgData name="Kelly Stokes" userId="3e5c5154-569e-4d81-aa91-4f91841cdfa9" providerId="ADAL" clId="{1FC1C792-CA1D-4A4C-8ED5-389331C9F5BF}" dt="2023-04-05T09:41:21.368" v="69" actId="1076"/>
          <ac:picMkLst>
            <pc:docMk/>
            <pc:sldMk cId="3813122667" sldId="1898"/>
            <ac:picMk id="3074" creationId="{6DC3AE7C-5950-0D17-46DB-B6C6239CFF68}"/>
          </ac:picMkLst>
        </pc:picChg>
      </pc:sldChg>
      <pc:sldChg chg="addSp delSp modSp mod delAnim modAnim">
        <pc:chgData name="Kelly Stokes" userId="3e5c5154-569e-4d81-aa91-4f91841cdfa9" providerId="ADAL" clId="{1FC1C792-CA1D-4A4C-8ED5-389331C9F5BF}" dt="2023-04-05T09:40:39.302" v="50"/>
        <pc:sldMkLst>
          <pc:docMk/>
          <pc:sldMk cId="679491194" sldId="1899"/>
        </pc:sldMkLst>
        <pc:spChg chg="mod">
          <ac:chgData name="Kelly Stokes" userId="3e5c5154-569e-4d81-aa91-4f91841cdfa9" providerId="ADAL" clId="{1FC1C792-CA1D-4A4C-8ED5-389331C9F5BF}" dt="2023-04-05T09:40:08.875" v="45" actId="20577"/>
          <ac:spMkLst>
            <pc:docMk/>
            <pc:sldMk cId="679491194" sldId="1899"/>
            <ac:spMk id="2" creationId="{52DA34BA-82FC-47C5-BCE1-BB65E08B92A1}"/>
          </ac:spMkLst>
        </pc:spChg>
        <pc:spChg chg="del">
          <ac:chgData name="Kelly Stokes" userId="3e5c5154-569e-4d81-aa91-4f91841cdfa9" providerId="ADAL" clId="{1FC1C792-CA1D-4A4C-8ED5-389331C9F5BF}" dt="2023-04-05T09:40:13.009" v="46" actId="478"/>
          <ac:spMkLst>
            <pc:docMk/>
            <pc:sldMk cId="679491194" sldId="1899"/>
            <ac:spMk id="5" creationId="{EBB8FA13-5BDC-AA50-B2C6-E5B9B422AFA4}"/>
          </ac:spMkLst>
        </pc:spChg>
        <pc:picChg chg="del">
          <ac:chgData name="Kelly Stokes" userId="3e5c5154-569e-4d81-aa91-4f91841cdfa9" providerId="ADAL" clId="{1FC1C792-CA1D-4A4C-8ED5-389331C9F5BF}" dt="2023-04-05T09:40:14.281" v="47" actId="478"/>
          <ac:picMkLst>
            <pc:docMk/>
            <pc:sldMk cId="679491194" sldId="1899"/>
            <ac:picMk id="3" creationId="{99FDCFCA-F496-19AF-0153-A02505371943}"/>
          </ac:picMkLst>
        </pc:picChg>
        <pc:picChg chg="add mod">
          <ac:chgData name="Kelly Stokes" userId="3e5c5154-569e-4d81-aa91-4f91841cdfa9" providerId="ADAL" clId="{1FC1C792-CA1D-4A4C-8ED5-389331C9F5BF}" dt="2023-04-05T09:40:38.568" v="49" actId="1076"/>
          <ac:picMkLst>
            <pc:docMk/>
            <pc:sldMk cId="679491194" sldId="1899"/>
            <ac:picMk id="2050" creationId="{137DFACD-D416-DF40-7BF8-C4BED58AFE80}"/>
          </ac:picMkLst>
        </pc:picChg>
      </pc:sldChg>
      <pc:sldChg chg="addSp delSp modSp modAnim">
        <pc:chgData name="Kelly Stokes" userId="3e5c5154-569e-4d81-aa91-4f91841cdfa9" providerId="ADAL" clId="{1FC1C792-CA1D-4A4C-8ED5-389331C9F5BF}" dt="2023-04-05T09:42:47.016" v="110"/>
        <pc:sldMkLst>
          <pc:docMk/>
          <pc:sldMk cId="995565195" sldId="1900"/>
        </pc:sldMkLst>
        <pc:spChg chg="mod">
          <ac:chgData name="Kelly Stokes" userId="3e5c5154-569e-4d81-aa91-4f91841cdfa9" providerId="ADAL" clId="{1FC1C792-CA1D-4A4C-8ED5-389331C9F5BF}" dt="2023-04-05T09:42:29.145" v="105" actId="20577"/>
          <ac:spMkLst>
            <pc:docMk/>
            <pc:sldMk cId="995565195" sldId="1900"/>
            <ac:spMk id="2" creationId="{52DA34BA-82FC-47C5-BCE1-BB65E08B92A1}"/>
          </ac:spMkLst>
        </pc:spChg>
        <pc:spChg chg="mod">
          <ac:chgData name="Kelly Stokes" userId="3e5c5154-569e-4d81-aa91-4f91841cdfa9" providerId="ADAL" clId="{1FC1C792-CA1D-4A4C-8ED5-389331C9F5BF}" dt="2023-04-05T09:42:32.476" v="109" actId="20577"/>
          <ac:spMkLst>
            <pc:docMk/>
            <pc:sldMk cId="995565195" sldId="1900"/>
            <ac:spMk id="10" creationId="{003D53EA-1945-744E-2DD1-0312F4DE835F}"/>
          </ac:spMkLst>
        </pc:spChg>
        <pc:spChg chg="mod">
          <ac:chgData name="Kelly Stokes" userId="3e5c5154-569e-4d81-aa91-4f91841cdfa9" providerId="ADAL" clId="{1FC1C792-CA1D-4A4C-8ED5-389331C9F5BF}" dt="2023-04-05T09:42:47.016" v="110"/>
          <ac:spMkLst>
            <pc:docMk/>
            <pc:sldMk cId="995565195" sldId="1900"/>
            <ac:spMk id="12" creationId="{E384BFF7-3319-CAE2-192F-C4DCBBBBFCCA}"/>
          </ac:spMkLst>
        </pc:spChg>
        <pc:picChg chg="add mod">
          <ac:chgData name="Kelly Stokes" userId="3e5c5154-569e-4d81-aa91-4f91841cdfa9" providerId="ADAL" clId="{1FC1C792-CA1D-4A4C-8ED5-389331C9F5BF}" dt="2023-04-05T09:42:23.650" v="96"/>
          <ac:picMkLst>
            <pc:docMk/>
            <pc:sldMk cId="995565195" sldId="1900"/>
            <ac:picMk id="3" creationId="{9DD2A38E-0B47-19AE-561F-FB9A17011F4B}"/>
          </ac:picMkLst>
        </pc:picChg>
        <pc:picChg chg="del">
          <ac:chgData name="Kelly Stokes" userId="3e5c5154-569e-4d81-aa91-4f91841cdfa9" providerId="ADAL" clId="{1FC1C792-CA1D-4A4C-8ED5-389331C9F5BF}" dt="2023-04-05T09:42:23.209" v="95" actId="478"/>
          <ac:picMkLst>
            <pc:docMk/>
            <pc:sldMk cId="995565195" sldId="1900"/>
            <ac:picMk id="4" creationId="{CC23DF60-6E1F-9695-981A-0794E628E637}"/>
          </ac:picMkLst>
        </pc:picChg>
      </pc:sldChg>
      <pc:sldChg chg="addSp delSp modSp modAnim">
        <pc:chgData name="Kelly Stokes" userId="3e5c5154-569e-4d81-aa91-4f91841cdfa9" providerId="ADAL" clId="{1FC1C792-CA1D-4A4C-8ED5-389331C9F5BF}" dt="2023-04-05T09:43:24.071" v="133" actId="6549"/>
        <pc:sldMkLst>
          <pc:docMk/>
          <pc:sldMk cId="4173661633" sldId="1901"/>
        </pc:sldMkLst>
        <pc:spChg chg="mod">
          <ac:chgData name="Kelly Stokes" userId="3e5c5154-569e-4d81-aa91-4f91841cdfa9" providerId="ADAL" clId="{1FC1C792-CA1D-4A4C-8ED5-389331C9F5BF}" dt="2023-04-05T09:43:00.774" v="125" actId="20577"/>
          <ac:spMkLst>
            <pc:docMk/>
            <pc:sldMk cId="4173661633" sldId="1901"/>
            <ac:spMk id="2" creationId="{52DA34BA-82FC-47C5-BCE1-BB65E08B92A1}"/>
          </ac:spMkLst>
        </pc:spChg>
        <pc:spChg chg="mod">
          <ac:chgData name="Kelly Stokes" userId="3e5c5154-569e-4d81-aa91-4f91841cdfa9" providerId="ADAL" clId="{1FC1C792-CA1D-4A4C-8ED5-389331C9F5BF}" dt="2023-04-05T09:43:05.041" v="129" actId="20577"/>
          <ac:spMkLst>
            <pc:docMk/>
            <pc:sldMk cId="4173661633" sldId="1901"/>
            <ac:spMk id="10" creationId="{003D53EA-1945-744E-2DD1-0312F4DE835F}"/>
          </ac:spMkLst>
        </pc:spChg>
        <pc:spChg chg="mod">
          <ac:chgData name="Kelly Stokes" userId="3e5c5154-569e-4d81-aa91-4f91841cdfa9" providerId="ADAL" clId="{1FC1C792-CA1D-4A4C-8ED5-389331C9F5BF}" dt="2023-04-05T09:43:24.071" v="133" actId="6549"/>
          <ac:spMkLst>
            <pc:docMk/>
            <pc:sldMk cId="4173661633" sldId="1901"/>
            <ac:spMk id="12" creationId="{E384BFF7-3319-CAE2-192F-C4DCBBBBFCCA}"/>
          </ac:spMkLst>
        </pc:spChg>
        <pc:picChg chg="add mod">
          <ac:chgData name="Kelly Stokes" userId="3e5c5154-569e-4d81-aa91-4f91841cdfa9" providerId="ADAL" clId="{1FC1C792-CA1D-4A4C-8ED5-389331C9F5BF}" dt="2023-04-05T09:42:54.442" v="112"/>
          <ac:picMkLst>
            <pc:docMk/>
            <pc:sldMk cId="4173661633" sldId="1901"/>
            <ac:picMk id="3" creationId="{B48C5238-8B47-88BC-909C-BA174D822D93}"/>
          </ac:picMkLst>
        </pc:picChg>
        <pc:picChg chg="del">
          <ac:chgData name="Kelly Stokes" userId="3e5c5154-569e-4d81-aa91-4f91841cdfa9" providerId="ADAL" clId="{1FC1C792-CA1D-4A4C-8ED5-389331C9F5BF}" dt="2023-04-05T09:42:54.017" v="111" actId="478"/>
          <ac:picMkLst>
            <pc:docMk/>
            <pc:sldMk cId="4173661633" sldId="1901"/>
            <ac:picMk id="4" creationId="{CC23DF60-6E1F-9695-981A-0794E628E637}"/>
          </ac:picMkLst>
        </pc:picChg>
      </pc:sldChg>
      <pc:sldChg chg="del">
        <pc:chgData name="Kelly Stokes" userId="3e5c5154-569e-4d81-aa91-4f91841cdfa9" providerId="ADAL" clId="{1FC1C792-CA1D-4A4C-8ED5-389331C9F5BF}" dt="2023-04-05T09:48:11.275" v="221" actId="2696"/>
        <pc:sldMkLst>
          <pc:docMk/>
          <pc:sldMk cId="2228366912" sldId="1902"/>
        </pc:sldMkLst>
      </pc:sldChg>
      <pc:sldChg chg="del">
        <pc:chgData name="Kelly Stokes" userId="3e5c5154-569e-4d81-aa91-4f91841cdfa9" providerId="ADAL" clId="{1FC1C792-CA1D-4A4C-8ED5-389331C9F5BF}" dt="2023-04-05T09:48:11.275" v="221" actId="2696"/>
        <pc:sldMkLst>
          <pc:docMk/>
          <pc:sldMk cId="679471433" sldId="1903"/>
        </pc:sldMkLst>
      </pc:sldChg>
      <pc:sldChg chg="del">
        <pc:chgData name="Kelly Stokes" userId="3e5c5154-569e-4d81-aa91-4f91841cdfa9" providerId="ADAL" clId="{1FC1C792-CA1D-4A4C-8ED5-389331C9F5BF}" dt="2023-04-05T09:48:11.275" v="221" actId="2696"/>
        <pc:sldMkLst>
          <pc:docMk/>
          <pc:sldMk cId="1524177385" sldId="1904"/>
        </pc:sldMkLst>
      </pc:sldChg>
      <pc:sldChg chg="del">
        <pc:chgData name="Kelly Stokes" userId="3e5c5154-569e-4d81-aa91-4f91841cdfa9" providerId="ADAL" clId="{1FC1C792-CA1D-4A4C-8ED5-389331C9F5BF}" dt="2023-04-05T09:48:11.275" v="221" actId="2696"/>
        <pc:sldMkLst>
          <pc:docMk/>
          <pc:sldMk cId="3650807419" sldId="1905"/>
        </pc:sldMkLst>
      </pc:sldChg>
      <pc:sldChg chg="del">
        <pc:chgData name="Kelly Stokes" userId="3e5c5154-569e-4d81-aa91-4f91841cdfa9" providerId="ADAL" clId="{1FC1C792-CA1D-4A4C-8ED5-389331C9F5BF}" dt="2023-04-05T09:48:34.002" v="226" actId="2696"/>
        <pc:sldMkLst>
          <pc:docMk/>
          <pc:sldMk cId="4192812004" sldId="1906"/>
        </pc:sldMkLst>
      </pc:sldChg>
      <pc:sldChg chg="del">
        <pc:chgData name="Kelly Stokes" userId="3e5c5154-569e-4d81-aa91-4f91841cdfa9" providerId="ADAL" clId="{1FC1C792-CA1D-4A4C-8ED5-389331C9F5BF}" dt="2023-04-05T09:50:19.397" v="237" actId="2696"/>
        <pc:sldMkLst>
          <pc:docMk/>
          <pc:sldMk cId="995310907" sldId="1907"/>
        </pc:sldMkLst>
      </pc:sldChg>
      <pc:sldChg chg="del">
        <pc:chgData name="Kelly Stokes" userId="3e5c5154-569e-4d81-aa91-4f91841cdfa9" providerId="ADAL" clId="{1FC1C792-CA1D-4A4C-8ED5-389331C9F5BF}" dt="2023-04-05T09:50:19.397" v="237" actId="2696"/>
        <pc:sldMkLst>
          <pc:docMk/>
          <pc:sldMk cId="3832053532" sldId="1908"/>
        </pc:sldMkLst>
      </pc:sldChg>
      <pc:sldChg chg="del">
        <pc:chgData name="Kelly Stokes" userId="3e5c5154-569e-4d81-aa91-4f91841cdfa9" providerId="ADAL" clId="{1FC1C792-CA1D-4A4C-8ED5-389331C9F5BF}" dt="2023-04-05T09:51:26.327" v="254" actId="2696"/>
        <pc:sldMkLst>
          <pc:docMk/>
          <pc:sldMk cId="3089707298" sldId="1909"/>
        </pc:sldMkLst>
      </pc:sldChg>
      <pc:sldChg chg="del">
        <pc:chgData name="Kelly Stokes" userId="3e5c5154-569e-4d81-aa91-4f91841cdfa9" providerId="ADAL" clId="{1FC1C792-CA1D-4A4C-8ED5-389331C9F5BF}" dt="2023-04-05T09:51:26.327" v="254" actId="2696"/>
        <pc:sldMkLst>
          <pc:docMk/>
          <pc:sldMk cId="783036877" sldId="1910"/>
        </pc:sldMkLst>
      </pc:sldChg>
      <pc:sldChg chg="del">
        <pc:chgData name="Kelly Stokes" userId="3e5c5154-569e-4d81-aa91-4f91841cdfa9" providerId="ADAL" clId="{1FC1C792-CA1D-4A4C-8ED5-389331C9F5BF}" dt="2023-04-05T09:51:26.327" v="254" actId="2696"/>
        <pc:sldMkLst>
          <pc:docMk/>
          <pc:sldMk cId="2809062359" sldId="1911"/>
        </pc:sldMkLst>
      </pc:sldChg>
      <pc:sldChg chg="del">
        <pc:chgData name="Kelly Stokes" userId="3e5c5154-569e-4d81-aa91-4f91841cdfa9" providerId="ADAL" clId="{1FC1C792-CA1D-4A4C-8ED5-389331C9F5BF}" dt="2023-04-05T09:51:26.327" v="254" actId="2696"/>
        <pc:sldMkLst>
          <pc:docMk/>
          <pc:sldMk cId="1458887830" sldId="1912"/>
        </pc:sldMkLst>
      </pc:sldChg>
      <pc:sldChg chg="del">
        <pc:chgData name="Kelly Stokes" userId="3e5c5154-569e-4d81-aa91-4f91841cdfa9" providerId="ADAL" clId="{1FC1C792-CA1D-4A4C-8ED5-389331C9F5BF}" dt="2023-04-05T09:51:26.327" v="254" actId="2696"/>
        <pc:sldMkLst>
          <pc:docMk/>
          <pc:sldMk cId="1167705481" sldId="1913"/>
        </pc:sldMkLst>
      </pc:sldChg>
      <pc:sldChg chg="del">
        <pc:chgData name="Kelly Stokes" userId="3e5c5154-569e-4d81-aa91-4f91841cdfa9" providerId="ADAL" clId="{1FC1C792-CA1D-4A4C-8ED5-389331C9F5BF}" dt="2023-04-05T09:51:26.327" v="254" actId="2696"/>
        <pc:sldMkLst>
          <pc:docMk/>
          <pc:sldMk cId="254876940" sldId="1914"/>
        </pc:sldMkLst>
      </pc:sldChg>
      <pc:sldChg chg="del">
        <pc:chgData name="Kelly Stokes" userId="3e5c5154-569e-4d81-aa91-4f91841cdfa9" providerId="ADAL" clId="{1FC1C792-CA1D-4A4C-8ED5-389331C9F5BF}" dt="2023-04-05T09:51:26.327" v="254" actId="2696"/>
        <pc:sldMkLst>
          <pc:docMk/>
          <pc:sldMk cId="1422449884" sldId="1915"/>
        </pc:sldMkLst>
      </pc:sldChg>
      <pc:sldChg chg="del">
        <pc:chgData name="Kelly Stokes" userId="3e5c5154-569e-4d81-aa91-4f91841cdfa9" providerId="ADAL" clId="{1FC1C792-CA1D-4A4C-8ED5-389331C9F5BF}" dt="2023-04-05T09:51:26.327" v="254" actId="2696"/>
        <pc:sldMkLst>
          <pc:docMk/>
          <pc:sldMk cId="3274125968" sldId="1916"/>
        </pc:sldMkLst>
      </pc:sldChg>
      <pc:sldChg chg="del">
        <pc:chgData name="Kelly Stokes" userId="3e5c5154-569e-4d81-aa91-4f91841cdfa9" providerId="ADAL" clId="{1FC1C792-CA1D-4A4C-8ED5-389331C9F5BF}" dt="2023-04-05T09:51:26.327" v="254" actId="2696"/>
        <pc:sldMkLst>
          <pc:docMk/>
          <pc:sldMk cId="4232738400" sldId="1917"/>
        </pc:sldMkLst>
      </pc:sldChg>
      <pc:sldChg chg="del">
        <pc:chgData name="Kelly Stokes" userId="3e5c5154-569e-4d81-aa91-4f91841cdfa9" providerId="ADAL" clId="{1FC1C792-CA1D-4A4C-8ED5-389331C9F5BF}" dt="2023-04-05T09:51:26.327" v="254" actId="2696"/>
        <pc:sldMkLst>
          <pc:docMk/>
          <pc:sldMk cId="1372689624" sldId="1918"/>
        </pc:sldMkLst>
      </pc:sldChg>
      <pc:sldChg chg="del">
        <pc:chgData name="Kelly Stokes" userId="3e5c5154-569e-4d81-aa91-4f91841cdfa9" providerId="ADAL" clId="{1FC1C792-CA1D-4A4C-8ED5-389331C9F5BF}" dt="2023-04-05T09:51:26.327" v="254" actId="2696"/>
        <pc:sldMkLst>
          <pc:docMk/>
          <pc:sldMk cId="2985397472" sldId="1919"/>
        </pc:sldMkLst>
      </pc:sldChg>
      <pc:sldChg chg="del">
        <pc:chgData name="Kelly Stokes" userId="3e5c5154-569e-4d81-aa91-4f91841cdfa9" providerId="ADAL" clId="{1FC1C792-CA1D-4A4C-8ED5-389331C9F5BF}" dt="2023-04-05T09:51:26.327" v="254" actId="2696"/>
        <pc:sldMkLst>
          <pc:docMk/>
          <pc:sldMk cId="3338005339" sldId="1920"/>
        </pc:sldMkLst>
      </pc:sldChg>
      <pc:sldChg chg="del">
        <pc:chgData name="Kelly Stokes" userId="3e5c5154-569e-4d81-aa91-4f91841cdfa9" providerId="ADAL" clId="{1FC1C792-CA1D-4A4C-8ED5-389331C9F5BF}" dt="2023-04-05T09:51:26.327" v="254" actId="2696"/>
        <pc:sldMkLst>
          <pc:docMk/>
          <pc:sldMk cId="3526829873" sldId="1921"/>
        </pc:sldMkLst>
      </pc:sldChg>
      <pc:sldChg chg="del">
        <pc:chgData name="Kelly Stokes" userId="3e5c5154-569e-4d81-aa91-4f91841cdfa9" providerId="ADAL" clId="{1FC1C792-CA1D-4A4C-8ED5-389331C9F5BF}" dt="2023-04-05T09:51:26.327" v="254" actId="2696"/>
        <pc:sldMkLst>
          <pc:docMk/>
          <pc:sldMk cId="4181842762" sldId="1922"/>
        </pc:sldMkLst>
      </pc:sldChg>
      <pc:sldChg chg="del">
        <pc:chgData name="Kelly Stokes" userId="3e5c5154-569e-4d81-aa91-4f91841cdfa9" providerId="ADAL" clId="{1FC1C792-CA1D-4A4C-8ED5-389331C9F5BF}" dt="2023-04-05T09:51:26.327" v="254" actId="2696"/>
        <pc:sldMkLst>
          <pc:docMk/>
          <pc:sldMk cId="2360097747" sldId="1923"/>
        </pc:sldMkLst>
      </pc:sldChg>
      <pc:sldChg chg="del">
        <pc:chgData name="Kelly Stokes" userId="3e5c5154-569e-4d81-aa91-4f91841cdfa9" providerId="ADAL" clId="{1FC1C792-CA1D-4A4C-8ED5-389331C9F5BF}" dt="2023-04-05T09:51:26.327" v="254" actId="2696"/>
        <pc:sldMkLst>
          <pc:docMk/>
          <pc:sldMk cId="1161495339" sldId="1924"/>
        </pc:sldMkLst>
      </pc:sldChg>
      <pc:sldChg chg="del">
        <pc:chgData name="Kelly Stokes" userId="3e5c5154-569e-4d81-aa91-4f91841cdfa9" providerId="ADAL" clId="{1FC1C792-CA1D-4A4C-8ED5-389331C9F5BF}" dt="2023-04-05T09:51:09.096" v="253" actId="2696"/>
        <pc:sldMkLst>
          <pc:docMk/>
          <pc:sldMk cId="511410893" sldId="1926"/>
        </pc:sldMkLst>
      </pc:sldChg>
      <pc:sldChg chg="del">
        <pc:chgData name="Kelly Stokes" userId="3e5c5154-569e-4d81-aa91-4f91841cdfa9" providerId="ADAL" clId="{1FC1C792-CA1D-4A4C-8ED5-389331C9F5BF}" dt="2023-04-05T09:51:09.096" v="253" actId="2696"/>
        <pc:sldMkLst>
          <pc:docMk/>
          <pc:sldMk cId="4035587280" sldId="1927"/>
        </pc:sldMkLst>
      </pc:sldChg>
      <pc:sldChg chg="del">
        <pc:chgData name="Kelly Stokes" userId="3e5c5154-569e-4d81-aa91-4f91841cdfa9" providerId="ADAL" clId="{1FC1C792-CA1D-4A4C-8ED5-389331C9F5BF}" dt="2023-04-05T09:55:48.481" v="375" actId="2696"/>
        <pc:sldMkLst>
          <pc:docMk/>
          <pc:sldMk cId="892695219" sldId="1928"/>
        </pc:sldMkLst>
      </pc:sldChg>
      <pc:sldChg chg="del">
        <pc:chgData name="Kelly Stokes" userId="3e5c5154-569e-4d81-aa91-4f91841cdfa9" providerId="ADAL" clId="{1FC1C792-CA1D-4A4C-8ED5-389331C9F5BF}" dt="2023-04-05T09:55:48.481" v="375" actId="2696"/>
        <pc:sldMkLst>
          <pc:docMk/>
          <pc:sldMk cId="2913207882" sldId="1929"/>
        </pc:sldMkLst>
      </pc:sldChg>
      <pc:sldChg chg="del">
        <pc:chgData name="Kelly Stokes" userId="3e5c5154-569e-4d81-aa91-4f91841cdfa9" providerId="ADAL" clId="{1FC1C792-CA1D-4A4C-8ED5-389331C9F5BF}" dt="2023-04-05T09:58:35.037" v="392" actId="2696"/>
        <pc:sldMkLst>
          <pc:docMk/>
          <pc:sldMk cId="1560143253" sldId="1930"/>
        </pc:sldMkLst>
      </pc:sldChg>
      <pc:sldChg chg="del">
        <pc:chgData name="Kelly Stokes" userId="3e5c5154-569e-4d81-aa91-4f91841cdfa9" providerId="ADAL" clId="{1FC1C792-CA1D-4A4C-8ED5-389331C9F5BF}" dt="2023-04-05T09:58:35.037" v="392" actId="2696"/>
        <pc:sldMkLst>
          <pc:docMk/>
          <pc:sldMk cId="2830176887" sldId="1931"/>
        </pc:sldMkLst>
      </pc:sldChg>
      <pc:sldChg chg="del">
        <pc:chgData name="Kelly Stokes" userId="3e5c5154-569e-4d81-aa91-4f91841cdfa9" providerId="ADAL" clId="{1FC1C792-CA1D-4A4C-8ED5-389331C9F5BF}" dt="2023-04-05T09:59:05.539" v="405" actId="2696"/>
        <pc:sldMkLst>
          <pc:docMk/>
          <pc:sldMk cId="181934149" sldId="1932"/>
        </pc:sldMkLst>
      </pc:sldChg>
      <pc:sldChg chg="del">
        <pc:chgData name="Kelly Stokes" userId="3e5c5154-569e-4d81-aa91-4f91841cdfa9" providerId="ADAL" clId="{1FC1C792-CA1D-4A4C-8ED5-389331C9F5BF}" dt="2023-04-05T09:59:05.539" v="405" actId="2696"/>
        <pc:sldMkLst>
          <pc:docMk/>
          <pc:sldMk cId="2148520009" sldId="1933"/>
        </pc:sldMkLst>
      </pc:sldChg>
      <pc:sldChg chg="del">
        <pc:chgData name="Kelly Stokes" userId="3e5c5154-569e-4d81-aa91-4f91841cdfa9" providerId="ADAL" clId="{1FC1C792-CA1D-4A4C-8ED5-389331C9F5BF}" dt="2023-04-05T09:50:19.397" v="237" actId="2696"/>
        <pc:sldMkLst>
          <pc:docMk/>
          <pc:sldMk cId="3553844776" sldId="1934"/>
        </pc:sldMkLst>
      </pc:sldChg>
      <pc:sldChg chg="del">
        <pc:chgData name="Kelly Stokes" userId="3e5c5154-569e-4d81-aa91-4f91841cdfa9" providerId="ADAL" clId="{1FC1C792-CA1D-4A4C-8ED5-389331C9F5BF}" dt="2023-04-05T09:50:19.397" v="237" actId="2696"/>
        <pc:sldMkLst>
          <pc:docMk/>
          <pc:sldMk cId="3762302889" sldId="1935"/>
        </pc:sldMkLst>
      </pc:sldChg>
      <pc:sldChg chg="del">
        <pc:chgData name="Kelly Stokes" userId="3e5c5154-569e-4d81-aa91-4f91841cdfa9" providerId="ADAL" clId="{1FC1C792-CA1D-4A4C-8ED5-389331C9F5BF}" dt="2023-04-05T09:50:19.397" v="237" actId="2696"/>
        <pc:sldMkLst>
          <pc:docMk/>
          <pc:sldMk cId="1266448358" sldId="1936"/>
        </pc:sldMkLst>
      </pc:sldChg>
      <pc:sldChg chg="del">
        <pc:chgData name="Kelly Stokes" userId="3e5c5154-569e-4d81-aa91-4f91841cdfa9" providerId="ADAL" clId="{1FC1C792-CA1D-4A4C-8ED5-389331C9F5BF}" dt="2023-04-05T09:50:19.397" v="237" actId="2696"/>
        <pc:sldMkLst>
          <pc:docMk/>
          <pc:sldMk cId="2297877805" sldId="1937"/>
        </pc:sldMkLst>
      </pc:sldChg>
      <pc:sldChg chg="del">
        <pc:chgData name="Kelly Stokes" userId="3e5c5154-569e-4d81-aa91-4f91841cdfa9" providerId="ADAL" clId="{1FC1C792-CA1D-4A4C-8ED5-389331C9F5BF}" dt="2023-04-05T09:50:19.397" v="237" actId="2696"/>
        <pc:sldMkLst>
          <pc:docMk/>
          <pc:sldMk cId="2689238328" sldId="1938"/>
        </pc:sldMkLst>
      </pc:sldChg>
      <pc:sldChg chg="del">
        <pc:chgData name="Kelly Stokes" userId="3e5c5154-569e-4d81-aa91-4f91841cdfa9" providerId="ADAL" clId="{1FC1C792-CA1D-4A4C-8ED5-389331C9F5BF}" dt="2023-04-05T09:50:19.397" v="237" actId="2696"/>
        <pc:sldMkLst>
          <pc:docMk/>
          <pc:sldMk cId="1226752229" sldId="1939"/>
        </pc:sldMkLst>
      </pc:sldChg>
      <pc:sldChg chg="del">
        <pc:chgData name="Kelly Stokes" userId="3e5c5154-569e-4d81-aa91-4f91841cdfa9" providerId="ADAL" clId="{1FC1C792-CA1D-4A4C-8ED5-389331C9F5BF}" dt="2023-04-05T09:50:19.397" v="237" actId="2696"/>
        <pc:sldMkLst>
          <pc:docMk/>
          <pc:sldMk cId="2420382399" sldId="1943"/>
        </pc:sldMkLst>
      </pc:sldChg>
      <pc:sldChg chg="del">
        <pc:chgData name="Kelly Stokes" userId="3e5c5154-569e-4d81-aa91-4f91841cdfa9" providerId="ADAL" clId="{1FC1C792-CA1D-4A4C-8ED5-389331C9F5BF}" dt="2023-04-05T09:50:19.397" v="237" actId="2696"/>
        <pc:sldMkLst>
          <pc:docMk/>
          <pc:sldMk cId="3953612358" sldId="1944"/>
        </pc:sldMkLst>
      </pc:sldChg>
      <pc:sldChg chg="del">
        <pc:chgData name="Kelly Stokes" userId="3e5c5154-569e-4d81-aa91-4f91841cdfa9" providerId="ADAL" clId="{1FC1C792-CA1D-4A4C-8ED5-389331C9F5BF}" dt="2023-04-05T09:50:19.397" v="237" actId="2696"/>
        <pc:sldMkLst>
          <pc:docMk/>
          <pc:sldMk cId="2651154128" sldId="1945"/>
        </pc:sldMkLst>
      </pc:sldChg>
      <pc:sldChg chg="del">
        <pc:chgData name="Kelly Stokes" userId="3e5c5154-569e-4d81-aa91-4f91841cdfa9" providerId="ADAL" clId="{1FC1C792-CA1D-4A4C-8ED5-389331C9F5BF}" dt="2023-04-05T09:50:19.397" v="237" actId="2696"/>
        <pc:sldMkLst>
          <pc:docMk/>
          <pc:sldMk cId="852695065" sldId="1946"/>
        </pc:sldMkLst>
      </pc:sldChg>
      <pc:sldChg chg="del">
        <pc:chgData name="Kelly Stokes" userId="3e5c5154-569e-4d81-aa91-4f91841cdfa9" providerId="ADAL" clId="{1FC1C792-CA1D-4A4C-8ED5-389331C9F5BF}" dt="2023-04-05T09:50:19.397" v="237" actId="2696"/>
        <pc:sldMkLst>
          <pc:docMk/>
          <pc:sldMk cId="1542360489" sldId="1947"/>
        </pc:sldMkLst>
      </pc:sldChg>
      <pc:sldChg chg="del">
        <pc:chgData name="Kelly Stokes" userId="3e5c5154-569e-4d81-aa91-4f91841cdfa9" providerId="ADAL" clId="{1FC1C792-CA1D-4A4C-8ED5-389331C9F5BF}" dt="2023-04-05T09:50:19.397" v="237" actId="2696"/>
        <pc:sldMkLst>
          <pc:docMk/>
          <pc:sldMk cId="2013703145" sldId="1948"/>
        </pc:sldMkLst>
      </pc:sldChg>
      <pc:sldChg chg="del">
        <pc:chgData name="Kelly Stokes" userId="3e5c5154-569e-4d81-aa91-4f91841cdfa9" providerId="ADAL" clId="{1FC1C792-CA1D-4A4C-8ED5-389331C9F5BF}" dt="2023-04-05T09:50:19.397" v="237" actId="2696"/>
        <pc:sldMkLst>
          <pc:docMk/>
          <pc:sldMk cId="1585670522" sldId="1949"/>
        </pc:sldMkLst>
      </pc:sldChg>
      <pc:sldChg chg="del">
        <pc:chgData name="Kelly Stokes" userId="3e5c5154-569e-4d81-aa91-4f91841cdfa9" providerId="ADAL" clId="{1FC1C792-CA1D-4A4C-8ED5-389331C9F5BF}" dt="2023-04-05T09:50:19.397" v="237" actId="2696"/>
        <pc:sldMkLst>
          <pc:docMk/>
          <pc:sldMk cId="1985909402" sldId="1950"/>
        </pc:sldMkLst>
      </pc:sldChg>
      <pc:sldChg chg="del">
        <pc:chgData name="Kelly Stokes" userId="3e5c5154-569e-4d81-aa91-4f91841cdfa9" providerId="ADAL" clId="{1FC1C792-CA1D-4A4C-8ED5-389331C9F5BF}" dt="2023-04-05T09:50:19.397" v="237" actId="2696"/>
        <pc:sldMkLst>
          <pc:docMk/>
          <pc:sldMk cId="4159009284" sldId="1951"/>
        </pc:sldMkLst>
      </pc:sldChg>
      <pc:sldChg chg="del">
        <pc:chgData name="Kelly Stokes" userId="3e5c5154-569e-4d81-aa91-4f91841cdfa9" providerId="ADAL" clId="{1FC1C792-CA1D-4A4C-8ED5-389331C9F5BF}" dt="2023-04-05T09:50:19.397" v="237" actId="2696"/>
        <pc:sldMkLst>
          <pc:docMk/>
          <pc:sldMk cId="467170420" sldId="1952"/>
        </pc:sldMkLst>
      </pc:sldChg>
      <pc:sldChg chg="del">
        <pc:chgData name="Kelly Stokes" userId="3e5c5154-569e-4d81-aa91-4f91841cdfa9" providerId="ADAL" clId="{1FC1C792-CA1D-4A4C-8ED5-389331C9F5BF}" dt="2023-04-05T09:50:19.397" v="237" actId="2696"/>
        <pc:sldMkLst>
          <pc:docMk/>
          <pc:sldMk cId="347907722" sldId="1953"/>
        </pc:sldMkLst>
      </pc:sldChg>
      <pc:sldChg chg="del">
        <pc:chgData name="Kelly Stokes" userId="3e5c5154-569e-4d81-aa91-4f91841cdfa9" providerId="ADAL" clId="{1FC1C792-CA1D-4A4C-8ED5-389331C9F5BF}" dt="2023-04-05T09:50:19.397" v="237" actId="2696"/>
        <pc:sldMkLst>
          <pc:docMk/>
          <pc:sldMk cId="1831593704" sldId="1954"/>
        </pc:sldMkLst>
      </pc:sldChg>
      <pc:sldChg chg="del">
        <pc:chgData name="Kelly Stokes" userId="3e5c5154-569e-4d81-aa91-4f91841cdfa9" providerId="ADAL" clId="{1FC1C792-CA1D-4A4C-8ED5-389331C9F5BF}" dt="2023-04-05T09:50:19.397" v="237" actId="2696"/>
        <pc:sldMkLst>
          <pc:docMk/>
          <pc:sldMk cId="61713610" sldId="1955"/>
        </pc:sldMkLst>
      </pc:sldChg>
      <pc:sldChg chg="del">
        <pc:chgData name="Kelly Stokes" userId="3e5c5154-569e-4d81-aa91-4f91841cdfa9" providerId="ADAL" clId="{1FC1C792-CA1D-4A4C-8ED5-389331C9F5BF}" dt="2023-04-05T09:50:19.397" v="237" actId="2696"/>
        <pc:sldMkLst>
          <pc:docMk/>
          <pc:sldMk cId="1173659468" sldId="1956"/>
        </pc:sldMkLst>
      </pc:sldChg>
      <pc:sldChg chg="del">
        <pc:chgData name="Kelly Stokes" userId="3e5c5154-569e-4d81-aa91-4f91841cdfa9" providerId="ADAL" clId="{1FC1C792-CA1D-4A4C-8ED5-389331C9F5BF}" dt="2023-04-05T09:50:19.397" v="237" actId="2696"/>
        <pc:sldMkLst>
          <pc:docMk/>
          <pc:sldMk cId="3413845877" sldId="1957"/>
        </pc:sldMkLst>
      </pc:sldChg>
      <pc:sldChg chg="del">
        <pc:chgData name="Kelly Stokes" userId="3e5c5154-569e-4d81-aa91-4f91841cdfa9" providerId="ADAL" clId="{1FC1C792-CA1D-4A4C-8ED5-389331C9F5BF}" dt="2023-04-05T09:50:19.397" v="237" actId="2696"/>
        <pc:sldMkLst>
          <pc:docMk/>
          <pc:sldMk cId="1040723466" sldId="1958"/>
        </pc:sldMkLst>
      </pc:sldChg>
      <pc:sldChg chg="del">
        <pc:chgData name="Kelly Stokes" userId="3e5c5154-569e-4d81-aa91-4f91841cdfa9" providerId="ADAL" clId="{1FC1C792-CA1D-4A4C-8ED5-389331C9F5BF}" dt="2023-04-05T09:50:19.397" v="237" actId="2696"/>
        <pc:sldMkLst>
          <pc:docMk/>
          <pc:sldMk cId="1500946489" sldId="1959"/>
        </pc:sldMkLst>
      </pc:sldChg>
      <pc:sldChg chg="del">
        <pc:chgData name="Kelly Stokes" userId="3e5c5154-569e-4d81-aa91-4f91841cdfa9" providerId="ADAL" clId="{1FC1C792-CA1D-4A4C-8ED5-389331C9F5BF}" dt="2023-04-05T09:50:19.397" v="237" actId="2696"/>
        <pc:sldMkLst>
          <pc:docMk/>
          <pc:sldMk cId="1050793235" sldId="1960"/>
        </pc:sldMkLst>
      </pc:sldChg>
      <pc:sldChg chg="del">
        <pc:chgData name="Kelly Stokes" userId="3e5c5154-569e-4d81-aa91-4f91841cdfa9" providerId="ADAL" clId="{1FC1C792-CA1D-4A4C-8ED5-389331C9F5BF}" dt="2023-04-05T09:50:19.397" v="237" actId="2696"/>
        <pc:sldMkLst>
          <pc:docMk/>
          <pc:sldMk cId="3349804496" sldId="1961"/>
        </pc:sldMkLst>
      </pc:sldChg>
      <pc:sldChg chg="del">
        <pc:chgData name="Kelly Stokes" userId="3e5c5154-569e-4d81-aa91-4f91841cdfa9" providerId="ADAL" clId="{1FC1C792-CA1D-4A4C-8ED5-389331C9F5BF}" dt="2023-04-05T09:50:19.397" v="237" actId="2696"/>
        <pc:sldMkLst>
          <pc:docMk/>
          <pc:sldMk cId="2726313493" sldId="1962"/>
        </pc:sldMkLst>
      </pc:sldChg>
      <pc:sldChg chg="del">
        <pc:chgData name="Kelly Stokes" userId="3e5c5154-569e-4d81-aa91-4f91841cdfa9" providerId="ADAL" clId="{1FC1C792-CA1D-4A4C-8ED5-389331C9F5BF}" dt="2023-04-05T09:50:19.397" v="237" actId="2696"/>
        <pc:sldMkLst>
          <pc:docMk/>
          <pc:sldMk cId="2507945309" sldId="1963"/>
        </pc:sldMkLst>
      </pc:sldChg>
      <pc:sldChg chg="del">
        <pc:chgData name="Kelly Stokes" userId="3e5c5154-569e-4d81-aa91-4f91841cdfa9" providerId="ADAL" clId="{1FC1C792-CA1D-4A4C-8ED5-389331C9F5BF}" dt="2023-04-05T09:50:19.397" v="237" actId="2696"/>
        <pc:sldMkLst>
          <pc:docMk/>
          <pc:sldMk cId="1558166959" sldId="1964"/>
        </pc:sldMkLst>
      </pc:sldChg>
      <pc:sldChg chg="del">
        <pc:chgData name="Kelly Stokes" userId="3e5c5154-569e-4d81-aa91-4f91841cdfa9" providerId="ADAL" clId="{1FC1C792-CA1D-4A4C-8ED5-389331C9F5BF}" dt="2023-04-05T09:50:19.397" v="237" actId="2696"/>
        <pc:sldMkLst>
          <pc:docMk/>
          <pc:sldMk cId="1500976637" sldId="1965"/>
        </pc:sldMkLst>
      </pc:sldChg>
      <pc:sldChg chg="del">
        <pc:chgData name="Kelly Stokes" userId="3e5c5154-569e-4d81-aa91-4f91841cdfa9" providerId="ADAL" clId="{1FC1C792-CA1D-4A4C-8ED5-389331C9F5BF}" dt="2023-04-05T09:50:19.397" v="237" actId="2696"/>
        <pc:sldMkLst>
          <pc:docMk/>
          <pc:sldMk cId="2137829203" sldId="1966"/>
        </pc:sldMkLst>
      </pc:sldChg>
      <pc:sldChg chg="del">
        <pc:chgData name="Kelly Stokes" userId="3e5c5154-569e-4d81-aa91-4f91841cdfa9" providerId="ADAL" clId="{1FC1C792-CA1D-4A4C-8ED5-389331C9F5BF}" dt="2023-04-05T09:50:19.397" v="237" actId="2696"/>
        <pc:sldMkLst>
          <pc:docMk/>
          <pc:sldMk cId="3323728235" sldId="1967"/>
        </pc:sldMkLst>
      </pc:sldChg>
      <pc:sldChg chg="del">
        <pc:chgData name="Kelly Stokes" userId="3e5c5154-569e-4d81-aa91-4f91841cdfa9" providerId="ADAL" clId="{1FC1C792-CA1D-4A4C-8ED5-389331C9F5BF}" dt="2023-04-05T09:50:19.397" v="237" actId="2696"/>
        <pc:sldMkLst>
          <pc:docMk/>
          <pc:sldMk cId="3375822223" sldId="1968"/>
        </pc:sldMkLst>
      </pc:sldChg>
      <pc:sldChg chg="del">
        <pc:chgData name="Kelly Stokes" userId="3e5c5154-569e-4d81-aa91-4f91841cdfa9" providerId="ADAL" clId="{1FC1C792-CA1D-4A4C-8ED5-389331C9F5BF}" dt="2023-04-05T09:50:19.397" v="237" actId="2696"/>
        <pc:sldMkLst>
          <pc:docMk/>
          <pc:sldMk cId="402871347" sldId="1969"/>
        </pc:sldMkLst>
      </pc:sldChg>
      <pc:sldChg chg="del">
        <pc:chgData name="Kelly Stokes" userId="3e5c5154-569e-4d81-aa91-4f91841cdfa9" providerId="ADAL" clId="{1FC1C792-CA1D-4A4C-8ED5-389331C9F5BF}" dt="2023-04-05T09:50:19.397" v="237" actId="2696"/>
        <pc:sldMkLst>
          <pc:docMk/>
          <pc:sldMk cId="2760502036" sldId="1970"/>
        </pc:sldMkLst>
      </pc:sldChg>
      <pc:sldChg chg="del">
        <pc:chgData name="Kelly Stokes" userId="3e5c5154-569e-4d81-aa91-4f91841cdfa9" providerId="ADAL" clId="{1FC1C792-CA1D-4A4C-8ED5-389331C9F5BF}" dt="2023-04-05T09:50:19.397" v="237" actId="2696"/>
        <pc:sldMkLst>
          <pc:docMk/>
          <pc:sldMk cId="1899208153" sldId="1971"/>
        </pc:sldMkLst>
      </pc:sldChg>
      <pc:sldChg chg="del">
        <pc:chgData name="Kelly Stokes" userId="3e5c5154-569e-4d81-aa91-4f91841cdfa9" providerId="ADAL" clId="{1FC1C792-CA1D-4A4C-8ED5-389331C9F5BF}" dt="2023-04-05T09:50:19.397" v="237" actId="2696"/>
        <pc:sldMkLst>
          <pc:docMk/>
          <pc:sldMk cId="3299657352" sldId="1972"/>
        </pc:sldMkLst>
      </pc:sldChg>
      <pc:sldChg chg="del">
        <pc:chgData name="Kelly Stokes" userId="3e5c5154-569e-4d81-aa91-4f91841cdfa9" providerId="ADAL" clId="{1FC1C792-CA1D-4A4C-8ED5-389331C9F5BF}" dt="2023-04-05T09:50:19.397" v="237" actId="2696"/>
        <pc:sldMkLst>
          <pc:docMk/>
          <pc:sldMk cId="482379872" sldId="1973"/>
        </pc:sldMkLst>
      </pc:sldChg>
      <pc:sldChg chg="del">
        <pc:chgData name="Kelly Stokes" userId="3e5c5154-569e-4d81-aa91-4f91841cdfa9" providerId="ADAL" clId="{1FC1C792-CA1D-4A4C-8ED5-389331C9F5BF}" dt="2023-04-05T09:50:19.397" v="237" actId="2696"/>
        <pc:sldMkLst>
          <pc:docMk/>
          <pc:sldMk cId="3868062781" sldId="1974"/>
        </pc:sldMkLst>
      </pc:sldChg>
      <pc:sldChg chg="del">
        <pc:chgData name="Kelly Stokes" userId="3e5c5154-569e-4d81-aa91-4f91841cdfa9" providerId="ADAL" clId="{1FC1C792-CA1D-4A4C-8ED5-389331C9F5BF}" dt="2023-04-05T09:50:19.397" v="237" actId="2696"/>
        <pc:sldMkLst>
          <pc:docMk/>
          <pc:sldMk cId="4023743852" sldId="1975"/>
        </pc:sldMkLst>
      </pc:sldChg>
      <pc:sldChg chg="del">
        <pc:chgData name="Kelly Stokes" userId="3e5c5154-569e-4d81-aa91-4f91841cdfa9" providerId="ADAL" clId="{1FC1C792-CA1D-4A4C-8ED5-389331C9F5BF}" dt="2023-04-05T09:50:19.397" v="237" actId="2696"/>
        <pc:sldMkLst>
          <pc:docMk/>
          <pc:sldMk cId="2941294656" sldId="1979"/>
        </pc:sldMkLst>
      </pc:sldChg>
      <pc:sldChg chg="del">
        <pc:chgData name="Kelly Stokes" userId="3e5c5154-569e-4d81-aa91-4f91841cdfa9" providerId="ADAL" clId="{1FC1C792-CA1D-4A4C-8ED5-389331C9F5BF}" dt="2023-04-05T09:50:19.397" v="237" actId="2696"/>
        <pc:sldMkLst>
          <pc:docMk/>
          <pc:sldMk cId="1870194217" sldId="1980"/>
        </pc:sldMkLst>
      </pc:sldChg>
      <pc:sldChg chg="del">
        <pc:chgData name="Kelly Stokes" userId="3e5c5154-569e-4d81-aa91-4f91841cdfa9" providerId="ADAL" clId="{1FC1C792-CA1D-4A4C-8ED5-389331C9F5BF}" dt="2023-04-05T09:50:19.397" v="237" actId="2696"/>
        <pc:sldMkLst>
          <pc:docMk/>
          <pc:sldMk cId="3908929428" sldId="1981"/>
        </pc:sldMkLst>
      </pc:sldChg>
      <pc:sldChg chg="del">
        <pc:chgData name="Kelly Stokes" userId="3e5c5154-569e-4d81-aa91-4f91841cdfa9" providerId="ADAL" clId="{1FC1C792-CA1D-4A4C-8ED5-389331C9F5BF}" dt="2023-04-05T09:50:19.397" v="237" actId="2696"/>
        <pc:sldMkLst>
          <pc:docMk/>
          <pc:sldMk cId="385654" sldId="1982"/>
        </pc:sldMkLst>
      </pc:sldChg>
      <pc:sldChg chg="del">
        <pc:chgData name="Kelly Stokes" userId="3e5c5154-569e-4d81-aa91-4f91841cdfa9" providerId="ADAL" clId="{1FC1C792-CA1D-4A4C-8ED5-389331C9F5BF}" dt="2023-04-05T09:50:19.397" v="237" actId="2696"/>
        <pc:sldMkLst>
          <pc:docMk/>
          <pc:sldMk cId="292372812" sldId="1983"/>
        </pc:sldMkLst>
      </pc:sldChg>
      <pc:sldChg chg="del">
        <pc:chgData name="Kelly Stokes" userId="3e5c5154-569e-4d81-aa91-4f91841cdfa9" providerId="ADAL" clId="{1FC1C792-CA1D-4A4C-8ED5-389331C9F5BF}" dt="2023-04-05T09:50:19.397" v="237" actId="2696"/>
        <pc:sldMkLst>
          <pc:docMk/>
          <pc:sldMk cId="1119597490" sldId="1986"/>
        </pc:sldMkLst>
      </pc:sldChg>
      <pc:sldChg chg="del">
        <pc:chgData name="Kelly Stokes" userId="3e5c5154-569e-4d81-aa91-4f91841cdfa9" providerId="ADAL" clId="{1FC1C792-CA1D-4A4C-8ED5-389331C9F5BF}" dt="2023-04-05T09:50:19.397" v="237" actId="2696"/>
        <pc:sldMkLst>
          <pc:docMk/>
          <pc:sldMk cId="3080051605" sldId="1989"/>
        </pc:sldMkLst>
      </pc:sldChg>
      <pc:sldChg chg="del">
        <pc:chgData name="Kelly Stokes" userId="3e5c5154-569e-4d81-aa91-4f91841cdfa9" providerId="ADAL" clId="{1FC1C792-CA1D-4A4C-8ED5-389331C9F5BF}" dt="2023-04-05T09:50:19.397" v="237" actId="2696"/>
        <pc:sldMkLst>
          <pc:docMk/>
          <pc:sldMk cId="657771290" sldId="1990"/>
        </pc:sldMkLst>
      </pc:sldChg>
      <pc:sldChg chg="del">
        <pc:chgData name="Kelly Stokes" userId="3e5c5154-569e-4d81-aa91-4f91841cdfa9" providerId="ADAL" clId="{1FC1C792-CA1D-4A4C-8ED5-389331C9F5BF}" dt="2023-04-05T09:50:19.397" v="237" actId="2696"/>
        <pc:sldMkLst>
          <pc:docMk/>
          <pc:sldMk cId="3376150702" sldId="1991"/>
        </pc:sldMkLst>
      </pc:sldChg>
      <pc:sldChg chg="del">
        <pc:chgData name="Kelly Stokes" userId="3e5c5154-569e-4d81-aa91-4f91841cdfa9" providerId="ADAL" clId="{1FC1C792-CA1D-4A4C-8ED5-389331C9F5BF}" dt="2023-04-05T09:50:19.397" v="237" actId="2696"/>
        <pc:sldMkLst>
          <pc:docMk/>
          <pc:sldMk cId="2859556043" sldId="1992"/>
        </pc:sldMkLst>
      </pc:sldChg>
      <pc:sldChg chg="del">
        <pc:chgData name="Kelly Stokes" userId="3e5c5154-569e-4d81-aa91-4f91841cdfa9" providerId="ADAL" clId="{1FC1C792-CA1D-4A4C-8ED5-389331C9F5BF}" dt="2023-04-05T09:50:19.397" v="237" actId="2696"/>
        <pc:sldMkLst>
          <pc:docMk/>
          <pc:sldMk cId="3531006678" sldId="1993"/>
        </pc:sldMkLst>
      </pc:sldChg>
      <pc:sldChg chg="del">
        <pc:chgData name="Kelly Stokes" userId="3e5c5154-569e-4d81-aa91-4f91841cdfa9" providerId="ADAL" clId="{1FC1C792-CA1D-4A4C-8ED5-389331C9F5BF}" dt="2023-04-05T09:50:19.397" v="237" actId="2696"/>
        <pc:sldMkLst>
          <pc:docMk/>
          <pc:sldMk cId="3111874175" sldId="1994"/>
        </pc:sldMkLst>
      </pc:sldChg>
      <pc:sldChg chg="del">
        <pc:chgData name="Kelly Stokes" userId="3e5c5154-569e-4d81-aa91-4f91841cdfa9" providerId="ADAL" clId="{1FC1C792-CA1D-4A4C-8ED5-389331C9F5BF}" dt="2023-04-05T09:50:19.397" v="237" actId="2696"/>
        <pc:sldMkLst>
          <pc:docMk/>
          <pc:sldMk cId="1394199481" sldId="1995"/>
        </pc:sldMkLst>
      </pc:sldChg>
      <pc:sldChg chg="del">
        <pc:chgData name="Kelly Stokes" userId="3e5c5154-569e-4d81-aa91-4f91841cdfa9" providerId="ADAL" clId="{1FC1C792-CA1D-4A4C-8ED5-389331C9F5BF}" dt="2023-04-05T09:50:19.397" v="237" actId="2696"/>
        <pc:sldMkLst>
          <pc:docMk/>
          <pc:sldMk cId="1394914538" sldId="1996"/>
        </pc:sldMkLst>
      </pc:sldChg>
      <pc:sldChg chg="del">
        <pc:chgData name="Kelly Stokes" userId="3e5c5154-569e-4d81-aa91-4f91841cdfa9" providerId="ADAL" clId="{1FC1C792-CA1D-4A4C-8ED5-389331C9F5BF}" dt="2023-04-05T09:50:19.397" v="237" actId="2696"/>
        <pc:sldMkLst>
          <pc:docMk/>
          <pc:sldMk cId="2608844053" sldId="1997"/>
        </pc:sldMkLst>
      </pc:sldChg>
      <pc:sldChg chg="del">
        <pc:chgData name="Kelly Stokes" userId="3e5c5154-569e-4d81-aa91-4f91841cdfa9" providerId="ADAL" clId="{1FC1C792-CA1D-4A4C-8ED5-389331C9F5BF}" dt="2023-04-05T09:50:19.397" v="237" actId="2696"/>
        <pc:sldMkLst>
          <pc:docMk/>
          <pc:sldMk cId="1319254048" sldId="1998"/>
        </pc:sldMkLst>
      </pc:sldChg>
      <pc:sldChg chg="del">
        <pc:chgData name="Kelly Stokes" userId="3e5c5154-569e-4d81-aa91-4f91841cdfa9" providerId="ADAL" clId="{1FC1C792-CA1D-4A4C-8ED5-389331C9F5BF}" dt="2023-04-05T09:50:19.397" v="237" actId="2696"/>
        <pc:sldMkLst>
          <pc:docMk/>
          <pc:sldMk cId="4199891065" sldId="1999"/>
        </pc:sldMkLst>
      </pc:sldChg>
      <pc:sldChg chg="del">
        <pc:chgData name="Kelly Stokes" userId="3e5c5154-569e-4d81-aa91-4f91841cdfa9" providerId="ADAL" clId="{1FC1C792-CA1D-4A4C-8ED5-389331C9F5BF}" dt="2023-04-05T09:50:19.397" v="237" actId="2696"/>
        <pc:sldMkLst>
          <pc:docMk/>
          <pc:sldMk cId="4109321324" sldId="2000"/>
        </pc:sldMkLst>
      </pc:sldChg>
      <pc:sldChg chg="del">
        <pc:chgData name="Kelly Stokes" userId="3e5c5154-569e-4d81-aa91-4f91841cdfa9" providerId="ADAL" clId="{1FC1C792-CA1D-4A4C-8ED5-389331C9F5BF}" dt="2023-04-05T09:50:19.397" v="237" actId="2696"/>
        <pc:sldMkLst>
          <pc:docMk/>
          <pc:sldMk cId="2753832366" sldId="2001"/>
        </pc:sldMkLst>
      </pc:sldChg>
      <pc:sldChg chg="del">
        <pc:chgData name="Kelly Stokes" userId="3e5c5154-569e-4d81-aa91-4f91841cdfa9" providerId="ADAL" clId="{1FC1C792-CA1D-4A4C-8ED5-389331C9F5BF}" dt="2023-04-05T09:50:19.397" v="237" actId="2696"/>
        <pc:sldMkLst>
          <pc:docMk/>
          <pc:sldMk cId="4122705254" sldId="2002"/>
        </pc:sldMkLst>
      </pc:sldChg>
      <pc:sldChg chg="del">
        <pc:chgData name="Kelly Stokes" userId="3e5c5154-569e-4d81-aa91-4f91841cdfa9" providerId="ADAL" clId="{1FC1C792-CA1D-4A4C-8ED5-389331C9F5BF}" dt="2023-04-05T09:50:19.397" v="237" actId="2696"/>
        <pc:sldMkLst>
          <pc:docMk/>
          <pc:sldMk cId="3104285321" sldId="2003"/>
        </pc:sldMkLst>
      </pc:sldChg>
      <pc:sldChg chg="del">
        <pc:chgData name="Kelly Stokes" userId="3e5c5154-569e-4d81-aa91-4f91841cdfa9" providerId="ADAL" clId="{1FC1C792-CA1D-4A4C-8ED5-389331C9F5BF}" dt="2023-04-05T09:50:19.397" v="237" actId="2696"/>
        <pc:sldMkLst>
          <pc:docMk/>
          <pc:sldMk cId="238009331" sldId="2004"/>
        </pc:sldMkLst>
      </pc:sldChg>
      <pc:sldChg chg="del">
        <pc:chgData name="Kelly Stokes" userId="3e5c5154-569e-4d81-aa91-4f91841cdfa9" providerId="ADAL" clId="{1FC1C792-CA1D-4A4C-8ED5-389331C9F5BF}" dt="2023-04-05T09:50:19.397" v="237" actId="2696"/>
        <pc:sldMkLst>
          <pc:docMk/>
          <pc:sldMk cId="2897039397" sldId="2005"/>
        </pc:sldMkLst>
      </pc:sldChg>
      <pc:sldChg chg="del">
        <pc:chgData name="Kelly Stokes" userId="3e5c5154-569e-4d81-aa91-4f91841cdfa9" providerId="ADAL" clId="{1FC1C792-CA1D-4A4C-8ED5-389331C9F5BF}" dt="2023-04-05T09:50:19.397" v="237" actId="2696"/>
        <pc:sldMkLst>
          <pc:docMk/>
          <pc:sldMk cId="2074660942" sldId="2006"/>
        </pc:sldMkLst>
      </pc:sldChg>
      <pc:sldChg chg="del">
        <pc:chgData name="Kelly Stokes" userId="3e5c5154-569e-4d81-aa91-4f91841cdfa9" providerId="ADAL" clId="{1FC1C792-CA1D-4A4C-8ED5-389331C9F5BF}" dt="2023-04-05T09:50:19.397" v="237" actId="2696"/>
        <pc:sldMkLst>
          <pc:docMk/>
          <pc:sldMk cId="421165082" sldId="2007"/>
        </pc:sldMkLst>
      </pc:sldChg>
      <pc:sldChg chg="del">
        <pc:chgData name="Kelly Stokes" userId="3e5c5154-569e-4d81-aa91-4f91841cdfa9" providerId="ADAL" clId="{1FC1C792-CA1D-4A4C-8ED5-389331C9F5BF}" dt="2023-04-05T09:50:19.397" v="237" actId="2696"/>
        <pc:sldMkLst>
          <pc:docMk/>
          <pc:sldMk cId="3557731534" sldId="2008"/>
        </pc:sldMkLst>
      </pc:sldChg>
      <pc:sldChg chg="del">
        <pc:chgData name="Kelly Stokes" userId="3e5c5154-569e-4d81-aa91-4f91841cdfa9" providerId="ADAL" clId="{1FC1C792-CA1D-4A4C-8ED5-389331C9F5BF}" dt="2023-04-05T09:50:19.397" v="237" actId="2696"/>
        <pc:sldMkLst>
          <pc:docMk/>
          <pc:sldMk cId="2888800971" sldId="2009"/>
        </pc:sldMkLst>
      </pc:sldChg>
      <pc:sldChg chg="del">
        <pc:chgData name="Kelly Stokes" userId="3e5c5154-569e-4d81-aa91-4f91841cdfa9" providerId="ADAL" clId="{1FC1C792-CA1D-4A4C-8ED5-389331C9F5BF}" dt="2023-04-05T09:50:19.397" v="237" actId="2696"/>
        <pc:sldMkLst>
          <pc:docMk/>
          <pc:sldMk cId="2512258784" sldId="2010"/>
        </pc:sldMkLst>
      </pc:sldChg>
      <pc:sldChg chg="del">
        <pc:chgData name="Kelly Stokes" userId="3e5c5154-569e-4d81-aa91-4f91841cdfa9" providerId="ADAL" clId="{1FC1C792-CA1D-4A4C-8ED5-389331C9F5BF}" dt="2023-04-05T09:50:19.397" v="237" actId="2696"/>
        <pc:sldMkLst>
          <pc:docMk/>
          <pc:sldMk cId="4134644966" sldId="2011"/>
        </pc:sldMkLst>
      </pc:sldChg>
      <pc:sldChg chg="del">
        <pc:chgData name="Kelly Stokes" userId="3e5c5154-569e-4d81-aa91-4f91841cdfa9" providerId="ADAL" clId="{1FC1C792-CA1D-4A4C-8ED5-389331C9F5BF}" dt="2023-04-05T09:50:19.397" v="237" actId="2696"/>
        <pc:sldMkLst>
          <pc:docMk/>
          <pc:sldMk cId="3524175233" sldId="2015"/>
        </pc:sldMkLst>
      </pc:sldChg>
      <pc:sldChg chg="del">
        <pc:chgData name="Kelly Stokes" userId="3e5c5154-569e-4d81-aa91-4f91841cdfa9" providerId="ADAL" clId="{1FC1C792-CA1D-4A4C-8ED5-389331C9F5BF}" dt="2023-04-05T09:50:19.397" v="237" actId="2696"/>
        <pc:sldMkLst>
          <pc:docMk/>
          <pc:sldMk cId="3611960649" sldId="2016"/>
        </pc:sldMkLst>
      </pc:sldChg>
      <pc:sldChg chg="del">
        <pc:chgData name="Kelly Stokes" userId="3e5c5154-569e-4d81-aa91-4f91841cdfa9" providerId="ADAL" clId="{1FC1C792-CA1D-4A4C-8ED5-389331C9F5BF}" dt="2023-04-05T09:50:19.397" v="237" actId="2696"/>
        <pc:sldMkLst>
          <pc:docMk/>
          <pc:sldMk cId="2256025079" sldId="2017"/>
        </pc:sldMkLst>
      </pc:sldChg>
      <pc:sldChg chg="del">
        <pc:chgData name="Kelly Stokes" userId="3e5c5154-569e-4d81-aa91-4f91841cdfa9" providerId="ADAL" clId="{1FC1C792-CA1D-4A4C-8ED5-389331C9F5BF}" dt="2023-04-05T09:50:19.397" v="237" actId="2696"/>
        <pc:sldMkLst>
          <pc:docMk/>
          <pc:sldMk cId="4134478967" sldId="2018"/>
        </pc:sldMkLst>
      </pc:sldChg>
      <pc:sldChg chg="del">
        <pc:chgData name="Kelly Stokes" userId="3e5c5154-569e-4d81-aa91-4f91841cdfa9" providerId="ADAL" clId="{1FC1C792-CA1D-4A4C-8ED5-389331C9F5BF}" dt="2023-04-05T09:50:19.397" v="237" actId="2696"/>
        <pc:sldMkLst>
          <pc:docMk/>
          <pc:sldMk cId="3981271581" sldId="2025"/>
        </pc:sldMkLst>
      </pc:sldChg>
      <pc:sldChg chg="del">
        <pc:chgData name="Kelly Stokes" userId="3e5c5154-569e-4d81-aa91-4f91841cdfa9" providerId="ADAL" clId="{1FC1C792-CA1D-4A4C-8ED5-389331C9F5BF}" dt="2023-04-05T09:50:19.397" v="237" actId="2696"/>
        <pc:sldMkLst>
          <pc:docMk/>
          <pc:sldMk cId="1014369513" sldId="2026"/>
        </pc:sldMkLst>
      </pc:sldChg>
      <pc:sldChg chg="del">
        <pc:chgData name="Kelly Stokes" userId="3e5c5154-569e-4d81-aa91-4f91841cdfa9" providerId="ADAL" clId="{1FC1C792-CA1D-4A4C-8ED5-389331C9F5BF}" dt="2023-04-05T09:50:19.397" v="237" actId="2696"/>
        <pc:sldMkLst>
          <pc:docMk/>
          <pc:sldMk cId="3377308988" sldId="2028"/>
        </pc:sldMkLst>
      </pc:sldChg>
      <pc:sldChg chg="del">
        <pc:chgData name="Kelly Stokes" userId="3e5c5154-569e-4d81-aa91-4f91841cdfa9" providerId="ADAL" clId="{1FC1C792-CA1D-4A4C-8ED5-389331C9F5BF}" dt="2023-04-05T09:50:19.397" v="237" actId="2696"/>
        <pc:sldMkLst>
          <pc:docMk/>
          <pc:sldMk cId="758464891" sldId="2029"/>
        </pc:sldMkLst>
      </pc:sldChg>
      <pc:sldChg chg="del">
        <pc:chgData name="Kelly Stokes" userId="3e5c5154-569e-4d81-aa91-4f91841cdfa9" providerId="ADAL" clId="{1FC1C792-CA1D-4A4C-8ED5-389331C9F5BF}" dt="2023-04-05T09:50:19.397" v="237" actId="2696"/>
        <pc:sldMkLst>
          <pc:docMk/>
          <pc:sldMk cId="3732371287" sldId="2030"/>
        </pc:sldMkLst>
      </pc:sldChg>
      <pc:sldChg chg="del">
        <pc:chgData name="Kelly Stokes" userId="3e5c5154-569e-4d81-aa91-4f91841cdfa9" providerId="ADAL" clId="{1FC1C792-CA1D-4A4C-8ED5-389331C9F5BF}" dt="2023-04-05T09:50:19.397" v="237" actId="2696"/>
        <pc:sldMkLst>
          <pc:docMk/>
          <pc:sldMk cId="1347812829" sldId="2031"/>
        </pc:sldMkLst>
      </pc:sldChg>
      <pc:sldChg chg="del">
        <pc:chgData name="Kelly Stokes" userId="3e5c5154-569e-4d81-aa91-4f91841cdfa9" providerId="ADAL" clId="{1FC1C792-CA1D-4A4C-8ED5-389331C9F5BF}" dt="2023-04-05T09:50:19.397" v="237" actId="2696"/>
        <pc:sldMkLst>
          <pc:docMk/>
          <pc:sldMk cId="2840110699" sldId="2032"/>
        </pc:sldMkLst>
      </pc:sldChg>
      <pc:sldChg chg="del">
        <pc:chgData name="Kelly Stokes" userId="3e5c5154-569e-4d81-aa91-4f91841cdfa9" providerId="ADAL" clId="{1FC1C792-CA1D-4A4C-8ED5-389331C9F5BF}" dt="2023-04-05T09:50:19.397" v="237" actId="2696"/>
        <pc:sldMkLst>
          <pc:docMk/>
          <pc:sldMk cId="2897077746" sldId="2033"/>
        </pc:sldMkLst>
      </pc:sldChg>
      <pc:sldChg chg="del">
        <pc:chgData name="Kelly Stokes" userId="3e5c5154-569e-4d81-aa91-4f91841cdfa9" providerId="ADAL" clId="{1FC1C792-CA1D-4A4C-8ED5-389331C9F5BF}" dt="2023-04-05T09:50:19.397" v="237" actId="2696"/>
        <pc:sldMkLst>
          <pc:docMk/>
          <pc:sldMk cId="3055963396" sldId="2034"/>
        </pc:sldMkLst>
      </pc:sldChg>
      <pc:sldChg chg="del">
        <pc:chgData name="Kelly Stokes" userId="3e5c5154-569e-4d81-aa91-4f91841cdfa9" providerId="ADAL" clId="{1FC1C792-CA1D-4A4C-8ED5-389331C9F5BF}" dt="2023-04-05T09:50:19.397" v="237" actId="2696"/>
        <pc:sldMkLst>
          <pc:docMk/>
          <pc:sldMk cId="1090546841" sldId="2035"/>
        </pc:sldMkLst>
      </pc:sldChg>
      <pc:sldChg chg="del">
        <pc:chgData name="Kelly Stokes" userId="3e5c5154-569e-4d81-aa91-4f91841cdfa9" providerId="ADAL" clId="{1FC1C792-CA1D-4A4C-8ED5-389331C9F5BF}" dt="2023-04-05T09:50:19.397" v="237" actId="2696"/>
        <pc:sldMkLst>
          <pc:docMk/>
          <pc:sldMk cId="566391669" sldId="2036"/>
        </pc:sldMkLst>
      </pc:sldChg>
      <pc:sldChg chg="del">
        <pc:chgData name="Kelly Stokes" userId="3e5c5154-569e-4d81-aa91-4f91841cdfa9" providerId="ADAL" clId="{1FC1C792-CA1D-4A4C-8ED5-389331C9F5BF}" dt="2023-04-05T09:50:19.397" v="237" actId="2696"/>
        <pc:sldMkLst>
          <pc:docMk/>
          <pc:sldMk cId="2267472096" sldId="2037"/>
        </pc:sldMkLst>
      </pc:sldChg>
      <pc:sldChg chg="del">
        <pc:chgData name="Kelly Stokes" userId="3e5c5154-569e-4d81-aa91-4f91841cdfa9" providerId="ADAL" clId="{1FC1C792-CA1D-4A4C-8ED5-389331C9F5BF}" dt="2023-04-05T09:50:19.397" v="237" actId="2696"/>
        <pc:sldMkLst>
          <pc:docMk/>
          <pc:sldMk cId="3098328539" sldId="2038"/>
        </pc:sldMkLst>
      </pc:sldChg>
      <pc:sldChg chg="del">
        <pc:chgData name="Kelly Stokes" userId="3e5c5154-569e-4d81-aa91-4f91841cdfa9" providerId="ADAL" clId="{1FC1C792-CA1D-4A4C-8ED5-389331C9F5BF}" dt="2023-04-05T09:50:19.397" v="237" actId="2696"/>
        <pc:sldMkLst>
          <pc:docMk/>
          <pc:sldMk cId="3176627616" sldId="2039"/>
        </pc:sldMkLst>
      </pc:sldChg>
      <pc:sldChg chg="del">
        <pc:chgData name="Kelly Stokes" userId="3e5c5154-569e-4d81-aa91-4f91841cdfa9" providerId="ADAL" clId="{1FC1C792-CA1D-4A4C-8ED5-389331C9F5BF}" dt="2023-04-05T09:50:19.397" v="237" actId="2696"/>
        <pc:sldMkLst>
          <pc:docMk/>
          <pc:sldMk cId="2220252986" sldId="2040"/>
        </pc:sldMkLst>
      </pc:sldChg>
      <pc:sldChg chg="del">
        <pc:chgData name="Kelly Stokes" userId="3e5c5154-569e-4d81-aa91-4f91841cdfa9" providerId="ADAL" clId="{1FC1C792-CA1D-4A4C-8ED5-389331C9F5BF}" dt="2023-04-05T09:50:19.397" v="237" actId="2696"/>
        <pc:sldMkLst>
          <pc:docMk/>
          <pc:sldMk cId="701043616" sldId="2041"/>
        </pc:sldMkLst>
      </pc:sldChg>
      <pc:sldChg chg="del">
        <pc:chgData name="Kelly Stokes" userId="3e5c5154-569e-4d81-aa91-4f91841cdfa9" providerId="ADAL" clId="{1FC1C792-CA1D-4A4C-8ED5-389331C9F5BF}" dt="2023-04-05T09:50:19.397" v="237" actId="2696"/>
        <pc:sldMkLst>
          <pc:docMk/>
          <pc:sldMk cId="2179658712" sldId="2042"/>
        </pc:sldMkLst>
      </pc:sldChg>
      <pc:sldChg chg="del">
        <pc:chgData name="Kelly Stokes" userId="3e5c5154-569e-4d81-aa91-4f91841cdfa9" providerId="ADAL" clId="{1FC1C792-CA1D-4A4C-8ED5-389331C9F5BF}" dt="2023-04-05T09:50:19.397" v="237" actId="2696"/>
        <pc:sldMkLst>
          <pc:docMk/>
          <pc:sldMk cId="1509571803" sldId="2043"/>
        </pc:sldMkLst>
      </pc:sldChg>
      <pc:sldChg chg="del">
        <pc:chgData name="Kelly Stokes" userId="3e5c5154-569e-4d81-aa91-4f91841cdfa9" providerId="ADAL" clId="{1FC1C792-CA1D-4A4C-8ED5-389331C9F5BF}" dt="2023-04-05T09:50:19.397" v="237" actId="2696"/>
        <pc:sldMkLst>
          <pc:docMk/>
          <pc:sldMk cId="4165968064" sldId="2044"/>
        </pc:sldMkLst>
      </pc:sldChg>
      <pc:sldChg chg="del">
        <pc:chgData name="Kelly Stokes" userId="3e5c5154-569e-4d81-aa91-4f91841cdfa9" providerId="ADAL" clId="{1FC1C792-CA1D-4A4C-8ED5-389331C9F5BF}" dt="2023-04-05T09:50:19.397" v="237" actId="2696"/>
        <pc:sldMkLst>
          <pc:docMk/>
          <pc:sldMk cId="2226243961" sldId="2045"/>
        </pc:sldMkLst>
      </pc:sldChg>
      <pc:sldChg chg="del">
        <pc:chgData name="Kelly Stokes" userId="3e5c5154-569e-4d81-aa91-4f91841cdfa9" providerId="ADAL" clId="{1FC1C792-CA1D-4A4C-8ED5-389331C9F5BF}" dt="2023-04-05T09:50:19.397" v="237" actId="2696"/>
        <pc:sldMkLst>
          <pc:docMk/>
          <pc:sldMk cId="1663633173" sldId="2046"/>
        </pc:sldMkLst>
      </pc:sldChg>
      <pc:sldChg chg="del">
        <pc:chgData name="Kelly Stokes" userId="3e5c5154-569e-4d81-aa91-4f91841cdfa9" providerId="ADAL" clId="{1FC1C792-CA1D-4A4C-8ED5-389331C9F5BF}" dt="2023-04-05T09:50:19.397" v="237" actId="2696"/>
        <pc:sldMkLst>
          <pc:docMk/>
          <pc:sldMk cId="2350571809" sldId="2047"/>
        </pc:sldMkLst>
      </pc:sldChg>
      <pc:sldChg chg="del">
        <pc:chgData name="Kelly Stokes" userId="3e5c5154-569e-4d81-aa91-4f91841cdfa9" providerId="ADAL" clId="{1FC1C792-CA1D-4A4C-8ED5-389331C9F5BF}" dt="2023-04-05T09:50:19.397" v="237" actId="2696"/>
        <pc:sldMkLst>
          <pc:docMk/>
          <pc:sldMk cId="1726875207" sldId="2049"/>
        </pc:sldMkLst>
      </pc:sldChg>
      <pc:sldChg chg="del">
        <pc:chgData name="Kelly Stokes" userId="3e5c5154-569e-4d81-aa91-4f91841cdfa9" providerId="ADAL" clId="{1FC1C792-CA1D-4A4C-8ED5-389331C9F5BF}" dt="2023-04-05T09:50:19.397" v="237" actId="2696"/>
        <pc:sldMkLst>
          <pc:docMk/>
          <pc:sldMk cId="4116147262" sldId="2050"/>
        </pc:sldMkLst>
      </pc:sldChg>
      <pc:sldChg chg="modSp add mod">
        <pc:chgData name="Kelly Stokes" userId="3e5c5154-569e-4d81-aa91-4f91841cdfa9" providerId="ADAL" clId="{1FC1C792-CA1D-4A4C-8ED5-389331C9F5BF}" dt="2023-04-05T09:49:36.836" v="231" actId="13926"/>
        <pc:sldMkLst>
          <pc:docMk/>
          <pc:sldMk cId="2039437829" sldId="2065"/>
        </pc:sldMkLst>
        <pc:spChg chg="mod">
          <ac:chgData name="Kelly Stokes" userId="3e5c5154-569e-4d81-aa91-4f91841cdfa9" providerId="ADAL" clId="{1FC1C792-CA1D-4A4C-8ED5-389331C9F5BF}" dt="2023-04-05T09:49:36.836" v="231" actId="13926"/>
          <ac:spMkLst>
            <pc:docMk/>
            <pc:sldMk cId="2039437829" sldId="2065"/>
            <ac:spMk id="2" creationId="{52DA34BA-82FC-47C5-BCE1-BB65E08B92A1}"/>
          </ac:spMkLst>
        </pc:spChg>
      </pc:sldChg>
      <pc:sldChg chg="modSp add mod">
        <pc:chgData name="Kelly Stokes" userId="3e5c5154-569e-4d81-aa91-4f91841cdfa9" providerId="ADAL" clId="{1FC1C792-CA1D-4A4C-8ED5-389331C9F5BF}" dt="2023-04-05T09:50:42.226" v="251" actId="20577"/>
        <pc:sldMkLst>
          <pc:docMk/>
          <pc:sldMk cId="3615957636" sldId="2066"/>
        </pc:sldMkLst>
        <pc:spChg chg="mod">
          <ac:chgData name="Kelly Stokes" userId="3e5c5154-569e-4d81-aa91-4f91841cdfa9" providerId="ADAL" clId="{1FC1C792-CA1D-4A4C-8ED5-389331C9F5BF}" dt="2023-04-05T09:50:42.226" v="251" actId="20577"/>
          <ac:spMkLst>
            <pc:docMk/>
            <pc:sldMk cId="3615957636" sldId="2066"/>
            <ac:spMk id="2" creationId="{02FB8773-AD3E-2543-510F-CEE32E75C793}"/>
          </ac:spMkLst>
        </pc:spChg>
      </pc:sldChg>
      <pc:sldChg chg="modSp add mod">
        <pc:chgData name="Kelly Stokes" userId="3e5c5154-569e-4d81-aa91-4f91841cdfa9" providerId="ADAL" clId="{1FC1C792-CA1D-4A4C-8ED5-389331C9F5BF}" dt="2023-04-05T09:50:36.293" v="248" actId="20577"/>
        <pc:sldMkLst>
          <pc:docMk/>
          <pc:sldMk cId="2326171386" sldId="2067"/>
        </pc:sldMkLst>
        <pc:spChg chg="mod">
          <ac:chgData name="Kelly Stokes" userId="3e5c5154-569e-4d81-aa91-4f91841cdfa9" providerId="ADAL" clId="{1FC1C792-CA1D-4A4C-8ED5-389331C9F5BF}" dt="2023-04-05T09:50:36.293" v="248" actId="20577"/>
          <ac:spMkLst>
            <pc:docMk/>
            <pc:sldMk cId="2326171386" sldId="2067"/>
            <ac:spMk id="2" creationId="{02FB8773-AD3E-2543-510F-CEE32E75C793}"/>
          </ac:spMkLst>
        </pc:spChg>
      </pc:sldChg>
      <pc:sldChg chg="del">
        <pc:chgData name="Kelly Stokes" userId="3e5c5154-569e-4d81-aa91-4f91841cdfa9" providerId="ADAL" clId="{1FC1C792-CA1D-4A4C-8ED5-389331C9F5BF}" dt="2023-04-05T09:51:45.292" v="255" actId="2696"/>
        <pc:sldMkLst>
          <pc:docMk/>
          <pc:sldMk cId="3705214291" sldId="2079"/>
        </pc:sldMkLst>
      </pc:sldChg>
      <pc:sldChg chg="ord">
        <pc:chgData name="Kelly Stokes" userId="3e5c5154-569e-4d81-aa91-4f91841cdfa9" providerId="ADAL" clId="{1FC1C792-CA1D-4A4C-8ED5-389331C9F5BF}" dt="2023-04-05T09:51:56.936" v="257"/>
        <pc:sldMkLst>
          <pc:docMk/>
          <pc:sldMk cId="768368769" sldId="2080"/>
        </pc:sldMkLst>
      </pc:sldChg>
      <pc:sldChg chg="ord">
        <pc:chgData name="Kelly Stokes" userId="3e5c5154-569e-4d81-aa91-4f91841cdfa9" providerId="ADAL" clId="{1FC1C792-CA1D-4A4C-8ED5-389331C9F5BF}" dt="2023-04-05T09:51:56.936" v="257"/>
        <pc:sldMkLst>
          <pc:docMk/>
          <pc:sldMk cId="2850744076" sldId="2081"/>
        </pc:sldMkLst>
      </pc:sldChg>
      <pc:sldChg chg="ord">
        <pc:chgData name="Kelly Stokes" userId="3e5c5154-569e-4d81-aa91-4f91841cdfa9" providerId="ADAL" clId="{1FC1C792-CA1D-4A4C-8ED5-389331C9F5BF}" dt="2023-04-05T09:51:56.936" v="257"/>
        <pc:sldMkLst>
          <pc:docMk/>
          <pc:sldMk cId="292239150" sldId="2082"/>
        </pc:sldMkLst>
      </pc:sldChg>
      <pc:sldChg chg="ord">
        <pc:chgData name="Kelly Stokes" userId="3e5c5154-569e-4d81-aa91-4f91841cdfa9" providerId="ADAL" clId="{1FC1C792-CA1D-4A4C-8ED5-389331C9F5BF}" dt="2023-04-05T09:51:56.936" v="257"/>
        <pc:sldMkLst>
          <pc:docMk/>
          <pc:sldMk cId="899566484" sldId="2083"/>
        </pc:sldMkLst>
      </pc:sldChg>
      <pc:sldChg chg="modSp add mod">
        <pc:chgData name="Kelly Stokes" userId="3e5c5154-569e-4d81-aa91-4f91841cdfa9" providerId="ADAL" clId="{1FC1C792-CA1D-4A4C-8ED5-389331C9F5BF}" dt="2023-04-05T09:55:28.113" v="362" actId="20577"/>
        <pc:sldMkLst>
          <pc:docMk/>
          <pc:sldMk cId="2817426937" sldId="2084"/>
        </pc:sldMkLst>
        <pc:spChg chg="mod">
          <ac:chgData name="Kelly Stokes" userId="3e5c5154-569e-4d81-aa91-4f91841cdfa9" providerId="ADAL" clId="{1FC1C792-CA1D-4A4C-8ED5-389331C9F5BF}" dt="2023-04-05T09:55:28.113" v="362" actId="20577"/>
          <ac:spMkLst>
            <pc:docMk/>
            <pc:sldMk cId="2817426937" sldId="2084"/>
            <ac:spMk id="2" creationId="{52DA34BA-82FC-47C5-BCE1-BB65E08B92A1}"/>
          </ac:spMkLst>
        </pc:spChg>
      </pc:sldChg>
      <pc:sldChg chg="del">
        <pc:chgData name="Kelly Stokes" userId="3e5c5154-569e-4d81-aa91-4f91841cdfa9" providerId="ADAL" clId="{1FC1C792-CA1D-4A4C-8ED5-389331C9F5BF}" dt="2023-04-05T15:01:25.118" v="406" actId="2696"/>
        <pc:sldMkLst>
          <pc:docMk/>
          <pc:sldMk cId="3269436988" sldId="2099"/>
        </pc:sldMkLst>
      </pc:sldChg>
      <pc:sldChg chg="del">
        <pc:chgData name="Kelly Stokes" userId="3e5c5154-569e-4d81-aa91-4f91841cdfa9" providerId="ADAL" clId="{1FC1C792-CA1D-4A4C-8ED5-389331C9F5BF}" dt="2023-04-05T15:01:25.118" v="406" actId="2696"/>
        <pc:sldMkLst>
          <pc:docMk/>
          <pc:sldMk cId="1670585397" sldId="2100"/>
        </pc:sldMkLst>
      </pc:sldChg>
      <pc:sldChg chg="del">
        <pc:chgData name="Kelly Stokes" userId="3e5c5154-569e-4d81-aa91-4f91841cdfa9" providerId="ADAL" clId="{1FC1C792-CA1D-4A4C-8ED5-389331C9F5BF}" dt="2023-04-05T15:01:25.118" v="406" actId="2696"/>
        <pc:sldMkLst>
          <pc:docMk/>
          <pc:sldMk cId="2330811365" sldId="2101"/>
        </pc:sldMkLst>
      </pc:sldChg>
      <pc:sldChg chg="del">
        <pc:chgData name="Kelly Stokes" userId="3e5c5154-569e-4d81-aa91-4f91841cdfa9" providerId="ADAL" clId="{1FC1C792-CA1D-4A4C-8ED5-389331C9F5BF}" dt="2023-04-05T15:09:20.360" v="407" actId="2696"/>
        <pc:sldMkLst>
          <pc:docMk/>
          <pc:sldMk cId="2529092582" sldId="2104"/>
        </pc:sldMkLst>
      </pc:sldChg>
      <pc:sldChg chg="del">
        <pc:chgData name="Kelly Stokes" userId="3e5c5154-569e-4d81-aa91-4f91841cdfa9" providerId="ADAL" clId="{1FC1C792-CA1D-4A4C-8ED5-389331C9F5BF}" dt="2023-04-05T15:09:20.360" v="407" actId="2696"/>
        <pc:sldMkLst>
          <pc:docMk/>
          <pc:sldMk cId="3307663838" sldId="2105"/>
        </pc:sldMkLst>
      </pc:sldChg>
      <pc:sldChg chg="del">
        <pc:chgData name="Kelly Stokes" userId="3e5c5154-569e-4d81-aa91-4f91841cdfa9" providerId="ADAL" clId="{1FC1C792-CA1D-4A4C-8ED5-389331C9F5BF}" dt="2023-04-05T15:09:20.360" v="407" actId="2696"/>
        <pc:sldMkLst>
          <pc:docMk/>
          <pc:sldMk cId="3945661729" sldId="2106"/>
        </pc:sldMkLst>
      </pc:sldChg>
      <pc:sldChg chg="del">
        <pc:chgData name="Kelly Stokes" userId="3e5c5154-569e-4d81-aa91-4f91841cdfa9" providerId="ADAL" clId="{1FC1C792-CA1D-4A4C-8ED5-389331C9F5BF}" dt="2023-04-05T15:09:20.360" v="407" actId="2696"/>
        <pc:sldMkLst>
          <pc:docMk/>
          <pc:sldMk cId="3324792586" sldId="2107"/>
        </pc:sldMkLst>
      </pc:sldChg>
      <pc:sldChg chg="del">
        <pc:chgData name="Kelly Stokes" userId="3e5c5154-569e-4d81-aa91-4f91841cdfa9" providerId="ADAL" clId="{1FC1C792-CA1D-4A4C-8ED5-389331C9F5BF}" dt="2023-04-05T15:09:20.360" v="407" actId="2696"/>
        <pc:sldMkLst>
          <pc:docMk/>
          <pc:sldMk cId="832893510" sldId="2108"/>
        </pc:sldMkLst>
      </pc:sldChg>
      <pc:sldChg chg="del">
        <pc:chgData name="Kelly Stokes" userId="3e5c5154-569e-4d81-aa91-4f91841cdfa9" providerId="ADAL" clId="{1FC1C792-CA1D-4A4C-8ED5-389331C9F5BF}" dt="2023-04-05T15:09:20.360" v="407" actId="2696"/>
        <pc:sldMkLst>
          <pc:docMk/>
          <pc:sldMk cId="2351053084" sldId="2109"/>
        </pc:sldMkLst>
      </pc:sldChg>
      <pc:sldChg chg="del">
        <pc:chgData name="Kelly Stokes" userId="3e5c5154-569e-4d81-aa91-4f91841cdfa9" providerId="ADAL" clId="{1FC1C792-CA1D-4A4C-8ED5-389331C9F5BF}" dt="2023-04-05T15:09:20.360" v="407" actId="2696"/>
        <pc:sldMkLst>
          <pc:docMk/>
          <pc:sldMk cId="3245422702" sldId="2110"/>
        </pc:sldMkLst>
      </pc:sldChg>
      <pc:sldChg chg="del">
        <pc:chgData name="Kelly Stokes" userId="3e5c5154-569e-4d81-aa91-4f91841cdfa9" providerId="ADAL" clId="{1FC1C792-CA1D-4A4C-8ED5-389331C9F5BF}" dt="2023-04-05T15:09:20.360" v="407" actId="2696"/>
        <pc:sldMkLst>
          <pc:docMk/>
          <pc:sldMk cId="3825772583" sldId="2111"/>
        </pc:sldMkLst>
      </pc:sldChg>
      <pc:sldChg chg="del">
        <pc:chgData name="Kelly Stokes" userId="3e5c5154-569e-4d81-aa91-4f91841cdfa9" providerId="ADAL" clId="{1FC1C792-CA1D-4A4C-8ED5-389331C9F5BF}" dt="2023-04-05T15:09:20.360" v="407" actId="2696"/>
        <pc:sldMkLst>
          <pc:docMk/>
          <pc:sldMk cId="182034565" sldId="2112"/>
        </pc:sldMkLst>
      </pc:sldChg>
      <pc:sldChg chg="modNotesTx">
        <pc:chgData name="Kelly Stokes" userId="3e5c5154-569e-4d81-aa91-4f91841cdfa9" providerId="ADAL" clId="{1FC1C792-CA1D-4A4C-8ED5-389331C9F5BF}" dt="2023-04-05T15:17:02.362" v="408"/>
        <pc:sldMkLst>
          <pc:docMk/>
          <pc:sldMk cId="750861137" sldId="2121"/>
        </pc:sldMkLst>
      </pc:sldChg>
      <pc:sldChg chg="modSp mod">
        <pc:chgData name="Kelly Stokes" userId="3e5c5154-569e-4d81-aa91-4f91841cdfa9" providerId="ADAL" clId="{1FC1C792-CA1D-4A4C-8ED5-389331C9F5BF}" dt="2023-04-05T15:17:06.749" v="410" actId="27636"/>
        <pc:sldMkLst>
          <pc:docMk/>
          <pc:sldMk cId="2764643921" sldId="2122"/>
        </pc:sldMkLst>
        <pc:spChg chg="mod">
          <ac:chgData name="Kelly Stokes" userId="3e5c5154-569e-4d81-aa91-4f91841cdfa9" providerId="ADAL" clId="{1FC1C792-CA1D-4A4C-8ED5-389331C9F5BF}" dt="2023-04-05T15:17:06.749" v="410" actId="27636"/>
          <ac:spMkLst>
            <pc:docMk/>
            <pc:sldMk cId="2764643921" sldId="2122"/>
            <ac:spMk id="2" creationId="{77E26784-A357-92CE-B6B1-8F248D3D6650}"/>
          </ac:spMkLst>
        </pc:spChg>
      </pc:sldChg>
      <pc:sldChg chg="del">
        <pc:chgData name="Kelly Stokes" userId="3e5c5154-569e-4d81-aa91-4f91841cdfa9" providerId="ADAL" clId="{1FC1C792-CA1D-4A4C-8ED5-389331C9F5BF}" dt="2023-04-05T15:17:24.261" v="411" actId="2696"/>
        <pc:sldMkLst>
          <pc:docMk/>
          <pc:sldMk cId="3368487037" sldId="2137"/>
        </pc:sldMkLst>
      </pc:sldChg>
      <pc:sldChg chg="del">
        <pc:chgData name="Kelly Stokes" userId="3e5c5154-569e-4d81-aa91-4f91841cdfa9" providerId="ADAL" clId="{1FC1C792-CA1D-4A4C-8ED5-389331C9F5BF}" dt="2023-04-05T15:17:24.261" v="411" actId="2696"/>
        <pc:sldMkLst>
          <pc:docMk/>
          <pc:sldMk cId="834928891" sldId="2138"/>
        </pc:sldMkLst>
      </pc:sldChg>
      <pc:sldChg chg="del">
        <pc:chgData name="Kelly Stokes" userId="3e5c5154-569e-4d81-aa91-4f91841cdfa9" providerId="ADAL" clId="{1FC1C792-CA1D-4A4C-8ED5-389331C9F5BF}" dt="2023-04-05T15:17:24.261" v="411" actId="2696"/>
        <pc:sldMkLst>
          <pc:docMk/>
          <pc:sldMk cId="4066576901" sldId="2139"/>
        </pc:sldMkLst>
      </pc:sldChg>
      <pc:sldChg chg="addSp delSp modSp modAnim">
        <pc:chgData name="Kelly Stokes" userId="3e5c5154-569e-4d81-aa91-4f91841cdfa9" providerId="ADAL" clId="{1FC1C792-CA1D-4A4C-8ED5-389331C9F5BF}" dt="2023-04-05T15:19:28.544" v="423"/>
        <pc:sldMkLst>
          <pc:docMk/>
          <pc:sldMk cId="2115146733" sldId="2142"/>
        </pc:sldMkLst>
        <pc:spChg chg="mod">
          <ac:chgData name="Kelly Stokes" userId="3e5c5154-569e-4d81-aa91-4f91841cdfa9" providerId="ADAL" clId="{1FC1C792-CA1D-4A4C-8ED5-389331C9F5BF}" dt="2023-04-05T15:18:57.422" v="419" actId="20577"/>
          <ac:spMkLst>
            <pc:docMk/>
            <pc:sldMk cId="2115146733" sldId="2142"/>
            <ac:spMk id="2" creationId="{52DA34BA-82FC-47C5-BCE1-BB65E08B92A1}"/>
          </ac:spMkLst>
        </pc:spChg>
        <pc:picChg chg="del">
          <ac:chgData name="Kelly Stokes" userId="3e5c5154-569e-4d81-aa91-4f91841cdfa9" providerId="ADAL" clId="{1FC1C792-CA1D-4A4C-8ED5-389331C9F5BF}" dt="2023-04-05T15:18:58.796" v="420" actId="478"/>
          <ac:picMkLst>
            <pc:docMk/>
            <pc:sldMk cId="2115146733" sldId="2142"/>
            <ac:picMk id="1026" creationId="{19FB94FF-CE2F-BD02-CB51-681484B2606C}"/>
          </ac:picMkLst>
        </pc:picChg>
        <pc:picChg chg="add mod">
          <ac:chgData name="Kelly Stokes" userId="3e5c5154-569e-4d81-aa91-4f91841cdfa9" providerId="ADAL" clId="{1FC1C792-CA1D-4A4C-8ED5-389331C9F5BF}" dt="2023-04-05T15:19:26.637" v="422" actId="1076"/>
          <ac:picMkLst>
            <pc:docMk/>
            <pc:sldMk cId="2115146733" sldId="2142"/>
            <ac:picMk id="30722" creationId="{BE484EE5-F497-1F5A-16EE-0FC40AE29DF4}"/>
          </ac:picMkLst>
        </pc:picChg>
      </pc:sldChg>
      <pc:sldChg chg="addSp delSp modSp modAnim">
        <pc:chgData name="Kelly Stokes" userId="3e5c5154-569e-4d81-aa91-4f91841cdfa9" providerId="ADAL" clId="{1FC1C792-CA1D-4A4C-8ED5-389331C9F5BF}" dt="2023-04-05T15:20:00.138" v="430"/>
        <pc:sldMkLst>
          <pc:docMk/>
          <pc:sldMk cId="1159359009" sldId="2143"/>
        </pc:sldMkLst>
        <pc:spChg chg="mod">
          <ac:chgData name="Kelly Stokes" userId="3e5c5154-569e-4d81-aa91-4f91841cdfa9" providerId="ADAL" clId="{1FC1C792-CA1D-4A4C-8ED5-389331C9F5BF}" dt="2023-04-05T15:19:32.937" v="426" actId="20577"/>
          <ac:spMkLst>
            <pc:docMk/>
            <pc:sldMk cId="1159359009" sldId="2143"/>
            <ac:spMk id="2" creationId="{52DA34BA-82FC-47C5-BCE1-BB65E08B92A1}"/>
          </ac:spMkLst>
        </pc:spChg>
        <pc:picChg chg="del">
          <ac:chgData name="Kelly Stokes" userId="3e5c5154-569e-4d81-aa91-4f91841cdfa9" providerId="ADAL" clId="{1FC1C792-CA1D-4A4C-8ED5-389331C9F5BF}" dt="2023-04-05T15:19:43.608" v="427" actId="478"/>
          <ac:picMkLst>
            <pc:docMk/>
            <pc:sldMk cId="1159359009" sldId="2143"/>
            <ac:picMk id="2050" creationId="{137DFACD-D416-DF40-7BF8-C4BED58AFE80}"/>
          </ac:picMkLst>
        </pc:picChg>
        <pc:picChg chg="add mod">
          <ac:chgData name="Kelly Stokes" userId="3e5c5154-569e-4d81-aa91-4f91841cdfa9" providerId="ADAL" clId="{1FC1C792-CA1D-4A4C-8ED5-389331C9F5BF}" dt="2023-04-05T15:19:59.392" v="429" actId="1076"/>
          <ac:picMkLst>
            <pc:docMk/>
            <pc:sldMk cId="1159359009" sldId="2143"/>
            <ac:picMk id="29698" creationId="{CCB57889-F9BA-D56B-C04E-54FE4B7341FD}"/>
          </ac:picMkLst>
        </pc:picChg>
      </pc:sldChg>
      <pc:sldChg chg="addSp delSp modSp modAnim">
        <pc:chgData name="Kelly Stokes" userId="3e5c5154-569e-4d81-aa91-4f91841cdfa9" providerId="ADAL" clId="{1FC1C792-CA1D-4A4C-8ED5-389331C9F5BF}" dt="2023-04-05T15:20:33.099" v="448"/>
        <pc:sldMkLst>
          <pc:docMk/>
          <pc:sldMk cId="256649144" sldId="2144"/>
        </pc:sldMkLst>
        <pc:spChg chg="mod">
          <ac:chgData name="Kelly Stokes" userId="3e5c5154-569e-4d81-aa91-4f91841cdfa9" providerId="ADAL" clId="{1FC1C792-CA1D-4A4C-8ED5-389331C9F5BF}" dt="2023-04-05T15:20:09.402" v="444" actId="20577"/>
          <ac:spMkLst>
            <pc:docMk/>
            <pc:sldMk cId="256649144" sldId="2144"/>
            <ac:spMk id="2" creationId="{52DA34BA-82FC-47C5-BCE1-BB65E08B92A1}"/>
          </ac:spMkLst>
        </pc:spChg>
        <pc:picChg chg="del">
          <ac:chgData name="Kelly Stokes" userId="3e5c5154-569e-4d81-aa91-4f91841cdfa9" providerId="ADAL" clId="{1FC1C792-CA1D-4A4C-8ED5-389331C9F5BF}" dt="2023-04-05T15:20:10.659" v="445" actId="478"/>
          <ac:picMkLst>
            <pc:docMk/>
            <pc:sldMk cId="256649144" sldId="2144"/>
            <ac:picMk id="3074" creationId="{6DC3AE7C-5950-0D17-46DB-B6C6239CFF68}"/>
          </ac:picMkLst>
        </pc:picChg>
        <pc:picChg chg="add mod">
          <ac:chgData name="Kelly Stokes" userId="3e5c5154-569e-4d81-aa91-4f91841cdfa9" providerId="ADAL" clId="{1FC1C792-CA1D-4A4C-8ED5-389331C9F5BF}" dt="2023-04-05T15:20:31.658" v="447" actId="1076"/>
          <ac:picMkLst>
            <pc:docMk/>
            <pc:sldMk cId="256649144" sldId="2144"/>
            <ac:picMk id="28674" creationId="{BB0D401B-9B70-24C2-E207-EA137009D1B7}"/>
          </ac:picMkLst>
        </pc:picChg>
      </pc:sldChg>
      <pc:sldChg chg="addSp delSp modSp modAnim">
        <pc:chgData name="Kelly Stokes" userId="3e5c5154-569e-4d81-aa91-4f91841cdfa9" providerId="ADAL" clId="{1FC1C792-CA1D-4A4C-8ED5-389331C9F5BF}" dt="2023-04-05T15:20:57.947" v="460"/>
        <pc:sldMkLst>
          <pc:docMk/>
          <pc:sldMk cId="4256375084" sldId="2145"/>
        </pc:sldMkLst>
        <pc:spChg chg="mod">
          <ac:chgData name="Kelly Stokes" userId="3e5c5154-569e-4d81-aa91-4f91841cdfa9" providerId="ADAL" clId="{1FC1C792-CA1D-4A4C-8ED5-389331C9F5BF}" dt="2023-04-05T15:20:42.636" v="459" actId="20577"/>
          <ac:spMkLst>
            <pc:docMk/>
            <pc:sldMk cId="4256375084" sldId="2145"/>
            <ac:spMk id="2" creationId="{52DA34BA-82FC-47C5-BCE1-BB65E08B92A1}"/>
          </ac:spMkLst>
        </pc:spChg>
        <pc:spChg chg="mod">
          <ac:chgData name="Kelly Stokes" userId="3e5c5154-569e-4d81-aa91-4f91841cdfa9" providerId="ADAL" clId="{1FC1C792-CA1D-4A4C-8ED5-389331C9F5BF}" dt="2023-04-05T15:20:57.947" v="460"/>
          <ac:spMkLst>
            <pc:docMk/>
            <pc:sldMk cId="4256375084" sldId="2145"/>
            <ac:spMk id="12" creationId="{E384BFF7-3319-CAE2-192F-C4DCBBBBFCCA}"/>
          </ac:spMkLst>
        </pc:spChg>
        <pc:picChg chg="del">
          <ac:chgData name="Kelly Stokes" userId="3e5c5154-569e-4d81-aa91-4f91841cdfa9" providerId="ADAL" clId="{1FC1C792-CA1D-4A4C-8ED5-389331C9F5BF}" dt="2023-04-05T15:20:37.562" v="449" actId="478"/>
          <ac:picMkLst>
            <pc:docMk/>
            <pc:sldMk cId="4256375084" sldId="2145"/>
            <ac:picMk id="3" creationId="{6F4C1FF9-8BCA-5D85-4988-F0ACD7CB208D}"/>
          </ac:picMkLst>
        </pc:picChg>
        <pc:picChg chg="add mod">
          <ac:chgData name="Kelly Stokes" userId="3e5c5154-569e-4d81-aa91-4f91841cdfa9" providerId="ADAL" clId="{1FC1C792-CA1D-4A4C-8ED5-389331C9F5BF}" dt="2023-04-05T15:20:37.948" v="450"/>
          <ac:picMkLst>
            <pc:docMk/>
            <pc:sldMk cId="4256375084" sldId="2145"/>
            <ac:picMk id="4" creationId="{3CACCF41-10DC-EA7E-9666-2531AFB7ABA1}"/>
          </ac:picMkLst>
        </pc:picChg>
      </pc:sldChg>
      <pc:sldChg chg="addSp delSp modSp modAnim">
        <pc:chgData name="Kelly Stokes" userId="3e5c5154-569e-4d81-aa91-4f91841cdfa9" providerId="ADAL" clId="{1FC1C792-CA1D-4A4C-8ED5-389331C9F5BF}" dt="2023-04-05T15:21:28.304" v="468"/>
        <pc:sldMkLst>
          <pc:docMk/>
          <pc:sldMk cId="4147201158" sldId="2146"/>
        </pc:sldMkLst>
        <pc:spChg chg="mod">
          <ac:chgData name="Kelly Stokes" userId="3e5c5154-569e-4d81-aa91-4f91841cdfa9" providerId="ADAL" clId="{1FC1C792-CA1D-4A4C-8ED5-389331C9F5BF}" dt="2023-04-05T15:21:11.808" v="467" actId="20577"/>
          <ac:spMkLst>
            <pc:docMk/>
            <pc:sldMk cId="4147201158" sldId="2146"/>
            <ac:spMk id="2" creationId="{52DA34BA-82FC-47C5-BCE1-BB65E08B92A1}"/>
          </ac:spMkLst>
        </pc:spChg>
        <pc:spChg chg="mod">
          <ac:chgData name="Kelly Stokes" userId="3e5c5154-569e-4d81-aa91-4f91841cdfa9" providerId="ADAL" clId="{1FC1C792-CA1D-4A4C-8ED5-389331C9F5BF}" dt="2023-04-05T15:21:28.304" v="468"/>
          <ac:spMkLst>
            <pc:docMk/>
            <pc:sldMk cId="4147201158" sldId="2146"/>
            <ac:spMk id="12" creationId="{E384BFF7-3319-CAE2-192F-C4DCBBBBFCCA}"/>
          </ac:spMkLst>
        </pc:spChg>
        <pc:picChg chg="del">
          <ac:chgData name="Kelly Stokes" userId="3e5c5154-569e-4d81-aa91-4f91841cdfa9" providerId="ADAL" clId="{1FC1C792-CA1D-4A4C-8ED5-389331C9F5BF}" dt="2023-04-05T15:21:06.871" v="461" actId="478"/>
          <ac:picMkLst>
            <pc:docMk/>
            <pc:sldMk cId="4147201158" sldId="2146"/>
            <ac:picMk id="3" creationId="{9DD2A38E-0B47-19AE-561F-FB9A17011F4B}"/>
          </ac:picMkLst>
        </pc:picChg>
        <pc:picChg chg="add mod">
          <ac:chgData name="Kelly Stokes" userId="3e5c5154-569e-4d81-aa91-4f91841cdfa9" providerId="ADAL" clId="{1FC1C792-CA1D-4A4C-8ED5-389331C9F5BF}" dt="2023-04-05T15:21:07.218" v="462"/>
          <ac:picMkLst>
            <pc:docMk/>
            <pc:sldMk cId="4147201158" sldId="2146"/>
            <ac:picMk id="4" creationId="{BC94DC77-ED23-ACAA-23FD-6396C1D021EE}"/>
          </ac:picMkLst>
        </pc:picChg>
      </pc:sldChg>
      <pc:sldChg chg="addSp delSp modSp modAnim">
        <pc:chgData name="Kelly Stokes" userId="3e5c5154-569e-4d81-aa91-4f91841cdfa9" providerId="ADAL" clId="{1FC1C792-CA1D-4A4C-8ED5-389331C9F5BF}" dt="2023-04-05T15:46:24.663" v="489" actId="20577"/>
        <pc:sldMkLst>
          <pc:docMk/>
          <pc:sldMk cId="2624340861" sldId="2147"/>
        </pc:sldMkLst>
        <pc:spChg chg="mod">
          <ac:chgData name="Kelly Stokes" userId="3e5c5154-569e-4d81-aa91-4f91841cdfa9" providerId="ADAL" clId="{1FC1C792-CA1D-4A4C-8ED5-389331C9F5BF}" dt="2023-04-05T15:22:02.435" v="486" actId="20577"/>
          <ac:spMkLst>
            <pc:docMk/>
            <pc:sldMk cId="2624340861" sldId="2147"/>
            <ac:spMk id="2" creationId="{52DA34BA-82FC-47C5-BCE1-BB65E08B92A1}"/>
          </ac:spMkLst>
        </pc:spChg>
        <pc:spChg chg="mod">
          <ac:chgData name="Kelly Stokes" userId="3e5c5154-569e-4d81-aa91-4f91841cdfa9" providerId="ADAL" clId="{1FC1C792-CA1D-4A4C-8ED5-389331C9F5BF}" dt="2023-04-05T15:46:24.663" v="489" actId="20577"/>
          <ac:spMkLst>
            <pc:docMk/>
            <pc:sldMk cId="2624340861" sldId="2147"/>
            <ac:spMk id="12" creationId="{E384BFF7-3319-CAE2-192F-C4DCBBBBFCCA}"/>
          </ac:spMkLst>
        </pc:spChg>
        <pc:picChg chg="del">
          <ac:chgData name="Kelly Stokes" userId="3e5c5154-569e-4d81-aa91-4f91841cdfa9" providerId="ADAL" clId="{1FC1C792-CA1D-4A4C-8ED5-389331C9F5BF}" dt="2023-04-05T15:21:51.379" v="469" actId="478"/>
          <ac:picMkLst>
            <pc:docMk/>
            <pc:sldMk cId="2624340861" sldId="2147"/>
            <ac:picMk id="3" creationId="{B48C5238-8B47-88BC-909C-BA174D822D93}"/>
          </ac:picMkLst>
        </pc:picChg>
        <pc:picChg chg="add mod">
          <ac:chgData name="Kelly Stokes" userId="3e5c5154-569e-4d81-aa91-4f91841cdfa9" providerId="ADAL" clId="{1FC1C792-CA1D-4A4C-8ED5-389331C9F5BF}" dt="2023-04-05T15:21:51.705" v="470"/>
          <ac:picMkLst>
            <pc:docMk/>
            <pc:sldMk cId="2624340861" sldId="2147"/>
            <ac:picMk id="4" creationId="{3BBA0469-D8E2-6FEB-F015-56856B247D7F}"/>
          </ac:picMkLst>
        </pc:picChg>
      </pc:sldChg>
      <pc:sldChg chg="modSp mod">
        <pc:chgData name="Kelly Stokes" userId="3e5c5154-569e-4d81-aa91-4f91841cdfa9" providerId="ADAL" clId="{1FC1C792-CA1D-4A4C-8ED5-389331C9F5BF}" dt="2023-04-05T15:46:48.660" v="502" actId="27636"/>
        <pc:sldMkLst>
          <pc:docMk/>
          <pc:sldMk cId="3862952013" sldId="2148"/>
        </pc:sldMkLst>
        <pc:spChg chg="mod">
          <ac:chgData name="Kelly Stokes" userId="3e5c5154-569e-4d81-aa91-4f91841cdfa9" providerId="ADAL" clId="{1FC1C792-CA1D-4A4C-8ED5-389331C9F5BF}" dt="2023-04-05T15:46:39.728" v="490"/>
          <ac:spMkLst>
            <pc:docMk/>
            <pc:sldMk cId="3862952013" sldId="2148"/>
            <ac:spMk id="2" creationId="{52DA34BA-82FC-47C5-BCE1-BB65E08B92A1}"/>
          </ac:spMkLst>
        </pc:spChg>
        <pc:spChg chg="mod">
          <ac:chgData name="Kelly Stokes" userId="3e5c5154-569e-4d81-aa91-4f91841cdfa9" providerId="ADAL" clId="{1FC1C792-CA1D-4A4C-8ED5-389331C9F5BF}" dt="2023-04-05T15:46:48.660" v="502" actId="27636"/>
          <ac:spMkLst>
            <pc:docMk/>
            <pc:sldMk cId="3862952013" sldId="2148"/>
            <ac:spMk id="3" creationId="{847A1AC9-9EC9-E1AA-348D-958CE44F2772}"/>
          </ac:spMkLst>
        </pc:spChg>
      </pc:sldChg>
      <pc:sldChg chg="modSp mod">
        <pc:chgData name="Kelly Stokes" userId="3e5c5154-569e-4d81-aa91-4f91841cdfa9" providerId="ADAL" clId="{1FC1C792-CA1D-4A4C-8ED5-389331C9F5BF}" dt="2023-04-05T15:47:13.606" v="513" actId="27636"/>
        <pc:sldMkLst>
          <pc:docMk/>
          <pc:sldMk cId="183582244" sldId="2149"/>
        </pc:sldMkLst>
        <pc:spChg chg="mod">
          <ac:chgData name="Kelly Stokes" userId="3e5c5154-569e-4d81-aa91-4f91841cdfa9" providerId="ADAL" clId="{1FC1C792-CA1D-4A4C-8ED5-389331C9F5BF}" dt="2023-04-05T15:47:06.725" v="503"/>
          <ac:spMkLst>
            <pc:docMk/>
            <pc:sldMk cId="183582244" sldId="2149"/>
            <ac:spMk id="2" creationId="{52DA34BA-82FC-47C5-BCE1-BB65E08B92A1}"/>
          </ac:spMkLst>
        </pc:spChg>
        <pc:spChg chg="mod">
          <ac:chgData name="Kelly Stokes" userId="3e5c5154-569e-4d81-aa91-4f91841cdfa9" providerId="ADAL" clId="{1FC1C792-CA1D-4A4C-8ED5-389331C9F5BF}" dt="2023-04-05T15:47:13.606" v="513" actId="27636"/>
          <ac:spMkLst>
            <pc:docMk/>
            <pc:sldMk cId="183582244" sldId="2149"/>
            <ac:spMk id="3" creationId="{847A1AC9-9EC9-E1AA-348D-958CE44F2772}"/>
          </ac:spMkLst>
        </pc:spChg>
      </pc:sldChg>
      <pc:sldChg chg="modSp mod">
        <pc:chgData name="Kelly Stokes" userId="3e5c5154-569e-4d81-aa91-4f91841cdfa9" providerId="ADAL" clId="{1FC1C792-CA1D-4A4C-8ED5-389331C9F5BF}" dt="2023-04-05T15:47:33.035" v="516" actId="1076"/>
        <pc:sldMkLst>
          <pc:docMk/>
          <pc:sldMk cId="1580762041" sldId="2150"/>
        </pc:sldMkLst>
        <pc:spChg chg="mod">
          <ac:chgData name="Kelly Stokes" userId="3e5c5154-569e-4d81-aa91-4f91841cdfa9" providerId="ADAL" clId="{1FC1C792-CA1D-4A4C-8ED5-389331C9F5BF}" dt="2023-04-05T15:47:30.229" v="515" actId="27636"/>
          <ac:spMkLst>
            <pc:docMk/>
            <pc:sldMk cId="1580762041" sldId="2150"/>
            <ac:spMk id="2" creationId="{52DA34BA-82FC-47C5-BCE1-BB65E08B92A1}"/>
          </ac:spMkLst>
        </pc:spChg>
        <pc:spChg chg="mod">
          <ac:chgData name="Kelly Stokes" userId="3e5c5154-569e-4d81-aa91-4f91841cdfa9" providerId="ADAL" clId="{1FC1C792-CA1D-4A4C-8ED5-389331C9F5BF}" dt="2023-04-05T15:47:33.035" v="516" actId="1076"/>
          <ac:spMkLst>
            <pc:docMk/>
            <pc:sldMk cId="1580762041" sldId="2150"/>
            <ac:spMk id="3" creationId="{847A1AC9-9EC9-E1AA-348D-958CE44F2772}"/>
          </ac:spMkLst>
        </pc:spChg>
      </pc:sldChg>
      <pc:sldChg chg="modNotesTx">
        <pc:chgData name="Kelly Stokes" userId="3e5c5154-569e-4d81-aa91-4f91841cdfa9" providerId="ADAL" clId="{1FC1C792-CA1D-4A4C-8ED5-389331C9F5BF}" dt="2023-04-05T15:47:51.931" v="517"/>
        <pc:sldMkLst>
          <pc:docMk/>
          <pc:sldMk cId="2157292702" sldId="2159"/>
        </pc:sldMkLst>
      </pc:sldChg>
      <pc:sldChg chg="modSp mod">
        <pc:chgData name="Kelly Stokes" userId="3e5c5154-569e-4d81-aa91-4f91841cdfa9" providerId="ADAL" clId="{1FC1C792-CA1D-4A4C-8ED5-389331C9F5BF}" dt="2023-04-05T15:47:56.081" v="519" actId="27636"/>
        <pc:sldMkLst>
          <pc:docMk/>
          <pc:sldMk cId="456869951" sldId="2160"/>
        </pc:sldMkLst>
        <pc:spChg chg="mod">
          <ac:chgData name="Kelly Stokes" userId="3e5c5154-569e-4d81-aa91-4f91841cdfa9" providerId="ADAL" clId="{1FC1C792-CA1D-4A4C-8ED5-389331C9F5BF}" dt="2023-04-05T15:47:56.081" v="519" actId="27636"/>
          <ac:spMkLst>
            <pc:docMk/>
            <pc:sldMk cId="456869951" sldId="2160"/>
            <ac:spMk id="2" creationId="{77E26784-A357-92CE-B6B1-8F248D3D6650}"/>
          </ac:spMkLst>
        </pc:spChg>
      </pc:sldChg>
      <pc:sldChg chg="del">
        <pc:chgData name="Kelly Stokes" userId="3e5c5154-569e-4d81-aa91-4f91841cdfa9" providerId="ADAL" clId="{1FC1C792-CA1D-4A4C-8ED5-389331C9F5BF}" dt="2023-04-05T15:18:04.104" v="412" actId="2696"/>
        <pc:sldMkLst>
          <pc:docMk/>
          <pc:sldMk cId="3597311532" sldId="2175"/>
        </pc:sldMkLst>
      </pc:sldChg>
      <pc:sldChg chg="del">
        <pc:chgData name="Kelly Stokes" userId="3e5c5154-569e-4d81-aa91-4f91841cdfa9" providerId="ADAL" clId="{1FC1C792-CA1D-4A4C-8ED5-389331C9F5BF}" dt="2023-04-05T15:18:04.104" v="412" actId="2696"/>
        <pc:sldMkLst>
          <pc:docMk/>
          <pc:sldMk cId="853326411" sldId="2176"/>
        </pc:sldMkLst>
      </pc:sldChg>
      <pc:sldChg chg="del">
        <pc:chgData name="Kelly Stokes" userId="3e5c5154-569e-4d81-aa91-4f91841cdfa9" providerId="ADAL" clId="{1FC1C792-CA1D-4A4C-8ED5-389331C9F5BF}" dt="2023-04-05T15:18:04.104" v="412" actId="2696"/>
        <pc:sldMkLst>
          <pc:docMk/>
          <pc:sldMk cId="3059472252" sldId="2177"/>
        </pc:sldMkLst>
      </pc:sldChg>
      <pc:sldChg chg="addSp delSp modSp modAnim">
        <pc:chgData name="Kelly Stokes" userId="3e5c5154-569e-4d81-aa91-4f91841cdfa9" providerId="ADAL" clId="{1FC1C792-CA1D-4A4C-8ED5-389331C9F5BF}" dt="2023-04-05T15:48:44.298" v="548"/>
        <pc:sldMkLst>
          <pc:docMk/>
          <pc:sldMk cId="1607851710" sldId="2180"/>
        </pc:sldMkLst>
        <pc:spChg chg="mod">
          <ac:chgData name="Kelly Stokes" userId="3e5c5154-569e-4d81-aa91-4f91841cdfa9" providerId="ADAL" clId="{1FC1C792-CA1D-4A4C-8ED5-389331C9F5BF}" dt="2023-04-05T15:48:17.614" v="544" actId="20577"/>
          <ac:spMkLst>
            <pc:docMk/>
            <pc:sldMk cId="1607851710" sldId="2180"/>
            <ac:spMk id="2" creationId="{52DA34BA-82FC-47C5-BCE1-BB65E08B92A1}"/>
          </ac:spMkLst>
        </pc:spChg>
        <pc:picChg chg="del">
          <ac:chgData name="Kelly Stokes" userId="3e5c5154-569e-4d81-aa91-4f91841cdfa9" providerId="ADAL" clId="{1FC1C792-CA1D-4A4C-8ED5-389331C9F5BF}" dt="2023-04-05T15:48:19.162" v="545" actId="478"/>
          <ac:picMkLst>
            <pc:docMk/>
            <pc:sldMk cId="1607851710" sldId="2180"/>
            <ac:picMk id="1026" creationId="{19FB94FF-CE2F-BD02-CB51-681484B2606C}"/>
          </ac:picMkLst>
        </pc:picChg>
        <pc:picChg chg="add mod">
          <ac:chgData name="Kelly Stokes" userId="3e5c5154-569e-4d81-aa91-4f91841cdfa9" providerId="ADAL" clId="{1FC1C792-CA1D-4A4C-8ED5-389331C9F5BF}" dt="2023-04-05T15:48:43.458" v="547" actId="1076"/>
          <ac:picMkLst>
            <pc:docMk/>
            <pc:sldMk cId="1607851710" sldId="2180"/>
            <ac:picMk id="22530" creationId="{E8C467F5-E7BD-2189-3ED7-480DC8AB55D3}"/>
          </ac:picMkLst>
        </pc:picChg>
      </pc:sldChg>
      <pc:sldChg chg="addSp delSp modSp modAnim">
        <pc:chgData name="Kelly Stokes" userId="3e5c5154-569e-4d81-aa91-4f91841cdfa9" providerId="ADAL" clId="{1FC1C792-CA1D-4A4C-8ED5-389331C9F5BF}" dt="2023-04-05T15:49:08.873" v="563"/>
        <pc:sldMkLst>
          <pc:docMk/>
          <pc:sldMk cId="2747951555" sldId="2181"/>
        </pc:sldMkLst>
        <pc:spChg chg="mod">
          <ac:chgData name="Kelly Stokes" userId="3e5c5154-569e-4d81-aa91-4f91841cdfa9" providerId="ADAL" clId="{1FC1C792-CA1D-4A4C-8ED5-389331C9F5BF}" dt="2023-04-05T15:48:48.485" v="559" actId="20577"/>
          <ac:spMkLst>
            <pc:docMk/>
            <pc:sldMk cId="2747951555" sldId="2181"/>
            <ac:spMk id="2" creationId="{52DA34BA-82FC-47C5-BCE1-BB65E08B92A1}"/>
          </ac:spMkLst>
        </pc:spChg>
        <pc:picChg chg="del">
          <ac:chgData name="Kelly Stokes" userId="3e5c5154-569e-4d81-aa91-4f91841cdfa9" providerId="ADAL" clId="{1FC1C792-CA1D-4A4C-8ED5-389331C9F5BF}" dt="2023-04-05T15:48:50.263" v="560" actId="478"/>
          <ac:picMkLst>
            <pc:docMk/>
            <pc:sldMk cId="2747951555" sldId="2181"/>
            <ac:picMk id="2050" creationId="{137DFACD-D416-DF40-7BF8-C4BED58AFE80}"/>
          </ac:picMkLst>
        </pc:picChg>
        <pc:picChg chg="add mod">
          <ac:chgData name="Kelly Stokes" userId="3e5c5154-569e-4d81-aa91-4f91841cdfa9" providerId="ADAL" clId="{1FC1C792-CA1D-4A4C-8ED5-389331C9F5BF}" dt="2023-04-05T15:49:08.224" v="562" actId="1076"/>
          <ac:picMkLst>
            <pc:docMk/>
            <pc:sldMk cId="2747951555" sldId="2181"/>
            <ac:picMk id="21506" creationId="{EF986E5A-60C4-CA08-784C-936EE7A77643}"/>
          </ac:picMkLst>
        </pc:picChg>
      </pc:sldChg>
      <pc:sldChg chg="addSp delSp modSp modAnim">
        <pc:chgData name="Kelly Stokes" userId="3e5c5154-569e-4d81-aa91-4f91841cdfa9" providerId="ADAL" clId="{1FC1C792-CA1D-4A4C-8ED5-389331C9F5BF}" dt="2023-04-05T15:49:41.152" v="577"/>
        <pc:sldMkLst>
          <pc:docMk/>
          <pc:sldMk cId="3551094363" sldId="2182"/>
        </pc:sldMkLst>
        <pc:spChg chg="mod">
          <ac:chgData name="Kelly Stokes" userId="3e5c5154-569e-4d81-aa91-4f91841cdfa9" providerId="ADAL" clId="{1FC1C792-CA1D-4A4C-8ED5-389331C9F5BF}" dt="2023-04-05T15:49:20.359" v="573" actId="20577"/>
          <ac:spMkLst>
            <pc:docMk/>
            <pc:sldMk cId="3551094363" sldId="2182"/>
            <ac:spMk id="2" creationId="{52DA34BA-82FC-47C5-BCE1-BB65E08B92A1}"/>
          </ac:spMkLst>
        </pc:spChg>
        <pc:picChg chg="del">
          <ac:chgData name="Kelly Stokes" userId="3e5c5154-569e-4d81-aa91-4f91841cdfa9" providerId="ADAL" clId="{1FC1C792-CA1D-4A4C-8ED5-389331C9F5BF}" dt="2023-04-05T15:49:21.673" v="574" actId="478"/>
          <ac:picMkLst>
            <pc:docMk/>
            <pc:sldMk cId="3551094363" sldId="2182"/>
            <ac:picMk id="3074" creationId="{6DC3AE7C-5950-0D17-46DB-B6C6239CFF68}"/>
          </ac:picMkLst>
        </pc:picChg>
        <pc:picChg chg="add mod">
          <ac:chgData name="Kelly Stokes" userId="3e5c5154-569e-4d81-aa91-4f91841cdfa9" providerId="ADAL" clId="{1FC1C792-CA1D-4A4C-8ED5-389331C9F5BF}" dt="2023-04-05T15:49:40.505" v="576" actId="1076"/>
          <ac:picMkLst>
            <pc:docMk/>
            <pc:sldMk cId="3551094363" sldId="2182"/>
            <ac:picMk id="20482" creationId="{5C4D3C3E-9963-DF87-CBD7-A89A91DDC0A7}"/>
          </ac:picMkLst>
        </pc:picChg>
      </pc:sldChg>
      <pc:sldChg chg="addSp delSp modSp modAnim">
        <pc:chgData name="Kelly Stokes" userId="3e5c5154-569e-4d81-aa91-4f91841cdfa9" providerId="ADAL" clId="{1FC1C792-CA1D-4A4C-8ED5-389331C9F5BF}" dt="2023-04-05T15:50:06.422" v="591"/>
        <pc:sldMkLst>
          <pc:docMk/>
          <pc:sldMk cId="1645797653" sldId="2183"/>
        </pc:sldMkLst>
        <pc:spChg chg="mod">
          <ac:chgData name="Kelly Stokes" userId="3e5c5154-569e-4d81-aa91-4f91841cdfa9" providerId="ADAL" clId="{1FC1C792-CA1D-4A4C-8ED5-389331C9F5BF}" dt="2023-04-05T15:49:50.951" v="590" actId="20577"/>
          <ac:spMkLst>
            <pc:docMk/>
            <pc:sldMk cId="1645797653" sldId="2183"/>
            <ac:spMk id="2" creationId="{52DA34BA-82FC-47C5-BCE1-BB65E08B92A1}"/>
          </ac:spMkLst>
        </pc:spChg>
        <pc:spChg chg="mod">
          <ac:chgData name="Kelly Stokes" userId="3e5c5154-569e-4d81-aa91-4f91841cdfa9" providerId="ADAL" clId="{1FC1C792-CA1D-4A4C-8ED5-389331C9F5BF}" dt="2023-04-05T15:50:06.422" v="591"/>
          <ac:spMkLst>
            <pc:docMk/>
            <pc:sldMk cId="1645797653" sldId="2183"/>
            <ac:spMk id="12" creationId="{E384BFF7-3319-CAE2-192F-C4DCBBBBFCCA}"/>
          </ac:spMkLst>
        </pc:spChg>
        <pc:picChg chg="del">
          <ac:chgData name="Kelly Stokes" userId="3e5c5154-569e-4d81-aa91-4f91841cdfa9" providerId="ADAL" clId="{1FC1C792-CA1D-4A4C-8ED5-389331C9F5BF}" dt="2023-04-05T15:49:45.324" v="578" actId="478"/>
          <ac:picMkLst>
            <pc:docMk/>
            <pc:sldMk cId="1645797653" sldId="2183"/>
            <ac:picMk id="3" creationId="{6F4C1FF9-8BCA-5D85-4988-F0ACD7CB208D}"/>
          </ac:picMkLst>
        </pc:picChg>
        <pc:picChg chg="add mod">
          <ac:chgData name="Kelly Stokes" userId="3e5c5154-569e-4d81-aa91-4f91841cdfa9" providerId="ADAL" clId="{1FC1C792-CA1D-4A4C-8ED5-389331C9F5BF}" dt="2023-04-05T15:49:45.666" v="579"/>
          <ac:picMkLst>
            <pc:docMk/>
            <pc:sldMk cId="1645797653" sldId="2183"/>
            <ac:picMk id="4" creationId="{FBD80C2E-8FAE-9BFE-57C0-6F3F43AA5139}"/>
          </ac:picMkLst>
        </pc:picChg>
      </pc:sldChg>
      <pc:sldChg chg="addSp delSp modSp mod modAnim">
        <pc:chgData name="Kelly Stokes" userId="3e5c5154-569e-4d81-aa91-4f91841cdfa9" providerId="ADAL" clId="{1FC1C792-CA1D-4A4C-8ED5-389331C9F5BF}" dt="2023-04-05T15:50:35.747" v="608" actId="1076"/>
        <pc:sldMkLst>
          <pc:docMk/>
          <pc:sldMk cId="412394215" sldId="2184"/>
        </pc:sldMkLst>
        <pc:spChg chg="mod">
          <ac:chgData name="Kelly Stokes" userId="3e5c5154-569e-4d81-aa91-4f91841cdfa9" providerId="ADAL" clId="{1FC1C792-CA1D-4A4C-8ED5-389331C9F5BF}" dt="2023-04-05T15:50:20.881" v="606" actId="20577"/>
          <ac:spMkLst>
            <pc:docMk/>
            <pc:sldMk cId="412394215" sldId="2184"/>
            <ac:spMk id="2" creationId="{52DA34BA-82FC-47C5-BCE1-BB65E08B92A1}"/>
          </ac:spMkLst>
        </pc:spChg>
        <pc:spChg chg="mod">
          <ac:chgData name="Kelly Stokes" userId="3e5c5154-569e-4d81-aa91-4f91841cdfa9" providerId="ADAL" clId="{1FC1C792-CA1D-4A4C-8ED5-389331C9F5BF}" dt="2023-04-05T15:50:35.747" v="608" actId="1076"/>
          <ac:spMkLst>
            <pc:docMk/>
            <pc:sldMk cId="412394215" sldId="2184"/>
            <ac:spMk id="12" creationId="{E384BFF7-3319-CAE2-192F-C4DCBBBBFCCA}"/>
          </ac:spMkLst>
        </pc:spChg>
        <pc:picChg chg="del">
          <ac:chgData name="Kelly Stokes" userId="3e5c5154-569e-4d81-aa91-4f91841cdfa9" providerId="ADAL" clId="{1FC1C792-CA1D-4A4C-8ED5-389331C9F5BF}" dt="2023-04-05T15:50:15.200" v="592" actId="478"/>
          <ac:picMkLst>
            <pc:docMk/>
            <pc:sldMk cId="412394215" sldId="2184"/>
            <ac:picMk id="3" creationId="{9DD2A38E-0B47-19AE-561F-FB9A17011F4B}"/>
          </ac:picMkLst>
        </pc:picChg>
        <pc:picChg chg="add mod">
          <ac:chgData name="Kelly Stokes" userId="3e5c5154-569e-4d81-aa91-4f91841cdfa9" providerId="ADAL" clId="{1FC1C792-CA1D-4A4C-8ED5-389331C9F5BF}" dt="2023-04-05T15:50:15.516" v="593"/>
          <ac:picMkLst>
            <pc:docMk/>
            <pc:sldMk cId="412394215" sldId="2184"/>
            <ac:picMk id="4" creationId="{990A4DD6-ACB8-7B57-BE96-B098FBF93532}"/>
          </ac:picMkLst>
        </pc:picChg>
      </pc:sldChg>
      <pc:sldChg chg="addSp delSp modSp modAnim">
        <pc:chgData name="Kelly Stokes" userId="3e5c5154-569e-4d81-aa91-4f91841cdfa9" providerId="ADAL" clId="{1FC1C792-CA1D-4A4C-8ED5-389331C9F5BF}" dt="2023-04-05T15:51:03.603" v="621"/>
        <pc:sldMkLst>
          <pc:docMk/>
          <pc:sldMk cId="3019414632" sldId="2185"/>
        </pc:sldMkLst>
        <pc:spChg chg="mod">
          <ac:chgData name="Kelly Stokes" userId="3e5c5154-569e-4d81-aa91-4f91841cdfa9" providerId="ADAL" clId="{1FC1C792-CA1D-4A4C-8ED5-389331C9F5BF}" dt="2023-04-05T15:50:43.043" v="616" actId="20577"/>
          <ac:spMkLst>
            <pc:docMk/>
            <pc:sldMk cId="3019414632" sldId="2185"/>
            <ac:spMk id="2" creationId="{52DA34BA-82FC-47C5-BCE1-BB65E08B92A1}"/>
          </ac:spMkLst>
        </pc:spChg>
        <pc:spChg chg="mod">
          <ac:chgData name="Kelly Stokes" userId="3e5c5154-569e-4d81-aa91-4f91841cdfa9" providerId="ADAL" clId="{1FC1C792-CA1D-4A4C-8ED5-389331C9F5BF}" dt="2023-04-05T15:51:03.603" v="621"/>
          <ac:spMkLst>
            <pc:docMk/>
            <pc:sldMk cId="3019414632" sldId="2185"/>
            <ac:spMk id="12" creationId="{E384BFF7-3319-CAE2-192F-C4DCBBBBFCCA}"/>
          </ac:spMkLst>
        </pc:spChg>
        <pc:picChg chg="del">
          <ac:chgData name="Kelly Stokes" userId="3e5c5154-569e-4d81-aa91-4f91841cdfa9" providerId="ADAL" clId="{1FC1C792-CA1D-4A4C-8ED5-389331C9F5BF}" dt="2023-04-05T15:50:48.002" v="617" actId="478"/>
          <ac:picMkLst>
            <pc:docMk/>
            <pc:sldMk cId="3019414632" sldId="2185"/>
            <ac:picMk id="3" creationId="{B48C5238-8B47-88BC-909C-BA174D822D93}"/>
          </ac:picMkLst>
        </pc:picChg>
        <pc:picChg chg="add mod">
          <ac:chgData name="Kelly Stokes" userId="3e5c5154-569e-4d81-aa91-4f91841cdfa9" providerId="ADAL" clId="{1FC1C792-CA1D-4A4C-8ED5-389331C9F5BF}" dt="2023-04-05T15:50:48.351" v="618"/>
          <ac:picMkLst>
            <pc:docMk/>
            <pc:sldMk cId="3019414632" sldId="2185"/>
            <ac:picMk id="4" creationId="{C2716388-0993-9A19-B737-B26C06C6F098}"/>
          </ac:picMkLst>
        </pc:picChg>
      </pc:sldChg>
      <pc:sldChg chg="modSp mod">
        <pc:chgData name="Kelly Stokes" userId="3e5c5154-569e-4d81-aa91-4f91841cdfa9" providerId="ADAL" clId="{1FC1C792-CA1D-4A4C-8ED5-389331C9F5BF}" dt="2023-04-05T15:51:28.931" v="632" actId="27636"/>
        <pc:sldMkLst>
          <pc:docMk/>
          <pc:sldMk cId="3163795661" sldId="2186"/>
        </pc:sldMkLst>
        <pc:spChg chg="mod">
          <ac:chgData name="Kelly Stokes" userId="3e5c5154-569e-4d81-aa91-4f91841cdfa9" providerId="ADAL" clId="{1FC1C792-CA1D-4A4C-8ED5-389331C9F5BF}" dt="2023-04-05T15:51:18.513" v="623" actId="27636"/>
          <ac:spMkLst>
            <pc:docMk/>
            <pc:sldMk cId="3163795661" sldId="2186"/>
            <ac:spMk id="2" creationId="{52DA34BA-82FC-47C5-BCE1-BB65E08B92A1}"/>
          </ac:spMkLst>
        </pc:spChg>
        <pc:spChg chg="mod">
          <ac:chgData name="Kelly Stokes" userId="3e5c5154-569e-4d81-aa91-4f91841cdfa9" providerId="ADAL" clId="{1FC1C792-CA1D-4A4C-8ED5-389331C9F5BF}" dt="2023-04-05T15:51:28.931" v="632" actId="27636"/>
          <ac:spMkLst>
            <pc:docMk/>
            <pc:sldMk cId="3163795661" sldId="2186"/>
            <ac:spMk id="3" creationId="{847A1AC9-9EC9-E1AA-348D-958CE44F2772}"/>
          </ac:spMkLst>
        </pc:spChg>
      </pc:sldChg>
      <pc:sldChg chg="del">
        <pc:chgData name="Kelly Stokes" userId="3e5c5154-569e-4d81-aa91-4f91841cdfa9" providerId="ADAL" clId="{1FC1C792-CA1D-4A4C-8ED5-389331C9F5BF}" dt="2023-04-05T15:52:22.421" v="648" actId="2696"/>
        <pc:sldMkLst>
          <pc:docMk/>
          <pc:sldMk cId="4102983698" sldId="2187"/>
        </pc:sldMkLst>
      </pc:sldChg>
      <pc:sldChg chg="modSp mod">
        <pc:chgData name="Kelly Stokes" userId="3e5c5154-569e-4d81-aa91-4f91841cdfa9" providerId="ADAL" clId="{1FC1C792-CA1D-4A4C-8ED5-389331C9F5BF}" dt="2023-04-05T15:52:14.473" v="647" actId="27636"/>
        <pc:sldMkLst>
          <pc:docMk/>
          <pc:sldMk cId="2034986263" sldId="2188"/>
        </pc:sldMkLst>
        <pc:spChg chg="mod">
          <ac:chgData name="Kelly Stokes" userId="3e5c5154-569e-4d81-aa91-4f91841cdfa9" providerId="ADAL" clId="{1FC1C792-CA1D-4A4C-8ED5-389331C9F5BF}" dt="2023-04-05T15:52:08.712" v="640" actId="20577"/>
          <ac:spMkLst>
            <pc:docMk/>
            <pc:sldMk cId="2034986263" sldId="2188"/>
            <ac:spMk id="2" creationId="{52DA34BA-82FC-47C5-BCE1-BB65E08B92A1}"/>
          </ac:spMkLst>
        </pc:spChg>
        <pc:spChg chg="mod">
          <ac:chgData name="Kelly Stokes" userId="3e5c5154-569e-4d81-aa91-4f91841cdfa9" providerId="ADAL" clId="{1FC1C792-CA1D-4A4C-8ED5-389331C9F5BF}" dt="2023-04-05T15:52:14.473" v="647" actId="27636"/>
          <ac:spMkLst>
            <pc:docMk/>
            <pc:sldMk cId="2034986263" sldId="2188"/>
            <ac:spMk id="3" creationId="{847A1AC9-9EC9-E1AA-348D-958CE44F2772}"/>
          </ac:spMkLst>
        </pc:spChg>
      </pc:sldChg>
      <pc:sldChg chg="modNotesTx">
        <pc:chgData name="Kelly Stokes" userId="3e5c5154-569e-4d81-aa91-4f91841cdfa9" providerId="ADAL" clId="{1FC1C792-CA1D-4A4C-8ED5-389331C9F5BF}" dt="2023-04-05T15:52:53.592" v="655"/>
        <pc:sldMkLst>
          <pc:docMk/>
          <pc:sldMk cId="2800590357" sldId="2197"/>
        </pc:sldMkLst>
      </pc:sldChg>
      <pc:sldChg chg="modSp mod">
        <pc:chgData name="Kelly Stokes" userId="3e5c5154-569e-4d81-aa91-4f91841cdfa9" providerId="ADAL" clId="{1FC1C792-CA1D-4A4C-8ED5-389331C9F5BF}" dt="2023-04-05T15:52:58.501" v="657" actId="27636"/>
        <pc:sldMkLst>
          <pc:docMk/>
          <pc:sldMk cId="2639708720" sldId="2198"/>
        </pc:sldMkLst>
        <pc:spChg chg="mod">
          <ac:chgData name="Kelly Stokes" userId="3e5c5154-569e-4d81-aa91-4f91841cdfa9" providerId="ADAL" clId="{1FC1C792-CA1D-4A4C-8ED5-389331C9F5BF}" dt="2023-04-05T15:52:58.501" v="657" actId="27636"/>
          <ac:spMkLst>
            <pc:docMk/>
            <pc:sldMk cId="2639708720" sldId="2198"/>
            <ac:spMk id="2" creationId="{77E26784-A357-92CE-B6B1-8F248D3D6650}"/>
          </ac:spMkLst>
        </pc:spChg>
      </pc:sldChg>
      <pc:sldChg chg="modSp add mod">
        <pc:chgData name="Kelly Stokes" userId="3e5c5154-569e-4d81-aa91-4f91841cdfa9" providerId="ADAL" clId="{1FC1C792-CA1D-4A4C-8ED5-389331C9F5BF}" dt="2023-04-05T15:52:36.016" v="654" actId="27636"/>
        <pc:sldMkLst>
          <pc:docMk/>
          <pc:sldMk cId="1126713546" sldId="2202"/>
        </pc:sldMkLst>
        <pc:spChg chg="mod">
          <ac:chgData name="Kelly Stokes" userId="3e5c5154-569e-4d81-aa91-4f91841cdfa9" providerId="ADAL" clId="{1FC1C792-CA1D-4A4C-8ED5-389331C9F5BF}" dt="2023-04-05T15:52:36.016" v="654" actId="27636"/>
          <ac:spMkLst>
            <pc:docMk/>
            <pc:sldMk cId="1126713546" sldId="2202"/>
            <ac:spMk id="3" creationId="{847A1AC9-9EC9-E1AA-348D-958CE44F277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50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0"/>
            <a:ext cx="2921582" cy="495507"/>
          </a:xfrm>
          <a:prstGeom prst="rect">
            <a:avLst/>
          </a:prstGeom>
        </p:spPr>
        <p:txBody>
          <a:bodyPr vert="horz" lIns="91440" tIns="45720" rIns="91440" bIns="45720" rtlCol="0"/>
          <a:lstStyle>
            <a:lvl1pPr algn="r">
              <a:defRPr sz="1200"/>
            </a:lvl1pPr>
          </a:lstStyle>
          <a:p>
            <a:fld id="{3B792B4E-2C40-46AA-98A1-08FF812BB3CA}" type="datetimeFigureOut">
              <a:rPr lang="en-GB" smtClean="0"/>
              <a:t>05/04/2023</a:t>
            </a:fld>
            <a:endParaRPr lang="en-GB"/>
          </a:p>
        </p:txBody>
      </p:sp>
      <p:sp>
        <p:nvSpPr>
          <p:cNvPr id="4" name="Slide Image Placeholder 3"/>
          <p:cNvSpPr>
            <a:spLocks noGrp="1" noRot="1" noChangeAspect="1"/>
          </p:cNvSpPr>
          <p:nvPr>
            <p:ph type="sldImg" idx="2"/>
          </p:nvPr>
        </p:nvSpPr>
        <p:spPr>
          <a:xfrm>
            <a:off x="409575" y="1235075"/>
            <a:ext cx="5922963"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752747"/>
            <a:ext cx="5393690" cy="388861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80333"/>
            <a:ext cx="2921582" cy="49550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80333"/>
            <a:ext cx="2921582" cy="495506"/>
          </a:xfrm>
          <a:prstGeom prst="rect">
            <a:avLst/>
          </a:prstGeom>
        </p:spPr>
        <p:txBody>
          <a:bodyPr vert="horz" lIns="91440" tIns="45720" rIns="91440" bIns="45720" rtlCol="0" anchor="b"/>
          <a:lstStyle>
            <a:lvl1pPr algn="r">
              <a:defRPr sz="1200"/>
            </a:lvl1pPr>
          </a:lstStyle>
          <a:p>
            <a:fld id="{A370640F-E73A-4148-92BA-D1C70A966614}" type="slidenum">
              <a:rPr lang="en-GB" smtClean="0"/>
              <a:t>‹#›</a:t>
            </a:fld>
            <a:endParaRPr lang="en-GB"/>
          </a:p>
        </p:txBody>
      </p:sp>
    </p:spTree>
    <p:extLst>
      <p:ext uri="{BB962C8B-B14F-4D97-AF65-F5344CB8AC3E}">
        <p14:creationId xmlns:p14="http://schemas.microsoft.com/office/powerpoint/2010/main" val="1430342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a:t>
            </a:fld>
            <a:endParaRPr lang="en-GB" dirty="0"/>
          </a:p>
        </p:txBody>
      </p:sp>
    </p:spTree>
    <p:extLst>
      <p:ext uri="{BB962C8B-B14F-4D97-AF65-F5344CB8AC3E}">
        <p14:creationId xmlns:p14="http://schemas.microsoft.com/office/powerpoint/2010/main" val="348944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However, we often change landscapes for the better by restoring them to their natural state and symbol.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117</a:t>
            </a:fld>
            <a:endParaRPr lang="en-GB"/>
          </a:p>
        </p:txBody>
      </p:sp>
    </p:spTree>
    <p:extLst>
      <p:ext uri="{BB962C8B-B14F-4D97-AF65-F5344CB8AC3E}">
        <p14:creationId xmlns:p14="http://schemas.microsoft.com/office/powerpoint/2010/main" val="248144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119</a:t>
            </a:fld>
            <a:endParaRPr lang="en-GB"/>
          </a:p>
        </p:txBody>
      </p:sp>
    </p:spTree>
    <p:extLst>
      <p:ext uri="{BB962C8B-B14F-4D97-AF65-F5344CB8AC3E}">
        <p14:creationId xmlns:p14="http://schemas.microsoft.com/office/powerpoint/2010/main" val="1332884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122</a:t>
            </a:fld>
            <a:endParaRPr lang="en-GB" dirty="0"/>
          </a:p>
        </p:txBody>
      </p:sp>
    </p:spTree>
    <p:extLst>
      <p:ext uri="{BB962C8B-B14F-4D97-AF65-F5344CB8AC3E}">
        <p14:creationId xmlns:p14="http://schemas.microsoft.com/office/powerpoint/2010/main" val="12652130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She founded the Green Belt Movement which has now planted over 30 million trees across a large fraction of Kenya to prevent soil erosion.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155</a:t>
            </a:fld>
            <a:endParaRPr lang="en-GB"/>
          </a:p>
        </p:txBody>
      </p:sp>
    </p:spTree>
    <p:extLst>
      <p:ext uri="{BB962C8B-B14F-4D97-AF65-F5344CB8AC3E}">
        <p14:creationId xmlns:p14="http://schemas.microsoft.com/office/powerpoint/2010/main" val="2662516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Click through the slides for all the R+R words for the week (both the focus and the challenge words)</a:t>
            </a:r>
          </a:p>
          <a:p>
            <a:r>
              <a:rPr lang="en-GB" dirty="0"/>
              <a:t>Click through the slides for all the new learning this week </a:t>
            </a:r>
          </a:p>
        </p:txBody>
      </p:sp>
      <p:sp>
        <p:nvSpPr>
          <p:cNvPr id="4" name="Slide Number Placeholder 3"/>
          <p:cNvSpPr>
            <a:spLocks noGrp="1"/>
          </p:cNvSpPr>
          <p:nvPr>
            <p:ph type="sldNum" sz="quarter" idx="5"/>
          </p:nvPr>
        </p:nvSpPr>
        <p:spPr/>
        <p:txBody>
          <a:bodyPr/>
          <a:lstStyle/>
          <a:p>
            <a:fld id="{A370640F-E73A-4148-92BA-D1C70A966614}" type="slidenum">
              <a:rPr lang="en-GB" smtClean="0"/>
              <a:t>157</a:t>
            </a:fld>
            <a:endParaRPr lang="en-GB"/>
          </a:p>
        </p:txBody>
      </p:sp>
    </p:spTree>
    <p:extLst>
      <p:ext uri="{BB962C8B-B14F-4D97-AF65-F5344CB8AC3E}">
        <p14:creationId xmlns:p14="http://schemas.microsoft.com/office/powerpoint/2010/main" val="4221840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these words for the quiz</a:t>
            </a:r>
          </a:p>
          <a:p>
            <a:r>
              <a:rPr lang="en-GB" dirty="0"/>
              <a:t>Parliament persuade physical prejudice ecstatic despondent  parallelogram obtuse symbol  -  system</a:t>
            </a:r>
          </a:p>
        </p:txBody>
      </p:sp>
      <p:sp>
        <p:nvSpPr>
          <p:cNvPr id="4" name="Slide Number Placeholder 3"/>
          <p:cNvSpPr>
            <a:spLocks noGrp="1"/>
          </p:cNvSpPr>
          <p:nvPr>
            <p:ph type="sldNum" sz="quarter" idx="5"/>
          </p:nvPr>
        </p:nvSpPr>
        <p:spPr/>
        <p:txBody>
          <a:bodyPr/>
          <a:lstStyle/>
          <a:p>
            <a:fld id="{A370640F-E73A-4148-92BA-D1C70A966614}" type="slidenum">
              <a:rPr lang="en-GB" smtClean="0"/>
              <a:t>192</a:t>
            </a:fld>
            <a:endParaRPr lang="en-GB"/>
          </a:p>
        </p:txBody>
      </p:sp>
    </p:spTree>
    <p:extLst>
      <p:ext uri="{BB962C8B-B14F-4D97-AF65-F5344CB8AC3E}">
        <p14:creationId xmlns:p14="http://schemas.microsoft.com/office/powerpoint/2010/main" val="3740562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193</a:t>
            </a:fld>
            <a:endParaRPr lang="en-GB"/>
          </a:p>
        </p:txBody>
      </p:sp>
    </p:spTree>
    <p:extLst>
      <p:ext uri="{BB962C8B-B14F-4D97-AF65-F5344CB8AC3E}">
        <p14:creationId xmlns:p14="http://schemas.microsoft.com/office/powerpoint/2010/main" val="16989687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194</a:t>
            </a:fld>
            <a:endParaRPr lang="en-GB"/>
          </a:p>
        </p:txBody>
      </p:sp>
    </p:spTree>
    <p:extLst>
      <p:ext uri="{BB962C8B-B14F-4D97-AF65-F5344CB8AC3E}">
        <p14:creationId xmlns:p14="http://schemas.microsoft.com/office/powerpoint/2010/main" val="249351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195</a:t>
            </a:fld>
            <a:endParaRPr lang="en-GB"/>
          </a:p>
        </p:txBody>
      </p:sp>
    </p:spTree>
    <p:extLst>
      <p:ext uri="{BB962C8B-B14F-4D97-AF65-F5344CB8AC3E}">
        <p14:creationId xmlns:p14="http://schemas.microsoft.com/office/powerpoint/2010/main" val="309911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Ask for these words to be classed </a:t>
            </a:r>
          </a:p>
        </p:txBody>
      </p:sp>
      <p:sp>
        <p:nvSpPr>
          <p:cNvPr id="4" name="Slide Number Placeholder 3"/>
          <p:cNvSpPr>
            <a:spLocks noGrp="1"/>
          </p:cNvSpPr>
          <p:nvPr>
            <p:ph type="sldNum" sz="quarter" idx="5"/>
          </p:nvPr>
        </p:nvSpPr>
        <p:spPr/>
        <p:txBody>
          <a:bodyPr/>
          <a:lstStyle/>
          <a:p>
            <a:fld id="{A370640F-E73A-4148-92BA-D1C70A966614}" type="slidenum">
              <a:rPr lang="en-GB" smtClean="0"/>
              <a:t>196</a:t>
            </a:fld>
            <a:endParaRPr lang="en-GB"/>
          </a:p>
        </p:txBody>
      </p:sp>
    </p:spTree>
    <p:extLst>
      <p:ext uri="{BB962C8B-B14F-4D97-AF65-F5344CB8AC3E}">
        <p14:creationId xmlns:p14="http://schemas.microsoft.com/office/powerpoint/2010/main" val="255613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2</a:t>
            </a:fld>
            <a:endParaRPr lang="en-GB" dirty="0"/>
          </a:p>
        </p:txBody>
      </p:sp>
    </p:spTree>
    <p:extLst>
      <p:ext uri="{BB962C8B-B14F-4D97-AF65-F5344CB8AC3E}">
        <p14:creationId xmlns:p14="http://schemas.microsoft.com/office/powerpoint/2010/main" val="21447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197</a:t>
            </a:fld>
            <a:endParaRPr lang="en-GB"/>
          </a:p>
        </p:txBody>
      </p:sp>
    </p:spTree>
    <p:extLst>
      <p:ext uri="{BB962C8B-B14F-4D97-AF65-F5344CB8AC3E}">
        <p14:creationId xmlns:p14="http://schemas.microsoft.com/office/powerpoint/2010/main" val="36056124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198</a:t>
            </a:fld>
            <a:endParaRPr lang="en-GB"/>
          </a:p>
        </p:txBody>
      </p:sp>
    </p:spTree>
    <p:extLst>
      <p:ext uri="{BB962C8B-B14F-4D97-AF65-F5344CB8AC3E}">
        <p14:creationId xmlns:p14="http://schemas.microsoft.com/office/powerpoint/2010/main" val="2579770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199</a:t>
            </a:fld>
            <a:endParaRPr lang="en-GB"/>
          </a:p>
        </p:txBody>
      </p:sp>
    </p:spTree>
    <p:extLst>
      <p:ext uri="{BB962C8B-B14F-4D97-AF65-F5344CB8AC3E}">
        <p14:creationId xmlns:p14="http://schemas.microsoft.com/office/powerpoint/2010/main" val="2456007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5</a:t>
            </a:fld>
            <a:endParaRPr lang="en-GB" dirty="0"/>
          </a:p>
        </p:txBody>
      </p:sp>
    </p:spTree>
    <p:extLst>
      <p:ext uri="{BB962C8B-B14F-4D97-AF65-F5344CB8AC3E}">
        <p14:creationId xmlns:p14="http://schemas.microsoft.com/office/powerpoint/2010/main" val="3574108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We take many good physical things out of the Earth.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39</a:t>
            </a:fld>
            <a:endParaRPr lang="en-GB"/>
          </a:p>
        </p:txBody>
      </p:sp>
    </p:spTree>
    <p:extLst>
      <p:ext uri="{BB962C8B-B14F-4D97-AF65-F5344CB8AC3E}">
        <p14:creationId xmlns:p14="http://schemas.microsoft.com/office/powerpoint/2010/main" val="2944948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41</a:t>
            </a:fld>
            <a:endParaRPr lang="en-GB"/>
          </a:p>
        </p:txBody>
      </p:sp>
    </p:spTree>
    <p:extLst>
      <p:ext uri="{BB962C8B-B14F-4D97-AF65-F5344CB8AC3E}">
        <p14:creationId xmlns:p14="http://schemas.microsoft.com/office/powerpoint/2010/main" val="4255570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44</a:t>
            </a:fld>
            <a:endParaRPr lang="en-GB" dirty="0"/>
          </a:p>
        </p:txBody>
      </p:sp>
    </p:spTree>
    <p:extLst>
      <p:ext uri="{BB962C8B-B14F-4D97-AF65-F5344CB8AC3E}">
        <p14:creationId xmlns:p14="http://schemas.microsoft.com/office/powerpoint/2010/main" val="1255080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solidFill>
                  <a:srgbClr val="000000"/>
                </a:solidFill>
                <a:effectLst/>
                <a:latin typeface="Times New Roman" panose="02020603050405020304" pitchFamily="18" charset="0"/>
                <a:ea typeface="Times New Roman" panose="02020603050405020304" pitchFamily="18" charset="0"/>
              </a:rPr>
              <a:t>Sometimes the systems we have in place make it seem that we put back only harmful things like waste and pollution. </a:t>
            </a:r>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78</a:t>
            </a:fld>
            <a:endParaRPr lang="en-GB"/>
          </a:p>
        </p:txBody>
      </p:sp>
    </p:spTree>
    <p:extLst>
      <p:ext uri="{BB962C8B-B14F-4D97-AF65-F5344CB8AC3E}">
        <p14:creationId xmlns:p14="http://schemas.microsoft.com/office/powerpoint/2010/main" val="2950156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Revisit and review the words from previous teaching and challenge words  – I say, we say, you say</a:t>
            </a:r>
          </a:p>
          <a:p>
            <a:r>
              <a:rPr lang="en-GB" dirty="0"/>
              <a:t>Ask children to write words only in their spelling book</a:t>
            </a:r>
          </a:p>
          <a:p>
            <a:endParaRPr lang="en-GB" dirty="0"/>
          </a:p>
          <a:p>
            <a:r>
              <a:rPr lang="en-GB" dirty="0"/>
              <a:t>Introduce the new spelling rule</a:t>
            </a:r>
          </a:p>
          <a:p>
            <a:endParaRPr lang="en-GB" dirty="0"/>
          </a:p>
          <a:p>
            <a:r>
              <a:rPr lang="en-GB" dirty="0"/>
              <a:t>Children to write the new spelling rule words and challenge words into books when the sentences are shown with the spelling word missing.</a:t>
            </a:r>
          </a:p>
          <a:p>
            <a:endParaRPr lang="en-GB" dirty="0"/>
          </a:p>
          <a:p>
            <a:r>
              <a:rPr lang="en-GB" dirty="0"/>
              <a:t>Read the extract with the class as choral reading.  Practise model of prosody etc.</a:t>
            </a:r>
          </a:p>
          <a:p>
            <a:endParaRPr lang="en-GB" dirty="0"/>
          </a:p>
          <a:p>
            <a:r>
              <a:rPr lang="en-GB" dirty="0"/>
              <a:t>Ask children to find the spelling words from the session in the text.</a:t>
            </a:r>
          </a:p>
          <a:p>
            <a:endParaRPr lang="en-GB" dirty="0"/>
          </a:p>
          <a:p>
            <a:r>
              <a:rPr lang="en-GB" dirty="0"/>
              <a:t>Then read allowed the chosen sentence for children to write fully in their books.</a:t>
            </a:r>
          </a:p>
          <a:p>
            <a:endParaRPr lang="en-GB" dirty="0"/>
          </a:p>
          <a:p>
            <a:r>
              <a:rPr lang="en-GB" dirty="0"/>
              <a:t>Show the extract and ask children to then edit their work to check they were correct in their dictation.</a:t>
            </a:r>
          </a:p>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80</a:t>
            </a:fld>
            <a:endParaRPr lang="en-GB"/>
          </a:p>
        </p:txBody>
      </p:sp>
    </p:spTree>
    <p:extLst>
      <p:ext uri="{BB962C8B-B14F-4D97-AF65-F5344CB8AC3E}">
        <p14:creationId xmlns:p14="http://schemas.microsoft.com/office/powerpoint/2010/main" val="3967524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370640F-E73A-4148-92BA-D1C70A966614}" type="slidenum">
              <a:rPr lang="en-GB" smtClean="0"/>
              <a:t>83</a:t>
            </a:fld>
            <a:endParaRPr lang="en-GB" dirty="0"/>
          </a:p>
        </p:txBody>
      </p:sp>
    </p:spTree>
    <p:extLst>
      <p:ext uri="{BB962C8B-B14F-4D97-AF65-F5344CB8AC3E}">
        <p14:creationId xmlns:p14="http://schemas.microsoft.com/office/powerpoint/2010/main" val="3131738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7D1D7-06E4-4E98-BF3D-7BD854000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2F3BD16-BC0A-47B0-9471-64872D205F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C909D6-D61A-4D89-B4C4-105980D46EB8}"/>
              </a:ext>
            </a:extLst>
          </p:cNvPr>
          <p:cNvSpPr>
            <a:spLocks noGrp="1"/>
          </p:cNvSpPr>
          <p:nvPr>
            <p:ph type="dt" sz="half" idx="10"/>
          </p:nvPr>
        </p:nvSpPr>
        <p:spPr/>
        <p:txBody>
          <a:bodyPr/>
          <a:lstStyle/>
          <a:p>
            <a:fld id="{C924085C-17D4-4940-9BD4-E45CF49F265D}" type="datetimeFigureOut">
              <a:rPr lang="en-GB" smtClean="0"/>
              <a:t>05/04/2023</a:t>
            </a:fld>
            <a:endParaRPr lang="en-GB"/>
          </a:p>
        </p:txBody>
      </p:sp>
      <p:sp>
        <p:nvSpPr>
          <p:cNvPr id="5" name="Footer Placeholder 4">
            <a:extLst>
              <a:ext uri="{FF2B5EF4-FFF2-40B4-BE49-F238E27FC236}">
                <a16:creationId xmlns:a16="http://schemas.microsoft.com/office/drawing/2014/main" id="{00FEC934-77AD-411E-9939-DFB5FF928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D0067E-6E51-4C8C-ABD8-09D768CFEA2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08300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15363-0852-4963-90D0-3A51B4CFC2E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D8602-8AAF-4BBF-95B2-5207E0C52C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504686-998B-4A4A-B61A-DB8CD047B91D}"/>
              </a:ext>
            </a:extLst>
          </p:cNvPr>
          <p:cNvSpPr>
            <a:spLocks noGrp="1"/>
          </p:cNvSpPr>
          <p:nvPr>
            <p:ph type="dt" sz="half" idx="10"/>
          </p:nvPr>
        </p:nvSpPr>
        <p:spPr/>
        <p:txBody>
          <a:bodyPr/>
          <a:lstStyle/>
          <a:p>
            <a:fld id="{C924085C-17D4-4940-9BD4-E45CF49F265D}" type="datetimeFigureOut">
              <a:rPr lang="en-GB" smtClean="0"/>
              <a:t>05/04/2023</a:t>
            </a:fld>
            <a:endParaRPr lang="en-GB"/>
          </a:p>
        </p:txBody>
      </p:sp>
      <p:sp>
        <p:nvSpPr>
          <p:cNvPr id="5" name="Footer Placeholder 4">
            <a:extLst>
              <a:ext uri="{FF2B5EF4-FFF2-40B4-BE49-F238E27FC236}">
                <a16:creationId xmlns:a16="http://schemas.microsoft.com/office/drawing/2014/main" id="{7279C055-29FC-425C-9DDD-7647B5A993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04614F-D2BD-4875-B2E2-5C56B0D0CC9E}"/>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28864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39718-3A37-4F40-BD76-2EA7772642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46A78EA-07FA-4642-925C-0C4CAE9EC2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4BEF9C-A14C-406F-91F4-F10184F88A75}"/>
              </a:ext>
            </a:extLst>
          </p:cNvPr>
          <p:cNvSpPr>
            <a:spLocks noGrp="1"/>
          </p:cNvSpPr>
          <p:nvPr>
            <p:ph type="dt" sz="half" idx="10"/>
          </p:nvPr>
        </p:nvSpPr>
        <p:spPr/>
        <p:txBody>
          <a:bodyPr/>
          <a:lstStyle/>
          <a:p>
            <a:fld id="{C924085C-17D4-4940-9BD4-E45CF49F265D}" type="datetimeFigureOut">
              <a:rPr lang="en-GB" smtClean="0"/>
              <a:t>05/04/2023</a:t>
            </a:fld>
            <a:endParaRPr lang="en-GB"/>
          </a:p>
        </p:txBody>
      </p:sp>
      <p:sp>
        <p:nvSpPr>
          <p:cNvPr id="5" name="Footer Placeholder 4">
            <a:extLst>
              <a:ext uri="{FF2B5EF4-FFF2-40B4-BE49-F238E27FC236}">
                <a16:creationId xmlns:a16="http://schemas.microsoft.com/office/drawing/2014/main" id="{FA214318-1B68-4E1C-911F-BEB1AAA368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2ED3EC-DEE9-4CEA-8116-DE5C2066496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414113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A335-589D-4212-8B4A-567E5818E1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D3416AD-D486-41D7-8FD4-B93DE7AF424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291C4-DF81-4623-9B2E-ED65784CE9DC}"/>
              </a:ext>
            </a:extLst>
          </p:cNvPr>
          <p:cNvSpPr>
            <a:spLocks noGrp="1"/>
          </p:cNvSpPr>
          <p:nvPr>
            <p:ph type="dt" sz="half" idx="10"/>
          </p:nvPr>
        </p:nvSpPr>
        <p:spPr/>
        <p:txBody>
          <a:bodyPr/>
          <a:lstStyle/>
          <a:p>
            <a:fld id="{C924085C-17D4-4940-9BD4-E45CF49F265D}" type="datetimeFigureOut">
              <a:rPr lang="en-GB" smtClean="0"/>
              <a:t>05/04/2023</a:t>
            </a:fld>
            <a:endParaRPr lang="en-GB"/>
          </a:p>
        </p:txBody>
      </p:sp>
      <p:sp>
        <p:nvSpPr>
          <p:cNvPr id="5" name="Footer Placeholder 4">
            <a:extLst>
              <a:ext uri="{FF2B5EF4-FFF2-40B4-BE49-F238E27FC236}">
                <a16:creationId xmlns:a16="http://schemas.microsoft.com/office/drawing/2014/main" id="{79D89318-1D44-4287-8159-5E25161013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B4006A-2510-48CE-9424-E54D84E7D027}"/>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89090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C0F93-472F-4148-9183-A09CDE3F8E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3306A6-08A9-4B8B-AEF4-CCB2BBCBBC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6836CA-D445-4EF3-BC81-C393AA3D8454}"/>
              </a:ext>
            </a:extLst>
          </p:cNvPr>
          <p:cNvSpPr>
            <a:spLocks noGrp="1"/>
          </p:cNvSpPr>
          <p:nvPr>
            <p:ph type="dt" sz="half" idx="10"/>
          </p:nvPr>
        </p:nvSpPr>
        <p:spPr/>
        <p:txBody>
          <a:bodyPr/>
          <a:lstStyle/>
          <a:p>
            <a:fld id="{C924085C-17D4-4940-9BD4-E45CF49F265D}" type="datetimeFigureOut">
              <a:rPr lang="en-GB" smtClean="0"/>
              <a:t>05/04/2023</a:t>
            </a:fld>
            <a:endParaRPr lang="en-GB"/>
          </a:p>
        </p:txBody>
      </p:sp>
      <p:sp>
        <p:nvSpPr>
          <p:cNvPr id="5" name="Footer Placeholder 4">
            <a:extLst>
              <a:ext uri="{FF2B5EF4-FFF2-40B4-BE49-F238E27FC236}">
                <a16:creationId xmlns:a16="http://schemas.microsoft.com/office/drawing/2014/main" id="{77605203-48F6-4037-B0F2-D41F04B952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03AA0-8B58-4E08-9831-5699D45C3492}"/>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69280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1D03-7279-49F1-93A1-44C352A09D4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5EF6F5-8A16-491D-B802-8A5A77A87C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DFAA8E0-A7C2-45C8-A24B-8D3FE920F3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7F388EF-427D-4AA1-B7D9-1803CF8C7698}"/>
              </a:ext>
            </a:extLst>
          </p:cNvPr>
          <p:cNvSpPr>
            <a:spLocks noGrp="1"/>
          </p:cNvSpPr>
          <p:nvPr>
            <p:ph type="dt" sz="half" idx="10"/>
          </p:nvPr>
        </p:nvSpPr>
        <p:spPr/>
        <p:txBody>
          <a:bodyPr/>
          <a:lstStyle/>
          <a:p>
            <a:fld id="{C924085C-17D4-4940-9BD4-E45CF49F265D}" type="datetimeFigureOut">
              <a:rPr lang="en-GB" smtClean="0"/>
              <a:t>05/04/2023</a:t>
            </a:fld>
            <a:endParaRPr lang="en-GB"/>
          </a:p>
        </p:txBody>
      </p:sp>
      <p:sp>
        <p:nvSpPr>
          <p:cNvPr id="6" name="Footer Placeholder 5">
            <a:extLst>
              <a:ext uri="{FF2B5EF4-FFF2-40B4-BE49-F238E27FC236}">
                <a16:creationId xmlns:a16="http://schemas.microsoft.com/office/drawing/2014/main" id="{C707A0E5-8379-4ECE-BE3D-FD77F3F2A3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E42BAB-752F-4FE4-A744-8EC716E7BA28}"/>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422922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60F65-553E-4EA7-9393-9A72405D577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3669FB-0031-4C6D-9E41-4E05ECB255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5828C8-B0F3-46F0-902A-B1ACECAEC1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26F26CB-4BC7-4A91-8467-31654B6EEB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AC1C1D-38D1-4129-AA07-0AA1F0A983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735A7D-9C6F-40D5-A0ED-9B5F404DBC97}"/>
              </a:ext>
            </a:extLst>
          </p:cNvPr>
          <p:cNvSpPr>
            <a:spLocks noGrp="1"/>
          </p:cNvSpPr>
          <p:nvPr>
            <p:ph type="dt" sz="half" idx="10"/>
          </p:nvPr>
        </p:nvSpPr>
        <p:spPr/>
        <p:txBody>
          <a:bodyPr/>
          <a:lstStyle/>
          <a:p>
            <a:fld id="{C924085C-17D4-4940-9BD4-E45CF49F265D}" type="datetimeFigureOut">
              <a:rPr lang="en-GB" smtClean="0"/>
              <a:t>05/04/2023</a:t>
            </a:fld>
            <a:endParaRPr lang="en-GB"/>
          </a:p>
        </p:txBody>
      </p:sp>
      <p:sp>
        <p:nvSpPr>
          <p:cNvPr id="8" name="Footer Placeholder 7">
            <a:extLst>
              <a:ext uri="{FF2B5EF4-FFF2-40B4-BE49-F238E27FC236}">
                <a16:creationId xmlns:a16="http://schemas.microsoft.com/office/drawing/2014/main" id="{10877817-36E2-4C7A-BDD8-4850D4BB60E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0941CB-DBD1-4B74-86E7-08C3C6B6A934}"/>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928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C0238-1A2F-4C51-A153-DF6145D248C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C62405-4945-4408-ABED-48428433B4BA}"/>
              </a:ext>
            </a:extLst>
          </p:cNvPr>
          <p:cNvSpPr>
            <a:spLocks noGrp="1"/>
          </p:cNvSpPr>
          <p:nvPr>
            <p:ph type="dt" sz="half" idx="10"/>
          </p:nvPr>
        </p:nvSpPr>
        <p:spPr/>
        <p:txBody>
          <a:bodyPr/>
          <a:lstStyle/>
          <a:p>
            <a:fld id="{C924085C-17D4-4940-9BD4-E45CF49F265D}" type="datetimeFigureOut">
              <a:rPr lang="en-GB" smtClean="0"/>
              <a:t>05/04/2023</a:t>
            </a:fld>
            <a:endParaRPr lang="en-GB"/>
          </a:p>
        </p:txBody>
      </p:sp>
      <p:sp>
        <p:nvSpPr>
          <p:cNvPr id="4" name="Footer Placeholder 3">
            <a:extLst>
              <a:ext uri="{FF2B5EF4-FFF2-40B4-BE49-F238E27FC236}">
                <a16:creationId xmlns:a16="http://schemas.microsoft.com/office/drawing/2014/main" id="{3963D6D0-44BD-4A1E-9583-6E8AF87542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DD4CD4-0D84-49DF-AFC8-E54976B98459}"/>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655172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1E7176-B8DC-482C-A7E4-DAAE3F2242DE}"/>
              </a:ext>
            </a:extLst>
          </p:cNvPr>
          <p:cNvSpPr>
            <a:spLocks noGrp="1"/>
          </p:cNvSpPr>
          <p:nvPr>
            <p:ph type="dt" sz="half" idx="10"/>
          </p:nvPr>
        </p:nvSpPr>
        <p:spPr/>
        <p:txBody>
          <a:bodyPr/>
          <a:lstStyle/>
          <a:p>
            <a:fld id="{C924085C-17D4-4940-9BD4-E45CF49F265D}" type="datetimeFigureOut">
              <a:rPr lang="en-GB" smtClean="0"/>
              <a:t>05/04/2023</a:t>
            </a:fld>
            <a:endParaRPr lang="en-GB"/>
          </a:p>
        </p:txBody>
      </p:sp>
      <p:sp>
        <p:nvSpPr>
          <p:cNvPr id="3" name="Footer Placeholder 2">
            <a:extLst>
              <a:ext uri="{FF2B5EF4-FFF2-40B4-BE49-F238E27FC236}">
                <a16:creationId xmlns:a16="http://schemas.microsoft.com/office/drawing/2014/main" id="{B175A30A-10FC-4EEE-BAFD-E933773B8C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71F090-BEFF-41CC-ADD0-47A9B3C3E715}"/>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2110963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B18BF-38B7-4A72-9B1B-2F8A05050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CE2087-88B0-4162-8398-166D43592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4C0594-4042-4486-9C0E-238FF070A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B341A-4847-4FA0-B7D0-0C1824CF6C67}"/>
              </a:ext>
            </a:extLst>
          </p:cNvPr>
          <p:cNvSpPr>
            <a:spLocks noGrp="1"/>
          </p:cNvSpPr>
          <p:nvPr>
            <p:ph type="dt" sz="half" idx="10"/>
          </p:nvPr>
        </p:nvSpPr>
        <p:spPr/>
        <p:txBody>
          <a:bodyPr/>
          <a:lstStyle/>
          <a:p>
            <a:fld id="{C924085C-17D4-4940-9BD4-E45CF49F265D}" type="datetimeFigureOut">
              <a:rPr lang="en-GB" smtClean="0"/>
              <a:t>05/04/2023</a:t>
            </a:fld>
            <a:endParaRPr lang="en-GB"/>
          </a:p>
        </p:txBody>
      </p:sp>
      <p:sp>
        <p:nvSpPr>
          <p:cNvPr id="6" name="Footer Placeholder 5">
            <a:extLst>
              <a:ext uri="{FF2B5EF4-FFF2-40B4-BE49-F238E27FC236}">
                <a16:creationId xmlns:a16="http://schemas.microsoft.com/office/drawing/2014/main" id="{2C51D541-ED28-4D25-8166-EDF6BAC70A5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106F73-3CB8-48F0-BA19-978D56F0F91B}"/>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1092998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6F72C-B1B7-44AF-986F-41D991D755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836B94B-8F2D-47DC-8967-44566C38C9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69B9EE-037F-40CB-804D-362F99D86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7D70B8-9C84-447D-901A-DF22087DFC0A}"/>
              </a:ext>
            </a:extLst>
          </p:cNvPr>
          <p:cNvSpPr>
            <a:spLocks noGrp="1"/>
          </p:cNvSpPr>
          <p:nvPr>
            <p:ph type="dt" sz="half" idx="10"/>
          </p:nvPr>
        </p:nvSpPr>
        <p:spPr/>
        <p:txBody>
          <a:bodyPr/>
          <a:lstStyle/>
          <a:p>
            <a:fld id="{C924085C-17D4-4940-9BD4-E45CF49F265D}" type="datetimeFigureOut">
              <a:rPr lang="en-GB" smtClean="0"/>
              <a:t>05/04/2023</a:t>
            </a:fld>
            <a:endParaRPr lang="en-GB"/>
          </a:p>
        </p:txBody>
      </p:sp>
      <p:sp>
        <p:nvSpPr>
          <p:cNvPr id="6" name="Footer Placeholder 5">
            <a:extLst>
              <a:ext uri="{FF2B5EF4-FFF2-40B4-BE49-F238E27FC236}">
                <a16:creationId xmlns:a16="http://schemas.microsoft.com/office/drawing/2014/main" id="{98167344-0B64-49BE-87AF-90C9884C87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B27414-FCF5-4353-8146-32DF2CF66CA3}"/>
              </a:ext>
            </a:extLst>
          </p:cNvPr>
          <p:cNvSpPr>
            <a:spLocks noGrp="1"/>
          </p:cNvSpPr>
          <p:nvPr>
            <p:ph type="sldNum" sz="quarter" idx="12"/>
          </p:nvPr>
        </p:nvSpPr>
        <p:spPr/>
        <p:txBody>
          <a:bodyPr/>
          <a:lstStyle/>
          <a:p>
            <a:fld id="{A9BE15E3-C22B-43AB-BCBC-894D1A9C78C2}" type="slidenum">
              <a:rPr lang="en-GB" smtClean="0"/>
              <a:t>‹#›</a:t>
            </a:fld>
            <a:endParaRPr lang="en-GB"/>
          </a:p>
        </p:txBody>
      </p:sp>
    </p:spTree>
    <p:extLst>
      <p:ext uri="{BB962C8B-B14F-4D97-AF65-F5344CB8AC3E}">
        <p14:creationId xmlns:p14="http://schemas.microsoft.com/office/powerpoint/2010/main" val="3537700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FF446-D0D7-4C28-B2B6-7EFB85CC5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56BC68-EC3F-4437-B988-DF914F25F9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FFA33D-3EC1-4C48-A3AB-325DF7C0E1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4085C-17D4-4940-9BD4-E45CF49F265D}" type="datetimeFigureOut">
              <a:rPr lang="en-GB" smtClean="0"/>
              <a:t>05/04/2023</a:t>
            </a:fld>
            <a:endParaRPr lang="en-GB"/>
          </a:p>
        </p:txBody>
      </p:sp>
      <p:sp>
        <p:nvSpPr>
          <p:cNvPr id="5" name="Footer Placeholder 4">
            <a:extLst>
              <a:ext uri="{FF2B5EF4-FFF2-40B4-BE49-F238E27FC236}">
                <a16:creationId xmlns:a16="http://schemas.microsoft.com/office/drawing/2014/main" id="{10D193DD-441F-4233-84E7-2B8E3135E7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B55801E-F21C-43C7-8D0F-5A3A768EB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E15E3-C22B-43AB-BCBC-894D1A9C78C2}" type="slidenum">
              <a:rPr lang="en-GB" smtClean="0"/>
              <a:t>‹#›</a:t>
            </a:fld>
            <a:endParaRPr lang="en-GB"/>
          </a:p>
        </p:txBody>
      </p:sp>
    </p:spTree>
    <p:extLst>
      <p:ext uri="{BB962C8B-B14F-4D97-AF65-F5344CB8AC3E}">
        <p14:creationId xmlns:p14="http://schemas.microsoft.com/office/powerpoint/2010/main" val="2402229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14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14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92607-E334-409C-8872-AB6363C33D0F}"/>
              </a:ext>
            </a:extLst>
          </p:cNvPr>
          <p:cNvSpPr>
            <a:spLocks noGrp="1"/>
          </p:cNvSpPr>
          <p:nvPr>
            <p:ph type="ctrTitle"/>
          </p:nvPr>
        </p:nvSpPr>
        <p:spPr/>
        <p:txBody>
          <a:bodyPr/>
          <a:lstStyle/>
          <a:p>
            <a:r>
              <a:rPr lang="en-GB" dirty="0">
                <a:latin typeface="Twinkl Cursive Looped" panose="02000000000000000000" pitchFamily="2" charset="0"/>
              </a:rPr>
              <a:t>Spelling Y6</a:t>
            </a:r>
          </a:p>
        </p:txBody>
      </p:sp>
      <p:sp>
        <p:nvSpPr>
          <p:cNvPr id="3" name="Subtitle 2">
            <a:extLst>
              <a:ext uri="{FF2B5EF4-FFF2-40B4-BE49-F238E27FC236}">
                <a16:creationId xmlns:a16="http://schemas.microsoft.com/office/drawing/2014/main" id="{9B667196-C5B4-45FC-B5E8-3B190D7A595C}"/>
              </a:ext>
            </a:extLst>
          </p:cNvPr>
          <p:cNvSpPr>
            <a:spLocks noGrp="1"/>
          </p:cNvSpPr>
          <p:nvPr>
            <p:ph type="subTitle" idx="1"/>
          </p:nvPr>
        </p:nvSpPr>
        <p:spPr/>
        <p:txBody>
          <a:bodyPr>
            <a:normAutofit lnSpcReduction="10000"/>
          </a:bodyPr>
          <a:lstStyle/>
          <a:p>
            <a:r>
              <a:rPr lang="en-GB" dirty="0">
                <a:latin typeface="Twinkl Cursive Looped" panose="02000000000000000000" pitchFamily="2" charset="0"/>
              </a:rPr>
              <a:t>Mastering spellings: building on the foundations of phonics </a:t>
            </a:r>
          </a:p>
          <a:p>
            <a:endParaRPr lang="en-GB" dirty="0">
              <a:latin typeface="Twinkl Cursive Looped" panose="02000000000000000000" pitchFamily="2" charset="0"/>
            </a:endParaRPr>
          </a:p>
          <a:p>
            <a:r>
              <a:rPr lang="en-GB" dirty="0">
                <a:latin typeface="Twinkl Cursive Looped" panose="02000000000000000000" pitchFamily="2" charset="0"/>
              </a:rPr>
              <a:t>Summer 2</a:t>
            </a:r>
          </a:p>
          <a:p>
            <a:r>
              <a:rPr lang="en-GB" dirty="0">
                <a:latin typeface="Twinkl Cursive Looped" panose="02000000000000000000" pitchFamily="2" charset="0"/>
              </a:rPr>
              <a:t>Week 1</a:t>
            </a:r>
          </a:p>
          <a:p>
            <a:endParaRPr lang="en-GB" dirty="0"/>
          </a:p>
          <a:p>
            <a:endParaRPr lang="en-GB" dirty="0"/>
          </a:p>
        </p:txBody>
      </p:sp>
    </p:spTree>
    <p:extLst>
      <p:ext uri="{BB962C8B-B14F-4D97-AF65-F5344CB8AC3E}">
        <p14:creationId xmlns:p14="http://schemas.microsoft.com/office/powerpoint/2010/main" val="3945579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physical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ADJECTIVE</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41371"/>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relating to the body as opposed to the mind</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098" name="Picture 2" descr="Exercise jumpy physio physical activity healthy lifestyle fitness clip art  - Clipartix">
            <a:extLst>
              <a:ext uri="{FF2B5EF4-FFF2-40B4-BE49-F238E27FC236}">
                <a16:creationId xmlns:a16="http://schemas.microsoft.com/office/drawing/2014/main" id="{0EBFB262-2CE0-E5CA-EE46-15343C1953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310243"/>
            <a:ext cx="2543175"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07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product</a:t>
            </a:r>
          </a:p>
        </p:txBody>
      </p:sp>
      <p:pic>
        <p:nvPicPr>
          <p:cNvPr id="30722" name="Picture 2" descr="Image result for multiplication symbol clipart">
            <a:extLst>
              <a:ext uri="{FF2B5EF4-FFF2-40B4-BE49-F238E27FC236}">
                <a16:creationId xmlns:a16="http://schemas.microsoft.com/office/drawing/2014/main" id="{BE484EE5-F497-1F5A-16EE-0FC40AE29D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218" y="486456"/>
            <a:ext cx="2457450" cy="1933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514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sum</a:t>
            </a:r>
          </a:p>
        </p:txBody>
      </p:sp>
      <p:pic>
        <p:nvPicPr>
          <p:cNvPr id="29698" name="Picture 2" descr="Image result for addition symbol clipart">
            <a:extLst>
              <a:ext uri="{FF2B5EF4-FFF2-40B4-BE49-F238E27FC236}">
                <a16:creationId xmlns:a16="http://schemas.microsoft.com/office/drawing/2014/main" id="{CCB57889-F9BA-D56B-C04E-54FE4B7341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607" y="383042"/>
            <a:ext cx="2552700" cy="200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935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square-root</a:t>
            </a:r>
          </a:p>
        </p:txBody>
      </p:sp>
      <p:pic>
        <p:nvPicPr>
          <p:cNvPr id="28674" name="Picture 2" descr="Image result for squareroot symbol clipart">
            <a:extLst>
              <a:ext uri="{FF2B5EF4-FFF2-40B4-BE49-F238E27FC236}">
                <a16:creationId xmlns:a16="http://schemas.microsoft.com/office/drawing/2014/main" id="{BB0D401B-9B70-24C2-E207-EA137009D1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092" y="691243"/>
            <a:ext cx="19431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4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product</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a quantity obtained by multiplying quantities together, or from an analogous algebraic operation</a:t>
            </a:r>
          </a:p>
        </p:txBody>
      </p:sp>
      <p:pic>
        <p:nvPicPr>
          <p:cNvPr id="4" name="Picture 2" descr="Image result for multiplication symbol clipart">
            <a:extLst>
              <a:ext uri="{FF2B5EF4-FFF2-40B4-BE49-F238E27FC236}">
                <a16:creationId xmlns:a16="http://schemas.microsoft.com/office/drawing/2014/main" id="{3CACCF41-10DC-EA7E-9666-2531AFB7AB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218" y="486456"/>
            <a:ext cx="2457450" cy="1933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637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sum</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the total amount resulting from the addition of two or more numbers, amounts, or items</a:t>
            </a:r>
          </a:p>
        </p:txBody>
      </p:sp>
      <p:pic>
        <p:nvPicPr>
          <p:cNvPr id="4" name="Picture 2" descr="Image result for addition symbol clipart">
            <a:extLst>
              <a:ext uri="{FF2B5EF4-FFF2-40B4-BE49-F238E27FC236}">
                <a16:creationId xmlns:a16="http://schemas.microsoft.com/office/drawing/2014/main" id="{BC94DC77-ED23-ACAA-23FD-6396C1D021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607" y="383042"/>
            <a:ext cx="2552700" cy="200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7201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square-root</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a number which produces a specified quantity when multiplied by itself:</a:t>
            </a:r>
          </a:p>
        </p:txBody>
      </p:sp>
      <p:pic>
        <p:nvPicPr>
          <p:cNvPr id="4" name="Picture 2" descr="Image result for squareroot symbol clipart">
            <a:extLst>
              <a:ext uri="{FF2B5EF4-FFF2-40B4-BE49-F238E27FC236}">
                <a16:creationId xmlns:a16="http://schemas.microsoft.com/office/drawing/2014/main" id="{3BBA0469-D8E2-6FEB-F015-56856B247D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092" y="691243"/>
            <a:ext cx="19431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34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 product of 3 and 6 is 18.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2629354" y="3624943"/>
            <a:ext cx="2857046" cy="937532"/>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a:t>
            </a:r>
            <a:endParaRPr lang="en-GB" i="1" dirty="0"/>
          </a:p>
        </p:txBody>
      </p:sp>
    </p:spTree>
    <p:extLst>
      <p:ext uri="{BB962C8B-B14F-4D97-AF65-F5344CB8AC3E}">
        <p14:creationId xmlns:p14="http://schemas.microsoft.com/office/powerpoint/2010/main" val="3862952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sum of two prime numbers is 61, what are the two primes?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763485" y="2857500"/>
            <a:ext cx="1551216" cy="964150"/>
          </a:xfrm>
          <a:prstGeom prst="rect">
            <a:avLst/>
          </a:prstGeom>
          <a:solidFill>
            <a:schemeClr val="bg1">
              <a:lumMod val="95000"/>
            </a:schemeClr>
          </a:solidFill>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a:t>
            </a:r>
            <a:endParaRPr lang="en-GB" i="1" dirty="0"/>
          </a:p>
        </p:txBody>
      </p:sp>
    </p:spTree>
    <p:extLst>
      <p:ext uri="{BB962C8B-B14F-4D97-AF65-F5344CB8AC3E}">
        <p14:creationId xmlns:p14="http://schemas.microsoft.com/office/powerpoint/2010/main" val="18358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7 is a square root of 49.</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127159" y="3591521"/>
            <a:ext cx="3926795" cy="970954"/>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158076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238715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Physical challenges are tough.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832757" y="3624943"/>
            <a:ext cx="3102428" cy="93753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3507613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symbol</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2308324"/>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a mark or character used as a conventional representation of an object, function, or process</a:t>
            </a:r>
            <a:endParaRPr lang="en-GB" dirty="0"/>
          </a:p>
        </p:txBody>
      </p:sp>
      <p:pic>
        <p:nvPicPr>
          <p:cNvPr id="4098" name="Picture 2" descr="Image result for symbol clipart">
            <a:extLst>
              <a:ext uri="{FF2B5EF4-FFF2-40B4-BE49-F238E27FC236}">
                <a16:creationId xmlns:a16="http://schemas.microsoft.com/office/drawing/2014/main" id="{585A1417-187A-1A5A-8052-4F1EF9BC28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272" y="535065"/>
            <a:ext cx="19621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116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chemical symbol for helium is He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539343" y="3722150"/>
            <a:ext cx="2269671" cy="84032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46316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system</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41371"/>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 set of things working together as parts of a mechanism or an interconnecting network; a complex whole</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4" name="Picture 2" descr="Image result for system clipart">
            <a:extLst>
              <a:ext uri="{FF2B5EF4-FFF2-40B4-BE49-F238E27FC236}">
                <a16:creationId xmlns:a16="http://schemas.microsoft.com/office/drawing/2014/main" id="{510121C1-D790-FDCE-93C8-E7567B6A24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28" y="56810"/>
            <a:ext cx="19812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158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 railway system is complex.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980215" y="3624943"/>
            <a:ext cx="2498271" cy="937532"/>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1477703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5431582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1877787"/>
            <a:ext cx="12192000"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Changing landscapes</a:t>
            </a: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We take many good physical things out of the Earth.  Sometimes the systems we have in place make it seem that we put back only harmful things like waste and pollution.  However, we often change landscapes for the better by restoring them to their natural state and symbol.  For example, by placing trees throughout the tropics we can gradually replace the forests we’ve plundered.  We can repair the damage we’ve caused.  Nobel prize winner Wangari Maathai has been planting trees as in 1977 she founded the Green Belt Movement which has now planted over 30 million trees across a large fraction of Kenya to prevent soil erosion. </a:t>
            </a:r>
          </a:p>
        </p:txBody>
      </p:sp>
    </p:spTree>
    <p:extLst>
      <p:ext uri="{BB962C8B-B14F-4D97-AF65-F5344CB8AC3E}">
        <p14:creationId xmlns:p14="http://schemas.microsoft.com/office/powerpoint/2010/main" val="184750720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1877787"/>
            <a:ext cx="12192000"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Changing landscapes</a:t>
            </a: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We take many good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physical</a:t>
            </a:r>
            <a:r>
              <a:rPr lang="en-GB" sz="3600" dirty="0">
                <a:solidFill>
                  <a:srgbClr val="000000"/>
                </a:solidFill>
                <a:effectLst/>
                <a:latin typeface="Twinkl Cursive Looped" panose="02000000000000000000" pitchFamily="2" charset="0"/>
                <a:ea typeface="Times New Roman" panose="02020603050405020304" pitchFamily="18" charset="0"/>
              </a:rPr>
              <a:t> things out of the Earth.  Sometimes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systems</a:t>
            </a:r>
            <a:r>
              <a:rPr lang="en-GB" sz="3600" dirty="0">
                <a:solidFill>
                  <a:srgbClr val="000000"/>
                </a:solidFill>
                <a:effectLst/>
                <a:latin typeface="Twinkl Cursive Looped" panose="02000000000000000000" pitchFamily="2" charset="0"/>
                <a:ea typeface="Times New Roman" panose="02020603050405020304" pitchFamily="18" charset="0"/>
              </a:rPr>
              <a:t> we have in place make it seem that we put back only harmful things like waste and pollution.  However, we often change landscapes for the better by restoring them to their natural state and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symbol</a:t>
            </a:r>
            <a:r>
              <a:rPr lang="en-GB" sz="3600" dirty="0">
                <a:solidFill>
                  <a:srgbClr val="000000"/>
                </a:solidFill>
                <a:effectLst/>
                <a:latin typeface="Twinkl Cursive Looped" panose="02000000000000000000" pitchFamily="2" charset="0"/>
                <a:ea typeface="Times New Roman" panose="02020603050405020304" pitchFamily="18" charset="0"/>
              </a:rPr>
              <a:t>.  For example, by placing trees throughout the tropics we can gradually replace the forests we’ve plundered.  We can repair the damage we’ve caused.  Nobel prize winner Wangari Maathai has been planting trees as in 1977 she founded the Green Belt Movement which has now planted over 30 million trees across a large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fraction</a:t>
            </a:r>
            <a:r>
              <a:rPr lang="en-GB" sz="3600" dirty="0">
                <a:solidFill>
                  <a:srgbClr val="000000"/>
                </a:solidFill>
                <a:effectLst/>
                <a:latin typeface="Twinkl Cursive Looped" panose="02000000000000000000" pitchFamily="2" charset="0"/>
                <a:ea typeface="Times New Roman" panose="02020603050405020304" pitchFamily="18" charset="0"/>
              </a:rPr>
              <a:t> of Kenya to prevent soil erosion. </a:t>
            </a:r>
          </a:p>
        </p:txBody>
      </p:sp>
    </p:spTree>
    <p:extLst>
      <p:ext uri="{BB962C8B-B14F-4D97-AF65-F5344CB8AC3E}">
        <p14:creationId xmlns:p14="http://schemas.microsoft.com/office/powerpoint/2010/main" val="3035331021"/>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15729270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3429000"/>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However, we often change landscapes for the better by restoring them to their natural state and symbol.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456869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6  - Summer 2</a:t>
            </a:r>
          </a:p>
          <a:p>
            <a:r>
              <a:rPr lang="en-GB" sz="7200" dirty="0">
                <a:latin typeface="Twinkl Cursive Looped" panose="02000000000000000000" pitchFamily="2" charset="0"/>
              </a:rPr>
              <a:t>Week 1 - Thursday</a:t>
            </a:r>
          </a:p>
          <a:p>
            <a:endParaRPr lang="en-GB" sz="7200" dirty="0"/>
          </a:p>
        </p:txBody>
      </p:sp>
    </p:spTree>
    <p:extLst>
      <p:ext uri="{BB962C8B-B14F-4D97-AF65-F5344CB8AC3E}">
        <p14:creationId xmlns:p14="http://schemas.microsoft.com/office/powerpoint/2010/main" val="3615957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prejudice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41371"/>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preconceived opinion that is not based on reason or actual experience</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3074" name="Picture 2" descr="7,396 Persuade Images, Stock Photos &amp; Vectors | Shutterstock">
            <a:extLst>
              <a:ext uri="{FF2B5EF4-FFF2-40B4-BE49-F238E27FC236}">
                <a16:creationId xmlns:a16="http://schemas.microsoft.com/office/drawing/2014/main" id="{8F0AF4CA-9284-8489-EF96-1668BC24C1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506"/>
          <a:stretch/>
        </p:blipFill>
        <p:spPr bwMode="auto">
          <a:xfrm>
            <a:off x="288811" y="310243"/>
            <a:ext cx="4185217" cy="1598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09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0B45859-773E-7646-7C3A-258278F5E4ED}"/>
              </a:ext>
            </a:extLst>
          </p:cNvPr>
          <p:cNvPicPr>
            <a:picLocks noChangeAspect="1"/>
          </p:cNvPicPr>
          <p:nvPr/>
        </p:nvPicPr>
        <p:blipFill rotWithShape="1">
          <a:blip r:embed="rId2"/>
          <a:srcRect l="15804" t="15221" r="14553" b="12601"/>
          <a:stretch/>
        </p:blipFill>
        <p:spPr>
          <a:xfrm>
            <a:off x="277584" y="114301"/>
            <a:ext cx="11478987" cy="6688716"/>
          </a:xfrm>
          <a:prstGeom prst="rect">
            <a:avLst/>
          </a:prstGeom>
        </p:spPr>
      </p:pic>
    </p:spTree>
    <p:extLst>
      <p:ext uri="{BB962C8B-B14F-4D97-AF65-F5344CB8AC3E}">
        <p14:creationId xmlns:p14="http://schemas.microsoft.com/office/powerpoint/2010/main" val="239639681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117165870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58705833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parliament</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3323987"/>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(in the UK) the highest legislature, consisting of the Sovereign, the House of Lords, and the House of Commons</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2050" name="Picture 2" descr="Houses Of Parliament Stock Illustration - Download Image Now - London -  England, Big Ben, Houses Of Parliament - London - iStock">
            <a:extLst>
              <a:ext uri="{FF2B5EF4-FFF2-40B4-BE49-F238E27FC236}">
                <a16:creationId xmlns:a16="http://schemas.microsoft.com/office/drawing/2014/main" id="{22F575BD-A4F8-AD13-9D85-C7A41F01E1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26" y="310243"/>
            <a:ext cx="2581275"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812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minister will lay proposals before Parliament.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196443" y="3771900"/>
            <a:ext cx="3445328" cy="84032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351154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persuade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41371"/>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induce (someone) to do something through reasoning or argument</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3074" name="Picture 2" descr="7,396 Persuade Images, Stock Photos &amp; Vectors | Shutterstock">
            <a:extLst>
              <a:ext uri="{FF2B5EF4-FFF2-40B4-BE49-F238E27FC236}">
                <a16:creationId xmlns:a16="http://schemas.microsoft.com/office/drawing/2014/main" id="{8F0AF4CA-9284-8489-EF96-1668BC24C1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506"/>
          <a:stretch/>
        </p:blipFill>
        <p:spPr bwMode="auto">
          <a:xfrm>
            <a:off x="288811" y="310243"/>
            <a:ext cx="4185217" cy="1598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43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It was easy to persuade you.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6270172" y="3624944"/>
            <a:ext cx="3102428" cy="93753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19526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physical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ADJECTIVE</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41371"/>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relating to the body as opposed to the mind</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098" name="Picture 2" descr="Exercise jumpy physio physical activity healthy lifestyle fitness clip art  - Clipartix">
            <a:extLst>
              <a:ext uri="{FF2B5EF4-FFF2-40B4-BE49-F238E27FC236}">
                <a16:creationId xmlns:a16="http://schemas.microsoft.com/office/drawing/2014/main" id="{0EBFB262-2CE0-E5CA-EE46-15343C1953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310243"/>
            <a:ext cx="2543175"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197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Physical challenges are tough.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832757" y="3624943"/>
            <a:ext cx="3102428" cy="93753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275613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prejudice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41371"/>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preconceived opinion that is not based on reason or actual experience</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3074" name="Picture 2" descr="7,396 Persuade Images, Stock Photos &amp; Vectors | Shutterstock">
            <a:extLst>
              <a:ext uri="{FF2B5EF4-FFF2-40B4-BE49-F238E27FC236}">
                <a16:creationId xmlns:a16="http://schemas.microsoft.com/office/drawing/2014/main" id="{8F0AF4CA-9284-8489-EF96-1668BC24C1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506"/>
          <a:stretch/>
        </p:blipFill>
        <p:spPr bwMode="auto">
          <a:xfrm>
            <a:off x="288811" y="310243"/>
            <a:ext cx="4185217" cy="1598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045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Prejudice against people from different backgrounds is wrong.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420586" y="2884118"/>
            <a:ext cx="3102428" cy="93753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2636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Prejudice against people from different backgrounds is wrong.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420586" y="2884118"/>
            <a:ext cx="3102428" cy="93753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12948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35907" y="2101110"/>
            <a:ext cx="10515600" cy="1481650"/>
          </a:xfrm>
        </p:spPr>
        <p:txBody>
          <a:bodyPr>
            <a:normAutofit/>
          </a:bodyPr>
          <a:lstStyle/>
          <a:p>
            <a:pPr algn="ctr"/>
            <a:r>
              <a:rPr lang="en-GB" dirty="0">
                <a:latin typeface="Twinkl Cursive Looped" panose="02000000000000000000" pitchFamily="2" charset="0"/>
              </a:rPr>
              <a:t>Antonyms and Synonyms</a:t>
            </a:r>
          </a:p>
        </p:txBody>
      </p:sp>
    </p:spTree>
    <p:extLst>
      <p:ext uri="{BB962C8B-B14F-4D97-AF65-F5344CB8AC3E}">
        <p14:creationId xmlns:p14="http://schemas.microsoft.com/office/powerpoint/2010/main" val="392568920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729511"/>
            <a:ext cx="10515600" cy="1481650"/>
          </a:xfrm>
        </p:spPr>
        <p:txBody>
          <a:bodyPr>
            <a:normAutofit/>
          </a:bodyPr>
          <a:lstStyle/>
          <a:p>
            <a:pPr algn="ctr"/>
            <a:r>
              <a:rPr lang="en-GB" dirty="0">
                <a:latin typeface="Twinkl Cursive Looped" panose="02000000000000000000" pitchFamily="2" charset="0"/>
              </a:rPr>
              <a:t>synonyms – same meaning</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1099457" y="4438819"/>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antonyms – opposite meaning</a:t>
            </a:r>
          </a:p>
        </p:txBody>
      </p:sp>
    </p:spTree>
    <p:extLst>
      <p:ext uri="{BB962C8B-B14F-4D97-AF65-F5344CB8AC3E}">
        <p14:creationId xmlns:p14="http://schemas.microsoft.com/office/powerpoint/2010/main" val="348269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91243" y="1683540"/>
            <a:ext cx="10515600" cy="1481650"/>
          </a:xfrm>
        </p:spPr>
        <p:txBody>
          <a:bodyPr>
            <a:normAutofit fontScale="90000"/>
          </a:bodyPr>
          <a:lstStyle/>
          <a:p>
            <a:pPr algn="ctr"/>
            <a:r>
              <a:rPr lang="en-GB" dirty="0">
                <a:latin typeface="Twinkl Cursive Looped" panose="02000000000000000000" pitchFamily="2" charset="0"/>
              </a:rPr>
              <a:t>synonyms and antonyms of ‘happy’</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838200" y="3165190"/>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endParaRPr lang="en-GB" dirty="0">
              <a:latin typeface="Twinkl Cursive Looped" panose="02000000000000000000" pitchFamily="2" charset="0"/>
            </a:endParaRPr>
          </a:p>
        </p:txBody>
      </p:sp>
      <p:sp>
        <p:nvSpPr>
          <p:cNvPr id="7" name="TextBox 6">
            <a:extLst>
              <a:ext uri="{FF2B5EF4-FFF2-40B4-BE49-F238E27FC236}">
                <a16:creationId xmlns:a16="http://schemas.microsoft.com/office/drawing/2014/main" id="{059A0F0C-D116-7E3A-9204-051C4FBCC1EF}"/>
              </a:ext>
            </a:extLst>
          </p:cNvPr>
          <p:cNvSpPr txBox="1"/>
          <p:nvPr/>
        </p:nvSpPr>
        <p:spPr>
          <a:xfrm>
            <a:off x="2139044" y="4900982"/>
            <a:ext cx="8184695" cy="1938992"/>
          </a:xfrm>
          <a:prstGeom prst="rect">
            <a:avLst/>
          </a:prstGeom>
          <a:noFill/>
        </p:spPr>
        <p:txBody>
          <a:bodyPr wrap="square">
            <a:spAutoFit/>
          </a:bodyPr>
          <a:lstStyle/>
          <a:p>
            <a:pPr algn="ctr"/>
            <a:r>
              <a:rPr lang="en-GB" sz="6000" dirty="0">
                <a:latin typeface="Twinkl Cursive Looped" panose="02000000000000000000" pitchFamily="2" charset="0"/>
              </a:rPr>
              <a:t>happy = adjective </a:t>
            </a:r>
          </a:p>
          <a:p>
            <a:pPr algn="ctr"/>
            <a:r>
              <a:rPr lang="en-GB" sz="6000" dirty="0">
                <a:latin typeface="Twinkl Cursive Looped" panose="02000000000000000000" pitchFamily="2" charset="0"/>
              </a:rPr>
              <a:t>= all adjectives </a:t>
            </a:r>
          </a:p>
        </p:txBody>
      </p:sp>
    </p:spTree>
    <p:extLst>
      <p:ext uri="{BB962C8B-B14F-4D97-AF65-F5344CB8AC3E}">
        <p14:creationId xmlns:p14="http://schemas.microsoft.com/office/powerpoint/2010/main" val="805998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woeful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antonym of ‘happy’</a:t>
            </a:r>
          </a:p>
        </p:txBody>
      </p:sp>
      <p:pic>
        <p:nvPicPr>
          <p:cNvPr id="12290" name="Picture 2" descr="Depression Free Cliparts Depressed Friends Clip Art - Depressed Clipart, HD  Png Download - vhv">
            <a:extLst>
              <a:ext uri="{FF2B5EF4-FFF2-40B4-BE49-F238E27FC236}">
                <a16:creationId xmlns:a16="http://schemas.microsoft.com/office/drawing/2014/main" id="{CE2B0573-78AA-CFFE-EE43-C594D11C4B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707" y="415865"/>
            <a:ext cx="2171700" cy="210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63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dismal</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antonym of ‘happy’</a:t>
            </a:r>
          </a:p>
        </p:txBody>
      </p:sp>
      <p:pic>
        <p:nvPicPr>
          <p:cNvPr id="12290" name="Picture 2" descr="Depression Free Cliparts Depressed Friends Clip Art - Depressed Clipart, HD  Png Download - vhv">
            <a:extLst>
              <a:ext uri="{FF2B5EF4-FFF2-40B4-BE49-F238E27FC236}">
                <a16:creationId xmlns:a16="http://schemas.microsoft.com/office/drawing/2014/main" id="{CE2B0573-78AA-CFFE-EE43-C594D11C4B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707" y="415865"/>
            <a:ext cx="2171700" cy="210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057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2357909186"/>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35907" y="2101110"/>
            <a:ext cx="10515600" cy="1481650"/>
          </a:xfrm>
        </p:spPr>
        <p:txBody>
          <a:bodyPr>
            <a:normAutofit/>
          </a:bodyPr>
          <a:lstStyle/>
          <a:p>
            <a:pPr algn="ctr"/>
            <a:r>
              <a:rPr lang="en-GB" dirty="0">
                <a:latin typeface="Twinkl Cursive Looped" panose="02000000000000000000" pitchFamily="2" charset="0"/>
              </a:rPr>
              <a:t>maths vocabulary </a:t>
            </a:r>
          </a:p>
        </p:txBody>
      </p:sp>
    </p:spTree>
    <p:extLst>
      <p:ext uri="{BB962C8B-B14F-4D97-AF65-F5344CB8AC3E}">
        <p14:creationId xmlns:p14="http://schemas.microsoft.com/office/powerpoint/2010/main" val="409081188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numerator</a:t>
            </a:r>
          </a:p>
        </p:txBody>
      </p:sp>
      <p:pic>
        <p:nvPicPr>
          <p:cNvPr id="22530" name="Picture 2" descr="Image result for numerator clipart">
            <a:extLst>
              <a:ext uri="{FF2B5EF4-FFF2-40B4-BE49-F238E27FC236}">
                <a16:creationId xmlns:a16="http://schemas.microsoft.com/office/drawing/2014/main" id="{E8C467F5-E7BD-2189-3ED7-480DC8AB55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999" y="383721"/>
            <a:ext cx="16287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785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denominator</a:t>
            </a:r>
          </a:p>
        </p:txBody>
      </p:sp>
      <p:pic>
        <p:nvPicPr>
          <p:cNvPr id="21506" name="Picture 2" descr="Image result for denominator clipart">
            <a:extLst>
              <a:ext uri="{FF2B5EF4-FFF2-40B4-BE49-F238E27FC236}">
                <a16:creationId xmlns:a16="http://schemas.microsoft.com/office/drawing/2014/main" id="{EF986E5A-60C4-CA08-784C-936EE7A776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957" y="547008"/>
            <a:ext cx="16002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795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35907" y="2101110"/>
            <a:ext cx="10515600" cy="1481650"/>
          </a:xfrm>
        </p:spPr>
        <p:txBody>
          <a:bodyPr>
            <a:normAutofit/>
          </a:bodyPr>
          <a:lstStyle/>
          <a:p>
            <a:pPr algn="ctr"/>
            <a:r>
              <a:rPr lang="en-GB" dirty="0">
                <a:latin typeface="Twinkl Cursive Looped" panose="02000000000000000000" pitchFamily="2" charset="0"/>
              </a:rPr>
              <a:t>Antonyms and Synonyms</a:t>
            </a:r>
          </a:p>
        </p:txBody>
      </p:sp>
    </p:spTree>
    <p:extLst>
      <p:ext uri="{BB962C8B-B14F-4D97-AF65-F5344CB8AC3E}">
        <p14:creationId xmlns:p14="http://schemas.microsoft.com/office/powerpoint/2010/main" val="101690418"/>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fraction</a:t>
            </a:r>
          </a:p>
        </p:txBody>
      </p:sp>
      <p:pic>
        <p:nvPicPr>
          <p:cNvPr id="20482" name="Picture 2" descr="Image result for fraction clipart">
            <a:extLst>
              <a:ext uri="{FF2B5EF4-FFF2-40B4-BE49-F238E27FC236}">
                <a16:creationId xmlns:a16="http://schemas.microsoft.com/office/drawing/2014/main" id="{5C4D3C3E-9963-DF87-CBD7-A89A91DDC0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954" y="581706"/>
            <a:ext cx="1962150" cy="1971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109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numerator</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the number above the line in a vulgar fraction showing how many of the parts indicated by the denominator are taken</a:t>
            </a:r>
          </a:p>
        </p:txBody>
      </p:sp>
      <p:pic>
        <p:nvPicPr>
          <p:cNvPr id="4" name="Picture 2" descr="Image result for numerator clipart">
            <a:extLst>
              <a:ext uri="{FF2B5EF4-FFF2-40B4-BE49-F238E27FC236}">
                <a16:creationId xmlns:a16="http://schemas.microsoft.com/office/drawing/2014/main" id="{FBD80C2E-8FAE-9BFE-57C0-6F3F43AA51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999" y="383721"/>
            <a:ext cx="16287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579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denominator</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259216" y="3911010"/>
            <a:ext cx="11789909" cy="3539430"/>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the number below the line in a vulgar fraction; a divisor.</a:t>
            </a:r>
          </a:p>
          <a:p>
            <a:r>
              <a:rPr lang="en-GB" sz="4400" dirty="0">
                <a:solidFill>
                  <a:prstClr val="black"/>
                </a:solidFill>
                <a:latin typeface="Twinkl Cursive Looped" panose="02000000000000000000" pitchFamily="2" charset="0"/>
              </a:rPr>
              <a:t>a figure representing the total population in terms of which statistical values are expressed.</a:t>
            </a:r>
          </a:p>
          <a:p>
            <a:endParaRPr lang="en-GB" sz="4400" dirty="0">
              <a:solidFill>
                <a:prstClr val="black"/>
              </a:solidFill>
              <a:latin typeface="Twinkl Cursive Looped" panose="02000000000000000000" pitchFamily="2" charset="0"/>
            </a:endParaRPr>
          </a:p>
        </p:txBody>
      </p:sp>
      <p:pic>
        <p:nvPicPr>
          <p:cNvPr id="4" name="Picture 2" descr="Image result for denominator clipart">
            <a:extLst>
              <a:ext uri="{FF2B5EF4-FFF2-40B4-BE49-F238E27FC236}">
                <a16:creationId xmlns:a16="http://schemas.microsoft.com/office/drawing/2014/main" id="{990A4DD6-ACB8-7B57-BE96-B098FBF935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957" y="547008"/>
            <a:ext cx="16002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9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fraction</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a numerical quantity that is not a whole number </a:t>
            </a:r>
          </a:p>
        </p:txBody>
      </p:sp>
      <p:pic>
        <p:nvPicPr>
          <p:cNvPr id="4" name="Picture 2" descr="Image result for fraction clipart">
            <a:extLst>
              <a:ext uri="{FF2B5EF4-FFF2-40B4-BE49-F238E27FC236}">
                <a16:creationId xmlns:a16="http://schemas.microsoft.com/office/drawing/2014/main" id="{C2716388-0993-9A19-B737-B26C06C6F0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954" y="581706"/>
            <a:ext cx="1962150" cy="1971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414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numerator of a fraction was 2, if it equivalent to a half, what must the denominator be?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780268" y="2143293"/>
            <a:ext cx="3248932" cy="93753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316379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numerator of a fraction was 2, if it equivalent to a half, what must the denominator be?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3576411" y="3821650"/>
            <a:ext cx="3771446" cy="93753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1126713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school spent a fraction of its budget on maths resources.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6866390" y="2850696"/>
            <a:ext cx="2408240" cy="970954"/>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203498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55463118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symbol</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2308324"/>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a mark or character used as a conventional representation of an object, function, or process</a:t>
            </a:r>
            <a:endParaRPr lang="en-GB" dirty="0"/>
          </a:p>
        </p:txBody>
      </p:sp>
      <p:pic>
        <p:nvPicPr>
          <p:cNvPr id="4098" name="Picture 2" descr="Image result for symbol clipart">
            <a:extLst>
              <a:ext uri="{FF2B5EF4-FFF2-40B4-BE49-F238E27FC236}">
                <a16:creationId xmlns:a16="http://schemas.microsoft.com/office/drawing/2014/main" id="{585A1417-187A-1A5A-8052-4F1EF9BC28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272" y="535065"/>
            <a:ext cx="19621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342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chemical symbol for helium is He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539343" y="3722150"/>
            <a:ext cx="2269671" cy="84032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356051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729511"/>
            <a:ext cx="10515600" cy="1481650"/>
          </a:xfrm>
        </p:spPr>
        <p:txBody>
          <a:bodyPr>
            <a:normAutofit/>
          </a:bodyPr>
          <a:lstStyle/>
          <a:p>
            <a:pPr algn="ctr"/>
            <a:r>
              <a:rPr lang="en-GB" dirty="0">
                <a:latin typeface="Twinkl Cursive Looped" panose="02000000000000000000" pitchFamily="2" charset="0"/>
              </a:rPr>
              <a:t>synonyms – same meaning</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1099457" y="4438819"/>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antonyms – opposite meaning</a:t>
            </a:r>
          </a:p>
        </p:txBody>
      </p:sp>
    </p:spTree>
    <p:extLst>
      <p:ext uri="{BB962C8B-B14F-4D97-AF65-F5344CB8AC3E}">
        <p14:creationId xmlns:p14="http://schemas.microsoft.com/office/powerpoint/2010/main" val="3486918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system</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41371"/>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 set of things working together as parts of a mechanism or an interconnecting network; a complex whole</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4" name="Picture 2" descr="Image result for system clipart">
            <a:extLst>
              <a:ext uri="{FF2B5EF4-FFF2-40B4-BE49-F238E27FC236}">
                <a16:creationId xmlns:a16="http://schemas.microsoft.com/office/drawing/2014/main" id="{510121C1-D790-FDCE-93C8-E7567B6A24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28" y="56810"/>
            <a:ext cx="19812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2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 railway system is complex.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980215" y="3624943"/>
            <a:ext cx="2498271" cy="937532"/>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392221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07257297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1877787"/>
            <a:ext cx="12192000"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Changing landscapes</a:t>
            </a: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We take many good physical things out of the Earth.  Sometimes the systems we have in place make it seem that we put back only harmful things like waste and pollution.  However, we often change landscapes for the better by restoring them to their natural state and symbol.  For example, by placing trees throughout the tropics we can gradually replace the forests we’ve plundered.  We can repair the damage we’ve caused.  Nobel prize winner Wangari Maathai has been planting trees as in 1977 she founded the Green Belt Movement which has now planted over 30 million trees across a large fraction of Kenya to prevent soil erosion. </a:t>
            </a:r>
          </a:p>
        </p:txBody>
      </p:sp>
    </p:spTree>
    <p:extLst>
      <p:ext uri="{BB962C8B-B14F-4D97-AF65-F5344CB8AC3E}">
        <p14:creationId xmlns:p14="http://schemas.microsoft.com/office/powerpoint/2010/main" val="87808717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1877787"/>
            <a:ext cx="12192000"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Changing landscapes</a:t>
            </a: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We take many good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physical</a:t>
            </a:r>
            <a:r>
              <a:rPr lang="en-GB" sz="3600" dirty="0">
                <a:solidFill>
                  <a:srgbClr val="000000"/>
                </a:solidFill>
                <a:effectLst/>
                <a:latin typeface="Twinkl Cursive Looped" panose="02000000000000000000" pitchFamily="2" charset="0"/>
                <a:ea typeface="Times New Roman" panose="02020603050405020304" pitchFamily="18" charset="0"/>
              </a:rPr>
              <a:t> things out of the Earth.  Sometimes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systems</a:t>
            </a:r>
            <a:r>
              <a:rPr lang="en-GB" sz="3600" dirty="0">
                <a:solidFill>
                  <a:srgbClr val="000000"/>
                </a:solidFill>
                <a:effectLst/>
                <a:latin typeface="Twinkl Cursive Looped" panose="02000000000000000000" pitchFamily="2" charset="0"/>
                <a:ea typeface="Times New Roman" panose="02020603050405020304" pitchFamily="18" charset="0"/>
              </a:rPr>
              <a:t> we have in place make it seem that we put back only harmful things like waste and pollution.  However, we often change landscapes for the better by restoring them to their natural state and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symbol</a:t>
            </a:r>
            <a:r>
              <a:rPr lang="en-GB" sz="3600" dirty="0">
                <a:solidFill>
                  <a:srgbClr val="000000"/>
                </a:solidFill>
                <a:effectLst/>
                <a:latin typeface="Twinkl Cursive Looped" panose="02000000000000000000" pitchFamily="2" charset="0"/>
                <a:ea typeface="Times New Roman" panose="02020603050405020304" pitchFamily="18" charset="0"/>
              </a:rPr>
              <a:t>.  For example, by placing trees throughout the tropics we can gradually replace the forests we’ve plundered.  We can repair the damage we’ve caused.  Nobel prize winner Wangari Maathai has been planting trees as in 1977 she founded the Green Belt Movement which has now planted over 30 million trees across a large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fraction</a:t>
            </a:r>
            <a:r>
              <a:rPr lang="en-GB" sz="3600" dirty="0">
                <a:solidFill>
                  <a:srgbClr val="000000"/>
                </a:solidFill>
                <a:effectLst/>
                <a:latin typeface="Twinkl Cursive Looped" panose="02000000000000000000" pitchFamily="2" charset="0"/>
                <a:ea typeface="Times New Roman" panose="02020603050405020304" pitchFamily="18" charset="0"/>
              </a:rPr>
              <a:t> of Kenya to prevent soil erosion. </a:t>
            </a:r>
          </a:p>
        </p:txBody>
      </p:sp>
    </p:spTree>
    <p:extLst>
      <p:ext uri="{BB962C8B-B14F-4D97-AF65-F5344CB8AC3E}">
        <p14:creationId xmlns:p14="http://schemas.microsoft.com/office/powerpoint/2010/main" val="116754574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0059035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3429000"/>
            <a:ext cx="10515600" cy="2852737"/>
          </a:xfrm>
        </p:spPr>
        <p:txBody>
          <a:bodyPr>
            <a:normAutofit fontScale="90000"/>
          </a:bodyPr>
          <a:lstStyle/>
          <a:p>
            <a:r>
              <a:rPr lang="en-GB" sz="6000">
                <a:solidFill>
                  <a:srgbClr val="000000"/>
                </a:solidFill>
                <a:effectLst/>
                <a:latin typeface="Twinkl Cursive Looped" panose="02000000000000000000" pitchFamily="2" charset="0"/>
                <a:ea typeface="Times New Roman" panose="02020603050405020304" pitchFamily="18" charset="0"/>
              </a:rPr>
              <a:t>She founded the Green Belt Movement which has now planted over 30 million trees across a large fraction of Kenya to prevent soil erosion.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263970872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6  - Summer 2</a:t>
            </a:r>
          </a:p>
          <a:p>
            <a:r>
              <a:rPr lang="en-GB" sz="7200" dirty="0">
                <a:latin typeface="Twinkl Cursive Looped" panose="02000000000000000000" pitchFamily="2" charset="0"/>
              </a:rPr>
              <a:t>Week 1 - Friday</a:t>
            </a:r>
          </a:p>
          <a:p>
            <a:endParaRPr lang="en-GB" sz="7200" dirty="0"/>
          </a:p>
        </p:txBody>
      </p:sp>
    </p:spTree>
    <p:extLst>
      <p:ext uri="{BB962C8B-B14F-4D97-AF65-F5344CB8AC3E}">
        <p14:creationId xmlns:p14="http://schemas.microsoft.com/office/powerpoint/2010/main" val="421416496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74052B2-8F3F-45A0-2B5B-10673FC295A0}"/>
              </a:ext>
            </a:extLst>
          </p:cNvPr>
          <p:cNvPicPr>
            <a:picLocks noChangeAspect="1"/>
          </p:cNvPicPr>
          <p:nvPr/>
        </p:nvPicPr>
        <p:blipFill rotWithShape="1">
          <a:blip r:embed="rId2"/>
          <a:srcRect l="15804" t="15221" r="14553" b="12601"/>
          <a:stretch/>
        </p:blipFill>
        <p:spPr>
          <a:xfrm>
            <a:off x="277584" y="114301"/>
            <a:ext cx="11478987" cy="6688716"/>
          </a:xfrm>
          <a:prstGeom prst="rect">
            <a:avLst/>
          </a:prstGeom>
        </p:spPr>
      </p:pic>
    </p:spTree>
    <p:extLst>
      <p:ext uri="{BB962C8B-B14F-4D97-AF65-F5344CB8AC3E}">
        <p14:creationId xmlns:p14="http://schemas.microsoft.com/office/powerpoint/2010/main" val="3786602557"/>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108502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91243" y="1683540"/>
            <a:ext cx="10515600" cy="1481650"/>
          </a:xfrm>
        </p:spPr>
        <p:txBody>
          <a:bodyPr>
            <a:normAutofit fontScale="90000"/>
          </a:bodyPr>
          <a:lstStyle/>
          <a:p>
            <a:pPr algn="ctr"/>
            <a:r>
              <a:rPr lang="en-GB" dirty="0">
                <a:latin typeface="Twinkl Cursive Looped" panose="02000000000000000000" pitchFamily="2" charset="0"/>
              </a:rPr>
              <a:t>synonyms and antonyms of ‘happy’</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838200" y="3165190"/>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endParaRPr lang="en-GB" dirty="0">
              <a:latin typeface="Twinkl Cursive Looped" panose="02000000000000000000" pitchFamily="2" charset="0"/>
            </a:endParaRPr>
          </a:p>
        </p:txBody>
      </p:sp>
      <p:sp>
        <p:nvSpPr>
          <p:cNvPr id="7" name="TextBox 6">
            <a:extLst>
              <a:ext uri="{FF2B5EF4-FFF2-40B4-BE49-F238E27FC236}">
                <a16:creationId xmlns:a16="http://schemas.microsoft.com/office/drawing/2014/main" id="{059A0F0C-D116-7E3A-9204-051C4FBCC1EF}"/>
              </a:ext>
            </a:extLst>
          </p:cNvPr>
          <p:cNvSpPr txBox="1"/>
          <p:nvPr/>
        </p:nvSpPr>
        <p:spPr>
          <a:xfrm>
            <a:off x="2139044" y="4900982"/>
            <a:ext cx="8184695" cy="1938992"/>
          </a:xfrm>
          <a:prstGeom prst="rect">
            <a:avLst/>
          </a:prstGeom>
          <a:noFill/>
        </p:spPr>
        <p:txBody>
          <a:bodyPr wrap="square">
            <a:spAutoFit/>
          </a:bodyPr>
          <a:lstStyle/>
          <a:p>
            <a:pPr algn="ctr"/>
            <a:r>
              <a:rPr lang="en-GB" sz="6000" dirty="0">
                <a:latin typeface="Twinkl Cursive Looped" panose="02000000000000000000" pitchFamily="2" charset="0"/>
              </a:rPr>
              <a:t>happy = adjective </a:t>
            </a:r>
          </a:p>
          <a:p>
            <a:pPr algn="ctr"/>
            <a:r>
              <a:rPr lang="en-GB" sz="6000" dirty="0">
                <a:latin typeface="Twinkl Cursive Looped" panose="02000000000000000000" pitchFamily="2" charset="0"/>
              </a:rPr>
              <a:t>= all adjectives </a:t>
            </a:r>
          </a:p>
        </p:txBody>
      </p:sp>
    </p:spTree>
    <p:extLst>
      <p:ext uri="{BB962C8B-B14F-4D97-AF65-F5344CB8AC3E}">
        <p14:creationId xmlns:p14="http://schemas.microsoft.com/office/powerpoint/2010/main" val="203721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parliament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76836876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persuade</a:t>
            </a:r>
          </a:p>
        </p:txBody>
      </p:sp>
    </p:spTree>
    <p:extLst>
      <p:ext uri="{BB962C8B-B14F-4D97-AF65-F5344CB8AC3E}">
        <p14:creationId xmlns:p14="http://schemas.microsoft.com/office/powerpoint/2010/main" val="2850744076"/>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physical</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9223915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prejudice</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899566484"/>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Old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6339309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ecstatic</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63310626"/>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jovial</a:t>
            </a:r>
          </a:p>
        </p:txBody>
      </p:sp>
    </p:spTree>
    <p:extLst>
      <p:ext uri="{BB962C8B-B14F-4D97-AF65-F5344CB8AC3E}">
        <p14:creationId xmlns:p14="http://schemas.microsoft.com/office/powerpoint/2010/main" val="10607062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jubilant</a:t>
            </a:r>
          </a:p>
        </p:txBody>
      </p:sp>
    </p:spTree>
    <p:extLst>
      <p:ext uri="{BB962C8B-B14F-4D97-AF65-F5344CB8AC3E}">
        <p14:creationId xmlns:p14="http://schemas.microsoft.com/office/powerpoint/2010/main" val="119482653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exultant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996367475"/>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elated</a:t>
            </a:r>
          </a:p>
        </p:txBody>
      </p:sp>
    </p:spTree>
    <p:extLst>
      <p:ext uri="{BB962C8B-B14F-4D97-AF65-F5344CB8AC3E}">
        <p14:creationId xmlns:p14="http://schemas.microsoft.com/office/powerpoint/2010/main" val="237391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ecstatic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synonym of ‘happy’</a:t>
            </a:r>
          </a:p>
        </p:txBody>
      </p:sp>
      <p:pic>
        <p:nvPicPr>
          <p:cNvPr id="3" name="Picture 2" descr="Excited emoji Vector Art Stock Images | Depositphotos">
            <a:extLst>
              <a:ext uri="{FF2B5EF4-FFF2-40B4-BE49-F238E27FC236}">
                <a16:creationId xmlns:a16="http://schemas.microsoft.com/office/drawing/2014/main" id="{99FDCFCA-F496-19AF-0153-A025053719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278" y="496828"/>
            <a:ext cx="2352675"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8654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delighted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69554102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err="1">
                <a:latin typeface="Twinkl Cursive Looped" panose="02000000000000000000" pitchFamily="2" charset="0"/>
              </a:rPr>
              <a:t>dispondent</a:t>
            </a:r>
            <a:r>
              <a:rPr lang="en-GB" dirty="0">
                <a:latin typeface="Twinkl Cursive Looped" panose="02000000000000000000" pitchFamily="2" charset="0"/>
              </a:rPr>
              <a:t> </a:t>
            </a:r>
          </a:p>
        </p:txBody>
      </p:sp>
    </p:spTree>
    <p:extLst>
      <p:ext uri="{BB962C8B-B14F-4D97-AF65-F5344CB8AC3E}">
        <p14:creationId xmlns:p14="http://schemas.microsoft.com/office/powerpoint/2010/main" val="987805327"/>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forlorn</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290806652"/>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dejected</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11886412"/>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woeful</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6276072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dismal</a:t>
            </a:r>
          </a:p>
        </p:txBody>
      </p:sp>
    </p:spTree>
    <p:extLst>
      <p:ext uri="{BB962C8B-B14F-4D97-AF65-F5344CB8AC3E}">
        <p14:creationId xmlns:p14="http://schemas.microsoft.com/office/powerpoint/2010/main" val="1931199958"/>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spelling rule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422474783"/>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parallelogram</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413045715"/>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polygon</a:t>
            </a:r>
          </a:p>
        </p:txBody>
      </p:sp>
    </p:spTree>
    <p:extLst>
      <p:ext uri="{BB962C8B-B14F-4D97-AF65-F5344CB8AC3E}">
        <p14:creationId xmlns:p14="http://schemas.microsoft.com/office/powerpoint/2010/main" val="2938272345"/>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tetrahedron</a:t>
            </a:r>
          </a:p>
        </p:txBody>
      </p:sp>
    </p:spTree>
    <p:extLst>
      <p:ext uri="{BB962C8B-B14F-4D97-AF65-F5344CB8AC3E}">
        <p14:creationId xmlns:p14="http://schemas.microsoft.com/office/powerpoint/2010/main" val="4213858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jovial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synonym of ‘happy’</a:t>
            </a:r>
          </a:p>
        </p:txBody>
      </p:sp>
      <p:pic>
        <p:nvPicPr>
          <p:cNvPr id="3" name="Picture 2" descr="Excited emoji Vector Art Stock Images | Depositphotos">
            <a:extLst>
              <a:ext uri="{FF2B5EF4-FFF2-40B4-BE49-F238E27FC236}">
                <a16:creationId xmlns:a16="http://schemas.microsoft.com/office/drawing/2014/main" id="{99FDCFCA-F496-19AF-0153-A025053719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278" y="496828"/>
            <a:ext cx="2352675"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040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obtuse  </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824879269"/>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acute</a:t>
            </a:r>
          </a:p>
        </p:txBody>
      </p:sp>
    </p:spTree>
    <p:extLst>
      <p:ext uri="{BB962C8B-B14F-4D97-AF65-F5344CB8AC3E}">
        <p14:creationId xmlns:p14="http://schemas.microsoft.com/office/powerpoint/2010/main" val="80578285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reflex</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06067830"/>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product </a:t>
            </a:r>
          </a:p>
        </p:txBody>
      </p:sp>
    </p:spTree>
    <p:extLst>
      <p:ext uri="{BB962C8B-B14F-4D97-AF65-F5344CB8AC3E}">
        <p14:creationId xmlns:p14="http://schemas.microsoft.com/office/powerpoint/2010/main" val="279266932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sum</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78953568"/>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square-root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67034957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numerator</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304861550"/>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denominator</a:t>
            </a:r>
          </a:p>
        </p:txBody>
      </p:sp>
    </p:spTree>
    <p:extLst>
      <p:ext uri="{BB962C8B-B14F-4D97-AF65-F5344CB8AC3E}">
        <p14:creationId xmlns:p14="http://schemas.microsoft.com/office/powerpoint/2010/main" val="375982140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fraction</a:t>
            </a:r>
          </a:p>
        </p:txBody>
      </p:sp>
    </p:spTree>
    <p:extLst>
      <p:ext uri="{BB962C8B-B14F-4D97-AF65-F5344CB8AC3E}">
        <p14:creationId xmlns:p14="http://schemas.microsoft.com/office/powerpoint/2010/main" val="2817426937"/>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1750055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jubilant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synonym of ‘happy’</a:t>
            </a:r>
          </a:p>
        </p:txBody>
      </p:sp>
      <p:pic>
        <p:nvPicPr>
          <p:cNvPr id="3" name="Picture 2" descr="Excited emoji Vector Art Stock Images | Depositphotos">
            <a:extLst>
              <a:ext uri="{FF2B5EF4-FFF2-40B4-BE49-F238E27FC236}">
                <a16:creationId xmlns:a16="http://schemas.microsoft.com/office/drawing/2014/main" id="{99FDCFCA-F496-19AF-0153-A025053719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278" y="496828"/>
            <a:ext cx="2352675"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7753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symbol</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33540981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system</a:t>
            </a:r>
          </a:p>
        </p:txBody>
      </p:sp>
    </p:spTree>
    <p:extLst>
      <p:ext uri="{BB962C8B-B14F-4D97-AF65-F5344CB8AC3E}">
        <p14:creationId xmlns:p14="http://schemas.microsoft.com/office/powerpoint/2010/main" val="284481366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Quick Quiz time…</a:t>
            </a:r>
          </a:p>
          <a:p>
            <a:endParaRPr lang="en-GB" sz="7200" dirty="0"/>
          </a:p>
        </p:txBody>
      </p:sp>
    </p:spTree>
    <p:extLst>
      <p:ext uri="{BB962C8B-B14F-4D97-AF65-F5344CB8AC3E}">
        <p14:creationId xmlns:p14="http://schemas.microsoft.com/office/powerpoint/2010/main" val="362578891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642258" y="560338"/>
            <a:ext cx="11168742" cy="6032421"/>
          </a:xfrm>
          <a:prstGeom prst="rect">
            <a:avLst/>
          </a:prstGeom>
          <a:noFill/>
        </p:spPr>
        <p:txBody>
          <a:bodyPr wrap="square" rtlCol="0">
            <a:spAutoFit/>
          </a:bodyPr>
          <a:lstStyle/>
          <a:p>
            <a:r>
              <a:rPr lang="en-GB" sz="7200" dirty="0">
                <a:latin typeface="Twinkl Cursive Looped" panose="02000000000000000000" pitchFamily="2" charset="0"/>
              </a:rPr>
              <a:t>Did you get them correct?</a:t>
            </a:r>
          </a:p>
          <a:p>
            <a:r>
              <a:rPr lang="en-GB" sz="4400" i="1" dirty="0">
                <a:latin typeface="Twinkl Cursive Looped" panose="02000000000000000000" pitchFamily="2" charset="0"/>
              </a:rPr>
              <a:t>Edit your work.</a:t>
            </a:r>
          </a:p>
          <a:p>
            <a:pPr algn="ctr"/>
            <a:endParaRPr lang="en-GB" sz="5400" dirty="0">
              <a:latin typeface="Twinkl Cursive Looped" panose="02000000000000000000" pitchFamily="2" charset="0"/>
            </a:endParaRPr>
          </a:p>
          <a:p>
            <a:pPr algn="ctr"/>
            <a:r>
              <a:rPr lang="en-GB" sz="5400" dirty="0">
                <a:latin typeface="Twinkl Cursive Looped" panose="02000000000000000000" pitchFamily="2" charset="0"/>
              </a:rPr>
              <a:t>parliament persuade physical prejudice ecstatic despondent  parallelogram obtuse symbol  system</a:t>
            </a:r>
          </a:p>
        </p:txBody>
      </p:sp>
    </p:spTree>
    <p:extLst>
      <p:ext uri="{BB962C8B-B14F-4D97-AF65-F5344CB8AC3E}">
        <p14:creationId xmlns:p14="http://schemas.microsoft.com/office/powerpoint/2010/main" val="3886991875"/>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75758" y="2274838"/>
            <a:ext cx="9046029" cy="2308324"/>
          </a:xfrm>
          <a:prstGeom prst="rect">
            <a:avLst/>
          </a:prstGeom>
          <a:noFill/>
        </p:spPr>
        <p:txBody>
          <a:bodyPr wrap="square" rtlCol="0">
            <a:spAutoFit/>
          </a:bodyPr>
          <a:lstStyle/>
          <a:p>
            <a:r>
              <a:rPr lang="en-GB" sz="7200" dirty="0">
                <a:latin typeface="Twinkl Cursive Looped" panose="02000000000000000000" pitchFamily="2" charset="0"/>
              </a:rPr>
              <a:t>Word class time…</a:t>
            </a:r>
          </a:p>
          <a:p>
            <a:endParaRPr lang="en-GB" sz="7200" dirty="0"/>
          </a:p>
        </p:txBody>
      </p:sp>
    </p:spTree>
    <p:extLst>
      <p:ext uri="{BB962C8B-B14F-4D97-AF65-F5344CB8AC3E}">
        <p14:creationId xmlns:p14="http://schemas.microsoft.com/office/powerpoint/2010/main" val="1301617929"/>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718456" y="4039142"/>
            <a:ext cx="11800115" cy="523220"/>
          </a:xfrm>
          <a:prstGeom prst="rect">
            <a:avLst/>
          </a:prstGeom>
          <a:noFill/>
        </p:spPr>
        <p:txBody>
          <a:bodyPr wrap="square" rtlCol="0">
            <a:spAutoFit/>
          </a:bodyPr>
          <a:lstStyle/>
          <a:p>
            <a:r>
              <a:rPr lang="fr-FR" sz="2800" dirty="0">
                <a:solidFill>
                  <a:schemeClr val="accent2"/>
                </a:solidFill>
                <a:latin typeface="Twinkl Cursive Looped" panose="02000000000000000000" pitchFamily="2" charset="0"/>
              </a:rPr>
              <a:t>Determiner adjective </a:t>
            </a:r>
            <a:r>
              <a:rPr lang="fr-FR" sz="2800" dirty="0" err="1">
                <a:solidFill>
                  <a:schemeClr val="accent2"/>
                </a:solidFill>
                <a:latin typeface="Twinkl Cursive Looped" panose="02000000000000000000" pitchFamily="2" charset="0"/>
              </a:rPr>
              <a:t>noun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preposition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noun</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verb</a:t>
            </a:r>
            <a:r>
              <a:rPr lang="fr-FR" sz="2800" dirty="0">
                <a:solidFill>
                  <a:schemeClr val="accent2"/>
                </a:solidFill>
                <a:latin typeface="Twinkl Cursive Looped" panose="02000000000000000000" pitchFamily="2" charset="0"/>
              </a:rPr>
              <a:t> </a:t>
            </a:r>
            <a:r>
              <a:rPr lang="fr-FR" sz="2800" dirty="0" err="1">
                <a:solidFill>
                  <a:schemeClr val="accent2"/>
                </a:solidFill>
                <a:latin typeface="Twinkl Cursive Looped" panose="02000000000000000000" pitchFamily="2" charset="0"/>
              </a:rPr>
              <a:t>abbreviation</a:t>
            </a:r>
            <a:endParaRPr lang="en-GB" sz="6000" dirty="0"/>
          </a:p>
        </p:txBody>
      </p:sp>
      <p:sp>
        <p:nvSpPr>
          <p:cNvPr id="3" name="TextBox 2">
            <a:extLst>
              <a:ext uri="{FF2B5EF4-FFF2-40B4-BE49-F238E27FC236}">
                <a16:creationId xmlns:a16="http://schemas.microsoft.com/office/drawing/2014/main" id="{E500F0D3-C8EE-77CA-D8A5-2252D46724AA}"/>
              </a:ext>
            </a:extLst>
          </p:cNvPr>
          <p:cNvSpPr txBox="1"/>
          <p:nvPr/>
        </p:nvSpPr>
        <p:spPr>
          <a:xfrm>
            <a:off x="451759" y="1956022"/>
            <a:ext cx="11517084" cy="707886"/>
          </a:xfrm>
          <a:prstGeom prst="rect">
            <a:avLst/>
          </a:prstGeom>
          <a:noFill/>
        </p:spPr>
        <p:txBody>
          <a:bodyPr wrap="square" rtlCol="0">
            <a:spAutoFit/>
          </a:bodyPr>
          <a:lstStyle/>
          <a:p>
            <a:r>
              <a:rPr lang="en-GB" sz="4000" dirty="0">
                <a:latin typeface="Twinkl Cursive Looped" panose="02000000000000000000" pitchFamily="2" charset="0"/>
              </a:rPr>
              <a:t>The chemical symbol for helium is He.</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3450775" y="2048355"/>
            <a:ext cx="1904996"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3853544" y="4001779"/>
            <a:ext cx="1502227"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5145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337458" y="3659538"/>
            <a:ext cx="11800115" cy="954107"/>
          </a:xfrm>
          <a:prstGeom prst="rect">
            <a:avLst/>
          </a:prstGeom>
          <a:noFill/>
        </p:spPr>
        <p:txBody>
          <a:bodyPr wrap="square" rtlCol="0">
            <a:spAutoFit/>
          </a:bodyPr>
          <a:lstStyle/>
          <a:p>
            <a:r>
              <a:rPr lang="nl-NL" sz="2800" dirty="0">
                <a:solidFill>
                  <a:schemeClr val="accent2"/>
                </a:solidFill>
                <a:latin typeface="Twinkl Cursive Looped" panose="02000000000000000000" pitchFamily="2" charset="0"/>
              </a:rPr>
              <a:t>Determiner adjective noun verb adverb.  </a:t>
            </a:r>
          </a:p>
          <a:p>
            <a:r>
              <a:rPr lang="nl-NL" sz="2800" dirty="0">
                <a:solidFill>
                  <a:schemeClr val="accent2"/>
                </a:solidFill>
                <a:latin typeface="Twinkl Cursive Looped" panose="02000000000000000000" pitchFamily="2" charset="0"/>
              </a:rPr>
              <a:t> </a:t>
            </a:r>
          </a:p>
        </p:txBody>
      </p:sp>
      <p:sp>
        <p:nvSpPr>
          <p:cNvPr id="3" name="TextBox 2">
            <a:extLst>
              <a:ext uri="{FF2B5EF4-FFF2-40B4-BE49-F238E27FC236}">
                <a16:creationId xmlns:a16="http://schemas.microsoft.com/office/drawing/2014/main" id="{E500F0D3-C8EE-77CA-D8A5-2252D46724AA}"/>
              </a:ext>
            </a:extLst>
          </p:cNvPr>
          <p:cNvSpPr txBox="1"/>
          <p:nvPr/>
        </p:nvSpPr>
        <p:spPr>
          <a:xfrm>
            <a:off x="337458" y="2013523"/>
            <a:ext cx="11517084" cy="707886"/>
          </a:xfrm>
          <a:prstGeom prst="rect">
            <a:avLst/>
          </a:prstGeom>
          <a:noFill/>
        </p:spPr>
        <p:txBody>
          <a:bodyPr wrap="square" rtlCol="0">
            <a:spAutoFit/>
          </a:bodyPr>
          <a:lstStyle/>
          <a:p>
            <a:r>
              <a:rPr lang="en-GB" sz="4000" dirty="0">
                <a:latin typeface="Twinkl Cursive Looped" panose="02000000000000000000" pitchFamily="2" charset="0"/>
              </a:rPr>
              <a:t>The railway system is complex. </a:t>
            </a:r>
            <a:endParaRPr lang="en-GB" sz="6000" dirty="0"/>
          </a:p>
        </p:txBody>
      </p:sp>
      <p:sp>
        <p:nvSpPr>
          <p:cNvPr id="4" name="Rectangle 3">
            <a:extLst>
              <a:ext uri="{FF2B5EF4-FFF2-40B4-BE49-F238E27FC236}">
                <a16:creationId xmlns:a16="http://schemas.microsoft.com/office/drawing/2014/main" id="{B5313488-7E4A-79E2-52CD-B230AB2EBC8A}"/>
              </a:ext>
            </a:extLst>
          </p:cNvPr>
          <p:cNvSpPr/>
          <p:nvPr/>
        </p:nvSpPr>
        <p:spPr>
          <a:xfrm>
            <a:off x="2955472" y="2121125"/>
            <a:ext cx="2122714" cy="615553"/>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02A7888-AA45-7396-3E3D-4AC6E69CC2E9}"/>
              </a:ext>
            </a:extLst>
          </p:cNvPr>
          <p:cNvSpPr/>
          <p:nvPr/>
        </p:nvSpPr>
        <p:spPr>
          <a:xfrm>
            <a:off x="3663043" y="3659538"/>
            <a:ext cx="936171" cy="523219"/>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5437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P spid="5" grpId="0" animBg="1"/>
    </p:bld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95944" y="2274838"/>
            <a:ext cx="11740242" cy="4524315"/>
          </a:xfrm>
          <a:prstGeom prst="rect">
            <a:avLst/>
          </a:prstGeom>
          <a:noFill/>
        </p:spPr>
        <p:txBody>
          <a:bodyPr wrap="square" rtlCol="0">
            <a:spAutoFit/>
          </a:bodyPr>
          <a:lstStyle/>
          <a:p>
            <a:r>
              <a:rPr lang="en-GB" sz="7200" dirty="0">
                <a:latin typeface="Twinkl Cursive Looped" panose="02000000000000000000" pitchFamily="2" charset="0"/>
              </a:rPr>
              <a:t>Etymology </a:t>
            </a:r>
          </a:p>
          <a:p>
            <a:endParaRPr lang="en-GB" sz="7200" dirty="0">
              <a:solidFill>
                <a:srgbClr val="FF0000"/>
              </a:solidFill>
              <a:latin typeface="Twinkl Cursive Looped" panose="02000000000000000000" pitchFamily="2" charset="0"/>
            </a:endParaRPr>
          </a:p>
          <a:p>
            <a:r>
              <a:rPr lang="en-GB" sz="7200" dirty="0">
                <a:solidFill>
                  <a:srgbClr val="FF0000"/>
                </a:solidFill>
                <a:latin typeface="Twinkl Cursive Looped" panose="02000000000000000000" pitchFamily="2" charset="0"/>
              </a:rPr>
              <a:t>The history of a word….</a:t>
            </a:r>
            <a:endParaRPr lang="en-GB" sz="4800" dirty="0">
              <a:solidFill>
                <a:srgbClr val="FF0000"/>
              </a:solidFill>
              <a:latin typeface="Twinkl Cursive Looped" panose="02000000000000000000" pitchFamily="2" charset="0"/>
            </a:endParaRPr>
          </a:p>
          <a:p>
            <a:endParaRPr lang="en-GB" sz="7200" dirty="0"/>
          </a:p>
        </p:txBody>
      </p:sp>
    </p:spTree>
    <p:extLst>
      <p:ext uri="{BB962C8B-B14F-4D97-AF65-F5344CB8AC3E}">
        <p14:creationId xmlns:p14="http://schemas.microsoft.com/office/powerpoint/2010/main" val="2837496174"/>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451758" y="1327780"/>
            <a:ext cx="11740242" cy="3693319"/>
          </a:xfrm>
          <a:prstGeom prst="rect">
            <a:avLst/>
          </a:prstGeom>
          <a:noFill/>
        </p:spPr>
        <p:txBody>
          <a:bodyPr wrap="square" rtlCol="0">
            <a:spAutoFit/>
          </a:bodyPr>
          <a:lstStyle/>
          <a:p>
            <a:r>
              <a:rPr lang="en-GB" b="1" dirty="0">
                <a:solidFill>
                  <a:srgbClr val="83001D"/>
                </a:solidFill>
                <a:effectLst/>
              </a:rPr>
              <a:t>Symbol</a:t>
            </a:r>
          </a:p>
          <a:p>
            <a:endParaRPr lang="en-GB" b="1" dirty="0">
              <a:solidFill>
                <a:srgbClr val="83001D"/>
              </a:solidFill>
              <a:effectLst/>
            </a:endParaRPr>
          </a:p>
          <a:p>
            <a:r>
              <a:rPr lang="en-GB" b="1" dirty="0">
                <a:solidFill>
                  <a:srgbClr val="83001D"/>
                </a:solidFill>
                <a:effectLst/>
              </a:rPr>
              <a:t>late Middle English (denoting the Apostles' Creed): from Latin </a:t>
            </a:r>
            <a:r>
              <a:rPr lang="en-GB" b="1" dirty="0" err="1">
                <a:solidFill>
                  <a:srgbClr val="83001D"/>
                </a:solidFill>
                <a:effectLst/>
              </a:rPr>
              <a:t>symbolum</a:t>
            </a:r>
            <a:r>
              <a:rPr lang="en-GB" b="1" dirty="0">
                <a:solidFill>
                  <a:srgbClr val="83001D"/>
                </a:solidFill>
                <a:effectLst/>
              </a:rPr>
              <a:t> ‘symbol, Creed (as the mark of a Christian)’, from Greek </a:t>
            </a:r>
            <a:r>
              <a:rPr lang="en-GB" b="1" dirty="0" err="1">
                <a:solidFill>
                  <a:srgbClr val="83001D"/>
                </a:solidFill>
                <a:effectLst/>
              </a:rPr>
              <a:t>sumbolon</a:t>
            </a:r>
            <a:r>
              <a:rPr lang="en-GB" b="1" dirty="0">
                <a:solidFill>
                  <a:srgbClr val="83001D"/>
                </a:solidFill>
                <a:effectLst/>
              </a:rPr>
              <a:t> ‘mark, token’, from sun- ‘with’ + </a:t>
            </a:r>
            <a:r>
              <a:rPr lang="en-GB" b="1" dirty="0" err="1">
                <a:solidFill>
                  <a:srgbClr val="83001D"/>
                </a:solidFill>
                <a:effectLst/>
              </a:rPr>
              <a:t>ballein</a:t>
            </a:r>
            <a:r>
              <a:rPr lang="en-GB" b="1" dirty="0">
                <a:solidFill>
                  <a:srgbClr val="83001D"/>
                </a:solidFill>
                <a:effectLst/>
              </a:rPr>
              <a:t> ‘to throw’.</a:t>
            </a:r>
          </a:p>
          <a:p>
            <a:endParaRPr lang="en-GB" b="1" dirty="0">
              <a:solidFill>
                <a:srgbClr val="83001D"/>
              </a:solidFill>
            </a:endParaRPr>
          </a:p>
          <a:p>
            <a:endParaRPr lang="en-GB" b="1" dirty="0">
              <a:solidFill>
                <a:srgbClr val="83001D"/>
              </a:solidFill>
              <a:effectLst/>
            </a:endParaRPr>
          </a:p>
          <a:p>
            <a:endParaRPr lang="en-GB" b="1" dirty="0">
              <a:solidFill>
                <a:srgbClr val="83001D"/>
              </a:solidFill>
            </a:endParaRPr>
          </a:p>
          <a:p>
            <a:endParaRPr lang="en-GB" b="1" dirty="0">
              <a:solidFill>
                <a:srgbClr val="83001D"/>
              </a:solidFill>
              <a:effectLst/>
            </a:endParaRPr>
          </a:p>
          <a:p>
            <a:endParaRPr lang="en-GB" b="1" dirty="0">
              <a:solidFill>
                <a:srgbClr val="83001D"/>
              </a:solidFill>
            </a:endParaRPr>
          </a:p>
          <a:p>
            <a:endParaRPr lang="en-GB" b="1" dirty="0">
              <a:solidFill>
                <a:srgbClr val="83001D"/>
              </a:solidFill>
              <a:effectLst/>
            </a:endParaRPr>
          </a:p>
          <a:p>
            <a:r>
              <a:rPr lang="en-GB" b="1" dirty="0">
                <a:solidFill>
                  <a:srgbClr val="83001D"/>
                </a:solidFill>
                <a:effectLst/>
              </a:rPr>
              <a:t>System</a:t>
            </a:r>
          </a:p>
          <a:p>
            <a:endParaRPr lang="en-GB" b="1" dirty="0">
              <a:solidFill>
                <a:srgbClr val="83001D"/>
              </a:solidFill>
              <a:effectLst/>
            </a:endParaRPr>
          </a:p>
          <a:p>
            <a:r>
              <a:rPr lang="en-GB" b="1" dirty="0">
                <a:solidFill>
                  <a:srgbClr val="83001D"/>
                </a:solidFill>
                <a:effectLst/>
              </a:rPr>
              <a:t>early 17th century: from French </a:t>
            </a:r>
            <a:r>
              <a:rPr lang="en-GB" b="1" dirty="0" err="1">
                <a:solidFill>
                  <a:srgbClr val="83001D"/>
                </a:solidFill>
                <a:effectLst/>
              </a:rPr>
              <a:t>système</a:t>
            </a:r>
            <a:r>
              <a:rPr lang="en-GB" b="1" dirty="0">
                <a:solidFill>
                  <a:srgbClr val="83001D"/>
                </a:solidFill>
                <a:effectLst/>
              </a:rPr>
              <a:t> or late Latin systema, from Greek </a:t>
            </a:r>
            <a:r>
              <a:rPr lang="en-GB" b="1" dirty="0" err="1">
                <a:solidFill>
                  <a:srgbClr val="83001D"/>
                </a:solidFill>
                <a:effectLst/>
              </a:rPr>
              <a:t>sustēma</a:t>
            </a:r>
            <a:r>
              <a:rPr lang="en-GB" b="1" dirty="0">
                <a:solidFill>
                  <a:srgbClr val="83001D"/>
                </a:solidFill>
                <a:effectLst/>
              </a:rPr>
              <a:t>, from sun- ‘with’ + </a:t>
            </a:r>
            <a:r>
              <a:rPr lang="en-GB" b="1" dirty="0" err="1">
                <a:solidFill>
                  <a:srgbClr val="83001D"/>
                </a:solidFill>
                <a:effectLst/>
              </a:rPr>
              <a:t>histanai</a:t>
            </a:r>
            <a:r>
              <a:rPr lang="en-GB" b="1" dirty="0">
                <a:solidFill>
                  <a:srgbClr val="83001D"/>
                </a:solidFill>
                <a:effectLst/>
              </a:rPr>
              <a:t> ‘set up’.</a:t>
            </a:r>
          </a:p>
        </p:txBody>
      </p:sp>
    </p:spTree>
    <p:extLst>
      <p:ext uri="{BB962C8B-B14F-4D97-AF65-F5344CB8AC3E}">
        <p14:creationId xmlns:p14="http://schemas.microsoft.com/office/powerpoint/2010/main" val="2558172481"/>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225879" y="1050195"/>
            <a:ext cx="11740242" cy="4524315"/>
          </a:xfrm>
          <a:prstGeom prst="rect">
            <a:avLst/>
          </a:prstGeom>
          <a:noFill/>
        </p:spPr>
        <p:txBody>
          <a:bodyPr wrap="square" rtlCol="0">
            <a:spAutoFit/>
          </a:bodyPr>
          <a:lstStyle/>
          <a:p>
            <a:r>
              <a:rPr lang="en-GB" sz="7200" dirty="0">
                <a:latin typeface="Twinkl Cursive Looped" panose="02000000000000000000" pitchFamily="2" charset="0"/>
              </a:rPr>
              <a:t>Let’s </a:t>
            </a:r>
            <a:r>
              <a:rPr lang="en-GB" sz="7200" i="1" dirty="0">
                <a:latin typeface="Twinkl Cursive Looped" panose="02000000000000000000" pitchFamily="2" charset="0"/>
              </a:rPr>
              <a:t>investigate….</a:t>
            </a:r>
          </a:p>
          <a:p>
            <a:endParaRPr lang="en-GB" sz="7200" i="1" dirty="0">
              <a:latin typeface="Twinkl Cursive Looped" panose="02000000000000000000" pitchFamily="2" charset="0"/>
            </a:endParaRPr>
          </a:p>
          <a:p>
            <a:r>
              <a:rPr lang="en-GB" sz="7200" i="1" dirty="0">
                <a:latin typeface="Twinkl Cursive Looped" panose="02000000000000000000" pitchFamily="2" charset="0"/>
              </a:rPr>
              <a:t>Create questions and mark schemes for these words. </a:t>
            </a:r>
          </a:p>
        </p:txBody>
      </p:sp>
    </p:spTree>
    <p:extLst>
      <p:ext uri="{BB962C8B-B14F-4D97-AF65-F5344CB8AC3E}">
        <p14:creationId xmlns:p14="http://schemas.microsoft.com/office/powerpoint/2010/main" val="4027390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469571" y="1518558"/>
            <a:ext cx="9046029" cy="3416320"/>
          </a:xfrm>
          <a:prstGeom prst="rect">
            <a:avLst/>
          </a:prstGeom>
          <a:noFill/>
        </p:spPr>
        <p:txBody>
          <a:bodyPr wrap="square" rtlCol="0">
            <a:spAutoFit/>
          </a:bodyPr>
          <a:lstStyle/>
          <a:p>
            <a:r>
              <a:rPr lang="en-GB" sz="7200" dirty="0">
                <a:latin typeface="Twinkl Cursive Looped" panose="02000000000000000000" pitchFamily="2" charset="0"/>
              </a:rPr>
              <a:t>Year 6  - Summer 2</a:t>
            </a:r>
          </a:p>
          <a:p>
            <a:r>
              <a:rPr lang="en-GB" sz="7200" dirty="0">
                <a:latin typeface="Twinkl Cursive Looped" panose="02000000000000000000" pitchFamily="2" charset="0"/>
              </a:rPr>
              <a:t>Week 1 - Monday</a:t>
            </a:r>
          </a:p>
          <a:p>
            <a:endParaRPr lang="en-GB" sz="7200" dirty="0"/>
          </a:p>
        </p:txBody>
      </p:sp>
    </p:spTree>
    <p:extLst>
      <p:ext uri="{BB962C8B-B14F-4D97-AF65-F5344CB8AC3E}">
        <p14:creationId xmlns:p14="http://schemas.microsoft.com/office/powerpoint/2010/main" val="864376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3148969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35907" y="2101110"/>
            <a:ext cx="10515600" cy="1481650"/>
          </a:xfrm>
        </p:spPr>
        <p:txBody>
          <a:bodyPr>
            <a:normAutofit/>
          </a:bodyPr>
          <a:lstStyle/>
          <a:p>
            <a:pPr algn="ctr"/>
            <a:r>
              <a:rPr lang="en-GB" dirty="0">
                <a:latin typeface="Twinkl Cursive Looped" panose="02000000000000000000" pitchFamily="2" charset="0"/>
              </a:rPr>
              <a:t>maths vocabulary </a:t>
            </a:r>
          </a:p>
        </p:txBody>
      </p:sp>
    </p:spTree>
    <p:extLst>
      <p:ext uri="{BB962C8B-B14F-4D97-AF65-F5344CB8AC3E}">
        <p14:creationId xmlns:p14="http://schemas.microsoft.com/office/powerpoint/2010/main" val="2817335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parallelogram </a:t>
            </a:r>
          </a:p>
        </p:txBody>
      </p:sp>
      <p:pic>
        <p:nvPicPr>
          <p:cNvPr id="1026" name="Picture 2" descr="Image result for parallelogram clipart">
            <a:extLst>
              <a:ext uri="{FF2B5EF4-FFF2-40B4-BE49-F238E27FC236}">
                <a16:creationId xmlns:a16="http://schemas.microsoft.com/office/drawing/2014/main" id="{19FB94FF-CE2F-BD02-CB51-681484B260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17" y="551770"/>
            <a:ext cx="3248025"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85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polygon </a:t>
            </a:r>
          </a:p>
        </p:txBody>
      </p:sp>
      <p:pic>
        <p:nvPicPr>
          <p:cNvPr id="2050" name="Picture 2" descr="Image result for polygons clipart">
            <a:extLst>
              <a:ext uri="{FF2B5EF4-FFF2-40B4-BE49-F238E27FC236}">
                <a16:creationId xmlns:a16="http://schemas.microsoft.com/office/drawing/2014/main" id="{137DFACD-D416-DF40-7BF8-C4BED58AFE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642" y="498022"/>
            <a:ext cx="18573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949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tetrahedron </a:t>
            </a:r>
          </a:p>
        </p:txBody>
      </p:sp>
      <p:pic>
        <p:nvPicPr>
          <p:cNvPr id="3074" name="Picture 2" descr="Image result for tetrahedron clipart">
            <a:extLst>
              <a:ext uri="{FF2B5EF4-FFF2-40B4-BE49-F238E27FC236}">
                <a16:creationId xmlns:a16="http://schemas.microsoft.com/office/drawing/2014/main" id="{6DC3AE7C-5950-0D17-46DB-B6C6239CFF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632" y="318407"/>
            <a:ext cx="15430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312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parallelogram</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a four-sided plane rectilinear figure with opposite sides parallel</a:t>
            </a:r>
          </a:p>
        </p:txBody>
      </p:sp>
      <p:pic>
        <p:nvPicPr>
          <p:cNvPr id="3" name="Picture 2" descr="Image result for parallelogram clipart">
            <a:extLst>
              <a:ext uri="{FF2B5EF4-FFF2-40B4-BE49-F238E27FC236}">
                <a16:creationId xmlns:a16="http://schemas.microsoft.com/office/drawing/2014/main" id="{6F4C1FF9-8BCA-5D85-4988-F0ACD7CB20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217" y="551770"/>
            <a:ext cx="3248025"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822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polygon</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2185214"/>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a plane figure with at least three straight sides and angles, and typically five or more</a:t>
            </a:r>
          </a:p>
        </p:txBody>
      </p:sp>
      <p:pic>
        <p:nvPicPr>
          <p:cNvPr id="3" name="Picture 2" descr="Image result for polygons clipart">
            <a:extLst>
              <a:ext uri="{FF2B5EF4-FFF2-40B4-BE49-F238E27FC236}">
                <a16:creationId xmlns:a16="http://schemas.microsoft.com/office/drawing/2014/main" id="{9DD2A38E-0B47-19AE-561F-FB9A17011F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642" y="498022"/>
            <a:ext cx="18573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56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tetrahedron</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NOUN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a solid having four plane triangular faces; a triangular pyramid</a:t>
            </a:r>
          </a:p>
        </p:txBody>
      </p:sp>
      <p:pic>
        <p:nvPicPr>
          <p:cNvPr id="3" name="Picture 2" descr="Image result for tetrahedron clipart">
            <a:extLst>
              <a:ext uri="{FF2B5EF4-FFF2-40B4-BE49-F238E27FC236}">
                <a16:creationId xmlns:a16="http://schemas.microsoft.com/office/drawing/2014/main" id="{B48C5238-8B47-88BC-909C-BA174D822D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632" y="318407"/>
            <a:ext cx="15430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3661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A rhombus is a parallelogram.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6319611" y="3624943"/>
            <a:ext cx="4734832" cy="93753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_____________ </a:t>
            </a:r>
            <a:endParaRPr lang="en-GB" i="1" dirty="0"/>
          </a:p>
        </p:txBody>
      </p:sp>
    </p:spTree>
    <p:extLst>
      <p:ext uri="{BB962C8B-B14F-4D97-AF65-F5344CB8AC3E}">
        <p14:creationId xmlns:p14="http://schemas.microsoft.com/office/powerpoint/2010/main" val="219983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Polygons can be both regular and irregular in shape.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963384" y="2857501"/>
            <a:ext cx="2922815" cy="964150"/>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199949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0B45859-773E-7646-7C3A-258278F5E4ED}"/>
              </a:ext>
            </a:extLst>
          </p:cNvPr>
          <p:cNvPicPr>
            <a:picLocks noChangeAspect="1"/>
          </p:cNvPicPr>
          <p:nvPr/>
        </p:nvPicPr>
        <p:blipFill rotWithShape="1">
          <a:blip r:embed="rId2"/>
          <a:srcRect l="15804" t="15221" r="14553" b="12601"/>
          <a:stretch/>
        </p:blipFill>
        <p:spPr>
          <a:xfrm>
            <a:off x="277584" y="114301"/>
            <a:ext cx="11478987" cy="6688716"/>
          </a:xfrm>
          <a:prstGeom prst="rect">
            <a:avLst/>
          </a:prstGeom>
        </p:spPr>
      </p:pic>
    </p:spTree>
    <p:extLst>
      <p:ext uri="{BB962C8B-B14F-4D97-AF65-F5344CB8AC3E}">
        <p14:creationId xmlns:p14="http://schemas.microsoft.com/office/powerpoint/2010/main" val="3955913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class were surprised by the shape of a tetrahedron.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857975" y="3804558"/>
            <a:ext cx="3926795" cy="970954"/>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___________</a:t>
            </a:r>
            <a:endParaRPr lang="en-GB" i="1" dirty="0"/>
          </a:p>
        </p:txBody>
      </p:sp>
    </p:spTree>
    <p:extLst>
      <p:ext uri="{BB962C8B-B14F-4D97-AF65-F5344CB8AC3E}">
        <p14:creationId xmlns:p14="http://schemas.microsoft.com/office/powerpoint/2010/main" val="220347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725438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symbol</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2308324"/>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a mark or character used as a conventional representation of an object, function, or process</a:t>
            </a:r>
            <a:endParaRPr lang="en-GB" dirty="0"/>
          </a:p>
        </p:txBody>
      </p:sp>
      <p:pic>
        <p:nvPicPr>
          <p:cNvPr id="4098" name="Picture 2" descr="Image result for symbol clipart">
            <a:extLst>
              <a:ext uri="{FF2B5EF4-FFF2-40B4-BE49-F238E27FC236}">
                <a16:creationId xmlns:a16="http://schemas.microsoft.com/office/drawing/2014/main" id="{585A1417-187A-1A5A-8052-4F1EF9BC28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272" y="535065"/>
            <a:ext cx="19621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29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chemical symbol for helium is He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539343" y="3722150"/>
            <a:ext cx="2269671" cy="84032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157166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system</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41371"/>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 set of things working together as parts of a mechanism or an interconnecting network; a complex whole</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4" name="Picture 2" descr="Image result for system clipart">
            <a:extLst>
              <a:ext uri="{FF2B5EF4-FFF2-40B4-BE49-F238E27FC236}">
                <a16:creationId xmlns:a16="http://schemas.microsoft.com/office/drawing/2014/main" id="{510121C1-D790-FDCE-93C8-E7567B6A24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28" y="56810"/>
            <a:ext cx="19812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970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 railway system is complex.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980215" y="3624943"/>
            <a:ext cx="2498271" cy="937532"/>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261182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768626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1877787"/>
            <a:ext cx="12192000"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Changing landscapes</a:t>
            </a: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We take many good physical things out of the Earth.  Sometimes the systems we have in place make it seem that we put back only harmful things like waste and pollution.  However, we often change landscapes for the better by restoring them to their natural state and symbol.  For example, by placing trees throughout the tropics we can gradually replace the forests we’ve plundered.  We can repair the damage we’ve caused.  Nobel prize winner Wangari Maathai has been planting trees as in 1977 she founded the Green Belt Movement which has now planted over 30 million trees across a large fraction of Kenya to prevent soil erosion. </a:t>
            </a:r>
          </a:p>
        </p:txBody>
      </p:sp>
    </p:spTree>
    <p:extLst>
      <p:ext uri="{BB962C8B-B14F-4D97-AF65-F5344CB8AC3E}">
        <p14:creationId xmlns:p14="http://schemas.microsoft.com/office/powerpoint/2010/main" val="16582173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1877787"/>
            <a:ext cx="12192000"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Changing landscapes</a:t>
            </a: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We take many good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physical</a:t>
            </a:r>
            <a:r>
              <a:rPr lang="en-GB" sz="3600" dirty="0">
                <a:solidFill>
                  <a:srgbClr val="000000"/>
                </a:solidFill>
                <a:effectLst/>
                <a:latin typeface="Twinkl Cursive Looped" panose="02000000000000000000" pitchFamily="2" charset="0"/>
                <a:ea typeface="Times New Roman" panose="02020603050405020304" pitchFamily="18" charset="0"/>
              </a:rPr>
              <a:t> things out of the Earth.  Sometimes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systems</a:t>
            </a:r>
            <a:r>
              <a:rPr lang="en-GB" sz="3600" dirty="0">
                <a:solidFill>
                  <a:srgbClr val="000000"/>
                </a:solidFill>
                <a:effectLst/>
                <a:latin typeface="Twinkl Cursive Looped" panose="02000000000000000000" pitchFamily="2" charset="0"/>
                <a:ea typeface="Times New Roman" panose="02020603050405020304" pitchFamily="18" charset="0"/>
              </a:rPr>
              <a:t> we have in place make it seem that we put back only harmful things like waste and pollution.  However, we often change landscapes for the better by restoring them to their natural state and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symbol</a:t>
            </a:r>
            <a:r>
              <a:rPr lang="en-GB" sz="3600" dirty="0">
                <a:solidFill>
                  <a:srgbClr val="000000"/>
                </a:solidFill>
                <a:effectLst/>
                <a:latin typeface="Twinkl Cursive Looped" panose="02000000000000000000" pitchFamily="2" charset="0"/>
                <a:ea typeface="Times New Roman" panose="02020603050405020304" pitchFamily="18" charset="0"/>
              </a:rPr>
              <a:t>.  For example, by placing trees throughout the tropics we can gradually replace the forests we’ve plundered.  We can repair the damage we’ve caused.  Nobel prize winner Wangari Maathai has been planting trees as in 1977 she founded the Green Belt Movement which has now planted over 30 million trees across a large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fraction</a:t>
            </a:r>
            <a:r>
              <a:rPr lang="en-GB" sz="3600" dirty="0">
                <a:solidFill>
                  <a:srgbClr val="000000"/>
                </a:solidFill>
                <a:effectLst/>
                <a:latin typeface="Twinkl Cursive Looped" panose="02000000000000000000" pitchFamily="2" charset="0"/>
                <a:ea typeface="Times New Roman" panose="02020603050405020304" pitchFamily="18" charset="0"/>
              </a:rPr>
              <a:t> of Kenya to prevent soil erosion. </a:t>
            </a:r>
          </a:p>
        </p:txBody>
      </p:sp>
    </p:spTree>
    <p:extLst>
      <p:ext uri="{BB962C8B-B14F-4D97-AF65-F5344CB8AC3E}">
        <p14:creationId xmlns:p14="http://schemas.microsoft.com/office/powerpoint/2010/main" val="20394378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2534233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37862369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3429000"/>
            <a:ext cx="10515600" cy="2852737"/>
          </a:xfrm>
        </p:spPr>
        <p:txBody>
          <a:bodyPr>
            <a:normAutofit/>
          </a:bodyPr>
          <a:lstStyle/>
          <a:p>
            <a:r>
              <a:rPr lang="en-GB" sz="6000" dirty="0">
                <a:solidFill>
                  <a:srgbClr val="000000"/>
                </a:solidFill>
                <a:effectLst/>
                <a:latin typeface="Twinkl Cursive Looped" panose="02000000000000000000" pitchFamily="2" charset="0"/>
                <a:ea typeface="Times New Roman" panose="02020603050405020304" pitchFamily="18" charset="0"/>
              </a:rPr>
              <a:t>We take many good physical things out of the Earth.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9582885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6  - Summer 2</a:t>
            </a:r>
          </a:p>
          <a:p>
            <a:r>
              <a:rPr lang="en-GB" sz="7200" dirty="0">
                <a:latin typeface="Twinkl Cursive Looped" panose="02000000000000000000" pitchFamily="2" charset="0"/>
              </a:rPr>
              <a:t>Week 1 - Tuesday</a:t>
            </a:r>
          </a:p>
          <a:p>
            <a:endParaRPr lang="en-GB" sz="7200" dirty="0"/>
          </a:p>
        </p:txBody>
      </p:sp>
    </p:spTree>
    <p:extLst>
      <p:ext uri="{BB962C8B-B14F-4D97-AF65-F5344CB8AC3E}">
        <p14:creationId xmlns:p14="http://schemas.microsoft.com/office/powerpoint/2010/main" val="36347645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0B45859-773E-7646-7C3A-258278F5E4ED}"/>
              </a:ext>
            </a:extLst>
          </p:cNvPr>
          <p:cNvPicPr>
            <a:picLocks noChangeAspect="1"/>
          </p:cNvPicPr>
          <p:nvPr/>
        </p:nvPicPr>
        <p:blipFill rotWithShape="1">
          <a:blip r:embed="rId2"/>
          <a:srcRect l="15804" t="15221" r="14553" b="12601"/>
          <a:stretch/>
        </p:blipFill>
        <p:spPr>
          <a:xfrm>
            <a:off x="277584" y="114301"/>
            <a:ext cx="11478987" cy="6688716"/>
          </a:xfrm>
          <a:prstGeom prst="rect">
            <a:avLst/>
          </a:prstGeom>
        </p:spPr>
      </p:pic>
    </p:spTree>
    <p:extLst>
      <p:ext uri="{BB962C8B-B14F-4D97-AF65-F5344CB8AC3E}">
        <p14:creationId xmlns:p14="http://schemas.microsoft.com/office/powerpoint/2010/main" val="17687944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17220931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38219410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parliament</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3323987"/>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(in the UK) the highest legislature, consisting of the Sovereign, the House of Lords, and the House of Commons</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2050" name="Picture 2" descr="Houses Of Parliament Stock Illustration - Download Image Now - London -  England, Big Ben, Houses Of Parliament - London - iStock">
            <a:extLst>
              <a:ext uri="{FF2B5EF4-FFF2-40B4-BE49-F238E27FC236}">
                <a16:creationId xmlns:a16="http://schemas.microsoft.com/office/drawing/2014/main" id="{22F575BD-A4F8-AD13-9D85-C7A41F01E1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26" y="310243"/>
            <a:ext cx="2581275"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502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minister will lay proposals before Parliament.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196443" y="3771900"/>
            <a:ext cx="3445328" cy="84032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413781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persuade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41371"/>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induce (someone) to do something through reasoning or argument</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3074" name="Picture 2" descr="7,396 Persuade Images, Stock Photos &amp; Vectors | Shutterstock">
            <a:extLst>
              <a:ext uri="{FF2B5EF4-FFF2-40B4-BE49-F238E27FC236}">
                <a16:creationId xmlns:a16="http://schemas.microsoft.com/office/drawing/2014/main" id="{8F0AF4CA-9284-8489-EF96-1668BC24C1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506"/>
          <a:stretch/>
        </p:blipFill>
        <p:spPr bwMode="auto">
          <a:xfrm>
            <a:off x="288811" y="310243"/>
            <a:ext cx="4185217" cy="1598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7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It was easy to persuade you.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6270172" y="3624944"/>
            <a:ext cx="3102428" cy="93753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292067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physical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ADJECTIVE</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41371"/>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relating to the body as opposed to the mind</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098" name="Picture 2" descr="Exercise jumpy physio physical activity healthy lifestyle fitness clip art  - Clipartix">
            <a:extLst>
              <a:ext uri="{FF2B5EF4-FFF2-40B4-BE49-F238E27FC236}">
                <a16:creationId xmlns:a16="http://schemas.microsoft.com/office/drawing/2014/main" id="{0EBFB262-2CE0-E5CA-EE46-15343C1953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310243"/>
            <a:ext cx="2543175"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340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2343004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Physical challenges are tough.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832757" y="3624943"/>
            <a:ext cx="3102428" cy="93753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74520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prejudice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41371"/>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preconceived opinion that is not based on reason or actual experience</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3074" name="Picture 2" descr="7,396 Persuade Images, Stock Photos &amp; Vectors | Shutterstock">
            <a:extLst>
              <a:ext uri="{FF2B5EF4-FFF2-40B4-BE49-F238E27FC236}">
                <a16:creationId xmlns:a16="http://schemas.microsoft.com/office/drawing/2014/main" id="{8F0AF4CA-9284-8489-EF96-1668BC24C1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506"/>
          <a:stretch/>
        </p:blipFill>
        <p:spPr bwMode="auto">
          <a:xfrm>
            <a:off x="288811" y="310243"/>
            <a:ext cx="4185217" cy="1598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65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Prejudice against people from different backgrounds is wrong.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420586" y="2884118"/>
            <a:ext cx="3102428" cy="93753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222268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35907" y="2101110"/>
            <a:ext cx="10515600" cy="1481650"/>
          </a:xfrm>
        </p:spPr>
        <p:txBody>
          <a:bodyPr>
            <a:normAutofit/>
          </a:bodyPr>
          <a:lstStyle/>
          <a:p>
            <a:pPr algn="ctr"/>
            <a:r>
              <a:rPr lang="en-GB" dirty="0">
                <a:latin typeface="Twinkl Cursive Looped" panose="02000000000000000000" pitchFamily="2" charset="0"/>
              </a:rPr>
              <a:t>Antonyms and Synonyms</a:t>
            </a:r>
          </a:p>
        </p:txBody>
      </p:sp>
    </p:spTree>
    <p:extLst>
      <p:ext uri="{BB962C8B-B14F-4D97-AF65-F5344CB8AC3E}">
        <p14:creationId xmlns:p14="http://schemas.microsoft.com/office/powerpoint/2010/main" val="359419353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729511"/>
            <a:ext cx="10515600" cy="1481650"/>
          </a:xfrm>
        </p:spPr>
        <p:txBody>
          <a:bodyPr>
            <a:normAutofit/>
          </a:bodyPr>
          <a:lstStyle/>
          <a:p>
            <a:pPr algn="ctr"/>
            <a:r>
              <a:rPr lang="en-GB" dirty="0">
                <a:latin typeface="Twinkl Cursive Looped" panose="02000000000000000000" pitchFamily="2" charset="0"/>
              </a:rPr>
              <a:t>synonyms – same meaning</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1099457" y="4438819"/>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antonyms – opposite meaning</a:t>
            </a:r>
          </a:p>
        </p:txBody>
      </p:sp>
    </p:spTree>
    <p:extLst>
      <p:ext uri="{BB962C8B-B14F-4D97-AF65-F5344CB8AC3E}">
        <p14:creationId xmlns:p14="http://schemas.microsoft.com/office/powerpoint/2010/main" val="254068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91243" y="1683540"/>
            <a:ext cx="10515600" cy="1481650"/>
          </a:xfrm>
        </p:spPr>
        <p:txBody>
          <a:bodyPr>
            <a:normAutofit fontScale="90000"/>
          </a:bodyPr>
          <a:lstStyle/>
          <a:p>
            <a:pPr algn="ctr"/>
            <a:r>
              <a:rPr lang="en-GB" dirty="0">
                <a:latin typeface="Twinkl Cursive Looped" panose="02000000000000000000" pitchFamily="2" charset="0"/>
              </a:rPr>
              <a:t>synonyms and antonyms of ‘happy’</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838200" y="3165190"/>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endParaRPr lang="en-GB" dirty="0">
              <a:latin typeface="Twinkl Cursive Looped" panose="02000000000000000000" pitchFamily="2" charset="0"/>
            </a:endParaRPr>
          </a:p>
        </p:txBody>
      </p:sp>
      <p:sp>
        <p:nvSpPr>
          <p:cNvPr id="7" name="TextBox 6">
            <a:extLst>
              <a:ext uri="{FF2B5EF4-FFF2-40B4-BE49-F238E27FC236}">
                <a16:creationId xmlns:a16="http://schemas.microsoft.com/office/drawing/2014/main" id="{059A0F0C-D116-7E3A-9204-051C4FBCC1EF}"/>
              </a:ext>
            </a:extLst>
          </p:cNvPr>
          <p:cNvSpPr txBox="1"/>
          <p:nvPr/>
        </p:nvSpPr>
        <p:spPr>
          <a:xfrm>
            <a:off x="2139044" y="4900982"/>
            <a:ext cx="8184695" cy="1938992"/>
          </a:xfrm>
          <a:prstGeom prst="rect">
            <a:avLst/>
          </a:prstGeom>
          <a:noFill/>
        </p:spPr>
        <p:txBody>
          <a:bodyPr wrap="square">
            <a:spAutoFit/>
          </a:bodyPr>
          <a:lstStyle/>
          <a:p>
            <a:pPr algn="ctr"/>
            <a:r>
              <a:rPr lang="en-GB" sz="6000" dirty="0">
                <a:latin typeface="Twinkl Cursive Looped" panose="02000000000000000000" pitchFamily="2" charset="0"/>
              </a:rPr>
              <a:t>happy = adjective </a:t>
            </a:r>
          </a:p>
          <a:p>
            <a:pPr algn="ctr"/>
            <a:r>
              <a:rPr lang="en-GB" sz="6000" dirty="0">
                <a:latin typeface="Twinkl Cursive Looped" panose="02000000000000000000" pitchFamily="2" charset="0"/>
              </a:rPr>
              <a:t>= all adjectives </a:t>
            </a:r>
          </a:p>
        </p:txBody>
      </p:sp>
    </p:spTree>
    <p:extLst>
      <p:ext uri="{BB962C8B-B14F-4D97-AF65-F5344CB8AC3E}">
        <p14:creationId xmlns:p14="http://schemas.microsoft.com/office/powerpoint/2010/main" val="30594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exultant</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synonym of ‘happy’</a:t>
            </a:r>
          </a:p>
        </p:txBody>
      </p:sp>
      <p:pic>
        <p:nvPicPr>
          <p:cNvPr id="3" name="Picture 2" descr="Excited emoji Vector Art Stock Images | Depositphotos">
            <a:extLst>
              <a:ext uri="{FF2B5EF4-FFF2-40B4-BE49-F238E27FC236}">
                <a16:creationId xmlns:a16="http://schemas.microsoft.com/office/drawing/2014/main" id="{99FDCFCA-F496-19AF-0153-A025053719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278" y="496828"/>
            <a:ext cx="2352675"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236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elated</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synonym of ‘happy’</a:t>
            </a:r>
          </a:p>
        </p:txBody>
      </p:sp>
      <p:pic>
        <p:nvPicPr>
          <p:cNvPr id="3" name="Picture 2" descr="Excited emoji Vector Art Stock Images | Depositphotos">
            <a:extLst>
              <a:ext uri="{FF2B5EF4-FFF2-40B4-BE49-F238E27FC236}">
                <a16:creationId xmlns:a16="http://schemas.microsoft.com/office/drawing/2014/main" id="{99FDCFCA-F496-19AF-0153-A025053719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278" y="496828"/>
            <a:ext cx="2352675"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3703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delighted</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synonym of ‘happy’</a:t>
            </a:r>
          </a:p>
        </p:txBody>
      </p:sp>
      <p:pic>
        <p:nvPicPr>
          <p:cNvPr id="3" name="Picture 2" descr="Excited emoji Vector Art Stock Images | Depositphotos">
            <a:extLst>
              <a:ext uri="{FF2B5EF4-FFF2-40B4-BE49-F238E27FC236}">
                <a16:creationId xmlns:a16="http://schemas.microsoft.com/office/drawing/2014/main" id="{99FDCFCA-F496-19AF-0153-A025053719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278" y="496828"/>
            <a:ext cx="2352675"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670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2334456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parliament</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3323987"/>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(in the UK) the highest legislature, consisting of the Sovereign, the House of Lords, and the House of Commons</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2050" name="Picture 2" descr="Houses Of Parliament Stock Illustration - Download Image Now - London -  England, Big Ben, Houses Of Parliament - London - iStock">
            <a:extLst>
              <a:ext uri="{FF2B5EF4-FFF2-40B4-BE49-F238E27FC236}">
                <a16:creationId xmlns:a16="http://schemas.microsoft.com/office/drawing/2014/main" id="{22F575BD-A4F8-AD13-9D85-C7A41F01E1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26" y="310243"/>
            <a:ext cx="2581275"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919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35907" y="2101110"/>
            <a:ext cx="10515600" cy="1481650"/>
          </a:xfrm>
        </p:spPr>
        <p:txBody>
          <a:bodyPr>
            <a:normAutofit/>
          </a:bodyPr>
          <a:lstStyle/>
          <a:p>
            <a:pPr algn="ctr"/>
            <a:r>
              <a:rPr lang="en-GB" dirty="0">
                <a:latin typeface="Twinkl Cursive Looped" panose="02000000000000000000" pitchFamily="2" charset="0"/>
              </a:rPr>
              <a:t>maths vocabulary </a:t>
            </a:r>
          </a:p>
        </p:txBody>
      </p:sp>
    </p:spTree>
    <p:extLst>
      <p:ext uri="{BB962C8B-B14F-4D97-AF65-F5344CB8AC3E}">
        <p14:creationId xmlns:p14="http://schemas.microsoft.com/office/powerpoint/2010/main" val="20336981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acute</a:t>
            </a:r>
          </a:p>
        </p:txBody>
      </p:sp>
      <p:pic>
        <p:nvPicPr>
          <p:cNvPr id="1026" name="Picture 2" descr="Image result for acute angle clipart">
            <a:extLst>
              <a:ext uri="{FF2B5EF4-FFF2-40B4-BE49-F238E27FC236}">
                <a16:creationId xmlns:a16="http://schemas.microsoft.com/office/drawing/2014/main" id="{49B1D3C1-F911-1D21-2671-C56C9DAFAE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41" y="465364"/>
            <a:ext cx="22383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701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obtuse</a:t>
            </a:r>
          </a:p>
        </p:txBody>
      </p:sp>
      <p:pic>
        <p:nvPicPr>
          <p:cNvPr id="2050" name="Picture 2" descr="Image result for obtuse angle clipart">
            <a:extLst>
              <a:ext uri="{FF2B5EF4-FFF2-40B4-BE49-F238E27FC236}">
                <a16:creationId xmlns:a16="http://schemas.microsoft.com/office/drawing/2014/main" id="{4345E324-8875-243D-1F80-4996F4F5FF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679" y="726622"/>
            <a:ext cx="24003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839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reflex</a:t>
            </a:r>
          </a:p>
        </p:txBody>
      </p:sp>
      <p:pic>
        <p:nvPicPr>
          <p:cNvPr id="3074" name="Picture 2" descr="Image result for reflex angle clipart">
            <a:extLst>
              <a:ext uri="{FF2B5EF4-FFF2-40B4-BE49-F238E27FC236}">
                <a16:creationId xmlns:a16="http://schemas.microsoft.com/office/drawing/2014/main" id="{CB31C51B-B0F3-069E-8B1A-99C2A00035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161" y="661307"/>
            <a:ext cx="1543050" cy="125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4464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acute</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(of an angle) less than 90° </a:t>
            </a:r>
          </a:p>
        </p:txBody>
      </p:sp>
      <p:pic>
        <p:nvPicPr>
          <p:cNvPr id="3" name="Picture 2" descr="Image result for acute angle clipart">
            <a:extLst>
              <a:ext uri="{FF2B5EF4-FFF2-40B4-BE49-F238E27FC236}">
                <a16:creationId xmlns:a16="http://schemas.microsoft.com/office/drawing/2014/main" id="{E877FB1E-EEA4-7EDA-502C-23DABBF7F1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41" y="465364"/>
            <a:ext cx="2238375"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90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obtuse </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658586" y="4501729"/>
            <a:ext cx="11789909" cy="1508105"/>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(of an angle) more than 90° and less than 180°</a:t>
            </a:r>
          </a:p>
        </p:txBody>
      </p:sp>
      <p:pic>
        <p:nvPicPr>
          <p:cNvPr id="3" name="Picture 2" descr="Image result for obtuse angle clipart">
            <a:extLst>
              <a:ext uri="{FF2B5EF4-FFF2-40B4-BE49-F238E27FC236}">
                <a16:creationId xmlns:a16="http://schemas.microsoft.com/office/drawing/2014/main" id="{4D3E69EC-2EE9-9452-6D96-424C5550C8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679" y="726622"/>
            <a:ext cx="24003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900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58586" y="189139"/>
            <a:ext cx="10515600" cy="1481650"/>
          </a:xfrm>
        </p:spPr>
        <p:txBody>
          <a:bodyPr>
            <a:normAutofit/>
          </a:bodyPr>
          <a:lstStyle/>
          <a:p>
            <a:pPr algn="ctr"/>
            <a:r>
              <a:rPr lang="en-GB" dirty="0">
                <a:latin typeface="Twinkl Cursive Looped" panose="02000000000000000000" pitchFamily="2" charset="0"/>
              </a:rPr>
              <a:t>reflex</a:t>
            </a:r>
            <a:endParaRPr lang="en-GB" i="1" dirty="0">
              <a:latin typeface="Twinkl Cursive Looped" panose="02000000000000000000" pitchFamily="2" charset="0"/>
            </a:endParaRPr>
          </a:p>
        </p:txBody>
      </p:sp>
      <p:sp>
        <p:nvSpPr>
          <p:cNvPr id="10" name="TextBox 9">
            <a:extLst>
              <a:ext uri="{FF2B5EF4-FFF2-40B4-BE49-F238E27FC236}">
                <a16:creationId xmlns:a16="http://schemas.microsoft.com/office/drawing/2014/main" id="{003D53EA-1945-744E-2DD1-0312F4DE835F}"/>
              </a:ext>
            </a:extLst>
          </p:cNvPr>
          <p:cNvSpPr txBox="1"/>
          <p:nvPr/>
        </p:nvSpPr>
        <p:spPr>
          <a:xfrm>
            <a:off x="259216" y="2439928"/>
            <a:ext cx="11314340" cy="1292662"/>
          </a:xfrm>
          <a:prstGeom prst="rect">
            <a:avLst/>
          </a:prstGeom>
          <a:noFill/>
        </p:spPr>
        <p:txBody>
          <a:bodyPr wrap="square">
            <a:spAutoFit/>
          </a:bodyPr>
          <a:lstStyle/>
          <a:p>
            <a:pPr algn="ctr"/>
            <a: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ADJECTIVE </a:t>
            </a:r>
            <a:br>
              <a:rPr kumimoji="0" lang="en-GB" sz="60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sp>
        <p:nvSpPr>
          <p:cNvPr id="12" name="TextBox 11">
            <a:extLst>
              <a:ext uri="{FF2B5EF4-FFF2-40B4-BE49-F238E27FC236}">
                <a16:creationId xmlns:a16="http://schemas.microsoft.com/office/drawing/2014/main" id="{E384BFF7-3319-CAE2-192F-C4DCBBBBFCCA}"/>
              </a:ext>
            </a:extLst>
          </p:cNvPr>
          <p:cNvSpPr txBox="1"/>
          <p:nvPr/>
        </p:nvSpPr>
        <p:spPr>
          <a:xfrm>
            <a:off x="402091" y="4672786"/>
            <a:ext cx="11789909" cy="830997"/>
          </a:xfrm>
          <a:prstGeom prst="rect">
            <a:avLst/>
          </a:prstGeom>
          <a:noFill/>
        </p:spPr>
        <p:txBody>
          <a:bodyPr wrap="square">
            <a:spAutoFit/>
          </a:bodyPr>
          <a:lstStyle/>
          <a:p>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t>Definition -</a:t>
            </a:r>
            <a:r>
              <a:rPr lang="en-GB" sz="4400" dirty="0">
                <a:solidFill>
                  <a:prstClr val="black"/>
                </a:solidFill>
                <a:latin typeface="Twinkl Cursive Looped" panose="02000000000000000000" pitchFamily="2" charset="0"/>
              </a:rPr>
              <a:t> (of an angle) exceeding 180°</a:t>
            </a:r>
          </a:p>
        </p:txBody>
      </p:sp>
      <p:pic>
        <p:nvPicPr>
          <p:cNvPr id="3" name="Picture 2" descr="Image result for reflex angle clipart">
            <a:extLst>
              <a:ext uri="{FF2B5EF4-FFF2-40B4-BE49-F238E27FC236}">
                <a16:creationId xmlns:a16="http://schemas.microsoft.com/office/drawing/2014/main" id="{6DF24915-802E-310C-C3D2-5C23A6F449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161" y="661307"/>
            <a:ext cx="1543050" cy="1257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717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angle was 45 degrees so was classified as acute.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7151914" y="3821650"/>
            <a:ext cx="1616529" cy="790575"/>
          </a:xfrm>
          <a:prstGeom prst="rect">
            <a:avLst/>
          </a:prstGeom>
          <a:solidFill>
            <a:schemeClr val="bg1">
              <a:lumMod val="95000"/>
            </a:schemeClr>
          </a:solidFill>
        </p:spPr>
        <p:txBody>
          <a:bodyPr vert="horz" lIns="91440" tIns="45720" rIns="91440" bIns="45720" rtlCol="0" anchor="b">
            <a:normAutofit fontScale="60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a:t>
            </a:r>
            <a:endParaRPr lang="en-GB" i="1" dirty="0"/>
          </a:p>
        </p:txBody>
      </p:sp>
    </p:spTree>
    <p:extLst>
      <p:ext uri="{BB962C8B-B14F-4D97-AF65-F5344CB8AC3E}">
        <p14:creationId xmlns:p14="http://schemas.microsoft.com/office/powerpoint/2010/main" val="34790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An obtuse angle was drawn of 150°.</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681843" y="3668652"/>
            <a:ext cx="2117046" cy="893823"/>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1831593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angle measured 183 degrees which made it a reflex angle, but only just.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6221638" y="2906103"/>
            <a:ext cx="1795692" cy="914783"/>
          </a:xfrm>
          <a:prstGeom prst="rect">
            <a:avLst/>
          </a:prstGeom>
          <a:solidFill>
            <a:schemeClr val="bg1">
              <a:lumMod val="95000"/>
            </a:schemeClr>
          </a:solidFill>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3600" dirty="0">
                <a:latin typeface="Twinkl Cursive Looped" panose="02000000000000000000" pitchFamily="2" charset="0"/>
              </a:rPr>
              <a:t>_____</a:t>
            </a:r>
            <a:endParaRPr lang="en-GB" sz="3600" i="1" dirty="0"/>
          </a:p>
        </p:txBody>
      </p:sp>
    </p:spTree>
    <p:extLst>
      <p:ext uri="{BB962C8B-B14F-4D97-AF65-F5344CB8AC3E}">
        <p14:creationId xmlns:p14="http://schemas.microsoft.com/office/powerpoint/2010/main" val="6171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minister will lay proposals before Parliament.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196443" y="3771900"/>
            <a:ext cx="3445328" cy="84032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350724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New CHALLENGE words.</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42021091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symbol</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2308324"/>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a mark or character used as a conventional representation of an object, function, or process</a:t>
            </a:r>
            <a:endParaRPr lang="en-GB" dirty="0"/>
          </a:p>
        </p:txBody>
      </p:sp>
      <p:pic>
        <p:nvPicPr>
          <p:cNvPr id="4098" name="Picture 2" descr="Image result for symbol clipart">
            <a:extLst>
              <a:ext uri="{FF2B5EF4-FFF2-40B4-BE49-F238E27FC236}">
                <a16:creationId xmlns:a16="http://schemas.microsoft.com/office/drawing/2014/main" id="{585A1417-187A-1A5A-8052-4F1EF9BC28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272" y="535065"/>
            <a:ext cx="196215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0817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chemical symbol for helium is He</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539343" y="3722150"/>
            <a:ext cx="2269671" cy="840325"/>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158662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system</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41371"/>
            <a:ext cx="11614375" cy="2400657"/>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a set of things working together as parts of a mechanism or an interconnecting network; a complex whole</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8194" name="Picture 2" descr="Image result for system clipart">
            <a:extLst>
              <a:ext uri="{FF2B5EF4-FFF2-40B4-BE49-F238E27FC236}">
                <a16:creationId xmlns:a16="http://schemas.microsoft.com/office/drawing/2014/main" id="{510121C1-D790-FDCE-93C8-E7567B6A24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28" y="56810"/>
            <a:ext cx="19812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178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The railway system is complex.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980215" y="3624943"/>
            <a:ext cx="2498271" cy="937532"/>
          </a:xfrm>
          <a:prstGeom prst="rect">
            <a:avLst/>
          </a:prstGeom>
          <a:solidFill>
            <a:schemeClr val="bg1">
              <a:lumMod val="95000"/>
            </a:schemeClr>
          </a:solidFill>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a:t>
            </a:r>
            <a:endParaRPr lang="en-GB" i="1" dirty="0"/>
          </a:p>
        </p:txBody>
      </p:sp>
    </p:spTree>
    <p:extLst>
      <p:ext uri="{BB962C8B-B14F-4D97-AF65-F5344CB8AC3E}">
        <p14:creationId xmlns:p14="http://schemas.microsoft.com/office/powerpoint/2010/main" val="217649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Practise and Apply</a:t>
            </a:r>
            <a:r>
              <a:rPr lang="en-GB" dirty="0">
                <a:latin typeface="Twinkl Cursive Looped" panose="02000000000000000000" pitchFamily="2" charset="0"/>
              </a:rPr>
              <a:t>.</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300634002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1877787"/>
            <a:ext cx="12192000"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Changing landscapes</a:t>
            </a: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We take many good physical things out of the Earth.  Sometimes the systems we have in place make it seem that we put back only harmful things like waste and pollution.  However, we often change landscapes for the better by restoring them to their natural state and symbol.  For example, by placing trees throughout the tropics we can gradually replace the forests we’ve plundered.  We can repair the damage we’ve caused.  Nobel prize winner Wangari Maathai has been planting trees as in 1977 she founded the Green Belt Movement which has now planted over 30 million trees across a large fraction of Kenya to prevent soil erosion. </a:t>
            </a:r>
          </a:p>
        </p:txBody>
      </p:sp>
    </p:spTree>
    <p:extLst>
      <p:ext uri="{BB962C8B-B14F-4D97-AF65-F5344CB8AC3E}">
        <p14:creationId xmlns:p14="http://schemas.microsoft.com/office/powerpoint/2010/main" val="15817455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0" y="1877787"/>
            <a:ext cx="12192000" cy="4980213"/>
          </a:xfrm>
        </p:spPr>
        <p:txBody>
          <a:bodyPr>
            <a:noAutofit/>
          </a:bodyPr>
          <a:lstStyle/>
          <a:p>
            <a:pPr algn="l"/>
            <a:r>
              <a:rPr lang="en-GB" sz="3600" b="1" u="sng" dirty="0">
                <a:solidFill>
                  <a:srgbClr val="000000"/>
                </a:solidFill>
                <a:effectLst/>
                <a:latin typeface="Twinkl Cursive Looped" panose="02000000000000000000" pitchFamily="2" charset="0"/>
                <a:ea typeface="Times New Roman" panose="02020603050405020304" pitchFamily="18" charset="0"/>
              </a:rPr>
              <a:t>Changing landscapes</a:t>
            </a:r>
            <a:br>
              <a:rPr lang="en-GB" sz="3600" dirty="0">
                <a:solidFill>
                  <a:srgbClr val="000000"/>
                </a:solidFill>
                <a:effectLst/>
                <a:latin typeface="Twinkl Cursive Looped" panose="02000000000000000000" pitchFamily="2" charset="0"/>
                <a:ea typeface="Times New Roman" panose="02020603050405020304" pitchFamily="18" charset="0"/>
              </a:rPr>
            </a:br>
            <a:r>
              <a:rPr lang="en-GB" sz="3600" dirty="0">
                <a:solidFill>
                  <a:srgbClr val="000000"/>
                </a:solidFill>
                <a:effectLst/>
                <a:latin typeface="Twinkl Cursive Looped" panose="02000000000000000000" pitchFamily="2" charset="0"/>
                <a:ea typeface="Times New Roman" panose="02020603050405020304" pitchFamily="18" charset="0"/>
              </a:rPr>
              <a:t>We take many good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physical</a:t>
            </a:r>
            <a:r>
              <a:rPr lang="en-GB" sz="3600" dirty="0">
                <a:solidFill>
                  <a:srgbClr val="000000"/>
                </a:solidFill>
                <a:effectLst/>
                <a:latin typeface="Twinkl Cursive Looped" panose="02000000000000000000" pitchFamily="2" charset="0"/>
                <a:ea typeface="Times New Roman" panose="02020603050405020304" pitchFamily="18" charset="0"/>
              </a:rPr>
              <a:t> things out of the Earth.  Sometimes the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systems</a:t>
            </a:r>
            <a:r>
              <a:rPr lang="en-GB" sz="3600" dirty="0">
                <a:solidFill>
                  <a:srgbClr val="000000"/>
                </a:solidFill>
                <a:effectLst/>
                <a:latin typeface="Twinkl Cursive Looped" panose="02000000000000000000" pitchFamily="2" charset="0"/>
                <a:ea typeface="Times New Roman" panose="02020603050405020304" pitchFamily="18" charset="0"/>
              </a:rPr>
              <a:t> we have in place make it seem that we put back only harmful things like waste and pollution.  However, we often change landscapes for the better by restoring them to their natural state and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symbol</a:t>
            </a:r>
            <a:r>
              <a:rPr lang="en-GB" sz="3600" dirty="0">
                <a:solidFill>
                  <a:srgbClr val="000000"/>
                </a:solidFill>
                <a:effectLst/>
                <a:latin typeface="Twinkl Cursive Looped" panose="02000000000000000000" pitchFamily="2" charset="0"/>
                <a:ea typeface="Times New Roman" panose="02020603050405020304" pitchFamily="18" charset="0"/>
              </a:rPr>
              <a:t>.  For example, by placing trees throughout the tropics we can gradually replace the forests we’ve plundered.  We can repair the damage we’ve caused.  Nobel prize winner Wangari Maathai has been planting trees as in 1977 she founded the Green Belt Movement which has now planted over 30 million trees across a large </a:t>
            </a:r>
            <a:r>
              <a:rPr lang="en-GB" sz="3600" dirty="0">
                <a:solidFill>
                  <a:srgbClr val="000000"/>
                </a:solidFill>
                <a:effectLst/>
                <a:highlight>
                  <a:srgbClr val="FFFF00"/>
                </a:highlight>
                <a:latin typeface="Twinkl Cursive Looped" panose="02000000000000000000" pitchFamily="2" charset="0"/>
                <a:ea typeface="Times New Roman" panose="02020603050405020304" pitchFamily="18" charset="0"/>
              </a:rPr>
              <a:t>fraction</a:t>
            </a:r>
            <a:r>
              <a:rPr lang="en-GB" sz="3600" dirty="0">
                <a:solidFill>
                  <a:srgbClr val="000000"/>
                </a:solidFill>
                <a:effectLst/>
                <a:latin typeface="Twinkl Cursive Looped" panose="02000000000000000000" pitchFamily="2" charset="0"/>
                <a:ea typeface="Times New Roman" panose="02020603050405020304" pitchFamily="18" charset="0"/>
              </a:rPr>
              <a:t> of Kenya to prevent soil erosion. </a:t>
            </a:r>
          </a:p>
        </p:txBody>
      </p:sp>
    </p:spTree>
    <p:extLst>
      <p:ext uri="{BB962C8B-B14F-4D97-AF65-F5344CB8AC3E}">
        <p14:creationId xmlns:p14="http://schemas.microsoft.com/office/powerpoint/2010/main" val="16211848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Write this sentence as I dictate it to you.</a:t>
            </a:r>
            <a:endParaRPr lang="en-GB" i="1" dirty="0">
              <a:latin typeface="Twinkl Cursive Looped" panose="02000000000000000000" pitchFamily="2" charset="0"/>
            </a:endParaRPr>
          </a:p>
        </p:txBody>
      </p:sp>
    </p:spTree>
    <p:extLst>
      <p:ext uri="{BB962C8B-B14F-4D97-AF65-F5344CB8AC3E}">
        <p14:creationId xmlns:p14="http://schemas.microsoft.com/office/powerpoint/2010/main" val="7508611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26784-A357-92CE-B6B1-8F248D3D6650}"/>
              </a:ext>
            </a:extLst>
          </p:cNvPr>
          <p:cNvSpPr>
            <a:spLocks noGrp="1"/>
          </p:cNvSpPr>
          <p:nvPr>
            <p:ph type="title"/>
          </p:nvPr>
        </p:nvSpPr>
        <p:spPr>
          <a:xfrm>
            <a:off x="844550" y="3429000"/>
            <a:ext cx="10515600" cy="2852737"/>
          </a:xfrm>
        </p:spPr>
        <p:txBody>
          <a:bodyPr>
            <a:normAutofit fontScale="90000"/>
          </a:bodyPr>
          <a:lstStyle/>
          <a:p>
            <a:r>
              <a:rPr lang="en-GB" sz="6000" dirty="0">
                <a:solidFill>
                  <a:srgbClr val="000000"/>
                </a:solidFill>
                <a:effectLst/>
                <a:latin typeface="Twinkl Cursive Looped" panose="02000000000000000000" pitchFamily="2" charset="0"/>
                <a:ea typeface="Times New Roman" panose="02020603050405020304" pitchFamily="18" charset="0"/>
              </a:rPr>
              <a:t>Sometimes the systems we have in place make it seem that we put back only harmful things like waste and pollution. </a:t>
            </a:r>
            <a:endParaRPr lang="en-GB" dirty="0"/>
          </a:p>
        </p:txBody>
      </p:sp>
      <p:sp>
        <p:nvSpPr>
          <p:cNvPr id="3" name="Text Placeholder 2">
            <a:extLst>
              <a:ext uri="{FF2B5EF4-FFF2-40B4-BE49-F238E27FC236}">
                <a16:creationId xmlns:a16="http://schemas.microsoft.com/office/drawing/2014/main" id="{2C093CA3-7411-8BC7-47E4-02215E91DB7B}"/>
              </a:ext>
            </a:extLst>
          </p:cNvPr>
          <p:cNvSpPr>
            <a:spLocks noGrp="1"/>
          </p:cNvSpPr>
          <p:nvPr>
            <p:ph type="body" idx="1"/>
          </p:nvPr>
        </p:nvSpPr>
        <p:spPr>
          <a:xfrm>
            <a:off x="844550" y="209551"/>
            <a:ext cx="10515600" cy="1500187"/>
          </a:xfrm>
        </p:spPr>
        <p:txBody>
          <a:bodyPr/>
          <a:lstStyle/>
          <a:p>
            <a:r>
              <a:rPr lang="en-GB" dirty="0"/>
              <a:t>Did you write it correctly?</a:t>
            </a:r>
          </a:p>
          <a:p>
            <a:r>
              <a:rPr lang="en-GB" dirty="0"/>
              <a:t>Edit your work and make sure you have it correct.</a:t>
            </a:r>
          </a:p>
          <a:p>
            <a:r>
              <a:rPr lang="en-GB" dirty="0"/>
              <a:t>Can you underline the spelling word that we have covered in this session?</a:t>
            </a:r>
          </a:p>
        </p:txBody>
      </p:sp>
    </p:spTree>
    <p:extLst>
      <p:ext uri="{BB962C8B-B14F-4D97-AF65-F5344CB8AC3E}">
        <p14:creationId xmlns:p14="http://schemas.microsoft.com/office/powerpoint/2010/main" val="2764643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persuade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41371"/>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induce (someone) to do something through reasoning or argument</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3074" name="Picture 2" descr="7,396 Persuade Images, Stock Photos &amp; Vectors | Shutterstock">
            <a:extLst>
              <a:ext uri="{FF2B5EF4-FFF2-40B4-BE49-F238E27FC236}">
                <a16:creationId xmlns:a16="http://schemas.microsoft.com/office/drawing/2014/main" id="{8F0AF4CA-9284-8489-EF96-1668BC24C1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506"/>
          <a:stretch/>
        </p:blipFill>
        <p:spPr bwMode="auto">
          <a:xfrm>
            <a:off x="288811" y="310243"/>
            <a:ext cx="4185217" cy="1598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278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FB8773-AD3E-2543-510F-CEE32E75C793}"/>
              </a:ext>
            </a:extLst>
          </p:cNvPr>
          <p:cNvSpPr txBox="1"/>
          <p:nvPr/>
        </p:nvSpPr>
        <p:spPr>
          <a:xfrm>
            <a:off x="1698171" y="1720840"/>
            <a:ext cx="9046029" cy="3416320"/>
          </a:xfrm>
          <a:prstGeom prst="rect">
            <a:avLst/>
          </a:prstGeom>
          <a:noFill/>
        </p:spPr>
        <p:txBody>
          <a:bodyPr wrap="square" rtlCol="0">
            <a:spAutoFit/>
          </a:bodyPr>
          <a:lstStyle/>
          <a:p>
            <a:r>
              <a:rPr lang="en-GB" sz="7200" dirty="0">
                <a:latin typeface="Twinkl Cursive Looped" panose="02000000000000000000" pitchFamily="2" charset="0"/>
              </a:rPr>
              <a:t>Year 6  - Summer 2</a:t>
            </a:r>
          </a:p>
          <a:p>
            <a:r>
              <a:rPr lang="en-GB" sz="7200" dirty="0">
                <a:latin typeface="Twinkl Cursive Looped" panose="02000000000000000000" pitchFamily="2" charset="0"/>
              </a:rPr>
              <a:t>Week 1 - Wednesday</a:t>
            </a:r>
          </a:p>
          <a:p>
            <a:endParaRPr lang="en-GB" sz="7200" dirty="0"/>
          </a:p>
        </p:txBody>
      </p:sp>
    </p:spTree>
    <p:extLst>
      <p:ext uri="{BB962C8B-B14F-4D97-AF65-F5344CB8AC3E}">
        <p14:creationId xmlns:p14="http://schemas.microsoft.com/office/powerpoint/2010/main" val="23261713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0B45859-773E-7646-7C3A-258278F5E4ED}"/>
              </a:ext>
            </a:extLst>
          </p:cNvPr>
          <p:cNvPicPr>
            <a:picLocks noChangeAspect="1"/>
          </p:cNvPicPr>
          <p:nvPr/>
        </p:nvPicPr>
        <p:blipFill rotWithShape="1">
          <a:blip r:embed="rId2"/>
          <a:srcRect l="15804" t="15221" r="14553" b="12601"/>
          <a:stretch/>
        </p:blipFill>
        <p:spPr>
          <a:xfrm>
            <a:off x="277584" y="114301"/>
            <a:ext cx="11478987" cy="6688716"/>
          </a:xfrm>
          <a:prstGeom prst="rect">
            <a:avLst/>
          </a:prstGeom>
        </p:spPr>
      </p:pic>
    </p:spTree>
    <p:extLst>
      <p:ext uri="{BB962C8B-B14F-4D97-AF65-F5344CB8AC3E}">
        <p14:creationId xmlns:p14="http://schemas.microsoft.com/office/powerpoint/2010/main" val="357132149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Revisit and Review</a:t>
            </a:r>
            <a:r>
              <a:rPr lang="en-GB" dirty="0">
                <a:latin typeface="Twinkl Cursive Looped" panose="02000000000000000000" pitchFamily="2" charset="0"/>
              </a:rPr>
              <a:t>…</a:t>
            </a:r>
          </a:p>
        </p:txBody>
      </p:sp>
    </p:spTree>
    <p:extLst>
      <p:ext uri="{BB962C8B-B14F-4D97-AF65-F5344CB8AC3E}">
        <p14:creationId xmlns:p14="http://schemas.microsoft.com/office/powerpoint/2010/main" val="234525591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fontScale="90000"/>
          </a:bodyPr>
          <a:lstStyle/>
          <a:p>
            <a:pPr algn="ctr"/>
            <a:r>
              <a:rPr lang="en-GB" dirty="0">
                <a:latin typeface="Twinkl Cursive Looped" panose="02000000000000000000" pitchFamily="2" charset="0"/>
              </a:rPr>
              <a:t>Do you remember this challenge word?</a:t>
            </a:r>
          </a:p>
        </p:txBody>
      </p:sp>
    </p:spTree>
    <p:extLst>
      <p:ext uri="{BB962C8B-B14F-4D97-AF65-F5344CB8AC3E}">
        <p14:creationId xmlns:p14="http://schemas.microsoft.com/office/powerpoint/2010/main" val="172335697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parliament</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t>NOUN</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3906610"/>
            <a:ext cx="11614375" cy="3323987"/>
          </a:xfrm>
          <a:prstGeom prst="rect">
            <a:avLst/>
          </a:prstGeom>
          <a:noFill/>
        </p:spPr>
        <p:txBody>
          <a:bodyPr wrap="square">
            <a:spAutoFit/>
          </a:bodyPr>
          <a:lstStyle/>
          <a:p>
            <a:pPr algn="ctr"/>
            <a:r>
              <a:rPr kumimoji="0" lang="en-GB" sz="4800" b="0" i="0" u="none" strike="noStrike" kern="1200" cap="none" spc="0" normalizeH="0" baseline="0" noProof="0" dirty="0">
                <a:ln>
                  <a:noFill/>
                </a:ln>
                <a:solidFill>
                  <a:prstClr val="black"/>
                </a:solidFill>
                <a:effectLst/>
                <a:uLnTx/>
                <a:uFillTx/>
                <a:latin typeface="Twinkl Cursive Looped" panose="02000000000000000000" pitchFamily="2" charset="0"/>
              </a:rPr>
              <a:t>Definition - </a:t>
            </a:r>
            <a:r>
              <a:rPr lang="en-GB" sz="4800" dirty="0">
                <a:solidFill>
                  <a:prstClr val="black"/>
                </a:solidFill>
                <a:latin typeface="Twinkl Cursive Looped" panose="02000000000000000000" pitchFamily="2" charset="0"/>
              </a:rPr>
              <a:t>(in the UK) the highest legislature, consisting of the Sovereign, the House of Lords, and the House of Commons</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2050" name="Picture 2" descr="Houses Of Parliament Stock Illustration - Download Image Now - London -  England, Big Ben, Houses Of Parliament - London - iStock">
            <a:extLst>
              <a:ext uri="{FF2B5EF4-FFF2-40B4-BE49-F238E27FC236}">
                <a16:creationId xmlns:a16="http://schemas.microsoft.com/office/drawing/2014/main" id="{22F575BD-A4F8-AD13-9D85-C7A41F01E1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26" y="310243"/>
            <a:ext cx="2581275"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1275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The minister will lay proposals before Parliament.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4196443" y="3771900"/>
            <a:ext cx="3445328" cy="840325"/>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__________</a:t>
            </a:r>
            <a:endParaRPr lang="en-GB" i="1" dirty="0"/>
          </a:p>
        </p:txBody>
      </p:sp>
    </p:spTree>
    <p:extLst>
      <p:ext uri="{BB962C8B-B14F-4D97-AF65-F5344CB8AC3E}">
        <p14:creationId xmlns:p14="http://schemas.microsoft.com/office/powerpoint/2010/main" val="1099506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persuade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VERB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41371"/>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induce (someone) to do something through reasoning or argument</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3074" name="Picture 2" descr="7,396 Persuade Images, Stock Photos &amp; Vectors | Shutterstock">
            <a:extLst>
              <a:ext uri="{FF2B5EF4-FFF2-40B4-BE49-F238E27FC236}">
                <a16:creationId xmlns:a16="http://schemas.microsoft.com/office/drawing/2014/main" id="{8F0AF4CA-9284-8489-EF96-1668BC24C1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506"/>
          <a:stretch/>
        </p:blipFill>
        <p:spPr bwMode="auto">
          <a:xfrm>
            <a:off x="288811" y="310243"/>
            <a:ext cx="4185217" cy="1598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691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It was easy to persuade you.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6270172" y="3624944"/>
            <a:ext cx="3102428" cy="93753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22600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physical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107996"/>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ADJECTIVE</a:t>
            </a: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41371"/>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relating to the body as opposed to the mind</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4098" name="Picture 2" descr="Exercise jumpy physio physical activity healthy lifestyle fitness clip art  - Clipartix">
            <a:extLst>
              <a:ext uri="{FF2B5EF4-FFF2-40B4-BE49-F238E27FC236}">
                <a16:creationId xmlns:a16="http://schemas.microsoft.com/office/drawing/2014/main" id="{0EBFB262-2CE0-E5CA-EE46-15343C1953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443" y="310243"/>
            <a:ext cx="2543175" cy="180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7365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Physical challenges are tough.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832757" y="3624943"/>
            <a:ext cx="3102428" cy="93753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224022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a:bodyPr>
          <a:lstStyle/>
          <a:p>
            <a:pPr algn="ctr"/>
            <a:r>
              <a:rPr lang="en-GB" dirty="0">
                <a:latin typeface="Twinkl Cursive Looped" panose="02000000000000000000" pitchFamily="2" charset="0"/>
              </a:rPr>
              <a:t>It was easy to persuade you.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6270172" y="3624944"/>
            <a:ext cx="3102428" cy="937532"/>
          </a:xfrm>
          <a:prstGeom prst="rect">
            <a:avLst/>
          </a:prstGeom>
          <a:solidFill>
            <a:schemeClr val="bg1">
              <a:lumMod val="95000"/>
            </a:schemeClr>
          </a:solidFill>
        </p:spPr>
        <p:txBody>
          <a:bodyPr vert="horz" lIns="91440" tIns="45720" rIns="91440" bIns="45720" rtlCol="0" anchor="b">
            <a:normAutofit fontScale="750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a:t>
            </a:r>
            <a:endParaRPr lang="en-GB" i="1" dirty="0"/>
          </a:p>
        </p:txBody>
      </p:sp>
    </p:spTree>
    <p:extLst>
      <p:ext uri="{BB962C8B-B14F-4D97-AF65-F5344CB8AC3E}">
        <p14:creationId xmlns:p14="http://schemas.microsoft.com/office/powerpoint/2010/main" val="91497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083128" y="310243"/>
            <a:ext cx="10515600" cy="1453242"/>
          </a:xfrm>
        </p:spPr>
        <p:txBody>
          <a:bodyPr>
            <a:noAutofit/>
          </a:bodyPr>
          <a:lstStyle/>
          <a:p>
            <a:pPr algn="ctr"/>
            <a:r>
              <a:rPr lang="en-GB" sz="6600" dirty="0">
                <a:latin typeface="Twinkl Cursive Looped" panose="02000000000000000000" pitchFamily="2" charset="0"/>
              </a:rPr>
              <a:t>prejudice  </a:t>
            </a:r>
            <a:endParaRPr lang="en-GB" sz="6600" i="1" dirty="0">
              <a:latin typeface="Twinkl Cursive Looped" panose="02000000000000000000" pitchFamily="2" charset="0"/>
            </a:endParaRPr>
          </a:p>
        </p:txBody>
      </p:sp>
      <p:sp>
        <p:nvSpPr>
          <p:cNvPr id="4" name="TextBox 3">
            <a:extLst>
              <a:ext uri="{FF2B5EF4-FFF2-40B4-BE49-F238E27FC236}">
                <a16:creationId xmlns:a16="http://schemas.microsoft.com/office/drawing/2014/main" id="{C424366C-8EFB-1EF9-3E80-C6EE7BE15FA3}"/>
              </a:ext>
            </a:extLst>
          </p:cNvPr>
          <p:cNvSpPr txBox="1"/>
          <p:nvPr/>
        </p:nvSpPr>
        <p:spPr>
          <a:xfrm>
            <a:off x="386443" y="2312534"/>
            <a:ext cx="11614376" cy="1384995"/>
          </a:xfrm>
          <a:prstGeom prst="rect">
            <a:avLst/>
          </a:prstGeom>
          <a:noFill/>
        </p:spPr>
        <p:txBody>
          <a:bodyPr wrap="square">
            <a:spAutoFit/>
          </a:bodyPr>
          <a:lstStyle/>
          <a:p>
            <a:pPr algn="ctr"/>
            <a:r>
              <a:rPr lang="en-GB" sz="6600" dirty="0">
                <a:solidFill>
                  <a:prstClr val="black"/>
                </a:solidFill>
                <a:latin typeface="Twinkl Cursive Looped" panose="02000000000000000000" pitchFamily="2" charset="0"/>
                <a:ea typeface="+mj-ea"/>
                <a:cs typeface="+mj-cs"/>
              </a:rPr>
              <a:t>NOUN </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j-ea"/>
                <a:cs typeface="+mj-cs"/>
              </a:rPr>
            </a:br>
            <a:endParaRPr lang="en-GB" dirty="0"/>
          </a:p>
        </p:txBody>
      </p:sp>
      <p:sp>
        <p:nvSpPr>
          <p:cNvPr id="8" name="TextBox 7">
            <a:extLst>
              <a:ext uri="{FF2B5EF4-FFF2-40B4-BE49-F238E27FC236}">
                <a16:creationId xmlns:a16="http://schemas.microsoft.com/office/drawing/2014/main" id="{1FCDC8B7-0F0D-46B5-057E-579929B7D816}"/>
              </a:ext>
            </a:extLst>
          </p:cNvPr>
          <p:cNvSpPr txBox="1"/>
          <p:nvPr/>
        </p:nvSpPr>
        <p:spPr>
          <a:xfrm>
            <a:off x="288812" y="4441371"/>
            <a:ext cx="11614375" cy="1723549"/>
          </a:xfrm>
          <a:prstGeom prst="rect">
            <a:avLst/>
          </a:prstGeom>
          <a:noFill/>
        </p:spPr>
        <p:txBody>
          <a:bodyPr wrap="square">
            <a:spAutoFit/>
          </a:bodyPr>
          <a:lstStyle/>
          <a:p>
            <a:pPr algn="ctr"/>
            <a:r>
              <a:rPr lang="en-GB" sz="4400" dirty="0">
                <a:solidFill>
                  <a:prstClr val="black"/>
                </a:solidFill>
                <a:latin typeface="Twinkl Cursive Looped" panose="02000000000000000000" pitchFamily="2" charset="0"/>
              </a:rPr>
              <a:t>Definition - preconceived opinion that is not based on reason or actual experience</a:t>
            </a:r>
            <a:br>
              <a:rPr kumimoji="0" lang="en-GB" sz="6600" b="0" i="0" u="none" strike="noStrike" kern="1200" cap="none" spc="0" normalizeH="0" baseline="0" noProof="0" dirty="0">
                <a:ln>
                  <a:noFill/>
                </a:ln>
                <a:solidFill>
                  <a:prstClr val="black"/>
                </a:solidFill>
                <a:effectLst/>
                <a:uLnTx/>
                <a:uFillTx/>
                <a:latin typeface="Twinkl Cursive Looped" panose="02000000000000000000" pitchFamily="2" charset="0"/>
                <a:ea typeface="+mn-ea"/>
                <a:cs typeface="+mn-cs"/>
              </a:rPr>
            </a:br>
            <a:endParaRPr lang="en-GB" dirty="0"/>
          </a:p>
        </p:txBody>
      </p:sp>
      <p:pic>
        <p:nvPicPr>
          <p:cNvPr id="3074" name="Picture 2" descr="7,396 Persuade Images, Stock Photos &amp; Vectors | Shutterstock">
            <a:extLst>
              <a:ext uri="{FF2B5EF4-FFF2-40B4-BE49-F238E27FC236}">
                <a16:creationId xmlns:a16="http://schemas.microsoft.com/office/drawing/2014/main" id="{8F0AF4CA-9284-8489-EF96-1668BC24C1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506"/>
          <a:stretch/>
        </p:blipFill>
        <p:spPr bwMode="auto">
          <a:xfrm>
            <a:off x="288811" y="310243"/>
            <a:ext cx="4185217" cy="1598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698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310243" y="3080825"/>
            <a:ext cx="11560628" cy="1481650"/>
          </a:xfrm>
        </p:spPr>
        <p:txBody>
          <a:bodyPr>
            <a:normAutofit fontScale="90000"/>
          </a:bodyPr>
          <a:lstStyle/>
          <a:p>
            <a:pPr algn="ctr"/>
            <a:r>
              <a:rPr lang="en-GB" dirty="0">
                <a:latin typeface="Twinkl Cursive Looped" panose="02000000000000000000" pitchFamily="2" charset="0"/>
              </a:rPr>
              <a:t>Prejudice against people from different backgrounds is wrong. </a:t>
            </a:r>
            <a:endParaRPr lang="en-GB" i="1" dirty="0"/>
          </a:p>
        </p:txBody>
      </p:sp>
      <p:sp>
        <p:nvSpPr>
          <p:cNvPr id="3" name="Title 1">
            <a:extLst>
              <a:ext uri="{FF2B5EF4-FFF2-40B4-BE49-F238E27FC236}">
                <a16:creationId xmlns:a16="http://schemas.microsoft.com/office/drawing/2014/main" id="{847A1AC9-9EC9-E1AA-348D-958CE44F2772}"/>
              </a:ext>
            </a:extLst>
          </p:cNvPr>
          <p:cNvSpPr txBox="1">
            <a:spLocks/>
          </p:cNvSpPr>
          <p:nvPr/>
        </p:nvSpPr>
        <p:spPr>
          <a:xfrm>
            <a:off x="1420586" y="2884118"/>
            <a:ext cx="3102428" cy="937532"/>
          </a:xfrm>
          <a:prstGeom prst="rect">
            <a:avLst/>
          </a:prstGeom>
          <a:solidFill>
            <a:schemeClr val="bg1">
              <a:lumMod val="95000"/>
            </a:schemeClr>
          </a:solidFill>
        </p:spPr>
        <p:txBody>
          <a:bodyPr vert="horz" lIns="91440" tIns="45720" rIns="91440" bIns="45720" rtlCol="0" anchor="b">
            <a:normAutofit fontScale="67500" lnSpcReduction="20000"/>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_________</a:t>
            </a:r>
            <a:endParaRPr lang="en-GB" i="1" dirty="0"/>
          </a:p>
        </p:txBody>
      </p:sp>
    </p:spTree>
    <p:extLst>
      <p:ext uri="{BB962C8B-B14F-4D97-AF65-F5344CB8AC3E}">
        <p14:creationId xmlns:p14="http://schemas.microsoft.com/office/powerpoint/2010/main" val="214683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35907" y="2101110"/>
            <a:ext cx="10515600" cy="1481650"/>
          </a:xfrm>
        </p:spPr>
        <p:txBody>
          <a:bodyPr>
            <a:normAutofit/>
          </a:bodyPr>
          <a:lstStyle/>
          <a:p>
            <a:pPr algn="ctr"/>
            <a:r>
              <a:rPr lang="en-GB" dirty="0">
                <a:latin typeface="Twinkl Cursive Looped" panose="02000000000000000000" pitchFamily="2" charset="0"/>
              </a:rPr>
              <a:t>Antonyms and Synonyms</a:t>
            </a:r>
          </a:p>
        </p:txBody>
      </p:sp>
    </p:spTree>
    <p:extLst>
      <p:ext uri="{BB962C8B-B14F-4D97-AF65-F5344CB8AC3E}">
        <p14:creationId xmlns:p14="http://schemas.microsoft.com/office/powerpoint/2010/main" val="143370043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8200" y="729511"/>
            <a:ext cx="10515600" cy="1481650"/>
          </a:xfrm>
        </p:spPr>
        <p:txBody>
          <a:bodyPr>
            <a:normAutofit/>
          </a:bodyPr>
          <a:lstStyle/>
          <a:p>
            <a:pPr algn="ctr"/>
            <a:r>
              <a:rPr lang="en-GB" dirty="0">
                <a:latin typeface="Twinkl Cursive Looped" panose="02000000000000000000" pitchFamily="2" charset="0"/>
              </a:rPr>
              <a:t>synonyms – same meaning</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1099457" y="4438819"/>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dirty="0">
                <a:latin typeface="Twinkl Cursive Looped" panose="02000000000000000000" pitchFamily="2" charset="0"/>
              </a:rPr>
              <a:t>antonyms – opposite meaning</a:t>
            </a:r>
          </a:p>
        </p:txBody>
      </p:sp>
    </p:spTree>
    <p:extLst>
      <p:ext uri="{BB962C8B-B14F-4D97-AF65-F5344CB8AC3E}">
        <p14:creationId xmlns:p14="http://schemas.microsoft.com/office/powerpoint/2010/main" val="2445882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91243" y="1683540"/>
            <a:ext cx="10515600" cy="1481650"/>
          </a:xfrm>
        </p:spPr>
        <p:txBody>
          <a:bodyPr>
            <a:normAutofit fontScale="90000"/>
          </a:bodyPr>
          <a:lstStyle/>
          <a:p>
            <a:pPr algn="ctr"/>
            <a:r>
              <a:rPr lang="en-GB" dirty="0">
                <a:latin typeface="Twinkl Cursive Looped" panose="02000000000000000000" pitchFamily="2" charset="0"/>
              </a:rPr>
              <a:t>synonyms and antonyms of ‘happy’</a:t>
            </a:r>
          </a:p>
        </p:txBody>
      </p:sp>
      <p:sp>
        <p:nvSpPr>
          <p:cNvPr id="3" name="Title 1">
            <a:extLst>
              <a:ext uri="{FF2B5EF4-FFF2-40B4-BE49-F238E27FC236}">
                <a16:creationId xmlns:a16="http://schemas.microsoft.com/office/drawing/2014/main" id="{3F0AFBDF-2239-2F69-F663-1F905F617C4C}"/>
              </a:ext>
            </a:extLst>
          </p:cNvPr>
          <p:cNvSpPr txBox="1">
            <a:spLocks/>
          </p:cNvSpPr>
          <p:nvPr/>
        </p:nvSpPr>
        <p:spPr>
          <a:xfrm>
            <a:off x="838200" y="3165190"/>
            <a:ext cx="10515600" cy="148165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endParaRPr lang="en-GB" dirty="0">
              <a:latin typeface="Twinkl Cursive Looped" panose="02000000000000000000" pitchFamily="2" charset="0"/>
            </a:endParaRPr>
          </a:p>
        </p:txBody>
      </p:sp>
      <p:sp>
        <p:nvSpPr>
          <p:cNvPr id="7" name="TextBox 6">
            <a:extLst>
              <a:ext uri="{FF2B5EF4-FFF2-40B4-BE49-F238E27FC236}">
                <a16:creationId xmlns:a16="http://schemas.microsoft.com/office/drawing/2014/main" id="{059A0F0C-D116-7E3A-9204-051C4FBCC1EF}"/>
              </a:ext>
            </a:extLst>
          </p:cNvPr>
          <p:cNvSpPr txBox="1"/>
          <p:nvPr/>
        </p:nvSpPr>
        <p:spPr>
          <a:xfrm>
            <a:off x="2139044" y="4900982"/>
            <a:ext cx="8184695" cy="1938992"/>
          </a:xfrm>
          <a:prstGeom prst="rect">
            <a:avLst/>
          </a:prstGeom>
          <a:noFill/>
        </p:spPr>
        <p:txBody>
          <a:bodyPr wrap="square">
            <a:spAutoFit/>
          </a:bodyPr>
          <a:lstStyle/>
          <a:p>
            <a:pPr algn="ctr"/>
            <a:r>
              <a:rPr lang="en-GB" sz="6000" dirty="0">
                <a:latin typeface="Twinkl Cursive Looped" panose="02000000000000000000" pitchFamily="2" charset="0"/>
              </a:rPr>
              <a:t>happy = adjective </a:t>
            </a:r>
          </a:p>
          <a:p>
            <a:pPr algn="ctr"/>
            <a:r>
              <a:rPr lang="en-GB" sz="6000" dirty="0">
                <a:latin typeface="Twinkl Cursive Looped" panose="02000000000000000000" pitchFamily="2" charset="0"/>
              </a:rPr>
              <a:t>= all adjectives </a:t>
            </a:r>
          </a:p>
        </p:txBody>
      </p:sp>
    </p:spTree>
    <p:extLst>
      <p:ext uri="{BB962C8B-B14F-4D97-AF65-F5344CB8AC3E}">
        <p14:creationId xmlns:p14="http://schemas.microsoft.com/office/powerpoint/2010/main" val="3298993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despondent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antonym of ‘happy’</a:t>
            </a:r>
          </a:p>
        </p:txBody>
      </p:sp>
      <p:pic>
        <p:nvPicPr>
          <p:cNvPr id="12290" name="Picture 2" descr="Depression Free Cliparts Depressed Friends Clip Art - Depressed Clipart, HD  Png Download - vhv">
            <a:extLst>
              <a:ext uri="{FF2B5EF4-FFF2-40B4-BE49-F238E27FC236}">
                <a16:creationId xmlns:a16="http://schemas.microsoft.com/office/drawing/2014/main" id="{CE2B0573-78AA-CFFE-EE43-C594D11C4B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707" y="415865"/>
            <a:ext cx="2171700" cy="210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72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forlorn </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antonym of ‘happy’</a:t>
            </a:r>
          </a:p>
        </p:txBody>
      </p:sp>
      <p:pic>
        <p:nvPicPr>
          <p:cNvPr id="12290" name="Picture 2" descr="Depression Free Cliparts Depressed Friends Clip Art - Depressed Clipart, HD  Png Download - vhv">
            <a:extLst>
              <a:ext uri="{FF2B5EF4-FFF2-40B4-BE49-F238E27FC236}">
                <a16:creationId xmlns:a16="http://schemas.microsoft.com/office/drawing/2014/main" id="{CE2B0573-78AA-CFFE-EE43-C594D11C4B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707" y="415865"/>
            <a:ext cx="2171700" cy="210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571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1132114" y="2961763"/>
            <a:ext cx="10515600" cy="1481650"/>
          </a:xfrm>
        </p:spPr>
        <p:txBody>
          <a:bodyPr>
            <a:normAutofit/>
          </a:bodyPr>
          <a:lstStyle/>
          <a:p>
            <a:pPr algn="ctr"/>
            <a:r>
              <a:rPr lang="en-GB" dirty="0">
                <a:latin typeface="Twinkl Cursive Looped" panose="02000000000000000000" pitchFamily="2" charset="0"/>
              </a:rPr>
              <a:t>dejected</a:t>
            </a:r>
          </a:p>
        </p:txBody>
      </p:sp>
      <p:sp>
        <p:nvSpPr>
          <p:cNvPr id="5" name="Title 1">
            <a:extLst>
              <a:ext uri="{FF2B5EF4-FFF2-40B4-BE49-F238E27FC236}">
                <a16:creationId xmlns:a16="http://schemas.microsoft.com/office/drawing/2014/main" id="{EBB8FA13-5BDC-AA50-B2C6-E5B9B422AFA4}"/>
              </a:ext>
            </a:extLst>
          </p:cNvPr>
          <p:cNvSpPr txBox="1">
            <a:spLocks/>
          </p:cNvSpPr>
          <p:nvPr/>
        </p:nvSpPr>
        <p:spPr>
          <a:xfrm>
            <a:off x="1132114" y="4640036"/>
            <a:ext cx="10515600" cy="74958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r>
              <a:rPr lang="en-GB" sz="4400" dirty="0">
                <a:latin typeface="Twinkl Cursive Looped" panose="02000000000000000000" pitchFamily="2" charset="0"/>
              </a:rPr>
              <a:t> antonym of ‘happy’</a:t>
            </a:r>
          </a:p>
        </p:txBody>
      </p:sp>
      <p:pic>
        <p:nvPicPr>
          <p:cNvPr id="12290" name="Picture 2" descr="Depression Free Cliparts Depressed Friends Clip Art - Depressed Clipart, HD  Png Download - vhv">
            <a:extLst>
              <a:ext uri="{FF2B5EF4-FFF2-40B4-BE49-F238E27FC236}">
                <a16:creationId xmlns:a16="http://schemas.microsoft.com/office/drawing/2014/main" id="{CE2B0573-78AA-CFFE-EE43-C594D11C4B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707" y="415865"/>
            <a:ext cx="2171700" cy="210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65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831850" y="3080825"/>
            <a:ext cx="10515600" cy="1481650"/>
          </a:xfrm>
        </p:spPr>
        <p:txBody>
          <a:bodyPr>
            <a:normAutofit/>
          </a:bodyPr>
          <a:lstStyle/>
          <a:p>
            <a:pPr algn="ctr"/>
            <a:r>
              <a:rPr lang="en-GB" dirty="0">
                <a:latin typeface="Twinkl Cursive Looped" panose="02000000000000000000" pitchFamily="2" charset="0"/>
              </a:rPr>
              <a:t>Let’s </a:t>
            </a:r>
            <a:r>
              <a:rPr lang="en-GB" i="1" dirty="0">
                <a:latin typeface="Twinkl Cursive Looped" panose="02000000000000000000" pitchFamily="2" charset="0"/>
              </a:rPr>
              <a:t>Teach and Practise</a:t>
            </a:r>
          </a:p>
        </p:txBody>
      </p:sp>
    </p:spTree>
    <p:extLst>
      <p:ext uri="{BB962C8B-B14F-4D97-AF65-F5344CB8AC3E}">
        <p14:creationId xmlns:p14="http://schemas.microsoft.com/office/powerpoint/2010/main" val="175262570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A34BA-82FC-47C5-BCE1-BB65E08B92A1}"/>
              </a:ext>
            </a:extLst>
          </p:cNvPr>
          <p:cNvSpPr>
            <a:spLocks noGrp="1"/>
          </p:cNvSpPr>
          <p:nvPr>
            <p:ph type="title"/>
          </p:nvPr>
        </p:nvSpPr>
        <p:spPr>
          <a:xfrm>
            <a:off x="635907" y="2101110"/>
            <a:ext cx="10515600" cy="1481650"/>
          </a:xfrm>
        </p:spPr>
        <p:txBody>
          <a:bodyPr>
            <a:normAutofit/>
          </a:bodyPr>
          <a:lstStyle/>
          <a:p>
            <a:pPr algn="ctr"/>
            <a:r>
              <a:rPr lang="en-GB" dirty="0">
                <a:latin typeface="Twinkl Cursive Looped" panose="02000000000000000000" pitchFamily="2" charset="0"/>
              </a:rPr>
              <a:t>maths vocabulary </a:t>
            </a:r>
          </a:p>
        </p:txBody>
      </p:sp>
    </p:spTree>
    <p:extLst>
      <p:ext uri="{BB962C8B-B14F-4D97-AF65-F5344CB8AC3E}">
        <p14:creationId xmlns:p14="http://schemas.microsoft.com/office/powerpoint/2010/main" val="15361770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10079</TotalTime>
  <Words>3342</Words>
  <Application>Microsoft Office PowerPoint</Application>
  <PresentationFormat>Widescreen</PresentationFormat>
  <Paragraphs>442</Paragraphs>
  <Slides>199</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199</vt:i4>
      </vt:variant>
    </vt:vector>
  </HeadingPairs>
  <TitlesOfParts>
    <vt:vector size="205" baseType="lpstr">
      <vt:lpstr>Arial</vt:lpstr>
      <vt:lpstr>Calibri</vt:lpstr>
      <vt:lpstr>Calibri Light</vt:lpstr>
      <vt:lpstr>Times New Roman</vt:lpstr>
      <vt:lpstr>Twinkl Cursive Looped</vt:lpstr>
      <vt:lpstr>Office Theme</vt:lpstr>
      <vt:lpstr>Spelling Y6</vt:lpstr>
      <vt:lpstr>PowerPoint Presentation</vt:lpstr>
      <vt:lpstr>PowerPoint Presentation</vt:lpstr>
      <vt:lpstr>Let’s Revisit and Review…</vt:lpstr>
      <vt:lpstr>Do you remember this challenge word?</vt:lpstr>
      <vt:lpstr>parliament</vt:lpstr>
      <vt:lpstr>The minister will lay proposals before Parliament. </vt:lpstr>
      <vt:lpstr>persuade  </vt:lpstr>
      <vt:lpstr>It was easy to persuade you. </vt:lpstr>
      <vt:lpstr>physical  </vt:lpstr>
      <vt:lpstr>Physical challenges are tough. </vt:lpstr>
      <vt:lpstr>prejudice  </vt:lpstr>
      <vt:lpstr>Prejudice against people from different backgrounds is wrong. </vt:lpstr>
      <vt:lpstr>Antonyms and Synonyms</vt:lpstr>
      <vt:lpstr>synonyms – same meaning</vt:lpstr>
      <vt:lpstr>synonyms and antonyms of ‘happy’</vt:lpstr>
      <vt:lpstr>ecstatic </vt:lpstr>
      <vt:lpstr>jovial </vt:lpstr>
      <vt:lpstr>jubilant  </vt:lpstr>
      <vt:lpstr>Let’s Teach and Practise</vt:lpstr>
      <vt:lpstr>maths vocabulary </vt:lpstr>
      <vt:lpstr>parallelogram </vt:lpstr>
      <vt:lpstr>polygon </vt:lpstr>
      <vt:lpstr>tetrahedron </vt:lpstr>
      <vt:lpstr>parallelogram</vt:lpstr>
      <vt:lpstr>polygon</vt:lpstr>
      <vt:lpstr>tetrahedron</vt:lpstr>
      <vt:lpstr>A rhombus is a parallelogram. </vt:lpstr>
      <vt:lpstr>Polygons can be both regular and irregular in shape. </vt:lpstr>
      <vt:lpstr>The class were surprised by the shape of a tetrahedron. </vt:lpstr>
      <vt:lpstr>New CHALLENGE words.</vt:lpstr>
      <vt:lpstr>symbol</vt:lpstr>
      <vt:lpstr>The chemical symbol for helium is He</vt:lpstr>
      <vt:lpstr>system</vt:lpstr>
      <vt:lpstr>The railway system is complex. </vt:lpstr>
      <vt:lpstr>Let’s Practise and Apply.</vt:lpstr>
      <vt:lpstr>Changing landscapes We take many good physical things out of the Earth.  Sometimes the systems we have in place make it seem that we put back only harmful things like waste and pollution.  However, we often change landscapes for the better by restoring them to their natural state and symbol.  For example, by placing trees throughout the tropics we can gradually replace the forests we’ve plundered.  We can repair the damage we’ve caused.  Nobel prize winner Wangari Maathai has been planting trees as in 1977 she founded the Green Belt Movement which has now planted over 30 million trees across a large fraction of Kenya to prevent soil erosion. </vt:lpstr>
      <vt:lpstr>Changing landscapes We take many good physical things out of the Earth.  Sometimes the systems we have in place make it seem that we put back only harmful things like waste and pollution.  However, we often change landscapes for the better by restoring them to their natural state and symbol.  For example, by placing trees throughout the tropics we can gradually replace the forests we’ve plundered.  We can repair the damage we’ve caused.  Nobel prize winner Wangari Maathai has been planting trees as in 1977 she founded the Green Belt Movement which has now planted over 30 million trees across a large fraction of Kenya to prevent soil erosion. </vt:lpstr>
      <vt:lpstr>Write this sentence as I dictate it to you.</vt:lpstr>
      <vt:lpstr>We take many good physical things out of the Earth. </vt:lpstr>
      <vt:lpstr>PowerPoint Presentation</vt:lpstr>
      <vt:lpstr>PowerPoint Presentation</vt:lpstr>
      <vt:lpstr>Let’s Revisit and Review…</vt:lpstr>
      <vt:lpstr>Do you remember this challenge word?</vt:lpstr>
      <vt:lpstr>parliament</vt:lpstr>
      <vt:lpstr>The minister will lay proposals before Parliament. </vt:lpstr>
      <vt:lpstr>persuade  </vt:lpstr>
      <vt:lpstr>It was easy to persuade you. </vt:lpstr>
      <vt:lpstr>physical  </vt:lpstr>
      <vt:lpstr>Physical challenges are tough. </vt:lpstr>
      <vt:lpstr>prejudice  </vt:lpstr>
      <vt:lpstr>Prejudice against people from different backgrounds is wrong. </vt:lpstr>
      <vt:lpstr>Antonyms and Synonyms</vt:lpstr>
      <vt:lpstr>synonyms – same meaning</vt:lpstr>
      <vt:lpstr>synonyms and antonyms of ‘happy’</vt:lpstr>
      <vt:lpstr>exultant</vt:lpstr>
      <vt:lpstr>elated</vt:lpstr>
      <vt:lpstr>delighted</vt:lpstr>
      <vt:lpstr>Let’s Teach and Practise</vt:lpstr>
      <vt:lpstr>maths vocabulary </vt:lpstr>
      <vt:lpstr>acute</vt:lpstr>
      <vt:lpstr>obtuse</vt:lpstr>
      <vt:lpstr>reflex</vt:lpstr>
      <vt:lpstr>acute</vt:lpstr>
      <vt:lpstr>obtuse </vt:lpstr>
      <vt:lpstr>reflex</vt:lpstr>
      <vt:lpstr>The angle was 45 degrees so was classified as acute. </vt:lpstr>
      <vt:lpstr>An obtuse angle was drawn of 150°.</vt:lpstr>
      <vt:lpstr>The angle measured 183 degrees which made it a reflex angle, but only just. </vt:lpstr>
      <vt:lpstr>New CHALLENGE words.</vt:lpstr>
      <vt:lpstr>symbol</vt:lpstr>
      <vt:lpstr>The chemical symbol for helium is He</vt:lpstr>
      <vt:lpstr>system</vt:lpstr>
      <vt:lpstr>The railway system is complex. </vt:lpstr>
      <vt:lpstr>Let’s Practise and Apply.</vt:lpstr>
      <vt:lpstr>Changing landscapes We take many good physical things out of the Earth.  Sometimes the systems we have in place make it seem that we put back only harmful things like waste and pollution.  However, we often change landscapes for the better by restoring them to their natural state and symbol.  For example, by placing trees throughout the tropics we can gradually replace the forests we’ve plundered.  We can repair the damage we’ve caused.  Nobel prize winner Wangari Maathai has been planting trees as in 1977 she founded the Green Belt Movement which has now planted over 30 million trees across a large fraction of Kenya to prevent soil erosion. </vt:lpstr>
      <vt:lpstr>Changing landscapes We take many good physical things out of the Earth.  Sometimes the systems we have in place make it seem that we put back only harmful things like waste and pollution.  However, we often change landscapes for the better by restoring them to their natural state and symbol.  For example, by placing trees throughout the tropics we can gradually replace the forests we’ve plundered.  We can repair the damage we’ve caused.  Nobel prize winner Wangari Maathai has been planting trees as in 1977 she founded the Green Belt Movement which has now planted over 30 million trees across a large fraction of Kenya to prevent soil erosion. </vt:lpstr>
      <vt:lpstr>Write this sentence as I dictate it to you.</vt:lpstr>
      <vt:lpstr>Sometimes the systems we have in place make it seem that we put back only harmful things like waste and pollution. </vt:lpstr>
      <vt:lpstr>PowerPoint Presentation</vt:lpstr>
      <vt:lpstr>PowerPoint Presentation</vt:lpstr>
      <vt:lpstr>Let’s Revisit and Review…</vt:lpstr>
      <vt:lpstr>Do you remember this challenge word?</vt:lpstr>
      <vt:lpstr>parliament</vt:lpstr>
      <vt:lpstr>The minister will lay proposals before Parliament. </vt:lpstr>
      <vt:lpstr>persuade  </vt:lpstr>
      <vt:lpstr>It was easy to persuade you. </vt:lpstr>
      <vt:lpstr>physical  </vt:lpstr>
      <vt:lpstr>Physical challenges are tough. </vt:lpstr>
      <vt:lpstr>prejudice  </vt:lpstr>
      <vt:lpstr>Prejudice against people from different backgrounds is wrong. </vt:lpstr>
      <vt:lpstr>Antonyms and Synonyms</vt:lpstr>
      <vt:lpstr>synonyms – same meaning</vt:lpstr>
      <vt:lpstr>synonyms and antonyms of ‘happy’</vt:lpstr>
      <vt:lpstr>despondent </vt:lpstr>
      <vt:lpstr>forlorn </vt:lpstr>
      <vt:lpstr>dejected</vt:lpstr>
      <vt:lpstr>Let’s Teach and Practise</vt:lpstr>
      <vt:lpstr>maths vocabulary </vt:lpstr>
      <vt:lpstr>product</vt:lpstr>
      <vt:lpstr>sum</vt:lpstr>
      <vt:lpstr>square-root</vt:lpstr>
      <vt:lpstr>product</vt:lpstr>
      <vt:lpstr>sum</vt:lpstr>
      <vt:lpstr>square-root</vt:lpstr>
      <vt:lpstr>The product of 3 and 6 is 18. </vt:lpstr>
      <vt:lpstr>The sum of two prime numbers is 61, what are the two primes? </vt:lpstr>
      <vt:lpstr>7 is a square root of 49.</vt:lpstr>
      <vt:lpstr>New CHALLENGE words.</vt:lpstr>
      <vt:lpstr>symbol</vt:lpstr>
      <vt:lpstr>The chemical symbol for helium is He</vt:lpstr>
      <vt:lpstr>system</vt:lpstr>
      <vt:lpstr>The railway system is complex. </vt:lpstr>
      <vt:lpstr>Let’s Practise and Apply.</vt:lpstr>
      <vt:lpstr>Changing landscapes We take many good physical things out of the Earth.  Sometimes the systems we have in place make it seem that we put back only harmful things like waste and pollution.  However, we often change landscapes for the better by restoring them to their natural state and symbol.  For example, by placing trees throughout the tropics we can gradually replace the forests we’ve plundered.  We can repair the damage we’ve caused.  Nobel prize winner Wangari Maathai has been planting trees as in 1977 she founded the Green Belt Movement which has now planted over 30 million trees across a large fraction of Kenya to prevent soil erosion. </vt:lpstr>
      <vt:lpstr>Changing landscapes We take many good physical things out of the Earth.  Sometimes the systems we have in place make it seem that we put back only harmful things like waste and pollution.  However, we often change landscapes for the better by restoring them to their natural state and symbol.  For example, by placing trees throughout the tropics we can gradually replace the forests we’ve plundered.  We can repair the damage we’ve caused.  Nobel prize winner Wangari Maathai has been planting trees as in 1977 she founded the Green Belt Movement which has now planted over 30 million trees across a large fraction of Kenya to prevent soil erosion. </vt:lpstr>
      <vt:lpstr>Write this sentence as I dictate it to you.</vt:lpstr>
      <vt:lpstr>However, we often change landscapes for the better by restoring them to their natural state and symbol. </vt:lpstr>
      <vt:lpstr>PowerPoint Presentation</vt:lpstr>
      <vt:lpstr>PowerPoint Presentation</vt:lpstr>
      <vt:lpstr>Let’s Revisit and Review…</vt:lpstr>
      <vt:lpstr>Do you remember this challenge word?</vt:lpstr>
      <vt:lpstr>parliament</vt:lpstr>
      <vt:lpstr>The minister will lay proposals before Parliament. </vt:lpstr>
      <vt:lpstr>persuade  </vt:lpstr>
      <vt:lpstr>It was easy to persuade you. </vt:lpstr>
      <vt:lpstr>physical  </vt:lpstr>
      <vt:lpstr>Physical challenges are tough. </vt:lpstr>
      <vt:lpstr>prejudice  </vt:lpstr>
      <vt:lpstr>Prejudice against people from different backgrounds is wrong. </vt:lpstr>
      <vt:lpstr>Antonyms and Synonyms</vt:lpstr>
      <vt:lpstr>synonyms – same meaning</vt:lpstr>
      <vt:lpstr>synonyms and antonyms of ‘happy’</vt:lpstr>
      <vt:lpstr>woeful </vt:lpstr>
      <vt:lpstr>dismal</vt:lpstr>
      <vt:lpstr>Let’s Teach and Practise</vt:lpstr>
      <vt:lpstr>maths vocabulary </vt:lpstr>
      <vt:lpstr>numerator</vt:lpstr>
      <vt:lpstr>denominator</vt:lpstr>
      <vt:lpstr>fraction</vt:lpstr>
      <vt:lpstr>numerator</vt:lpstr>
      <vt:lpstr>denominator</vt:lpstr>
      <vt:lpstr>fraction</vt:lpstr>
      <vt:lpstr>The numerator of a fraction was 2, if it equivalent to a half, what must the denominator be?</vt:lpstr>
      <vt:lpstr>The numerator of a fraction was 2, if it equivalent to a half, what must the denominator be?</vt:lpstr>
      <vt:lpstr>The school spent a fraction of its budget on maths resources. </vt:lpstr>
      <vt:lpstr>New CHALLENGE words.</vt:lpstr>
      <vt:lpstr>symbol</vt:lpstr>
      <vt:lpstr>The chemical symbol for helium is He</vt:lpstr>
      <vt:lpstr>system</vt:lpstr>
      <vt:lpstr>The railway system is complex. </vt:lpstr>
      <vt:lpstr>Let’s Practise and Apply.</vt:lpstr>
      <vt:lpstr>Changing landscapes We take many good physical things out of the Earth.  Sometimes the systems we have in place make it seem that we put back only harmful things like waste and pollution.  However, we often change landscapes for the better by restoring them to their natural state and symbol.  For example, by placing trees throughout the tropics we can gradually replace the forests we’ve plundered.  We can repair the damage we’ve caused.  Nobel prize winner Wangari Maathai has been planting trees as in 1977 she founded the Green Belt Movement which has now planted over 30 million trees across a large fraction of Kenya to prevent soil erosion. </vt:lpstr>
      <vt:lpstr>Changing landscapes We take many good physical things out of the Earth.  Sometimes the systems we have in place make it seem that we put back only harmful things like waste and pollution.  However, we often change landscapes for the better by restoring them to their natural state and symbol.  For example, by placing trees throughout the tropics we can gradually replace the forests we’ve plundered.  We can repair the damage we’ve caused.  Nobel prize winner Wangari Maathai has been planting trees as in 1977 she founded the Green Belt Movement which has now planted over 30 million trees across a large fraction of Kenya to prevent soil erosion. </vt:lpstr>
      <vt:lpstr>Write this sentence as I dictate it to you.</vt:lpstr>
      <vt:lpstr>She founded the Green Belt Movement which has now planted over 30 million trees across a large fraction of Kenya to prevent soil erosion. </vt:lpstr>
      <vt:lpstr>PowerPoint Presentation</vt:lpstr>
      <vt:lpstr>PowerPoint Presentation</vt:lpstr>
      <vt:lpstr>Old challenge words…</vt:lpstr>
      <vt:lpstr>parliament</vt:lpstr>
      <vt:lpstr>persuade</vt:lpstr>
      <vt:lpstr>physical</vt:lpstr>
      <vt:lpstr>prejudice</vt:lpstr>
      <vt:lpstr>Old spelling rule words…</vt:lpstr>
      <vt:lpstr>ecstatic</vt:lpstr>
      <vt:lpstr>jovial</vt:lpstr>
      <vt:lpstr>jubilant</vt:lpstr>
      <vt:lpstr>exultant  </vt:lpstr>
      <vt:lpstr>elated</vt:lpstr>
      <vt:lpstr>delighted</vt:lpstr>
      <vt:lpstr>dispondent </vt:lpstr>
      <vt:lpstr>forlorn</vt:lpstr>
      <vt:lpstr>dejected</vt:lpstr>
      <vt:lpstr>woeful</vt:lpstr>
      <vt:lpstr>dismal</vt:lpstr>
      <vt:lpstr>New spelling rule words…</vt:lpstr>
      <vt:lpstr>parallelogram</vt:lpstr>
      <vt:lpstr>polygon</vt:lpstr>
      <vt:lpstr>tetrahedron</vt:lpstr>
      <vt:lpstr>obtuse  </vt:lpstr>
      <vt:lpstr>acute</vt:lpstr>
      <vt:lpstr>reflex</vt:lpstr>
      <vt:lpstr>product </vt:lpstr>
      <vt:lpstr>sum</vt:lpstr>
      <vt:lpstr>square-root</vt:lpstr>
      <vt:lpstr>numerator</vt:lpstr>
      <vt:lpstr>denominator</vt:lpstr>
      <vt:lpstr>fraction</vt:lpstr>
      <vt:lpstr>New challenge words…</vt:lpstr>
      <vt:lpstr>symbol</vt:lpstr>
      <vt:lpstr>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Spelling Y3</dc:title>
  <dc:creator>Kelly Stokes</dc:creator>
  <cp:lastModifiedBy>Kelly Stokes</cp:lastModifiedBy>
  <cp:revision>10</cp:revision>
  <cp:lastPrinted>2022-05-27T07:40:55Z</cp:lastPrinted>
  <dcterms:created xsi:type="dcterms:W3CDTF">2022-03-23T13:56:57Z</dcterms:created>
  <dcterms:modified xsi:type="dcterms:W3CDTF">2023-04-05T15:53:01Z</dcterms:modified>
</cp:coreProperties>
</file>