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0"/>
  </p:notesMasterIdLst>
  <p:sldIdLst>
    <p:sldId id="256" r:id="rId2"/>
    <p:sldId id="322" r:id="rId3"/>
    <p:sldId id="604" r:id="rId4"/>
    <p:sldId id="258" r:id="rId5"/>
    <p:sldId id="333" r:id="rId6"/>
    <p:sldId id="2182" r:id="rId7"/>
    <p:sldId id="2183" r:id="rId8"/>
    <p:sldId id="2184" r:id="rId9"/>
    <p:sldId id="2185" r:id="rId10"/>
    <p:sldId id="2186" r:id="rId11"/>
    <p:sldId id="2187" r:id="rId12"/>
    <p:sldId id="2188" r:id="rId13"/>
    <p:sldId id="2189" r:id="rId14"/>
    <p:sldId id="2176" r:id="rId15"/>
    <p:sldId id="2177" r:id="rId16"/>
    <p:sldId id="2178" r:id="rId17"/>
    <p:sldId id="2179" r:id="rId18"/>
    <p:sldId id="2180" r:id="rId19"/>
    <p:sldId id="2181" r:id="rId20"/>
    <p:sldId id="267" r:id="rId21"/>
    <p:sldId id="2014" r:id="rId22"/>
    <p:sldId id="2017" r:id="rId23"/>
    <p:sldId id="2020" r:id="rId24"/>
    <p:sldId id="2019" r:id="rId25"/>
    <p:sldId id="2018" r:id="rId26"/>
    <p:sldId id="2021" r:id="rId27"/>
    <p:sldId id="2022" r:id="rId28"/>
    <p:sldId id="1473" r:id="rId29"/>
    <p:sldId id="1501" r:id="rId30"/>
    <p:sldId id="2190" r:id="rId31"/>
    <p:sldId id="1482" r:id="rId32"/>
    <p:sldId id="1485" r:id="rId33"/>
    <p:sldId id="1505" r:id="rId34"/>
    <p:sldId id="1504" r:id="rId35"/>
    <p:sldId id="1506" r:id="rId36"/>
    <p:sldId id="304" r:id="rId37"/>
    <p:sldId id="1767" r:id="rId38"/>
    <p:sldId id="2191" r:id="rId39"/>
    <p:sldId id="331" r:id="rId40"/>
    <p:sldId id="332" r:id="rId41"/>
    <p:sldId id="323" r:id="rId42"/>
    <p:sldId id="2211" r:id="rId43"/>
    <p:sldId id="2212" r:id="rId44"/>
    <p:sldId id="2213" r:id="rId45"/>
    <p:sldId id="2214" r:id="rId46"/>
    <p:sldId id="2215" r:id="rId47"/>
    <p:sldId id="2216" r:id="rId48"/>
    <p:sldId id="2217" r:id="rId49"/>
    <p:sldId id="2218" r:id="rId50"/>
    <p:sldId id="2219" r:id="rId51"/>
    <p:sldId id="2220" r:id="rId52"/>
    <p:sldId id="2221" r:id="rId53"/>
    <p:sldId id="2222" r:id="rId54"/>
    <p:sldId id="2223" r:id="rId55"/>
    <p:sldId id="2224" r:id="rId56"/>
    <p:sldId id="2066" r:id="rId57"/>
    <p:sldId id="2067" r:id="rId58"/>
    <p:sldId id="2069" r:id="rId59"/>
    <p:sldId id="2228" r:id="rId60"/>
    <p:sldId id="2229" r:id="rId61"/>
    <p:sldId id="2230" r:id="rId62"/>
    <p:sldId id="2231" r:id="rId63"/>
    <p:sldId id="2232" r:id="rId64"/>
    <p:sldId id="2233" r:id="rId65"/>
    <p:sldId id="2234" r:id="rId66"/>
    <p:sldId id="2235" r:id="rId67"/>
    <p:sldId id="2236" r:id="rId68"/>
    <p:sldId id="2237" r:id="rId69"/>
    <p:sldId id="2238" r:id="rId70"/>
    <p:sldId id="2239" r:id="rId71"/>
    <p:sldId id="2240" r:id="rId72"/>
    <p:sldId id="2241" r:id="rId73"/>
    <p:sldId id="2242" r:id="rId74"/>
    <p:sldId id="2243" r:id="rId75"/>
    <p:sldId id="2244" r:id="rId76"/>
    <p:sldId id="2245" r:id="rId77"/>
    <p:sldId id="2246" r:id="rId78"/>
    <p:sldId id="2247" r:id="rId79"/>
    <p:sldId id="2248" r:id="rId80"/>
    <p:sldId id="2193" r:id="rId81"/>
    <p:sldId id="2249" r:id="rId82"/>
    <p:sldId id="2250" r:id="rId83"/>
    <p:sldId id="2251" r:id="rId84"/>
    <p:sldId id="2252" r:id="rId85"/>
    <p:sldId id="2253" r:id="rId86"/>
    <p:sldId id="2254" r:id="rId87"/>
    <p:sldId id="2255" r:id="rId88"/>
    <p:sldId id="2256" r:id="rId89"/>
    <p:sldId id="2257" r:id="rId90"/>
    <p:sldId id="2258" r:id="rId91"/>
    <p:sldId id="2259" r:id="rId92"/>
    <p:sldId id="2260" r:id="rId93"/>
    <p:sldId id="2261" r:id="rId94"/>
    <p:sldId id="2262" r:id="rId95"/>
    <p:sldId id="2105" r:id="rId96"/>
    <p:sldId id="2168" r:id="rId97"/>
    <p:sldId id="2167" r:id="rId98"/>
    <p:sldId id="2266" r:id="rId99"/>
    <p:sldId id="2267" r:id="rId100"/>
    <p:sldId id="2268" r:id="rId101"/>
    <p:sldId id="2269" r:id="rId102"/>
    <p:sldId id="2270" r:id="rId103"/>
    <p:sldId id="2271" r:id="rId104"/>
    <p:sldId id="2272" r:id="rId105"/>
    <p:sldId id="2273" r:id="rId106"/>
    <p:sldId id="2274" r:id="rId107"/>
    <p:sldId id="2275" r:id="rId108"/>
    <p:sldId id="2276" r:id="rId109"/>
    <p:sldId id="2277" r:id="rId110"/>
    <p:sldId id="2278" r:id="rId111"/>
    <p:sldId id="2279" r:id="rId112"/>
    <p:sldId id="2280" r:id="rId113"/>
    <p:sldId id="2281" r:id="rId114"/>
    <p:sldId id="2282" r:id="rId115"/>
    <p:sldId id="2283" r:id="rId116"/>
    <p:sldId id="2284" r:id="rId117"/>
    <p:sldId id="2285" r:id="rId118"/>
    <p:sldId id="2286" r:id="rId119"/>
    <p:sldId id="2192" r:id="rId120"/>
    <p:sldId id="2287" r:id="rId121"/>
    <p:sldId id="2288" r:id="rId122"/>
    <p:sldId id="2289" r:id="rId123"/>
    <p:sldId id="2290" r:id="rId124"/>
    <p:sldId id="2291" r:id="rId125"/>
    <p:sldId id="2292" r:id="rId126"/>
    <p:sldId id="2293" r:id="rId127"/>
    <p:sldId id="2294" r:id="rId128"/>
    <p:sldId id="2295" r:id="rId129"/>
    <p:sldId id="2296" r:id="rId130"/>
    <p:sldId id="2297" r:id="rId131"/>
    <p:sldId id="2298" r:id="rId132"/>
    <p:sldId id="2299" r:id="rId133"/>
    <p:sldId id="2300" r:id="rId134"/>
    <p:sldId id="2171" r:id="rId135"/>
    <p:sldId id="2172" r:id="rId136"/>
    <p:sldId id="2304" r:id="rId137"/>
    <p:sldId id="2305" r:id="rId138"/>
    <p:sldId id="2306" r:id="rId139"/>
    <p:sldId id="2307" r:id="rId140"/>
    <p:sldId id="2308" r:id="rId141"/>
    <p:sldId id="2309" r:id="rId142"/>
    <p:sldId id="2310" r:id="rId143"/>
    <p:sldId id="2311" r:id="rId144"/>
    <p:sldId id="2312" r:id="rId145"/>
    <p:sldId id="2313" r:id="rId146"/>
    <p:sldId id="2325" r:id="rId147"/>
    <p:sldId id="2315" r:id="rId148"/>
    <p:sldId id="2316" r:id="rId149"/>
    <p:sldId id="2317" r:id="rId150"/>
    <p:sldId id="2318" r:id="rId151"/>
    <p:sldId id="2319" r:id="rId152"/>
    <p:sldId id="2320" r:id="rId153"/>
    <p:sldId id="2321" r:id="rId154"/>
    <p:sldId id="2322" r:id="rId155"/>
    <p:sldId id="2323" r:id="rId156"/>
    <p:sldId id="2324" r:id="rId157"/>
    <p:sldId id="328" r:id="rId158"/>
    <p:sldId id="1509" r:id="rId159"/>
    <p:sldId id="595" r:id="rId160"/>
    <p:sldId id="2205" r:id="rId161"/>
    <p:sldId id="2206" r:id="rId162"/>
    <p:sldId id="2207" r:id="rId163"/>
    <p:sldId id="2208" r:id="rId164"/>
    <p:sldId id="596" r:id="rId165"/>
    <p:sldId id="2194" r:id="rId166"/>
    <p:sldId id="2195" r:id="rId167"/>
    <p:sldId id="2196" r:id="rId168"/>
    <p:sldId id="2197" r:id="rId169"/>
    <p:sldId id="2198" r:id="rId170"/>
    <p:sldId id="2199" r:id="rId171"/>
    <p:sldId id="2200" r:id="rId172"/>
    <p:sldId id="2201" r:id="rId173"/>
    <p:sldId id="2202" r:id="rId174"/>
    <p:sldId id="2203" r:id="rId175"/>
    <p:sldId id="594" r:id="rId176"/>
    <p:sldId id="558" r:id="rId177"/>
    <p:sldId id="559" r:id="rId178"/>
    <p:sldId id="555" r:id="rId179"/>
    <p:sldId id="566" r:id="rId180"/>
    <p:sldId id="567" r:id="rId181"/>
    <p:sldId id="568" r:id="rId182"/>
    <p:sldId id="573" r:id="rId183"/>
    <p:sldId id="574" r:id="rId184"/>
    <p:sldId id="575" r:id="rId185"/>
    <p:sldId id="580" r:id="rId186"/>
    <p:sldId id="2210" r:id="rId187"/>
    <p:sldId id="2209" r:id="rId188"/>
    <p:sldId id="560" r:id="rId189"/>
    <p:sldId id="593" r:id="rId190"/>
    <p:sldId id="561" r:id="rId191"/>
    <p:sldId id="550" r:id="rId192"/>
    <p:sldId id="597" r:id="rId193"/>
    <p:sldId id="583" r:id="rId194"/>
    <p:sldId id="1194" r:id="rId195"/>
    <p:sldId id="1631" r:id="rId196"/>
    <p:sldId id="590" r:id="rId197"/>
    <p:sldId id="591" r:id="rId198"/>
    <p:sldId id="598" r:id="rId19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761157-EDDE-4C41-BE14-2CE470910B0F}" v="720" dt="2023-04-05T16:14:28.3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81447" autoAdjust="0"/>
  </p:normalViewPr>
  <p:slideViewPr>
    <p:cSldViewPr snapToGrid="0">
      <p:cViewPr varScale="1">
        <p:scale>
          <a:sx n="59" d="100"/>
          <a:sy n="59" d="100"/>
        </p:scale>
        <p:origin x="11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microsoft.com/office/2016/11/relationships/changesInfo" Target="changesInfos/changesInfo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microsoft.com/office/2015/10/relationships/revisionInfo" Target="revisionInfo.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4D761157-EDDE-4C41-BE14-2CE470910B0F}"/>
    <pc:docChg chg="custSel addSld delSld modSld sldOrd">
      <pc:chgData name="Kelly Stokes" userId="3e5c5154-569e-4d81-aa91-4f91841cdfa9" providerId="ADAL" clId="{4D761157-EDDE-4C41-BE14-2CE470910B0F}" dt="2023-04-05T16:14:36.705" v="1036" actId="1076"/>
      <pc:docMkLst>
        <pc:docMk/>
      </pc:docMkLst>
      <pc:sldChg chg="modSp mod">
        <pc:chgData name="Kelly Stokes" userId="3e5c5154-569e-4d81-aa91-4f91841cdfa9" providerId="ADAL" clId="{4D761157-EDDE-4C41-BE14-2CE470910B0F}" dt="2023-04-05T10:23:44.626" v="1" actId="20577"/>
        <pc:sldMkLst>
          <pc:docMk/>
          <pc:sldMk cId="3945579917" sldId="256"/>
        </pc:sldMkLst>
        <pc:spChg chg="mod">
          <ac:chgData name="Kelly Stokes" userId="3e5c5154-569e-4d81-aa91-4f91841cdfa9" providerId="ADAL" clId="{4D761157-EDDE-4C41-BE14-2CE470910B0F}" dt="2023-04-05T10:23:44.626" v="1" actId="20577"/>
          <ac:spMkLst>
            <pc:docMk/>
            <pc:sldMk cId="3945579917" sldId="256"/>
            <ac:spMk id="3" creationId="{9B667196-C5B4-45FC-B5E8-3B190D7A595C}"/>
          </ac:spMkLst>
        </pc:spChg>
      </pc:sldChg>
      <pc:sldChg chg="modSp mod">
        <pc:chgData name="Kelly Stokes" userId="3e5c5154-569e-4d81-aa91-4f91841cdfa9" providerId="ADAL" clId="{4D761157-EDDE-4C41-BE14-2CE470910B0F}" dt="2023-04-05T10:23:47.919" v="3" actId="20577"/>
        <pc:sldMkLst>
          <pc:docMk/>
          <pc:sldMk cId="864376776" sldId="322"/>
        </pc:sldMkLst>
        <pc:spChg chg="mod">
          <ac:chgData name="Kelly Stokes" userId="3e5c5154-569e-4d81-aa91-4f91841cdfa9" providerId="ADAL" clId="{4D761157-EDDE-4C41-BE14-2CE470910B0F}" dt="2023-04-05T10:23:47.919" v="3" actId="20577"/>
          <ac:spMkLst>
            <pc:docMk/>
            <pc:sldMk cId="864376776" sldId="322"/>
            <ac:spMk id="2" creationId="{02FB8773-AD3E-2543-510F-CEE32E75C793}"/>
          </ac:spMkLst>
        </pc:spChg>
      </pc:sldChg>
      <pc:sldChg chg="modSp mod">
        <pc:chgData name="Kelly Stokes" userId="3e5c5154-569e-4d81-aa91-4f91841cdfa9" providerId="ADAL" clId="{4D761157-EDDE-4C41-BE14-2CE470910B0F}" dt="2023-04-05T10:36:26.110" v="285" actId="20577"/>
        <pc:sldMkLst>
          <pc:docMk/>
          <pc:sldMk cId="3634764576" sldId="323"/>
        </pc:sldMkLst>
        <pc:spChg chg="mod">
          <ac:chgData name="Kelly Stokes" userId="3e5c5154-569e-4d81-aa91-4f91841cdfa9" providerId="ADAL" clId="{4D761157-EDDE-4C41-BE14-2CE470910B0F}" dt="2023-04-05T10:36:26.110" v="285" actId="20577"/>
          <ac:spMkLst>
            <pc:docMk/>
            <pc:sldMk cId="3634764576" sldId="323"/>
            <ac:spMk id="2" creationId="{02FB8773-AD3E-2543-510F-CEE32E75C793}"/>
          </ac:spMkLst>
        </pc:spChg>
      </pc:sldChg>
      <pc:sldChg chg="modSp mod">
        <pc:chgData name="Kelly Stokes" userId="3e5c5154-569e-4d81-aa91-4f91841cdfa9" providerId="ADAL" clId="{4D761157-EDDE-4C41-BE14-2CE470910B0F}" dt="2023-04-05T10:36:56.052" v="299" actId="20577"/>
        <pc:sldMkLst>
          <pc:docMk/>
          <pc:sldMk cId="4214164962" sldId="328"/>
        </pc:sldMkLst>
        <pc:spChg chg="mod">
          <ac:chgData name="Kelly Stokes" userId="3e5c5154-569e-4d81-aa91-4f91841cdfa9" providerId="ADAL" clId="{4D761157-EDDE-4C41-BE14-2CE470910B0F}" dt="2023-04-05T10:36:56.052" v="299" actId="20577"/>
          <ac:spMkLst>
            <pc:docMk/>
            <pc:sldMk cId="4214164962" sldId="328"/>
            <ac:spMk id="2" creationId="{02FB8773-AD3E-2543-510F-CEE32E75C793}"/>
          </ac:spMkLst>
        </pc:spChg>
      </pc:sldChg>
      <pc:sldChg chg="modNotesTx">
        <pc:chgData name="Kelly Stokes" userId="3e5c5154-569e-4d81-aa91-4f91841cdfa9" providerId="ADAL" clId="{4D761157-EDDE-4C41-BE14-2CE470910B0F}" dt="2023-04-05T10:36:14.222" v="282"/>
        <pc:sldMkLst>
          <pc:docMk/>
          <pc:sldMk cId="2534233594" sldId="331"/>
        </pc:sldMkLst>
      </pc:sldChg>
      <pc:sldChg chg="modSp mod">
        <pc:chgData name="Kelly Stokes" userId="3e5c5154-569e-4d81-aa91-4f91841cdfa9" providerId="ADAL" clId="{4D761157-EDDE-4C41-BE14-2CE470910B0F}" dt="2023-04-05T10:36:18.855" v="283"/>
        <pc:sldMkLst>
          <pc:docMk/>
          <pc:sldMk cId="958288502" sldId="332"/>
        </pc:sldMkLst>
        <pc:spChg chg="mod">
          <ac:chgData name="Kelly Stokes" userId="3e5c5154-569e-4d81-aa91-4f91841cdfa9" providerId="ADAL" clId="{4D761157-EDDE-4C41-BE14-2CE470910B0F}" dt="2023-04-05T10:36:18.855" v="283"/>
          <ac:spMkLst>
            <pc:docMk/>
            <pc:sldMk cId="958288502" sldId="332"/>
            <ac:spMk id="2" creationId="{77E26784-A357-92CE-B6B1-8F248D3D6650}"/>
          </ac:spMkLst>
        </pc:spChg>
      </pc:sldChg>
      <pc:sldChg chg="modNotesTx">
        <pc:chgData name="Kelly Stokes" userId="3e5c5154-569e-4d81-aa91-4f91841cdfa9" providerId="ADAL" clId="{4D761157-EDDE-4C41-BE14-2CE470910B0F}" dt="2023-04-05T10:42:26.971" v="432"/>
        <pc:sldMkLst>
          <pc:docMk/>
          <pc:sldMk cId="3625788919" sldId="550"/>
        </pc:sldMkLst>
      </pc:sldChg>
      <pc:sldChg chg="modSp mod">
        <pc:chgData name="Kelly Stokes" userId="3e5c5154-569e-4d81-aa91-4f91841cdfa9" providerId="ADAL" clId="{4D761157-EDDE-4C41-BE14-2CE470910B0F}" dt="2023-04-05T10:38:16.655" v="329" actId="20577"/>
        <pc:sldMkLst>
          <pc:docMk/>
          <pc:sldMk cId="4213858259" sldId="555"/>
        </pc:sldMkLst>
        <pc:spChg chg="mod">
          <ac:chgData name="Kelly Stokes" userId="3e5c5154-569e-4d81-aa91-4f91841cdfa9" providerId="ADAL" clId="{4D761157-EDDE-4C41-BE14-2CE470910B0F}" dt="2023-04-05T10:38:16.655" v="329" actId="20577"/>
          <ac:spMkLst>
            <pc:docMk/>
            <pc:sldMk cId="4213858259" sldId="555"/>
            <ac:spMk id="2" creationId="{52DA34BA-82FC-47C5-BCE1-BB65E08B92A1}"/>
          </ac:spMkLst>
        </pc:spChg>
      </pc:sldChg>
      <pc:sldChg chg="modSp mod">
        <pc:chgData name="Kelly Stokes" userId="3e5c5154-569e-4d81-aa91-4f91841cdfa9" providerId="ADAL" clId="{4D761157-EDDE-4C41-BE14-2CE470910B0F}" dt="2023-04-05T10:38:09.094" v="313" actId="20577"/>
        <pc:sldMkLst>
          <pc:docMk/>
          <pc:sldMk cId="1413045715" sldId="558"/>
        </pc:sldMkLst>
        <pc:spChg chg="mod">
          <ac:chgData name="Kelly Stokes" userId="3e5c5154-569e-4d81-aa91-4f91841cdfa9" providerId="ADAL" clId="{4D761157-EDDE-4C41-BE14-2CE470910B0F}" dt="2023-04-05T10:38:09.094" v="313" actId="20577"/>
          <ac:spMkLst>
            <pc:docMk/>
            <pc:sldMk cId="1413045715" sldId="558"/>
            <ac:spMk id="2" creationId="{52DA34BA-82FC-47C5-BCE1-BB65E08B92A1}"/>
          </ac:spMkLst>
        </pc:spChg>
      </pc:sldChg>
      <pc:sldChg chg="modSp mod">
        <pc:chgData name="Kelly Stokes" userId="3e5c5154-569e-4d81-aa91-4f91841cdfa9" providerId="ADAL" clId="{4D761157-EDDE-4C41-BE14-2CE470910B0F}" dt="2023-04-05T10:38:12.643" v="320" actId="20577"/>
        <pc:sldMkLst>
          <pc:docMk/>
          <pc:sldMk cId="2938272345" sldId="559"/>
        </pc:sldMkLst>
        <pc:spChg chg="mod">
          <ac:chgData name="Kelly Stokes" userId="3e5c5154-569e-4d81-aa91-4f91841cdfa9" providerId="ADAL" clId="{4D761157-EDDE-4C41-BE14-2CE470910B0F}" dt="2023-04-05T10:38:12.643" v="320" actId="20577"/>
          <ac:spMkLst>
            <pc:docMk/>
            <pc:sldMk cId="2938272345" sldId="559"/>
            <ac:spMk id="2" creationId="{52DA34BA-82FC-47C5-BCE1-BB65E08B92A1}"/>
          </ac:spMkLst>
        </pc:spChg>
      </pc:sldChg>
      <pc:sldChg chg="modSp mod">
        <pc:chgData name="Kelly Stokes" userId="3e5c5154-569e-4d81-aa91-4f91841cdfa9" providerId="ADAL" clId="{4D761157-EDDE-4C41-BE14-2CE470910B0F}" dt="2023-04-05T10:42:08.546" v="430" actId="20577"/>
        <pc:sldMkLst>
          <pc:docMk/>
          <pc:sldMk cId="2844813666" sldId="561"/>
        </pc:sldMkLst>
        <pc:spChg chg="mod">
          <ac:chgData name="Kelly Stokes" userId="3e5c5154-569e-4d81-aa91-4f91841cdfa9" providerId="ADAL" clId="{4D761157-EDDE-4C41-BE14-2CE470910B0F}" dt="2023-04-05T10:42:08.546" v="430" actId="20577"/>
          <ac:spMkLst>
            <pc:docMk/>
            <pc:sldMk cId="2844813666" sldId="561"/>
            <ac:spMk id="2" creationId="{52DA34BA-82FC-47C5-BCE1-BB65E08B92A1}"/>
          </ac:spMkLst>
        </pc:spChg>
      </pc:sldChg>
      <pc:sldChg chg="modSp mod">
        <pc:chgData name="Kelly Stokes" userId="3e5c5154-569e-4d81-aa91-4f91841cdfa9" providerId="ADAL" clId="{4D761157-EDDE-4C41-BE14-2CE470910B0F}" dt="2023-04-05T10:39:14.528" v="337" actId="20577"/>
        <pc:sldMkLst>
          <pc:docMk/>
          <pc:sldMk cId="2824879269" sldId="566"/>
        </pc:sldMkLst>
        <pc:spChg chg="mod">
          <ac:chgData name="Kelly Stokes" userId="3e5c5154-569e-4d81-aa91-4f91841cdfa9" providerId="ADAL" clId="{4D761157-EDDE-4C41-BE14-2CE470910B0F}" dt="2023-04-05T10:39:14.528" v="337" actId="20577"/>
          <ac:spMkLst>
            <pc:docMk/>
            <pc:sldMk cId="2824879269" sldId="566"/>
            <ac:spMk id="2" creationId="{52DA34BA-82FC-47C5-BCE1-BB65E08B92A1}"/>
          </ac:spMkLst>
        </pc:spChg>
      </pc:sldChg>
      <pc:sldChg chg="modSp mod">
        <pc:chgData name="Kelly Stokes" userId="3e5c5154-569e-4d81-aa91-4f91841cdfa9" providerId="ADAL" clId="{4D761157-EDDE-4C41-BE14-2CE470910B0F}" dt="2023-04-05T10:39:19.244" v="340" actId="20577"/>
        <pc:sldMkLst>
          <pc:docMk/>
          <pc:sldMk cId="805782854" sldId="567"/>
        </pc:sldMkLst>
        <pc:spChg chg="mod">
          <ac:chgData name="Kelly Stokes" userId="3e5c5154-569e-4d81-aa91-4f91841cdfa9" providerId="ADAL" clId="{4D761157-EDDE-4C41-BE14-2CE470910B0F}" dt="2023-04-05T10:39:19.244" v="340" actId="20577"/>
          <ac:spMkLst>
            <pc:docMk/>
            <pc:sldMk cId="805782854" sldId="567"/>
            <ac:spMk id="2" creationId="{52DA34BA-82FC-47C5-BCE1-BB65E08B92A1}"/>
          </ac:spMkLst>
        </pc:spChg>
      </pc:sldChg>
      <pc:sldChg chg="modSp mod">
        <pc:chgData name="Kelly Stokes" userId="3e5c5154-569e-4d81-aa91-4f91841cdfa9" providerId="ADAL" clId="{4D761157-EDDE-4C41-BE14-2CE470910B0F}" dt="2023-04-05T10:39:22.607" v="345" actId="20577"/>
        <pc:sldMkLst>
          <pc:docMk/>
          <pc:sldMk cId="2306067830" sldId="568"/>
        </pc:sldMkLst>
        <pc:spChg chg="mod">
          <ac:chgData name="Kelly Stokes" userId="3e5c5154-569e-4d81-aa91-4f91841cdfa9" providerId="ADAL" clId="{4D761157-EDDE-4C41-BE14-2CE470910B0F}" dt="2023-04-05T10:39:22.607" v="345" actId="20577"/>
          <ac:spMkLst>
            <pc:docMk/>
            <pc:sldMk cId="2306067830" sldId="568"/>
            <ac:spMk id="2" creationId="{52DA34BA-82FC-47C5-BCE1-BB65E08B92A1}"/>
          </ac:spMkLst>
        </pc:spChg>
      </pc:sldChg>
      <pc:sldChg chg="modSp mod">
        <pc:chgData name="Kelly Stokes" userId="3e5c5154-569e-4d81-aa91-4f91841cdfa9" providerId="ADAL" clId="{4D761157-EDDE-4C41-BE14-2CE470910B0F}" dt="2023-04-05T10:39:37.729" v="358" actId="313"/>
        <pc:sldMkLst>
          <pc:docMk/>
          <pc:sldMk cId="2792669322" sldId="573"/>
        </pc:sldMkLst>
        <pc:spChg chg="mod">
          <ac:chgData name="Kelly Stokes" userId="3e5c5154-569e-4d81-aa91-4f91841cdfa9" providerId="ADAL" clId="{4D761157-EDDE-4C41-BE14-2CE470910B0F}" dt="2023-04-05T10:39:37.729" v="358" actId="313"/>
          <ac:spMkLst>
            <pc:docMk/>
            <pc:sldMk cId="2792669322" sldId="573"/>
            <ac:spMk id="2" creationId="{52DA34BA-82FC-47C5-BCE1-BB65E08B92A1}"/>
          </ac:spMkLst>
        </pc:spChg>
      </pc:sldChg>
      <pc:sldChg chg="modSp mod">
        <pc:chgData name="Kelly Stokes" userId="3e5c5154-569e-4d81-aa91-4f91841cdfa9" providerId="ADAL" clId="{4D761157-EDDE-4C41-BE14-2CE470910B0F}" dt="2023-04-05T10:40:30.492" v="375" actId="20577"/>
        <pc:sldMkLst>
          <pc:docMk/>
          <pc:sldMk cId="1378953568" sldId="574"/>
        </pc:sldMkLst>
        <pc:spChg chg="mod">
          <ac:chgData name="Kelly Stokes" userId="3e5c5154-569e-4d81-aa91-4f91841cdfa9" providerId="ADAL" clId="{4D761157-EDDE-4C41-BE14-2CE470910B0F}" dt="2023-04-05T10:40:30.492" v="375" actId="20577"/>
          <ac:spMkLst>
            <pc:docMk/>
            <pc:sldMk cId="1378953568" sldId="574"/>
            <ac:spMk id="2" creationId="{52DA34BA-82FC-47C5-BCE1-BB65E08B92A1}"/>
          </ac:spMkLst>
        </pc:spChg>
      </pc:sldChg>
      <pc:sldChg chg="modSp mod">
        <pc:chgData name="Kelly Stokes" userId="3e5c5154-569e-4d81-aa91-4f91841cdfa9" providerId="ADAL" clId="{4D761157-EDDE-4C41-BE14-2CE470910B0F}" dt="2023-04-05T10:40:51.336" v="382" actId="20577"/>
        <pc:sldMkLst>
          <pc:docMk/>
          <pc:sldMk cId="3670349578" sldId="575"/>
        </pc:sldMkLst>
        <pc:spChg chg="mod">
          <ac:chgData name="Kelly Stokes" userId="3e5c5154-569e-4d81-aa91-4f91841cdfa9" providerId="ADAL" clId="{4D761157-EDDE-4C41-BE14-2CE470910B0F}" dt="2023-04-05T10:40:51.336" v="382" actId="20577"/>
          <ac:spMkLst>
            <pc:docMk/>
            <pc:sldMk cId="3670349578" sldId="575"/>
            <ac:spMk id="2" creationId="{52DA34BA-82FC-47C5-BCE1-BB65E08B92A1}"/>
          </ac:spMkLst>
        </pc:spChg>
      </pc:sldChg>
      <pc:sldChg chg="modSp mod">
        <pc:chgData name="Kelly Stokes" userId="3e5c5154-569e-4d81-aa91-4f91841cdfa9" providerId="ADAL" clId="{4D761157-EDDE-4C41-BE14-2CE470910B0F}" dt="2023-04-05T10:41:03.161" v="395" actId="20577"/>
        <pc:sldMkLst>
          <pc:docMk/>
          <pc:sldMk cId="1304861550" sldId="580"/>
        </pc:sldMkLst>
        <pc:spChg chg="mod">
          <ac:chgData name="Kelly Stokes" userId="3e5c5154-569e-4d81-aa91-4f91841cdfa9" providerId="ADAL" clId="{4D761157-EDDE-4C41-BE14-2CE470910B0F}" dt="2023-04-05T10:41:03.161" v="395" actId="20577"/>
          <ac:spMkLst>
            <pc:docMk/>
            <pc:sldMk cId="1304861550" sldId="580"/>
            <ac:spMk id="2" creationId="{52DA34BA-82FC-47C5-BCE1-BB65E08B92A1}"/>
          </ac:spMkLst>
        </pc:spChg>
      </pc:sldChg>
      <pc:sldChg chg="modSp mod">
        <pc:chgData name="Kelly Stokes" userId="3e5c5154-569e-4d81-aa91-4f91841cdfa9" providerId="ADAL" clId="{4D761157-EDDE-4C41-BE14-2CE470910B0F}" dt="2023-04-05T10:46:07.260" v="653" actId="20577"/>
        <pc:sldMkLst>
          <pc:docMk/>
          <pc:sldMk cId="2558172481" sldId="591"/>
        </pc:sldMkLst>
        <pc:spChg chg="mod">
          <ac:chgData name="Kelly Stokes" userId="3e5c5154-569e-4d81-aa91-4f91841cdfa9" providerId="ADAL" clId="{4D761157-EDDE-4C41-BE14-2CE470910B0F}" dt="2023-04-05T10:46:07.260" v="653" actId="20577"/>
          <ac:spMkLst>
            <pc:docMk/>
            <pc:sldMk cId="2558172481" sldId="591"/>
            <ac:spMk id="2" creationId="{02FB8773-AD3E-2543-510F-CEE32E75C793}"/>
          </ac:spMkLst>
        </pc:spChg>
      </pc:sldChg>
      <pc:sldChg chg="modSp mod">
        <pc:chgData name="Kelly Stokes" userId="3e5c5154-569e-4d81-aa91-4f91841cdfa9" providerId="ADAL" clId="{4D761157-EDDE-4C41-BE14-2CE470910B0F}" dt="2023-04-05T10:42:04.019" v="422" actId="20577"/>
        <pc:sldMkLst>
          <pc:docMk/>
          <pc:sldMk cId="2335409816" sldId="593"/>
        </pc:sldMkLst>
        <pc:spChg chg="mod">
          <ac:chgData name="Kelly Stokes" userId="3e5c5154-569e-4d81-aa91-4f91841cdfa9" providerId="ADAL" clId="{4D761157-EDDE-4C41-BE14-2CE470910B0F}" dt="2023-04-05T10:42:04.019" v="422" actId="20577"/>
          <ac:spMkLst>
            <pc:docMk/>
            <pc:sldMk cId="2335409816" sldId="593"/>
            <ac:spMk id="2" creationId="{52DA34BA-82FC-47C5-BCE1-BB65E08B92A1}"/>
          </ac:spMkLst>
        </pc:spChg>
      </pc:sldChg>
      <pc:sldChg chg="modSp mod">
        <pc:chgData name="Kelly Stokes" userId="3e5c5154-569e-4d81-aa91-4f91841cdfa9" providerId="ADAL" clId="{4D761157-EDDE-4C41-BE14-2CE470910B0F}" dt="2023-04-05T10:42:35.877" v="435" actId="20577"/>
        <pc:sldMkLst>
          <pc:docMk/>
          <pc:sldMk cId="3886991875" sldId="597"/>
        </pc:sldMkLst>
        <pc:spChg chg="mod">
          <ac:chgData name="Kelly Stokes" userId="3e5c5154-569e-4d81-aa91-4f91841cdfa9" providerId="ADAL" clId="{4D761157-EDDE-4C41-BE14-2CE470910B0F}" dt="2023-04-05T10:42:35.877" v="435" actId="20577"/>
          <ac:spMkLst>
            <pc:docMk/>
            <pc:sldMk cId="3886991875" sldId="597"/>
            <ac:spMk id="2" creationId="{02FB8773-AD3E-2543-510F-CEE32E75C793}"/>
          </ac:spMkLst>
        </pc:spChg>
      </pc:sldChg>
      <pc:sldChg chg="addSp delSp modSp mod">
        <pc:chgData name="Kelly Stokes" userId="3e5c5154-569e-4d81-aa91-4f91841cdfa9" providerId="ADAL" clId="{4D761157-EDDE-4C41-BE14-2CE470910B0F}" dt="2023-04-05T10:24:13.380" v="9" actId="14100"/>
        <pc:sldMkLst>
          <pc:docMk/>
          <pc:sldMk cId="3955913320" sldId="604"/>
        </pc:sldMkLst>
        <pc:picChg chg="del">
          <ac:chgData name="Kelly Stokes" userId="3e5c5154-569e-4d81-aa91-4f91841cdfa9" providerId="ADAL" clId="{4D761157-EDDE-4C41-BE14-2CE470910B0F}" dt="2023-04-05T10:23:50.174" v="4" actId="478"/>
          <ac:picMkLst>
            <pc:docMk/>
            <pc:sldMk cId="3955913320" sldId="604"/>
            <ac:picMk id="3" creationId="{17A09128-11E9-9F03-FCC6-6D217724C60E}"/>
          </ac:picMkLst>
        </pc:picChg>
        <pc:picChg chg="add mod modCrop">
          <ac:chgData name="Kelly Stokes" userId="3e5c5154-569e-4d81-aa91-4f91841cdfa9" providerId="ADAL" clId="{4D761157-EDDE-4C41-BE14-2CE470910B0F}" dt="2023-04-05T10:24:13.380" v="9" actId="14100"/>
          <ac:picMkLst>
            <pc:docMk/>
            <pc:sldMk cId="3955913320" sldId="604"/>
            <ac:picMk id="4" creationId="{F3A9BD08-AB5D-F207-57FA-5E6A787C674F}"/>
          </ac:picMkLst>
        </pc:picChg>
      </pc:sldChg>
      <pc:sldChg chg="modSp mod">
        <pc:chgData name="Kelly Stokes" userId="3e5c5154-569e-4d81-aa91-4f91841cdfa9" providerId="ADAL" clId="{4D761157-EDDE-4C41-BE14-2CE470910B0F}" dt="2023-04-05T10:43:54.547" v="495" actId="1076"/>
        <pc:sldMkLst>
          <pc:docMk/>
          <pc:sldMk cId="2851453709" sldId="1194"/>
        </pc:sldMkLst>
        <pc:spChg chg="mod">
          <ac:chgData name="Kelly Stokes" userId="3e5c5154-569e-4d81-aa91-4f91841cdfa9" providerId="ADAL" clId="{4D761157-EDDE-4C41-BE14-2CE470910B0F}" dt="2023-04-05T10:43:52.222" v="494" actId="1076"/>
          <ac:spMkLst>
            <pc:docMk/>
            <pc:sldMk cId="2851453709" sldId="1194"/>
            <ac:spMk id="2" creationId="{02FB8773-AD3E-2543-510F-CEE32E75C793}"/>
          </ac:spMkLst>
        </pc:spChg>
        <pc:spChg chg="mod">
          <ac:chgData name="Kelly Stokes" userId="3e5c5154-569e-4d81-aa91-4f91841cdfa9" providerId="ADAL" clId="{4D761157-EDDE-4C41-BE14-2CE470910B0F}" dt="2023-04-05T10:43:02.964" v="453" actId="20577"/>
          <ac:spMkLst>
            <pc:docMk/>
            <pc:sldMk cId="2851453709" sldId="1194"/>
            <ac:spMk id="3" creationId="{E500F0D3-C8EE-77CA-D8A5-2252D46724AA}"/>
          </ac:spMkLst>
        </pc:spChg>
        <pc:spChg chg="mod">
          <ac:chgData name="Kelly Stokes" userId="3e5c5154-569e-4d81-aa91-4f91841cdfa9" providerId="ADAL" clId="{4D761157-EDDE-4C41-BE14-2CE470910B0F}" dt="2023-04-05T10:43:08.718" v="455" actId="14100"/>
          <ac:spMkLst>
            <pc:docMk/>
            <pc:sldMk cId="2851453709" sldId="1194"/>
            <ac:spMk id="4" creationId="{B5313488-7E4A-79E2-52CD-B230AB2EBC8A}"/>
          </ac:spMkLst>
        </pc:spChg>
        <pc:spChg chg="mod">
          <ac:chgData name="Kelly Stokes" userId="3e5c5154-569e-4d81-aa91-4f91841cdfa9" providerId="ADAL" clId="{4D761157-EDDE-4C41-BE14-2CE470910B0F}" dt="2023-04-05T10:43:54.547" v="495" actId="1076"/>
          <ac:spMkLst>
            <pc:docMk/>
            <pc:sldMk cId="2851453709" sldId="1194"/>
            <ac:spMk id="5" creationId="{E02A7888-AA45-7396-3E3D-4AC6E69CC2E9}"/>
          </ac:spMkLst>
        </pc:spChg>
      </pc:sldChg>
      <pc:sldChg chg="modSp mod">
        <pc:chgData name="Kelly Stokes" userId="3e5c5154-569e-4d81-aa91-4f91841cdfa9" providerId="ADAL" clId="{4D761157-EDDE-4C41-BE14-2CE470910B0F}" dt="2023-04-05T10:29:54.502" v="113" actId="27636"/>
        <pc:sldMkLst>
          <pc:docMk/>
          <pc:sldMk cId="2199839506" sldId="1473"/>
        </pc:sldMkLst>
        <pc:spChg chg="mod">
          <ac:chgData name="Kelly Stokes" userId="3e5c5154-569e-4d81-aa91-4f91841cdfa9" providerId="ADAL" clId="{4D761157-EDDE-4C41-BE14-2CE470910B0F}" dt="2023-04-05T10:29:44.590" v="98"/>
          <ac:spMkLst>
            <pc:docMk/>
            <pc:sldMk cId="2199839506" sldId="1473"/>
            <ac:spMk id="2" creationId="{52DA34BA-82FC-47C5-BCE1-BB65E08B92A1}"/>
          </ac:spMkLst>
        </pc:spChg>
        <pc:spChg chg="mod">
          <ac:chgData name="Kelly Stokes" userId="3e5c5154-569e-4d81-aa91-4f91841cdfa9" providerId="ADAL" clId="{4D761157-EDDE-4C41-BE14-2CE470910B0F}" dt="2023-04-05T10:29:54.502" v="113" actId="27636"/>
          <ac:spMkLst>
            <pc:docMk/>
            <pc:sldMk cId="2199839506" sldId="1473"/>
            <ac:spMk id="3" creationId="{847A1AC9-9EC9-E1AA-348D-958CE44F2772}"/>
          </ac:spMkLst>
        </pc:spChg>
      </pc:sldChg>
      <pc:sldChg chg="addSp delSp modSp mod modAnim">
        <pc:chgData name="Kelly Stokes" userId="3e5c5154-569e-4d81-aa91-4f91841cdfa9" providerId="ADAL" clId="{4D761157-EDDE-4C41-BE14-2CE470910B0F}" dt="2023-04-05T10:31:35.766" v="147"/>
        <pc:sldMkLst>
          <pc:docMk/>
          <pc:sldMk cId="2330293709" sldId="1485"/>
        </pc:sldMkLst>
        <pc:spChg chg="mod">
          <ac:chgData name="Kelly Stokes" userId="3e5c5154-569e-4d81-aa91-4f91841cdfa9" providerId="ADAL" clId="{4D761157-EDDE-4C41-BE14-2CE470910B0F}" dt="2023-04-05T10:31:12.990" v="141" actId="20577"/>
          <ac:spMkLst>
            <pc:docMk/>
            <pc:sldMk cId="2330293709" sldId="1485"/>
            <ac:spMk id="2" creationId="{52DA34BA-82FC-47C5-BCE1-BB65E08B92A1}"/>
          </ac:spMkLst>
        </pc:spChg>
        <pc:spChg chg="mod">
          <ac:chgData name="Kelly Stokes" userId="3e5c5154-569e-4d81-aa91-4f91841cdfa9" providerId="ADAL" clId="{4D761157-EDDE-4C41-BE14-2CE470910B0F}" dt="2023-04-05T10:31:09.338" v="130" actId="1076"/>
          <ac:spMkLst>
            <pc:docMk/>
            <pc:sldMk cId="2330293709" sldId="1485"/>
            <ac:spMk id="4" creationId="{C424366C-8EFB-1EF9-3E80-C6EE7BE15FA3}"/>
          </ac:spMkLst>
        </pc:spChg>
        <pc:spChg chg="mod">
          <ac:chgData name="Kelly Stokes" userId="3e5c5154-569e-4d81-aa91-4f91841cdfa9" providerId="ADAL" clId="{4D761157-EDDE-4C41-BE14-2CE470910B0F}" dt="2023-04-05T10:31:06.584" v="129" actId="1076"/>
          <ac:spMkLst>
            <pc:docMk/>
            <pc:sldMk cId="2330293709" sldId="1485"/>
            <ac:spMk id="8" creationId="{1FCDC8B7-0F0D-46B5-057E-579929B7D816}"/>
          </ac:spMkLst>
        </pc:spChg>
        <pc:picChg chg="del">
          <ac:chgData name="Kelly Stokes" userId="3e5c5154-569e-4d81-aa91-4f91841cdfa9" providerId="ADAL" clId="{4D761157-EDDE-4C41-BE14-2CE470910B0F}" dt="2023-04-05T10:31:14.736" v="142" actId="478"/>
          <ac:picMkLst>
            <pc:docMk/>
            <pc:sldMk cId="2330293709" sldId="1485"/>
            <ac:picMk id="3074" creationId="{B1957B85-04D2-6DC5-75E8-0249CAF6EB62}"/>
          </ac:picMkLst>
        </pc:picChg>
        <pc:picChg chg="add mod">
          <ac:chgData name="Kelly Stokes" userId="3e5c5154-569e-4d81-aa91-4f91841cdfa9" providerId="ADAL" clId="{4D761157-EDDE-4C41-BE14-2CE470910B0F}" dt="2023-04-05T10:31:32.729" v="144" actId="1076"/>
          <ac:picMkLst>
            <pc:docMk/>
            <pc:sldMk cId="2330293709" sldId="1485"/>
            <ac:picMk id="4098" creationId="{3A4F1312-5193-D923-AD59-29E580830FF3}"/>
          </ac:picMkLst>
        </pc:picChg>
      </pc:sldChg>
      <pc:sldChg chg="modSp mod">
        <pc:chgData name="Kelly Stokes" userId="3e5c5154-569e-4d81-aa91-4f91841cdfa9" providerId="ADAL" clId="{4D761157-EDDE-4C41-BE14-2CE470910B0F}" dt="2023-04-05T10:30:26.147" v="118" actId="27636"/>
        <pc:sldMkLst>
          <pc:docMk/>
          <pc:sldMk cId="199949674" sldId="1501"/>
        </pc:sldMkLst>
        <pc:spChg chg="mod">
          <ac:chgData name="Kelly Stokes" userId="3e5c5154-569e-4d81-aa91-4f91841cdfa9" providerId="ADAL" clId="{4D761157-EDDE-4C41-BE14-2CE470910B0F}" dt="2023-04-05T10:30:16.786" v="115" actId="27636"/>
          <ac:spMkLst>
            <pc:docMk/>
            <pc:sldMk cId="199949674" sldId="1501"/>
            <ac:spMk id="2" creationId="{52DA34BA-82FC-47C5-BCE1-BB65E08B92A1}"/>
          </ac:spMkLst>
        </pc:spChg>
        <pc:spChg chg="mod">
          <ac:chgData name="Kelly Stokes" userId="3e5c5154-569e-4d81-aa91-4f91841cdfa9" providerId="ADAL" clId="{4D761157-EDDE-4C41-BE14-2CE470910B0F}" dt="2023-04-05T10:30:26.147" v="118" actId="27636"/>
          <ac:spMkLst>
            <pc:docMk/>
            <pc:sldMk cId="199949674" sldId="1501"/>
            <ac:spMk id="3" creationId="{847A1AC9-9EC9-E1AA-348D-958CE44F2772}"/>
          </ac:spMkLst>
        </pc:spChg>
      </pc:sldChg>
      <pc:sldChg chg="del">
        <pc:chgData name="Kelly Stokes" userId="3e5c5154-569e-4d81-aa91-4f91841cdfa9" providerId="ADAL" clId="{4D761157-EDDE-4C41-BE14-2CE470910B0F}" dt="2023-04-05T10:30:30.486" v="119" actId="2696"/>
        <pc:sldMkLst>
          <pc:docMk/>
          <pc:sldMk cId="2203475726" sldId="1502"/>
        </pc:sldMkLst>
      </pc:sldChg>
      <pc:sldChg chg="addSp delSp modSp modAnim">
        <pc:chgData name="Kelly Stokes" userId="3e5c5154-569e-4d81-aa91-4f91841cdfa9" providerId="ADAL" clId="{4D761157-EDDE-4C41-BE14-2CE470910B0F}" dt="2023-04-05T10:33:38.775" v="219"/>
        <pc:sldMkLst>
          <pc:docMk/>
          <pc:sldMk cId="2659700584" sldId="1504"/>
        </pc:sldMkLst>
        <pc:spChg chg="mod">
          <ac:chgData name="Kelly Stokes" userId="3e5c5154-569e-4d81-aa91-4f91841cdfa9" providerId="ADAL" clId="{4D761157-EDDE-4C41-BE14-2CE470910B0F}" dt="2023-04-05T10:32:50.851" v="212" actId="20577"/>
          <ac:spMkLst>
            <pc:docMk/>
            <pc:sldMk cId="2659700584" sldId="1504"/>
            <ac:spMk id="2" creationId="{52DA34BA-82FC-47C5-BCE1-BB65E08B92A1}"/>
          </ac:spMkLst>
        </pc:spChg>
        <pc:spChg chg="mod">
          <ac:chgData name="Kelly Stokes" userId="3e5c5154-569e-4d81-aa91-4f91841cdfa9" providerId="ADAL" clId="{4D761157-EDDE-4C41-BE14-2CE470910B0F}" dt="2023-04-05T10:32:47.259" v="204" actId="20577"/>
          <ac:spMkLst>
            <pc:docMk/>
            <pc:sldMk cId="2659700584" sldId="1504"/>
            <ac:spMk id="4" creationId="{C424366C-8EFB-1EF9-3E80-C6EE7BE15FA3}"/>
          </ac:spMkLst>
        </pc:spChg>
        <pc:spChg chg="mod">
          <ac:chgData name="Kelly Stokes" userId="3e5c5154-569e-4d81-aa91-4f91841cdfa9" providerId="ADAL" clId="{4D761157-EDDE-4C41-BE14-2CE470910B0F}" dt="2023-04-05T10:32:43.279" v="195"/>
          <ac:spMkLst>
            <pc:docMk/>
            <pc:sldMk cId="2659700584" sldId="1504"/>
            <ac:spMk id="8" creationId="{1FCDC8B7-0F0D-46B5-057E-579929B7D816}"/>
          </ac:spMkLst>
        </pc:spChg>
        <pc:picChg chg="del">
          <ac:chgData name="Kelly Stokes" userId="3e5c5154-569e-4d81-aa91-4f91841cdfa9" providerId="ADAL" clId="{4D761157-EDDE-4C41-BE14-2CE470910B0F}" dt="2023-04-05T10:32:52.747" v="213" actId="478"/>
          <ac:picMkLst>
            <pc:docMk/>
            <pc:sldMk cId="2659700584" sldId="1504"/>
            <ac:picMk id="4098" creationId="{3D518172-CA68-3115-0929-AB443CC67188}"/>
          </ac:picMkLst>
        </pc:picChg>
        <pc:picChg chg="add mod">
          <ac:chgData name="Kelly Stokes" userId="3e5c5154-569e-4d81-aa91-4f91841cdfa9" providerId="ADAL" clId="{4D761157-EDDE-4C41-BE14-2CE470910B0F}" dt="2023-04-05T10:33:32.224" v="216" actId="732"/>
          <ac:picMkLst>
            <pc:docMk/>
            <pc:sldMk cId="2659700584" sldId="1504"/>
            <ac:picMk id="8194" creationId="{01CF5E49-D30B-0239-3005-8ED2F53EA566}"/>
          </ac:picMkLst>
        </pc:picChg>
      </pc:sldChg>
      <pc:sldChg chg="modSp mod">
        <pc:chgData name="Kelly Stokes" userId="3e5c5154-569e-4d81-aa91-4f91841cdfa9" providerId="ADAL" clId="{4D761157-EDDE-4C41-BE14-2CE470910B0F}" dt="2023-04-05T10:32:22.637" v="194" actId="27636"/>
        <pc:sldMkLst>
          <pc:docMk/>
          <pc:sldMk cId="1571660563" sldId="1505"/>
        </pc:sldMkLst>
        <pc:spChg chg="mod">
          <ac:chgData name="Kelly Stokes" userId="3e5c5154-569e-4d81-aa91-4f91841cdfa9" providerId="ADAL" clId="{4D761157-EDDE-4C41-BE14-2CE470910B0F}" dt="2023-04-05T10:32:12.409" v="187" actId="20577"/>
          <ac:spMkLst>
            <pc:docMk/>
            <pc:sldMk cId="1571660563" sldId="1505"/>
            <ac:spMk id="2" creationId="{52DA34BA-82FC-47C5-BCE1-BB65E08B92A1}"/>
          </ac:spMkLst>
        </pc:spChg>
        <pc:spChg chg="mod">
          <ac:chgData name="Kelly Stokes" userId="3e5c5154-569e-4d81-aa91-4f91841cdfa9" providerId="ADAL" clId="{4D761157-EDDE-4C41-BE14-2CE470910B0F}" dt="2023-04-05T10:32:22.637" v="194" actId="27636"/>
          <ac:spMkLst>
            <pc:docMk/>
            <pc:sldMk cId="1571660563" sldId="1505"/>
            <ac:spMk id="3" creationId="{847A1AC9-9EC9-E1AA-348D-958CE44F2772}"/>
          </ac:spMkLst>
        </pc:spChg>
      </pc:sldChg>
      <pc:sldChg chg="modSp mod">
        <pc:chgData name="Kelly Stokes" userId="3e5c5154-569e-4d81-aa91-4f91841cdfa9" providerId="ADAL" clId="{4D761157-EDDE-4C41-BE14-2CE470910B0F}" dt="2023-04-05T10:34:22.514" v="268" actId="27636"/>
        <pc:sldMkLst>
          <pc:docMk/>
          <pc:sldMk cId="2611828572" sldId="1506"/>
        </pc:sldMkLst>
        <pc:spChg chg="mod">
          <ac:chgData name="Kelly Stokes" userId="3e5c5154-569e-4d81-aa91-4f91841cdfa9" providerId="ADAL" clId="{4D761157-EDDE-4C41-BE14-2CE470910B0F}" dt="2023-04-05T10:34:11.256" v="261" actId="20577"/>
          <ac:spMkLst>
            <pc:docMk/>
            <pc:sldMk cId="2611828572" sldId="1506"/>
            <ac:spMk id="2" creationId="{52DA34BA-82FC-47C5-BCE1-BB65E08B92A1}"/>
          </ac:spMkLst>
        </pc:spChg>
        <pc:spChg chg="mod">
          <ac:chgData name="Kelly Stokes" userId="3e5c5154-569e-4d81-aa91-4f91841cdfa9" providerId="ADAL" clId="{4D761157-EDDE-4C41-BE14-2CE470910B0F}" dt="2023-04-05T10:34:22.514" v="268" actId="27636"/>
          <ac:spMkLst>
            <pc:docMk/>
            <pc:sldMk cId="2611828572" sldId="1506"/>
            <ac:spMk id="3" creationId="{847A1AC9-9EC9-E1AA-348D-958CE44F2772}"/>
          </ac:spMkLst>
        </pc:spChg>
      </pc:sldChg>
      <pc:sldChg chg="addSp delSp modSp mod">
        <pc:chgData name="Kelly Stokes" userId="3e5c5154-569e-4d81-aa91-4f91841cdfa9" providerId="ADAL" clId="{4D761157-EDDE-4C41-BE14-2CE470910B0F}" dt="2023-04-05T10:37:12.083" v="301"/>
        <pc:sldMkLst>
          <pc:docMk/>
          <pc:sldMk cId="3786602557" sldId="1509"/>
        </pc:sldMkLst>
        <pc:picChg chg="add mod">
          <ac:chgData name="Kelly Stokes" userId="3e5c5154-569e-4d81-aa91-4f91841cdfa9" providerId="ADAL" clId="{4D761157-EDDE-4C41-BE14-2CE470910B0F}" dt="2023-04-05T10:37:12.083" v="301"/>
          <ac:picMkLst>
            <pc:docMk/>
            <pc:sldMk cId="3786602557" sldId="1509"/>
            <ac:picMk id="2" creationId="{3226D289-9C58-F345-5A54-04A1D88BF649}"/>
          </ac:picMkLst>
        </pc:picChg>
        <pc:picChg chg="del">
          <ac:chgData name="Kelly Stokes" userId="3e5c5154-569e-4d81-aa91-4f91841cdfa9" providerId="ADAL" clId="{4D761157-EDDE-4C41-BE14-2CE470910B0F}" dt="2023-04-05T10:36:57.998" v="300" actId="478"/>
          <ac:picMkLst>
            <pc:docMk/>
            <pc:sldMk cId="3786602557" sldId="1509"/>
            <ac:picMk id="3" creationId="{9E2FC578-3B97-63BB-312D-751F73D19955}"/>
          </ac:picMkLst>
        </pc:picChg>
      </pc:sldChg>
      <pc:sldChg chg="modSp mod">
        <pc:chgData name="Kelly Stokes" userId="3e5c5154-569e-4d81-aa91-4f91841cdfa9" providerId="ADAL" clId="{4D761157-EDDE-4C41-BE14-2CE470910B0F}" dt="2023-04-05T10:45:20.596" v="619" actId="20577"/>
        <pc:sldMkLst>
          <pc:docMk/>
          <pc:sldMk cId="3605437593" sldId="1631"/>
        </pc:sldMkLst>
        <pc:spChg chg="mod">
          <ac:chgData name="Kelly Stokes" userId="3e5c5154-569e-4d81-aa91-4f91841cdfa9" providerId="ADAL" clId="{4D761157-EDDE-4C41-BE14-2CE470910B0F}" dt="2023-04-05T10:45:20.596" v="619" actId="20577"/>
          <ac:spMkLst>
            <pc:docMk/>
            <pc:sldMk cId="3605437593" sldId="1631"/>
            <ac:spMk id="2" creationId="{02FB8773-AD3E-2543-510F-CEE32E75C793}"/>
          </ac:spMkLst>
        </pc:spChg>
        <pc:spChg chg="mod">
          <ac:chgData name="Kelly Stokes" userId="3e5c5154-569e-4d81-aa91-4f91841cdfa9" providerId="ADAL" clId="{4D761157-EDDE-4C41-BE14-2CE470910B0F}" dt="2023-04-05T10:44:37.413" v="569" actId="20577"/>
          <ac:spMkLst>
            <pc:docMk/>
            <pc:sldMk cId="3605437593" sldId="1631"/>
            <ac:spMk id="3" creationId="{E500F0D3-C8EE-77CA-D8A5-2252D46724AA}"/>
          </ac:spMkLst>
        </pc:spChg>
        <pc:spChg chg="mod">
          <ac:chgData name="Kelly Stokes" userId="3e5c5154-569e-4d81-aa91-4f91841cdfa9" providerId="ADAL" clId="{4D761157-EDDE-4C41-BE14-2CE470910B0F}" dt="2023-04-05T10:44:24.793" v="504" actId="1076"/>
          <ac:spMkLst>
            <pc:docMk/>
            <pc:sldMk cId="3605437593" sldId="1631"/>
            <ac:spMk id="4" creationId="{B5313488-7E4A-79E2-52CD-B230AB2EBC8A}"/>
          </ac:spMkLst>
        </pc:spChg>
        <pc:spChg chg="mod">
          <ac:chgData name="Kelly Stokes" userId="3e5c5154-569e-4d81-aa91-4f91841cdfa9" providerId="ADAL" clId="{4D761157-EDDE-4C41-BE14-2CE470910B0F}" dt="2023-04-05T10:44:56.354" v="572" actId="14100"/>
          <ac:spMkLst>
            <pc:docMk/>
            <pc:sldMk cId="3605437593" sldId="1631"/>
            <ac:spMk id="5" creationId="{E02A7888-AA45-7396-3E3D-4AC6E69CC2E9}"/>
          </ac:spMkLst>
        </pc:spChg>
      </pc:sldChg>
      <pc:sldChg chg="modSp mod">
        <pc:chgData name="Kelly Stokes" userId="3e5c5154-569e-4d81-aa91-4f91841cdfa9" providerId="ADAL" clId="{4D761157-EDDE-4C41-BE14-2CE470910B0F}" dt="2023-04-05T10:34:54.743" v="275" actId="115"/>
        <pc:sldMkLst>
          <pc:docMk/>
          <pc:sldMk cId="1658217302" sldId="1767"/>
        </pc:sldMkLst>
        <pc:spChg chg="mod">
          <ac:chgData name="Kelly Stokes" userId="3e5c5154-569e-4d81-aa91-4f91841cdfa9" providerId="ADAL" clId="{4D761157-EDDE-4C41-BE14-2CE470910B0F}" dt="2023-04-05T10:34:54.743" v="275" actId="115"/>
          <ac:spMkLst>
            <pc:docMk/>
            <pc:sldMk cId="1658217302" sldId="1767"/>
            <ac:spMk id="2" creationId="{52DA34BA-82FC-47C5-BCE1-BB65E08B92A1}"/>
          </ac:spMkLst>
        </pc:spChg>
      </pc:sldChg>
      <pc:sldChg chg="del">
        <pc:chgData name="Kelly Stokes" userId="3e5c5154-569e-4d81-aa91-4f91841cdfa9" providerId="ADAL" clId="{4D761157-EDDE-4C41-BE14-2CE470910B0F}" dt="2023-04-05T10:36:38.838" v="286" actId="2696"/>
        <pc:sldMkLst>
          <pc:docMk/>
          <pc:sldMk cId="3327912846" sldId="1922"/>
        </pc:sldMkLst>
      </pc:sldChg>
      <pc:sldChg chg="del">
        <pc:chgData name="Kelly Stokes" userId="3e5c5154-569e-4d81-aa91-4f91841cdfa9" providerId="ADAL" clId="{4D761157-EDDE-4C41-BE14-2CE470910B0F}" dt="2023-04-05T10:36:38.838" v="286" actId="2696"/>
        <pc:sldMkLst>
          <pc:docMk/>
          <pc:sldMk cId="1142354163" sldId="1923"/>
        </pc:sldMkLst>
      </pc:sldChg>
      <pc:sldChg chg="del">
        <pc:chgData name="Kelly Stokes" userId="3e5c5154-569e-4d81-aa91-4f91841cdfa9" providerId="ADAL" clId="{4D761157-EDDE-4C41-BE14-2CE470910B0F}" dt="2023-04-05T10:36:38.838" v="286" actId="2696"/>
        <pc:sldMkLst>
          <pc:docMk/>
          <pc:sldMk cId="2573383017" sldId="1924"/>
        </pc:sldMkLst>
      </pc:sldChg>
      <pc:sldChg chg="del">
        <pc:chgData name="Kelly Stokes" userId="3e5c5154-569e-4d81-aa91-4f91841cdfa9" providerId="ADAL" clId="{4D761157-EDDE-4C41-BE14-2CE470910B0F}" dt="2023-04-05T10:36:38.838" v="286" actId="2696"/>
        <pc:sldMkLst>
          <pc:docMk/>
          <pc:sldMk cId="3435992400" sldId="1954"/>
        </pc:sldMkLst>
      </pc:sldChg>
      <pc:sldChg chg="del">
        <pc:chgData name="Kelly Stokes" userId="3e5c5154-569e-4d81-aa91-4f91841cdfa9" providerId="ADAL" clId="{4D761157-EDDE-4C41-BE14-2CE470910B0F}" dt="2023-04-05T10:36:38.838" v="286" actId="2696"/>
        <pc:sldMkLst>
          <pc:docMk/>
          <pc:sldMk cId="2848471595" sldId="1955"/>
        </pc:sldMkLst>
      </pc:sldChg>
      <pc:sldChg chg="del">
        <pc:chgData name="Kelly Stokes" userId="3e5c5154-569e-4d81-aa91-4f91841cdfa9" providerId="ADAL" clId="{4D761157-EDDE-4C41-BE14-2CE470910B0F}" dt="2023-04-05T10:36:38.838" v="286" actId="2696"/>
        <pc:sldMkLst>
          <pc:docMk/>
          <pc:sldMk cId="1304490887" sldId="1956"/>
        </pc:sldMkLst>
      </pc:sldChg>
      <pc:sldChg chg="del">
        <pc:chgData name="Kelly Stokes" userId="3e5c5154-569e-4d81-aa91-4f91841cdfa9" providerId="ADAL" clId="{4D761157-EDDE-4C41-BE14-2CE470910B0F}" dt="2023-04-05T10:36:38.838" v="286" actId="2696"/>
        <pc:sldMkLst>
          <pc:docMk/>
          <pc:sldMk cId="816065539" sldId="1986"/>
        </pc:sldMkLst>
      </pc:sldChg>
      <pc:sldChg chg="del">
        <pc:chgData name="Kelly Stokes" userId="3e5c5154-569e-4d81-aa91-4f91841cdfa9" providerId="ADAL" clId="{4D761157-EDDE-4C41-BE14-2CE470910B0F}" dt="2023-04-05T10:36:38.838" v="286" actId="2696"/>
        <pc:sldMkLst>
          <pc:docMk/>
          <pc:sldMk cId="3777173442" sldId="1987"/>
        </pc:sldMkLst>
      </pc:sldChg>
      <pc:sldChg chg="del">
        <pc:chgData name="Kelly Stokes" userId="3e5c5154-569e-4d81-aa91-4f91841cdfa9" providerId="ADAL" clId="{4D761157-EDDE-4C41-BE14-2CE470910B0F}" dt="2023-04-05T10:36:38.838" v="286" actId="2696"/>
        <pc:sldMkLst>
          <pc:docMk/>
          <pc:sldMk cId="1856655560" sldId="1988"/>
        </pc:sldMkLst>
      </pc:sldChg>
      <pc:sldChg chg="del">
        <pc:chgData name="Kelly Stokes" userId="3e5c5154-569e-4d81-aa91-4f91841cdfa9" providerId="ADAL" clId="{4D761157-EDDE-4C41-BE14-2CE470910B0F}" dt="2023-04-05T10:24:48.191" v="10" actId="2696"/>
        <pc:sldMkLst>
          <pc:docMk/>
          <pc:sldMk cId="1204430185" sldId="2005"/>
        </pc:sldMkLst>
      </pc:sldChg>
      <pc:sldChg chg="del">
        <pc:chgData name="Kelly Stokes" userId="3e5c5154-569e-4d81-aa91-4f91841cdfa9" providerId="ADAL" clId="{4D761157-EDDE-4C41-BE14-2CE470910B0F}" dt="2023-04-05T10:24:48.191" v="10" actId="2696"/>
        <pc:sldMkLst>
          <pc:docMk/>
          <pc:sldMk cId="1333774875" sldId="2006"/>
        </pc:sldMkLst>
      </pc:sldChg>
      <pc:sldChg chg="del">
        <pc:chgData name="Kelly Stokes" userId="3e5c5154-569e-4d81-aa91-4f91841cdfa9" providerId="ADAL" clId="{4D761157-EDDE-4C41-BE14-2CE470910B0F}" dt="2023-04-05T10:24:48.191" v="10" actId="2696"/>
        <pc:sldMkLst>
          <pc:docMk/>
          <pc:sldMk cId="256869179" sldId="2007"/>
        </pc:sldMkLst>
      </pc:sldChg>
      <pc:sldChg chg="del">
        <pc:chgData name="Kelly Stokes" userId="3e5c5154-569e-4d81-aa91-4f91841cdfa9" providerId="ADAL" clId="{4D761157-EDDE-4C41-BE14-2CE470910B0F}" dt="2023-04-05T10:24:48.191" v="10" actId="2696"/>
        <pc:sldMkLst>
          <pc:docMk/>
          <pc:sldMk cId="3674298148" sldId="2008"/>
        </pc:sldMkLst>
      </pc:sldChg>
      <pc:sldChg chg="del">
        <pc:chgData name="Kelly Stokes" userId="3e5c5154-569e-4d81-aa91-4f91841cdfa9" providerId="ADAL" clId="{4D761157-EDDE-4C41-BE14-2CE470910B0F}" dt="2023-04-05T10:24:48.191" v="10" actId="2696"/>
        <pc:sldMkLst>
          <pc:docMk/>
          <pc:sldMk cId="928766253" sldId="2009"/>
        </pc:sldMkLst>
      </pc:sldChg>
      <pc:sldChg chg="del">
        <pc:chgData name="Kelly Stokes" userId="3e5c5154-569e-4d81-aa91-4f91841cdfa9" providerId="ADAL" clId="{4D761157-EDDE-4C41-BE14-2CE470910B0F}" dt="2023-04-05T10:24:48.191" v="10" actId="2696"/>
        <pc:sldMkLst>
          <pc:docMk/>
          <pc:sldMk cId="3445632237" sldId="2010"/>
        </pc:sldMkLst>
      </pc:sldChg>
      <pc:sldChg chg="del">
        <pc:chgData name="Kelly Stokes" userId="3e5c5154-569e-4d81-aa91-4f91841cdfa9" providerId="ADAL" clId="{4D761157-EDDE-4C41-BE14-2CE470910B0F}" dt="2023-04-05T10:24:48.191" v="10" actId="2696"/>
        <pc:sldMkLst>
          <pc:docMk/>
          <pc:sldMk cId="756255468" sldId="2011"/>
        </pc:sldMkLst>
      </pc:sldChg>
      <pc:sldChg chg="del">
        <pc:chgData name="Kelly Stokes" userId="3e5c5154-569e-4d81-aa91-4f91841cdfa9" providerId="ADAL" clId="{4D761157-EDDE-4C41-BE14-2CE470910B0F}" dt="2023-04-05T10:24:48.191" v="10" actId="2696"/>
        <pc:sldMkLst>
          <pc:docMk/>
          <pc:sldMk cId="3180765183" sldId="2012"/>
        </pc:sldMkLst>
      </pc:sldChg>
      <pc:sldChg chg="del">
        <pc:chgData name="Kelly Stokes" userId="3e5c5154-569e-4d81-aa91-4f91841cdfa9" providerId="ADAL" clId="{4D761157-EDDE-4C41-BE14-2CE470910B0F}" dt="2023-04-05T10:24:48.191" v="10" actId="2696"/>
        <pc:sldMkLst>
          <pc:docMk/>
          <pc:sldMk cId="2760530154" sldId="2013"/>
        </pc:sldMkLst>
      </pc:sldChg>
      <pc:sldChg chg="modSp mod">
        <pc:chgData name="Kelly Stokes" userId="3e5c5154-569e-4d81-aa91-4f91841cdfa9" providerId="ADAL" clId="{4D761157-EDDE-4C41-BE14-2CE470910B0F}" dt="2023-04-05T10:25:43.778" v="12" actId="313"/>
        <pc:sldMkLst>
          <pc:docMk/>
          <pc:sldMk cId="1768851104" sldId="2014"/>
        </pc:sldMkLst>
        <pc:spChg chg="mod">
          <ac:chgData name="Kelly Stokes" userId="3e5c5154-569e-4d81-aa91-4f91841cdfa9" providerId="ADAL" clId="{4D761157-EDDE-4C41-BE14-2CE470910B0F}" dt="2023-04-05T10:25:43.778" v="12" actId="313"/>
          <ac:spMkLst>
            <pc:docMk/>
            <pc:sldMk cId="1768851104" sldId="2014"/>
            <ac:spMk id="2" creationId="{52DA34BA-82FC-47C5-BCE1-BB65E08B92A1}"/>
          </ac:spMkLst>
        </pc:spChg>
      </pc:sldChg>
      <pc:sldChg chg="del">
        <pc:chgData name="Kelly Stokes" userId="3e5c5154-569e-4d81-aa91-4f91841cdfa9" providerId="ADAL" clId="{4D761157-EDDE-4C41-BE14-2CE470910B0F}" dt="2023-04-05T10:25:49.821" v="13" actId="2696"/>
        <pc:sldMkLst>
          <pc:docMk/>
          <pc:sldMk cId="504851257" sldId="2015"/>
        </pc:sldMkLst>
      </pc:sldChg>
      <pc:sldChg chg="del">
        <pc:chgData name="Kelly Stokes" userId="3e5c5154-569e-4d81-aa91-4f91841cdfa9" providerId="ADAL" clId="{4D761157-EDDE-4C41-BE14-2CE470910B0F}" dt="2023-04-05T10:25:49.821" v="13" actId="2696"/>
        <pc:sldMkLst>
          <pc:docMk/>
          <pc:sldMk cId="2462957756" sldId="2016"/>
        </pc:sldMkLst>
      </pc:sldChg>
      <pc:sldChg chg="addSp delSp modSp mod delAnim modAnim">
        <pc:chgData name="Kelly Stokes" userId="3e5c5154-569e-4d81-aa91-4f91841cdfa9" providerId="ADAL" clId="{4D761157-EDDE-4C41-BE14-2CE470910B0F}" dt="2023-04-05T10:26:21.084" v="25"/>
        <pc:sldMkLst>
          <pc:docMk/>
          <pc:sldMk cId="155399805" sldId="2017"/>
        </pc:sldMkLst>
        <pc:spChg chg="mod">
          <ac:chgData name="Kelly Stokes" userId="3e5c5154-569e-4d81-aa91-4f91841cdfa9" providerId="ADAL" clId="{4D761157-EDDE-4C41-BE14-2CE470910B0F}" dt="2023-04-05T10:25:58.633" v="20" actId="20577"/>
          <ac:spMkLst>
            <pc:docMk/>
            <pc:sldMk cId="155399805" sldId="2017"/>
            <ac:spMk id="2" creationId="{52DA34BA-82FC-47C5-BCE1-BB65E08B92A1}"/>
          </ac:spMkLst>
        </pc:spChg>
        <pc:spChg chg="del">
          <ac:chgData name="Kelly Stokes" userId="3e5c5154-569e-4d81-aa91-4f91841cdfa9" providerId="ADAL" clId="{4D761157-EDDE-4C41-BE14-2CE470910B0F}" dt="2023-04-05T10:26:00.452" v="21" actId="478"/>
          <ac:spMkLst>
            <pc:docMk/>
            <pc:sldMk cId="155399805" sldId="2017"/>
            <ac:spMk id="5" creationId="{EBB8FA13-5BDC-AA50-B2C6-E5B9B422AFA4}"/>
          </ac:spMkLst>
        </pc:spChg>
        <pc:picChg chg="add mod">
          <ac:chgData name="Kelly Stokes" userId="3e5c5154-569e-4d81-aa91-4f91841cdfa9" providerId="ADAL" clId="{4D761157-EDDE-4C41-BE14-2CE470910B0F}" dt="2023-04-05T10:26:18.369" v="24" actId="1076"/>
          <ac:picMkLst>
            <pc:docMk/>
            <pc:sldMk cId="155399805" sldId="2017"/>
            <ac:picMk id="3" creationId="{4781CCD2-1ABE-F4CF-FBFB-0DEA098284DE}"/>
          </ac:picMkLst>
        </pc:picChg>
        <pc:picChg chg="del">
          <ac:chgData name="Kelly Stokes" userId="3e5c5154-569e-4d81-aa91-4f91841cdfa9" providerId="ADAL" clId="{4D761157-EDDE-4C41-BE14-2CE470910B0F}" dt="2023-04-05T10:26:01.645" v="22" actId="478"/>
          <ac:picMkLst>
            <pc:docMk/>
            <pc:sldMk cId="155399805" sldId="2017"/>
            <ac:picMk id="1026" creationId="{F254A91F-938B-CA44-8A7C-7C19E4D35D71}"/>
          </ac:picMkLst>
        </pc:picChg>
      </pc:sldChg>
      <pc:sldChg chg="addSp delSp modSp modAnim">
        <pc:chgData name="Kelly Stokes" userId="3e5c5154-569e-4d81-aa91-4f91841cdfa9" providerId="ADAL" clId="{4D761157-EDDE-4C41-BE14-2CE470910B0F}" dt="2023-04-05T10:28:30.111" v="71"/>
        <pc:sldMkLst>
          <pc:docMk/>
          <pc:sldMk cId="2138902043" sldId="2018"/>
        </pc:sldMkLst>
        <pc:spChg chg="mod">
          <ac:chgData name="Kelly Stokes" userId="3e5c5154-569e-4d81-aa91-4f91841cdfa9" providerId="ADAL" clId="{4D761157-EDDE-4C41-BE14-2CE470910B0F}" dt="2023-04-05T10:28:00.101" v="62" actId="20577"/>
          <ac:spMkLst>
            <pc:docMk/>
            <pc:sldMk cId="2138902043" sldId="2018"/>
            <ac:spMk id="2" creationId="{52DA34BA-82FC-47C5-BCE1-BB65E08B92A1}"/>
          </ac:spMkLst>
        </pc:spChg>
        <pc:spChg chg="mod">
          <ac:chgData name="Kelly Stokes" userId="3e5c5154-569e-4d81-aa91-4f91841cdfa9" providerId="ADAL" clId="{4D761157-EDDE-4C41-BE14-2CE470910B0F}" dt="2023-04-05T10:28:24.568" v="70" actId="20577"/>
          <ac:spMkLst>
            <pc:docMk/>
            <pc:sldMk cId="2138902043" sldId="2018"/>
            <ac:spMk id="10" creationId="{003D53EA-1945-744E-2DD1-0312F4DE835F}"/>
          </ac:spMkLst>
        </pc:spChg>
        <pc:spChg chg="mod">
          <ac:chgData name="Kelly Stokes" userId="3e5c5154-569e-4d81-aa91-4f91841cdfa9" providerId="ADAL" clId="{4D761157-EDDE-4C41-BE14-2CE470910B0F}" dt="2023-04-05T10:28:30.111" v="71"/>
          <ac:spMkLst>
            <pc:docMk/>
            <pc:sldMk cId="2138902043" sldId="2018"/>
            <ac:spMk id="12" creationId="{E384BFF7-3319-CAE2-192F-C4DCBBBBFCCA}"/>
          </ac:spMkLst>
        </pc:spChg>
        <pc:picChg chg="add mod">
          <ac:chgData name="Kelly Stokes" userId="3e5c5154-569e-4d81-aa91-4f91841cdfa9" providerId="ADAL" clId="{4D761157-EDDE-4C41-BE14-2CE470910B0F}" dt="2023-04-05T10:28:08.656" v="64"/>
          <ac:picMkLst>
            <pc:docMk/>
            <pc:sldMk cId="2138902043" sldId="2018"/>
            <ac:picMk id="3" creationId="{C39290E7-8CF4-6A37-08A7-07E697698D0C}"/>
          </ac:picMkLst>
        </pc:picChg>
        <pc:picChg chg="del">
          <ac:chgData name="Kelly Stokes" userId="3e5c5154-569e-4d81-aa91-4f91841cdfa9" providerId="ADAL" clId="{4D761157-EDDE-4C41-BE14-2CE470910B0F}" dt="2023-04-05T10:28:02.798" v="63" actId="478"/>
          <ac:picMkLst>
            <pc:docMk/>
            <pc:sldMk cId="2138902043" sldId="2018"/>
            <ac:picMk id="2050" creationId="{00F7FD3B-2CBD-8B18-D9AF-65BA04C6262E}"/>
          </ac:picMkLst>
        </pc:picChg>
      </pc:sldChg>
      <pc:sldChg chg="addSp delSp modSp mod delAnim modAnim">
        <pc:chgData name="Kelly Stokes" userId="3e5c5154-569e-4d81-aa91-4f91841cdfa9" providerId="ADAL" clId="{4D761157-EDDE-4C41-BE14-2CE470910B0F}" dt="2023-04-05T10:27:54.731" v="55"/>
        <pc:sldMkLst>
          <pc:docMk/>
          <pc:sldMk cId="1654898335" sldId="2019"/>
        </pc:sldMkLst>
        <pc:spChg chg="mod">
          <ac:chgData name="Kelly Stokes" userId="3e5c5154-569e-4d81-aa91-4f91841cdfa9" providerId="ADAL" clId="{4D761157-EDDE-4C41-BE14-2CE470910B0F}" dt="2023-04-05T10:27:19.545" v="50" actId="20577"/>
          <ac:spMkLst>
            <pc:docMk/>
            <pc:sldMk cId="1654898335" sldId="2019"/>
            <ac:spMk id="2" creationId="{52DA34BA-82FC-47C5-BCE1-BB65E08B92A1}"/>
          </ac:spMkLst>
        </pc:spChg>
        <pc:spChg chg="del">
          <ac:chgData name="Kelly Stokes" userId="3e5c5154-569e-4d81-aa91-4f91841cdfa9" providerId="ADAL" clId="{4D761157-EDDE-4C41-BE14-2CE470910B0F}" dt="2023-04-05T10:27:21.580" v="51" actId="478"/>
          <ac:spMkLst>
            <pc:docMk/>
            <pc:sldMk cId="1654898335" sldId="2019"/>
            <ac:spMk id="5" creationId="{EBB8FA13-5BDC-AA50-B2C6-E5B9B422AFA4}"/>
          </ac:spMkLst>
        </pc:spChg>
        <pc:picChg chg="del">
          <ac:chgData name="Kelly Stokes" userId="3e5c5154-569e-4d81-aa91-4f91841cdfa9" providerId="ADAL" clId="{4D761157-EDDE-4C41-BE14-2CE470910B0F}" dt="2023-04-05T10:27:22.662" v="52" actId="478"/>
          <ac:picMkLst>
            <pc:docMk/>
            <pc:sldMk cId="1654898335" sldId="2019"/>
            <ac:picMk id="1026" creationId="{F254A91F-938B-CA44-8A7C-7C19E4D35D71}"/>
          </ac:picMkLst>
        </pc:picChg>
        <pc:picChg chg="add mod">
          <ac:chgData name="Kelly Stokes" userId="3e5c5154-569e-4d81-aa91-4f91841cdfa9" providerId="ADAL" clId="{4D761157-EDDE-4C41-BE14-2CE470910B0F}" dt="2023-04-05T10:27:51.371" v="54" actId="1076"/>
          <ac:picMkLst>
            <pc:docMk/>
            <pc:sldMk cId="1654898335" sldId="2019"/>
            <ac:picMk id="3074" creationId="{2322C09D-BD87-81F1-2B41-74220F037453}"/>
          </ac:picMkLst>
        </pc:picChg>
      </pc:sldChg>
      <pc:sldChg chg="addSp delSp modSp mod delAnim modAnim">
        <pc:chgData name="Kelly Stokes" userId="3e5c5154-569e-4d81-aa91-4f91841cdfa9" providerId="ADAL" clId="{4D761157-EDDE-4C41-BE14-2CE470910B0F}" dt="2023-04-05T10:27:15.279" v="41"/>
        <pc:sldMkLst>
          <pc:docMk/>
          <pc:sldMk cId="326166766" sldId="2020"/>
        </pc:sldMkLst>
        <pc:spChg chg="mod">
          <ac:chgData name="Kelly Stokes" userId="3e5c5154-569e-4d81-aa91-4f91841cdfa9" providerId="ADAL" clId="{4D761157-EDDE-4C41-BE14-2CE470910B0F}" dt="2023-04-05T10:26:27.092" v="33" actId="20577"/>
          <ac:spMkLst>
            <pc:docMk/>
            <pc:sldMk cId="326166766" sldId="2020"/>
            <ac:spMk id="2" creationId="{52DA34BA-82FC-47C5-BCE1-BB65E08B92A1}"/>
          </ac:spMkLst>
        </pc:spChg>
        <pc:spChg chg="del">
          <ac:chgData name="Kelly Stokes" userId="3e5c5154-569e-4d81-aa91-4f91841cdfa9" providerId="ADAL" clId="{4D761157-EDDE-4C41-BE14-2CE470910B0F}" dt="2023-04-05T10:26:24.408" v="26" actId="478"/>
          <ac:spMkLst>
            <pc:docMk/>
            <pc:sldMk cId="326166766" sldId="2020"/>
            <ac:spMk id="5" creationId="{EBB8FA13-5BDC-AA50-B2C6-E5B9B422AFA4}"/>
          </ac:spMkLst>
        </pc:spChg>
        <pc:picChg chg="del">
          <ac:chgData name="Kelly Stokes" userId="3e5c5154-569e-4d81-aa91-4f91841cdfa9" providerId="ADAL" clId="{4D761157-EDDE-4C41-BE14-2CE470910B0F}" dt="2023-04-05T10:26:28.453" v="34" actId="478"/>
          <ac:picMkLst>
            <pc:docMk/>
            <pc:sldMk cId="326166766" sldId="2020"/>
            <ac:picMk id="1026" creationId="{F254A91F-938B-CA44-8A7C-7C19E4D35D71}"/>
          </ac:picMkLst>
        </pc:picChg>
        <pc:picChg chg="add del mod">
          <ac:chgData name="Kelly Stokes" userId="3e5c5154-569e-4d81-aa91-4f91841cdfa9" providerId="ADAL" clId="{4D761157-EDDE-4C41-BE14-2CE470910B0F}" dt="2023-04-05T10:27:01.962" v="38" actId="478"/>
          <ac:picMkLst>
            <pc:docMk/>
            <pc:sldMk cId="326166766" sldId="2020"/>
            <ac:picMk id="2050" creationId="{5B87BD34-0986-5EE3-B052-DD9ED114178B}"/>
          </ac:picMkLst>
        </pc:picChg>
        <pc:picChg chg="add mod">
          <ac:chgData name="Kelly Stokes" userId="3e5c5154-569e-4d81-aa91-4f91841cdfa9" providerId="ADAL" clId="{4D761157-EDDE-4C41-BE14-2CE470910B0F}" dt="2023-04-05T10:27:12.867" v="40" actId="1076"/>
          <ac:picMkLst>
            <pc:docMk/>
            <pc:sldMk cId="326166766" sldId="2020"/>
            <ac:picMk id="2052" creationId="{804619CE-874A-C25F-D508-AA52AAE12C70}"/>
          </ac:picMkLst>
        </pc:picChg>
      </pc:sldChg>
      <pc:sldChg chg="addSp delSp modSp modAnim">
        <pc:chgData name="Kelly Stokes" userId="3e5c5154-569e-4d81-aa91-4f91841cdfa9" providerId="ADAL" clId="{4D761157-EDDE-4C41-BE14-2CE470910B0F}" dt="2023-04-05T10:29:00.234" v="83"/>
        <pc:sldMkLst>
          <pc:docMk/>
          <pc:sldMk cId="2375173047" sldId="2021"/>
        </pc:sldMkLst>
        <pc:spChg chg="mod">
          <ac:chgData name="Kelly Stokes" userId="3e5c5154-569e-4d81-aa91-4f91841cdfa9" providerId="ADAL" clId="{4D761157-EDDE-4C41-BE14-2CE470910B0F}" dt="2023-04-05T10:28:44.845" v="82" actId="20577"/>
          <ac:spMkLst>
            <pc:docMk/>
            <pc:sldMk cId="2375173047" sldId="2021"/>
            <ac:spMk id="2" creationId="{52DA34BA-82FC-47C5-BCE1-BB65E08B92A1}"/>
          </ac:spMkLst>
        </pc:spChg>
        <pc:spChg chg="mod">
          <ac:chgData name="Kelly Stokes" userId="3e5c5154-569e-4d81-aa91-4f91841cdfa9" providerId="ADAL" clId="{4D761157-EDDE-4C41-BE14-2CE470910B0F}" dt="2023-04-05T10:29:00.234" v="83"/>
          <ac:spMkLst>
            <pc:docMk/>
            <pc:sldMk cId="2375173047" sldId="2021"/>
            <ac:spMk id="12" creationId="{E384BFF7-3319-CAE2-192F-C4DCBBBBFCCA}"/>
          </ac:spMkLst>
        </pc:spChg>
        <pc:picChg chg="add mod">
          <ac:chgData name="Kelly Stokes" userId="3e5c5154-569e-4d81-aa91-4f91841cdfa9" providerId="ADAL" clId="{4D761157-EDDE-4C41-BE14-2CE470910B0F}" dt="2023-04-05T10:28:40.135" v="73"/>
          <ac:picMkLst>
            <pc:docMk/>
            <pc:sldMk cId="2375173047" sldId="2021"/>
            <ac:picMk id="3" creationId="{0BDEEDB7-8C88-C56F-6E53-2120C87B7AFB}"/>
          </ac:picMkLst>
        </pc:picChg>
        <pc:picChg chg="del">
          <ac:chgData name="Kelly Stokes" userId="3e5c5154-569e-4d81-aa91-4f91841cdfa9" providerId="ADAL" clId="{4D761157-EDDE-4C41-BE14-2CE470910B0F}" dt="2023-04-05T10:28:39.766" v="72" actId="478"/>
          <ac:picMkLst>
            <pc:docMk/>
            <pc:sldMk cId="2375173047" sldId="2021"/>
            <ac:picMk id="2050" creationId="{00F7FD3B-2CBD-8B18-D9AF-65BA04C6262E}"/>
          </ac:picMkLst>
        </pc:picChg>
      </pc:sldChg>
      <pc:sldChg chg="addSp delSp modSp modAnim">
        <pc:chgData name="Kelly Stokes" userId="3e5c5154-569e-4d81-aa91-4f91841cdfa9" providerId="ADAL" clId="{4D761157-EDDE-4C41-BE14-2CE470910B0F}" dt="2023-04-05T10:29:26.646" v="97"/>
        <pc:sldMkLst>
          <pc:docMk/>
          <pc:sldMk cId="167498319" sldId="2022"/>
        </pc:sldMkLst>
        <pc:spChg chg="mod">
          <ac:chgData name="Kelly Stokes" userId="3e5c5154-569e-4d81-aa91-4f91841cdfa9" providerId="ADAL" clId="{4D761157-EDDE-4C41-BE14-2CE470910B0F}" dt="2023-04-05T10:29:13.218" v="96" actId="20577"/>
          <ac:spMkLst>
            <pc:docMk/>
            <pc:sldMk cId="167498319" sldId="2022"/>
            <ac:spMk id="2" creationId="{52DA34BA-82FC-47C5-BCE1-BB65E08B92A1}"/>
          </ac:spMkLst>
        </pc:spChg>
        <pc:spChg chg="mod">
          <ac:chgData name="Kelly Stokes" userId="3e5c5154-569e-4d81-aa91-4f91841cdfa9" providerId="ADAL" clId="{4D761157-EDDE-4C41-BE14-2CE470910B0F}" dt="2023-04-05T10:29:26.646" v="97"/>
          <ac:spMkLst>
            <pc:docMk/>
            <pc:sldMk cId="167498319" sldId="2022"/>
            <ac:spMk id="12" creationId="{E384BFF7-3319-CAE2-192F-C4DCBBBBFCCA}"/>
          </ac:spMkLst>
        </pc:spChg>
        <pc:picChg chg="add mod">
          <ac:chgData name="Kelly Stokes" userId="3e5c5154-569e-4d81-aa91-4f91841cdfa9" providerId="ADAL" clId="{4D761157-EDDE-4C41-BE14-2CE470910B0F}" dt="2023-04-05T10:29:08.278" v="85"/>
          <ac:picMkLst>
            <pc:docMk/>
            <pc:sldMk cId="167498319" sldId="2022"/>
            <ac:picMk id="3" creationId="{4A5AD166-16EA-D237-9A2F-40311891B3DA}"/>
          </ac:picMkLst>
        </pc:picChg>
        <pc:picChg chg="del">
          <ac:chgData name="Kelly Stokes" userId="3e5c5154-569e-4d81-aa91-4f91841cdfa9" providerId="ADAL" clId="{4D761157-EDDE-4C41-BE14-2CE470910B0F}" dt="2023-04-05T10:29:07.930" v="84" actId="478"/>
          <ac:picMkLst>
            <pc:docMk/>
            <pc:sldMk cId="167498319" sldId="2022"/>
            <ac:picMk id="2050" creationId="{00F7FD3B-2CBD-8B18-D9AF-65BA04C6262E}"/>
          </ac:picMkLst>
        </pc:picChg>
      </pc:sldChg>
      <pc:sldChg chg="del">
        <pc:chgData name="Kelly Stokes" userId="3e5c5154-569e-4d81-aa91-4f91841cdfa9" providerId="ADAL" clId="{4D761157-EDDE-4C41-BE14-2CE470910B0F}" dt="2023-04-05T10:34:29.791" v="269" actId="2696"/>
        <pc:sldMkLst>
          <pc:docMk/>
          <pc:sldMk cId="3281723282" sldId="2023"/>
        </pc:sldMkLst>
      </pc:sldChg>
      <pc:sldChg chg="del">
        <pc:chgData name="Kelly Stokes" userId="3e5c5154-569e-4d81-aa91-4f91841cdfa9" providerId="ADAL" clId="{4D761157-EDDE-4C41-BE14-2CE470910B0F}" dt="2023-04-05T10:34:29.791" v="269" actId="2696"/>
        <pc:sldMkLst>
          <pc:docMk/>
          <pc:sldMk cId="2833100225" sldId="2024"/>
        </pc:sldMkLst>
      </pc:sldChg>
      <pc:sldChg chg="del">
        <pc:chgData name="Kelly Stokes" userId="3e5c5154-569e-4d81-aa91-4f91841cdfa9" providerId="ADAL" clId="{4D761157-EDDE-4C41-BE14-2CE470910B0F}" dt="2023-04-05T10:34:29.791" v="269" actId="2696"/>
        <pc:sldMkLst>
          <pc:docMk/>
          <pc:sldMk cId="1672973642" sldId="2025"/>
        </pc:sldMkLst>
      </pc:sldChg>
      <pc:sldChg chg="del">
        <pc:chgData name="Kelly Stokes" userId="3e5c5154-569e-4d81-aa91-4f91841cdfa9" providerId="ADAL" clId="{4D761157-EDDE-4C41-BE14-2CE470910B0F}" dt="2023-04-05T10:34:29.791" v="269" actId="2696"/>
        <pc:sldMkLst>
          <pc:docMk/>
          <pc:sldMk cId="2596014623" sldId="2026"/>
        </pc:sldMkLst>
      </pc:sldChg>
      <pc:sldChg chg="del">
        <pc:chgData name="Kelly Stokes" userId="3e5c5154-569e-4d81-aa91-4f91841cdfa9" providerId="ADAL" clId="{4D761157-EDDE-4C41-BE14-2CE470910B0F}" dt="2023-04-05T10:35:00.436" v="276" actId="2696"/>
        <pc:sldMkLst>
          <pc:docMk/>
          <pc:sldMk cId="3839104531" sldId="2027"/>
        </pc:sldMkLst>
      </pc:sldChg>
      <pc:sldChg chg="del">
        <pc:chgData name="Kelly Stokes" userId="3e5c5154-569e-4d81-aa91-4f91841cdfa9" providerId="ADAL" clId="{4D761157-EDDE-4C41-BE14-2CE470910B0F}" dt="2023-04-05T10:36:38.838" v="286" actId="2696"/>
        <pc:sldMkLst>
          <pc:docMk/>
          <pc:sldMk cId="3446918887" sldId="2028"/>
        </pc:sldMkLst>
      </pc:sldChg>
      <pc:sldChg chg="del">
        <pc:chgData name="Kelly Stokes" userId="3e5c5154-569e-4d81-aa91-4f91841cdfa9" providerId="ADAL" clId="{4D761157-EDDE-4C41-BE14-2CE470910B0F}" dt="2023-04-05T10:36:38.838" v="286" actId="2696"/>
        <pc:sldMkLst>
          <pc:docMk/>
          <pc:sldMk cId="1748321556" sldId="2029"/>
        </pc:sldMkLst>
      </pc:sldChg>
      <pc:sldChg chg="del">
        <pc:chgData name="Kelly Stokes" userId="3e5c5154-569e-4d81-aa91-4f91841cdfa9" providerId="ADAL" clId="{4D761157-EDDE-4C41-BE14-2CE470910B0F}" dt="2023-04-05T10:37:27.816" v="303" actId="2696"/>
        <pc:sldMkLst>
          <pc:docMk/>
          <pc:sldMk cId="112719952" sldId="2030"/>
        </pc:sldMkLst>
      </pc:sldChg>
      <pc:sldChg chg="del">
        <pc:chgData name="Kelly Stokes" userId="3e5c5154-569e-4d81-aa91-4f91841cdfa9" providerId="ADAL" clId="{4D761157-EDDE-4C41-BE14-2CE470910B0F}" dt="2023-04-05T10:37:27.816" v="303" actId="2696"/>
        <pc:sldMkLst>
          <pc:docMk/>
          <pc:sldMk cId="2796638126" sldId="2031"/>
        </pc:sldMkLst>
      </pc:sldChg>
      <pc:sldChg chg="del">
        <pc:chgData name="Kelly Stokes" userId="3e5c5154-569e-4d81-aa91-4f91841cdfa9" providerId="ADAL" clId="{4D761157-EDDE-4C41-BE14-2CE470910B0F}" dt="2023-04-05T10:37:27.816" v="303" actId="2696"/>
        <pc:sldMkLst>
          <pc:docMk/>
          <pc:sldMk cId="1395850789" sldId="2032"/>
        </pc:sldMkLst>
      </pc:sldChg>
      <pc:sldChg chg="del">
        <pc:chgData name="Kelly Stokes" userId="3e5c5154-569e-4d81-aa91-4f91841cdfa9" providerId="ADAL" clId="{4D761157-EDDE-4C41-BE14-2CE470910B0F}" dt="2023-04-05T10:37:27.816" v="303" actId="2696"/>
        <pc:sldMkLst>
          <pc:docMk/>
          <pc:sldMk cId="493728282" sldId="2033"/>
        </pc:sldMkLst>
      </pc:sldChg>
      <pc:sldChg chg="del">
        <pc:chgData name="Kelly Stokes" userId="3e5c5154-569e-4d81-aa91-4f91841cdfa9" providerId="ADAL" clId="{4D761157-EDDE-4C41-BE14-2CE470910B0F}" dt="2023-04-05T10:37:27.816" v="303" actId="2696"/>
        <pc:sldMkLst>
          <pc:docMk/>
          <pc:sldMk cId="2405405792" sldId="2034"/>
        </pc:sldMkLst>
      </pc:sldChg>
      <pc:sldChg chg="del">
        <pc:chgData name="Kelly Stokes" userId="3e5c5154-569e-4d81-aa91-4f91841cdfa9" providerId="ADAL" clId="{4D761157-EDDE-4C41-BE14-2CE470910B0F}" dt="2023-04-05T10:37:27.816" v="303" actId="2696"/>
        <pc:sldMkLst>
          <pc:docMk/>
          <pc:sldMk cId="461188746" sldId="2035"/>
        </pc:sldMkLst>
      </pc:sldChg>
      <pc:sldChg chg="del">
        <pc:chgData name="Kelly Stokes" userId="3e5c5154-569e-4d81-aa91-4f91841cdfa9" providerId="ADAL" clId="{4D761157-EDDE-4C41-BE14-2CE470910B0F}" dt="2023-04-05T10:37:27.816" v="303" actId="2696"/>
        <pc:sldMkLst>
          <pc:docMk/>
          <pc:sldMk cId="4179185186" sldId="2036"/>
        </pc:sldMkLst>
      </pc:sldChg>
      <pc:sldChg chg="del">
        <pc:chgData name="Kelly Stokes" userId="3e5c5154-569e-4d81-aa91-4f91841cdfa9" providerId="ADAL" clId="{4D761157-EDDE-4C41-BE14-2CE470910B0F}" dt="2023-04-05T10:37:27.816" v="303" actId="2696"/>
        <pc:sldMkLst>
          <pc:docMk/>
          <pc:sldMk cId="433766211" sldId="2037"/>
        </pc:sldMkLst>
      </pc:sldChg>
      <pc:sldChg chg="del">
        <pc:chgData name="Kelly Stokes" userId="3e5c5154-569e-4d81-aa91-4f91841cdfa9" providerId="ADAL" clId="{4D761157-EDDE-4C41-BE14-2CE470910B0F}" dt="2023-04-05T10:37:27.816" v="303" actId="2696"/>
        <pc:sldMkLst>
          <pc:docMk/>
          <pc:sldMk cId="4157432226" sldId="2038"/>
        </pc:sldMkLst>
      </pc:sldChg>
      <pc:sldChg chg="del">
        <pc:chgData name="Kelly Stokes" userId="3e5c5154-569e-4d81-aa91-4f91841cdfa9" providerId="ADAL" clId="{4D761157-EDDE-4C41-BE14-2CE470910B0F}" dt="2023-04-05T10:37:27.816" v="303" actId="2696"/>
        <pc:sldMkLst>
          <pc:docMk/>
          <pc:sldMk cId="3567261330" sldId="2039"/>
        </pc:sldMkLst>
      </pc:sldChg>
      <pc:sldChg chg="del">
        <pc:chgData name="Kelly Stokes" userId="3e5c5154-569e-4d81-aa91-4f91841cdfa9" providerId="ADAL" clId="{4D761157-EDDE-4C41-BE14-2CE470910B0F}" dt="2023-04-05T10:37:27.816" v="303" actId="2696"/>
        <pc:sldMkLst>
          <pc:docMk/>
          <pc:sldMk cId="338051519" sldId="2040"/>
        </pc:sldMkLst>
      </pc:sldChg>
      <pc:sldChg chg="del">
        <pc:chgData name="Kelly Stokes" userId="3e5c5154-569e-4d81-aa91-4f91841cdfa9" providerId="ADAL" clId="{4D761157-EDDE-4C41-BE14-2CE470910B0F}" dt="2023-04-05T10:37:27.816" v="303" actId="2696"/>
        <pc:sldMkLst>
          <pc:docMk/>
          <pc:sldMk cId="3061544689" sldId="2041"/>
        </pc:sldMkLst>
      </pc:sldChg>
      <pc:sldChg chg="del">
        <pc:chgData name="Kelly Stokes" userId="3e5c5154-569e-4d81-aa91-4f91841cdfa9" providerId="ADAL" clId="{4D761157-EDDE-4C41-BE14-2CE470910B0F}" dt="2023-04-05T10:37:20.744" v="302" actId="2696"/>
        <pc:sldMkLst>
          <pc:docMk/>
          <pc:sldMk cId="2066489053" sldId="2043"/>
        </pc:sldMkLst>
      </pc:sldChg>
      <pc:sldChg chg="del">
        <pc:chgData name="Kelly Stokes" userId="3e5c5154-569e-4d81-aa91-4f91841cdfa9" providerId="ADAL" clId="{4D761157-EDDE-4C41-BE14-2CE470910B0F}" dt="2023-04-05T10:37:20.744" v="302" actId="2696"/>
        <pc:sldMkLst>
          <pc:docMk/>
          <pc:sldMk cId="1590844001" sldId="2044"/>
        </pc:sldMkLst>
      </pc:sldChg>
      <pc:sldChg chg="del">
        <pc:chgData name="Kelly Stokes" userId="3e5c5154-569e-4d81-aa91-4f91841cdfa9" providerId="ADAL" clId="{4D761157-EDDE-4C41-BE14-2CE470910B0F}" dt="2023-04-05T10:42:13.930" v="431" actId="2696"/>
        <pc:sldMkLst>
          <pc:docMk/>
          <pc:sldMk cId="1521779358" sldId="2045"/>
        </pc:sldMkLst>
      </pc:sldChg>
      <pc:sldChg chg="del">
        <pc:chgData name="Kelly Stokes" userId="3e5c5154-569e-4d81-aa91-4f91841cdfa9" providerId="ADAL" clId="{4D761157-EDDE-4C41-BE14-2CE470910B0F}" dt="2023-04-05T10:42:13.930" v="431" actId="2696"/>
        <pc:sldMkLst>
          <pc:docMk/>
          <pc:sldMk cId="380696667" sldId="2046"/>
        </pc:sldMkLst>
      </pc:sldChg>
      <pc:sldChg chg="del">
        <pc:chgData name="Kelly Stokes" userId="3e5c5154-569e-4d81-aa91-4f91841cdfa9" providerId="ADAL" clId="{4D761157-EDDE-4C41-BE14-2CE470910B0F}" dt="2023-04-05T10:45:35.789" v="620" actId="2696"/>
        <pc:sldMkLst>
          <pc:docMk/>
          <pc:sldMk cId="173527801" sldId="2047"/>
        </pc:sldMkLst>
      </pc:sldChg>
      <pc:sldChg chg="del">
        <pc:chgData name="Kelly Stokes" userId="3e5c5154-569e-4d81-aa91-4f91841cdfa9" providerId="ADAL" clId="{4D761157-EDDE-4C41-BE14-2CE470910B0F}" dt="2023-04-05T10:45:35.789" v="620" actId="2696"/>
        <pc:sldMkLst>
          <pc:docMk/>
          <pc:sldMk cId="1214903287" sldId="2048"/>
        </pc:sldMkLst>
      </pc:sldChg>
      <pc:sldChg chg="del">
        <pc:chgData name="Kelly Stokes" userId="3e5c5154-569e-4d81-aa91-4f91841cdfa9" providerId="ADAL" clId="{4D761157-EDDE-4C41-BE14-2CE470910B0F}" dt="2023-04-05T10:46:14.029" v="654" actId="2696"/>
        <pc:sldMkLst>
          <pc:docMk/>
          <pc:sldMk cId="3097521630" sldId="2049"/>
        </pc:sldMkLst>
      </pc:sldChg>
      <pc:sldChg chg="del">
        <pc:chgData name="Kelly Stokes" userId="3e5c5154-569e-4d81-aa91-4f91841cdfa9" providerId="ADAL" clId="{4D761157-EDDE-4C41-BE14-2CE470910B0F}" dt="2023-04-05T10:36:38.838" v="286" actId="2696"/>
        <pc:sldMkLst>
          <pc:docMk/>
          <pc:sldMk cId="3188517091" sldId="2050"/>
        </pc:sldMkLst>
      </pc:sldChg>
      <pc:sldChg chg="del">
        <pc:chgData name="Kelly Stokes" userId="3e5c5154-569e-4d81-aa91-4f91841cdfa9" providerId="ADAL" clId="{4D761157-EDDE-4C41-BE14-2CE470910B0F}" dt="2023-04-05T10:36:38.838" v="286" actId="2696"/>
        <pc:sldMkLst>
          <pc:docMk/>
          <pc:sldMk cId="2896795559" sldId="2051"/>
        </pc:sldMkLst>
      </pc:sldChg>
      <pc:sldChg chg="del">
        <pc:chgData name="Kelly Stokes" userId="3e5c5154-569e-4d81-aa91-4f91841cdfa9" providerId="ADAL" clId="{4D761157-EDDE-4C41-BE14-2CE470910B0F}" dt="2023-04-05T10:36:38.838" v="286" actId="2696"/>
        <pc:sldMkLst>
          <pc:docMk/>
          <pc:sldMk cId="1142656544" sldId="2052"/>
        </pc:sldMkLst>
      </pc:sldChg>
      <pc:sldChg chg="del">
        <pc:chgData name="Kelly Stokes" userId="3e5c5154-569e-4d81-aa91-4f91841cdfa9" providerId="ADAL" clId="{4D761157-EDDE-4C41-BE14-2CE470910B0F}" dt="2023-04-05T10:36:38.838" v="286" actId="2696"/>
        <pc:sldMkLst>
          <pc:docMk/>
          <pc:sldMk cId="841857061" sldId="2053"/>
        </pc:sldMkLst>
      </pc:sldChg>
      <pc:sldChg chg="del">
        <pc:chgData name="Kelly Stokes" userId="3e5c5154-569e-4d81-aa91-4f91841cdfa9" providerId="ADAL" clId="{4D761157-EDDE-4C41-BE14-2CE470910B0F}" dt="2023-04-05T10:36:38.838" v="286" actId="2696"/>
        <pc:sldMkLst>
          <pc:docMk/>
          <pc:sldMk cId="518752265" sldId="2054"/>
        </pc:sldMkLst>
      </pc:sldChg>
      <pc:sldChg chg="del">
        <pc:chgData name="Kelly Stokes" userId="3e5c5154-569e-4d81-aa91-4f91841cdfa9" providerId="ADAL" clId="{4D761157-EDDE-4C41-BE14-2CE470910B0F}" dt="2023-04-05T10:36:38.838" v="286" actId="2696"/>
        <pc:sldMkLst>
          <pc:docMk/>
          <pc:sldMk cId="3005014967" sldId="2055"/>
        </pc:sldMkLst>
      </pc:sldChg>
      <pc:sldChg chg="del">
        <pc:chgData name="Kelly Stokes" userId="3e5c5154-569e-4d81-aa91-4f91841cdfa9" providerId="ADAL" clId="{4D761157-EDDE-4C41-BE14-2CE470910B0F}" dt="2023-04-05T10:36:38.838" v="286" actId="2696"/>
        <pc:sldMkLst>
          <pc:docMk/>
          <pc:sldMk cId="1697794478" sldId="2056"/>
        </pc:sldMkLst>
      </pc:sldChg>
      <pc:sldChg chg="del">
        <pc:chgData name="Kelly Stokes" userId="3e5c5154-569e-4d81-aa91-4f91841cdfa9" providerId="ADAL" clId="{4D761157-EDDE-4C41-BE14-2CE470910B0F}" dt="2023-04-05T10:36:38.838" v="286" actId="2696"/>
        <pc:sldMkLst>
          <pc:docMk/>
          <pc:sldMk cId="528316908" sldId="2057"/>
        </pc:sldMkLst>
      </pc:sldChg>
      <pc:sldChg chg="del">
        <pc:chgData name="Kelly Stokes" userId="3e5c5154-569e-4d81-aa91-4f91841cdfa9" providerId="ADAL" clId="{4D761157-EDDE-4C41-BE14-2CE470910B0F}" dt="2023-04-05T10:36:38.838" v="286" actId="2696"/>
        <pc:sldMkLst>
          <pc:docMk/>
          <pc:sldMk cId="2838753232" sldId="2058"/>
        </pc:sldMkLst>
      </pc:sldChg>
      <pc:sldChg chg="del">
        <pc:chgData name="Kelly Stokes" userId="3e5c5154-569e-4d81-aa91-4f91841cdfa9" providerId="ADAL" clId="{4D761157-EDDE-4C41-BE14-2CE470910B0F}" dt="2023-04-05T10:36:38.838" v="286" actId="2696"/>
        <pc:sldMkLst>
          <pc:docMk/>
          <pc:sldMk cId="1441532071" sldId="2062"/>
        </pc:sldMkLst>
      </pc:sldChg>
      <pc:sldChg chg="del">
        <pc:chgData name="Kelly Stokes" userId="3e5c5154-569e-4d81-aa91-4f91841cdfa9" providerId="ADAL" clId="{4D761157-EDDE-4C41-BE14-2CE470910B0F}" dt="2023-04-05T10:36:38.838" v="286" actId="2696"/>
        <pc:sldMkLst>
          <pc:docMk/>
          <pc:sldMk cId="2881243135" sldId="2063"/>
        </pc:sldMkLst>
      </pc:sldChg>
      <pc:sldChg chg="del">
        <pc:chgData name="Kelly Stokes" userId="3e5c5154-569e-4d81-aa91-4f91841cdfa9" providerId="ADAL" clId="{4D761157-EDDE-4C41-BE14-2CE470910B0F}" dt="2023-04-05T10:36:38.838" v="286" actId="2696"/>
        <pc:sldMkLst>
          <pc:docMk/>
          <pc:sldMk cId="1199010864" sldId="2064"/>
        </pc:sldMkLst>
      </pc:sldChg>
      <pc:sldChg chg="del">
        <pc:chgData name="Kelly Stokes" userId="3e5c5154-569e-4d81-aa91-4f91841cdfa9" providerId="ADAL" clId="{4D761157-EDDE-4C41-BE14-2CE470910B0F}" dt="2023-04-05T10:36:38.838" v="286" actId="2696"/>
        <pc:sldMkLst>
          <pc:docMk/>
          <pc:sldMk cId="2807007853" sldId="2065"/>
        </pc:sldMkLst>
      </pc:sldChg>
      <pc:sldChg chg="del">
        <pc:chgData name="Kelly Stokes" userId="3e5c5154-569e-4d81-aa91-4f91841cdfa9" providerId="ADAL" clId="{4D761157-EDDE-4C41-BE14-2CE470910B0F}" dt="2023-04-05T10:36:38.838" v="286" actId="2696"/>
        <pc:sldMkLst>
          <pc:docMk/>
          <pc:sldMk cId="1704999611" sldId="2066"/>
        </pc:sldMkLst>
      </pc:sldChg>
      <pc:sldChg chg="del">
        <pc:chgData name="Kelly Stokes" userId="3e5c5154-569e-4d81-aa91-4f91841cdfa9" providerId="ADAL" clId="{4D761157-EDDE-4C41-BE14-2CE470910B0F}" dt="2023-04-05T10:36:38.838" v="286" actId="2696"/>
        <pc:sldMkLst>
          <pc:docMk/>
          <pc:sldMk cId="4226244547" sldId="2067"/>
        </pc:sldMkLst>
      </pc:sldChg>
      <pc:sldChg chg="del">
        <pc:chgData name="Kelly Stokes" userId="3e5c5154-569e-4d81-aa91-4f91841cdfa9" providerId="ADAL" clId="{4D761157-EDDE-4C41-BE14-2CE470910B0F}" dt="2023-04-05T10:36:38.838" v="286" actId="2696"/>
        <pc:sldMkLst>
          <pc:docMk/>
          <pc:sldMk cId="3939511885" sldId="2069"/>
        </pc:sldMkLst>
      </pc:sldChg>
      <pc:sldChg chg="del">
        <pc:chgData name="Kelly Stokes" userId="3e5c5154-569e-4d81-aa91-4f91841cdfa9" providerId="ADAL" clId="{4D761157-EDDE-4C41-BE14-2CE470910B0F}" dt="2023-04-05T10:36:38.838" v="286" actId="2696"/>
        <pc:sldMkLst>
          <pc:docMk/>
          <pc:sldMk cId="1505105636" sldId="2070"/>
        </pc:sldMkLst>
      </pc:sldChg>
      <pc:sldChg chg="del">
        <pc:chgData name="Kelly Stokes" userId="3e5c5154-569e-4d81-aa91-4f91841cdfa9" providerId="ADAL" clId="{4D761157-EDDE-4C41-BE14-2CE470910B0F}" dt="2023-04-05T10:36:38.838" v="286" actId="2696"/>
        <pc:sldMkLst>
          <pc:docMk/>
          <pc:sldMk cId="1805785954" sldId="2072"/>
        </pc:sldMkLst>
      </pc:sldChg>
      <pc:sldChg chg="del">
        <pc:chgData name="Kelly Stokes" userId="3e5c5154-569e-4d81-aa91-4f91841cdfa9" providerId="ADAL" clId="{4D761157-EDDE-4C41-BE14-2CE470910B0F}" dt="2023-04-05T10:36:38.838" v="286" actId="2696"/>
        <pc:sldMkLst>
          <pc:docMk/>
          <pc:sldMk cId="33264404" sldId="2073"/>
        </pc:sldMkLst>
      </pc:sldChg>
      <pc:sldChg chg="del">
        <pc:chgData name="Kelly Stokes" userId="3e5c5154-569e-4d81-aa91-4f91841cdfa9" providerId="ADAL" clId="{4D761157-EDDE-4C41-BE14-2CE470910B0F}" dt="2023-04-05T10:36:38.838" v="286" actId="2696"/>
        <pc:sldMkLst>
          <pc:docMk/>
          <pc:sldMk cId="2093477072" sldId="2075"/>
        </pc:sldMkLst>
      </pc:sldChg>
      <pc:sldChg chg="del">
        <pc:chgData name="Kelly Stokes" userId="3e5c5154-569e-4d81-aa91-4f91841cdfa9" providerId="ADAL" clId="{4D761157-EDDE-4C41-BE14-2CE470910B0F}" dt="2023-04-05T10:36:38.838" v="286" actId="2696"/>
        <pc:sldMkLst>
          <pc:docMk/>
          <pc:sldMk cId="2526103465" sldId="2076"/>
        </pc:sldMkLst>
      </pc:sldChg>
      <pc:sldChg chg="del">
        <pc:chgData name="Kelly Stokes" userId="3e5c5154-569e-4d81-aa91-4f91841cdfa9" providerId="ADAL" clId="{4D761157-EDDE-4C41-BE14-2CE470910B0F}" dt="2023-04-05T10:36:38.838" v="286" actId="2696"/>
        <pc:sldMkLst>
          <pc:docMk/>
          <pc:sldMk cId="3289289075" sldId="2077"/>
        </pc:sldMkLst>
      </pc:sldChg>
      <pc:sldChg chg="del">
        <pc:chgData name="Kelly Stokes" userId="3e5c5154-569e-4d81-aa91-4f91841cdfa9" providerId="ADAL" clId="{4D761157-EDDE-4C41-BE14-2CE470910B0F}" dt="2023-04-05T10:36:38.838" v="286" actId="2696"/>
        <pc:sldMkLst>
          <pc:docMk/>
          <pc:sldMk cId="768214719" sldId="2078"/>
        </pc:sldMkLst>
      </pc:sldChg>
      <pc:sldChg chg="del">
        <pc:chgData name="Kelly Stokes" userId="3e5c5154-569e-4d81-aa91-4f91841cdfa9" providerId="ADAL" clId="{4D761157-EDDE-4C41-BE14-2CE470910B0F}" dt="2023-04-05T10:36:38.838" v="286" actId="2696"/>
        <pc:sldMkLst>
          <pc:docMk/>
          <pc:sldMk cId="544522161" sldId="2079"/>
        </pc:sldMkLst>
      </pc:sldChg>
      <pc:sldChg chg="del">
        <pc:chgData name="Kelly Stokes" userId="3e5c5154-569e-4d81-aa91-4f91841cdfa9" providerId="ADAL" clId="{4D761157-EDDE-4C41-BE14-2CE470910B0F}" dt="2023-04-05T10:36:38.838" v="286" actId="2696"/>
        <pc:sldMkLst>
          <pc:docMk/>
          <pc:sldMk cId="3151496099" sldId="2080"/>
        </pc:sldMkLst>
      </pc:sldChg>
      <pc:sldChg chg="del">
        <pc:chgData name="Kelly Stokes" userId="3e5c5154-569e-4d81-aa91-4f91841cdfa9" providerId="ADAL" clId="{4D761157-EDDE-4C41-BE14-2CE470910B0F}" dt="2023-04-05T10:36:38.838" v="286" actId="2696"/>
        <pc:sldMkLst>
          <pc:docMk/>
          <pc:sldMk cId="553575947" sldId="2081"/>
        </pc:sldMkLst>
      </pc:sldChg>
      <pc:sldChg chg="del">
        <pc:chgData name="Kelly Stokes" userId="3e5c5154-569e-4d81-aa91-4f91841cdfa9" providerId="ADAL" clId="{4D761157-EDDE-4C41-BE14-2CE470910B0F}" dt="2023-04-05T10:36:38.838" v="286" actId="2696"/>
        <pc:sldMkLst>
          <pc:docMk/>
          <pc:sldMk cId="423446041" sldId="2082"/>
        </pc:sldMkLst>
      </pc:sldChg>
      <pc:sldChg chg="del">
        <pc:chgData name="Kelly Stokes" userId="3e5c5154-569e-4d81-aa91-4f91841cdfa9" providerId="ADAL" clId="{4D761157-EDDE-4C41-BE14-2CE470910B0F}" dt="2023-04-05T10:36:38.838" v="286" actId="2696"/>
        <pc:sldMkLst>
          <pc:docMk/>
          <pc:sldMk cId="2448664104" sldId="2083"/>
        </pc:sldMkLst>
      </pc:sldChg>
      <pc:sldChg chg="del">
        <pc:chgData name="Kelly Stokes" userId="3e5c5154-569e-4d81-aa91-4f91841cdfa9" providerId="ADAL" clId="{4D761157-EDDE-4C41-BE14-2CE470910B0F}" dt="2023-04-05T10:36:38.838" v="286" actId="2696"/>
        <pc:sldMkLst>
          <pc:docMk/>
          <pc:sldMk cId="1413992210" sldId="2084"/>
        </pc:sldMkLst>
      </pc:sldChg>
      <pc:sldChg chg="del">
        <pc:chgData name="Kelly Stokes" userId="3e5c5154-569e-4d81-aa91-4f91841cdfa9" providerId="ADAL" clId="{4D761157-EDDE-4C41-BE14-2CE470910B0F}" dt="2023-04-05T10:36:38.838" v="286" actId="2696"/>
        <pc:sldMkLst>
          <pc:docMk/>
          <pc:sldMk cId="4224518145" sldId="2085"/>
        </pc:sldMkLst>
      </pc:sldChg>
      <pc:sldChg chg="del">
        <pc:chgData name="Kelly Stokes" userId="3e5c5154-569e-4d81-aa91-4f91841cdfa9" providerId="ADAL" clId="{4D761157-EDDE-4C41-BE14-2CE470910B0F}" dt="2023-04-05T10:36:38.838" v="286" actId="2696"/>
        <pc:sldMkLst>
          <pc:docMk/>
          <pc:sldMk cId="3105577012" sldId="2086"/>
        </pc:sldMkLst>
      </pc:sldChg>
      <pc:sldChg chg="del">
        <pc:chgData name="Kelly Stokes" userId="3e5c5154-569e-4d81-aa91-4f91841cdfa9" providerId="ADAL" clId="{4D761157-EDDE-4C41-BE14-2CE470910B0F}" dt="2023-04-05T10:36:38.838" v="286" actId="2696"/>
        <pc:sldMkLst>
          <pc:docMk/>
          <pc:sldMk cId="1586934214" sldId="2087"/>
        </pc:sldMkLst>
      </pc:sldChg>
      <pc:sldChg chg="del">
        <pc:chgData name="Kelly Stokes" userId="3e5c5154-569e-4d81-aa91-4f91841cdfa9" providerId="ADAL" clId="{4D761157-EDDE-4C41-BE14-2CE470910B0F}" dt="2023-04-05T10:36:38.838" v="286" actId="2696"/>
        <pc:sldMkLst>
          <pc:docMk/>
          <pc:sldMk cId="241187692" sldId="2088"/>
        </pc:sldMkLst>
      </pc:sldChg>
      <pc:sldChg chg="del">
        <pc:chgData name="Kelly Stokes" userId="3e5c5154-569e-4d81-aa91-4f91841cdfa9" providerId="ADAL" clId="{4D761157-EDDE-4C41-BE14-2CE470910B0F}" dt="2023-04-05T10:36:38.838" v="286" actId="2696"/>
        <pc:sldMkLst>
          <pc:docMk/>
          <pc:sldMk cId="353016385" sldId="2089"/>
        </pc:sldMkLst>
      </pc:sldChg>
      <pc:sldChg chg="del">
        <pc:chgData name="Kelly Stokes" userId="3e5c5154-569e-4d81-aa91-4f91841cdfa9" providerId="ADAL" clId="{4D761157-EDDE-4C41-BE14-2CE470910B0F}" dt="2023-04-05T10:36:38.838" v="286" actId="2696"/>
        <pc:sldMkLst>
          <pc:docMk/>
          <pc:sldMk cId="3549499509" sldId="2090"/>
        </pc:sldMkLst>
      </pc:sldChg>
      <pc:sldChg chg="del">
        <pc:chgData name="Kelly Stokes" userId="3e5c5154-569e-4d81-aa91-4f91841cdfa9" providerId="ADAL" clId="{4D761157-EDDE-4C41-BE14-2CE470910B0F}" dt="2023-04-05T10:36:38.838" v="286" actId="2696"/>
        <pc:sldMkLst>
          <pc:docMk/>
          <pc:sldMk cId="2634447505" sldId="2091"/>
        </pc:sldMkLst>
      </pc:sldChg>
      <pc:sldChg chg="del">
        <pc:chgData name="Kelly Stokes" userId="3e5c5154-569e-4d81-aa91-4f91841cdfa9" providerId="ADAL" clId="{4D761157-EDDE-4C41-BE14-2CE470910B0F}" dt="2023-04-05T10:36:38.838" v="286" actId="2696"/>
        <pc:sldMkLst>
          <pc:docMk/>
          <pc:sldMk cId="1444437688" sldId="2092"/>
        </pc:sldMkLst>
      </pc:sldChg>
      <pc:sldChg chg="del">
        <pc:chgData name="Kelly Stokes" userId="3e5c5154-569e-4d81-aa91-4f91841cdfa9" providerId="ADAL" clId="{4D761157-EDDE-4C41-BE14-2CE470910B0F}" dt="2023-04-05T10:36:38.838" v="286" actId="2696"/>
        <pc:sldMkLst>
          <pc:docMk/>
          <pc:sldMk cId="2865425928" sldId="2093"/>
        </pc:sldMkLst>
      </pc:sldChg>
      <pc:sldChg chg="del">
        <pc:chgData name="Kelly Stokes" userId="3e5c5154-569e-4d81-aa91-4f91841cdfa9" providerId="ADAL" clId="{4D761157-EDDE-4C41-BE14-2CE470910B0F}" dt="2023-04-05T10:36:38.838" v="286" actId="2696"/>
        <pc:sldMkLst>
          <pc:docMk/>
          <pc:sldMk cId="2724005547" sldId="2094"/>
        </pc:sldMkLst>
      </pc:sldChg>
      <pc:sldChg chg="del">
        <pc:chgData name="Kelly Stokes" userId="3e5c5154-569e-4d81-aa91-4f91841cdfa9" providerId="ADAL" clId="{4D761157-EDDE-4C41-BE14-2CE470910B0F}" dt="2023-04-05T10:36:38.838" v="286" actId="2696"/>
        <pc:sldMkLst>
          <pc:docMk/>
          <pc:sldMk cId="3898359639" sldId="2095"/>
        </pc:sldMkLst>
      </pc:sldChg>
      <pc:sldChg chg="del">
        <pc:chgData name="Kelly Stokes" userId="3e5c5154-569e-4d81-aa91-4f91841cdfa9" providerId="ADAL" clId="{4D761157-EDDE-4C41-BE14-2CE470910B0F}" dt="2023-04-05T10:36:38.838" v="286" actId="2696"/>
        <pc:sldMkLst>
          <pc:docMk/>
          <pc:sldMk cId="108495688" sldId="2096"/>
        </pc:sldMkLst>
      </pc:sldChg>
      <pc:sldChg chg="del">
        <pc:chgData name="Kelly Stokes" userId="3e5c5154-569e-4d81-aa91-4f91841cdfa9" providerId="ADAL" clId="{4D761157-EDDE-4C41-BE14-2CE470910B0F}" dt="2023-04-05T10:36:38.838" v="286" actId="2696"/>
        <pc:sldMkLst>
          <pc:docMk/>
          <pc:sldMk cId="1970026350" sldId="2097"/>
        </pc:sldMkLst>
      </pc:sldChg>
      <pc:sldChg chg="del">
        <pc:chgData name="Kelly Stokes" userId="3e5c5154-569e-4d81-aa91-4f91841cdfa9" providerId="ADAL" clId="{4D761157-EDDE-4C41-BE14-2CE470910B0F}" dt="2023-04-05T10:36:38.838" v="286" actId="2696"/>
        <pc:sldMkLst>
          <pc:docMk/>
          <pc:sldMk cId="4167929582" sldId="2101"/>
        </pc:sldMkLst>
      </pc:sldChg>
      <pc:sldChg chg="del">
        <pc:chgData name="Kelly Stokes" userId="3e5c5154-569e-4d81-aa91-4f91841cdfa9" providerId="ADAL" clId="{4D761157-EDDE-4C41-BE14-2CE470910B0F}" dt="2023-04-05T10:36:38.838" v="286" actId="2696"/>
        <pc:sldMkLst>
          <pc:docMk/>
          <pc:sldMk cId="1348246138" sldId="2102"/>
        </pc:sldMkLst>
      </pc:sldChg>
      <pc:sldChg chg="del">
        <pc:chgData name="Kelly Stokes" userId="3e5c5154-569e-4d81-aa91-4f91841cdfa9" providerId="ADAL" clId="{4D761157-EDDE-4C41-BE14-2CE470910B0F}" dt="2023-04-05T10:36:38.838" v="286" actId="2696"/>
        <pc:sldMkLst>
          <pc:docMk/>
          <pc:sldMk cId="3368281744" sldId="2103"/>
        </pc:sldMkLst>
      </pc:sldChg>
      <pc:sldChg chg="del">
        <pc:chgData name="Kelly Stokes" userId="3e5c5154-569e-4d81-aa91-4f91841cdfa9" providerId="ADAL" clId="{4D761157-EDDE-4C41-BE14-2CE470910B0F}" dt="2023-04-05T10:36:38.838" v="286" actId="2696"/>
        <pc:sldMkLst>
          <pc:docMk/>
          <pc:sldMk cId="95066178" sldId="2104"/>
        </pc:sldMkLst>
      </pc:sldChg>
      <pc:sldChg chg="del">
        <pc:chgData name="Kelly Stokes" userId="3e5c5154-569e-4d81-aa91-4f91841cdfa9" providerId="ADAL" clId="{4D761157-EDDE-4C41-BE14-2CE470910B0F}" dt="2023-04-05T10:36:38.838" v="286" actId="2696"/>
        <pc:sldMkLst>
          <pc:docMk/>
          <pc:sldMk cId="467807883" sldId="2105"/>
        </pc:sldMkLst>
      </pc:sldChg>
      <pc:sldChg chg="del">
        <pc:chgData name="Kelly Stokes" userId="3e5c5154-569e-4d81-aa91-4f91841cdfa9" providerId="ADAL" clId="{4D761157-EDDE-4C41-BE14-2CE470910B0F}" dt="2023-04-05T10:36:38.838" v="286" actId="2696"/>
        <pc:sldMkLst>
          <pc:docMk/>
          <pc:sldMk cId="3392557904" sldId="2108"/>
        </pc:sldMkLst>
      </pc:sldChg>
      <pc:sldChg chg="del">
        <pc:chgData name="Kelly Stokes" userId="3e5c5154-569e-4d81-aa91-4f91841cdfa9" providerId="ADAL" clId="{4D761157-EDDE-4C41-BE14-2CE470910B0F}" dt="2023-04-05T10:36:38.838" v="286" actId="2696"/>
        <pc:sldMkLst>
          <pc:docMk/>
          <pc:sldMk cId="2155146671" sldId="2111"/>
        </pc:sldMkLst>
      </pc:sldChg>
      <pc:sldChg chg="del">
        <pc:chgData name="Kelly Stokes" userId="3e5c5154-569e-4d81-aa91-4f91841cdfa9" providerId="ADAL" clId="{4D761157-EDDE-4C41-BE14-2CE470910B0F}" dt="2023-04-05T10:36:38.838" v="286" actId="2696"/>
        <pc:sldMkLst>
          <pc:docMk/>
          <pc:sldMk cId="3434837486" sldId="2112"/>
        </pc:sldMkLst>
      </pc:sldChg>
      <pc:sldChg chg="del">
        <pc:chgData name="Kelly Stokes" userId="3e5c5154-569e-4d81-aa91-4f91841cdfa9" providerId="ADAL" clId="{4D761157-EDDE-4C41-BE14-2CE470910B0F}" dt="2023-04-05T10:36:38.838" v="286" actId="2696"/>
        <pc:sldMkLst>
          <pc:docMk/>
          <pc:sldMk cId="2568462537" sldId="2113"/>
        </pc:sldMkLst>
      </pc:sldChg>
      <pc:sldChg chg="del">
        <pc:chgData name="Kelly Stokes" userId="3e5c5154-569e-4d81-aa91-4f91841cdfa9" providerId="ADAL" clId="{4D761157-EDDE-4C41-BE14-2CE470910B0F}" dt="2023-04-05T10:36:38.838" v="286" actId="2696"/>
        <pc:sldMkLst>
          <pc:docMk/>
          <pc:sldMk cId="223374020" sldId="2114"/>
        </pc:sldMkLst>
      </pc:sldChg>
      <pc:sldChg chg="del">
        <pc:chgData name="Kelly Stokes" userId="3e5c5154-569e-4d81-aa91-4f91841cdfa9" providerId="ADAL" clId="{4D761157-EDDE-4C41-BE14-2CE470910B0F}" dt="2023-04-05T10:36:38.838" v="286" actId="2696"/>
        <pc:sldMkLst>
          <pc:docMk/>
          <pc:sldMk cId="2679656347" sldId="2115"/>
        </pc:sldMkLst>
      </pc:sldChg>
      <pc:sldChg chg="del">
        <pc:chgData name="Kelly Stokes" userId="3e5c5154-569e-4d81-aa91-4f91841cdfa9" providerId="ADAL" clId="{4D761157-EDDE-4C41-BE14-2CE470910B0F}" dt="2023-04-05T10:36:38.838" v="286" actId="2696"/>
        <pc:sldMkLst>
          <pc:docMk/>
          <pc:sldMk cId="1279250607" sldId="2116"/>
        </pc:sldMkLst>
      </pc:sldChg>
      <pc:sldChg chg="del">
        <pc:chgData name="Kelly Stokes" userId="3e5c5154-569e-4d81-aa91-4f91841cdfa9" providerId="ADAL" clId="{4D761157-EDDE-4C41-BE14-2CE470910B0F}" dt="2023-04-05T10:36:38.838" v="286" actId="2696"/>
        <pc:sldMkLst>
          <pc:docMk/>
          <pc:sldMk cId="4119332290" sldId="2117"/>
        </pc:sldMkLst>
      </pc:sldChg>
      <pc:sldChg chg="del">
        <pc:chgData name="Kelly Stokes" userId="3e5c5154-569e-4d81-aa91-4f91841cdfa9" providerId="ADAL" clId="{4D761157-EDDE-4C41-BE14-2CE470910B0F}" dt="2023-04-05T10:36:38.838" v="286" actId="2696"/>
        <pc:sldMkLst>
          <pc:docMk/>
          <pc:sldMk cId="1858687247" sldId="2118"/>
        </pc:sldMkLst>
      </pc:sldChg>
      <pc:sldChg chg="del">
        <pc:chgData name="Kelly Stokes" userId="3e5c5154-569e-4d81-aa91-4f91841cdfa9" providerId="ADAL" clId="{4D761157-EDDE-4C41-BE14-2CE470910B0F}" dt="2023-04-05T10:36:38.838" v="286" actId="2696"/>
        <pc:sldMkLst>
          <pc:docMk/>
          <pc:sldMk cId="2330275090" sldId="2119"/>
        </pc:sldMkLst>
      </pc:sldChg>
      <pc:sldChg chg="del">
        <pc:chgData name="Kelly Stokes" userId="3e5c5154-569e-4d81-aa91-4f91841cdfa9" providerId="ADAL" clId="{4D761157-EDDE-4C41-BE14-2CE470910B0F}" dt="2023-04-05T10:36:38.838" v="286" actId="2696"/>
        <pc:sldMkLst>
          <pc:docMk/>
          <pc:sldMk cId="2777769688" sldId="2120"/>
        </pc:sldMkLst>
      </pc:sldChg>
      <pc:sldChg chg="del">
        <pc:chgData name="Kelly Stokes" userId="3e5c5154-569e-4d81-aa91-4f91841cdfa9" providerId="ADAL" clId="{4D761157-EDDE-4C41-BE14-2CE470910B0F}" dt="2023-04-05T10:36:38.838" v="286" actId="2696"/>
        <pc:sldMkLst>
          <pc:docMk/>
          <pc:sldMk cId="4026967144" sldId="2121"/>
        </pc:sldMkLst>
      </pc:sldChg>
      <pc:sldChg chg="del">
        <pc:chgData name="Kelly Stokes" userId="3e5c5154-569e-4d81-aa91-4f91841cdfa9" providerId="ADAL" clId="{4D761157-EDDE-4C41-BE14-2CE470910B0F}" dt="2023-04-05T10:36:38.838" v="286" actId="2696"/>
        <pc:sldMkLst>
          <pc:docMk/>
          <pc:sldMk cId="1653194936" sldId="2122"/>
        </pc:sldMkLst>
      </pc:sldChg>
      <pc:sldChg chg="del">
        <pc:chgData name="Kelly Stokes" userId="3e5c5154-569e-4d81-aa91-4f91841cdfa9" providerId="ADAL" clId="{4D761157-EDDE-4C41-BE14-2CE470910B0F}" dt="2023-04-05T10:36:38.838" v="286" actId="2696"/>
        <pc:sldMkLst>
          <pc:docMk/>
          <pc:sldMk cId="2243737262" sldId="2123"/>
        </pc:sldMkLst>
      </pc:sldChg>
      <pc:sldChg chg="del">
        <pc:chgData name="Kelly Stokes" userId="3e5c5154-569e-4d81-aa91-4f91841cdfa9" providerId="ADAL" clId="{4D761157-EDDE-4C41-BE14-2CE470910B0F}" dt="2023-04-05T10:36:38.838" v="286" actId="2696"/>
        <pc:sldMkLst>
          <pc:docMk/>
          <pc:sldMk cId="1116276880" sldId="2124"/>
        </pc:sldMkLst>
      </pc:sldChg>
      <pc:sldChg chg="del">
        <pc:chgData name="Kelly Stokes" userId="3e5c5154-569e-4d81-aa91-4f91841cdfa9" providerId="ADAL" clId="{4D761157-EDDE-4C41-BE14-2CE470910B0F}" dt="2023-04-05T10:36:38.838" v="286" actId="2696"/>
        <pc:sldMkLst>
          <pc:docMk/>
          <pc:sldMk cId="1743564832" sldId="2125"/>
        </pc:sldMkLst>
      </pc:sldChg>
      <pc:sldChg chg="del">
        <pc:chgData name="Kelly Stokes" userId="3e5c5154-569e-4d81-aa91-4f91841cdfa9" providerId="ADAL" clId="{4D761157-EDDE-4C41-BE14-2CE470910B0F}" dt="2023-04-05T10:36:38.838" v="286" actId="2696"/>
        <pc:sldMkLst>
          <pc:docMk/>
          <pc:sldMk cId="3020370677" sldId="2126"/>
        </pc:sldMkLst>
      </pc:sldChg>
      <pc:sldChg chg="del">
        <pc:chgData name="Kelly Stokes" userId="3e5c5154-569e-4d81-aa91-4f91841cdfa9" providerId="ADAL" clId="{4D761157-EDDE-4C41-BE14-2CE470910B0F}" dt="2023-04-05T10:36:38.838" v="286" actId="2696"/>
        <pc:sldMkLst>
          <pc:docMk/>
          <pc:sldMk cId="1818522662" sldId="2127"/>
        </pc:sldMkLst>
      </pc:sldChg>
      <pc:sldChg chg="del">
        <pc:chgData name="Kelly Stokes" userId="3e5c5154-569e-4d81-aa91-4f91841cdfa9" providerId="ADAL" clId="{4D761157-EDDE-4C41-BE14-2CE470910B0F}" dt="2023-04-05T10:36:38.838" v="286" actId="2696"/>
        <pc:sldMkLst>
          <pc:docMk/>
          <pc:sldMk cId="291985831" sldId="2128"/>
        </pc:sldMkLst>
      </pc:sldChg>
      <pc:sldChg chg="del">
        <pc:chgData name="Kelly Stokes" userId="3e5c5154-569e-4d81-aa91-4f91841cdfa9" providerId="ADAL" clId="{4D761157-EDDE-4C41-BE14-2CE470910B0F}" dt="2023-04-05T10:36:38.838" v="286" actId="2696"/>
        <pc:sldMkLst>
          <pc:docMk/>
          <pc:sldMk cId="341919895" sldId="2129"/>
        </pc:sldMkLst>
      </pc:sldChg>
      <pc:sldChg chg="del">
        <pc:chgData name="Kelly Stokes" userId="3e5c5154-569e-4d81-aa91-4f91841cdfa9" providerId="ADAL" clId="{4D761157-EDDE-4C41-BE14-2CE470910B0F}" dt="2023-04-05T10:36:38.838" v="286" actId="2696"/>
        <pc:sldMkLst>
          <pc:docMk/>
          <pc:sldMk cId="417632224" sldId="2130"/>
        </pc:sldMkLst>
      </pc:sldChg>
      <pc:sldChg chg="del">
        <pc:chgData name="Kelly Stokes" userId="3e5c5154-569e-4d81-aa91-4f91841cdfa9" providerId="ADAL" clId="{4D761157-EDDE-4C41-BE14-2CE470910B0F}" dt="2023-04-05T10:36:38.838" v="286" actId="2696"/>
        <pc:sldMkLst>
          <pc:docMk/>
          <pc:sldMk cId="4180693791" sldId="2131"/>
        </pc:sldMkLst>
      </pc:sldChg>
      <pc:sldChg chg="del">
        <pc:chgData name="Kelly Stokes" userId="3e5c5154-569e-4d81-aa91-4f91841cdfa9" providerId="ADAL" clId="{4D761157-EDDE-4C41-BE14-2CE470910B0F}" dt="2023-04-05T10:36:38.838" v="286" actId="2696"/>
        <pc:sldMkLst>
          <pc:docMk/>
          <pc:sldMk cId="4218533348" sldId="2132"/>
        </pc:sldMkLst>
      </pc:sldChg>
      <pc:sldChg chg="del">
        <pc:chgData name="Kelly Stokes" userId="3e5c5154-569e-4d81-aa91-4f91841cdfa9" providerId="ADAL" clId="{4D761157-EDDE-4C41-BE14-2CE470910B0F}" dt="2023-04-05T10:36:38.838" v="286" actId="2696"/>
        <pc:sldMkLst>
          <pc:docMk/>
          <pc:sldMk cId="3518321060" sldId="2133"/>
        </pc:sldMkLst>
      </pc:sldChg>
      <pc:sldChg chg="del">
        <pc:chgData name="Kelly Stokes" userId="3e5c5154-569e-4d81-aa91-4f91841cdfa9" providerId="ADAL" clId="{4D761157-EDDE-4C41-BE14-2CE470910B0F}" dt="2023-04-05T10:36:38.838" v="286" actId="2696"/>
        <pc:sldMkLst>
          <pc:docMk/>
          <pc:sldMk cId="2754185032" sldId="2134"/>
        </pc:sldMkLst>
      </pc:sldChg>
      <pc:sldChg chg="del">
        <pc:chgData name="Kelly Stokes" userId="3e5c5154-569e-4d81-aa91-4f91841cdfa9" providerId="ADAL" clId="{4D761157-EDDE-4C41-BE14-2CE470910B0F}" dt="2023-04-05T10:36:38.838" v="286" actId="2696"/>
        <pc:sldMkLst>
          <pc:docMk/>
          <pc:sldMk cId="2698099339" sldId="2135"/>
        </pc:sldMkLst>
      </pc:sldChg>
      <pc:sldChg chg="del">
        <pc:chgData name="Kelly Stokes" userId="3e5c5154-569e-4d81-aa91-4f91841cdfa9" providerId="ADAL" clId="{4D761157-EDDE-4C41-BE14-2CE470910B0F}" dt="2023-04-05T10:36:38.838" v="286" actId="2696"/>
        <pc:sldMkLst>
          <pc:docMk/>
          <pc:sldMk cId="349550135" sldId="2136"/>
        </pc:sldMkLst>
      </pc:sldChg>
      <pc:sldChg chg="del">
        <pc:chgData name="Kelly Stokes" userId="3e5c5154-569e-4d81-aa91-4f91841cdfa9" providerId="ADAL" clId="{4D761157-EDDE-4C41-BE14-2CE470910B0F}" dt="2023-04-05T10:36:38.838" v="286" actId="2696"/>
        <pc:sldMkLst>
          <pc:docMk/>
          <pc:sldMk cId="3850573750" sldId="2140"/>
        </pc:sldMkLst>
      </pc:sldChg>
      <pc:sldChg chg="del">
        <pc:chgData name="Kelly Stokes" userId="3e5c5154-569e-4d81-aa91-4f91841cdfa9" providerId="ADAL" clId="{4D761157-EDDE-4C41-BE14-2CE470910B0F}" dt="2023-04-05T10:36:38.838" v="286" actId="2696"/>
        <pc:sldMkLst>
          <pc:docMk/>
          <pc:sldMk cId="91760818" sldId="2141"/>
        </pc:sldMkLst>
      </pc:sldChg>
      <pc:sldChg chg="del">
        <pc:chgData name="Kelly Stokes" userId="3e5c5154-569e-4d81-aa91-4f91841cdfa9" providerId="ADAL" clId="{4D761157-EDDE-4C41-BE14-2CE470910B0F}" dt="2023-04-05T10:36:38.838" v="286" actId="2696"/>
        <pc:sldMkLst>
          <pc:docMk/>
          <pc:sldMk cId="632739581" sldId="2142"/>
        </pc:sldMkLst>
      </pc:sldChg>
      <pc:sldChg chg="del">
        <pc:chgData name="Kelly Stokes" userId="3e5c5154-569e-4d81-aa91-4f91841cdfa9" providerId="ADAL" clId="{4D761157-EDDE-4C41-BE14-2CE470910B0F}" dt="2023-04-05T10:36:38.838" v="286" actId="2696"/>
        <pc:sldMkLst>
          <pc:docMk/>
          <pc:sldMk cId="4078832738" sldId="2143"/>
        </pc:sldMkLst>
      </pc:sldChg>
      <pc:sldChg chg="del">
        <pc:chgData name="Kelly Stokes" userId="3e5c5154-569e-4d81-aa91-4f91841cdfa9" providerId="ADAL" clId="{4D761157-EDDE-4C41-BE14-2CE470910B0F}" dt="2023-04-05T10:36:38.838" v="286" actId="2696"/>
        <pc:sldMkLst>
          <pc:docMk/>
          <pc:sldMk cId="3604138322" sldId="2150"/>
        </pc:sldMkLst>
      </pc:sldChg>
      <pc:sldChg chg="del">
        <pc:chgData name="Kelly Stokes" userId="3e5c5154-569e-4d81-aa91-4f91841cdfa9" providerId="ADAL" clId="{4D761157-EDDE-4C41-BE14-2CE470910B0F}" dt="2023-04-05T10:36:38.838" v="286" actId="2696"/>
        <pc:sldMkLst>
          <pc:docMk/>
          <pc:sldMk cId="2330031561" sldId="2151"/>
        </pc:sldMkLst>
      </pc:sldChg>
      <pc:sldChg chg="del">
        <pc:chgData name="Kelly Stokes" userId="3e5c5154-569e-4d81-aa91-4f91841cdfa9" providerId="ADAL" clId="{4D761157-EDDE-4C41-BE14-2CE470910B0F}" dt="2023-04-05T10:36:38.838" v="286" actId="2696"/>
        <pc:sldMkLst>
          <pc:docMk/>
          <pc:sldMk cId="1887195596" sldId="2153"/>
        </pc:sldMkLst>
      </pc:sldChg>
      <pc:sldChg chg="del">
        <pc:chgData name="Kelly Stokes" userId="3e5c5154-569e-4d81-aa91-4f91841cdfa9" providerId="ADAL" clId="{4D761157-EDDE-4C41-BE14-2CE470910B0F}" dt="2023-04-05T10:36:38.838" v="286" actId="2696"/>
        <pc:sldMkLst>
          <pc:docMk/>
          <pc:sldMk cId="3257627525" sldId="2154"/>
        </pc:sldMkLst>
      </pc:sldChg>
      <pc:sldChg chg="del">
        <pc:chgData name="Kelly Stokes" userId="3e5c5154-569e-4d81-aa91-4f91841cdfa9" providerId="ADAL" clId="{4D761157-EDDE-4C41-BE14-2CE470910B0F}" dt="2023-04-05T10:36:38.838" v="286" actId="2696"/>
        <pc:sldMkLst>
          <pc:docMk/>
          <pc:sldMk cId="3029460007" sldId="2155"/>
        </pc:sldMkLst>
      </pc:sldChg>
      <pc:sldChg chg="del">
        <pc:chgData name="Kelly Stokes" userId="3e5c5154-569e-4d81-aa91-4f91841cdfa9" providerId="ADAL" clId="{4D761157-EDDE-4C41-BE14-2CE470910B0F}" dt="2023-04-05T10:36:38.838" v="286" actId="2696"/>
        <pc:sldMkLst>
          <pc:docMk/>
          <pc:sldMk cId="2296746362" sldId="2156"/>
        </pc:sldMkLst>
      </pc:sldChg>
      <pc:sldChg chg="del">
        <pc:chgData name="Kelly Stokes" userId="3e5c5154-569e-4d81-aa91-4f91841cdfa9" providerId="ADAL" clId="{4D761157-EDDE-4C41-BE14-2CE470910B0F}" dt="2023-04-05T10:36:38.838" v="286" actId="2696"/>
        <pc:sldMkLst>
          <pc:docMk/>
          <pc:sldMk cId="3715963061" sldId="2157"/>
        </pc:sldMkLst>
      </pc:sldChg>
      <pc:sldChg chg="del">
        <pc:chgData name="Kelly Stokes" userId="3e5c5154-569e-4d81-aa91-4f91841cdfa9" providerId="ADAL" clId="{4D761157-EDDE-4C41-BE14-2CE470910B0F}" dt="2023-04-05T10:36:38.838" v="286" actId="2696"/>
        <pc:sldMkLst>
          <pc:docMk/>
          <pc:sldMk cId="3332161189" sldId="2158"/>
        </pc:sldMkLst>
      </pc:sldChg>
      <pc:sldChg chg="del">
        <pc:chgData name="Kelly Stokes" userId="3e5c5154-569e-4d81-aa91-4f91841cdfa9" providerId="ADAL" clId="{4D761157-EDDE-4C41-BE14-2CE470910B0F}" dt="2023-04-05T10:36:38.838" v="286" actId="2696"/>
        <pc:sldMkLst>
          <pc:docMk/>
          <pc:sldMk cId="341558171" sldId="2159"/>
        </pc:sldMkLst>
      </pc:sldChg>
      <pc:sldChg chg="del">
        <pc:chgData name="Kelly Stokes" userId="3e5c5154-569e-4d81-aa91-4f91841cdfa9" providerId="ADAL" clId="{4D761157-EDDE-4C41-BE14-2CE470910B0F}" dt="2023-04-05T10:36:38.838" v="286" actId="2696"/>
        <pc:sldMkLst>
          <pc:docMk/>
          <pc:sldMk cId="1242089590" sldId="2160"/>
        </pc:sldMkLst>
      </pc:sldChg>
      <pc:sldChg chg="del">
        <pc:chgData name="Kelly Stokes" userId="3e5c5154-569e-4d81-aa91-4f91841cdfa9" providerId="ADAL" clId="{4D761157-EDDE-4C41-BE14-2CE470910B0F}" dt="2023-04-05T10:36:38.838" v="286" actId="2696"/>
        <pc:sldMkLst>
          <pc:docMk/>
          <pc:sldMk cId="347388111" sldId="2161"/>
        </pc:sldMkLst>
      </pc:sldChg>
      <pc:sldChg chg="del">
        <pc:chgData name="Kelly Stokes" userId="3e5c5154-569e-4d81-aa91-4f91841cdfa9" providerId="ADAL" clId="{4D761157-EDDE-4C41-BE14-2CE470910B0F}" dt="2023-04-05T10:36:38.838" v="286" actId="2696"/>
        <pc:sldMkLst>
          <pc:docMk/>
          <pc:sldMk cId="40939706" sldId="2162"/>
        </pc:sldMkLst>
      </pc:sldChg>
      <pc:sldChg chg="del">
        <pc:chgData name="Kelly Stokes" userId="3e5c5154-569e-4d81-aa91-4f91841cdfa9" providerId="ADAL" clId="{4D761157-EDDE-4C41-BE14-2CE470910B0F}" dt="2023-04-05T10:36:38.838" v="286" actId="2696"/>
        <pc:sldMkLst>
          <pc:docMk/>
          <pc:sldMk cId="55447906" sldId="2163"/>
        </pc:sldMkLst>
      </pc:sldChg>
      <pc:sldChg chg="del">
        <pc:chgData name="Kelly Stokes" userId="3e5c5154-569e-4d81-aa91-4f91841cdfa9" providerId="ADAL" clId="{4D761157-EDDE-4C41-BE14-2CE470910B0F}" dt="2023-04-05T10:36:38.838" v="286" actId="2696"/>
        <pc:sldMkLst>
          <pc:docMk/>
          <pc:sldMk cId="4165410979" sldId="2164"/>
        </pc:sldMkLst>
      </pc:sldChg>
      <pc:sldChg chg="del">
        <pc:chgData name="Kelly Stokes" userId="3e5c5154-569e-4d81-aa91-4f91841cdfa9" providerId="ADAL" clId="{4D761157-EDDE-4C41-BE14-2CE470910B0F}" dt="2023-04-05T10:36:38.838" v="286" actId="2696"/>
        <pc:sldMkLst>
          <pc:docMk/>
          <pc:sldMk cId="1448913331" sldId="2165"/>
        </pc:sldMkLst>
      </pc:sldChg>
      <pc:sldChg chg="del">
        <pc:chgData name="Kelly Stokes" userId="3e5c5154-569e-4d81-aa91-4f91841cdfa9" providerId="ADAL" clId="{4D761157-EDDE-4C41-BE14-2CE470910B0F}" dt="2023-04-05T10:36:38.838" v="286" actId="2696"/>
        <pc:sldMkLst>
          <pc:docMk/>
          <pc:sldMk cId="694379137" sldId="2166"/>
        </pc:sldMkLst>
      </pc:sldChg>
      <pc:sldChg chg="del">
        <pc:chgData name="Kelly Stokes" userId="3e5c5154-569e-4d81-aa91-4f91841cdfa9" providerId="ADAL" clId="{4D761157-EDDE-4C41-BE14-2CE470910B0F}" dt="2023-04-05T10:36:38.838" v="286" actId="2696"/>
        <pc:sldMkLst>
          <pc:docMk/>
          <pc:sldMk cId="4057796319" sldId="2167"/>
        </pc:sldMkLst>
      </pc:sldChg>
      <pc:sldChg chg="del">
        <pc:chgData name="Kelly Stokes" userId="3e5c5154-569e-4d81-aa91-4f91841cdfa9" providerId="ADAL" clId="{4D761157-EDDE-4C41-BE14-2CE470910B0F}" dt="2023-04-05T10:36:38.838" v="286" actId="2696"/>
        <pc:sldMkLst>
          <pc:docMk/>
          <pc:sldMk cId="3964867342" sldId="2168"/>
        </pc:sldMkLst>
      </pc:sldChg>
      <pc:sldChg chg="del">
        <pc:chgData name="Kelly Stokes" userId="3e5c5154-569e-4d81-aa91-4f91841cdfa9" providerId="ADAL" clId="{4D761157-EDDE-4C41-BE14-2CE470910B0F}" dt="2023-04-05T10:36:38.838" v="286" actId="2696"/>
        <pc:sldMkLst>
          <pc:docMk/>
          <pc:sldMk cId="919206798" sldId="2169"/>
        </pc:sldMkLst>
      </pc:sldChg>
      <pc:sldChg chg="del">
        <pc:chgData name="Kelly Stokes" userId="3e5c5154-569e-4d81-aa91-4f91841cdfa9" providerId="ADAL" clId="{4D761157-EDDE-4C41-BE14-2CE470910B0F}" dt="2023-04-05T10:36:38.838" v="286" actId="2696"/>
        <pc:sldMkLst>
          <pc:docMk/>
          <pc:sldMk cId="3041669512" sldId="2170"/>
        </pc:sldMkLst>
      </pc:sldChg>
      <pc:sldChg chg="del">
        <pc:chgData name="Kelly Stokes" userId="3e5c5154-569e-4d81-aa91-4f91841cdfa9" providerId="ADAL" clId="{4D761157-EDDE-4C41-BE14-2CE470910B0F}" dt="2023-04-05T10:36:38.838" v="286" actId="2696"/>
        <pc:sldMkLst>
          <pc:docMk/>
          <pc:sldMk cId="3592675930" sldId="2171"/>
        </pc:sldMkLst>
      </pc:sldChg>
      <pc:sldChg chg="del">
        <pc:chgData name="Kelly Stokes" userId="3e5c5154-569e-4d81-aa91-4f91841cdfa9" providerId="ADAL" clId="{4D761157-EDDE-4C41-BE14-2CE470910B0F}" dt="2023-04-05T10:36:38.838" v="286" actId="2696"/>
        <pc:sldMkLst>
          <pc:docMk/>
          <pc:sldMk cId="1550677656" sldId="2172"/>
        </pc:sldMkLst>
      </pc:sldChg>
      <pc:sldChg chg="del">
        <pc:chgData name="Kelly Stokes" userId="3e5c5154-569e-4d81-aa91-4f91841cdfa9" providerId="ADAL" clId="{4D761157-EDDE-4C41-BE14-2CE470910B0F}" dt="2023-04-05T10:36:38.838" v="286" actId="2696"/>
        <pc:sldMkLst>
          <pc:docMk/>
          <pc:sldMk cId="1051209748" sldId="2174"/>
        </pc:sldMkLst>
      </pc:sldChg>
      <pc:sldChg chg="del">
        <pc:chgData name="Kelly Stokes" userId="3e5c5154-569e-4d81-aa91-4f91841cdfa9" providerId="ADAL" clId="{4D761157-EDDE-4C41-BE14-2CE470910B0F}" dt="2023-04-05T10:36:38.838" v="286" actId="2696"/>
        <pc:sldMkLst>
          <pc:docMk/>
          <pc:sldMk cId="156353700" sldId="2175"/>
        </pc:sldMkLst>
      </pc:sldChg>
      <pc:sldChg chg="modSp add mod">
        <pc:chgData name="Kelly Stokes" userId="3e5c5154-569e-4d81-aa91-4f91841cdfa9" providerId="ADAL" clId="{4D761157-EDDE-4C41-BE14-2CE470910B0F}" dt="2023-04-05T10:30:42.177" v="127" actId="27636"/>
        <pc:sldMkLst>
          <pc:docMk/>
          <pc:sldMk cId="3399187029" sldId="2190"/>
        </pc:sldMkLst>
        <pc:spChg chg="mod">
          <ac:chgData name="Kelly Stokes" userId="3e5c5154-569e-4d81-aa91-4f91841cdfa9" providerId="ADAL" clId="{4D761157-EDDE-4C41-BE14-2CE470910B0F}" dt="2023-04-05T10:30:42.177" v="127" actId="27636"/>
          <ac:spMkLst>
            <pc:docMk/>
            <pc:sldMk cId="3399187029" sldId="2190"/>
            <ac:spMk id="3" creationId="{847A1AC9-9EC9-E1AA-348D-958CE44F2772}"/>
          </ac:spMkLst>
        </pc:spChg>
      </pc:sldChg>
      <pc:sldChg chg="modSp add mod">
        <pc:chgData name="Kelly Stokes" userId="3e5c5154-569e-4d81-aa91-4f91841cdfa9" providerId="ADAL" clId="{4D761157-EDDE-4C41-BE14-2CE470910B0F}" dt="2023-04-05T10:35:45.926" v="281" actId="13926"/>
        <pc:sldMkLst>
          <pc:docMk/>
          <pc:sldMk cId="2697947399" sldId="2191"/>
        </pc:sldMkLst>
        <pc:spChg chg="mod">
          <ac:chgData name="Kelly Stokes" userId="3e5c5154-569e-4d81-aa91-4f91841cdfa9" providerId="ADAL" clId="{4D761157-EDDE-4C41-BE14-2CE470910B0F}" dt="2023-04-05T10:35:45.926" v="281" actId="13926"/>
          <ac:spMkLst>
            <pc:docMk/>
            <pc:sldMk cId="2697947399" sldId="2191"/>
            <ac:spMk id="2" creationId="{52DA34BA-82FC-47C5-BCE1-BB65E08B92A1}"/>
          </ac:spMkLst>
        </pc:spChg>
      </pc:sldChg>
      <pc:sldChg chg="modSp add mod">
        <pc:chgData name="Kelly Stokes" userId="3e5c5154-569e-4d81-aa91-4f91841cdfa9" providerId="ADAL" clId="{4D761157-EDDE-4C41-BE14-2CE470910B0F}" dt="2023-04-05T10:36:51.040" v="297" actId="20577"/>
        <pc:sldMkLst>
          <pc:docMk/>
          <pc:sldMk cId="2940200281" sldId="2192"/>
        </pc:sldMkLst>
        <pc:spChg chg="mod">
          <ac:chgData name="Kelly Stokes" userId="3e5c5154-569e-4d81-aa91-4f91841cdfa9" providerId="ADAL" clId="{4D761157-EDDE-4C41-BE14-2CE470910B0F}" dt="2023-04-05T10:36:51.040" v="297" actId="20577"/>
          <ac:spMkLst>
            <pc:docMk/>
            <pc:sldMk cId="2940200281" sldId="2192"/>
            <ac:spMk id="2" creationId="{02FB8773-AD3E-2543-510F-CEE32E75C793}"/>
          </ac:spMkLst>
        </pc:spChg>
      </pc:sldChg>
      <pc:sldChg chg="modSp add mod">
        <pc:chgData name="Kelly Stokes" userId="3e5c5154-569e-4d81-aa91-4f91841cdfa9" providerId="ADAL" clId="{4D761157-EDDE-4C41-BE14-2CE470910B0F}" dt="2023-04-05T10:36:46.728" v="294" actId="20577"/>
        <pc:sldMkLst>
          <pc:docMk/>
          <pc:sldMk cId="3016876958" sldId="2193"/>
        </pc:sldMkLst>
        <pc:spChg chg="mod">
          <ac:chgData name="Kelly Stokes" userId="3e5c5154-569e-4d81-aa91-4f91841cdfa9" providerId="ADAL" clId="{4D761157-EDDE-4C41-BE14-2CE470910B0F}" dt="2023-04-05T10:36:46.728" v="294" actId="20577"/>
          <ac:spMkLst>
            <pc:docMk/>
            <pc:sldMk cId="3016876958" sldId="2193"/>
            <ac:spMk id="2" creationId="{02FB8773-AD3E-2543-510F-CEE32E75C793}"/>
          </ac:spMkLst>
        </pc:spChg>
      </pc:sldChg>
      <pc:sldChg chg="del">
        <pc:chgData name="Kelly Stokes" userId="3e5c5154-569e-4d81-aa91-4f91841cdfa9" providerId="ADAL" clId="{4D761157-EDDE-4C41-BE14-2CE470910B0F}" dt="2023-04-05T10:37:51.993" v="304" actId="2696"/>
        <pc:sldMkLst>
          <pc:docMk/>
          <pc:sldMk cId="1463623552" sldId="2204"/>
        </pc:sldMkLst>
      </pc:sldChg>
      <pc:sldChg chg="ord">
        <pc:chgData name="Kelly Stokes" userId="3e5c5154-569e-4d81-aa91-4f91841cdfa9" providerId="ADAL" clId="{4D761157-EDDE-4C41-BE14-2CE470910B0F}" dt="2023-04-05T10:38:01.096" v="306"/>
        <pc:sldMkLst>
          <pc:docMk/>
          <pc:sldMk cId="2483616217" sldId="2205"/>
        </pc:sldMkLst>
      </pc:sldChg>
      <pc:sldChg chg="ord">
        <pc:chgData name="Kelly Stokes" userId="3e5c5154-569e-4d81-aa91-4f91841cdfa9" providerId="ADAL" clId="{4D761157-EDDE-4C41-BE14-2CE470910B0F}" dt="2023-04-05T10:38:01.096" v="306"/>
        <pc:sldMkLst>
          <pc:docMk/>
          <pc:sldMk cId="185004990" sldId="2206"/>
        </pc:sldMkLst>
      </pc:sldChg>
      <pc:sldChg chg="ord">
        <pc:chgData name="Kelly Stokes" userId="3e5c5154-569e-4d81-aa91-4f91841cdfa9" providerId="ADAL" clId="{4D761157-EDDE-4C41-BE14-2CE470910B0F}" dt="2023-04-05T10:38:01.096" v="306"/>
        <pc:sldMkLst>
          <pc:docMk/>
          <pc:sldMk cId="1035958563" sldId="2207"/>
        </pc:sldMkLst>
      </pc:sldChg>
      <pc:sldChg chg="ord">
        <pc:chgData name="Kelly Stokes" userId="3e5c5154-569e-4d81-aa91-4f91841cdfa9" providerId="ADAL" clId="{4D761157-EDDE-4C41-BE14-2CE470910B0F}" dt="2023-04-05T10:38:01.096" v="306"/>
        <pc:sldMkLst>
          <pc:docMk/>
          <pc:sldMk cId="2736743953" sldId="2208"/>
        </pc:sldMkLst>
      </pc:sldChg>
      <pc:sldChg chg="modSp add mod">
        <pc:chgData name="Kelly Stokes" userId="3e5c5154-569e-4d81-aa91-4f91841cdfa9" providerId="ADAL" clId="{4D761157-EDDE-4C41-BE14-2CE470910B0F}" dt="2023-04-05T10:41:17.591" v="411" actId="20577"/>
        <pc:sldMkLst>
          <pc:docMk/>
          <pc:sldMk cId="1199644213" sldId="2209"/>
        </pc:sldMkLst>
        <pc:spChg chg="mod">
          <ac:chgData name="Kelly Stokes" userId="3e5c5154-569e-4d81-aa91-4f91841cdfa9" providerId="ADAL" clId="{4D761157-EDDE-4C41-BE14-2CE470910B0F}" dt="2023-04-05T10:41:17.591" v="411" actId="20577"/>
          <ac:spMkLst>
            <pc:docMk/>
            <pc:sldMk cId="1199644213" sldId="2209"/>
            <ac:spMk id="2" creationId="{52DA34BA-82FC-47C5-BCE1-BB65E08B92A1}"/>
          </ac:spMkLst>
        </pc:spChg>
      </pc:sldChg>
      <pc:sldChg chg="modSp add mod">
        <pc:chgData name="Kelly Stokes" userId="3e5c5154-569e-4d81-aa91-4f91841cdfa9" providerId="ADAL" clId="{4D761157-EDDE-4C41-BE14-2CE470910B0F}" dt="2023-04-05T10:41:13.326" v="403" actId="20577"/>
        <pc:sldMkLst>
          <pc:docMk/>
          <pc:sldMk cId="891445256" sldId="2210"/>
        </pc:sldMkLst>
        <pc:spChg chg="mod">
          <ac:chgData name="Kelly Stokes" userId="3e5c5154-569e-4d81-aa91-4f91841cdfa9" providerId="ADAL" clId="{4D761157-EDDE-4C41-BE14-2CE470910B0F}" dt="2023-04-05T10:41:13.326" v="403" actId="20577"/>
          <ac:spMkLst>
            <pc:docMk/>
            <pc:sldMk cId="891445256" sldId="2210"/>
            <ac:spMk id="2" creationId="{52DA34BA-82FC-47C5-BCE1-BB65E08B92A1}"/>
          </ac:spMkLst>
        </pc:spChg>
      </pc:sldChg>
      <pc:sldChg chg="del">
        <pc:chgData name="Kelly Stokes" userId="3e5c5154-569e-4d81-aa91-4f91841cdfa9" providerId="ADAL" clId="{4D761157-EDDE-4C41-BE14-2CE470910B0F}" dt="2023-04-05T15:54:25.467" v="655" actId="2696"/>
        <pc:sldMkLst>
          <pc:docMk/>
          <pc:sldMk cId="1331539991" sldId="2225"/>
        </pc:sldMkLst>
      </pc:sldChg>
      <pc:sldChg chg="del">
        <pc:chgData name="Kelly Stokes" userId="3e5c5154-569e-4d81-aa91-4f91841cdfa9" providerId="ADAL" clId="{4D761157-EDDE-4C41-BE14-2CE470910B0F}" dt="2023-04-05T15:54:25.467" v="655" actId="2696"/>
        <pc:sldMkLst>
          <pc:docMk/>
          <pc:sldMk cId="2207766982" sldId="2226"/>
        </pc:sldMkLst>
      </pc:sldChg>
      <pc:sldChg chg="del">
        <pc:chgData name="Kelly Stokes" userId="3e5c5154-569e-4d81-aa91-4f91841cdfa9" providerId="ADAL" clId="{4D761157-EDDE-4C41-BE14-2CE470910B0F}" dt="2023-04-05T15:54:25.467" v="655" actId="2696"/>
        <pc:sldMkLst>
          <pc:docMk/>
          <pc:sldMk cId="1060755284" sldId="2227"/>
        </pc:sldMkLst>
      </pc:sldChg>
      <pc:sldChg chg="addSp delSp modSp modAnim">
        <pc:chgData name="Kelly Stokes" userId="3e5c5154-569e-4d81-aa91-4f91841cdfa9" providerId="ADAL" clId="{4D761157-EDDE-4C41-BE14-2CE470910B0F}" dt="2023-04-05T15:57:00.244" v="669"/>
        <pc:sldMkLst>
          <pc:docMk/>
          <pc:sldMk cId="2426152074" sldId="2230"/>
        </pc:sldMkLst>
        <pc:spChg chg="mod">
          <ac:chgData name="Kelly Stokes" userId="3e5c5154-569e-4d81-aa91-4f91841cdfa9" providerId="ADAL" clId="{4D761157-EDDE-4C41-BE14-2CE470910B0F}" dt="2023-04-05T15:56:15.438" v="665" actId="20577"/>
          <ac:spMkLst>
            <pc:docMk/>
            <pc:sldMk cId="2426152074" sldId="2230"/>
            <ac:spMk id="2" creationId="{52DA34BA-82FC-47C5-BCE1-BB65E08B92A1}"/>
          </ac:spMkLst>
        </pc:spChg>
        <pc:picChg chg="del">
          <ac:chgData name="Kelly Stokes" userId="3e5c5154-569e-4d81-aa91-4f91841cdfa9" providerId="ADAL" clId="{4D761157-EDDE-4C41-BE14-2CE470910B0F}" dt="2023-04-05T15:56:16.636" v="666" actId="478"/>
          <ac:picMkLst>
            <pc:docMk/>
            <pc:sldMk cId="2426152074" sldId="2230"/>
            <ac:picMk id="3" creationId="{4781CCD2-1ABE-F4CF-FBFB-0DEA098284DE}"/>
          </ac:picMkLst>
        </pc:picChg>
        <pc:picChg chg="add mod">
          <ac:chgData name="Kelly Stokes" userId="3e5c5154-569e-4d81-aa91-4f91841cdfa9" providerId="ADAL" clId="{4D761157-EDDE-4C41-BE14-2CE470910B0F}" dt="2023-04-05T15:56:56.199" v="668" actId="1076"/>
          <ac:picMkLst>
            <pc:docMk/>
            <pc:sldMk cId="2426152074" sldId="2230"/>
            <ac:picMk id="32770" creationId="{3E6857F4-C487-2FAB-B3C7-810EE648C8C6}"/>
          </ac:picMkLst>
        </pc:picChg>
      </pc:sldChg>
      <pc:sldChg chg="addSp delSp modSp modAnim">
        <pc:chgData name="Kelly Stokes" userId="3e5c5154-569e-4d81-aa91-4f91841cdfa9" providerId="ADAL" clId="{4D761157-EDDE-4C41-BE14-2CE470910B0F}" dt="2023-04-05T15:57:46.912" v="676"/>
        <pc:sldMkLst>
          <pc:docMk/>
          <pc:sldMk cId="4274733579" sldId="2231"/>
        </pc:sldMkLst>
        <pc:spChg chg="mod">
          <ac:chgData name="Kelly Stokes" userId="3e5c5154-569e-4d81-aa91-4f91841cdfa9" providerId="ADAL" clId="{4D761157-EDDE-4C41-BE14-2CE470910B0F}" dt="2023-04-05T15:57:06.347" v="672" actId="20577"/>
          <ac:spMkLst>
            <pc:docMk/>
            <pc:sldMk cId="4274733579" sldId="2231"/>
            <ac:spMk id="2" creationId="{52DA34BA-82FC-47C5-BCE1-BB65E08B92A1}"/>
          </ac:spMkLst>
        </pc:spChg>
        <pc:picChg chg="del">
          <ac:chgData name="Kelly Stokes" userId="3e5c5154-569e-4d81-aa91-4f91841cdfa9" providerId="ADAL" clId="{4D761157-EDDE-4C41-BE14-2CE470910B0F}" dt="2023-04-05T15:57:07.586" v="673" actId="478"/>
          <ac:picMkLst>
            <pc:docMk/>
            <pc:sldMk cId="4274733579" sldId="2231"/>
            <ac:picMk id="2052" creationId="{804619CE-874A-C25F-D508-AA52AAE12C70}"/>
          </ac:picMkLst>
        </pc:picChg>
        <pc:picChg chg="add mod">
          <ac:chgData name="Kelly Stokes" userId="3e5c5154-569e-4d81-aa91-4f91841cdfa9" providerId="ADAL" clId="{4D761157-EDDE-4C41-BE14-2CE470910B0F}" dt="2023-04-05T15:57:46.190" v="675" actId="1076"/>
          <ac:picMkLst>
            <pc:docMk/>
            <pc:sldMk cId="4274733579" sldId="2231"/>
            <ac:picMk id="31746" creationId="{801A802C-2F2D-A289-B7DC-3AC0BE16AC26}"/>
          </ac:picMkLst>
        </pc:picChg>
      </pc:sldChg>
      <pc:sldChg chg="addSp delSp modSp modAnim">
        <pc:chgData name="Kelly Stokes" userId="3e5c5154-569e-4d81-aa91-4f91841cdfa9" providerId="ADAL" clId="{4D761157-EDDE-4C41-BE14-2CE470910B0F}" dt="2023-04-05T15:58:10.543" v="685"/>
        <pc:sldMkLst>
          <pc:docMk/>
          <pc:sldMk cId="1813697104" sldId="2232"/>
        </pc:sldMkLst>
        <pc:spChg chg="mod">
          <ac:chgData name="Kelly Stokes" userId="3e5c5154-569e-4d81-aa91-4f91841cdfa9" providerId="ADAL" clId="{4D761157-EDDE-4C41-BE14-2CE470910B0F}" dt="2023-04-05T15:57:51.433" v="681" actId="20577"/>
          <ac:spMkLst>
            <pc:docMk/>
            <pc:sldMk cId="1813697104" sldId="2232"/>
            <ac:spMk id="2" creationId="{52DA34BA-82FC-47C5-BCE1-BB65E08B92A1}"/>
          </ac:spMkLst>
        </pc:spChg>
        <pc:picChg chg="del">
          <ac:chgData name="Kelly Stokes" userId="3e5c5154-569e-4d81-aa91-4f91841cdfa9" providerId="ADAL" clId="{4D761157-EDDE-4C41-BE14-2CE470910B0F}" dt="2023-04-05T15:57:52.665" v="682" actId="478"/>
          <ac:picMkLst>
            <pc:docMk/>
            <pc:sldMk cId="1813697104" sldId="2232"/>
            <ac:picMk id="3074" creationId="{2322C09D-BD87-81F1-2B41-74220F037453}"/>
          </ac:picMkLst>
        </pc:picChg>
        <pc:picChg chg="add mod">
          <ac:chgData name="Kelly Stokes" userId="3e5c5154-569e-4d81-aa91-4f91841cdfa9" providerId="ADAL" clId="{4D761157-EDDE-4C41-BE14-2CE470910B0F}" dt="2023-04-05T15:58:09.788" v="684" actId="1076"/>
          <ac:picMkLst>
            <pc:docMk/>
            <pc:sldMk cId="1813697104" sldId="2232"/>
            <ac:picMk id="30722" creationId="{28087A1C-A6FD-FEB5-B310-94AA0FEF9FCC}"/>
          </ac:picMkLst>
        </pc:picChg>
      </pc:sldChg>
      <pc:sldChg chg="addSp delSp modSp modAnim">
        <pc:chgData name="Kelly Stokes" userId="3e5c5154-569e-4d81-aa91-4f91841cdfa9" providerId="ADAL" clId="{4D761157-EDDE-4C41-BE14-2CE470910B0F}" dt="2023-04-05T15:58:36.690" v="700"/>
        <pc:sldMkLst>
          <pc:docMk/>
          <pc:sldMk cId="1053388861" sldId="2233"/>
        </pc:sldMkLst>
        <pc:spChg chg="mod">
          <ac:chgData name="Kelly Stokes" userId="3e5c5154-569e-4d81-aa91-4f91841cdfa9" providerId="ADAL" clId="{4D761157-EDDE-4C41-BE14-2CE470910B0F}" dt="2023-04-05T15:58:21.807" v="697" actId="20577"/>
          <ac:spMkLst>
            <pc:docMk/>
            <pc:sldMk cId="1053388861" sldId="2233"/>
            <ac:spMk id="2" creationId="{52DA34BA-82FC-47C5-BCE1-BB65E08B92A1}"/>
          </ac:spMkLst>
        </pc:spChg>
        <pc:spChg chg="mod">
          <ac:chgData name="Kelly Stokes" userId="3e5c5154-569e-4d81-aa91-4f91841cdfa9" providerId="ADAL" clId="{4D761157-EDDE-4C41-BE14-2CE470910B0F}" dt="2023-04-05T15:58:36.690" v="700"/>
          <ac:spMkLst>
            <pc:docMk/>
            <pc:sldMk cId="1053388861" sldId="2233"/>
            <ac:spMk id="12" creationId="{E384BFF7-3319-CAE2-192F-C4DCBBBBFCCA}"/>
          </ac:spMkLst>
        </pc:spChg>
        <pc:picChg chg="del">
          <ac:chgData name="Kelly Stokes" userId="3e5c5154-569e-4d81-aa91-4f91841cdfa9" providerId="ADAL" clId="{4D761157-EDDE-4C41-BE14-2CE470910B0F}" dt="2023-04-05T15:58:16.976" v="686" actId="478"/>
          <ac:picMkLst>
            <pc:docMk/>
            <pc:sldMk cId="1053388861" sldId="2233"/>
            <ac:picMk id="3" creationId="{C39290E7-8CF4-6A37-08A7-07E697698D0C}"/>
          </ac:picMkLst>
        </pc:picChg>
        <pc:picChg chg="add mod">
          <ac:chgData name="Kelly Stokes" userId="3e5c5154-569e-4d81-aa91-4f91841cdfa9" providerId="ADAL" clId="{4D761157-EDDE-4C41-BE14-2CE470910B0F}" dt="2023-04-05T15:58:17.294" v="687"/>
          <ac:picMkLst>
            <pc:docMk/>
            <pc:sldMk cId="1053388861" sldId="2233"/>
            <ac:picMk id="4" creationId="{79A1E707-F86F-B9B4-7B01-CB48983A9192}"/>
          </ac:picMkLst>
        </pc:picChg>
      </pc:sldChg>
      <pc:sldChg chg="addSp delSp modSp modAnim">
        <pc:chgData name="Kelly Stokes" userId="3e5c5154-569e-4d81-aa91-4f91841cdfa9" providerId="ADAL" clId="{4D761157-EDDE-4C41-BE14-2CE470910B0F}" dt="2023-04-05T15:59:01.806" v="722" actId="20577"/>
        <pc:sldMkLst>
          <pc:docMk/>
          <pc:sldMk cId="2193721486" sldId="2234"/>
        </pc:sldMkLst>
        <pc:spChg chg="mod">
          <ac:chgData name="Kelly Stokes" userId="3e5c5154-569e-4d81-aa91-4f91841cdfa9" providerId="ADAL" clId="{4D761157-EDDE-4C41-BE14-2CE470910B0F}" dt="2023-04-05T15:58:47.542" v="707" actId="20577"/>
          <ac:spMkLst>
            <pc:docMk/>
            <pc:sldMk cId="2193721486" sldId="2234"/>
            <ac:spMk id="2" creationId="{52DA34BA-82FC-47C5-BCE1-BB65E08B92A1}"/>
          </ac:spMkLst>
        </pc:spChg>
        <pc:spChg chg="mod">
          <ac:chgData name="Kelly Stokes" userId="3e5c5154-569e-4d81-aa91-4f91841cdfa9" providerId="ADAL" clId="{4D761157-EDDE-4C41-BE14-2CE470910B0F}" dt="2023-04-05T15:59:01.806" v="722" actId="20577"/>
          <ac:spMkLst>
            <pc:docMk/>
            <pc:sldMk cId="2193721486" sldId="2234"/>
            <ac:spMk id="10" creationId="{003D53EA-1945-744E-2DD1-0312F4DE835F}"/>
          </ac:spMkLst>
        </pc:spChg>
        <pc:spChg chg="mod">
          <ac:chgData name="Kelly Stokes" userId="3e5c5154-569e-4d81-aa91-4f91841cdfa9" providerId="ADAL" clId="{4D761157-EDDE-4C41-BE14-2CE470910B0F}" dt="2023-04-05T15:58:57.503" v="708"/>
          <ac:spMkLst>
            <pc:docMk/>
            <pc:sldMk cId="2193721486" sldId="2234"/>
            <ac:spMk id="12" creationId="{E384BFF7-3319-CAE2-192F-C4DCBBBBFCCA}"/>
          </ac:spMkLst>
        </pc:spChg>
        <pc:picChg chg="del">
          <ac:chgData name="Kelly Stokes" userId="3e5c5154-569e-4d81-aa91-4f91841cdfa9" providerId="ADAL" clId="{4D761157-EDDE-4C41-BE14-2CE470910B0F}" dt="2023-04-05T15:58:42.912" v="701" actId="478"/>
          <ac:picMkLst>
            <pc:docMk/>
            <pc:sldMk cId="2193721486" sldId="2234"/>
            <ac:picMk id="3" creationId="{0BDEEDB7-8C88-C56F-6E53-2120C87B7AFB}"/>
          </ac:picMkLst>
        </pc:picChg>
        <pc:picChg chg="add mod">
          <ac:chgData name="Kelly Stokes" userId="3e5c5154-569e-4d81-aa91-4f91841cdfa9" providerId="ADAL" clId="{4D761157-EDDE-4C41-BE14-2CE470910B0F}" dt="2023-04-05T15:58:43.244" v="702"/>
          <ac:picMkLst>
            <pc:docMk/>
            <pc:sldMk cId="2193721486" sldId="2234"/>
            <ac:picMk id="4" creationId="{832634CF-CFC6-8265-13B5-319EA720E31B}"/>
          </ac:picMkLst>
        </pc:picChg>
      </pc:sldChg>
      <pc:sldChg chg="addSp delSp modSp modAnim">
        <pc:chgData name="Kelly Stokes" userId="3e5c5154-569e-4d81-aa91-4f91841cdfa9" providerId="ADAL" clId="{4D761157-EDDE-4C41-BE14-2CE470910B0F}" dt="2023-04-05T15:59:26.562" v="736" actId="20577"/>
        <pc:sldMkLst>
          <pc:docMk/>
          <pc:sldMk cId="3868423888" sldId="2235"/>
        </pc:sldMkLst>
        <pc:spChg chg="mod">
          <ac:chgData name="Kelly Stokes" userId="3e5c5154-569e-4d81-aa91-4f91841cdfa9" providerId="ADAL" clId="{4D761157-EDDE-4C41-BE14-2CE470910B0F}" dt="2023-04-05T15:59:12.112" v="731" actId="20577"/>
          <ac:spMkLst>
            <pc:docMk/>
            <pc:sldMk cId="3868423888" sldId="2235"/>
            <ac:spMk id="2" creationId="{52DA34BA-82FC-47C5-BCE1-BB65E08B92A1}"/>
          </ac:spMkLst>
        </pc:spChg>
        <pc:spChg chg="mod">
          <ac:chgData name="Kelly Stokes" userId="3e5c5154-569e-4d81-aa91-4f91841cdfa9" providerId="ADAL" clId="{4D761157-EDDE-4C41-BE14-2CE470910B0F}" dt="2023-04-05T15:59:26.562" v="736" actId="20577"/>
          <ac:spMkLst>
            <pc:docMk/>
            <pc:sldMk cId="3868423888" sldId="2235"/>
            <ac:spMk id="10" creationId="{003D53EA-1945-744E-2DD1-0312F4DE835F}"/>
          </ac:spMkLst>
        </pc:spChg>
        <pc:spChg chg="mod">
          <ac:chgData name="Kelly Stokes" userId="3e5c5154-569e-4d81-aa91-4f91841cdfa9" providerId="ADAL" clId="{4D761157-EDDE-4C41-BE14-2CE470910B0F}" dt="2023-04-05T15:59:24.239" v="732"/>
          <ac:spMkLst>
            <pc:docMk/>
            <pc:sldMk cId="3868423888" sldId="2235"/>
            <ac:spMk id="12" creationId="{E384BFF7-3319-CAE2-192F-C4DCBBBBFCCA}"/>
          </ac:spMkLst>
        </pc:spChg>
        <pc:picChg chg="del">
          <ac:chgData name="Kelly Stokes" userId="3e5c5154-569e-4d81-aa91-4f91841cdfa9" providerId="ADAL" clId="{4D761157-EDDE-4C41-BE14-2CE470910B0F}" dt="2023-04-05T15:59:07.755" v="723" actId="478"/>
          <ac:picMkLst>
            <pc:docMk/>
            <pc:sldMk cId="3868423888" sldId="2235"/>
            <ac:picMk id="3" creationId="{4A5AD166-16EA-D237-9A2F-40311891B3DA}"/>
          </ac:picMkLst>
        </pc:picChg>
        <pc:picChg chg="add mod">
          <ac:chgData name="Kelly Stokes" userId="3e5c5154-569e-4d81-aa91-4f91841cdfa9" providerId="ADAL" clId="{4D761157-EDDE-4C41-BE14-2CE470910B0F}" dt="2023-04-05T15:59:08.093" v="724"/>
          <ac:picMkLst>
            <pc:docMk/>
            <pc:sldMk cId="3868423888" sldId="2235"/>
            <ac:picMk id="4" creationId="{8B8D002C-EAE1-541F-4E8B-69E1D11F1569}"/>
          </ac:picMkLst>
        </pc:picChg>
      </pc:sldChg>
      <pc:sldChg chg="modSp mod">
        <pc:chgData name="Kelly Stokes" userId="3e5c5154-569e-4d81-aa91-4f91841cdfa9" providerId="ADAL" clId="{4D761157-EDDE-4C41-BE14-2CE470910B0F}" dt="2023-04-05T15:59:49.586" v="746" actId="27636"/>
        <pc:sldMkLst>
          <pc:docMk/>
          <pc:sldMk cId="3228353669" sldId="2236"/>
        </pc:sldMkLst>
        <pc:spChg chg="mod">
          <ac:chgData name="Kelly Stokes" userId="3e5c5154-569e-4d81-aa91-4f91841cdfa9" providerId="ADAL" clId="{4D761157-EDDE-4C41-BE14-2CE470910B0F}" dt="2023-04-05T15:59:41.387" v="737"/>
          <ac:spMkLst>
            <pc:docMk/>
            <pc:sldMk cId="3228353669" sldId="2236"/>
            <ac:spMk id="2" creationId="{52DA34BA-82FC-47C5-BCE1-BB65E08B92A1}"/>
          </ac:spMkLst>
        </pc:spChg>
        <pc:spChg chg="mod">
          <ac:chgData name="Kelly Stokes" userId="3e5c5154-569e-4d81-aa91-4f91841cdfa9" providerId="ADAL" clId="{4D761157-EDDE-4C41-BE14-2CE470910B0F}" dt="2023-04-05T15:59:49.586" v="746" actId="27636"/>
          <ac:spMkLst>
            <pc:docMk/>
            <pc:sldMk cId="3228353669" sldId="2236"/>
            <ac:spMk id="3" creationId="{847A1AC9-9EC9-E1AA-348D-958CE44F2772}"/>
          </ac:spMkLst>
        </pc:spChg>
      </pc:sldChg>
      <pc:sldChg chg="modSp mod">
        <pc:chgData name="Kelly Stokes" userId="3e5c5154-569e-4d81-aa91-4f91841cdfa9" providerId="ADAL" clId="{4D761157-EDDE-4C41-BE14-2CE470910B0F}" dt="2023-04-05T16:00:10.218" v="757" actId="27636"/>
        <pc:sldMkLst>
          <pc:docMk/>
          <pc:sldMk cId="1248269171" sldId="2237"/>
        </pc:sldMkLst>
        <pc:spChg chg="mod">
          <ac:chgData name="Kelly Stokes" userId="3e5c5154-569e-4d81-aa91-4f91841cdfa9" providerId="ADAL" clId="{4D761157-EDDE-4C41-BE14-2CE470910B0F}" dt="2023-04-05T16:00:04.126" v="747"/>
          <ac:spMkLst>
            <pc:docMk/>
            <pc:sldMk cId="1248269171" sldId="2237"/>
            <ac:spMk id="2" creationId="{52DA34BA-82FC-47C5-BCE1-BB65E08B92A1}"/>
          </ac:spMkLst>
        </pc:spChg>
        <pc:spChg chg="mod">
          <ac:chgData name="Kelly Stokes" userId="3e5c5154-569e-4d81-aa91-4f91841cdfa9" providerId="ADAL" clId="{4D761157-EDDE-4C41-BE14-2CE470910B0F}" dt="2023-04-05T16:00:10.218" v="757" actId="27636"/>
          <ac:spMkLst>
            <pc:docMk/>
            <pc:sldMk cId="1248269171" sldId="2237"/>
            <ac:spMk id="3" creationId="{847A1AC9-9EC9-E1AA-348D-958CE44F2772}"/>
          </ac:spMkLst>
        </pc:spChg>
      </pc:sldChg>
      <pc:sldChg chg="modSp mod">
        <pc:chgData name="Kelly Stokes" userId="3e5c5154-569e-4d81-aa91-4f91841cdfa9" providerId="ADAL" clId="{4D761157-EDDE-4C41-BE14-2CE470910B0F}" dt="2023-04-05T16:00:30.307" v="767" actId="27636"/>
        <pc:sldMkLst>
          <pc:docMk/>
          <pc:sldMk cId="3158306838" sldId="2238"/>
        </pc:sldMkLst>
        <pc:spChg chg="mod">
          <ac:chgData name="Kelly Stokes" userId="3e5c5154-569e-4d81-aa91-4f91841cdfa9" providerId="ADAL" clId="{4D761157-EDDE-4C41-BE14-2CE470910B0F}" dt="2023-04-05T16:00:23.068" v="758"/>
          <ac:spMkLst>
            <pc:docMk/>
            <pc:sldMk cId="3158306838" sldId="2238"/>
            <ac:spMk id="2" creationId="{52DA34BA-82FC-47C5-BCE1-BB65E08B92A1}"/>
          </ac:spMkLst>
        </pc:spChg>
        <pc:spChg chg="mod">
          <ac:chgData name="Kelly Stokes" userId="3e5c5154-569e-4d81-aa91-4f91841cdfa9" providerId="ADAL" clId="{4D761157-EDDE-4C41-BE14-2CE470910B0F}" dt="2023-04-05T16:00:30.307" v="767" actId="27636"/>
          <ac:spMkLst>
            <pc:docMk/>
            <pc:sldMk cId="3158306838" sldId="2238"/>
            <ac:spMk id="3" creationId="{847A1AC9-9EC9-E1AA-348D-958CE44F2772}"/>
          </ac:spMkLst>
        </pc:spChg>
      </pc:sldChg>
      <pc:sldChg chg="modNotesTx">
        <pc:chgData name="Kelly Stokes" userId="3e5c5154-569e-4d81-aa91-4f91841cdfa9" providerId="ADAL" clId="{4D761157-EDDE-4C41-BE14-2CE470910B0F}" dt="2023-04-05T16:00:50.039" v="768"/>
        <pc:sldMkLst>
          <pc:docMk/>
          <pc:sldMk cId="3903455737" sldId="2247"/>
        </pc:sldMkLst>
      </pc:sldChg>
      <pc:sldChg chg="modSp mod">
        <pc:chgData name="Kelly Stokes" userId="3e5c5154-569e-4d81-aa91-4f91841cdfa9" providerId="ADAL" clId="{4D761157-EDDE-4C41-BE14-2CE470910B0F}" dt="2023-04-05T16:00:55.031" v="770" actId="27636"/>
        <pc:sldMkLst>
          <pc:docMk/>
          <pc:sldMk cId="1520081992" sldId="2248"/>
        </pc:sldMkLst>
        <pc:spChg chg="mod">
          <ac:chgData name="Kelly Stokes" userId="3e5c5154-569e-4d81-aa91-4f91841cdfa9" providerId="ADAL" clId="{4D761157-EDDE-4C41-BE14-2CE470910B0F}" dt="2023-04-05T16:00:55.031" v="770" actId="27636"/>
          <ac:spMkLst>
            <pc:docMk/>
            <pc:sldMk cId="1520081992" sldId="2248"/>
            <ac:spMk id="2" creationId="{77E26784-A357-92CE-B6B1-8F248D3D6650}"/>
          </ac:spMkLst>
        </pc:spChg>
      </pc:sldChg>
      <pc:sldChg chg="del">
        <pc:chgData name="Kelly Stokes" userId="3e5c5154-569e-4d81-aa91-4f91841cdfa9" providerId="ADAL" clId="{4D761157-EDDE-4C41-BE14-2CE470910B0F}" dt="2023-04-05T15:55:26.256" v="656" actId="2696"/>
        <pc:sldMkLst>
          <pc:docMk/>
          <pc:sldMk cId="3857913139" sldId="2263"/>
        </pc:sldMkLst>
      </pc:sldChg>
      <pc:sldChg chg="del">
        <pc:chgData name="Kelly Stokes" userId="3e5c5154-569e-4d81-aa91-4f91841cdfa9" providerId="ADAL" clId="{4D761157-EDDE-4C41-BE14-2CE470910B0F}" dt="2023-04-05T15:55:26.256" v="656" actId="2696"/>
        <pc:sldMkLst>
          <pc:docMk/>
          <pc:sldMk cId="1757477362" sldId="2264"/>
        </pc:sldMkLst>
      </pc:sldChg>
      <pc:sldChg chg="del">
        <pc:chgData name="Kelly Stokes" userId="3e5c5154-569e-4d81-aa91-4f91841cdfa9" providerId="ADAL" clId="{4D761157-EDDE-4C41-BE14-2CE470910B0F}" dt="2023-04-05T15:55:26.256" v="656" actId="2696"/>
        <pc:sldMkLst>
          <pc:docMk/>
          <pc:sldMk cId="2562446482" sldId="2265"/>
        </pc:sldMkLst>
      </pc:sldChg>
      <pc:sldChg chg="addSp delSp modSp modAnim">
        <pc:chgData name="Kelly Stokes" userId="3e5c5154-569e-4d81-aa91-4f91841cdfa9" providerId="ADAL" clId="{4D761157-EDDE-4C41-BE14-2CE470910B0F}" dt="2023-04-05T16:02:11.806" v="782"/>
        <pc:sldMkLst>
          <pc:docMk/>
          <pc:sldMk cId="3558469938" sldId="2268"/>
        </pc:sldMkLst>
        <pc:spChg chg="mod">
          <ac:chgData name="Kelly Stokes" userId="3e5c5154-569e-4d81-aa91-4f91841cdfa9" providerId="ADAL" clId="{4D761157-EDDE-4C41-BE14-2CE470910B0F}" dt="2023-04-05T16:01:12.388" v="778" actId="20577"/>
          <ac:spMkLst>
            <pc:docMk/>
            <pc:sldMk cId="3558469938" sldId="2268"/>
            <ac:spMk id="2" creationId="{52DA34BA-82FC-47C5-BCE1-BB65E08B92A1}"/>
          </ac:spMkLst>
        </pc:spChg>
        <pc:picChg chg="del">
          <ac:chgData name="Kelly Stokes" userId="3e5c5154-569e-4d81-aa91-4f91841cdfa9" providerId="ADAL" clId="{4D761157-EDDE-4C41-BE14-2CE470910B0F}" dt="2023-04-05T16:01:16.096" v="779" actId="478"/>
          <ac:picMkLst>
            <pc:docMk/>
            <pc:sldMk cId="3558469938" sldId="2268"/>
            <ac:picMk id="3" creationId="{4781CCD2-1ABE-F4CF-FBFB-0DEA098284DE}"/>
          </ac:picMkLst>
        </pc:picChg>
        <pc:picChg chg="add mod">
          <ac:chgData name="Kelly Stokes" userId="3e5c5154-569e-4d81-aa91-4f91841cdfa9" providerId="ADAL" clId="{4D761157-EDDE-4C41-BE14-2CE470910B0F}" dt="2023-04-05T16:02:10.981" v="781" actId="1076"/>
          <ac:picMkLst>
            <pc:docMk/>
            <pc:sldMk cId="3558469938" sldId="2268"/>
            <ac:picMk id="24578" creationId="{AE76805B-BCAE-718A-9CD8-9911FA32D0C0}"/>
          </ac:picMkLst>
        </pc:picChg>
      </pc:sldChg>
      <pc:sldChg chg="addSp delSp modSp modAnim">
        <pc:chgData name="Kelly Stokes" userId="3e5c5154-569e-4d81-aa91-4f91841cdfa9" providerId="ADAL" clId="{4D761157-EDDE-4C41-BE14-2CE470910B0F}" dt="2023-04-05T16:03:15.930" v="810"/>
        <pc:sldMkLst>
          <pc:docMk/>
          <pc:sldMk cId="1239684579" sldId="2269"/>
        </pc:sldMkLst>
        <pc:spChg chg="mod">
          <ac:chgData name="Kelly Stokes" userId="3e5c5154-569e-4d81-aa91-4f91841cdfa9" providerId="ADAL" clId="{4D761157-EDDE-4C41-BE14-2CE470910B0F}" dt="2023-04-05T16:02:51.118" v="806" actId="20577"/>
          <ac:spMkLst>
            <pc:docMk/>
            <pc:sldMk cId="1239684579" sldId="2269"/>
            <ac:spMk id="2" creationId="{52DA34BA-82FC-47C5-BCE1-BB65E08B92A1}"/>
          </ac:spMkLst>
        </pc:spChg>
        <pc:picChg chg="del">
          <ac:chgData name="Kelly Stokes" userId="3e5c5154-569e-4d81-aa91-4f91841cdfa9" providerId="ADAL" clId="{4D761157-EDDE-4C41-BE14-2CE470910B0F}" dt="2023-04-05T16:02:54.316" v="807" actId="478"/>
          <ac:picMkLst>
            <pc:docMk/>
            <pc:sldMk cId="1239684579" sldId="2269"/>
            <ac:picMk id="2052" creationId="{804619CE-874A-C25F-D508-AA52AAE12C70}"/>
          </ac:picMkLst>
        </pc:picChg>
        <pc:picChg chg="add mod">
          <ac:chgData name="Kelly Stokes" userId="3e5c5154-569e-4d81-aa91-4f91841cdfa9" providerId="ADAL" clId="{4D761157-EDDE-4C41-BE14-2CE470910B0F}" dt="2023-04-05T16:03:15.219" v="809" actId="1076"/>
          <ac:picMkLst>
            <pc:docMk/>
            <pc:sldMk cId="1239684579" sldId="2269"/>
            <ac:picMk id="23554" creationId="{939F0047-AF2E-8F64-18DB-0DB69C9DBBDA}"/>
          </ac:picMkLst>
        </pc:picChg>
      </pc:sldChg>
      <pc:sldChg chg="addSp delSp modSp modAnim">
        <pc:chgData name="Kelly Stokes" userId="3e5c5154-569e-4d81-aa91-4f91841cdfa9" providerId="ADAL" clId="{4D761157-EDDE-4C41-BE14-2CE470910B0F}" dt="2023-04-05T16:03:43.493" v="823"/>
        <pc:sldMkLst>
          <pc:docMk/>
          <pc:sldMk cId="3311653098" sldId="2270"/>
        </pc:sldMkLst>
        <pc:spChg chg="mod">
          <ac:chgData name="Kelly Stokes" userId="3e5c5154-569e-4d81-aa91-4f91841cdfa9" providerId="ADAL" clId="{4D761157-EDDE-4C41-BE14-2CE470910B0F}" dt="2023-04-05T16:03:25.319" v="819" actId="20577"/>
          <ac:spMkLst>
            <pc:docMk/>
            <pc:sldMk cId="3311653098" sldId="2270"/>
            <ac:spMk id="2" creationId="{52DA34BA-82FC-47C5-BCE1-BB65E08B92A1}"/>
          </ac:spMkLst>
        </pc:spChg>
        <pc:picChg chg="del">
          <ac:chgData name="Kelly Stokes" userId="3e5c5154-569e-4d81-aa91-4f91841cdfa9" providerId="ADAL" clId="{4D761157-EDDE-4C41-BE14-2CE470910B0F}" dt="2023-04-05T16:03:26.926" v="820" actId="478"/>
          <ac:picMkLst>
            <pc:docMk/>
            <pc:sldMk cId="3311653098" sldId="2270"/>
            <ac:picMk id="3074" creationId="{2322C09D-BD87-81F1-2B41-74220F037453}"/>
          </ac:picMkLst>
        </pc:picChg>
        <pc:picChg chg="add mod">
          <ac:chgData name="Kelly Stokes" userId="3e5c5154-569e-4d81-aa91-4f91841cdfa9" providerId="ADAL" clId="{4D761157-EDDE-4C41-BE14-2CE470910B0F}" dt="2023-04-05T16:03:42.772" v="822" actId="1076"/>
          <ac:picMkLst>
            <pc:docMk/>
            <pc:sldMk cId="3311653098" sldId="2270"/>
            <ac:picMk id="22530" creationId="{265FF014-924A-9BD9-0A4D-41DEE20E905B}"/>
          </ac:picMkLst>
        </pc:picChg>
      </pc:sldChg>
      <pc:sldChg chg="addSp delSp modSp modAnim">
        <pc:chgData name="Kelly Stokes" userId="3e5c5154-569e-4d81-aa91-4f91841cdfa9" providerId="ADAL" clId="{4D761157-EDDE-4C41-BE14-2CE470910B0F}" dt="2023-04-05T16:04:10.176" v="844"/>
        <pc:sldMkLst>
          <pc:docMk/>
          <pc:sldMk cId="1639586196" sldId="2271"/>
        </pc:sldMkLst>
        <pc:spChg chg="mod">
          <ac:chgData name="Kelly Stokes" userId="3e5c5154-569e-4d81-aa91-4f91841cdfa9" providerId="ADAL" clId="{4D761157-EDDE-4C41-BE14-2CE470910B0F}" dt="2023-04-05T16:03:54.906" v="843" actId="20577"/>
          <ac:spMkLst>
            <pc:docMk/>
            <pc:sldMk cId="1639586196" sldId="2271"/>
            <ac:spMk id="2" creationId="{52DA34BA-82FC-47C5-BCE1-BB65E08B92A1}"/>
          </ac:spMkLst>
        </pc:spChg>
        <pc:spChg chg="mod">
          <ac:chgData name="Kelly Stokes" userId="3e5c5154-569e-4d81-aa91-4f91841cdfa9" providerId="ADAL" clId="{4D761157-EDDE-4C41-BE14-2CE470910B0F}" dt="2023-04-05T16:04:10.176" v="844"/>
          <ac:spMkLst>
            <pc:docMk/>
            <pc:sldMk cId="1639586196" sldId="2271"/>
            <ac:spMk id="12" creationId="{E384BFF7-3319-CAE2-192F-C4DCBBBBFCCA}"/>
          </ac:spMkLst>
        </pc:spChg>
        <pc:picChg chg="del">
          <ac:chgData name="Kelly Stokes" userId="3e5c5154-569e-4d81-aa91-4f91841cdfa9" providerId="ADAL" clId="{4D761157-EDDE-4C41-BE14-2CE470910B0F}" dt="2023-04-05T16:03:48.377" v="824" actId="478"/>
          <ac:picMkLst>
            <pc:docMk/>
            <pc:sldMk cId="1639586196" sldId="2271"/>
            <ac:picMk id="3" creationId="{C39290E7-8CF4-6A37-08A7-07E697698D0C}"/>
          </ac:picMkLst>
        </pc:picChg>
        <pc:picChg chg="add mod">
          <ac:chgData name="Kelly Stokes" userId="3e5c5154-569e-4d81-aa91-4f91841cdfa9" providerId="ADAL" clId="{4D761157-EDDE-4C41-BE14-2CE470910B0F}" dt="2023-04-05T16:03:48.728" v="825"/>
          <ac:picMkLst>
            <pc:docMk/>
            <pc:sldMk cId="1639586196" sldId="2271"/>
            <ac:picMk id="4" creationId="{58D6AE3B-DB14-569E-8C58-853C96D33AC1}"/>
          </ac:picMkLst>
        </pc:picChg>
      </pc:sldChg>
      <pc:sldChg chg="addSp delSp modSp modAnim">
        <pc:chgData name="Kelly Stokes" userId="3e5c5154-569e-4d81-aa91-4f91841cdfa9" providerId="ADAL" clId="{4D761157-EDDE-4C41-BE14-2CE470910B0F}" dt="2023-04-05T16:04:41.647" v="870" actId="20577"/>
        <pc:sldMkLst>
          <pc:docMk/>
          <pc:sldMk cId="458548861" sldId="2272"/>
        </pc:sldMkLst>
        <pc:spChg chg="mod">
          <ac:chgData name="Kelly Stokes" userId="3e5c5154-569e-4d81-aa91-4f91841cdfa9" providerId="ADAL" clId="{4D761157-EDDE-4C41-BE14-2CE470910B0F}" dt="2023-04-05T16:04:25.887" v="863" actId="20577"/>
          <ac:spMkLst>
            <pc:docMk/>
            <pc:sldMk cId="458548861" sldId="2272"/>
            <ac:spMk id="2" creationId="{52DA34BA-82FC-47C5-BCE1-BB65E08B92A1}"/>
          </ac:spMkLst>
        </pc:spChg>
        <pc:spChg chg="mod">
          <ac:chgData name="Kelly Stokes" userId="3e5c5154-569e-4d81-aa91-4f91841cdfa9" providerId="ADAL" clId="{4D761157-EDDE-4C41-BE14-2CE470910B0F}" dt="2023-04-05T16:04:41.647" v="870" actId="20577"/>
          <ac:spMkLst>
            <pc:docMk/>
            <pc:sldMk cId="458548861" sldId="2272"/>
            <ac:spMk id="10" creationId="{003D53EA-1945-744E-2DD1-0312F4DE835F}"/>
          </ac:spMkLst>
        </pc:spChg>
        <pc:spChg chg="mod">
          <ac:chgData name="Kelly Stokes" userId="3e5c5154-569e-4d81-aa91-4f91841cdfa9" providerId="ADAL" clId="{4D761157-EDDE-4C41-BE14-2CE470910B0F}" dt="2023-04-05T16:04:38.620" v="864"/>
          <ac:spMkLst>
            <pc:docMk/>
            <pc:sldMk cId="458548861" sldId="2272"/>
            <ac:spMk id="12" creationId="{E384BFF7-3319-CAE2-192F-C4DCBBBBFCCA}"/>
          </ac:spMkLst>
        </pc:spChg>
        <pc:picChg chg="del">
          <ac:chgData name="Kelly Stokes" userId="3e5c5154-569e-4d81-aa91-4f91841cdfa9" providerId="ADAL" clId="{4D761157-EDDE-4C41-BE14-2CE470910B0F}" dt="2023-04-05T16:04:15.765" v="845" actId="478"/>
          <ac:picMkLst>
            <pc:docMk/>
            <pc:sldMk cId="458548861" sldId="2272"/>
            <ac:picMk id="3" creationId="{0BDEEDB7-8C88-C56F-6E53-2120C87B7AFB}"/>
          </ac:picMkLst>
        </pc:picChg>
        <pc:picChg chg="add mod">
          <ac:chgData name="Kelly Stokes" userId="3e5c5154-569e-4d81-aa91-4f91841cdfa9" providerId="ADAL" clId="{4D761157-EDDE-4C41-BE14-2CE470910B0F}" dt="2023-04-05T16:04:16.079" v="846"/>
          <ac:picMkLst>
            <pc:docMk/>
            <pc:sldMk cId="458548861" sldId="2272"/>
            <ac:picMk id="4" creationId="{DF81BBC8-C7BF-83C8-5C46-03B10BD34675}"/>
          </ac:picMkLst>
        </pc:picChg>
      </pc:sldChg>
      <pc:sldChg chg="addSp delSp modSp modAnim">
        <pc:chgData name="Kelly Stokes" userId="3e5c5154-569e-4d81-aa91-4f91841cdfa9" providerId="ADAL" clId="{4D761157-EDDE-4C41-BE14-2CE470910B0F}" dt="2023-04-05T16:05:12.838" v="888"/>
        <pc:sldMkLst>
          <pc:docMk/>
          <pc:sldMk cId="374266353" sldId="2273"/>
        </pc:sldMkLst>
        <pc:spChg chg="mod">
          <ac:chgData name="Kelly Stokes" userId="3e5c5154-569e-4d81-aa91-4f91841cdfa9" providerId="ADAL" clId="{4D761157-EDDE-4C41-BE14-2CE470910B0F}" dt="2023-04-05T16:05:01.926" v="880" actId="20577"/>
          <ac:spMkLst>
            <pc:docMk/>
            <pc:sldMk cId="374266353" sldId="2273"/>
            <ac:spMk id="2" creationId="{52DA34BA-82FC-47C5-BCE1-BB65E08B92A1}"/>
          </ac:spMkLst>
        </pc:spChg>
        <pc:spChg chg="mod">
          <ac:chgData name="Kelly Stokes" userId="3e5c5154-569e-4d81-aa91-4f91841cdfa9" providerId="ADAL" clId="{4D761157-EDDE-4C41-BE14-2CE470910B0F}" dt="2023-04-05T16:05:05.270" v="884" actId="20577"/>
          <ac:spMkLst>
            <pc:docMk/>
            <pc:sldMk cId="374266353" sldId="2273"/>
            <ac:spMk id="10" creationId="{003D53EA-1945-744E-2DD1-0312F4DE835F}"/>
          </ac:spMkLst>
        </pc:spChg>
        <pc:spChg chg="mod">
          <ac:chgData name="Kelly Stokes" userId="3e5c5154-569e-4d81-aa91-4f91841cdfa9" providerId="ADAL" clId="{4D761157-EDDE-4C41-BE14-2CE470910B0F}" dt="2023-04-05T16:04:57.008" v="871"/>
          <ac:spMkLst>
            <pc:docMk/>
            <pc:sldMk cId="374266353" sldId="2273"/>
            <ac:spMk id="12" creationId="{E384BFF7-3319-CAE2-192F-C4DCBBBBFCCA}"/>
          </ac:spMkLst>
        </pc:spChg>
        <pc:picChg chg="del">
          <ac:chgData name="Kelly Stokes" userId="3e5c5154-569e-4d81-aa91-4f91841cdfa9" providerId="ADAL" clId="{4D761157-EDDE-4C41-BE14-2CE470910B0F}" dt="2023-04-05T16:05:06.584" v="885" actId="478"/>
          <ac:picMkLst>
            <pc:docMk/>
            <pc:sldMk cId="374266353" sldId="2273"/>
            <ac:picMk id="3" creationId="{4A5AD166-16EA-D237-9A2F-40311891B3DA}"/>
          </ac:picMkLst>
        </pc:picChg>
        <pc:picChg chg="add mod">
          <ac:chgData name="Kelly Stokes" userId="3e5c5154-569e-4d81-aa91-4f91841cdfa9" providerId="ADAL" clId="{4D761157-EDDE-4C41-BE14-2CE470910B0F}" dt="2023-04-05T16:05:11.300" v="886"/>
          <ac:picMkLst>
            <pc:docMk/>
            <pc:sldMk cId="374266353" sldId="2273"/>
            <ac:picMk id="4" creationId="{C82CBBA0-0229-3E50-F2BF-131DDFBC8780}"/>
          </ac:picMkLst>
        </pc:picChg>
      </pc:sldChg>
      <pc:sldChg chg="modSp mod">
        <pc:chgData name="Kelly Stokes" userId="3e5c5154-569e-4d81-aa91-4f91841cdfa9" providerId="ADAL" clId="{4D761157-EDDE-4C41-BE14-2CE470910B0F}" dt="2023-04-05T16:05:32.991" v="894" actId="27636"/>
        <pc:sldMkLst>
          <pc:docMk/>
          <pc:sldMk cId="3560370329" sldId="2274"/>
        </pc:sldMkLst>
        <pc:spChg chg="mod">
          <ac:chgData name="Kelly Stokes" userId="3e5c5154-569e-4d81-aa91-4f91841cdfa9" providerId="ADAL" clId="{4D761157-EDDE-4C41-BE14-2CE470910B0F}" dt="2023-04-05T16:05:26.166" v="889"/>
          <ac:spMkLst>
            <pc:docMk/>
            <pc:sldMk cId="3560370329" sldId="2274"/>
            <ac:spMk id="2" creationId="{52DA34BA-82FC-47C5-BCE1-BB65E08B92A1}"/>
          </ac:spMkLst>
        </pc:spChg>
        <pc:spChg chg="mod">
          <ac:chgData name="Kelly Stokes" userId="3e5c5154-569e-4d81-aa91-4f91841cdfa9" providerId="ADAL" clId="{4D761157-EDDE-4C41-BE14-2CE470910B0F}" dt="2023-04-05T16:05:32.991" v="894" actId="27636"/>
          <ac:spMkLst>
            <pc:docMk/>
            <pc:sldMk cId="3560370329" sldId="2274"/>
            <ac:spMk id="3" creationId="{847A1AC9-9EC9-E1AA-348D-958CE44F2772}"/>
          </ac:spMkLst>
        </pc:spChg>
      </pc:sldChg>
      <pc:sldChg chg="modSp mod">
        <pc:chgData name="Kelly Stokes" userId="3e5c5154-569e-4d81-aa91-4f91841cdfa9" providerId="ADAL" clId="{4D761157-EDDE-4C41-BE14-2CE470910B0F}" dt="2023-04-05T16:05:54.528" v="905" actId="27636"/>
        <pc:sldMkLst>
          <pc:docMk/>
          <pc:sldMk cId="1673065259" sldId="2275"/>
        </pc:sldMkLst>
        <pc:spChg chg="mod">
          <ac:chgData name="Kelly Stokes" userId="3e5c5154-569e-4d81-aa91-4f91841cdfa9" providerId="ADAL" clId="{4D761157-EDDE-4C41-BE14-2CE470910B0F}" dt="2023-04-05T16:05:44.884" v="895"/>
          <ac:spMkLst>
            <pc:docMk/>
            <pc:sldMk cId="1673065259" sldId="2275"/>
            <ac:spMk id="2" creationId="{52DA34BA-82FC-47C5-BCE1-BB65E08B92A1}"/>
          </ac:spMkLst>
        </pc:spChg>
        <pc:spChg chg="mod">
          <ac:chgData name="Kelly Stokes" userId="3e5c5154-569e-4d81-aa91-4f91841cdfa9" providerId="ADAL" clId="{4D761157-EDDE-4C41-BE14-2CE470910B0F}" dt="2023-04-05T16:05:54.528" v="905" actId="27636"/>
          <ac:spMkLst>
            <pc:docMk/>
            <pc:sldMk cId="1673065259" sldId="2275"/>
            <ac:spMk id="3" creationId="{847A1AC9-9EC9-E1AA-348D-958CE44F2772}"/>
          </ac:spMkLst>
        </pc:spChg>
      </pc:sldChg>
      <pc:sldChg chg="modSp mod">
        <pc:chgData name="Kelly Stokes" userId="3e5c5154-569e-4d81-aa91-4f91841cdfa9" providerId="ADAL" clId="{4D761157-EDDE-4C41-BE14-2CE470910B0F}" dt="2023-04-05T16:06:18.191" v="913" actId="27636"/>
        <pc:sldMkLst>
          <pc:docMk/>
          <pc:sldMk cId="483541713" sldId="2276"/>
        </pc:sldMkLst>
        <pc:spChg chg="mod">
          <ac:chgData name="Kelly Stokes" userId="3e5c5154-569e-4d81-aa91-4f91841cdfa9" providerId="ADAL" clId="{4D761157-EDDE-4C41-BE14-2CE470910B0F}" dt="2023-04-05T16:06:08.565" v="906"/>
          <ac:spMkLst>
            <pc:docMk/>
            <pc:sldMk cId="483541713" sldId="2276"/>
            <ac:spMk id="2" creationId="{52DA34BA-82FC-47C5-BCE1-BB65E08B92A1}"/>
          </ac:spMkLst>
        </pc:spChg>
        <pc:spChg chg="mod">
          <ac:chgData name="Kelly Stokes" userId="3e5c5154-569e-4d81-aa91-4f91841cdfa9" providerId="ADAL" clId="{4D761157-EDDE-4C41-BE14-2CE470910B0F}" dt="2023-04-05T16:06:18.191" v="913" actId="27636"/>
          <ac:spMkLst>
            <pc:docMk/>
            <pc:sldMk cId="483541713" sldId="2276"/>
            <ac:spMk id="3" creationId="{847A1AC9-9EC9-E1AA-348D-958CE44F2772}"/>
          </ac:spMkLst>
        </pc:spChg>
      </pc:sldChg>
      <pc:sldChg chg="modNotesTx">
        <pc:chgData name="Kelly Stokes" userId="3e5c5154-569e-4d81-aa91-4f91841cdfa9" providerId="ADAL" clId="{4D761157-EDDE-4C41-BE14-2CE470910B0F}" dt="2023-04-05T16:06:36.353" v="914"/>
        <pc:sldMkLst>
          <pc:docMk/>
          <pc:sldMk cId="77160878" sldId="2285"/>
        </pc:sldMkLst>
      </pc:sldChg>
      <pc:sldChg chg="modSp mod">
        <pc:chgData name="Kelly Stokes" userId="3e5c5154-569e-4d81-aa91-4f91841cdfa9" providerId="ADAL" clId="{4D761157-EDDE-4C41-BE14-2CE470910B0F}" dt="2023-04-05T16:06:40.931" v="915"/>
        <pc:sldMkLst>
          <pc:docMk/>
          <pc:sldMk cId="3946264663" sldId="2286"/>
        </pc:sldMkLst>
        <pc:spChg chg="mod">
          <ac:chgData name="Kelly Stokes" userId="3e5c5154-569e-4d81-aa91-4f91841cdfa9" providerId="ADAL" clId="{4D761157-EDDE-4C41-BE14-2CE470910B0F}" dt="2023-04-05T16:06:40.931" v="915"/>
          <ac:spMkLst>
            <pc:docMk/>
            <pc:sldMk cId="3946264663" sldId="2286"/>
            <ac:spMk id="2" creationId="{77E26784-A357-92CE-B6B1-8F248D3D6650}"/>
          </ac:spMkLst>
        </pc:spChg>
      </pc:sldChg>
      <pc:sldChg chg="del">
        <pc:chgData name="Kelly Stokes" userId="3e5c5154-569e-4d81-aa91-4f91841cdfa9" providerId="ADAL" clId="{4D761157-EDDE-4C41-BE14-2CE470910B0F}" dt="2023-04-05T15:55:36.313" v="657" actId="2696"/>
        <pc:sldMkLst>
          <pc:docMk/>
          <pc:sldMk cId="3529563297" sldId="2301"/>
        </pc:sldMkLst>
      </pc:sldChg>
      <pc:sldChg chg="del">
        <pc:chgData name="Kelly Stokes" userId="3e5c5154-569e-4d81-aa91-4f91841cdfa9" providerId="ADAL" clId="{4D761157-EDDE-4C41-BE14-2CE470910B0F}" dt="2023-04-05T15:55:36.313" v="657" actId="2696"/>
        <pc:sldMkLst>
          <pc:docMk/>
          <pc:sldMk cId="2414810892" sldId="2302"/>
        </pc:sldMkLst>
      </pc:sldChg>
      <pc:sldChg chg="del">
        <pc:chgData name="Kelly Stokes" userId="3e5c5154-569e-4d81-aa91-4f91841cdfa9" providerId="ADAL" clId="{4D761157-EDDE-4C41-BE14-2CE470910B0F}" dt="2023-04-05T15:55:36.313" v="657" actId="2696"/>
        <pc:sldMkLst>
          <pc:docMk/>
          <pc:sldMk cId="548779784" sldId="2303"/>
        </pc:sldMkLst>
      </pc:sldChg>
      <pc:sldChg chg="addSp delSp modSp modAnim">
        <pc:chgData name="Kelly Stokes" userId="3e5c5154-569e-4d81-aa91-4f91841cdfa9" providerId="ADAL" clId="{4D761157-EDDE-4C41-BE14-2CE470910B0F}" dt="2023-04-05T16:07:30.863" v="928"/>
        <pc:sldMkLst>
          <pc:docMk/>
          <pc:sldMk cId="2561172698" sldId="2306"/>
        </pc:sldMkLst>
        <pc:spChg chg="mod">
          <ac:chgData name="Kelly Stokes" userId="3e5c5154-569e-4d81-aa91-4f91841cdfa9" providerId="ADAL" clId="{4D761157-EDDE-4C41-BE14-2CE470910B0F}" dt="2023-04-05T16:07:11.826" v="924" actId="20577"/>
          <ac:spMkLst>
            <pc:docMk/>
            <pc:sldMk cId="2561172698" sldId="2306"/>
            <ac:spMk id="2" creationId="{52DA34BA-82FC-47C5-BCE1-BB65E08B92A1}"/>
          </ac:spMkLst>
        </pc:spChg>
        <pc:picChg chg="del">
          <ac:chgData name="Kelly Stokes" userId="3e5c5154-569e-4d81-aa91-4f91841cdfa9" providerId="ADAL" clId="{4D761157-EDDE-4C41-BE14-2CE470910B0F}" dt="2023-04-05T16:07:14.446" v="925" actId="478"/>
          <ac:picMkLst>
            <pc:docMk/>
            <pc:sldMk cId="2561172698" sldId="2306"/>
            <ac:picMk id="3" creationId="{4781CCD2-1ABE-F4CF-FBFB-0DEA098284DE}"/>
          </ac:picMkLst>
        </pc:picChg>
        <pc:picChg chg="add mod">
          <ac:chgData name="Kelly Stokes" userId="3e5c5154-569e-4d81-aa91-4f91841cdfa9" providerId="ADAL" clId="{4D761157-EDDE-4C41-BE14-2CE470910B0F}" dt="2023-04-05T16:07:30.213" v="927" actId="1076"/>
          <ac:picMkLst>
            <pc:docMk/>
            <pc:sldMk cId="2561172698" sldId="2306"/>
            <ac:picMk id="16386" creationId="{266E6069-8166-5F15-3A6F-39D94DCE2468}"/>
          </ac:picMkLst>
        </pc:picChg>
      </pc:sldChg>
      <pc:sldChg chg="addSp delSp modSp modAnim">
        <pc:chgData name="Kelly Stokes" userId="3e5c5154-569e-4d81-aa91-4f91841cdfa9" providerId="ADAL" clId="{4D761157-EDDE-4C41-BE14-2CE470910B0F}" dt="2023-04-05T16:07:51.944" v="938"/>
        <pc:sldMkLst>
          <pc:docMk/>
          <pc:sldMk cId="80645798" sldId="2307"/>
        </pc:sldMkLst>
        <pc:spChg chg="mod">
          <ac:chgData name="Kelly Stokes" userId="3e5c5154-569e-4d81-aa91-4f91841cdfa9" providerId="ADAL" clId="{4D761157-EDDE-4C41-BE14-2CE470910B0F}" dt="2023-04-05T16:07:35.059" v="934" actId="20577"/>
          <ac:spMkLst>
            <pc:docMk/>
            <pc:sldMk cId="80645798" sldId="2307"/>
            <ac:spMk id="2" creationId="{52DA34BA-82FC-47C5-BCE1-BB65E08B92A1}"/>
          </ac:spMkLst>
        </pc:spChg>
        <pc:picChg chg="del">
          <ac:chgData name="Kelly Stokes" userId="3e5c5154-569e-4d81-aa91-4f91841cdfa9" providerId="ADAL" clId="{4D761157-EDDE-4C41-BE14-2CE470910B0F}" dt="2023-04-05T16:07:36.384" v="935" actId="478"/>
          <ac:picMkLst>
            <pc:docMk/>
            <pc:sldMk cId="80645798" sldId="2307"/>
            <ac:picMk id="2052" creationId="{804619CE-874A-C25F-D508-AA52AAE12C70}"/>
          </ac:picMkLst>
        </pc:picChg>
        <pc:picChg chg="add mod">
          <ac:chgData name="Kelly Stokes" userId="3e5c5154-569e-4d81-aa91-4f91841cdfa9" providerId="ADAL" clId="{4D761157-EDDE-4C41-BE14-2CE470910B0F}" dt="2023-04-05T16:07:51.171" v="937" actId="1076"/>
          <ac:picMkLst>
            <pc:docMk/>
            <pc:sldMk cId="80645798" sldId="2307"/>
            <ac:picMk id="15362" creationId="{0680ABAB-8C23-4A05-64E8-7618A15B0A92}"/>
          </ac:picMkLst>
        </pc:picChg>
      </pc:sldChg>
      <pc:sldChg chg="addSp delSp modSp modAnim">
        <pc:chgData name="Kelly Stokes" userId="3e5c5154-569e-4d81-aa91-4f91841cdfa9" providerId="ADAL" clId="{4D761157-EDDE-4C41-BE14-2CE470910B0F}" dt="2023-04-05T16:08:19.052" v="950"/>
        <pc:sldMkLst>
          <pc:docMk/>
          <pc:sldMk cId="2306734675" sldId="2308"/>
        </pc:sldMkLst>
        <pc:spChg chg="mod">
          <ac:chgData name="Kelly Stokes" userId="3e5c5154-569e-4d81-aa91-4f91841cdfa9" providerId="ADAL" clId="{4D761157-EDDE-4C41-BE14-2CE470910B0F}" dt="2023-04-05T16:07:56.462" v="946" actId="20577"/>
          <ac:spMkLst>
            <pc:docMk/>
            <pc:sldMk cId="2306734675" sldId="2308"/>
            <ac:spMk id="2" creationId="{52DA34BA-82FC-47C5-BCE1-BB65E08B92A1}"/>
          </ac:spMkLst>
        </pc:spChg>
        <pc:picChg chg="del">
          <ac:chgData name="Kelly Stokes" userId="3e5c5154-569e-4d81-aa91-4f91841cdfa9" providerId="ADAL" clId="{4D761157-EDDE-4C41-BE14-2CE470910B0F}" dt="2023-04-05T16:07:58.152" v="947" actId="478"/>
          <ac:picMkLst>
            <pc:docMk/>
            <pc:sldMk cId="2306734675" sldId="2308"/>
            <ac:picMk id="3074" creationId="{2322C09D-BD87-81F1-2B41-74220F037453}"/>
          </ac:picMkLst>
        </pc:picChg>
        <pc:picChg chg="add mod">
          <ac:chgData name="Kelly Stokes" userId="3e5c5154-569e-4d81-aa91-4f91841cdfa9" providerId="ADAL" clId="{4D761157-EDDE-4C41-BE14-2CE470910B0F}" dt="2023-04-05T16:08:18.324" v="949" actId="1076"/>
          <ac:picMkLst>
            <pc:docMk/>
            <pc:sldMk cId="2306734675" sldId="2308"/>
            <ac:picMk id="14338" creationId="{26693C05-A280-A8BD-EE98-552F840768C7}"/>
          </ac:picMkLst>
        </pc:picChg>
      </pc:sldChg>
      <pc:sldChg chg="addSp delSp modSp mod modAnim">
        <pc:chgData name="Kelly Stokes" userId="3e5c5154-569e-4d81-aa91-4f91841cdfa9" providerId="ADAL" clId="{4D761157-EDDE-4C41-BE14-2CE470910B0F}" dt="2023-04-05T16:10:10.085" v="969" actId="1076"/>
        <pc:sldMkLst>
          <pc:docMk/>
          <pc:sldMk cId="3597641722" sldId="2309"/>
        </pc:sldMkLst>
        <pc:spChg chg="mod">
          <ac:chgData name="Kelly Stokes" userId="3e5c5154-569e-4d81-aa91-4f91841cdfa9" providerId="ADAL" clId="{4D761157-EDDE-4C41-BE14-2CE470910B0F}" dt="2023-04-05T16:09:47.387" v="967" actId="20577"/>
          <ac:spMkLst>
            <pc:docMk/>
            <pc:sldMk cId="3597641722" sldId="2309"/>
            <ac:spMk id="2" creationId="{52DA34BA-82FC-47C5-BCE1-BB65E08B92A1}"/>
          </ac:spMkLst>
        </pc:spChg>
        <pc:spChg chg="mod">
          <ac:chgData name="Kelly Stokes" userId="3e5c5154-569e-4d81-aa91-4f91841cdfa9" providerId="ADAL" clId="{4D761157-EDDE-4C41-BE14-2CE470910B0F}" dt="2023-04-05T16:10:10.085" v="969" actId="1076"/>
          <ac:spMkLst>
            <pc:docMk/>
            <pc:sldMk cId="3597641722" sldId="2309"/>
            <ac:spMk id="12" creationId="{E384BFF7-3319-CAE2-192F-C4DCBBBBFCCA}"/>
          </ac:spMkLst>
        </pc:spChg>
        <pc:picChg chg="del">
          <ac:chgData name="Kelly Stokes" userId="3e5c5154-569e-4d81-aa91-4f91841cdfa9" providerId="ADAL" clId="{4D761157-EDDE-4C41-BE14-2CE470910B0F}" dt="2023-04-05T16:08:27.290" v="951" actId="478"/>
          <ac:picMkLst>
            <pc:docMk/>
            <pc:sldMk cId="3597641722" sldId="2309"/>
            <ac:picMk id="3" creationId="{C39290E7-8CF4-6A37-08A7-07E697698D0C}"/>
          </ac:picMkLst>
        </pc:picChg>
        <pc:picChg chg="add mod">
          <ac:chgData name="Kelly Stokes" userId="3e5c5154-569e-4d81-aa91-4f91841cdfa9" providerId="ADAL" clId="{4D761157-EDDE-4C41-BE14-2CE470910B0F}" dt="2023-04-05T16:08:28.254" v="952"/>
          <ac:picMkLst>
            <pc:docMk/>
            <pc:sldMk cId="3597641722" sldId="2309"/>
            <ac:picMk id="4" creationId="{A22D6933-48CE-2D2F-034A-5F5D1C2F4743}"/>
          </ac:picMkLst>
        </pc:picChg>
      </pc:sldChg>
      <pc:sldChg chg="addSp delSp modSp modAnim">
        <pc:chgData name="Kelly Stokes" userId="3e5c5154-569e-4d81-aa91-4f91841cdfa9" providerId="ADAL" clId="{4D761157-EDDE-4C41-BE14-2CE470910B0F}" dt="2023-04-05T16:12:29.112" v="984" actId="20577"/>
        <pc:sldMkLst>
          <pc:docMk/>
          <pc:sldMk cId="4176535581" sldId="2310"/>
        </pc:sldMkLst>
        <pc:spChg chg="mod">
          <ac:chgData name="Kelly Stokes" userId="3e5c5154-569e-4d81-aa91-4f91841cdfa9" providerId="ADAL" clId="{4D761157-EDDE-4C41-BE14-2CE470910B0F}" dt="2023-04-05T16:12:12.408" v="979" actId="20577"/>
          <ac:spMkLst>
            <pc:docMk/>
            <pc:sldMk cId="4176535581" sldId="2310"/>
            <ac:spMk id="2" creationId="{52DA34BA-82FC-47C5-BCE1-BB65E08B92A1}"/>
          </ac:spMkLst>
        </pc:spChg>
        <pc:spChg chg="mod">
          <ac:chgData name="Kelly Stokes" userId="3e5c5154-569e-4d81-aa91-4f91841cdfa9" providerId="ADAL" clId="{4D761157-EDDE-4C41-BE14-2CE470910B0F}" dt="2023-04-05T16:12:29.112" v="984" actId="20577"/>
          <ac:spMkLst>
            <pc:docMk/>
            <pc:sldMk cId="4176535581" sldId="2310"/>
            <ac:spMk id="10" creationId="{003D53EA-1945-744E-2DD1-0312F4DE835F}"/>
          </ac:spMkLst>
        </pc:spChg>
        <pc:spChg chg="mod">
          <ac:chgData name="Kelly Stokes" userId="3e5c5154-569e-4d81-aa91-4f91841cdfa9" providerId="ADAL" clId="{4D761157-EDDE-4C41-BE14-2CE470910B0F}" dt="2023-04-05T16:12:26.881" v="980"/>
          <ac:spMkLst>
            <pc:docMk/>
            <pc:sldMk cId="4176535581" sldId="2310"/>
            <ac:spMk id="12" creationId="{E384BFF7-3319-CAE2-192F-C4DCBBBBFCCA}"/>
          </ac:spMkLst>
        </pc:spChg>
        <pc:picChg chg="del">
          <ac:chgData name="Kelly Stokes" userId="3e5c5154-569e-4d81-aa91-4f91841cdfa9" providerId="ADAL" clId="{4D761157-EDDE-4C41-BE14-2CE470910B0F}" dt="2023-04-05T16:12:07.979" v="970" actId="478"/>
          <ac:picMkLst>
            <pc:docMk/>
            <pc:sldMk cId="4176535581" sldId="2310"/>
            <ac:picMk id="3" creationId="{0BDEEDB7-8C88-C56F-6E53-2120C87B7AFB}"/>
          </ac:picMkLst>
        </pc:picChg>
        <pc:picChg chg="add mod">
          <ac:chgData name="Kelly Stokes" userId="3e5c5154-569e-4d81-aa91-4f91841cdfa9" providerId="ADAL" clId="{4D761157-EDDE-4C41-BE14-2CE470910B0F}" dt="2023-04-05T16:12:08.328" v="971"/>
          <ac:picMkLst>
            <pc:docMk/>
            <pc:sldMk cId="4176535581" sldId="2310"/>
            <ac:picMk id="4" creationId="{353CF6DC-7B73-617A-1082-0C6CE5081E1B}"/>
          </ac:picMkLst>
        </pc:picChg>
      </pc:sldChg>
      <pc:sldChg chg="addSp delSp modSp modAnim">
        <pc:chgData name="Kelly Stokes" userId="3e5c5154-569e-4d81-aa91-4f91841cdfa9" providerId="ADAL" clId="{4D761157-EDDE-4C41-BE14-2CE470910B0F}" dt="2023-04-05T16:13:04.027" v="1009"/>
        <pc:sldMkLst>
          <pc:docMk/>
          <pc:sldMk cId="2225411573" sldId="2311"/>
        </pc:sldMkLst>
        <pc:spChg chg="mod">
          <ac:chgData name="Kelly Stokes" userId="3e5c5154-569e-4d81-aa91-4f91841cdfa9" providerId="ADAL" clId="{4D761157-EDDE-4C41-BE14-2CE470910B0F}" dt="2023-04-05T16:12:46.065" v="1004" actId="20577"/>
          <ac:spMkLst>
            <pc:docMk/>
            <pc:sldMk cId="2225411573" sldId="2311"/>
            <ac:spMk id="2" creationId="{52DA34BA-82FC-47C5-BCE1-BB65E08B92A1}"/>
          </ac:spMkLst>
        </pc:spChg>
        <pc:spChg chg="mod">
          <ac:chgData name="Kelly Stokes" userId="3e5c5154-569e-4d81-aa91-4f91841cdfa9" providerId="ADAL" clId="{4D761157-EDDE-4C41-BE14-2CE470910B0F}" dt="2023-04-05T16:12:51.561" v="1008" actId="20577"/>
          <ac:spMkLst>
            <pc:docMk/>
            <pc:sldMk cId="2225411573" sldId="2311"/>
            <ac:spMk id="10" creationId="{003D53EA-1945-744E-2DD1-0312F4DE835F}"/>
          </ac:spMkLst>
        </pc:spChg>
        <pc:spChg chg="mod">
          <ac:chgData name="Kelly Stokes" userId="3e5c5154-569e-4d81-aa91-4f91841cdfa9" providerId="ADAL" clId="{4D761157-EDDE-4C41-BE14-2CE470910B0F}" dt="2023-04-05T16:13:04.027" v="1009"/>
          <ac:spMkLst>
            <pc:docMk/>
            <pc:sldMk cId="2225411573" sldId="2311"/>
            <ac:spMk id="12" creationId="{E384BFF7-3319-CAE2-192F-C4DCBBBBFCCA}"/>
          </ac:spMkLst>
        </pc:spChg>
        <pc:picChg chg="del">
          <ac:chgData name="Kelly Stokes" userId="3e5c5154-569e-4d81-aa91-4f91841cdfa9" providerId="ADAL" clId="{4D761157-EDDE-4C41-BE14-2CE470910B0F}" dt="2023-04-05T16:12:36.704" v="985" actId="478"/>
          <ac:picMkLst>
            <pc:docMk/>
            <pc:sldMk cId="2225411573" sldId="2311"/>
            <ac:picMk id="3" creationId="{4A5AD166-16EA-D237-9A2F-40311891B3DA}"/>
          </ac:picMkLst>
        </pc:picChg>
        <pc:picChg chg="add mod">
          <ac:chgData name="Kelly Stokes" userId="3e5c5154-569e-4d81-aa91-4f91841cdfa9" providerId="ADAL" clId="{4D761157-EDDE-4C41-BE14-2CE470910B0F}" dt="2023-04-05T16:12:37.164" v="986"/>
          <ac:picMkLst>
            <pc:docMk/>
            <pc:sldMk cId="2225411573" sldId="2311"/>
            <ac:picMk id="4" creationId="{DA43EA02-3F6C-40DA-48A2-B41F63EB8CB3}"/>
          </ac:picMkLst>
        </pc:picChg>
      </pc:sldChg>
      <pc:sldChg chg="modSp mod">
        <pc:chgData name="Kelly Stokes" userId="3e5c5154-569e-4d81-aa91-4f91841cdfa9" providerId="ADAL" clId="{4D761157-EDDE-4C41-BE14-2CE470910B0F}" dt="2023-04-05T16:13:28.267" v="1018" actId="27636"/>
        <pc:sldMkLst>
          <pc:docMk/>
          <pc:sldMk cId="2292842514" sldId="2312"/>
        </pc:sldMkLst>
        <pc:spChg chg="mod">
          <ac:chgData name="Kelly Stokes" userId="3e5c5154-569e-4d81-aa91-4f91841cdfa9" providerId="ADAL" clId="{4D761157-EDDE-4C41-BE14-2CE470910B0F}" dt="2023-04-05T16:13:18.496" v="1010"/>
          <ac:spMkLst>
            <pc:docMk/>
            <pc:sldMk cId="2292842514" sldId="2312"/>
            <ac:spMk id="2" creationId="{52DA34BA-82FC-47C5-BCE1-BB65E08B92A1}"/>
          </ac:spMkLst>
        </pc:spChg>
        <pc:spChg chg="mod">
          <ac:chgData name="Kelly Stokes" userId="3e5c5154-569e-4d81-aa91-4f91841cdfa9" providerId="ADAL" clId="{4D761157-EDDE-4C41-BE14-2CE470910B0F}" dt="2023-04-05T16:13:28.267" v="1018" actId="27636"/>
          <ac:spMkLst>
            <pc:docMk/>
            <pc:sldMk cId="2292842514" sldId="2312"/>
            <ac:spMk id="3" creationId="{847A1AC9-9EC9-E1AA-348D-958CE44F2772}"/>
          </ac:spMkLst>
        </pc:spChg>
      </pc:sldChg>
      <pc:sldChg chg="modSp mod">
        <pc:chgData name="Kelly Stokes" userId="3e5c5154-569e-4d81-aa91-4f91841cdfa9" providerId="ADAL" clId="{4D761157-EDDE-4C41-BE14-2CE470910B0F}" dt="2023-04-05T16:13:59.787" v="1024" actId="27636"/>
        <pc:sldMkLst>
          <pc:docMk/>
          <pc:sldMk cId="3188739859" sldId="2313"/>
        </pc:sldMkLst>
        <pc:spChg chg="mod">
          <ac:chgData name="Kelly Stokes" userId="3e5c5154-569e-4d81-aa91-4f91841cdfa9" providerId="ADAL" clId="{4D761157-EDDE-4C41-BE14-2CE470910B0F}" dt="2023-04-05T16:13:50.248" v="1019"/>
          <ac:spMkLst>
            <pc:docMk/>
            <pc:sldMk cId="3188739859" sldId="2313"/>
            <ac:spMk id="2" creationId="{52DA34BA-82FC-47C5-BCE1-BB65E08B92A1}"/>
          </ac:spMkLst>
        </pc:spChg>
        <pc:spChg chg="mod">
          <ac:chgData name="Kelly Stokes" userId="3e5c5154-569e-4d81-aa91-4f91841cdfa9" providerId="ADAL" clId="{4D761157-EDDE-4C41-BE14-2CE470910B0F}" dt="2023-04-05T16:13:59.787" v="1024" actId="27636"/>
          <ac:spMkLst>
            <pc:docMk/>
            <pc:sldMk cId="3188739859" sldId="2313"/>
            <ac:spMk id="3" creationId="{847A1AC9-9EC9-E1AA-348D-958CE44F2772}"/>
          </ac:spMkLst>
        </pc:spChg>
      </pc:sldChg>
      <pc:sldChg chg="del">
        <pc:chgData name="Kelly Stokes" userId="3e5c5154-569e-4d81-aa91-4f91841cdfa9" providerId="ADAL" clId="{4D761157-EDDE-4C41-BE14-2CE470910B0F}" dt="2023-04-05T16:14:03.578" v="1025" actId="2696"/>
        <pc:sldMkLst>
          <pc:docMk/>
          <pc:sldMk cId="1706831773" sldId="2314"/>
        </pc:sldMkLst>
      </pc:sldChg>
      <pc:sldChg chg="modNotesTx">
        <pc:chgData name="Kelly Stokes" userId="3e5c5154-569e-4d81-aa91-4f91841cdfa9" providerId="ADAL" clId="{4D761157-EDDE-4C41-BE14-2CE470910B0F}" dt="2023-04-05T16:14:29.416" v="1034"/>
        <pc:sldMkLst>
          <pc:docMk/>
          <pc:sldMk cId="2658081096" sldId="2323"/>
        </pc:sldMkLst>
      </pc:sldChg>
      <pc:sldChg chg="modSp mod">
        <pc:chgData name="Kelly Stokes" userId="3e5c5154-569e-4d81-aa91-4f91841cdfa9" providerId="ADAL" clId="{4D761157-EDDE-4C41-BE14-2CE470910B0F}" dt="2023-04-05T16:14:36.705" v="1036" actId="1076"/>
        <pc:sldMkLst>
          <pc:docMk/>
          <pc:sldMk cId="2178753173" sldId="2324"/>
        </pc:sldMkLst>
        <pc:spChg chg="mod">
          <ac:chgData name="Kelly Stokes" userId="3e5c5154-569e-4d81-aa91-4f91841cdfa9" providerId="ADAL" clId="{4D761157-EDDE-4C41-BE14-2CE470910B0F}" dt="2023-04-05T16:14:36.705" v="1036" actId="1076"/>
          <ac:spMkLst>
            <pc:docMk/>
            <pc:sldMk cId="2178753173" sldId="2324"/>
            <ac:spMk id="2" creationId="{77E26784-A357-92CE-B6B1-8F248D3D6650}"/>
          </ac:spMkLst>
        </pc:spChg>
      </pc:sldChg>
      <pc:sldChg chg="modSp add mod">
        <pc:chgData name="Kelly Stokes" userId="3e5c5154-569e-4d81-aa91-4f91841cdfa9" providerId="ADAL" clId="{4D761157-EDDE-4C41-BE14-2CE470910B0F}" dt="2023-04-05T16:14:12.999" v="1033" actId="27636"/>
        <pc:sldMkLst>
          <pc:docMk/>
          <pc:sldMk cId="3387998028" sldId="2325"/>
        </pc:sldMkLst>
        <pc:spChg chg="mod">
          <ac:chgData name="Kelly Stokes" userId="3e5c5154-569e-4d81-aa91-4f91841cdfa9" providerId="ADAL" clId="{4D761157-EDDE-4C41-BE14-2CE470910B0F}" dt="2023-04-05T16:14:12.999" v="1033" actId="27636"/>
          <ac:spMkLst>
            <pc:docMk/>
            <pc:sldMk cId="3387998028" sldId="2325"/>
            <ac:spMk id="3" creationId="{847A1AC9-9EC9-E1AA-348D-958CE44F27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05/04/2023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a:p>
        </p:txBody>
      </p:sp>
    </p:spTree>
    <p:extLst>
      <p:ext uri="{BB962C8B-B14F-4D97-AF65-F5344CB8AC3E}">
        <p14:creationId xmlns:p14="http://schemas.microsoft.com/office/powerpoint/2010/main" val="735950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Here, sources tell us that the ice caps are slowly melting.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1637299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1543306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dirty="0"/>
          </a:p>
        </p:txBody>
      </p:sp>
    </p:spTree>
    <p:extLst>
      <p:ext uri="{BB962C8B-B14F-4D97-AF65-F5344CB8AC3E}">
        <p14:creationId xmlns:p14="http://schemas.microsoft.com/office/powerpoint/2010/main" val="956848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115</a:t>
            </a:fld>
            <a:endParaRPr lang="en-GB"/>
          </a:p>
        </p:txBody>
      </p:sp>
    </p:spTree>
    <p:extLst>
      <p:ext uri="{BB962C8B-B14F-4D97-AF65-F5344CB8AC3E}">
        <p14:creationId xmlns:p14="http://schemas.microsoft.com/office/powerpoint/2010/main" val="4013351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a:p>
        </p:txBody>
      </p:sp>
    </p:spTree>
    <p:extLst>
      <p:ext uri="{BB962C8B-B14F-4D97-AF65-F5344CB8AC3E}">
        <p14:creationId xmlns:p14="http://schemas.microsoft.com/office/powerpoint/2010/main" val="2365246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In other cold regions around the world (not the United Kingdom), glaciers – vast rivers of ice – are melting too.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117</a:t>
            </a:fld>
            <a:endParaRPr lang="en-GB"/>
          </a:p>
        </p:txBody>
      </p:sp>
    </p:spTree>
    <p:extLst>
      <p:ext uri="{BB962C8B-B14F-4D97-AF65-F5344CB8AC3E}">
        <p14:creationId xmlns:p14="http://schemas.microsoft.com/office/powerpoint/2010/main" val="177673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119</a:t>
            </a:fld>
            <a:endParaRPr lang="en-GB"/>
          </a:p>
        </p:txBody>
      </p:sp>
    </p:spTree>
    <p:extLst>
      <p:ext uri="{BB962C8B-B14F-4D97-AF65-F5344CB8AC3E}">
        <p14:creationId xmlns:p14="http://schemas.microsoft.com/office/powerpoint/2010/main" val="35512392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dirty="0"/>
          </a:p>
        </p:txBody>
      </p:sp>
    </p:spTree>
    <p:extLst>
      <p:ext uri="{BB962C8B-B14F-4D97-AF65-F5344CB8AC3E}">
        <p14:creationId xmlns:p14="http://schemas.microsoft.com/office/powerpoint/2010/main" val="6377957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153</a:t>
            </a:fld>
            <a:endParaRPr lang="en-GB"/>
          </a:p>
        </p:txBody>
      </p:sp>
    </p:spTree>
    <p:extLst>
      <p:ext uri="{BB962C8B-B14F-4D97-AF65-F5344CB8AC3E}">
        <p14:creationId xmlns:p14="http://schemas.microsoft.com/office/powerpoint/2010/main" val="9439494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154</a:t>
            </a:fld>
            <a:endParaRPr lang="en-GB"/>
          </a:p>
        </p:txBody>
      </p:sp>
    </p:spTree>
    <p:extLst>
      <p:ext uri="{BB962C8B-B14F-4D97-AF65-F5344CB8AC3E}">
        <p14:creationId xmlns:p14="http://schemas.microsoft.com/office/powerpoint/2010/main" val="4050095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A timeline produced by professionals show there are more storms and heavy downpours, which cause flooding and other damage.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155</a:t>
            </a:fld>
            <a:endParaRPr lang="en-GB"/>
          </a:p>
        </p:txBody>
      </p:sp>
    </p:spTree>
    <p:extLst>
      <p:ext uri="{BB962C8B-B14F-4D97-AF65-F5344CB8AC3E}">
        <p14:creationId xmlns:p14="http://schemas.microsoft.com/office/powerpoint/2010/main" val="26412594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157</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Privilege profession programme pronunciation unobtrusive blaring temperature thorough sources invasion </a:t>
            </a:r>
            <a:endParaRPr lang="fr-FR" dirty="0"/>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a:p>
        </p:txBody>
      </p:sp>
    </p:spTree>
    <p:extLst>
      <p:ext uri="{BB962C8B-B14F-4D97-AF65-F5344CB8AC3E}">
        <p14:creationId xmlns:p14="http://schemas.microsoft.com/office/powerpoint/2010/main" val="10162689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1898078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Global warming is felt most keenly at the North and South Poles, where temperatures are rising faster than elsewhere.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dirty="0"/>
          </a:p>
        </p:txBody>
      </p:sp>
    </p:spTree>
    <p:extLst>
      <p:ext uri="{BB962C8B-B14F-4D97-AF65-F5344CB8AC3E}">
        <p14:creationId xmlns:p14="http://schemas.microsoft.com/office/powerpoint/2010/main" val="4289644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3398639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05/04/2023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05/04/2023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programme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related measures or activities with a particular long-term aim</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Free Program Cliparts, Download Free Program Cliparts png images, Free  ClipArts on Clipart Library">
            <a:extLst>
              <a:ext uri="{FF2B5EF4-FFF2-40B4-BE49-F238E27FC236}">
                <a16:creationId xmlns:a16="http://schemas.microsoft.com/office/drawing/2014/main" id="{3BDE35B8-6CCB-4F85-638D-8D6C4AC94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7082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85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monarchs</a:t>
            </a:r>
          </a:p>
        </p:txBody>
      </p:sp>
      <p:pic>
        <p:nvPicPr>
          <p:cNvPr id="24578" name="Picture 2" descr="Image result for monarchs kings and queensclipart">
            <a:extLst>
              <a:ext uri="{FF2B5EF4-FFF2-40B4-BE49-F238E27FC236}">
                <a16:creationId xmlns:a16="http://schemas.microsoft.com/office/drawing/2014/main" id="{AE76805B-BCAE-718A-9CD8-9911FA32D0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749" y="579665"/>
            <a:ext cx="2276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469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sovereignty </a:t>
            </a:r>
          </a:p>
        </p:txBody>
      </p:sp>
      <p:pic>
        <p:nvPicPr>
          <p:cNvPr id="23554" name="Picture 2" descr="Image result for sovereignty clipart">
            <a:extLst>
              <a:ext uri="{FF2B5EF4-FFF2-40B4-BE49-F238E27FC236}">
                <a16:creationId xmlns:a16="http://schemas.microsoft.com/office/drawing/2014/main" id="{939F0047-AF2E-8F64-18DB-0DB69C9DBB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649" y="465364"/>
            <a:ext cx="1895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968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kingdom</a:t>
            </a:r>
          </a:p>
        </p:txBody>
      </p:sp>
      <p:pic>
        <p:nvPicPr>
          <p:cNvPr id="22530" name="Picture 2" descr="Image result for kingdom clipart">
            <a:extLst>
              <a:ext uri="{FF2B5EF4-FFF2-40B4-BE49-F238E27FC236}">
                <a16:creationId xmlns:a16="http://schemas.microsoft.com/office/drawing/2014/main" id="{265FF014-924A-9BD9-0A4D-41DEE20E90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361" y="481693"/>
            <a:ext cx="192405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165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monarchs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sovereign head of state, especially a king, queen, or emperor</a:t>
            </a:r>
          </a:p>
        </p:txBody>
      </p:sp>
      <p:pic>
        <p:nvPicPr>
          <p:cNvPr id="4" name="Picture 2" descr="Image result for monarchs kings and queensclipart">
            <a:extLst>
              <a:ext uri="{FF2B5EF4-FFF2-40B4-BE49-F238E27FC236}">
                <a16:creationId xmlns:a16="http://schemas.microsoft.com/office/drawing/2014/main" id="{58D6AE3B-DB14-569E-8C58-853C96D33A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749" y="579665"/>
            <a:ext cx="2276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958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sovereignty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supreme power or authority</a:t>
            </a:r>
          </a:p>
        </p:txBody>
      </p:sp>
      <p:pic>
        <p:nvPicPr>
          <p:cNvPr id="4" name="Picture 2" descr="Image result for sovereignty clipart">
            <a:extLst>
              <a:ext uri="{FF2B5EF4-FFF2-40B4-BE49-F238E27FC236}">
                <a16:creationId xmlns:a16="http://schemas.microsoft.com/office/drawing/2014/main" id="{DF81BBC8-C7BF-83C8-5C46-03B10BD346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649" y="465364"/>
            <a:ext cx="18954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8548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kingdom</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country, state, or territory ruled by a king or queen</a:t>
            </a:r>
          </a:p>
        </p:txBody>
      </p:sp>
      <p:pic>
        <p:nvPicPr>
          <p:cNvPr id="4" name="Picture 2" descr="Image result for kingdom clipart">
            <a:extLst>
              <a:ext uri="{FF2B5EF4-FFF2-40B4-BE49-F238E27FC236}">
                <a16:creationId xmlns:a16="http://schemas.microsoft.com/office/drawing/2014/main" id="{C82CBBA0-0229-3E50-F2BF-131DDFBC87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361" y="481693"/>
            <a:ext cx="192405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6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reigning monarch is King Charles.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50140" y="2939143"/>
            <a:ext cx="2546803" cy="88250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560370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sovereignty of Parliament is important to the country.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83970" y="3080825"/>
            <a:ext cx="3712029"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67306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Kingdom of the Netherlands is led successfully.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88027" y="3054206"/>
            <a:ext cx="2743202"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8354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97397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extensive programme of reforms was set up.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3" y="3080825"/>
            <a:ext cx="3624943" cy="7408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49351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temperature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100" y="1904319"/>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139167"/>
            <a:ext cx="11614375" cy="406265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the degree or intensity of heat present in a substance or object, especially as expressed according to a comparative scale and shown by a thermometer or perceived by touch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temperature clipart">
            <a:extLst>
              <a:ext uri="{FF2B5EF4-FFF2-40B4-BE49-F238E27FC236}">
                <a16:creationId xmlns:a16="http://schemas.microsoft.com/office/drawing/2014/main" id="{3A4F1312-5193-D923-AD59-29E580830F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040" y="540729"/>
            <a:ext cx="14001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52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Water boils at a temperature of 100 degrees.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5756" y="3009472"/>
            <a:ext cx="3635830"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936961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thorough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complete with regard to every detail; not superficial or partial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thorough clipart">
            <a:extLst>
              <a:ext uri="{FF2B5EF4-FFF2-40B4-BE49-F238E27FC236}">
                <a16:creationId xmlns:a16="http://schemas.microsoft.com/office/drawing/2014/main" id="{01CF5E49-D30B-0239-3005-8ED2F53EA56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524"/>
          <a:stretch/>
        </p:blipFill>
        <p:spPr bwMode="auto">
          <a:xfrm>
            <a:off x="386443" y="310243"/>
            <a:ext cx="1654628"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79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Hands need a thorough wash to avoid germs spreading.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19058" y="3058587"/>
            <a:ext cx="2824842"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8106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4636026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1999" cy="4980213"/>
          </a:xfrm>
        </p:spPr>
        <p:txBody>
          <a:bodyPr>
            <a:noAutofit/>
          </a:bodyPr>
          <a:lstStyle/>
          <a:p>
            <a:pPr algn="l"/>
            <a:r>
              <a:rPr lang="en-GB" sz="3600" u="sng" dirty="0">
                <a:solidFill>
                  <a:srgbClr val="000000"/>
                </a:solidFill>
                <a:effectLst/>
                <a:latin typeface="Twinkl Cursive Looped" panose="02000000000000000000" pitchFamily="2" charset="0"/>
                <a:ea typeface="Times New Roman" panose="02020603050405020304" pitchFamily="18" charset="0"/>
              </a:rPr>
              <a:t>What are the effects?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a:t>
            </a:r>
          </a:p>
        </p:txBody>
      </p:sp>
    </p:spTree>
    <p:extLst>
      <p:ext uri="{BB962C8B-B14F-4D97-AF65-F5344CB8AC3E}">
        <p14:creationId xmlns:p14="http://schemas.microsoft.com/office/powerpoint/2010/main" val="356752941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1999" cy="4980213"/>
          </a:xfrm>
        </p:spPr>
        <p:txBody>
          <a:bodyPr>
            <a:noAutofit/>
          </a:bodyPr>
          <a:lstStyle/>
          <a:p>
            <a:pPr algn="l"/>
            <a:r>
              <a:rPr lang="en-GB" sz="3600" u="sng" dirty="0">
                <a:solidFill>
                  <a:srgbClr val="000000"/>
                </a:solidFill>
                <a:effectLst/>
                <a:latin typeface="Twinkl Cursive Looped" panose="02000000000000000000" pitchFamily="2" charset="0"/>
                <a:ea typeface="Times New Roman" panose="02020603050405020304" pitchFamily="18" charset="0"/>
              </a:rPr>
              <a:t>What are the effects?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Global warming is felt most keenly at the North and South Poles, where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temperatures</a:t>
            </a:r>
            <a:r>
              <a:rPr lang="en-GB" sz="3600" dirty="0">
                <a:solidFill>
                  <a:srgbClr val="000000"/>
                </a:solidFill>
                <a:effectLst/>
                <a:latin typeface="Twinkl Cursive Looped" panose="02000000000000000000" pitchFamily="2" charset="0"/>
                <a:ea typeface="Times New Roman" panose="02020603050405020304" pitchFamily="18" charset="0"/>
              </a:rPr>
              <a:t> are rising faster than elsewhere.  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sources</a:t>
            </a:r>
            <a:r>
              <a:rPr lang="en-GB" sz="3600" dirty="0">
                <a:solidFill>
                  <a:srgbClr val="000000"/>
                </a:solidFill>
                <a:effectLst/>
                <a:latin typeface="Twinkl Cursive Looped" panose="02000000000000000000" pitchFamily="2" charset="0"/>
                <a:ea typeface="Times New Roman" panose="02020603050405020304" pitchFamily="18" charset="0"/>
              </a:rPr>
              <a:t> tell us that the ice caps are slowly melting.  In other cold regions around the world (not the United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Kingdom</a:t>
            </a:r>
            <a:r>
              <a:rPr lang="en-GB" sz="3600" dirty="0">
                <a:solidFill>
                  <a:srgbClr val="000000"/>
                </a:solidFill>
                <a:effectLst/>
                <a:latin typeface="Twinkl Cursive Looped" panose="02000000000000000000" pitchFamily="2" charset="0"/>
                <a:ea typeface="Times New Roman" panose="02020603050405020304" pitchFamily="18" charset="0"/>
              </a:rPr>
              <a:t>), glaciers – vast rivers of ice – are melting too.  All the extra water is causing sea levels to rise, threatening to flood coasts and low-lying islands.  Meanwhile, the weather is becoming more extreme.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timeline</a:t>
            </a:r>
            <a:r>
              <a:rPr lang="en-GB" sz="3600" dirty="0">
                <a:solidFill>
                  <a:srgbClr val="000000"/>
                </a:solidFill>
                <a:effectLst/>
                <a:latin typeface="Twinkl Cursive Looped" panose="02000000000000000000" pitchFamily="2" charset="0"/>
                <a:ea typeface="Times New Roman" panose="02020603050405020304" pitchFamily="18" charset="0"/>
              </a:rPr>
              <a:t> produced by professionals show there are more storms and heavy downpours, which cause flooding and other damage.  There are more heatwaves and periods of drought, which dry up lakes and turn land into desert. </a:t>
            </a:r>
          </a:p>
        </p:txBody>
      </p:sp>
    </p:spTree>
    <p:extLst>
      <p:ext uri="{BB962C8B-B14F-4D97-AF65-F5344CB8AC3E}">
        <p14:creationId xmlns:p14="http://schemas.microsoft.com/office/powerpoint/2010/main" val="214948318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71608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In other cold regions around the world (not the United Kingdom), glaciers – vast rivers of ice – are melting too.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94626466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2940200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pronunciation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5647" y="513445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way in which a word is pronounced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630+ Pronunciation Illustrations, Royalty-Free Vector Graphics &amp; Clip Art -  iStock | Language pronunciation, Received pronunciation, Pronunciation  teacher">
            <a:extLst>
              <a:ext uri="{FF2B5EF4-FFF2-40B4-BE49-F238E27FC236}">
                <a16:creationId xmlns:a16="http://schemas.microsoft.com/office/drawing/2014/main" id="{729EADEC-3706-D1BA-737F-AE45139B3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10243"/>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352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A9BD08-AB5D-F207-57FA-5E6A787C674F}"/>
              </a:ext>
            </a:extLst>
          </p:cNvPr>
          <p:cNvPicPr>
            <a:picLocks noChangeAspect="1"/>
          </p:cNvPicPr>
          <p:nvPr/>
        </p:nvPicPr>
        <p:blipFill rotWithShape="1">
          <a:blip r:embed="rId2"/>
          <a:srcRect l="15402" t="11887" r="14553" b="9743"/>
          <a:stretch/>
        </p:blipFill>
        <p:spPr>
          <a:xfrm>
            <a:off x="440872" y="-1"/>
            <a:ext cx="10874828" cy="6840953"/>
          </a:xfrm>
          <a:prstGeom prst="rect">
            <a:avLst/>
          </a:prstGeom>
        </p:spPr>
      </p:pic>
    </p:spTree>
    <p:extLst>
      <p:ext uri="{BB962C8B-B14F-4D97-AF65-F5344CB8AC3E}">
        <p14:creationId xmlns:p14="http://schemas.microsoft.com/office/powerpoint/2010/main" val="176337693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73589428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2958361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privilege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special right, advantage, or immunity granted or available only to a particular person or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Privilege Experience Stock Illustrations – 78 Privilege Experience Stock  Illustrations, Vectors &amp; Clipart - Dreamstime">
            <a:extLst>
              <a:ext uri="{FF2B5EF4-FFF2-40B4-BE49-F238E27FC236}">
                <a16:creationId xmlns:a16="http://schemas.microsoft.com/office/drawing/2014/main" id="{B1957B85-04D2-6DC5-75E8-0249CAF6EB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482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Education is a right, not a privilege.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24899" y="3673669"/>
            <a:ext cx="315141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94822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profession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paid occupation, especially one that involves prolonged training and a formal qualification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Community Helpers Clipart Job Clip Art Profession Clipart - Etsy UK">
            <a:extLst>
              <a:ext uri="{FF2B5EF4-FFF2-40B4-BE49-F238E27FC236}">
                <a16:creationId xmlns:a16="http://schemas.microsoft.com/office/drawing/2014/main" id="{3D518172-CA68-3115-0929-AB443CC67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327"/>
          <a:stretch/>
        </p:blipFill>
        <p:spPr bwMode="auto">
          <a:xfrm>
            <a:off x="358888" y="398009"/>
            <a:ext cx="2390775" cy="1659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152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This chosen profession of teaching is virtuous.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27072" y="3080825"/>
            <a:ext cx="3167742"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470073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programme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related measures or activities with a particular long-term aim</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Free Program Cliparts, Download Free Program Cliparts png images, Free  ClipArts on Clipart Library">
            <a:extLst>
              <a:ext uri="{FF2B5EF4-FFF2-40B4-BE49-F238E27FC236}">
                <a16:creationId xmlns:a16="http://schemas.microsoft.com/office/drawing/2014/main" id="{3BDE35B8-6CCB-4F85-638D-8D6C4AC94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7082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0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extensive programme of reforms was set up.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3" y="3080825"/>
            <a:ext cx="3624943" cy="7408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5288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pronunciation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5647" y="513445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way in which a word is pronounced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630+ Pronunciation Illustrations, Royalty-Free Vector Graphics &amp; Clip Art -  iStock | Language pronunciation, Received pronunciation, Pronunciation  teacher">
            <a:extLst>
              <a:ext uri="{FF2B5EF4-FFF2-40B4-BE49-F238E27FC236}">
                <a16:creationId xmlns:a16="http://schemas.microsoft.com/office/drawing/2014/main" id="{729EADEC-3706-D1BA-737F-AE45139B3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10243"/>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7148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Spelling does not determine pronunciation.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6" y="3722914"/>
            <a:ext cx="4343399" cy="9804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a:t>
            </a:r>
            <a:endParaRPr lang="en-GB" i="1" dirty="0"/>
          </a:p>
        </p:txBody>
      </p:sp>
    </p:spTree>
    <p:extLst>
      <p:ext uri="{BB962C8B-B14F-4D97-AF65-F5344CB8AC3E}">
        <p14:creationId xmlns:p14="http://schemas.microsoft.com/office/powerpoint/2010/main" val="152063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Spelling does not determine pronunciation.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6" y="3722914"/>
            <a:ext cx="4343399" cy="9804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a:t>
            </a:r>
            <a:endParaRPr lang="en-GB" i="1" dirty="0"/>
          </a:p>
        </p:txBody>
      </p:sp>
    </p:spTree>
    <p:extLst>
      <p:ext uri="{BB962C8B-B14F-4D97-AF65-F5344CB8AC3E}">
        <p14:creationId xmlns:p14="http://schemas.microsoft.com/office/powerpoint/2010/main" val="393407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3813790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374052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‘loud’</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loud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824016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unobtrusive</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67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peaceful</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067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82021816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History vocabulary </a:t>
            </a:r>
          </a:p>
        </p:txBody>
      </p:sp>
    </p:spTree>
    <p:extLst>
      <p:ext uri="{BB962C8B-B14F-4D97-AF65-F5344CB8AC3E}">
        <p14:creationId xmlns:p14="http://schemas.microsoft.com/office/powerpoint/2010/main" val="256690773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democracy </a:t>
            </a:r>
          </a:p>
        </p:txBody>
      </p:sp>
      <p:pic>
        <p:nvPicPr>
          <p:cNvPr id="16386" name="Picture 2" descr="Image result for democracy clipart">
            <a:extLst>
              <a:ext uri="{FF2B5EF4-FFF2-40B4-BE49-F238E27FC236}">
                <a16:creationId xmlns:a16="http://schemas.microsoft.com/office/drawing/2014/main" id="{266E6069-8166-5F15-3A6F-39D94DCE24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782" y="302078"/>
            <a:ext cx="2114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1172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empire</a:t>
            </a:r>
          </a:p>
        </p:txBody>
      </p:sp>
      <p:pic>
        <p:nvPicPr>
          <p:cNvPr id="15362" name="Picture 2" descr="Image result for empire clipart">
            <a:extLst>
              <a:ext uri="{FF2B5EF4-FFF2-40B4-BE49-F238E27FC236}">
                <a16:creationId xmlns:a16="http://schemas.microsoft.com/office/drawing/2014/main" id="{0680ABAB-8C23-4A05-64E8-7618A15B0A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024" y="416379"/>
            <a:ext cx="24479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645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285608580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invasion</a:t>
            </a:r>
          </a:p>
        </p:txBody>
      </p:sp>
      <p:pic>
        <p:nvPicPr>
          <p:cNvPr id="14338" name="Picture 2" descr="Image result for invasion clipart">
            <a:extLst>
              <a:ext uri="{FF2B5EF4-FFF2-40B4-BE49-F238E27FC236}">
                <a16:creationId xmlns:a16="http://schemas.microsoft.com/office/drawing/2014/main" id="{26693C05-A280-A8BD-EE98-552F840768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296" y="367393"/>
            <a:ext cx="1885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673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democracy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3732590"/>
            <a:ext cx="11789909" cy="2862322"/>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 a system of government by the whole population or all the eligible members of a state, typically through elected representatives</a:t>
            </a:r>
          </a:p>
        </p:txBody>
      </p:sp>
      <p:pic>
        <p:nvPicPr>
          <p:cNvPr id="4" name="Picture 2" descr="Image result for democracy clipart">
            <a:extLst>
              <a:ext uri="{FF2B5EF4-FFF2-40B4-BE49-F238E27FC236}">
                <a16:creationId xmlns:a16="http://schemas.microsoft.com/office/drawing/2014/main" id="{A22D6933-48CE-2D2F-034A-5F5D1C2F47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782" y="302078"/>
            <a:ext cx="2114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7641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empire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an extensive group of states or countries ruled over by a single monarch, an oligarchy, or a sovereign state</a:t>
            </a:r>
          </a:p>
        </p:txBody>
      </p:sp>
      <p:pic>
        <p:nvPicPr>
          <p:cNvPr id="4" name="Picture 2" descr="Image result for empire clipart">
            <a:extLst>
              <a:ext uri="{FF2B5EF4-FFF2-40B4-BE49-F238E27FC236}">
                <a16:creationId xmlns:a16="http://schemas.microsoft.com/office/drawing/2014/main" id="{353CF6DC-7B73-617A-1082-0C6CE5081E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024" y="416379"/>
            <a:ext cx="24479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653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invasion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an instance of invading a country or region with an armed force</a:t>
            </a:r>
          </a:p>
        </p:txBody>
      </p:sp>
      <p:pic>
        <p:nvPicPr>
          <p:cNvPr id="4" name="Picture 2" descr="Image result for invasion clipart">
            <a:extLst>
              <a:ext uri="{FF2B5EF4-FFF2-40B4-BE49-F238E27FC236}">
                <a16:creationId xmlns:a16="http://schemas.microsoft.com/office/drawing/2014/main" id="{DA43EA02-3F6C-40DA-48A2-B41F63EB8C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296" y="367393"/>
            <a:ext cx="1885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41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system of democracy has been in place across the UK for a long time.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74482" y="3080825"/>
            <a:ext cx="3281589" cy="7408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292842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Roman Empire expanded after an invasion of England.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16828" y="3045278"/>
            <a:ext cx="2237015"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18873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Roman Empire expanded after an invasion of England.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06485" y="3821650"/>
            <a:ext cx="2661558"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38799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8140992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temperature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100" y="1904319"/>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139167"/>
            <a:ext cx="11614375" cy="406265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the degree or intensity of heat present in a substance or object, especially as expressed according to a comparative scale and shown by a thermometer or perceived by touch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temperature clipart">
            <a:extLst>
              <a:ext uri="{FF2B5EF4-FFF2-40B4-BE49-F238E27FC236}">
                <a16:creationId xmlns:a16="http://schemas.microsoft.com/office/drawing/2014/main" id="{3A4F1312-5193-D923-AD59-29E580830F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040" y="540729"/>
            <a:ext cx="14001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676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Water boils at a temperature of 100 degrees.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5756" y="3009472"/>
            <a:ext cx="3635830"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55245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189320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thorough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complete with regard to every detail; not superficial or partial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thorough clipart">
            <a:extLst>
              <a:ext uri="{FF2B5EF4-FFF2-40B4-BE49-F238E27FC236}">
                <a16:creationId xmlns:a16="http://schemas.microsoft.com/office/drawing/2014/main" id="{01CF5E49-D30B-0239-3005-8ED2F53EA56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524"/>
          <a:stretch/>
        </p:blipFill>
        <p:spPr bwMode="auto">
          <a:xfrm>
            <a:off x="386443" y="310243"/>
            <a:ext cx="1654628"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44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Hands need a thorough wash to avoid germs spreading.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19058" y="3058587"/>
            <a:ext cx="2824842"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10432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984887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1999" cy="4980213"/>
          </a:xfrm>
        </p:spPr>
        <p:txBody>
          <a:bodyPr>
            <a:noAutofit/>
          </a:bodyPr>
          <a:lstStyle/>
          <a:p>
            <a:pPr algn="l"/>
            <a:r>
              <a:rPr lang="en-GB" sz="3600" u="sng" dirty="0">
                <a:solidFill>
                  <a:srgbClr val="000000"/>
                </a:solidFill>
                <a:effectLst/>
                <a:latin typeface="Twinkl Cursive Looped" panose="02000000000000000000" pitchFamily="2" charset="0"/>
                <a:ea typeface="Times New Roman" panose="02020603050405020304" pitchFamily="18" charset="0"/>
              </a:rPr>
              <a:t>What are the effects?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a:t>
            </a:r>
          </a:p>
        </p:txBody>
      </p:sp>
    </p:spTree>
    <p:extLst>
      <p:ext uri="{BB962C8B-B14F-4D97-AF65-F5344CB8AC3E}">
        <p14:creationId xmlns:p14="http://schemas.microsoft.com/office/powerpoint/2010/main" val="327824459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1999" cy="4980213"/>
          </a:xfrm>
        </p:spPr>
        <p:txBody>
          <a:bodyPr>
            <a:noAutofit/>
          </a:bodyPr>
          <a:lstStyle/>
          <a:p>
            <a:pPr algn="l"/>
            <a:r>
              <a:rPr lang="en-GB" sz="3600" u="sng" dirty="0">
                <a:solidFill>
                  <a:srgbClr val="000000"/>
                </a:solidFill>
                <a:effectLst/>
                <a:latin typeface="Twinkl Cursive Looped" panose="02000000000000000000" pitchFamily="2" charset="0"/>
                <a:ea typeface="Times New Roman" panose="02020603050405020304" pitchFamily="18" charset="0"/>
              </a:rPr>
              <a:t>What are the effects?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Global warming is felt most keenly at the North and South Poles, where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temperatures</a:t>
            </a:r>
            <a:r>
              <a:rPr lang="en-GB" sz="3600" dirty="0">
                <a:solidFill>
                  <a:srgbClr val="000000"/>
                </a:solidFill>
                <a:effectLst/>
                <a:latin typeface="Twinkl Cursive Looped" panose="02000000000000000000" pitchFamily="2" charset="0"/>
                <a:ea typeface="Times New Roman" panose="02020603050405020304" pitchFamily="18" charset="0"/>
              </a:rPr>
              <a:t> are rising faster than elsewhere.  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sources</a:t>
            </a:r>
            <a:r>
              <a:rPr lang="en-GB" sz="3600" dirty="0">
                <a:solidFill>
                  <a:srgbClr val="000000"/>
                </a:solidFill>
                <a:effectLst/>
                <a:latin typeface="Twinkl Cursive Looped" panose="02000000000000000000" pitchFamily="2" charset="0"/>
                <a:ea typeface="Times New Roman" panose="02020603050405020304" pitchFamily="18" charset="0"/>
              </a:rPr>
              <a:t> tell us that the ice caps are slowly melting.  In other cold regions around the world (not the United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Kingdom</a:t>
            </a:r>
            <a:r>
              <a:rPr lang="en-GB" sz="3600" dirty="0">
                <a:solidFill>
                  <a:srgbClr val="000000"/>
                </a:solidFill>
                <a:effectLst/>
                <a:latin typeface="Twinkl Cursive Looped" panose="02000000000000000000" pitchFamily="2" charset="0"/>
                <a:ea typeface="Times New Roman" panose="02020603050405020304" pitchFamily="18" charset="0"/>
              </a:rPr>
              <a:t>), glaciers – vast rivers of ice – are melting too.  All the extra water is causing sea levels to rise, threatening to flood coasts and low-lying islands.  Meanwhile, the weather is becoming more extreme.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timeline</a:t>
            </a:r>
            <a:r>
              <a:rPr lang="en-GB" sz="3600" dirty="0">
                <a:solidFill>
                  <a:srgbClr val="000000"/>
                </a:solidFill>
                <a:effectLst/>
                <a:latin typeface="Twinkl Cursive Looped" panose="02000000000000000000" pitchFamily="2" charset="0"/>
                <a:ea typeface="Times New Roman" panose="02020603050405020304" pitchFamily="18" charset="0"/>
              </a:rPr>
              <a:t> produced by professionals show there are more storms and heavy downpours, which cause flooding and other damage.  There are more heatwaves and periods of drought, which dry up lakes and turn land into desert. </a:t>
            </a:r>
          </a:p>
        </p:txBody>
      </p:sp>
    </p:spTree>
    <p:extLst>
      <p:ext uri="{BB962C8B-B14F-4D97-AF65-F5344CB8AC3E}">
        <p14:creationId xmlns:p14="http://schemas.microsoft.com/office/powerpoint/2010/main" val="340522951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5808109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3820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A timeline produced by professionals show there are more storms and heavy downpours, which cause flooding and other damage.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17875317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226D289-9C58-F345-5A54-04A1D88BF649}"/>
              </a:ext>
            </a:extLst>
          </p:cNvPr>
          <p:cNvPicPr>
            <a:picLocks noChangeAspect="1"/>
          </p:cNvPicPr>
          <p:nvPr/>
        </p:nvPicPr>
        <p:blipFill rotWithShape="1">
          <a:blip r:embed="rId2"/>
          <a:srcRect l="15402" t="11887" r="14553" b="9743"/>
          <a:stretch/>
        </p:blipFill>
        <p:spPr>
          <a:xfrm>
            <a:off x="440872" y="-1"/>
            <a:ext cx="10874828" cy="6840953"/>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‘loud’</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loud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1211822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privilege</a:t>
            </a:r>
          </a:p>
        </p:txBody>
      </p:sp>
    </p:spTree>
    <p:extLst>
      <p:ext uri="{BB962C8B-B14F-4D97-AF65-F5344CB8AC3E}">
        <p14:creationId xmlns:p14="http://schemas.microsoft.com/office/powerpoint/2010/main" val="248361621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profession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00499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programme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3595856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pronunciation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674395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deafening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7459017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piercing</a:t>
            </a:r>
          </a:p>
        </p:txBody>
      </p:sp>
    </p:spTree>
    <p:extLst>
      <p:ext uri="{BB962C8B-B14F-4D97-AF65-F5344CB8AC3E}">
        <p14:creationId xmlns:p14="http://schemas.microsoft.com/office/powerpoint/2010/main" val="321424199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blaring</a:t>
            </a:r>
          </a:p>
        </p:txBody>
      </p:sp>
    </p:spTree>
    <p:extLst>
      <p:ext uri="{BB962C8B-B14F-4D97-AF65-F5344CB8AC3E}">
        <p14:creationId xmlns:p14="http://schemas.microsoft.com/office/powerpoint/2010/main" val="412951532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ear-piercing</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0197167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raucous</a:t>
            </a:r>
          </a:p>
        </p:txBody>
      </p:sp>
    </p:spTree>
    <p:extLst>
      <p:ext uri="{BB962C8B-B14F-4D97-AF65-F5344CB8AC3E}">
        <p14:creationId xmlns:p14="http://schemas.microsoft.com/office/powerpoint/2010/main" val="1076673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deafening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4646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silent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2690814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tranquil</a:t>
            </a:r>
          </a:p>
        </p:txBody>
      </p:sp>
    </p:spTree>
    <p:extLst>
      <p:ext uri="{BB962C8B-B14F-4D97-AF65-F5344CB8AC3E}">
        <p14:creationId xmlns:p14="http://schemas.microsoft.com/office/powerpoint/2010/main" val="25843935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inaudible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8111453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unobtrusive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9544880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peaceful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1695520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sources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primary</a:t>
            </a:r>
          </a:p>
        </p:txBody>
      </p:sp>
    </p:spTree>
    <p:extLst>
      <p:ext uri="{BB962C8B-B14F-4D97-AF65-F5344CB8AC3E}">
        <p14:creationId xmlns:p14="http://schemas.microsoft.com/office/powerpoint/2010/main" val="293827234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secondary</a:t>
            </a:r>
          </a:p>
        </p:txBody>
      </p:sp>
    </p:spTree>
    <p:extLst>
      <p:ext uri="{BB962C8B-B14F-4D97-AF65-F5344CB8AC3E}">
        <p14:creationId xmlns:p14="http://schemas.microsoft.com/office/powerpoint/2010/main" val="421385825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timeline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piercing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99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era</a:t>
            </a:r>
          </a:p>
        </p:txBody>
      </p:sp>
    </p:spTree>
    <p:extLst>
      <p:ext uri="{BB962C8B-B14F-4D97-AF65-F5344CB8AC3E}">
        <p14:creationId xmlns:p14="http://schemas.microsoft.com/office/powerpoint/2010/main" val="805782854"/>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reign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monarchs  </a:t>
            </a:r>
          </a:p>
        </p:txBody>
      </p:sp>
    </p:spTree>
    <p:extLst>
      <p:ext uri="{BB962C8B-B14F-4D97-AF65-F5344CB8AC3E}">
        <p14:creationId xmlns:p14="http://schemas.microsoft.com/office/powerpoint/2010/main" val="2792669322"/>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sovereignty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kingdom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democracy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empire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9144525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invasion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964421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temperature</a:t>
            </a:r>
          </a:p>
        </p:txBody>
      </p:sp>
    </p:spTree>
    <p:extLst>
      <p:ext uri="{BB962C8B-B14F-4D97-AF65-F5344CB8AC3E}">
        <p14:creationId xmlns:p14="http://schemas.microsoft.com/office/powerpoint/2010/main" val="23354098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blaring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97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thorough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privilege profession programme pronunciation unobtrusive blaring temperature thorough sources invasion </a:t>
            </a:r>
            <a:endParaRPr lang="fr-FR" sz="5400" dirty="0">
              <a:latin typeface="Twinkl Cursive Looped" panose="02000000000000000000" pitchFamily="2" charset="0"/>
            </a:endParaRPr>
          </a:p>
        </p:txBody>
      </p:sp>
    </p:spTree>
    <p:extLst>
      <p:ext uri="{BB962C8B-B14F-4D97-AF65-F5344CB8AC3E}">
        <p14:creationId xmlns:p14="http://schemas.microsoft.com/office/powerpoint/2010/main" val="388699187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4111615"/>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number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Water boils at a temperature of 100 degrees.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163784" y="2045072"/>
            <a:ext cx="2824845" cy="707886"/>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753100" y="4102564"/>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Nouns verb determiner adjective noun verb noun preposition 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1956136"/>
            <a:ext cx="11517084" cy="1323439"/>
          </a:xfrm>
          <a:prstGeom prst="rect">
            <a:avLst/>
          </a:prstGeom>
          <a:noFill/>
        </p:spPr>
        <p:txBody>
          <a:bodyPr wrap="square" rtlCol="0">
            <a:spAutoFit/>
          </a:bodyPr>
          <a:lstStyle/>
          <a:p>
            <a:r>
              <a:rPr lang="en-GB" sz="4000" dirty="0">
                <a:latin typeface="Twinkl Cursive Looped" panose="02000000000000000000" pitchFamily="2" charset="0"/>
              </a:rPr>
              <a:t>Hands need a thorough wash to prevent germs from spreading.</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475265" y="2002302"/>
            <a:ext cx="2452007"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992336" y="3699241"/>
            <a:ext cx="149406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35794"/>
            <a:ext cx="11740242" cy="5632311"/>
          </a:xfrm>
          <a:prstGeom prst="rect">
            <a:avLst/>
          </a:prstGeom>
          <a:noFill/>
        </p:spPr>
        <p:txBody>
          <a:bodyPr wrap="square" rtlCol="0">
            <a:spAutoFit/>
          </a:bodyPr>
          <a:lstStyle/>
          <a:p>
            <a:endParaRPr lang="en-GB" b="1" dirty="0">
              <a:solidFill>
                <a:srgbClr val="83001D"/>
              </a:solidFill>
              <a:effectLst/>
            </a:endParaRPr>
          </a:p>
          <a:p>
            <a:r>
              <a:rPr lang="en-GB" b="1" dirty="0">
                <a:solidFill>
                  <a:srgbClr val="83001D"/>
                </a:solidFill>
                <a:effectLst/>
              </a:rPr>
              <a:t>ORIGIN</a:t>
            </a:r>
          </a:p>
          <a:p>
            <a:r>
              <a:rPr lang="en-GB" b="1" dirty="0">
                <a:solidFill>
                  <a:srgbClr val="83001D"/>
                </a:solidFill>
              </a:rPr>
              <a:t>Temperature </a:t>
            </a:r>
          </a:p>
          <a:p>
            <a:endParaRPr lang="en-GB" b="1" dirty="0">
              <a:solidFill>
                <a:srgbClr val="83001D"/>
              </a:solidFill>
              <a:effectLst/>
            </a:endParaRPr>
          </a:p>
          <a:p>
            <a:r>
              <a:rPr lang="en-GB" b="1" dirty="0">
                <a:solidFill>
                  <a:srgbClr val="83001D"/>
                </a:solidFill>
                <a:effectLst/>
              </a:rPr>
              <a:t>late Middle English: from French </a:t>
            </a:r>
            <a:r>
              <a:rPr lang="en-GB" b="1" dirty="0" err="1">
                <a:solidFill>
                  <a:srgbClr val="83001D"/>
                </a:solidFill>
                <a:effectLst/>
              </a:rPr>
              <a:t>température</a:t>
            </a:r>
            <a:r>
              <a:rPr lang="en-GB" b="1" dirty="0">
                <a:solidFill>
                  <a:srgbClr val="83001D"/>
                </a:solidFill>
                <a:effectLst/>
              </a:rPr>
              <a:t> or Latin </a:t>
            </a:r>
            <a:r>
              <a:rPr lang="en-GB" b="1" dirty="0" err="1">
                <a:solidFill>
                  <a:srgbClr val="83001D"/>
                </a:solidFill>
                <a:effectLst/>
              </a:rPr>
              <a:t>temperatura</a:t>
            </a:r>
            <a:r>
              <a:rPr lang="en-GB" b="1" dirty="0">
                <a:solidFill>
                  <a:srgbClr val="83001D"/>
                </a:solidFill>
                <a:effectLst/>
              </a:rPr>
              <a:t>, from </a:t>
            </a:r>
            <a:r>
              <a:rPr lang="en-GB" b="1" dirty="0" err="1">
                <a:solidFill>
                  <a:srgbClr val="83001D"/>
                </a:solidFill>
                <a:effectLst/>
              </a:rPr>
              <a:t>temperare</a:t>
            </a:r>
            <a:r>
              <a:rPr lang="en-GB" b="1" dirty="0">
                <a:solidFill>
                  <a:srgbClr val="83001D"/>
                </a:solidFill>
                <a:effectLst/>
              </a:rPr>
              <a:t> ‘restrain’. The word originally denoted the state of being tempered or mixed, later becoming synonymous with temperament. The modern sense dates from the late 17th century.</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ORIGIN</a:t>
            </a:r>
          </a:p>
          <a:p>
            <a:r>
              <a:rPr lang="en-GB" b="1" dirty="0">
                <a:solidFill>
                  <a:srgbClr val="83001D"/>
                </a:solidFill>
              </a:rPr>
              <a:t>Thorough </a:t>
            </a: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thuruh</a:t>
            </a:r>
            <a:r>
              <a:rPr lang="en-GB" b="1" dirty="0">
                <a:solidFill>
                  <a:srgbClr val="83001D"/>
                </a:solidFill>
                <a:effectLst/>
              </a:rPr>
              <a:t>, alteration of </a:t>
            </a:r>
            <a:r>
              <a:rPr lang="en-GB" b="1" dirty="0" err="1">
                <a:solidFill>
                  <a:srgbClr val="83001D"/>
                </a:solidFill>
                <a:effectLst/>
              </a:rPr>
              <a:t>thurh</a:t>
            </a:r>
            <a:r>
              <a:rPr lang="en-GB" b="1" dirty="0">
                <a:solidFill>
                  <a:srgbClr val="83001D"/>
                </a:solidFill>
                <a:effectLst/>
              </a:rPr>
              <a:t> ‘through’. Original use was as an adverb and preposition, in senses of through. The adjective dates from the late 15th century, when it also had the sense ‘that goes or extends through something’, surviving in thoroughfare.</a:t>
            </a:r>
          </a:p>
        </p:txBody>
      </p:sp>
    </p:spTree>
    <p:extLst>
      <p:ext uri="{BB962C8B-B14F-4D97-AF65-F5344CB8AC3E}">
        <p14:creationId xmlns:p14="http://schemas.microsoft.com/office/powerpoint/2010/main" val="255817248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History vocabulary </a:t>
            </a:r>
          </a:p>
        </p:txBody>
      </p:sp>
    </p:spTree>
    <p:extLst>
      <p:ext uri="{BB962C8B-B14F-4D97-AF65-F5344CB8AC3E}">
        <p14:creationId xmlns:p14="http://schemas.microsoft.com/office/powerpoint/2010/main" val="1768851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sources </a:t>
            </a:r>
          </a:p>
        </p:txBody>
      </p:sp>
      <p:pic>
        <p:nvPicPr>
          <p:cNvPr id="3" name="Picture 2" descr="Image result for sources clipart">
            <a:extLst>
              <a:ext uri="{FF2B5EF4-FFF2-40B4-BE49-F238E27FC236}">
                <a16:creationId xmlns:a16="http://schemas.microsoft.com/office/drawing/2014/main" id="{4781CCD2-1ABE-F4CF-FBFB-0DEA098284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506" y="432707"/>
            <a:ext cx="2200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9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primary</a:t>
            </a:r>
          </a:p>
        </p:txBody>
      </p:sp>
      <p:pic>
        <p:nvPicPr>
          <p:cNvPr id="2052" name="Picture 4" descr="Image result for primary clipart">
            <a:extLst>
              <a:ext uri="{FF2B5EF4-FFF2-40B4-BE49-F238E27FC236}">
                <a16:creationId xmlns:a16="http://schemas.microsoft.com/office/drawing/2014/main" id="{804619CE-874A-C25F-D508-AA52AAE12C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038" y="481693"/>
            <a:ext cx="14573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16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secondary</a:t>
            </a:r>
          </a:p>
        </p:txBody>
      </p:sp>
      <p:pic>
        <p:nvPicPr>
          <p:cNvPr id="3074" name="Picture 2" descr="Image result for secondary clipart">
            <a:extLst>
              <a:ext uri="{FF2B5EF4-FFF2-40B4-BE49-F238E27FC236}">
                <a16:creationId xmlns:a16="http://schemas.microsoft.com/office/drawing/2014/main" id="{2322C09D-BD87-81F1-2B41-74220F0374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977" y="547007"/>
            <a:ext cx="2581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89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sources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place, person, or thing from which something originates or can be obtained</a:t>
            </a:r>
          </a:p>
        </p:txBody>
      </p:sp>
      <p:pic>
        <p:nvPicPr>
          <p:cNvPr id="3" name="Picture 2" descr="Image result for sources clipart">
            <a:extLst>
              <a:ext uri="{FF2B5EF4-FFF2-40B4-BE49-F238E27FC236}">
                <a16:creationId xmlns:a16="http://schemas.microsoft.com/office/drawing/2014/main" id="{C39290E7-8CF4-6A37-08A7-07E697698D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506" y="432707"/>
            <a:ext cx="2200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902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primary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not derived from, caused by, or based on anything else; original: </a:t>
            </a:r>
          </a:p>
        </p:txBody>
      </p:sp>
      <p:pic>
        <p:nvPicPr>
          <p:cNvPr id="3" name="Picture 4" descr="Image result for primary clipart">
            <a:extLst>
              <a:ext uri="{FF2B5EF4-FFF2-40B4-BE49-F238E27FC236}">
                <a16:creationId xmlns:a16="http://schemas.microsoft.com/office/drawing/2014/main" id="{0BDEEDB7-8C88-C56F-6E53-2120C87B7A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038" y="481693"/>
            <a:ext cx="14573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17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secondary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coming after, less important than, or resulting from someone or something else that is primary:</a:t>
            </a:r>
          </a:p>
        </p:txBody>
      </p:sp>
      <p:pic>
        <p:nvPicPr>
          <p:cNvPr id="3" name="Picture 2" descr="Image result for secondary clipart">
            <a:extLst>
              <a:ext uri="{FF2B5EF4-FFF2-40B4-BE49-F238E27FC236}">
                <a16:creationId xmlns:a16="http://schemas.microsoft.com/office/drawing/2014/main" id="{4A5AD166-16EA-D237-9A2F-40311891B3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977" y="547007"/>
            <a:ext cx="25812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9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Mackerel is a good source of fish oil.</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54297" y="3771900"/>
            <a:ext cx="2154917"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His expert handling of the primary and secondary literature is clear on every page.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31728" y="2313381"/>
            <a:ext cx="2775858"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A9BD08-AB5D-F207-57FA-5E6A787C674F}"/>
              </a:ext>
            </a:extLst>
          </p:cNvPr>
          <p:cNvPicPr>
            <a:picLocks noChangeAspect="1"/>
          </p:cNvPicPr>
          <p:nvPr/>
        </p:nvPicPr>
        <p:blipFill rotWithShape="1">
          <a:blip r:embed="rId2"/>
          <a:srcRect l="15402" t="11887" r="14553" b="9743"/>
          <a:stretch/>
        </p:blipFill>
        <p:spPr>
          <a:xfrm>
            <a:off x="440872" y="-1"/>
            <a:ext cx="10874828" cy="6840953"/>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His expert handling of the primary and secondary literature is clear on every page.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106385" y="3080825"/>
            <a:ext cx="3282044"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399187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temperature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100" y="1904319"/>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139167"/>
            <a:ext cx="11614375" cy="406265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the degree or intensity of heat present in a substance or object, especially as expressed according to a comparative scale and shown by a thermometer or perceived by touch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temperature clipart">
            <a:extLst>
              <a:ext uri="{FF2B5EF4-FFF2-40B4-BE49-F238E27FC236}">
                <a16:creationId xmlns:a16="http://schemas.microsoft.com/office/drawing/2014/main" id="{3A4F1312-5193-D923-AD59-29E580830F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040" y="540729"/>
            <a:ext cx="14001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Water boils at a temperature of 100 degrees.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5756" y="3009472"/>
            <a:ext cx="3635830"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thorough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complete with regard to every detail; not superficial or partial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thorough clipart">
            <a:extLst>
              <a:ext uri="{FF2B5EF4-FFF2-40B4-BE49-F238E27FC236}">
                <a16:creationId xmlns:a16="http://schemas.microsoft.com/office/drawing/2014/main" id="{01CF5E49-D30B-0239-3005-8ED2F53EA56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524"/>
          <a:stretch/>
        </p:blipFill>
        <p:spPr bwMode="auto">
          <a:xfrm>
            <a:off x="386443" y="310243"/>
            <a:ext cx="1654628"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Hands need a thorough wash to avoid germs spreading.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19058" y="3058587"/>
            <a:ext cx="2824842"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1999" cy="4980213"/>
          </a:xfrm>
        </p:spPr>
        <p:txBody>
          <a:bodyPr>
            <a:noAutofit/>
          </a:bodyPr>
          <a:lstStyle/>
          <a:p>
            <a:pPr algn="l"/>
            <a:r>
              <a:rPr lang="en-GB" sz="3600" u="sng" dirty="0">
                <a:solidFill>
                  <a:srgbClr val="000000"/>
                </a:solidFill>
                <a:effectLst/>
                <a:latin typeface="Twinkl Cursive Looped" panose="02000000000000000000" pitchFamily="2" charset="0"/>
                <a:ea typeface="Times New Roman" panose="02020603050405020304" pitchFamily="18" charset="0"/>
              </a:rPr>
              <a:t>What are the effects?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a:t>
            </a:r>
          </a:p>
        </p:txBody>
      </p:sp>
    </p:spTree>
    <p:extLst>
      <p:ext uri="{BB962C8B-B14F-4D97-AF65-F5344CB8AC3E}">
        <p14:creationId xmlns:p14="http://schemas.microsoft.com/office/powerpoint/2010/main" val="16582173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1999" cy="4980213"/>
          </a:xfrm>
        </p:spPr>
        <p:txBody>
          <a:bodyPr>
            <a:noAutofit/>
          </a:bodyPr>
          <a:lstStyle/>
          <a:p>
            <a:pPr algn="l"/>
            <a:r>
              <a:rPr lang="en-GB" sz="3600" u="sng" dirty="0">
                <a:solidFill>
                  <a:srgbClr val="000000"/>
                </a:solidFill>
                <a:effectLst/>
                <a:latin typeface="Twinkl Cursive Looped" panose="02000000000000000000" pitchFamily="2" charset="0"/>
                <a:ea typeface="Times New Roman" panose="02020603050405020304" pitchFamily="18" charset="0"/>
              </a:rPr>
              <a:t>What are the effects?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Global warming is felt most keenly at the North and South Poles, where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temperatures</a:t>
            </a:r>
            <a:r>
              <a:rPr lang="en-GB" sz="3600" dirty="0">
                <a:solidFill>
                  <a:srgbClr val="000000"/>
                </a:solidFill>
                <a:effectLst/>
                <a:latin typeface="Twinkl Cursive Looped" panose="02000000000000000000" pitchFamily="2" charset="0"/>
                <a:ea typeface="Times New Roman" panose="02020603050405020304" pitchFamily="18" charset="0"/>
              </a:rPr>
              <a:t> are rising faster than elsewhere.  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sources</a:t>
            </a:r>
            <a:r>
              <a:rPr lang="en-GB" sz="3600" dirty="0">
                <a:solidFill>
                  <a:srgbClr val="000000"/>
                </a:solidFill>
                <a:effectLst/>
                <a:latin typeface="Twinkl Cursive Looped" panose="02000000000000000000" pitchFamily="2" charset="0"/>
                <a:ea typeface="Times New Roman" panose="02020603050405020304" pitchFamily="18" charset="0"/>
              </a:rPr>
              <a:t> tell us that the ice caps are slowly melting.  In other cold regions around the world (not the United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Kingdom</a:t>
            </a:r>
            <a:r>
              <a:rPr lang="en-GB" sz="3600" dirty="0">
                <a:solidFill>
                  <a:srgbClr val="000000"/>
                </a:solidFill>
                <a:effectLst/>
                <a:latin typeface="Twinkl Cursive Looped" panose="02000000000000000000" pitchFamily="2" charset="0"/>
                <a:ea typeface="Times New Roman" panose="02020603050405020304" pitchFamily="18" charset="0"/>
              </a:rPr>
              <a:t>), glaciers – vast rivers of ice – are melting too.  All the extra water is causing sea levels to rise, threatening to flood coasts and low-lying islands.  Meanwhile, the weather is becoming more extreme.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timeline</a:t>
            </a:r>
            <a:r>
              <a:rPr lang="en-GB" sz="3600" dirty="0">
                <a:solidFill>
                  <a:srgbClr val="000000"/>
                </a:solidFill>
                <a:effectLst/>
                <a:latin typeface="Twinkl Cursive Looped" panose="02000000000000000000" pitchFamily="2" charset="0"/>
                <a:ea typeface="Times New Roman" panose="02020603050405020304" pitchFamily="18" charset="0"/>
              </a:rPr>
              <a:t> produced by professionals show there are more storms and heavy downpours, which cause flooding and other damage.  There are more heatwaves and periods of drought, which dry up lakes and turn land into desert. </a:t>
            </a:r>
          </a:p>
        </p:txBody>
      </p:sp>
    </p:spTree>
    <p:extLst>
      <p:ext uri="{BB962C8B-B14F-4D97-AF65-F5344CB8AC3E}">
        <p14:creationId xmlns:p14="http://schemas.microsoft.com/office/powerpoint/2010/main" val="26979473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Global warming is felt most keenly at the North and South Poles, where temperatures are rising faster than elsewhere.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A9BD08-AB5D-F207-57FA-5E6A787C674F}"/>
              </a:ext>
            </a:extLst>
          </p:cNvPr>
          <p:cNvPicPr>
            <a:picLocks noChangeAspect="1"/>
          </p:cNvPicPr>
          <p:nvPr/>
        </p:nvPicPr>
        <p:blipFill rotWithShape="1">
          <a:blip r:embed="rId2"/>
          <a:srcRect l="15402" t="11887" r="14553" b="9743"/>
          <a:stretch/>
        </p:blipFill>
        <p:spPr>
          <a:xfrm>
            <a:off x="440872" y="-1"/>
            <a:ext cx="10874828" cy="6840953"/>
          </a:xfrm>
          <a:prstGeom prst="rect">
            <a:avLst/>
          </a:prstGeom>
        </p:spPr>
      </p:pic>
    </p:spTree>
    <p:extLst>
      <p:ext uri="{BB962C8B-B14F-4D97-AF65-F5344CB8AC3E}">
        <p14:creationId xmlns:p14="http://schemas.microsoft.com/office/powerpoint/2010/main" val="34582602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6725632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63047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privilege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special right, advantage, or immunity granted or available only to a particular person or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Privilege Experience Stock Illustrations – 78 Privilege Experience Stock  Illustrations, Vectors &amp; Clipart - Dreamstime">
            <a:extLst>
              <a:ext uri="{FF2B5EF4-FFF2-40B4-BE49-F238E27FC236}">
                <a16:creationId xmlns:a16="http://schemas.microsoft.com/office/drawing/2014/main" id="{B1957B85-04D2-6DC5-75E8-0249CAF6EB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61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Education is a right, not a privilege.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24899" y="3673669"/>
            <a:ext cx="315141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50933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profession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paid occupation, especially one that involves prolonged training and a formal qualification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Community Helpers Clipart Job Clip Art Profession Clipart - Etsy UK">
            <a:extLst>
              <a:ext uri="{FF2B5EF4-FFF2-40B4-BE49-F238E27FC236}">
                <a16:creationId xmlns:a16="http://schemas.microsoft.com/office/drawing/2014/main" id="{3D518172-CA68-3115-0929-AB443CC67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327"/>
          <a:stretch/>
        </p:blipFill>
        <p:spPr bwMode="auto">
          <a:xfrm>
            <a:off x="358888" y="398009"/>
            <a:ext cx="2390775" cy="1659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861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This chosen profession of teaching is virtuous.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27072" y="3080825"/>
            <a:ext cx="3167742"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66057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programme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related measures or activities with a particular long-term aim</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Free Program Cliparts, Download Free Program Cliparts png images, Free  ClipArts on Clipart Library">
            <a:extLst>
              <a:ext uri="{FF2B5EF4-FFF2-40B4-BE49-F238E27FC236}">
                <a16:creationId xmlns:a16="http://schemas.microsoft.com/office/drawing/2014/main" id="{3BDE35B8-6CCB-4F85-638D-8D6C4AC94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7082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813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extensive programme of reforms was set up.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3" y="3080825"/>
            <a:ext cx="3624943" cy="7408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73465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pronunciation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5647" y="513445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way in which a word is pronounced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630+ Pronunciation Illustrations, Royalty-Free Vector Graphics &amp; Clip Art -  iStock | Language pronunciation, Received pronunciation, Pronunciation  teacher">
            <a:extLst>
              <a:ext uri="{FF2B5EF4-FFF2-40B4-BE49-F238E27FC236}">
                <a16:creationId xmlns:a16="http://schemas.microsoft.com/office/drawing/2014/main" id="{729EADEC-3706-D1BA-737F-AE45139B3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10243"/>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7600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Spelling does not determine pronunciation.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6" y="3722914"/>
            <a:ext cx="4343399" cy="9804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a:t>
            </a:r>
            <a:endParaRPr lang="en-GB" i="1" dirty="0"/>
          </a:p>
        </p:txBody>
      </p:sp>
    </p:spTree>
    <p:extLst>
      <p:ext uri="{BB962C8B-B14F-4D97-AF65-F5344CB8AC3E}">
        <p14:creationId xmlns:p14="http://schemas.microsoft.com/office/powerpoint/2010/main" val="127726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25495157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329509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‘loud’</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loud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91099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ear-piercing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499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raucous </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synonym of ‘loud’</a:t>
            </a:r>
          </a:p>
        </p:txBody>
      </p:sp>
      <p:pic>
        <p:nvPicPr>
          <p:cNvPr id="1026" name="Picture 2" descr="Free Loud Noise Cliparts, Download Free Loud Noise Cliparts png images,  Free ClipArts on Clipart Library">
            <a:extLst>
              <a:ext uri="{FF2B5EF4-FFF2-40B4-BE49-F238E27FC236}">
                <a16:creationId xmlns:a16="http://schemas.microsoft.com/office/drawing/2014/main" id="{F254A91F-938B-CA44-8A7C-7C19E4D35D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4" y="444274"/>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624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ear-piercing</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loud and shrill</a:t>
            </a:r>
          </a:p>
        </p:txBody>
      </p:sp>
      <p:pic>
        <p:nvPicPr>
          <p:cNvPr id="2050" name="Picture 2" descr="Free Loud Noise Cliparts, Download Free Loud Noise Cliparts png images,  Free ClipArts on Clipart Library">
            <a:extLst>
              <a:ext uri="{FF2B5EF4-FFF2-40B4-BE49-F238E27FC236}">
                <a16:creationId xmlns:a16="http://schemas.microsoft.com/office/drawing/2014/main" id="{00F7FD3B-2CBD-8B18-D9AF-65BA04C626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474405"/>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951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163040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privilege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special right, advantage, or immunity granted or available only to a particular person or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Privilege Experience Stock Illustrations – 78 Privilege Experience Stock  Illustrations, Vectors &amp; Clipart - Dreamstime">
            <a:extLst>
              <a:ext uri="{FF2B5EF4-FFF2-40B4-BE49-F238E27FC236}">
                <a16:creationId xmlns:a16="http://schemas.microsoft.com/office/drawing/2014/main" id="{B1957B85-04D2-6DC5-75E8-0249CAF6EB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2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History vocabulary </a:t>
            </a:r>
          </a:p>
        </p:txBody>
      </p:sp>
    </p:spTree>
    <p:extLst>
      <p:ext uri="{BB962C8B-B14F-4D97-AF65-F5344CB8AC3E}">
        <p14:creationId xmlns:p14="http://schemas.microsoft.com/office/powerpoint/2010/main" val="2865241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timeline</a:t>
            </a:r>
          </a:p>
        </p:txBody>
      </p:sp>
      <p:pic>
        <p:nvPicPr>
          <p:cNvPr id="32770" name="Picture 2" descr="Image result for history timeline clipart">
            <a:extLst>
              <a:ext uri="{FF2B5EF4-FFF2-40B4-BE49-F238E27FC236}">
                <a16:creationId xmlns:a16="http://schemas.microsoft.com/office/drawing/2014/main" id="{3E6857F4-C487-2FAB-B3C7-810EE648C8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775" y="862693"/>
            <a:ext cx="2914650" cy="723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15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era</a:t>
            </a:r>
          </a:p>
        </p:txBody>
      </p:sp>
      <p:pic>
        <p:nvPicPr>
          <p:cNvPr id="31746" name="Picture 2" descr="Image result for era clipart">
            <a:extLst>
              <a:ext uri="{FF2B5EF4-FFF2-40B4-BE49-F238E27FC236}">
                <a16:creationId xmlns:a16="http://schemas.microsoft.com/office/drawing/2014/main" id="{801A802C-2F2D-A289-B7DC-3AC0BE16AC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164" y="498021"/>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733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reign</a:t>
            </a:r>
          </a:p>
        </p:txBody>
      </p:sp>
      <p:pic>
        <p:nvPicPr>
          <p:cNvPr id="30722" name="Picture 2" descr="Image result for reign clipart">
            <a:extLst>
              <a:ext uri="{FF2B5EF4-FFF2-40B4-BE49-F238E27FC236}">
                <a16:creationId xmlns:a16="http://schemas.microsoft.com/office/drawing/2014/main" id="{28087A1C-A6FD-FEB5-B310-94AA0FEF9F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659" y="595993"/>
            <a:ext cx="29432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3697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timeline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a:t>
            </a:r>
            <a:r>
              <a:rPr lang="en-GB" sz="4400" dirty="0">
                <a:solidFill>
                  <a:prstClr val="black"/>
                </a:solidFill>
                <a:latin typeface="Twinkl Cursive Looped" panose="02000000000000000000" pitchFamily="2" charset="0"/>
              </a:rPr>
              <a:t>a graphical representation of a period of time, on which important events are marked</a:t>
            </a:r>
          </a:p>
        </p:txBody>
      </p:sp>
      <p:pic>
        <p:nvPicPr>
          <p:cNvPr id="4" name="Picture 2" descr="Image result for history timeline clipart">
            <a:extLst>
              <a:ext uri="{FF2B5EF4-FFF2-40B4-BE49-F238E27FC236}">
                <a16:creationId xmlns:a16="http://schemas.microsoft.com/office/drawing/2014/main" id="{79A1E707-F86F-B9B4-7B01-CB48983A91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775" y="862693"/>
            <a:ext cx="2914650" cy="723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388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era</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long and distinct period of history</a:t>
            </a:r>
          </a:p>
        </p:txBody>
      </p:sp>
      <p:pic>
        <p:nvPicPr>
          <p:cNvPr id="4" name="Picture 2" descr="Image result for era clipart">
            <a:extLst>
              <a:ext uri="{FF2B5EF4-FFF2-40B4-BE49-F238E27FC236}">
                <a16:creationId xmlns:a16="http://schemas.microsoft.com/office/drawing/2014/main" id="{832634CF-CFC6-8265-13B5-319EA720E3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164" y="498021"/>
            <a:ext cx="25527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3721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reign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2439928"/>
            <a:ext cx="11314340"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the period of rule of a monarch</a:t>
            </a:r>
          </a:p>
        </p:txBody>
      </p:sp>
      <p:pic>
        <p:nvPicPr>
          <p:cNvPr id="4" name="Picture 2" descr="Image result for reign clipart">
            <a:extLst>
              <a:ext uri="{FF2B5EF4-FFF2-40B4-BE49-F238E27FC236}">
                <a16:creationId xmlns:a16="http://schemas.microsoft.com/office/drawing/2014/main" id="{8B8D002C-EAE1-541F-4E8B-69E1D11F15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659" y="595993"/>
            <a:ext cx="29432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42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His book, which includes political maps, timelines, and a running glossary, is the preeminent introduction to the subject.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31482" y="2192279"/>
            <a:ext cx="276451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2835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His death marked the end of an era.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0482942" y="3795031"/>
            <a:ext cx="1387929" cy="76744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124826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original chapel was built in the reign of Charles I.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151413" y="3795031"/>
            <a:ext cx="1828801"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15830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Education is a right, not a privilege.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24899" y="3673669"/>
            <a:ext cx="315141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950498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563977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temperature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100" y="1904319"/>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139167"/>
            <a:ext cx="11614375" cy="406265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the degree or intensity of heat present in a substance or object, especially as expressed according to a comparative scale and shown by a thermometer or perceived by touch</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temperature clipart">
            <a:extLst>
              <a:ext uri="{FF2B5EF4-FFF2-40B4-BE49-F238E27FC236}">
                <a16:creationId xmlns:a16="http://schemas.microsoft.com/office/drawing/2014/main" id="{3A4F1312-5193-D923-AD59-29E580830F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040" y="540729"/>
            <a:ext cx="14001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256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Water boils at a temperature of 100 degrees.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85756" y="3009472"/>
            <a:ext cx="3635830"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73519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thorough</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complete with regard to every detail; not superficial or partial</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thorough clipart">
            <a:extLst>
              <a:ext uri="{FF2B5EF4-FFF2-40B4-BE49-F238E27FC236}">
                <a16:creationId xmlns:a16="http://schemas.microsoft.com/office/drawing/2014/main" id="{01CF5E49-D30B-0239-3005-8ED2F53EA56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9524"/>
          <a:stretch/>
        </p:blipFill>
        <p:spPr bwMode="auto">
          <a:xfrm>
            <a:off x="386443" y="310243"/>
            <a:ext cx="1654628"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6589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Hands need a thorough wash to avoid germs spreading.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19058" y="3058587"/>
            <a:ext cx="2824842"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1977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881071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1999" cy="4980213"/>
          </a:xfrm>
        </p:spPr>
        <p:txBody>
          <a:bodyPr>
            <a:noAutofit/>
          </a:bodyPr>
          <a:lstStyle/>
          <a:p>
            <a:pPr algn="l"/>
            <a:r>
              <a:rPr lang="en-GB" sz="3600" u="sng" dirty="0">
                <a:solidFill>
                  <a:srgbClr val="000000"/>
                </a:solidFill>
                <a:effectLst/>
                <a:latin typeface="Twinkl Cursive Looped" panose="02000000000000000000" pitchFamily="2" charset="0"/>
                <a:ea typeface="Times New Roman" panose="02020603050405020304" pitchFamily="18" charset="0"/>
              </a:rPr>
              <a:t>What are the effects?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a:t>
            </a:r>
          </a:p>
        </p:txBody>
      </p:sp>
    </p:spTree>
    <p:extLst>
      <p:ext uri="{BB962C8B-B14F-4D97-AF65-F5344CB8AC3E}">
        <p14:creationId xmlns:p14="http://schemas.microsoft.com/office/powerpoint/2010/main" val="656605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1999" cy="4980213"/>
          </a:xfrm>
        </p:spPr>
        <p:txBody>
          <a:bodyPr>
            <a:noAutofit/>
          </a:bodyPr>
          <a:lstStyle/>
          <a:p>
            <a:pPr algn="l"/>
            <a:r>
              <a:rPr lang="en-GB" sz="3600" u="sng" dirty="0">
                <a:solidFill>
                  <a:srgbClr val="000000"/>
                </a:solidFill>
                <a:effectLst/>
                <a:latin typeface="Twinkl Cursive Looped" panose="02000000000000000000" pitchFamily="2" charset="0"/>
                <a:ea typeface="Times New Roman" panose="02020603050405020304" pitchFamily="18" charset="0"/>
              </a:rPr>
              <a:t>What are the effects?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Global warming is felt most keenly at the North and South Poles, where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temperatures</a:t>
            </a:r>
            <a:r>
              <a:rPr lang="en-GB" sz="3600" dirty="0">
                <a:solidFill>
                  <a:srgbClr val="000000"/>
                </a:solidFill>
                <a:effectLst/>
                <a:latin typeface="Twinkl Cursive Looped" panose="02000000000000000000" pitchFamily="2" charset="0"/>
                <a:ea typeface="Times New Roman" panose="02020603050405020304" pitchFamily="18" charset="0"/>
              </a:rPr>
              <a:t> are rising faster than elsewhere.  Here,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sources</a:t>
            </a:r>
            <a:r>
              <a:rPr lang="en-GB" sz="3600" dirty="0">
                <a:solidFill>
                  <a:srgbClr val="000000"/>
                </a:solidFill>
                <a:effectLst/>
                <a:latin typeface="Twinkl Cursive Looped" panose="02000000000000000000" pitchFamily="2" charset="0"/>
                <a:ea typeface="Times New Roman" panose="02020603050405020304" pitchFamily="18" charset="0"/>
              </a:rPr>
              <a:t> tell us that the ice caps are slowly melting.  In other cold regions around the world (not the United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Kingdom</a:t>
            </a:r>
            <a:r>
              <a:rPr lang="en-GB" sz="3600" dirty="0">
                <a:solidFill>
                  <a:srgbClr val="000000"/>
                </a:solidFill>
                <a:effectLst/>
                <a:latin typeface="Twinkl Cursive Looped" panose="02000000000000000000" pitchFamily="2" charset="0"/>
                <a:ea typeface="Times New Roman" panose="02020603050405020304" pitchFamily="18" charset="0"/>
              </a:rPr>
              <a:t>), glaciers – vast rivers of ice – are melting too.  All the extra water is causing sea levels to rise, threatening to flood coasts and low-lying islands.  Meanwhile, the weather is becoming more extreme.  A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timeline</a:t>
            </a:r>
            <a:r>
              <a:rPr lang="en-GB" sz="3600" dirty="0">
                <a:solidFill>
                  <a:srgbClr val="000000"/>
                </a:solidFill>
                <a:effectLst/>
                <a:latin typeface="Twinkl Cursive Looped" panose="02000000000000000000" pitchFamily="2" charset="0"/>
                <a:ea typeface="Times New Roman" panose="02020603050405020304" pitchFamily="18" charset="0"/>
              </a:rPr>
              <a:t> produced by professionals show there are more storms and heavy downpours, which cause flooding and other damage.  There are more heatwaves and periods of drought, which dry up lakes and turn land into desert. </a:t>
            </a:r>
          </a:p>
        </p:txBody>
      </p:sp>
    </p:spTree>
    <p:extLst>
      <p:ext uri="{BB962C8B-B14F-4D97-AF65-F5344CB8AC3E}">
        <p14:creationId xmlns:p14="http://schemas.microsoft.com/office/powerpoint/2010/main" val="422725807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0345573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Here, sources tell us that the ice caps are slowly melting.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520081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profession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paid occupation, especially one that involves prolonged training and a formal qualification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Community Helpers Clipart Job Clip Art Profession Clipart - Etsy UK">
            <a:extLst>
              <a:ext uri="{FF2B5EF4-FFF2-40B4-BE49-F238E27FC236}">
                <a16:creationId xmlns:a16="http://schemas.microsoft.com/office/drawing/2014/main" id="{3D518172-CA68-3115-0929-AB443CC67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327"/>
          <a:stretch/>
        </p:blipFill>
        <p:spPr bwMode="auto">
          <a:xfrm>
            <a:off x="358888" y="398009"/>
            <a:ext cx="2390775" cy="1659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96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Summer 2</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301687695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A9BD08-AB5D-F207-57FA-5E6A787C674F}"/>
              </a:ext>
            </a:extLst>
          </p:cNvPr>
          <p:cNvPicPr>
            <a:picLocks noChangeAspect="1"/>
          </p:cNvPicPr>
          <p:nvPr/>
        </p:nvPicPr>
        <p:blipFill rotWithShape="1">
          <a:blip r:embed="rId2"/>
          <a:srcRect l="15402" t="11887" r="14553" b="9743"/>
          <a:stretch/>
        </p:blipFill>
        <p:spPr>
          <a:xfrm>
            <a:off x="440872" y="-1"/>
            <a:ext cx="10874828" cy="6840953"/>
          </a:xfrm>
          <a:prstGeom prst="rect">
            <a:avLst/>
          </a:prstGeom>
        </p:spPr>
      </p:pic>
    </p:spTree>
    <p:extLst>
      <p:ext uri="{BB962C8B-B14F-4D97-AF65-F5344CB8AC3E}">
        <p14:creationId xmlns:p14="http://schemas.microsoft.com/office/powerpoint/2010/main" val="738089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527343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007003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privilege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585323"/>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a special right, advantage, or immunity granted or available only to a particular person or group</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Privilege Experience Stock Illustrations – 78 Privilege Experience Stock  Illustrations, Vectors &amp; Clipart - Dreamstime">
            <a:extLst>
              <a:ext uri="{FF2B5EF4-FFF2-40B4-BE49-F238E27FC236}">
                <a16:creationId xmlns:a16="http://schemas.microsoft.com/office/drawing/2014/main" id="{B1957B85-04D2-6DC5-75E8-0249CAF6EB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9409"/>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24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Education is a right, not a privilege.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24899" y="3673669"/>
            <a:ext cx="3151415"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777968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profession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paid occupation, especially one that involves prolonged training and a formal qualification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Community Helpers Clipart Job Clip Art Profession Clipart - Etsy UK">
            <a:extLst>
              <a:ext uri="{FF2B5EF4-FFF2-40B4-BE49-F238E27FC236}">
                <a16:creationId xmlns:a16="http://schemas.microsoft.com/office/drawing/2014/main" id="{3D518172-CA68-3115-0929-AB443CC67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327"/>
          <a:stretch/>
        </p:blipFill>
        <p:spPr bwMode="auto">
          <a:xfrm>
            <a:off x="358888" y="398009"/>
            <a:ext cx="2390775" cy="1659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481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This chosen profession of teaching is virtuous.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27072" y="3080825"/>
            <a:ext cx="3167742"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25322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programme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set of related measures or activities with a particular long-term aim</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22" name="Picture 2" descr="Free Program Cliparts, Download Free Program Cliparts png images, Free  ClipArts on Clipart Library">
            <a:extLst>
              <a:ext uri="{FF2B5EF4-FFF2-40B4-BE49-F238E27FC236}">
                <a16:creationId xmlns:a16="http://schemas.microsoft.com/office/drawing/2014/main" id="{3BDE35B8-6CCB-4F85-638D-8D6C4AC94A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570820"/>
            <a:ext cx="240982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85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An extensive programme of reforms was set up.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37313" y="3080825"/>
            <a:ext cx="3624943" cy="74082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39853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This chosen profession of teaching is virtuous.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27072" y="3080825"/>
            <a:ext cx="3167742"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22237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pronunciation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5647" y="513445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way in which a word is pronounced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630+ Pronunciation Illustrations, Royalty-Free Vector Graphics &amp; Clip Art -  iStock | Language pronunciation, Received pronunciation, Pronunciation  teacher">
            <a:extLst>
              <a:ext uri="{FF2B5EF4-FFF2-40B4-BE49-F238E27FC236}">
                <a16:creationId xmlns:a16="http://schemas.microsoft.com/office/drawing/2014/main" id="{729EADEC-3706-D1BA-737F-AE45139B37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454" y="310243"/>
            <a:ext cx="280035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5828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Spelling does not determine pronunciation.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6" y="3722914"/>
            <a:ext cx="4343399" cy="9804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a:t>
            </a:r>
            <a:endParaRPr lang="en-GB" i="1" dirty="0"/>
          </a:p>
        </p:txBody>
      </p:sp>
    </p:spTree>
    <p:extLst>
      <p:ext uri="{BB962C8B-B14F-4D97-AF65-F5344CB8AC3E}">
        <p14:creationId xmlns:p14="http://schemas.microsoft.com/office/powerpoint/2010/main" val="150072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Antonyms and Synonyms</a:t>
            </a:r>
          </a:p>
        </p:txBody>
      </p:sp>
    </p:spTree>
    <p:extLst>
      <p:ext uri="{BB962C8B-B14F-4D97-AF65-F5344CB8AC3E}">
        <p14:creationId xmlns:p14="http://schemas.microsoft.com/office/powerpoint/2010/main" val="252117112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29511"/>
            <a:ext cx="10515600" cy="1481650"/>
          </a:xfrm>
        </p:spPr>
        <p:txBody>
          <a:bodyPr>
            <a:normAutofit/>
          </a:bodyPr>
          <a:lstStyle/>
          <a:p>
            <a:pPr algn="ctr"/>
            <a:r>
              <a:rPr lang="en-GB" dirty="0">
                <a:latin typeface="Twinkl Cursive Looped" panose="02000000000000000000" pitchFamily="2" charset="0"/>
              </a:rPr>
              <a:t>synonyms – same meaning</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1099457" y="4438819"/>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antonyms – opposite meaning</a:t>
            </a:r>
          </a:p>
        </p:txBody>
      </p:sp>
    </p:spTree>
    <p:extLst>
      <p:ext uri="{BB962C8B-B14F-4D97-AF65-F5344CB8AC3E}">
        <p14:creationId xmlns:p14="http://schemas.microsoft.com/office/powerpoint/2010/main" val="215290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91243" y="1683540"/>
            <a:ext cx="10515600" cy="1481650"/>
          </a:xfrm>
        </p:spPr>
        <p:txBody>
          <a:bodyPr>
            <a:normAutofit fontScale="90000"/>
          </a:bodyPr>
          <a:lstStyle/>
          <a:p>
            <a:pPr algn="ctr"/>
            <a:r>
              <a:rPr lang="en-GB" dirty="0">
                <a:latin typeface="Twinkl Cursive Looped" panose="02000000000000000000" pitchFamily="2" charset="0"/>
              </a:rPr>
              <a:t>synonyms and antonyms of ‘loud’</a:t>
            </a:r>
          </a:p>
        </p:txBody>
      </p:sp>
      <p:sp>
        <p:nvSpPr>
          <p:cNvPr id="3" name="Title 1">
            <a:extLst>
              <a:ext uri="{FF2B5EF4-FFF2-40B4-BE49-F238E27FC236}">
                <a16:creationId xmlns:a16="http://schemas.microsoft.com/office/drawing/2014/main" id="{3F0AFBDF-2239-2F69-F663-1F905F617C4C}"/>
              </a:ext>
            </a:extLst>
          </p:cNvPr>
          <p:cNvSpPr txBox="1">
            <a:spLocks/>
          </p:cNvSpPr>
          <p:nvPr/>
        </p:nvSpPr>
        <p:spPr>
          <a:xfrm>
            <a:off x="838200" y="3165190"/>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endParaRPr lang="en-GB" dirty="0">
              <a:latin typeface="Twinkl Cursive Looped" panose="02000000000000000000" pitchFamily="2" charset="0"/>
            </a:endParaRPr>
          </a:p>
        </p:txBody>
      </p:sp>
      <p:sp>
        <p:nvSpPr>
          <p:cNvPr id="7" name="TextBox 6">
            <a:extLst>
              <a:ext uri="{FF2B5EF4-FFF2-40B4-BE49-F238E27FC236}">
                <a16:creationId xmlns:a16="http://schemas.microsoft.com/office/drawing/2014/main" id="{059A0F0C-D116-7E3A-9204-051C4FBCC1EF}"/>
              </a:ext>
            </a:extLst>
          </p:cNvPr>
          <p:cNvSpPr txBox="1"/>
          <p:nvPr/>
        </p:nvSpPr>
        <p:spPr>
          <a:xfrm>
            <a:off x="2139044" y="4900982"/>
            <a:ext cx="8184695" cy="1938992"/>
          </a:xfrm>
          <a:prstGeom prst="rect">
            <a:avLst/>
          </a:prstGeom>
          <a:noFill/>
        </p:spPr>
        <p:txBody>
          <a:bodyPr wrap="square">
            <a:spAutoFit/>
          </a:bodyPr>
          <a:lstStyle/>
          <a:p>
            <a:pPr algn="ctr"/>
            <a:r>
              <a:rPr lang="en-GB" sz="6000" dirty="0">
                <a:latin typeface="Twinkl Cursive Looped" panose="02000000000000000000" pitchFamily="2" charset="0"/>
              </a:rPr>
              <a:t>loud = adjective </a:t>
            </a:r>
          </a:p>
          <a:p>
            <a:pPr algn="ctr"/>
            <a:r>
              <a:rPr lang="en-GB" sz="6000" dirty="0">
                <a:latin typeface="Twinkl Cursive Looped" panose="02000000000000000000" pitchFamily="2" charset="0"/>
              </a:rPr>
              <a:t>= all adjectives </a:t>
            </a:r>
          </a:p>
        </p:txBody>
      </p:sp>
    </p:spTree>
    <p:extLst>
      <p:ext uri="{BB962C8B-B14F-4D97-AF65-F5344CB8AC3E}">
        <p14:creationId xmlns:p14="http://schemas.microsoft.com/office/powerpoint/2010/main" val="2605556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silent</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780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tranquil</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867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inaudible</a:t>
            </a:r>
          </a:p>
        </p:txBody>
      </p:sp>
      <p:sp>
        <p:nvSpPr>
          <p:cNvPr id="5" name="Title 1">
            <a:extLst>
              <a:ext uri="{FF2B5EF4-FFF2-40B4-BE49-F238E27FC236}">
                <a16:creationId xmlns:a16="http://schemas.microsoft.com/office/drawing/2014/main" id="{EBB8FA13-5BDC-AA50-B2C6-E5B9B422AFA4}"/>
              </a:ext>
            </a:extLst>
          </p:cNvPr>
          <p:cNvSpPr txBox="1">
            <a:spLocks/>
          </p:cNvSpPr>
          <p:nvPr/>
        </p:nvSpPr>
        <p:spPr>
          <a:xfrm>
            <a:off x="1132114" y="4640036"/>
            <a:ext cx="10515600" cy="7495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 antonym of ‘loud’</a:t>
            </a:r>
          </a:p>
        </p:txBody>
      </p:sp>
      <p:pic>
        <p:nvPicPr>
          <p:cNvPr id="18434" name="Picture 2" descr="Hotel Fevery Art Silence Clip Art, PNG, 1280x1279px, Art, Agy, Area, Black,  Black And White Download">
            <a:extLst>
              <a:ext uri="{FF2B5EF4-FFF2-40B4-BE49-F238E27FC236}">
                <a16:creationId xmlns:a16="http://schemas.microsoft.com/office/drawing/2014/main" id="{1636DEF0-4974-48BB-8837-7EA96F22F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09" y="401578"/>
            <a:ext cx="2143125"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79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65147602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35907" y="2101110"/>
            <a:ext cx="10515600" cy="1481650"/>
          </a:xfrm>
        </p:spPr>
        <p:txBody>
          <a:bodyPr>
            <a:normAutofit/>
          </a:bodyPr>
          <a:lstStyle/>
          <a:p>
            <a:pPr algn="ctr"/>
            <a:r>
              <a:rPr lang="en-GB" dirty="0">
                <a:latin typeface="Twinkl Cursive Looped" panose="02000000000000000000" pitchFamily="2" charset="0"/>
              </a:rPr>
              <a:t>History vocabulary </a:t>
            </a:r>
          </a:p>
        </p:txBody>
      </p:sp>
    </p:spTree>
    <p:extLst>
      <p:ext uri="{BB962C8B-B14F-4D97-AF65-F5344CB8AC3E}">
        <p14:creationId xmlns:p14="http://schemas.microsoft.com/office/powerpoint/2010/main" val="494201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11139</TotalTime>
  <Words>3540</Words>
  <Application>Microsoft Office PowerPoint</Application>
  <PresentationFormat>Widescreen</PresentationFormat>
  <Paragraphs>452</Paragraphs>
  <Slides>198</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198</vt:i4>
      </vt:variant>
    </vt:vector>
  </HeadingPairs>
  <TitlesOfParts>
    <vt:vector size="204"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Do you remember this challenge word?</vt:lpstr>
      <vt:lpstr>privilege  </vt:lpstr>
      <vt:lpstr>Education is a right, not a privilege. </vt:lpstr>
      <vt:lpstr>profession  </vt:lpstr>
      <vt:lpstr>This chosen profession of teaching is virtuous. </vt:lpstr>
      <vt:lpstr>programme  </vt:lpstr>
      <vt:lpstr>An extensive programme of reforms was set up. </vt:lpstr>
      <vt:lpstr>pronunciation  </vt:lpstr>
      <vt:lpstr>Spelling does not determine pronunciation. </vt:lpstr>
      <vt:lpstr>Antonyms and Synonyms</vt:lpstr>
      <vt:lpstr>synonyms – same meaning</vt:lpstr>
      <vt:lpstr>synonyms and antonyms of ‘loud’</vt:lpstr>
      <vt:lpstr>deafening </vt:lpstr>
      <vt:lpstr>piercing </vt:lpstr>
      <vt:lpstr>blaring </vt:lpstr>
      <vt:lpstr>Let’s Teach and Practise</vt:lpstr>
      <vt:lpstr>History vocabulary </vt:lpstr>
      <vt:lpstr>sources </vt:lpstr>
      <vt:lpstr>primary</vt:lpstr>
      <vt:lpstr>secondary</vt:lpstr>
      <vt:lpstr>sources</vt:lpstr>
      <vt:lpstr>primary</vt:lpstr>
      <vt:lpstr>secondary</vt:lpstr>
      <vt:lpstr>Mackerel is a good source of fish oil.</vt:lpstr>
      <vt:lpstr>His expert handling of the primary and secondary literature is clear on every page. </vt:lpstr>
      <vt:lpstr>His expert handling of the primary and secondary literature is clear on every page. </vt:lpstr>
      <vt:lpstr>New CHALLENGE words.</vt:lpstr>
      <vt:lpstr>temperature</vt:lpstr>
      <vt:lpstr>Water boils at a temperature of 100 degrees.</vt:lpstr>
      <vt:lpstr>thorough</vt:lpstr>
      <vt:lpstr>Hands need a thorough wash to avoid germs spreading. </vt:lpstr>
      <vt:lpstr>Let’s Practise and Apply.</vt:lpstr>
      <vt:lpstr>What are the effects? 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vt:lpstr>
      <vt:lpstr>What are the effects? 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vt:lpstr>
      <vt:lpstr>Write this sentence as I dictate it to you.</vt:lpstr>
      <vt:lpstr>Global warming is felt most keenly at the North and South Poles, where temperatures are rising faster than elsewhere. </vt:lpstr>
      <vt:lpstr>PowerPoint Presentation</vt:lpstr>
      <vt:lpstr>PowerPoint Presentation</vt:lpstr>
      <vt:lpstr>Let’s Revisit and Review…</vt:lpstr>
      <vt:lpstr>Do you remember this challenge word?</vt:lpstr>
      <vt:lpstr>privilege  </vt:lpstr>
      <vt:lpstr>Education is a right, not a privilege. </vt:lpstr>
      <vt:lpstr>profession  </vt:lpstr>
      <vt:lpstr>This chosen profession of teaching is virtuous. </vt:lpstr>
      <vt:lpstr>programme  </vt:lpstr>
      <vt:lpstr>An extensive programme of reforms was set up. </vt:lpstr>
      <vt:lpstr>pronunciation  </vt:lpstr>
      <vt:lpstr>Spelling does not determine pronunciation. </vt:lpstr>
      <vt:lpstr>Antonyms and Synonyms</vt:lpstr>
      <vt:lpstr>synonyms – same meaning</vt:lpstr>
      <vt:lpstr>synonyms and antonyms of ‘loud’</vt:lpstr>
      <vt:lpstr>ear-piercing </vt:lpstr>
      <vt:lpstr>raucous </vt:lpstr>
      <vt:lpstr>ear-piercing</vt:lpstr>
      <vt:lpstr>Let’s Teach and Practise</vt:lpstr>
      <vt:lpstr>History vocabulary </vt:lpstr>
      <vt:lpstr>timeline</vt:lpstr>
      <vt:lpstr>era</vt:lpstr>
      <vt:lpstr>reign</vt:lpstr>
      <vt:lpstr>timeline</vt:lpstr>
      <vt:lpstr>era</vt:lpstr>
      <vt:lpstr>reign</vt:lpstr>
      <vt:lpstr>His book, which includes political maps, timelines, and a running glossary, is the preeminent introduction to the subject. </vt:lpstr>
      <vt:lpstr> His death marked the end of an era. </vt:lpstr>
      <vt:lpstr>The original chapel was built in the reign of Charles I. </vt:lpstr>
      <vt:lpstr>New CHALLENGE words.</vt:lpstr>
      <vt:lpstr>temperature</vt:lpstr>
      <vt:lpstr>Water boils at a temperature of 100 degrees.</vt:lpstr>
      <vt:lpstr>thorough</vt:lpstr>
      <vt:lpstr>Hands need a thorough wash to avoid germs spreading. </vt:lpstr>
      <vt:lpstr>Let’s Practise and Apply.</vt:lpstr>
      <vt:lpstr>What are the effects? 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vt:lpstr>
      <vt:lpstr>What are the effects? 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vt:lpstr>
      <vt:lpstr>Write this sentence as I dictate it to you.</vt:lpstr>
      <vt:lpstr>Here, sources tell us that the ice caps are slowly melting. </vt:lpstr>
      <vt:lpstr>PowerPoint Presentation</vt:lpstr>
      <vt:lpstr>PowerPoint Presentation</vt:lpstr>
      <vt:lpstr>Let’s Revisit and Review…</vt:lpstr>
      <vt:lpstr>Do you remember this challenge word?</vt:lpstr>
      <vt:lpstr>privilege  </vt:lpstr>
      <vt:lpstr>Education is a right, not a privilege. </vt:lpstr>
      <vt:lpstr>profession  </vt:lpstr>
      <vt:lpstr>This chosen profession of teaching is virtuous. </vt:lpstr>
      <vt:lpstr>programme  </vt:lpstr>
      <vt:lpstr>An extensive programme of reforms was set up. </vt:lpstr>
      <vt:lpstr>pronunciation  </vt:lpstr>
      <vt:lpstr>Spelling does not determine pronunciation. </vt:lpstr>
      <vt:lpstr>Antonyms and Synonyms</vt:lpstr>
      <vt:lpstr>synonyms – same meaning</vt:lpstr>
      <vt:lpstr>synonyms and antonyms of ‘loud’</vt:lpstr>
      <vt:lpstr>silent</vt:lpstr>
      <vt:lpstr>tranquil</vt:lpstr>
      <vt:lpstr>inaudible</vt:lpstr>
      <vt:lpstr>Let’s Teach and Practise</vt:lpstr>
      <vt:lpstr>History vocabulary </vt:lpstr>
      <vt:lpstr>monarchs</vt:lpstr>
      <vt:lpstr>sovereignty </vt:lpstr>
      <vt:lpstr>kingdom</vt:lpstr>
      <vt:lpstr>monarchs</vt:lpstr>
      <vt:lpstr>sovereignty </vt:lpstr>
      <vt:lpstr>kingdom</vt:lpstr>
      <vt:lpstr>The reigning monarch is King Charles. </vt:lpstr>
      <vt:lpstr>The sovereignty of Parliament is important to the country. </vt:lpstr>
      <vt:lpstr>The Kingdom of the Netherlands is led successfully. </vt:lpstr>
      <vt:lpstr>New CHALLENGE words.</vt:lpstr>
      <vt:lpstr>temperature</vt:lpstr>
      <vt:lpstr>Water boils at a temperature of 100 degrees.</vt:lpstr>
      <vt:lpstr>thorough</vt:lpstr>
      <vt:lpstr>Hands need a thorough wash to avoid germs spreading. </vt:lpstr>
      <vt:lpstr>Let’s Practise and Apply.</vt:lpstr>
      <vt:lpstr>What are the effects? 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vt:lpstr>
      <vt:lpstr>What are the effects? 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vt:lpstr>
      <vt:lpstr>Write this sentence as I dictate it to you.</vt:lpstr>
      <vt:lpstr>In other cold regions around the world (not the United Kingdom), glaciers – vast rivers of ice – are melting too. </vt:lpstr>
      <vt:lpstr>PowerPoint Presentation</vt:lpstr>
      <vt:lpstr>PowerPoint Presentation</vt:lpstr>
      <vt:lpstr>Let’s Revisit and Review…</vt:lpstr>
      <vt:lpstr>Do you remember this challenge word?</vt:lpstr>
      <vt:lpstr>privilege  </vt:lpstr>
      <vt:lpstr>Education is a right, not a privilege. </vt:lpstr>
      <vt:lpstr>profession  </vt:lpstr>
      <vt:lpstr>This chosen profession of teaching is virtuous. </vt:lpstr>
      <vt:lpstr>programme  </vt:lpstr>
      <vt:lpstr>An extensive programme of reforms was set up. </vt:lpstr>
      <vt:lpstr>pronunciation  </vt:lpstr>
      <vt:lpstr>Spelling does not determine pronunciation. </vt:lpstr>
      <vt:lpstr>Antonyms and Synonyms</vt:lpstr>
      <vt:lpstr>synonyms – same meaning</vt:lpstr>
      <vt:lpstr>synonyms and antonyms of ‘loud’</vt:lpstr>
      <vt:lpstr>unobtrusive</vt:lpstr>
      <vt:lpstr>peaceful</vt:lpstr>
      <vt:lpstr>Let’s Teach and Practise</vt:lpstr>
      <vt:lpstr>History vocabulary </vt:lpstr>
      <vt:lpstr>democracy </vt:lpstr>
      <vt:lpstr>empire</vt:lpstr>
      <vt:lpstr>invasion</vt:lpstr>
      <vt:lpstr>democracy</vt:lpstr>
      <vt:lpstr>empire</vt:lpstr>
      <vt:lpstr>invasion</vt:lpstr>
      <vt:lpstr>A system of democracy has been in place across the UK for a long time. </vt:lpstr>
      <vt:lpstr>The Roman Empire expanded after an invasion of England. </vt:lpstr>
      <vt:lpstr>The Roman Empire expanded after an invasion of England. </vt:lpstr>
      <vt:lpstr>New CHALLENGE words.</vt:lpstr>
      <vt:lpstr>temperature</vt:lpstr>
      <vt:lpstr>Water boils at a temperature of 100 degrees.</vt:lpstr>
      <vt:lpstr>thorough</vt:lpstr>
      <vt:lpstr>Hands need a thorough wash to avoid germs spreading. </vt:lpstr>
      <vt:lpstr>Let’s Practise and Apply.</vt:lpstr>
      <vt:lpstr>What are the effects? 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vt:lpstr>
      <vt:lpstr>What are the effects? Global warming is felt most keenly at the North and South Poles, where temperatures are rising faster than elsewhere.  Here, sources tell us that the ice caps are slowly melting.  In other cold regions around the world (not the United Kingdom), glaciers – vast rivers of ice – are melting too.  All the extra water is causing sea levels to rise, threatening to flood coasts and low-lying islands.  Meanwhile, the weather is becoming more extreme.  A timeline produced by professionals show there are more storms and heavy downpours, which cause flooding and other damage.  There are more heatwaves and periods of drought, which dry up lakes and turn land into desert. </vt:lpstr>
      <vt:lpstr>Write this sentence as I dictate it to you.</vt:lpstr>
      <vt:lpstr>A timeline produced by professionals show there are more storms and heavy downpours, which cause flooding and other damage. </vt:lpstr>
      <vt:lpstr>PowerPoint Presentation</vt:lpstr>
      <vt:lpstr>PowerPoint Presentation</vt:lpstr>
      <vt:lpstr>Old challenge words…</vt:lpstr>
      <vt:lpstr>privilege</vt:lpstr>
      <vt:lpstr>profession</vt:lpstr>
      <vt:lpstr>programme</vt:lpstr>
      <vt:lpstr>pronunciation</vt:lpstr>
      <vt:lpstr>Old spelling rule words…</vt:lpstr>
      <vt:lpstr>deafening</vt:lpstr>
      <vt:lpstr>piercing</vt:lpstr>
      <vt:lpstr>blaring</vt:lpstr>
      <vt:lpstr>ear-piercing</vt:lpstr>
      <vt:lpstr>raucous</vt:lpstr>
      <vt:lpstr>silent</vt:lpstr>
      <vt:lpstr>tranquil</vt:lpstr>
      <vt:lpstr>inaudible</vt:lpstr>
      <vt:lpstr>unobtrusive</vt:lpstr>
      <vt:lpstr>peaceful</vt:lpstr>
      <vt:lpstr>New spelling rule words…</vt:lpstr>
      <vt:lpstr>sources</vt:lpstr>
      <vt:lpstr>primary</vt:lpstr>
      <vt:lpstr>secondary</vt:lpstr>
      <vt:lpstr>timeline</vt:lpstr>
      <vt:lpstr>era</vt:lpstr>
      <vt:lpstr>reign</vt:lpstr>
      <vt:lpstr>monarchs  </vt:lpstr>
      <vt:lpstr>sovereignty </vt:lpstr>
      <vt:lpstr>kingdom</vt:lpstr>
      <vt:lpstr>democracy</vt:lpstr>
      <vt:lpstr>empire</vt:lpstr>
      <vt:lpstr>invasion</vt:lpstr>
      <vt:lpstr>New challenge words…</vt:lpstr>
      <vt:lpstr>temperature</vt:lpstr>
      <vt:lpstr>thorough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2023-04-05T16:14:37Z</dcterms:modified>
</cp:coreProperties>
</file>