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1"/>
  </p:notesMasterIdLst>
  <p:sldIdLst>
    <p:sldId id="256" r:id="rId2"/>
    <p:sldId id="322" r:id="rId3"/>
    <p:sldId id="604" r:id="rId4"/>
    <p:sldId id="258" r:id="rId5"/>
    <p:sldId id="2283" r:id="rId6"/>
    <p:sldId id="2284" r:id="rId7"/>
    <p:sldId id="2285" r:id="rId8"/>
    <p:sldId id="2286" r:id="rId9"/>
    <p:sldId id="2287" r:id="rId10"/>
    <p:sldId id="2288" r:id="rId11"/>
    <p:sldId id="333" r:id="rId12"/>
    <p:sldId id="2277" r:id="rId13"/>
    <p:sldId id="2278" r:id="rId14"/>
    <p:sldId id="2279" r:id="rId15"/>
    <p:sldId id="2280" r:id="rId16"/>
    <p:sldId id="2281" r:id="rId17"/>
    <p:sldId id="2282" r:id="rId18"/>
    <p:sldId id="267" r:id="rId19"/>
    <p:sldId id="1452" r:id="rId20"/>
    <p:sldId id="1456" r:id="rId21"/>
    <p:sldId id="2132" r:id="rId22"/>
    <p:sldId id="2131" r:id="rId23"/>
    <p:sldId id="1466" r:id="rId24"/>
    <p:sldId id="2134" r:id="rId25"/>
    <p:sldId id="2133" r:id="rId26"/>
    <p:sldId id="1473" r:id="rId27"/>
    <p:sldId id="1501" r:id="rId28"/>
    <p:sldId id="1502" r:id="rId29"/>
    <p:sldId id="1482" r:id="rId30"/>
    <p:sldId id="1485" r:id="rId31"/>
    <p:sldId id="1505" r:id="rId32"/>
    <p:sldId id="1504" r:id="rId33"/>
    <p:sldId id="1506" r:id="rId34"/>
    <p:sldId id="304" r:id="rId35"/>
    <p:sldId id="1767" r:id="rId36"/>
    <p:sldId id="2289" r:id="rId37"/>
    <p:sldId id="331" r:id="rId38"/>
    <p:sldId id="332" r:id="rId39"/>
    <p:sldId id="323" r:id="rId40"/>
    <p:sldId id="2308" r:id="rId41"/>
    <p:sldId id="2309" r:id="rId42"/>
    <p:sldId id="2310" r:id="rId43"/>
    <p:sldId id="2311" r:id="rId44"/>
    <p:sldId id="2312" r:id="rId45"/>
    <p:sldId id="2313" r:id="rId46"/>
    <p:sldId id="2314" r:id="rId47"/>
    <p:sldId id="2315" r:id="rId48"/>
    <p:sldId id="2316" r:id="rId49"/>
    <p:sldId id="2317" r:id="rId50"/>
    <p:sldId id="2318" r:id="rId51"/>
    <p:sldId id="2319" r:id="rId52"/>
    <p:sldId id="2174" r:id="rId53"/>
    <p:sldId id="2175" r:id="rId54"/>
    <p:sldId id="2177" r:id="rId55"/>
    <p:sldId id="2323" r:id="rId56"/>
    <p:sldId id="2324" r:id="rId57"/>
    <p:sldId id="2325" r:id="rId58"/>
    <p:sldId id="2326" r:id="rId59"/>
    <p:sldId id="2327" r:id="rId60"/>
    <p:sldId id="2328" r:id="rId61"/>
    <p:sldId id="2329" r:id="rId62"/>
    <p:sldId id="2330" r:id="rId63"/>
    <p:sldId id="2331" r:id="rId64"/>
    <p:sldId id="2332" r:id="rId65"/>
    <p:sldId id="2333" r:id="rId66"/>
    <p:sldId id="2334" r:id="rId67"/>
    <p:sldId id="2335" r:id="rId68"/>
    <p:sldId id="2336" r:id="rId69"/>
    <p:sldId id="2337" r:id="rId70"/>
    <p:sldId id="2338" r:id="rId71"/>
    <p:sldId id="2339" r:id="rId72"/>
    <p:sldId id="2340" r:id="rId73"/>
    <p:sldId id="2341" r:id="rId74"/>
    <p:sldId id="2342" r:id="rId75"/>
    <p:sldId id="2343" r:id="rId76"/>
    <p:sldId id="2290" r:id="rId77"/>
    <p:sldId id="2344" r:id="rId78"/>
    <p:sldId id="2345" r:id="rId79"/>
    <p:sldId id="2346" r:id="rId80"/>
    <p:sldId id="2347" r:id="rId81"/>
    <p:sldId id="2348" r:id="rId82"/>
    <p:sldId id="2349" r:id="rId83"/>
    <p:sldId id="2350" r:id="rId84"/>
    <p:sldId id="2351" r:id="rId85"/>
    <p:sldId id="2352" r:id="rId86"/>
    <p:sldId id="2353" r:id="rId87"/>
    <p:sldId id="2354" r:id="rId88"/>
    <p:sldId id="2355" r:id="rId89"/>
    <p:sldId id="2211" r:id="rId90"/>
    <p:sldId id="2272" r:id="rId91"/>
    <p:sldId id="2271" r:id="rId92"/>
    <p:sldId id="2359" r:id="rId93"/>
    <p:sldId id="2360" r:id="rId94"/>
    <p:sldId id="2361" r:id="rId95"/>
    <p:sldId id="2362" r:id="rId96"/>
    <p:sldId id="2363" r:id="rId97"/>
    <p:sldId id="2364" r:id="rId98"/>
    <p:sldId id="2365" r:id="rId99"/>
    <p:sldId id="2366" r:id="rId100"/>
    <p:sldId id="2367" r:id="rId101"/>
    <p:sldId id="2368" r:id="rId102"/>
    <p:sldId id="2369" r:id="rId103"/>
    <p:sldId id="2370" r:id="rId104"/>
    <p:sldId id="2371" r:id="rId105"/>
    <p:sldId id="2372" r:id="rId106"/>
    <p:sldId id="2373" r:id="rId107"/>
    <p:sldId id="2374" r:id="rId108"/>
    <p:sldId id="2375" r:id="rId109"/>
    <p:sldId id="2376" r:id="rId110"/>
    <p:sldId id="2377" r:id="rId111"/>
    <p:sldId id="2378" r:id="rId112"/>
    <p:sldId id="2379" r:id="rId113"/>
    <p:sldId id="2291" r:id="rId114"/>
    <p:sldId id="2380" r:id="rId115"/>
    <p:sldId id="2381" r:id="rId116"/>
    <p:sldId id="2382" r:id="rId117"/>
    <p:sldId id="2383" r:id="rId118"/>
    <p:sldId id="2384" r:id="rId119"/>
    <p:sldId id="2385" r:id="rId120"/>
    <p:sldId id="2386" r:id="rId121"/>
    <p:sldId id="2387" r:id="rId122"/>
    <p:sldId id="2388" r:id="rId123"/>
    <p:sldId id="2389" r:id="rId124"/>
    <p:sldId id="2390" r:id="rId125"/>
    <p:sldId id="2391" r:id="rId126"/>
    <p:sldId id="2273" r:id="rId127"/>
    <p:sldId id="2274" r:id="rId128"/>
    <p:sldId id="2395" r:id="rId129"/>
    <p:sldId id="2396" r:id="rId130"/>
    <p:sldId id="2397" r:id="rId131"/>
    <p:sldId id="2398" r:id="rId132"/>
    <p:sldId id="2399" r:id="rId133"/>
    <p:sldId id="2400" r:id="rId134"/>
    <p:sldId id="2401" r:id="rId135"/>
    <p:sldId id="2402" r:id="rId136"/>
    <p:sldId id="2403" r:id="rId137"/>
    <p:sldId id="2404" r:id="rId138"/>
    <p:sldId id="2405" r:id="rId139"/>
    <p:sldId id="2406" r:id="rId140"/>
    <p:sldId id="2407" r:id="rId141"/>
    <p:sldId id="2408" r:id="rId142"/>
    <p:sldId id="2409" r:id="rId143"/>
    <p:sldId id="2410" r:id="rId144"/>
    <p:sldId id="2411" r:id="rId145"/>
    <p:sldId id="2412" r:id="rId146"/>
    <p:sldId id="2413" r:id="rId147"/>
    <p:sldId id="2414" r:id="rId148"/>
    <p:sldId id="2415" r:id="rId149"/>
    <p:sldId id="328" r:id="rId150"/>
    <p:sldId id="1509" r:id="rId151"/>
    <p:sldId id="595" r:id="rId152"/>
    <p:sldId id="2303" r:id="rId153"/>
    <p:sldId id="2304" r:id="rId154"/>
    <p:sldId id="2305" r:id="rId155"/>
    <p:sldId id="596" r:id="rId156"/>
    <p:sldId id="2292" r:id="rId157"/>
    <p:sldId id="2293" r:id="rId158"/>
    <p:sldId id="2294" r:id="rId159"/>
    <p:sldId id="2295" r:id="rId160"/>
    <p:sldId id="2296" r:id="rId161"/>
    <p:sldId id="2297" r:id="rId162"/>
    <p:sldId id="2298" r:id="rId163"/>
    <p:sldId id="2299" r:id="rId164"/>
    <p:sldId id="2300" r:id="rId165"/>
    <p:sldId id="2301" r:id="rId166"/>
    <p:sldId id="594" r:id="rId167"/>
    <p:sldId id="558" r:id="rId168"/>
    <p:sldId id="555" r:id="rId169"/>
    <p:sldId id="559" r:id="rId170"/>
    <p:sldId id="566" r:id="rId171"/>
    <p:sldId id="567" r:id="rId172"/>
    <p:sldId id="568" r:id="rId173"/>
    <p:sldId id="573" r:id="rId174"/>
    <p:sldId id="574" r:id="rId175"/>
    <p:sldId id="575" r:id="rId176"/>
    <p:sldId id="580" r:id="rId177"/>
    <p:sldId id="2307" r:id="rId178"/>
    <p:sldId id="2306" r:id="rId179"/>
    <p:sldId id="560" r:id="rId180"/>
    <p:sldId id="593" r:id="rId181"/>
    <p:sldId id="561" r:id="rId182"/>
    <p:sldId id="550" r:id="rId183"/>
    <p:sldId id="597" r:id="rId184"/>
    <p:sldId id="583" r:id="rId185"/>
    <p:sldId id="1194" r:id="rId186"/>
    <p:sldId id="1631" r:id="rId187"/>
    <p:sldId id="590" r:id="rId188"/>
    <p:sldId id="591" r:id="rId189"/>
    <p:sldId id="598" r:id="rId190"/>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95A7AE-7839-476F-9F0E-A4D7BD6BF81F}" v="554" dt="2023-04-05T16:32:37.4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presProps" Target="pres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viewProps" Target="view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tableStyles" Target="tableStyle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microsoft.com/office/2016/11/relationships/changesInfo" Target="changesInfos/changesInfo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microsoft.com/office/2015/10/relationships/revisionInfo" Target="revisionInfo.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D495A7AE-7839-476F-9F0E-A4D7BD6BF81F}"/>
    <pc:docChg chg="undo custSel addSld delSld modSld sldOrd">
      <pc:chgData name="Kelly Stokes" userId="3e5c5154-569e-4d81-aa91-4f91841cdfa9" providerId="ADAL" clId="{D495A7AE-7839-476F-9F0E-A4D7BD6BF81F}" dt="2023-04-05T16:32:42.778" v="892" actId="27636"/>
      <pc:docMkLst>
        <pc:docMk/>
      </pc:docMkLst>
      <pc:sldChg chg="modSp mod">
        <pc:chgData name="Kelly Stokes" userId="3e5c5154-569e-4d81-aa91-4f91841cdfa9" providerId="ADAL" clId="{D495A7AE-7839-476F-9F0E-A4D7BD6BF81F}" dt="2023-04-05T10:47:24.580" v="1" actId="20577"/>
        <pc:sldMkLst>
          <pc:docMk/>
          <pc:sldMk cId="3945579917" sldId="256"/>
        </pc:sldMkLst>
        <pc:spChg chg="mod">
          <ac:chgData name="Kelly Stokes" userId="3e5c5154-569e-4d81-aa91-4f91841cdfa9" providerId="ADAL" clId="{D495A7AE-7839-476F-9F0E-A4D7BD6BF81F}" dt="2023-04-05T10:47:24.580" v="1" actId="20577"/>
          <ac:spMkLst>
            <pc:docMk/>
            <pc:sldMk cId="3945579917" sldId="256"/>
            <ac:spMk id="3" creationId="{9B667196-C5B4-45FC-B5E8-3B190D7A595C}"/>
          </ac:spMkLst>
        </pc:spChg>
      </pc:sldChg>
      <pc:sldChg chg="modSp mod">
        <pc:chgData name="Kelly Stokes" userId="3e5c5154-569e-4d81-aa91-4f91841cdfa9" providerId="ADAL" clId="{D495A7AE-7839-476F-9F0E-A4D7BD6BF81F}" dt="2023-04-05T10:47:27.459" v="3" actId="20577"/>
        <pc:sldMkLst>
          <pc:docMk/>
          <pc:sldMk cId="864376776" sldId="322"/>
        </pc:sldMkLst>
        <pc:spChg chg="mod">
          <ac:chgData name="Kelly Stokes" userId="3e5c5154-569e-4d81-aa91-4f91841cdfa9" providerId="ADAL" clId="{D495A7AE-7839-476F-9F0E-A4D7BD6BF81F}" dt="2023-04-05T10:47:27.459" v="3" actId="20577"/>
          <ac:spMkLst>
            <pc:docMk/>
            <pc:sldMk cId="864376776" sldId="322"/>
            <ac:spMk id="2" creationId="{02FB8773-AD3E-2543-510F-CEE32E75C793}"/>
          </ac:spMkLst>
        </pc:spChg>
      </pc:sldChg>
      <pc:sldChg chg="modSp mod">
        <pc:chgData name="Kelly Stokes" userId="3e5c5154-569e-4d81-aa91-4f91841cdfa9" providerId="ADAL" clId="{D495A7AE-7839-476F-9F0E-A4D7BD6BF81F}" dt="2023-04-05T11:00:29.449" v="234" actId="20577"/>
        <pc:sldMkLst>
          <pc:docMk/>
          <pc:sldMk cId="3634764576" sldId="323"/>
        </pc:sldMkLst>
        <pc:spChg chg="mod">
          <ac:chgData name="Kelly Stokes" userId="3e5c5154-569e-4d81-aa91-4f91841cdfa9" providerId="ADAL" clId="{D495A7AE-7839-476F-9F0E-A4D7BD6BF81F}" dt="2023-04-05T11:00:29.449" v="234" actId="20577"/>
          <ac:spMkLst>
            <pc:docMk/>
            <pc:sldMk cId="3634764576" sldId="323"/>
            <ac:spMk id="2" creationId="{02FB8773-AD3E-2543-510F-CEE32E75C793}"/>
          </ac:spMkLst>
        </pc:spChg>
      </pc:sldChg>
      <pc:sldChg chg="modSp mod">
        <pc:chgData name="Kelly Stokes" userId="3e5c5154-569e-4d81-aa91-4f91841cdfa9" providerId="ADAL" clId="{D495A7AE-7839-476F-9F0E-A4D7BD6BF81F}" dt="2023-04-05T11:00:49.735" v="256" actId="20577"/>
        <pc:sldMkLst>
          <pc:docMk/>
          <pc:sldMk cId="4214164962" sldId="328"/>
        </pc:sldMkLst>
        <pc:spChg chg="mod">
          <ac:chgData name="Kelly Stokes" userId="3e5c5154-569e-4d81-aa91-4f91841cdfa9" providerId="ADAL" clId="{D495A7AE-7839-476F-9F0E-A4D7BD6BF81F}" dt="2023-04-05T11:00:49.735" v="256" actId="20577"/>
          <ac:spMkLst>
            <pc:docMk/>
            <pc:sldMk cId="4214164962" sldId="328"/>
            <ac:spMk id="2" creationId="{02FB8773-AD3E-2543-510F-CEE32E75C793}"/>
          </ac:spMkLst>
        </pc:spChg>
      </pc:sldChg>
      <pc:sldChg chg="modNotesTx">
        <pc:chgData name="Kelly Stokes" userId="3e5c5154-569e-4d81-aa91-4f91841cdfa9" providerId="ADAL" clId="{D495A7AE-7839-476F-9F0E-A4D7BD6BF81F}" dt="2023-04-05T11:00:10.102" v="230"/>
        <pc:sldMkLst>
          <pc:docMk/>
          <pc:sldMk cId="2534233594" sldId="331"/>
        </pc:sldMkLst>
      </pc:sldChg>
      <pc:sldChg chg="modSp mod">
        <pc:chgData name="Kelly Stokes" userId="3e5c5154-569e-4d81-aa91-4f91841cdfa9" providerId="ADAL" clId="{D495A7AE-7839-476F-9F0E-A4D7BD6BF81F}" dt="2023-04-05T11:00:14.196" v="231"/>
        <pc:sldMkLst>
          <pc:docMk/>
          <pc:sldMk cId="958288502" sldId="332"/>
        </pc:sldMkLst>
        <pc:spChg chg="mod">
          <ac:chgData name="Kelly Stokes" userId="3e5c5154-569e-4d81-aa91-4f91841cdfa9" providerId="ADAL" clId="{D495A7AE-7839-476F-9F0E-A4D7BD6BF81F}" dt="2023-04-05T11:00:14.196" v="231"/>
          <ac:spMkLst>
            <pc:docMk/>
            <pc:sldMk cId="958288502" sldId="332"/>
            <ac:spMk id="2" creationId="{77E26784-A357-92CE-B6B1-8F248D3D6650}"/>
          </ac:spMkLst>
        </pc:spChg>
      </pc:sldChg>
      <pc:sldChg chg="modNotesTx">
        <pc:chgData name="Kelly Stokes" userId="3e5c5154-569e-4d81-aa91-4f91841cdfa9" providerId="ADAL" clId="{D495A7AE-7839-476F-9F0E-A4D7BD6BF81F}" dt="2023-04-05T11:04:20.670" v="413"/>
        <pc:sldMkLst>
          <pc:docMk/>
          <pc:sldMk cId="3625788919" sldId="550"/>
        </pc:sldMkLst>
      </pc:sldChg>
      <pc:sldChg chg="modSp mod">
        <pc:chgData name="Kelly Stokes" userId="3e5c5154-569e-4d81-aa91-4f91841cdfa9" providerId="ADAL" clId="{D495A7AE-7839-476F-9F0E-A4D7BD6BF81F}" dt="2023-04-05T11:02:03.517" v="290" actId="20577"/>
        <pc:sldMkLst>
          <pc:docMk/>
          <pc:sldMk cId="4213858259" sldId="555"/>
        </pc:sldMkLst>
        <pc:spChg chg="mod">
          <ac:chgData name="Kelly Stokes" userId="3e5c5154-569e-4d81-aa91-4f91841cdfa9" providerId="ADAL" clId="{D495A7AE-7839-476F-9F0E-A4D7BD6BF81F}" dt="2023-04-05T11:02:03.517" v="290" actId="20577"/>
          <ac:spMkLst>
            <pc:docMk/>
            <pc:sldMk cId="4213858259" sldId="555"/>
            <ac:spMk id="2" creationId="{52DA34BA-82FC-47C5-BCE1-BB65E08B92A1}"/>
          </ac:spMkLst>
        </pc:spChg>
      </pc:sldChg>
      <pc:sldChg chg="modSp mod">
        <pc:chgData name="Kelly Stokes" userId="3e5c5154-569e-4d81-aa91-4f91841cdfa9" providerId="ADAL" clId="{D495A7AE-7839-476F-9F0E-A4D7BD6BF81F}" dt="2023-04-05T11:01:56.039" v="285" actId="20577"/>
        <pc:sldMkLst>
          <pc:docMk/>
          <pc:sldMk cId="1413045715" sldId="558"/>
        </pc:sldMkLst>
        <pc:spChg chg="mod">
          <ac:chgData name="Kelly Stokes" userId="3e5c5154-569e-4d81-aa91-4f91841cdfa9" providerId="ADAL" clId="{D495A7AE-7839-476F-9F0E-A4D7BD6BF81F}" dt="2023-04-05T11:01:56.039" v="285" actId="20577"/>
          <ac:spMkLst>
            <pc:docMk/>
            <pc:sldMk cId="1413045715" sldId="558"/>
            <ac:spMk id="2" creationId="{52DA34BA-82FC-47C5-BCE1-BB65E08B92A1}"/>
          </ac:spMkLst>
        </pc:spChg>
      </pc:sldChg>
      <pc:sldChg chg="modSp mod">
        <pc:chgData name="Kelly Stokes" userId="3e5c5154-569e-4d81-aa91-4f91841cdfa9" providerId="ADAL" clId="{D495A7AE-7839-476F-9F0E-A4D7BD6BF81F}" dt="2023-04-05T11:02:08.790" v="295" actId="20577"/>
        <pc:sldMkLst>
          <pc:docMk/>
          <pc:sldMk cId="2938272345" sldId="559"/>
        </pc:sldMkLst>
        <pc:spChg chg="mod">
          <ac:chgData name="Kelly Stokes" userId="3e5c5154-569e-4d81-aa91-4f91841cdfa9" providerId="ADAL" clId="{D495A7AE-7839-476F-9F0E-A4D7BD6BF81F}" dt="2023-04-05T11:02:08.790" v="295" actId="20577"/>
          <ac:spMkLst>
            <pc:docMk/>
            <pc:sldMk cId="2938272345" sldId="559"/>
            <ac:spMk id="2" creationId="{52DA34BA-82FC-47C5-BCE1-BB65E08B92A1}"/>
          </ac:spMkLst>
        </pc:spChg>
      </pc:sldChg>
      <pc:sldChg chg="modSp mod">
        <pc:chgData name="Kelly Stokes" userId="3e5c5154-569e-4d81-aa91-4f91841cdfa9" providerId="ADAL" clId="{D495A7AE-7839-476F-9F0E-A4D7BD6BF81F}" dt="2023-04-05T11:04:03.570" v="411" actId="20577"/>
        <pc:sldMkLst>
          <pc:docMk/>
          <pc:sldMk cId="2844813666" sldId="561"/>
        </pc:sldMkLst>
        <pc:spChg chg="mod">
          <ac:chgData name="Kelly Stokes" userId="3e5c5154-569e-4d81-aa91-4f91841cdfa9" providerId="ADAL" clId="{D495A7AE-7839-476F-9F0E-A4D7BD6BF81F}" dt="2023-04-05T11:04:03.570" v="411" actId="20577"/>
          <ac:spMkLst>
            <pc:docMk/>
            <pc:sldMk cId="2844813666" sldId="561"/>
            <ac:spMk id="2" creationId="{52DA34BA-82FC-47C5-BCE1-BB65E08B92A1}"/>
          </ac:spMkLst>
        </pc:spChg>
      </pc:sldChg>
      <pc:sldChg chg="modSp mod">
        <pc:chgData name="Kelly Stokes" userId="3e5c5154-569e-4d81-aa91-4f91841cdfa9" providerId="ADAL" clId="{D495A7AE-7839-476F-9F0E-A4D7BD6BF81F}" dt="2023-04-05T11:02:24.355" v="307" actId="20577"/>
        <pc:sldMkLst>
          <pc:docMk/>
          <pc:sldMk cId="2824879269" sldId="566"/>
        </pc:sldMkLst>
        <pc:spChg chg="mod">
          <ac:chgData name="Kelly Stokes" userId="3e5c5154-569e-4d81-aa91-4f91841cdfa9" providerId="ADAL" clId="{D495A7AE-7839-476F-9F0E-A4D7BD6BF81F}" dt="2023-04-05T11:02:24.355" v="307" actId="20577"/>
          <ac:spMkLst>
            <pc:docMk/>
            <pc:sldMk cId="2824879269" sldId="566"/>
            <ac:spMk id="2" creationId="{52DA34BA-82FC-47C5-BCE1-BB65E08B92A1}"/>
          </ac:spMkLst>
        </pc:spChg>
      </pc:sldChg>
      <pc:sldChg chg="modSp mod">
        <pc:chgData name="Kelly Stokes" userId="3e5c5154-569e-4d81-aa91-4f91841cdfa9" providerId="ADAL" clId="{D495A7AE-7839-476F-9F0E-A4D7BD6BF81F}" dt="2023-04-05T11:02:29.669" v="313" actId="20577"/>
        <pc:sldMkLst>
          <pc:docMk/>
          <pc:sldMk cId="805782854" sldId="567"/>
        </pc:sldMkLst>
        <pc:spChg chg="mod">
          <ac:chgData name="Kelly Stokes" userId="3e5c5154-569e-4d81-aa91-4f91841cdfa9" providerId="ADAL" clId="{D495A7AE-7839-476F-9F0E-A4D7BD6BF81F}" dt="2023-04-05T11:02:29.669" v="313" actId="20577"/>
          <ac:spMkLst>
            <pc:docMk/>
            <pc:sldMk cId="805782854" sldId="567"/>
            <ac:spMk id="2" creationId="{52DA34BA-82FC-47C5-BCE1-BB65E08B92A1}"/>
          </ac:spMkLst>
        </pc:spChg>
      </pc:sldChg>
      <pc:sldChg chg="modSp mod">
        <pc:chgData name="Kelly Stokes" userId="3e5c5154-569e-4d81-aa91-4f91841cdfa9" providerId="ADAL" clId="{D495A7AE-7839-476F-9F0E-A4D7BD6BF81F}" dt="2023-04-05T11:02:34.081" v="321" actId="20577"/>
        <pc:sldMkLst>
          <pc:docMk/>
          <pc:sldMk cId="2306067830" sldId="568"/>
        </pc:sldMkLst>
        <pc:spChg chg="mod">
          <ac:chgData name="Kelly Stokes" userId="3e5c5154-569e-4d81-aa91-4f91841cdfa9" providerId="ADAL" clId="{D495A7AE-7839-476F-9F0E-A4D7BD6BF81F}" dt="2023-04-05T11:02:34.081" v="321" actId="20577"/>
          <ac:spMkLst>
            <pc:docMk/>
            <pc:sldMk cId="2306067830" sldId="568"/>
            <ac:spMk id="2" creationId="{52DA34BA-82FC-47C5-BCE1-BB65E08B92A1}"/>
          </ac:spMkLst>
        </pc:spChg>
      </pc:sldChg>
      <pc:sldChg chg="modSp mod">
        <pc:chgData name="Kelly Stokes" userId="3e5c5154-569e-4d81-aa91-4f91841cdfa9" providerId="ADAL" clId="{D495A7AE-7839-476F-9F0E-A4D7BD6BF81F}" dt="2023-04-05T11:02:45.389" v="326" actId="20577"/>
        <pc:sldMkLst>
          <pc:docMk/>
          <pc:sldMk cId="2792669322" sldId="573"/>
        </pc:sldMkLst>
        <pc:spChg chg="mod">
          <ac:chgData name="Kelly Stokes" userId="3e5c5154-569e-4d81-aa91-4f91841cdfa9" providerId="ADAL" clId="{D495A7AE-7839-476F-9F0E-A4D7BD6BF81F}" dt="2023-04-05T11:02:45.389" v="326" actId="20577"/>
          <ac:spMkLst>
            <pc:docMk/>
            <pc:sldMk cId="2792669322" sldId="573"/>
            <ac:spMk id="2" creationId="{52DA34BA-82FC-47C5-BCE1-BB65E08B92A1}"/>
          </ac:spMkLst>
        </pc:spChg>
      </pc:sldChg>
      <pc:sldChg chg="modSp mod">
        <pc:chgData name="Kelly Stokes" userId="3e5c5154-569e-4d81-aa91-4f91841cdfa9" providerId="ADAL" clId="{D495A7AE-7839-476F-9F0E-A4D7BD6BF81F}" dt="2023-04-05T11:02:50.635" v="336" actId="20577"/>
        <pc:sldMkLst>
          <pc:docMk/>
          <pc:sldMk cId="1378953568" sldId="574"/>
        </pc:sldMkLst>
        <pc:spChg chg="mod">
          <ac:chgData name="Kelly Stokes" userId="3e5c5154-569e-4d81-aa91-4f91841cdfa9" providerId="ADAL" clId="{D495A7AE-7839-476F-9F0E-A4D7BD6BF81F}" dt="2023-04-05T11:02:50.635" v="336" actId="20577"/>
          <ac:spMkLst>
            <pc:docMk/>
            <pc:sldMk cId="1378953568" sldId="574"/>
            <ac:spMk id="2" creationId="{52DA34BA-82FC-47C5-BCE1-BB65E08B92A1}"/>
          </ac:spMkLst>
        </pc:spChg>
      </pc:sldChg>
      <pc:sldChg chg="modSp mod">
        <pc:chgData name="Kelly Stokes" userId="3e5c5154-569e-4d81-aa91-4f91841cdfa9" providerId="ADAL" clId="{D495A7AE-7839-476F-9F0E-A4D7BD6BF81F}" dt="2023-04-05T11:02:57.356" v="345" actId="20577"/>
        <pc:sldMkLst>
          <pc:docMk/>
          <pc:sldMk cId="3670349578" sldId="575"/>
        </pc:sldMkLst>
        <pc:spChg chg="mod">
          <ac:chgData name="Kelly Stokes" userId="3e5c5154-569e-4d81-aa91-4f91841cdfa9" providerId="ADAL" clId="{D495A7AE-7839-476F-9F0E-A4D7BD6BF81F}" dt="2023-04-05T11:02:57.356" v="345" actId="20577"/>
          <ac:spMkLst>
            <pc:docMk/>
            <pc:sldMk cId="3670349578" sldId="575"/>
            <ac:spMk id="2" creationId="{52DA34BA-82FC-47C5-BCE1-BB65E08B92A1}"/>
          </ac:spMkLst>
        </pc:spChg>
      </pc:sldChg>
      <pc:sldChg chg="modSp mod">
        <pc:chgData name="Kelly Stokes" userId="3e5c5154-569e-4d81-aa91-4f91841cdfa9" providerId="ADAL" clId="{D495A7AE-7839-476F-9F0E-A4D7BD6BF81F}" dt="2023-04-05T11:03:18.232" v="369" actId="20577"/>
        <pc:sldMkLst>
          <pc:docMk/>
          <pc:sldMk cId="1304861550" sldId="580"/>
        </pc:sldMkLst>
        <pc:spChg chg="mod">
          <ac:chgData name="Kelly Stokes" userId="3e5c5154-569e-4d81-aa91-4f91841cdfa9" providerId="ADAL" clId="{D495A7AE-7839-476F-9F0E-A4D7BD6BF81F}" dt="2023-04-05T11:03:18.232" v="369" actId="20577"/>
          <ac:spMkLst>
            <pc:docMk/>
            <pc:sldMk cId="1304861550" sldId="580"/>
            <ac:spMk id="2" creationId="{52DA34BA-82FC-47C5-BCE1-BB65E08B92A1}"/>
          </ac:spMkLst>
        </pc:spChg>
      </pc:sldChg>
      <pc:sldChg chg="modSp mod">
        <pc:chgData name="Kelly Stokes" userId="3e5c5154-569e-4d81-aa91-4f91841cdfa9" providerId="ADAL" clId="{D495A7AE-7839-476F-9F0E-A4D7BD6BF81F}" dt="2023-04-05T11:06:47.363" v="461" actId="1076"/>
        <pc:sldMkLst>
          <pc:docMk/>
          <pc:sldMk cId="2558172481" sldId="591"/>
        </pc:sldMkLst>
        <pc:spChg chg="mod">
          <ac:chgData name="Kelly Stokes" userId="3e5c5154-569e-4d81-aa91-4f91841cdfa9" providerId="ADAL" clId="{D495A7AE-7839-476F-9F0E-A4D7BD6BF81F}" dt="2023-04-05T11:06:47.363" v="461" actId="1076"/>
          <ac:spMkLst>
            <pc:docMk/>
            <pc:sldMk cId="2558172481" sldId="591"/>
            <ac:spMk id="2" creationId="{02FB8773-AD3E-2543-510F-CEE32E75C793}"/>
          </ac:spMkLst>
        </pc:spChg>
      </pc:sldChg>
      <pc:sldChg chg="modSp mod">
        <pc:chgData name="Kelly Stokes" userId="3e5c5154-569e-4d81-aa91-4f91841cdfa9" providerId="ADAL" clId="{D495A7AE-7839-476F-9F0E-A4D7BD6BF81F}" dt="2023-04-05T11:03:57.613" v="398" actId="20577"/>
        <pc:sldMkLst>
          <pc:docMk/>
          <pc:sldMk cId="2335409816" sldId="593"/>
        </pc:sldMkLst>
        <pc:spChg chg="mod">
          <ac:chgData name="Kelly Stokes" userId="3e5c5154-569e-4d81-aa91-4f91841cdfa9" providerId="ADAL" clId="{D495A7AE-7839-476F-9F0E-A4D7BD6BF81F}" dt="2023-04-05T11:03:57.613" v="398" actId="20577"/>
          <ac:spMkLst>
            <pc:docMk/>
            <pc:sldMk cId="2335409816" sldId="593"/>
            <ac:spMk id="2" creationId="{52DA34BA-82FC-47C5-BCE1-BB65E08B92A1}"/>
          </ac:spMkLst>
        </pc:spChg>
      </pc:sldChg>
      <pc:sldChg chg="modSp mod">
        <pc:chgData name="Kelly Stokes" userId="3e5c5154-569e-4d81-aa91-4f91841cdfa9" providerId="ADAL" clId="{D495A7AE-7839-476F-9F0E-A4D7BD6BF81F}" dt="2023-04-05T11:04:28.632" v="418" actId="20577"/>
        <pc:sldMkLst>
          <pc:docMk/>
          <pc:sldMk cId="3886991875" sldId="597"/>
        </pc:sldMkLst>
        <pc:spChg chg="mod">
          <ac:chgData name="Kelly Stokes" userId="3e5c5154-569e-4d81-aa91-4f91841cdfa9" providerId="ADAL" clId="{D495A7AE-7839-476F-9F0E-A4D7BD6BF81F}" dt="2023-04-05T11:04:28.632" v="418" actId="20577"/>
          <ac:spMkLst>
            <pc:docMk/>
            <pc:sldMk cId="3886991875" sldId="597"/>
            <ac:spMk id="2" creationId="{02FB8773-AD3E-2543-510F-CEE32E75C793}"/>
          </ac:spMkLst>
        </pc:spChg>
      </pc:sldChg>
      <pc:sldChg chg="addSp delSp modSp mod">
        <pc:chgData name="Kelly Stokes" userId="3e5c5154-569e-4d81-aa91-4f91841cdfa9" providerId="ADAL" clId="{D495A7AE-7839-476F-9F0E-A4D7BD6BF81F}" dt="2023-04-05T10:47:56.824" v="9" actId="14100"/>
        <pc:sldMkLst>
          <pc:docMk/>
          <pc:sldMk cId="3955913320" sldId="604"/>
        </pc:sldMkLst>
        <pc:picChg chg="del">
          <ac:chgData name="Kelly Stokes" userId="3e5c5154-569e-4d81-aa91-4f91841cdfa9" providerId="ADAL" clId="{D495A7AE-7839-476F-9F0E-A4D7BD6BF81F}" dt="2023-04-05T10:47:29.427" v="4" actId="478"/>
          <ac:picMkLst>
            <pc:docMk/>
            <pc:sldMk cId="3955913320" sldId="604"/>
            <ac:picMk id="3" creationId="{C7C89871-FC74-A409-D624-6BEF6F436AB5}"/>
          </ac:picMkLst>
        </pc:picChg>
        <pc:picChg chg="add mod modCrop">
          <ac:chgData name="Kelly Stokes" userId="3e5c5154-569e-4d81-aa91-4f91841cdfa9" providerId="ADAL" clId="{D495A7AE-7839-476F-9F0E-A4D7BD6BF81F}" dt="2023-04-05T10:47:56.824" v="9" actId="14100"/>
          <ac:picMkLst>
            <pc:docMk/>
            <pc:sldMk cId="3955913320" sldId="604"/>
            <ac:picMk id="4" creationId="{94AB2AC5-4CE9-BAEB-6045-F2592CA1D666}"/>
          </ac:picMkLst>
        </pc:picChg>
      </pc:sldChg>
      <pc:sldChg chg="modSp mod">
        <pc:chgData name="Kelly Stokes" userId="3e5c5154-569e-4d81-aa91-4f91841cdfa9" providerId="ADAL" clId="{D495A7AE-7839-476F-9F0E-A4D7BD6BF81F}" dt="2023-04-05T11:05:17.096" v="424" actId="1076"/>
        <pc:sldMkLst>
          <pc:docMk/>
          <pc:sldMk cId="2851453709" sldId="1194"/>
        </pc:sldMkLst>
        <pc:spChg chg="mod">
          <ac:chgData name="Kelly Stokes" userId="3e5c5154-569e-4d81-aa91-4f91841cdfa9" providerId="ADAL" clId="{D495A7AE-7839-476F-9F0E-A4D7BD6BF81F}" dt="2023-04-05T11:05:09.854" v="422"/>
          <ac:spMkLst>
            <pc:docMk/>
            <pc:sldMk cId="2851453709" sldId="1194"/>
            <ac:spMk id="2" creationId="{02FB8773-AD3E-2543-510F-CEE32E75C793}"/>
          </ac:spMkLst>
        </pc:spChg>
        <pc:spChg chg="mod">
          <ac:chgData name="Kelly Stokes" userId="3e5c5154-569e-4d81-aa91-4f91841cdfa9" providerId="ADAL" clId="{D495A7AE-7839-476F-9F0E-A4D7BD6BF81F}" dt="2023-04-05T11:04:49.731" v="419"/>
          <ac:spMkLst>
            <pc:docMk/>
            <pc:sldMk cId="2851453709" sldId="1194"/>
            <ac:spMk id="3" creationId="{E500F0D3-C8EE-77CA-D8A5-2252D46724AA}"/>
          </ac:spMkLst>
        </pc:spChg>
        <pc:spChg chg="mod">
          <ac:chgData name="Kelly Stokes" userId="3e5c5154-569e-4d81-aa91-4f91841cdfa9" providerId="ADAL" clId="{D495A7AE-7839-476F-9F0E-A4D7BD6BF81F}" dt="2023-04-05T11:04:56.580" v="421" actId="14100"/>
          <ac:spMkLst>
            <pc:docMk/>
            <pc:sldMk cId="2851453709" sldId="1194"/>
            <ac:spMk id="4" creationId="{B5313488-7E4A-79E2-52CD-B230AB2EBC8A}"/>
          </ac:spMkLst>
        </pc:spChg>
        <pc:spChg chg="mod">
          <ac:chgData name="Kelly Stokes" userId="3e5c5154-569e-4d81-aa91-4f91841cdfa9" providerId="ADAL" clId="{D495A7AE-7839-476F-9F0E-A4D7BD6BF81F}" dt="2023-04-05T11:05:17.096" v="424" actId="1076"/>
          <ac:spMkLst>
            <pc:docMk/>
            <pc:sldMk cId="2851453709" sldId="1194"/>
            <ac:spMk id="5" creationId="{E02A7888-AA45-7396-3E3D-4AC6E69CC2E9}"/>
          </ac:spMkLst>
        </pc:spChg>
      </pc:sldChg>
      <pc:sldChg chg="modSp mod">
        <pc:chgData name="Kelly Stokes" userId="3e5c5154-569e-4d81-aa91-4f91841cdfa9" providerId="ADAL" clId="{D495A7AE-7839-476F-9F0E-A4D7BD6BF81F}" dt="2023-04-05T10:49:08.355" v="11"/>
        <pc:sldMkLst>
          <pc:docMk/>
          <pc:sldMk cId="2817335207" sldId="1452"/>
        </pc:sldMkLst>
        <pc:spChg chg="mod">
          <ac:chgData name="Kelly Stokes" userId="3e5c5154-569e-4d81-aa91-4f91841cdfa9" providerId="ADAL" clId="{D495A7AE-7839-476F-9F0E-A4D7BD6BF81F}" dt="2023-04-05T10:49:08.355" v="11"/>
          <ac:spMkLst>
            <pc:docMk/>
            <pc:sldMk cId="2817335207" sldId="1452"/>
            <ac:spMk id="2" creationId="{52DA34BA-82FC-47C5-BCE1-BB65E08B92A1}"/>
          </ac:spMkLst>
        </pc:spChg>
      </pc:sldChg>
      <pc:sldChg chg="del">
        <pc:chgData name="Kelly Stokes" userId="3e5c5154-569e-4d81-aa91-4f91841cdfa9" providerId="ADAL" clId="{D495A7AE-7839-476F-9F0E-A4D7BD6BF81F}" dt="2023-04-05T10:49:15.127" v="12" actId="2696"/>
        <pc:sldMkLst>
          <pc:docMk/>
          <pc:sldMk cId="3880644436" sldId="1453"/>
        </pc:sldMkLst>
      </pc:sldChg>
      <pc:sldChg chg="addSp delSp modSp mod delAnim modAnim">
        <pc:chgData name="Kelly Stokes" userId="3e5c5154-569e-4d81-aa91-4f91841cdfa9" providerId="ADAL" clId="{D495A7AE-7839-476F-9F0E-A4D7BD6BF81F}" dt="2023-04-05T10:49:59.826" v="31"/>
        <pc:sldMkLst>
          <pc:docMk/>
          <pc:sldMk cId="1149855702" sldId="1456"/>
        </pc:sldMkLst>
        <pc:spChg chg="mod">
          <ac:chgData name="Kelly Stokes" userId="3e5c5154-569e-4d81-aa91-4f91841cdfa9" providerId="ADAL" clId="{D495A7AE-7839-476F-9F0E-A4D7BD6BF81F}" dt="2023-04-05T10:49:27.340" v="26" actId="20577"/>
          <ac:spMkLst>
            <pc:docMk/>
            <pc:sldMk cId="1149855702" sldId="1456"/>
            <ac:spMk id="2" creationId="{52DA34BA-82FC-47C5-BCE1-BB65E08B92A1}"/>
          </ac:spMkLst>
        </pc:spChg>
        <pc:spChg chg="del">
          <ac:chgData name="Kelly Stokes" userId="3e5c5154-569e-4d81-aa91-4f91841cdfa9" providerId="ADAL" clId="{D495A7AE-7839-476F-9F0E-A4D7BD6BF81F}" dt="2023-04-05T10:49:29.303" v="27" actId="478"/>
          <ac:spMkLst>
            <pc:docMk/>
            <pc:sldMk cId="1149855702" sldId="1456"/>
            <ac:spMk id="5" creationId="{EBB8FA13-5BDC-AA50-B2C6-E5B9B422AFA4}"/>
          </ac:spMkLst>
        </pc:spChg>
        <pc:picChg chg="add mod">
          <ac:chgData name="Kelly Stokes" userId="3e5c5154-569e-4d81-aa91-4f91841cdfa9" providerId="ADAL" clId="{D495A7AE-7839-476F-9F0E-A4D7BD6BF81F}" dt="2023-04-05T10:49:54.084" v="30" actId="1076"/>
          <ac:picMkLst>
            <pc:docMk/>
            <pc:sldMk cId="1149855702" sldId="1456"/>
            <ac:picMk id="3" creationId="{719A7F9E-9A9C-F6CE-2CD9-2C20E9216195}"/>
          </ac:picMkLst>
        </pc:picChg>
        <pc:picChg chg="del">
          <ac:chgData name="Kelly Stokes" userId="3e5c5154-569e-4d81-aa91-4f91841cdfa9" providerId="ADAL" clId="{D495A7AE-7839-476F-9F0E-A4D7BD6BF81F}" dt="2023-04-05T10:49:30.378" v="28" actId="478"/>
          <ac:picMkLst>
            <pc:docMk/>
            <pc:sldMk cId="1149855702" sldId="1456"/>
            <ac:picMk id="1026" creationId="{6856CEA7-80CD-0EA3-BAB4-0B39B1166000}"/>
          </ac:picMkLst>
        </pc:picChg>
      </pc:sldChg>
      <pc:sldChg chg="addSp delSp modSp mod modAnim">
        <pc:chgData name="Kelly Stokes" userId="3e5c5154-569e-4d81-aa91-4f91841cdfa9" providerId="ADAL" clId="{D495A7AE-7839-476F-9F0E-A4D7BD6BF81F}" dt="2023-04-05T10:52:18.119" v="93" actId="1076"/>
        <pc:sldMkLst>
          <pc:docMk/>
          <pc:sldMk cId="498228807" sldId="1466"/>
        </pc:sldMkLst>
        <pc:spChg chg="mod">
          <ac:chgData name="Kelly Stokes" userId="3e5c5154-569e-4d81-aa91-4f91841cdfa9" providerId="ADAL" clId="{D495A7AE-7839-476F-9F0E-A4D7BD6BF81F}" dt="2023-04-05T10:51:44.015" v="77" actId="20577"/>
          <ac:spMkLst>
            <pc:docMk/>
            <pc:sldMk cId="498228807" sldId="1466"/>
            <ac:spMk id="2" creationId="{52DA34BA-82FC-47C5-BCE1-BB65E08B92A1}"/>
          </ac:spMkLst>
        </pc:spChg>
        <pc:spChg chg="mod">
          <ac:chgData name="Kelly Stokes" userId="3e5c5154-569e-4d81-aa91-4f91841cdfa9" providerId="ADAL" clId="{D495A7AE-7839-476F-9F0E-A4D7BD6BF81F}" dt="2023-04-05T10:51:53.803" v="87" actId="20577"/>
          <ac:spMkLst>
            <pc:docMk/>
            <pc:sldMk cId="498228807" sldId="1466"/>
            <ac:spMk id="10" creationId="{003D53EA-1945-744E-2DD1-0312F4DE835F}"/>
          </ac:spMkLst>
        </pc:spChg>
        <pc:spChg chg="mod">
          <ac:chgData name="Kelly Stokes" userId="3e5c5154-569e-4d81-aa91-4f91841cdfa9" providerId="ADAL" clId="{D495A7AE-7839-476F-9F0E-A4D7BD6BF81F}" dt="2023-04-05T10:52:18.119" v="93" actId="1076"/>
          <ac:spMkLst>
            <pc:docMk/>
            <pc:sldMk cId="498228807" sldId="1466"/>
            <ac:spMk id="12" creationId="{E384BFF7-3319-CAE2-192F-C4DCBBBBFCCA}"/>
          </ac:spMkLst>
        </pc:spChg>
        <pc:picChg chg="add mod">
          <ac:chgData name="Kelly Stokes" userId="3e5c5154-569e-4d81-aa91-4f91841cdfa9" providerId="ADAL" clId="{D495A7AE-7839-476F-9F0E-A4D7BD6BF81F}" dt="2023-04-05T10:51:37.962" v="61"/>
          <ac:picMkLst>
            <pc:docMk/>
            <pc:sldMk cId="498228807" sldId="1466"/>
            <ac:picMk id="3" creationId="{2D8B1240-5F30-8B1C-C4ED-A1793524E0A0}"/>
          </ac:picMkLst>
        </pc:picChg>
        <pc:picChg chg="del">
          <ac:chgData name="Kelly Stokes" userId="3e5c5154-569e-4d81-aa91-4f91841cdfa9" providerId="ADAL" clId="{D495A7AE-7839-476F-9F0E-A4D7BD6BF81F}" dt="2023-04-05T10:51:37.578" v="60" actId="478"/>
          <ac:picMkLst>
            <pc:docMk/>
            <pc:sldMk cId="498228807" sldId="1466"/>
            <ac:picMk id="2050" creationId="{8EFEAEF9-9842-8A70-E100-0250774E04E3}"/>
          </ac:picMkLst>
        </pc:picChg>
      </pc:sldChg>
      <pc:sldChg chg="modSp mod">
        <pc:chgData name="Kelly Stokes" userId="3e5c5154-569e-4d81-aa91-4f91841cdfa9" providerId="ADAL" clId="{D495A7AE-7839-476F-9F0E-A4D7BD6BF81F}" dt="2023-04-05T10:53:48.620" v="135" actId="27636"/>
        <pc:sldMkLst>
          <pc:docMk/>
          <pc:sldMk cId="2199839506" sldId="1473"/>
        </pc:sldMkLst>
        <pc:spChg chg="mod">
          <ac:chgData name="Kelly Stokes" userId="3e5c5154-569e-4d81-aa91-4f91841cdfa9" providerId="ADAL" clId="{D495A7AE-7839-476F-9F0E-A4D7BD6BF81F}" dt="2023-04-05T10:53:37.651" v="124" actId="6549"/>
          <ac:spMkLst>
            <pc:docMk/>
            <pc:sldMk cId="2199839506" sldId="1473"/>
            <ac:spMk id="2" creationId="{52DA34BA-82FC-47C5-BCE1-BB65E08B92A1}"/>
          </ac:spMkLst>
        </pc:spChg>
        <pc:spChg chg="mod">
          <ac:chgData name="Kelly Stokes" userId="3e5c5154-569e-4d81-aa91-4f91841cdfa9" providerId="ADAL" clId="{D495A7AE-7839-476F-9F0E-A4D7BD6BF81F}" dt="2023-04-05T10:53:48.620" v="135" actId="27636"/>
          <ac:spMkLst>
            <pc:docMk/>
            <pc:sldMk cId="2199839506" sldId="1473"/>
            <ac:spMk id="3" creationId="{847A1AC9-9EC9-E1AA-348D-958CE44F2772}"/>
          </ac:spMkLst>
        </pc:spChg>
      </pc:sldChg>
      <pc:sldChg chg="addSp delSp modSp modAnim">
        <pc:chgData name="Kelly Stokes" userId="3e5c5154-569e-4d81-aa91-4f91841cdfa9" providerId="ADAL" clId="{D495A7AE-7839-476F-9F0E-A4D7BD6BF81F}" dt="2023-04-05T10:55:38.650" v="173"/>
        <pc:sldMkLst>
          <pc:docMk/>
          <pc:sldMk cId="2330293709" sldId="1485"/>
        </pc:sldMkLst>
        <pc:spChg chg="mod">
          <ac:chgData name="Kelly Stokes" userId="3e5c5154-569e-4d81-aa91-4f91841cdfa9" providerId="ADAL" clId="{D495A7AE-7839-476F-9F0E-A4D7BD6BF81F}" dt="2023-04-05T10:55:12.675" v="167" actId="20577"/>
          <ac:spMkLst>
            <pc:docMk/>
            <pc:sldMk cId="2330293709" sldId="1485"/>
            <ac:spMk id="2" creationId="{52DA34BA-82FC-47C5-BCE1-BB65E08B92A1}"/>
          </ac:spMkLst>
        </pc:spChg>
        <pc:spChg chg="mod">
          <ac:chgData name="Kelly Stokes" userId="3e5c5154-569e-4d81-aa91-4f91841cdfa9" providerId="ADAL" clId="{D495A7AE-7839-476F-9F0E-A4D7BD6BF81F}" dt="2023-04-05T10:55:08.380" v="158"/>
          <ac:spMkLst>
            <pc:docMk/>
            <pc:sldMk cId="2330293709" sldId="1485"/>
            <ac:spMk id="8" creationId="{1FCDC8B7-0F0D-46B5-057E-579929B7D816}"/>
          </ac:spMkLst>
        </pc:spChg>
        <pc:picChg chg="del">
          <ac:chgData name="Kelly Stokes" userId="3e5c5154-569e-4d81-aa91-4f91841cdfa9" providerId="ADAL" clId="{D495A7AE-7839-476F-9F0E-A4D7BD6BF81F}" dt="2023-04-05T10:55:33.459" v="168" actId="478"/>
          <ac:picMkLst>
            <pc:docMk/>
            <pc:sldMk cId="2330293709" sldId="1485"/>
            <ac:picMk id="3074" creationId="{8669DBCB-1B4D-8602-EB7A-614F88FD39C2}"/>
          </ac:picMkLst>
        </pc:picChg>
        <pc:picChg chg="add mod">
          <ac:chgData name="Kelly Stokes" userId="3e5c5154-569e-4d81-aa91-4f91841cdfa9" providerId="ADAL" clId="{D495A7AE-7839-476F-9F0E-A4D7BD6BF81F}" dt="2023-04-05T10:55:35.919" v="170" actId="1076"/>
          <ac:picMkLst>
            <pc:docMk/>
            <pc:sldMk cId="2330293709" sldId="1485"/>
            <ac:picMk id="4098" creationId="{4E3291EF-7967-F8C7-2D51-80C32BED58DC}"/>
          </ac:picMkLst>
        </pc:picChg>
      </pc:sldChg>
      <pc:sldChg chg="modSp mod">
        <pc:chgData name="Kelly Stokes" userId="3e5c5154-569e-4d81-aa91-4f91841cdfa9" providerId="ADAL" clId="{D495A7AE-7839-476F-9F0E-A4D7BD6BF81F}" dt="2023-04-05T10:54:28.156" v="151" actId="27636"/>
        <pc:sldMkLst>
          <pc:docMk/>
          <pc:sldMk cId="199949674" sldId="1501"/>
        </pc:sldMkLst>
        <pc:spChg chg="mod">
          <ac:chgData name="Kelly Stokes" userId="3e5c5154-569e-4d81-aa91-4f91841cdfa9" providerId="ADAL" clId="{D495A7AE-7839-476F-9F0E-A4D7BD6BF81F}" dt="2023-04-05T10:54:19.379" v="144" actId="20577"/>
          <ac:spMkLst>
            <pc:docMk/>
            <pc:sldMk cId="199949674" sldId="1501"/>
            <ac:spMk id="2" creationId="{52DA34BA-82FC-47C5-BCE1-BB65E08B92A1}"/>
          </ac:spMkLst>
        </pc:spChg>
        <pc:spChg chg="mod">
          <ac:chgData name="Kelly Stokes" userId="3e5c5154-569e-4d81-aa91-4f91841cdfa9" providerId="ADAL" clId="{D495A7AE-7839-476F-9F0E-A4D7BD6BF81F}" dt="2023-04-05T10:54:28.156" v="151" actId="27636"/>
          <ac:spMkLst>
            <pc:docMk/>
            <pc:sldMk cId="199949674" sldId="1501"/>
            <ac:spMk id="3" creationId="{847A1AC9-9EC9-E1AA-348D-958CE44F2772}"/>
          </ac:spMkLst>
        </pc:spChg>
      </pc:sldChg>
      <pc:sldChg chg="modSp mod">
        <pc:chgData name="Kelly Stokes" userId="3e5c5154-569e-4d81-aa91-4f91841cdfa9" providerId="ADAL" clId="{D495A7AE-7839-476F-9F0E-A4D7BD6BF81F}" dt="2023-04-05T10:54:47.722" v="157" actId="20577"/>
        <pc:sldMkLst>
          <pc:docMk/>
          <pc:sldMk cId="2203475726" sldId="1502"/>
        </pc:sldMkLst>
        <pc:spChg chg="mod">
          <ac:chgData name="Kelly Stokes" userId="3e5c5154-569e-4d81-aa91-4f91841cdfa9" providerId="ADAL" clId="{D495A7AE-7839-476F-9F0E-A4D7BD6BF81F}" dt="2023-04-05T10:54:42.354" v="152"/>
          <ac:spMkLst>
            <pc:docMk/>
            <pc:sldMk cId="2203475726" sldId="1502"/>
            <ac:spMk id="2" creationId="{52DA34BA-82FC-47C5-BCE1-BB65E08B92A1}"/>
          </ac:spMkLst>
        </pc:spChg>
        <pc:spChg chg="mod">
          <ac:chgData name="Kelly Stokes" userId="3e5c5154-569e-4d81-aa91-4f91841cdfa9" providerId="ADAL" clId="{D495A7AE-7839-476F-9F0E-A4D7BD6BF81F}" dt="2023-04-05T10:54:47.722" v="157" actId="20577"/>
          <ac:spMkLst>
            <pc:docMk/>
            <pc:sldMk cId="2203475726" sldId="1502"/>
            <ac:spMk id="3" creationId="{847A1AC9-9EC9-E1AA-348D-958CE44F2772}"/>
          </ac:spMkLst>
        </pc:spChg>
      </pc:sldChg>
      <pc:sldChg chg="addSp delSp modSp modAnim">
        <pc:chgData name="Kelly Stokes" userId="3e5c5154-569e-4d81-aa91-4f91841cdfa9" providerId="ADAL" clId="{D495A7AE-7839-476F-9F0E-A4D7BD6BF81F}" dt="2023-04-05T10:57:23.248" v="207"/>
        <pc:sldMkLst>
          <pc:docMk/>
          <pc:sldMk cId="2659700584" sldId="1504"/>
        </pc:sldMkLst>
        <pc:spChg chg="mod">
          <ac:chgData name="Kelly Stokes" userId="3e5c5154-569e-4d81-aa91-4f91841cdfa9" providerId="ADAL" clId="{D495A7AE-7839-476F-9F0E-A4D7BD6BF81F}" dt="2023-04-05T10:56:38.807" v="197" actId="20577"/>
          <ac:spMkLst>
            <pc:docMk/>
            <pc:sldMk cId="2659700584" sldId="1504"/>
            <ac:spMk id="2" creationId="{52DA34BA-82FC-47C5-BCE1-BB65E08B92A1}"/>
          </ac:spMkLst>
        </pc:spChg>
        <pc:spChg chg="mod">
          <ac:chgData name="Kelly Stokes" userId="3e5c5154-569e-4d81-aa91-4f91841cdfa9" providerId="ADAL" clId="{D495A7AE-7839-476F-9F0E-A4D7BD6BF81F}" dt="2023-04-05T10:56:42.816" v="201" actId="20577"/>
          <ac:spMkLst>
            <pc:docMk/>
            <pc:sldMk cId="2659700584" sldId="1504"/>
            <ac:spMk id="4" creationId="{C424366C-8EFB-1EF9-3E80-C6EE7BE15FA3}"/>
          </ac:spMkLst>
        </pc:spChg>
        <pc:spChg chg="mod">
          <ac:chgData name="Kelly Stokes" userId="3e5c5154-569e-4d81-aa91-4f91841cdfa9" providerId="ADAL" clId="{D495A7AE-7839-476F-9F0E-A4D7BD6BF81F}" dt="2023-04-05T10:56:33.396" v="186" actId="20577"/>
          <ac:spMkLst>
            <pc:docMk/>
            <pc:sldMk cId="2659700584" sldId="1504"/>
            <ac:spMk id="8" creationId="{1FCDC8B7-0F0D-46B5-057E-579929B7D816}"/>
          </ac:spMkLst>
        </pc:spChg>
        <pc:picChg chg="del">
          <ac:chgData name="Kelly Stokes" userId="3e5c5154-569e-4d81-aa91-4f91841cdfa9" providerId="ADAL" clId="{D495A7AE-7839-476F-9F0E-A4D7BD6BF81F}" dt="2023-04-05T10:56:44.256" v="202" actId="478"/>
          <ac:picMkLst>
            <pc:docMk/>
            <pc:sldMk cId="2659700584" sldId="1504"/>
            <ac:picMk id="4098" creationId="{2A9818E4-8C27-0B9B-4F18-B9528D920140}"/>
          </ac:picMkLst>
        </pc:picChg>
        <pc:picChg chg="add mod">
          <ac:chgData name="Kelly Stokes" userId="3e5c5154-569e-4d81-aa91-4f91841cdfa9" providerId="ADAL" clId="{D495A7AE-7839-476F-9F0E-A4D7BD6BF81F}" dt="2023-04-05T10:57:18.555" v="204" actId="1076"/>
          <ac:picMkLst>
            <pc:docMk/>
            <pc:sldMk cId="2659700584" sldId="1504"/>
            <ac:picMk id="8194" creationId="{2A9B9A69-7064-B807-31E7-E9028B12A623}"/>
          </ac:picMkLst>
        </pc:picChg>
      </pc:sldChg>
      <pc:sldChg chg="modSp mod">
        <pc:chgData name="Kelly Stokes" userId="3e5c5154-569e-4d81-aa91-4f91841cdfa9" providerId="ADAL" clId="{D495A7AE-7839-476F-9F0E-A4D7BD6BF81F}" dt="2023-04-05T10:56:11.515" v="183" actId="27636"/>
        <pc:sldMkLst>
          <pc:docMk/>
          <pc:sldMk cId="1571660563" sldId="1505"/>
        </pc:sldMkLst>
        <pc:spChg chg="mod">
          <ac:chgData name="Kelly Stokes" userId="3e5c5154-569e-4d81-aa91-4f91841cdfa9" providerId="ADAL" clId="{D495A7AE-7839-476F-9F0E-A4D7BD6BF81F}" dt="2023-04-05T10:55:59.995" v="176" actId="20577"/>
          <ac:spMkLst>
            <pc:docMk/>
            <pc:sldMk cId="1571660563" sldId="1505"/>
            <ac:spMk id="2" creationId="{52DA34BA-82FC-47C5-BCE1-BB65E08B92A1}"/>
          </ac:spMkLst>
        </pc:spChg>
        <pc:spChg chg="mod">
          <ac:chgData name="Kelly Stokes" userId="3e5c5154-569e-4d81-aa91-4f91841cdfa9" providerId="ADAL" clId="{D495A7AE-7839-476F-9F0E-A4D7BD6BF81F}" dt="2023-04-05T10:56:11.515" v="183" actId="27636"/>
          <ac:spMkLst>
            <pc:docMk/>
            <pc:sldMk cId="1571660563" sldId="1505"/>
            <ac:spMk id="3" creationId="{847A1AC9-9EC9-E1AA-348D-958CE44F2772}"/>
          </ac:spMkLst>
        </pc:spChg>
      </pc:sldChg>
      <pc:sldChg chg="modSp mod">
        <pc:chgData name="Kelly Stokes" userId="3e5c5154-569e-4d81-aa91-4f91841cdfa9" providerId="ADAL" clId="{D495A7AE-7839-476F-9F0E-A4D7BD6BF81F}" dt="2023-04-05T10:57:47.117" v="213" actId="27636"/>
        <pc:sldMkLst>
          <pc:docMk/>
          <pc:sldMk cId="2611828572" sldId="1506"/>
        </pc:sldMkLst>
        <pc:spChg chg="mod">
          <ac:chgData name="Kelly Stokes" userId="3e5c5154-569e-4d81-aa91-4f91841cdfa9" providerId="ADAL" clId="{D495A7AE-7839-476F-9F0E-A4D7BD6BF81F}" dt="2023-04-05T10:57:35.704" v="208"/>
          <ac:spMkLst>
            <pc:docMk/>
            <pc:sldMk cId="2611828572" sldId="1506"/>
            <ac:spMk id="2" creationId="{52DA34BA-82FC-47C5-BCE1-BB65E08B92A1}"/>
          </ac:spMkLst>
        </pc:spChg>
        <pc:spChg chg="mod">
          <ac:chgData name="Kelly Stokes" userId="3e5c5154-569e-4d81-aa91-4f91841cdfa9" providerId="ADAL" clId="{D495A7AE-7839-476F-9F0E-A4D7BD6BF81F}" dt="2023-04-05T10:57:47.117" v="213" actId="27636"/>
          <ac:spMkLst>
            <pc:docMk/>
            <pc:sldMk cId="2611828572" sldId="1506"/>
            <ac:spMk id="3" creationId="{847A1AC9-9EC9-E1AA-348D-958CE44F2772}"/>
          </ac:spMkLst>
        </pc:spChg>
      </pc:sldChg>
      <pc:sldChg chg="addSp delSp modSp mod">
        <pc:chgData name="Kelly Stokes" userId="3e5c5154-569e-4d81-aa91-4f91841cdfa9" providerId="ADAL" clId="{D495A7AE-7839-476F-9F0E-A4D7BD6BF81F}" dt="2023-04-05T11:01:01.231" v="258"/>
        <pc:sldMkLst>
          <pc:docMk/>
          <pc:sldMk cId="3786602557" sldId="1509"/>
        </pc:sldMkLst>
        <pc:picChg chg="add mod">
          <ac:chgData name="Kelly Stokes" userId="3e5c5154-569e-4d81-aa91-4f91841cdfa9" providerId="ADAL" clId="{D495A7AE-7839-476F-9F0E-A4D7BD6BF81F}" dt="2023-04-05T11:01:01.231" v="258"/>
          <ac:picMkLst>
            <pc:docMk/>
            <pc:sldMk cId="3786602557" sldId="1509"/>
            <ac:picMk id="2" creationId="{DF9A179D-6F3C-1737-52FE-AABEA7505F43}"/>
          </ac:picMkLst>
        </pc:picChg>
        <pc:picChg chg="del">
          <ac:chgData name="Kelly Stokes" userId="3e5c5154-569e-4d81-aa91-4f91841cdfa9" providerId="ADAL" clId="{D495A7AE-7839-476F-9F0E-A4D7BD6BF81F}" dt="2023-04-05T11:00:51.872" v="257" actId="478"/>
          <ac:picMkLst>
            <pc:docMk/>
            <pc:sldMk cId="3786602557" sldId="1509"/>
            <ac:picMk id="4" creationId="{32673294-15DF-68B8-7AB8-4D4E6A545A70}"/>
          </ac:picMkLst>
        </pc:picChg>
      </pc:sldChg>
      <pc:sldChg chg="modSp mod">
        <pc:chgData name="Kelly Stokes" userId="3e5c5154-569e-4d81-aa91-4f91841cdfa9" providerId="ADAL" clId="{D495A7AE-7839-476F-9F0E-A4D7BD6BF81F}" dt="2023-04-05T11:06:00.428" v="430" actId="1076"/>
        <pc:sldMkLst>
          <pc:docMk/>
          <pc:sldMk cId="3605437593" sldId="1631"/>
        </pc:sldMkLst>
        <pc:spChg chg="mod">
          <ac:chgData name="Kelly Stokes" userId="3e5c5154-569e-4d81-aa91-4f91841cdfa9" providerId="ADAL" clId="{D495A7AE-7839-476F-9F0E-A4D7BD6BF81F}" dt="2023-04-05T11:05:53.217" v="429"/>
          <ac:spMkLst>
            <pc:docMk/>
            <pc:sldMk cId="3605437593" sldId="1631"/>
            <ac:spMk id="2" creationId="{02FB8773-AD3E-2543-510F-CEE32E75C793}"/>
          </ac:spMkLst>
        </pc:spChg>
        <pc:spChg chg="mod">
          <ac:chgData name="Kelly Stokes" userId="3e5c5154-569e-4d81-aa91-4f91841cdfa9" providerId="ADAL" clId="{D495A7AE-7839-476F-9F0E-A4D7BD6BF81F}" dt="2023-04-05T11:05:39.146" v="428" actId="20577"/>
          <ac:spMkLst>
            <pc:docMk/>
            <pc:sldMk cId="3605437593" sldId="1631"/>
            <ac:spMk id="3" creationId="{E500F0D3-C8EE-77CA-D8A5-2252D46724AA}"/>
          </ac:spMkLst>
        </pc:spChg>
        <pc:spChg chg="mod">
          <ac:chgData name="Kelly Stokes" userId="3e5c5154-569e-4d81-aa91-4f91841cdfa9" providerId="ADAL" clId="{D495A7AE-7839-476F-9F0E-A4D7BD6BF81F}" dt="2023-04-05T11:05:37.840" v="427" actId="14100"/>
          <ac:spMkLst>
            <pc:docMk/>
            <pc:sldMk cId="3605437593" sldId="1631"/>
            <ac:spMk id="4" creationId="{B5313488-7E4A-79E2-52CD-B230AB2EBC8A}"/>
          </ac:spMkLst>
        </pc:spChg>
        <pc:spChg chg="mod">
          <ac:chgData name="Kelly Stokes" userId="3e5c5154-569e-4d81-aa91-4f91841cdfa9" providerId="ADAL" clId="{D495A7AE-7839-476F-9F0E-A4D7BD6BF81F}" dt="2023-04-05T11:06:00.428" v="430" actId="1076"/>
          <ac:spMkLst>
            <pc:docMk/>
            <pc:sldMk cId="3605437593" sldId="1631"/>
            <ac:spMk id="5" creationId="{E02A7888-AA45-7396-3E3D-4AC6E69CC2E9}"/>
          </ac:spMkLst>
        </pc:spChg>
      </pc:sldChg>
      <pc:sldChg chg="modSp mod">
        <pc:chgData name="Kelly Stokes" userId="3e5c5154-569e-4d81-aa91-4f91841cdfa9" providerId="ADAL" clId="{D495A7AE-7839-476F-9F0E-A4D7BD6BF81F}" dt="2023-04-05T10:58:31.633" v="221" actId="255"/>
        <pc:sldMkLst>
          <pc:docMk/>
          <pc:sldMk cId="1658217302" sldId="1767"/>
        </pc:sldMkLst>
        <pc:spChg chg="mod">
          <ac:chgData name="Kelly Stokes" userId="3e5c5154-569e-4d81-aa91-4f91841cdfa9" providerId="ADAL" clId="{D495A7AE-7839-476F-9F0E-A4D7BD6BF81F}" dt="2023-04-05T10:58:31.633" v="221" actId="255"/>
          <ac:spMkLst>
            <pc:docMk/>
            <pc:sldMk cId="1658217302" sldId="1767"/>
            <ac:spMk id="2" creationId="{52DA34BA-82FC-47C5-BCE1-BB65E08B92A1}"/>
          </ac:spMkLst>
        </pc:spChg>
      </pc:sldChg>
      <pc:sldChg chg="del">
        <pc:chgData name="Kelly Stokes" userId="3e5c5154-569e-4d81-aa91-4f91841cdfa9" providerId="ADAL" clId="{D495A7AE-7839-476F-9F0E-A4D7BD6BF81F}" dt="2023-04-05T10:49:15.127" v="12" actId="2696"/>
        <pc:sldMkLst>
          <pc:docMk/>
          <pc:sldMk cId="2462957756" sldId="1897"/>
        </pc:sldMkLst>
      </pc:sldChg>
      <pc:sldChg chg="del">
        <pc:chgData name="Kelly Stokes" userId="3e5c5154-569e-4d81-aa91-4f91841cdfa9" providerId="ADAL" clId="{D495A7AE-7839-476F-9F0E-A4D7BD6BF81F}" dt="2023-04-05T11:00:25.857" v="232" actId="2696"/>
        <pc:sldMkLst>
          <pc:docMk/>
          <pc:sldMk cId="1934287711" sldId="2039"/>
        </pc:sldMkLst>
      </pc:sldChg>
      <pc:sldChg chg="del">
        <pc:chgData name="Kelly Stokes" userId="3e5c5154-569e-4d81-aa91-4f91841cdfa9" providerId="ADAL" clId="{D495A7AE-7839-476F-9F0E-A4D7BD6BF81F}" dt="2023-04-05T11:00:25.857" v="232" actId="2696"/>
        <pc:sldMkLst>
          <pc:docMk/>
          <pc:sldMk cId="2347492521" sldId="2040"/>
        </pc:sldMkLst>
      </pc:sldChg>
      <pc:sldChg chg="del">
        <pc:chgData name="Kelly Stokes" userId="3e5c5154-569e-4d81-aa91-4f91841cdfa9" providerId="ADAL" clId="{D495A7AE-7839-476F-9F0E-A4D7BD6BF81F}" dt="2023-04-05T11:00:25.857" v="232" actId="2696"/>
        <pc:sldMkLst>
          <pc:docMk/>
          <pc:sldMk cId="2992335433" sldId="2041"/>
        </pc:sldMkLst>
      </pc:sldChg>
      <pc:sldChg chg="del">
        <pc:chgData name="Kelly Stokes" userId="3e5c5154-569e-4d81-aa91-4f91841cdfa9" providerId="ADAL" clId="{D495A7AE-7839-476F-9F0E-A4D7BD6BF81F}" dt="2023-04-05T11:00:25.857" v="232" actId="2696"/>
        <pc:sldMkLst>
          <pc:docMk/>
          <pc:sldMk cId="1814849148" sldId="2071"/>
        </pc:sldMkLst>
      </pc:sldChg>
      <pc:sldChg chg="del">
        <pc:chgData name="Kelly Stokes" userId="3e5c5154-569e-4d81-aa91-4f91841cdfa9" providerId="ADAL" clId="{D495A7AE-7839-476F-9F0E-A4D7BD6BF81F}" dt="2023-04-05T11:00:25.857" v="232" actId="2696"/>
        <pc:sldMkLst>
          <pc:docMk/>
          <pc:sldMk cId="2275302295" sldId="2072"/>
        </pc:sldMkLst>
      </pc:sldChg>
      <pc:sldChg chg="del">
        <pc:chgData name="Kelly Stokes" userId="3e5c5154-569e-4d81-aa91-4f91841cdfa9" providerId="ADAL" clId="{D495A7AE-7839-476F-9F0E-A4D7BD6BF81F}" dt="2023-04-05T11:00:25.857" v="232" actId="2696"/>
        <pc:sldMkLst>
          <pc:docMk/>
          <pc:sldMk cId="3869284140" sldId="2073"/>
        </pc:sldMkLst>
      </pc:sldChg>
      <pc:sldChg chg="del">
        <pc:chgData name="Kelly Stokes" userId="3e5c5154-569e-4d81-aa91-4f91841cdfa9" providerId="ADAL" clId="{D495A7AE-7839-476F-9F0E-A4D7BD6BF81F}" dt="2023-04-05T11:00:25.857" v="232" actId="2696"/>
        <pc:sldMkLst>
          <pc:docMk/>
          <pc:sldMk cId="3737850019" sldId="2103"/>
        </pc:sldMkLst>
      </pc:sldChg>
      <pc:sldChg chg="del">
        <pc:chgData name="Kelly Stokes" userId="3e5c5154-569e-4d81-aa91-4f91841cdfa9" providerId="ADAL" clId="{D495A7AE-7839-476F-9F0E-A4D7BD6BF81F}" dt="2023-04-05T11:00:25.857" v="232" actId="2696"/>
        <pc:sldMkLst>
          <pc:docMk/>
          <pc:sldMk cId="3233279506" sldId="2104"/>
        </pc:sldMkLst>
      </pc:sldChg>
      <pc:sldChg chg="del">
        <pc:chgData name="Kelly Stokes" userId="3e5c5154-569e-4d81-aa91-4f91841cdfa9" providerId="ADAL" clId="{D495A7AE-7839-476F-9F0E-A4D7BD6BF81F}" dt="2023-04-05T11:00:25.857" v="232" actId="2696"/>
        <pc:sldMkLst>
          <pc:docMk/>
          <pc:sldMk cId="838391775" sldId="2105"/>
        </pc:sldMkLst>
      </pc:sldChg>
      <pc:sldChg chg="del">
        <pc:chgData name="Kelly Stokes" userId="3e5c5154-569e-4d81-aa91-4f91841cdfa9" providerId="ADAL" clId="{D495A7AE-7839-476F-9F0E-A4D7BD6BF81F}" dt="2023-04-05T10:48:08.158" v="10" actId="2696"/>
        <pc:sldMkLst>
          <pc:docMk/>
          <pc:sldMk cId="3595333241" sldId="2122"/>
        </pc:sldMkLst>
      </pc:sldChg>
      <pc:sldChg chg="del">
        <pc:chgData name="Kelly Stokes" userId="3e5c5154-569e-4d81-aa91-4f91841cdfa9" providerId="ADAL" clId="{D495A7AE-7839-476F-9F0E-A4D7BD6BF81F}" dt="2023-04-05T10:48:08.158" v="10" actId="2696"/>
        <pc:sldMkLst>
          <pc:docMk/>
          <pc:sldMk cId="1063199361" sldId="2123"/>
        </pc:sldMkLst>
      </pc:sldChg>
      <pc:sldChg chg="del">
        <pc:chgData name="Kelly Stokes" userId="3e5c5154-569e-4d81-aa91-4f91841cdfa9" providerId="ADAL" clId="{D495A7AE-7839-476F-9F0E-A4D7BD6BF81F}" dt="2023-04-05T10:48:08.158" v="10" actId="2696"/>
        <pc:sldMkLst>
          <pc:docMk/>
          <pc:sldMk cId="3714952480" sldId="2124"/>
        </pc:sldMkLst>
      </pc:sldChg>
      <pc:sldChg chg="del">
        <pc:chgData name="Kelly Stokes" userId="3e5c5154-569e-4d81-aa91-4f91841cdfa9" providerId="ADAL" clId="{D495A7AE-7839-476F-9F0E-A4D7BD6BF81F}" dt="2023-04-05T10:48:08.158" v="10" actId="2696"/>
        <pc:sldMkLst>
          <pc:docMk/>
          <pc:sldMk cId="3600766724" sldId="2125"/>
        </pc:sldMkLst>
      </pc:sldChg>
      <pc:sldChg chg="del">
        <pc:chgData name="Kelly Stokes" userId="3e5c5154-569e-4d81-aa91-4f91841cdfa9" providerId="ADAL" clId="{D495A7AE-7839-476F-9F0E-A4D7BD6BF81F}" dt="2023-04-05T10:48:08.158" v="10" actId="2696"/>
        <pc:sldMkLst>
          <pc:docMk/>
          <pc:sldMk cId="385566261" sldId="2126"/>
        </pc:sldMkLst>
      </pc:sldChg>
      <pc:sldChg chg="del">
        <pc:chgData name="Kelly Stokes" userId="3e5c5154-569e-4d81-aa91-4f91841cdfa9" providerId="ADAL" clId="{D495A7AE-7839-476F-9F0E-A4D7BD6BF81F}" dt="2023-04-05T10:48:08.158" v="10" actId="2696"/>
        <pc:sldMkLst>
          <pc:docMk/>
          <pc:sldMk cId="479580036" sldId="2127"/>
        </pc:sldMkLst>
      </pc:sldChg>
      <pc:sldChg chg="del">
        <pc:chgData name="Kelly Stokes" userId="3e5c5154-569e-4d81-aa91-4f91841cdfa9" providerId="ADAL" clId="{D495A7AE-7839-476F-9F0E-A4D7BD6BF81F}" dt="2023-04-05T10:48:08.158" v="10" actId="2696"/>
        <pc:sldMkLst>
          <pc:docMk/>
          <pc:sldMk cId="1571601516" sldId="2128"/>
        </pc:sldMkLst>
      </pc:sldChg>
      <pc:sldChg chg="del">
        <pc:chgData name="Kelly Stokes" userId="3e5c5154-569e-4d81-aa91-4f91841cdfa9" providerId="ADAL" clId="{D495A7AE-7839-476F-9F0E-A4D7BD6BF81F}" dt="2023-04-05T10:48:08.158" v="10" actId="2696"/>
        <pc:sldMkLst>
          <pc:docMk/>
          <pc:sldMk cId="1692632579" sldId="2129"/>
        </pc:sldMkLst>
      </pc:sldChg>
      <pc:sldChg chg="del">
        <pc:chgData name="Kelly Stokes" userId="3e5c5154-569e-4d81-aa91-4f91841cdfa9" providerId="ADAL" clId="{D495A7AE-7839-476F-9F0E-A4D7BD6BF81F}" dt="2023-04-05T10:48:08.158" v="10" actId="2696"/>
        <pc:sldMkLst>
          <pc:docMk/>
          <pc:sldMk cId="560433268" sldId="2130"/>
        </pc:sldMkLst>
      </pc:sldChg>
      <pc:sldChg chg="addSp delSp modSp mod delAnim modAnim">
        <pc:chgData name="Kelly Stokes" userId="3e5c5154-569e-4d81-aa91-4f91841cdfa9" providerId="ADAL" clId="{D495A7AE-7839-476F-9F0E-A4D7BD6BF81F}" dt="2023-04-05T10:51:30.345" v="59"/>
        <pc:sldMkLst>
          <pc:docMk/>
          <pc:sldMk cId="3590158779" sldId="2131"/>
        </pc:sldMkLst>
        <pc:spChg chg="mod">
          <ac:chgData name="Kelly Stokes" userId="3e5c5154-569e-4d81-aa91-4f91841cdfa9" providerId="ADAL" clId="{D495A7AE-7839-476F-9F0E-A4D7BD6BF81F}" dt="2023-04-05T10:50:50.114" v="52" actId="20577"/>
          <ac:spMkLst>
            <pc:docMk/>
            <pc:sldMk cId="3590158779" sldId="2131"/>
            <ac:spMk id="2" creationId="{52DA34BA-82FC-47C5-BCE1-BB65E08B92A1}"/>
          </ac:spMkLst>
        </pc:spChg>
        <pc:spChg chg="del">
          <ac:chgData name="Kelly Stokes" userId="3e5c5154-569e-4d81-aa91-4f91841cdfa9" providerId="ADAL" clId="{D495A7AE-7839-476F-9F0E-A4D7BD6BF81F}" dt="2023-04-05T10:50:51.847" v="53" actId="478"/>
          <ac:spMkLst>
            <pc:docMk/>
            <pc:sldMk cId="3590158779" sldId="2131"/>
            <ac:spMk id="5" creationId="{EBB8FA13-5BDC-AA50-B2C6-E5B9B422AFA4}"/>
          </ac:spMkLst>
        </pc:spChg>
        <pc:picChg chg="del">
          <ac:chgData name="Kelly Stokes" userId="3e5c5154-569e-4d81-aa91-4f91841cdfa9" providerId="ADAL" clId="{D495A7AE-7839-476F-9F0E-A4D7BD6BF81F}" dt="2023-04-05T10:50:52.907" v="54" actId="478"/>
          <ac:picMkLst>
            <pc:docMk/>
            <pc:sldMk cId="3590158779" sldId="2131"/>
            <ac:picMk id="1026" creationId="{6856CEA7-80CD-0EA3-BAB4-0B39B1166000}"/>
          </ac:picMkLst>
        </pc:picChg>
        <pc:picChg chg="add mod">
          <ac:chgData name="Kelly Stokes" userId="3e5c5154-569e-4d81-aa91-4f91841cdfa9" providerId="ADAL" clId="{D495A7AE-7839-476F-9F0E-A4D7BD6BF81F}" dt="2023-04-05T10:51:25.969" v="58" actId="732"/>
          <ac:picMkLst>
            <pc:docMk/>
            <pc:sldMk cId="3590158779" sldId="2131"/>
            <ac:picMk id="3074" creationId="{5487CF12-8057-26E2-B86F-6CC756AF6F94}"/>
          </ac:picMkLst>
        </pc:picChg>
      </pc:sldChg>
      <pc:sldChg chg="addSp delSp modSp mod delAnim modAnim">
        <pc:chgData name="Kelly Stokes" userId="3e5c5154-569e-4d81-aa91-4f91841cdfa9" providerId="ADAL" clId="{D495A7AE-7839-476F-9F0E-A4D7BD6BF81F}" dt="2023-04-05T10:50:40.260" v="41"/>
        <pc:sldMkLst>
          <pc:docMk/>
          <pc:sldMk cId="3553281073" sldId="2132"/>
        </pc:sldMkLst>
        <pc:spChg chg="mod">
          <ac:chgData name="Kelly Stokes" userId="3e5c5154-569e-4d81-aa91-4f91841cdfa9" providerId="ADAL" clId="{D495A7AE-7839-476F-9F0E-A4D7BD6BF81F}" dt="2023-04-05T10:50:06.919" v="36" actId="20577"/>
          <ac:spMkLst>
            <pc:docMk/>
            <pc:sldMk cId="3553281073" sldId="2132"/>
            <ac:spMk id="2" creationId="{52DA34BA-82FC-47C5-BCE1-BB65E08B92A1}"/>
          </ac:spMkLst>
        </pc:spChg>
        <pc:spChg chg="del">
          <ac:chgData name="Kelly Stokes" userId="3e5c5154-569e-4d81-aa91-4f91841cdfa9" providerId="ADAL" clId="{D495A7AE-7839-476F-9F0E-A4D7BD6BF81F}" dt="2023-04-05T10:50:08.896" v="37" actId="478"/>
          <ac:spMkLst>
            <pc:docMk/>
            <pc:sldMk cId="3553281073" sldId="2132"/>
            <ac:spMk id="5" creationId="{EBB8FA13-5BDC-AA50-B2C6-E5B9B422AFA4}"/>
          </ac:spMkLst>
        </pc:spChg>
        <pc:picChg chg="del">
          <ac:chgData name="Kelly Stokes" userId="3e5c5154-569e-4d81-aa91-4f91841cdfa9" providerId="ADAL" clId="{D495A7AE-7839-476F-9F0E-A4D7BD6BF81F}" dt="2023-04-05T10:50:10.001" v="38" actId="478"/>
          <ac:picMkLst>
            <pc:docMk/>
            <pc:sldMk cId="3553281073" sldId="2132"/>
            <ac:picMk id="1026" creationId="{6856CEA7-80CD-0EA3-BAB4-0B39B1166000}"/>
          </ac:picMkLst>
        </pc:picChg>
        <pc:picChg chg="add mod">
          <ac:chgData name="Kelly Stokes" userId="3e5c5154-569e-4d81-aa91-4f91841cdfa9" providerId="ADAL" clId="{D495A7AE-7839-476F-9F0E-A4D7BD6BF81F}" dt="2023-04-05T10:50:39.324" v="40" actId="1076"/>
          <ac:picMkLst>
            <pc:docMk/>
            <pc:sldMk cId="3553281073" sldId="2132"/>
            <ac:picMk id="2050" creationId="{9E3976BC-B5B1-8526-49F1-46986906A8CE}"/>
          </ac:picMkLst>
        </pc:picChg>
      </pc:sldChg>
      <pc:sldChg chg="addSp delSp modSp modAnim">
        <pc:chgData name="Kelly Stokes" userId="3e5c5154-569e-4d81-aa91-4f91841cdfa9" providerId="ADAL" clId="{D495A7AE-7839-476F-9F0E-A4D7BD6BF81F}" dt="2023-04-05T10:53:20.839" v="121"/>
        <pc:sldMkLst>
          <pc:docMk/>
          <pc:sldMk cId="1663003375" sldId="2133"/>
        </pc:sldMkLst>
        <pc:spChg chg="mod">
          <ac:chgData name="Kelly Stokes" userId="3e5c5154-569e-4d81-aa91-4f91841cdfa9" providerId="ADAL" clId="{D495A7AE-7839-476F-9F0E-A4D7BD6BF81F}" dt="2023-04-05T10:53:05.207" v="116" actId="20577"/>
          <ac:spMkLst>
            <pc:docMk/>
            <pc:sldMk cId="1663003375" sldId="2133"/>
            <ac:spMk id="2" creationId="{52DA34BA-82FC-47C5-BCE1-BB65E08B92A1}"/>
          </ac:spMkLst>
        </pc:spChg>
        <pc:spChg chg="mod">
          <ac:chgData name="Kelly Stokes" userId="3e5c5154-569e-4d81-aa91-4f91841cdfa9" providerId="ADAL" clId="{D495A7AE-7839-476F-9F0E-A4D7BD6BF81F}" dt="2023-04-05T10:53:08.144" v="120" actId="20577"/>
          <ac:spMkLst>
            <pc:docMk/>
            <pc:sldMk cId="1663003375" sldId="2133"/>
            <ac:spMk id="10" creationId="{003D53EA-1945-744E-2DD1-0312F4DE835F}"/>
          </ac:spMkLst>
        </pc:spChg>
        <pc:spChg chg="mod">
          <ac:chgData name="Kelly Stokes" userId="3e5c5154-569e-4d81-aa91-4f91841cdfa9" providerId="ADAL" clId="{D495A7AE-7839-476F-9F0E-A4D7BD6BF81F}" dt="2023-04-05T10:53:20.839" v="121"/>
          <ac:spMkLst>
            <pc:docMk/>
            <pc:sldMk cId="1663003375" sldId="2133"/>
            <ac:spMk id="12" creationId="{E384BFF7-3319-CAE2-192F-C4DCBBBBFCCA}"/>
          </ac:spMkLst>
        </pc:spChg>
        <pc:picChg chg="add mod">
          <ac:chgData name="Kelly Stokes" userId="3e5c5154-569e-4d81-aa91-4f91841cdfa9" providerId="ADAL" clId="{D495A7AE-7839-476F-9F0E-A4D7BD6BF81F}" dt="2023-04-05T10:52:59.833" v="109"/>
          <ac:picMkLst>
            <pc:docMk/>
            <pc:sldMk cId="1663003375" sldId="2133"/>
            <ac:picMk id="3" creationId="{74A80A04-47EF-73DC-9538-DB57C19BE455}"/>
          </ac:picMkLst>
        </pc:picChg>
        <pc:picChg chg="del">
          <ac:chgData name="Kelly Stokes" userId="3e5c5154-569e-4d81-aa91-4f91841cdfa9" providerId="ADAL" clId="{D495A7AE-7839-476F-9F0E-A4D7BD6BF81F}" dt="2023-04-05T10:52:59.456" v="108" actId="478"/>
          <ac:picMkLst>
            <pc:docMk/>
            <pc:sldMk cId="1663003375" sldId="2133"/>
            <ac:picMk id="2050" creationId="{8EFEAEF9-9842-8A70-E100-0250774E04E3}"/>
          </ac:picMkLst>
        </pc:picChg>
      </pc:sldChg>
      <pc:sldChg chg="addSp delSp modSp modAnim">
        <pc:chgData name="Kelly Stokes" userId="3e5c5154-569e-4d81-aa91-4f91841cdfa9" providerId="ADAL" clId="{D495A7AE-7839-476F-9F0E-A4D7BD6BF81F}" dt="2023-04-05T10:52:48.353" v="107"/>
        <pc:sldMkLst>
          <pc:docMk/>
          <pc:sldMk cId="2286348768" sldId="2134"/>
        </pc:sldMkLst>
        <pc:spChg chg="mod">
          <ac:chgData name="Kelly Stokes" userId="3e5c5154-569e-4d81-aa91-4f91841cdfa9" providerId="ADAL" clId="{D495A7AE-7839-476F-9F0E-A4D7BD6BF81F}" dt="2023-04-05T10:52:30.851" v="102" actId="20577"/>
          <ac:spMkLst>
            <pc:docMk/>
            <pc:sldMk cId="2286348768" sldId="2134"/>
            <ac:spMk id="2" creationId="{52DA34BA-82FC-47C5-BCE1-BB65E08B92A1}"/>
          </ac:spMkLst>
        </pc:spChg>
        <pc:spChg chg="mod">
          <ac:chgData name="Kelly Stokes" userId="3e5c5154-569e-4d81-aa91-4f91841cdfa9" providerId="ADAL" clId="{D495A7AE-7839-476F-9F0E-A4D7BD6BF81F}" dt="2023-04-05T10:52:44.112" v="106" actId="20577"/>
          <ac:spMkLst>
            <pc:docMk/>
            <pc:sldMk cId="2286348768" sldId="2134"/>
            <ac:spMk id="10" creationId="{003D53EA-1945-744E-2DD1-0312F4DE835F}"/>
          </ac:spMkLst>
        </pc:spChg>
        <pc:spChg chg="mod">
          <ac:chgData name="Kelly Stokes" userId="3e5c5154-569e-4d81-aa91-4f91841cdfa9" providerId="ADAL" clId="{D495A7AE-7839-476F-9F0E-A4D7BD6BF81F}" dt="2023-04-05T10:52:48.353" v="107"/>
          <ac:spMkLst>
            <pc:docMk/>
            <pc:sldMk cId="2286348768" sldId="2134"/>
            <ac:spMk id="12" creationId="{E384BFF7-3319-CAE2-192F-C4DCBBBBFCCA}"/>
          </ac:spMkLst>
        </pc:spChg>
        <pc:picChg chg="add mod">
          <ac:chgData name="Kelly Stokes" userId="3e5c5154-569e-4d81-aa91-4f91841cdfa9" providerId="ADAL" clId="{D495A7AE-7839-476F-9F0E-A4D7BD6BF81F}" dt="2023-04-05T10:52:26.257" v="95"/>
          <ac:picMkLst>
            <pc:docMk/>
            <pc:sldMk cId="2286348768" sldId="2134"/>
            <ac:picMk id="3" creationId="{1B25FCF0-FD80-8512-587A-6DA4C7E3C6C0}"/>
          </ac:picMkLst>
        </pc:picChg>
        <pc:picChg chg="del">
          <ac:chgData name="Kelly Stokes" userId="3e5c5154-569e-4d81-aa91-4f91841cdfa9" providerId="ADAL" clId="{D495A7AE-7839-476F-9F0E-A4D7BD6BF81F}" dt="2023-04-05T10:52:25.846" v="94" actId="478"/>
          <ac:picMkLst>
            <pc:docMk/>
            <pc:sldMk cId="2286348768" sldId="2134"/>
            <ac:picMk id="2050" creationId="{8EFEAEF9-9842-8A70-E100-0250774E04E3}"/>
          </ac:picMkLst>
        </pc:picChg>
      </pc:sldChg>
      <pc:sldChg chg="del">
        <pc:chgData name="Kelly Stokes" userId="3e5c5154-569e-4d81-aa91-4f91841cdfa9" providerId="ADAL" clId="{D495A7AE-7839-476F-9F0E-A4D7BD6BF81F}" dt="2023-04-05T10:57:55.175" v="214" actId="2696"/>
        <pc:sldMkLst>
          <pc:docMk/>
          <pc:sldMk cId="2808332632" sldId="2135"/>
        </pc:sldMkLst>
      </pc:sldChg>
      <pc:sldChg chg="del">
        <pc:chgData name="Kelly Stokes" userId="3e5c5154-569e-4d81-aa91-4f91841cdfa9" providerId="ADAL" clId="{D495A7AE-7839-476F-9F0E-A4D7BD6BF81F}" dt="2023-04-05T10:57:55.175" v="214" actId="2696"/>
        <pc:sldMkLst>
          <pc:docMk/>
          <pc:sldMk cId="1669311550" sldId="2136"/>
        </pc:sldMkLst>
      </pc:sldChg>
      <pc:sldChg chg="del">
        <pc:chgData name="Kelly Stokes" userId="3e5c5154-569e-4d81-aa91-4f91841cdfa9" providerId="ADAL" clId="{D495A7AE-7839-476F-9F0E-A4D7BD6BF81F}" dt="2023-04-05T10:58:38.469" v="222" actId="2696"/>
        <pc:sldMkLst>
          <pc:docMk/>
          <pc:sldMk cId="1818368099" sldId="2137"/>
        </pc:sldMkLst>
      </pc:sldChg>
      <pc:sldChg chg="del">
        <pc:chgData name="Kelly Stokes" userId="3e5c5154-569e-4d81-aa91-4f91841cdfa9" providerId="ADAL" clId="{D495A7AE-7839-476F-9F0E-A4D7BD6BF81F}" dt="2023-04-05T11:00:25.857" v="232" actId="2696"/>
        <pc:sldMkLst>
          <pc:docMk/>
          <pc:sldMk cId="1689923684" sldId="2138"/>
        </pc:sldMkLst>
      </pc:sldChg>
      <pc:sldChg chg="del">
        <pc:chgData name="Kelly Stokes" userId="3e5c5154-569e-4d81-aa91-4f91841cdfa9" providerId="ADAL" clId="{D495A7AE-7839-476F-9F0E-A4D7BD6BF81F}" dt="2023-04-05T11:00:25.857" v="232" actId="2696"/>
        <pc:sldMkLst>
          <pc:docMk/>
          <pc:sldMk cId="2964594380" sldId="2139"/>
        </pc:sldMkLst>
      </pc:sldChg>
      <pc:sldChg chg="del">
        <pc:chgData name="Kelly Stokes" userId="3e5c5154-569e-4d81-aa91-4f91841cdfa9" providerId="ADAL" clId="{D495A7AE-7839-476F-9F0E-A4D7BD6BF81F}" dt="2023-04-05T11:01:14.780" v="260" actId="2696"/>
        <pc:sldMkLst>
          <pc:docMk/>
          <pc:sldMk cId="2390549561" sldId="2140"/>
        </pc:sldMkLst>
      </pc:sldChg>
      <pc:sldChg chg="del">
        <pc:chgData name="Kelly Stokes" userId="3e5c5154-569e-4d81-aa91-4f91841cdfa9" providerId="ADAL" clId="{D495A7AE-7839-476F-9F0E-A4D7BD6BF81F}" dt="2023-04-05T11:01:14.780" v="260" actId="2696"/>
        <pc:sldMkLst>
          <pc:docMk/>
          <pc:sldMk cId="3875163532" sldId="2141"/>
        </pc:sldMkLst>
      </pc:sldChg>
      <pc:sldChg chg="del">
        <pc:chgData name="Kelly Stokes" userId="3e5c5154-569e-4d81-aa91-4f91841cdfa9" providerId="ADAL" clId="{D495A7AE-7839-476F-9F0E-A4D7BD6BF81F}" dt="2023-04-05T11:01:14.780" v="260" actId="2696"/>
        <pc:sldMkLst>
          <pc:docMk/>
          <pc:sldMk cId="65466794" sldId="2142"/>
        </pc:sldMkLst>
      </pc:sldChg>
      <pc:sldChg chg="del">
        <pc:chgData name="Kelly Stokes" userId="3e5c5154-569e-4d81-aa91-4f91841cdfa9" providerId="ADAL" clId="{D495A7AE-7839-476F-9F0E-A4D7BD6BF81F}" dt="2023-04-05T11:01:14.780" v="260" actId="2696"/>
        <pc:sldMkLst>
          <pc:docMk/>
          <pc:sldMk cId="1828362765" sldId="2143"/>
        </pc:sldMkLst>
      </pc:sldChg>
      <pc:sldChg chg="del">
        <pc:chgData name="Kelly Stokes" userId="3e5c5154-569e-4d81-aa91-4f91841cdfa9" providerId="ADAL" clId="{D495A7AE-7839-476F-9F0E-A4D7BD6BF81F}" dt="2023-04-05T11:01:14.780" v="260" actId="2696"/>
        <pc:sldMkLst>
          <pc:docMk/>
          <pc:sldMk cId="105649030" sldId="2144"/>
        </pc:sldMkLst>
      </pc:sldChg>
      <pc:sldChg chg="del">
        <pc:chgData name="Kelly Stokes" userId="3e5c5154-569e-4d81-aa91-4f91841cdfa9" providerId="ADAL" clId="{D495A7AE-7839-476F-9F0E-A4D7BD6BF81F}" dt="2023-04-05T11:01:14.780" v="260" actId="2696"/>
        <pc:sldMkLst>
          <pc:docMk/>
          <pc:sldMk cId="2158052002" sldId="2145"/>
        </pc:sldMkLst>
      </pc:sldChg>
      <pc:sldChg chg="del">
        <pc:chgData name="Kelly Stokes" userId="3e5c5154-569e-4d81-aa91-4f91841cdfa9" providerId="ADAL" clId="{D495A7AE-7839-476F-9F0E-A4D7BD6BF81F}" dt="2023-04-05T11:01:14.780" v="260" actId="2696"/>
        <pc:sldMkLst>
          <pc:docMk/>
          <pc:sldMk cId="3631167927" sldId="2146"/>
        </pc:sldMkLst>
      </pc:sldChg>
      <pc:sldChg chg="del">
        <pc:chgData name="Kelly Stokes" userId="3e5c5154-569e-4d81-aa91-4f91841cdfa9" providerId="ADAL" clId="{D495A7AE-7839-476F-9F0E-A4D7BD6BF81F}" dt="2023-04-05T11:01:14.780" v="260" actId="2696"/>
        <pc:sldMkLst>
          <pc:docMk/>
          <pc:sldMk cId="2488288280" sldId="2147"/>
        </pc:sldMkLst>
      </pc:sldChg>
      <pc:sldChg chg="del">
        <pc:chgData name="Kelly Stokes" userId="3e5c5154-569e-4d81-aa91-4f91841cdfa9" providerId="ADAL" clId="{D495A7AE-7839-476F-9F0E-A4D7BD6BF81F}" dt="2023-04-05T11:01:14.780" v="260" actId="2696"/>
        <pc:sldMkLst>
          <pc:docMk/>
          <pc:sldMk cId="1982908298" sldId="2148"/>
        </pc:sldMkLst>
      </pc:sldChg>
      <pc:sldChg chg="del">
        <pc:chgData name="Kelly Stokes" userId="3e5c5154-569e-4d81-aa91-4f91841cdfa9" providerId="ADAL" clId="{D495A7AE-7839-476F-9F0E-A4D7BD6BF81F}" dt="2023-04-05T11:01:14.780" v="260" actId="2696"/>
        <pc:sldMkLst>
          <pc:docMk/>
          <pc:sldMk cId="484749870" sldId="2149"/>
        </pc:sldMkLst>
      </pc:sldChg>
      <pc:sldChg chg="del">
        <pc:chgData name="Kelly Stokes" userId="3e5c5154-569e-4d81-aa91-4f91841cdfa9" providerId="ADAL" clId="{D495A7AE-7839-476F-9F0E-A4D7BD6BF81F}" dt="2023-04-05T11:01:14.780" v="260" actId="2696"/>
        <pc:sldMkLst>
          <pc:docMk/>
          <pc:sldMk cId="1352973632" sldId="2150"/>
        </pc:sldMkLst>
      </pc:sldChg>
      <pc:sldChg chg="del">
        <pc:chgData name="Kelly Stokes" userId="3e5c5154-569e-4d81-aa91-4f91841cdfa9" providerId="ADAL" clId="{D495A7AE-7839-476F-9F0E-A4D7BD6BF81F}" dt="2023-04-05T11:01:14.780" v="260" actId="2696"/>
        <pc:sldMkLst>
          <pc:docMk/>
          <pc:sldMk cId="1057989269" sldId="2151"/>
        </pc:sldMkLst>
      </pc:sldChg>
      <pc:sldChg chg="del">
        <pc:chgData name="Kelly Stokes" userId="3e5c5154-569e-4d81-aa91-4f91841cdfa9" providerId="ADAL" clId="{D495A7AE-7839-476F-9F0E-A4D7BD6BF81F}" dt="2023-04-05T11:01:06.988" v="259" actId="2696"/>
        <pc:sldMkLst>
          <pc:docMk/>
          <pc:sldMk cId="4233142791" sldId="2153"/>
        </pc:sldMkLst>
      </pc:sldChg>
      <pc:sldChg chg="del">
        <pc:chgData name="Kelly Stokes" userId="3e5c5154-569e-4d81-aa91-4f91841cdfa9" providerId="ADAL" clId="{D495A7AE-7839-476F-9F0E-A4D7BD6BF81F}" dt="2023-04-05T11:01:06.988" v="259" actId="2696"/>
        <pc:sldMkLst>
          <pc:docMk/>
          <pc:sldMk cId="2829438368" sldId="2154"/>
        </pc:sldMkLst>
      </pc:sldChg>
      <pc:sldChg chg="del">
        <pc:chgData name="Kelly Stokes" userId="3e5c5154-569e-4d81-aa91-4f91841cdfa9" providerId="ADAL" clId="{D495A7AE-7839-476F-9F0E-A4D7BD6BF81F}" dt="2023-04-05T11:04:08.569" v="412" actId="2696"/>
        <pc:sldMkLst>
          <pc:docMk/>
          <pc:sldMk cId="1258222404" sldId="2155"/>
        </pc:sldMkLst>
      </pc:sldChg>
      <pc:sldChg chg="del">
        <pc:chgData name="Kelly Stokes" userId="3e5c5154-569e-4d81-aa91-4f91841cdfa9" providerId="ADAL" clId="{D495A7AE-7839-476F-9F0E-A4D7BD6BF81F}" dt="2023-04-05T11:06:14.561" v="431" actId="2696"/>
        <pc:sldMkLst>
          <pc:docMk/>
          <pc:sldMk cId="884897423" sldId="2156"/>
        </pc:sldMkLst>
      </pc:sldChg>
      <pc:sldChg chg="del">
        <pc:chgData name="Kelly Stokes" userId="3e5c5154-569e-4d81-aa91-4f91841cdfa9" providerId="ADAL" clId="{D495A7AE-7839-476F-9F0E-A4D7BD6BF81F}" dt="2023-04-05T11:06:52.701" v="462" actId="2696"/>
        <pc:sldMkLst>
          <pc:docMk/>
          <pc:sldMk cId="4166371603" sldId="2157"/>
        </pc:sldMkLst>
      </pc:sldChg>
      <pc:sldChg chg="del">
        <pc:chgData name="Kelly Stokes" userId="3e5c5154-569e-4d81-aa91-4f91841cdfa9" providerId="ADAL" clId="{D495A7AE-7839-476F-9F0E-A4D7BD6BF81F}" dt="2023-04-05T11:00:25.857" v="232" actId="2696"/>
        <pc:sldMkLst>
          <pc:docMk/>
          <pc:sldMk cId="2158704501" sldId="2158"/>
        </pc:sldMkLst>
      </pc:sldChg>
      <pc:sldChg chg="del">
        <pc:chgData name="Kelly Stokes" userId="3e5c5154-569e-4d81-aa91-4f91841cdfa9" providerId="ADAL" clId="{D495A7AE-7839-476F-9F0E-A4D7BD6BF81F}" dt="2023-04-05T11:00:25.857" v="232" actId="2696"/>
        <pc:sldMkLst>
          <pc:docMk/>
          <pc:sldMk cId="2488557419" sldId="2159"/>
        </pc:sldMkLst>
      </pc:sldChg>
      <pc:sldChg chg="del">
        <pc:chgData name="Kelly Stokes" userId="3e5c5154-569e-4d81-aa91-4f91841cdfa9" providerId="ADAL" clId="{D495A7AE-7839-476F-9F0E-A4D7BD6BF81F}" dt="2023-04-05T11:00:25.857" v="232" actId="2696"/>
        <pc:sldMkLst>
          <pc:docMk/>
          <pc:sldMk cId="1027744" sldId="2160"/>
        </pc:sldMkLst>
      </pc:sldChg>
      <pc:sldChg chg="del">
        <pc:chgData name="Kelly Stokes" userId="3e5c5154-569e-4d81-aa91-4f91841cdfa9" providerId="ADAL" clId="{D495A7AE-7839-476F-9F0E-A4D7BD6BF81F}" dt="2023-04-05T11:00:25.857" v="232" actId="2696"/>
        <pc:sldMkLst>
          <pc:docMk/>
          <pc:sldMk cId="3897653746" sldId="2161"/>
        </pc:sldMkLst>
      </pc:sldChg>
      <pc:sldChg chg="del">
        <pc:chgData name="Kelly Stokes" userId="3e5c5154-569e-4d81-aa91-4f91841cdfa9" providerId="ADAL" clId="{D495A7AE-7839-476F-9F0E-A4D7BD6BF81F}" dt="2023-04-05T11:00:25.857" v="232" actId="2696"/>
        <pc:sldMkLst>
          <pc:docMk/>
          <pc:sldMk cId="3842972205" sldId="2162"/>
        </pc:sldMkLst>
      </pc:sldChg>
      <pc:sldChg chg="del">
        <pc:chgData name="Kelly Stokes" userId="3e5c5154-569e-4d81-aa91-4f91841cdfa9" providerId="ADAL" clId="{D495A7AE-7839-476F-9F0E-A4D7BD6BF81F}" dt="2023-04-05T11:00:25.857" v="232" actId="2696"/>
        <pc:sldMkLst>
          <pc:docMk/>
          <pc:sldMk cId="170878158" sldId="2163"/>
        </pc:sldMkLst>
      </pc:sldChg>
      <pc:sldChg chg="del">
        <pc:chgData name="Kelly Stokes" userId="3e5c5154-569e-4d81-aa91-4f91841cdfa9" providerId="ADAL" clId="{D495A7AE-7839-476F-9F0E-A4D7BD6BF81F}" dt="2023-04-05T11:00:25.857" v="232" actId="2696"/>
        <pc:sldMkLst>
          <pc:docMk/>
          <pc:sldMk cId="4259514425" sldId="2164"/>
        </pc:sldMkLst>
      </pc:sldChg>
      <pc:sldChg chg="del">
        <pc:chgData name="Kelly Stokes" userId="3e5c5154-569e-4d81-aa91-4f91841cdfa9" providerId="ADAL" clId="{D495A7AE-7839-476F-9F0E-A4D7BD6BF81F}" dt="2023-04-05T11:00:25.857" v="232" actId="2696"/>
        <pc:sldMkLst>
          <pc:docMk/>
          <pc:sldMk cId="2028973602" sldId="2165"/>
        </pc:sldMkLst>
      </pc:sldChg>
      <pc:sldChg chg="del">
        <pc:chgData name="Kelly Stokes" userId="3e5c5154-569e-4d81-aa91-4f91841cdfa9" providerId="ADAL" clId="{D495A7AE-7839-476F-9F0E-A4D7BD6BF81F}" dt="2023-04-05T11:00:25.857" v="232" actId="2696"/>
        <pc:sldMkLst>
          <pc:docMk/>
          <pc:sldMk cId="3126669505" sldId="2166"/>
        </pc:sldMkLst>
      </pc:sldChg>
      <pc:sldChg chg="del">
        <pc:chgData name="Kelly Stokes" userId="3e5c5154-569e-4d81-aa91-4f91841cdfa9" providerId="ADAL" clId="{D495A7AE-7839-476F-9F0E-A4D7BD6BF81F}" dt="2023-04-05T11:00:25.857" v="232" actId="2696"/>
        <pc:sldMkLst>
          <pc:docMk/>
          <pc:sldMk cId="2251817546" sldId="2170"/>
        </pc:sldMkLst>
      </pc:sldChg>
      <pc:sldChg chg="del">
        <pc:chgData name="Kelly Stokes" userId="3e5c5154-569e-4d81-aa91-4f91841cdfa9" providerId="ADAL" clId="{D495A7AE-7839-476F-9F0E-A4D7BD6BF81F}" dt="2023-04-05T11:00:25.857" v="232" actId="2696"/>
        <pc:sldMkLst>
          <pc:docMk/>
          <pc:sldMk cId="3943382601" sldId="2171"/>
        </pc:sldMkLst>
      </pc:sldChg>
      <pc:sldChg chg="del">
        <pc:chgData name="Kelly Stokes" userId="3e5c5154-569e-4d81-aa91-4f91841cdfa9" providerId="ADAL" clId="{D495A7AE-7839-476F-9F0E-A4D7BD6BF81F}" dt="2023-04-05T11:00:25.857" v="232" actId="2696"/>
        <pc:sldMkLst>
          <pc:docMk/>
          <pc:sldMk cId="2369256716" sldId="2172"/>
        </pc:sldMkLst>
      </pc:sldChg>
      <pc:sldChg chg="del">
        <pc:chgData name="Kelly Stokes" userId="3e5c5154-569e-4d81-aa91-4f91841cdfa9" providerId="ADAL" clId="{D495A7AE-7839-476F-9F0E-A4D7BD6BF81F}" dt="2023-04-05T11:00:25.857" v="232" actId="2696"/>
        <pc:sldMkLst>
          <pc:docMk/>
          <pc:sldMk cId="884532093" sldId="2173"/>
        </pc:sldMkLst>
      </pc:sldChg>
      <pc:sldChg chg="del">
        <pc:chgData name="Kelly Stokes" userId="3e5c5154-569e-4d81-aa91-4f91841cdfa9" providerId="ADAL" clId="{D495A7AE-7839-476F-9F0E-A4D7BD6BF81F}" dt="2023-04-05T11:00:25.857" v="232" actId="2696"/>
        <pc:sldMkLst>
          <pc:docMk/>
          <pc:sldMk cId="2316744692" sldId="2174"/>
        </pc:sldMkLst>
      </pc:sldChg>
      <pc:sldChg chg="del">
        <pc:chgData name="Kelly Stokes" userId="3e5c5154-569e-4d81-aa91-4f91841cdfa9" providerId="ADAL" clId="{D495A7AE-7839-476F-9F0E-A4D7BD6BF81F}" dt="2023-04-05T11:00:25.857" v="232" actId="2696"/>
        <pc:sldMkLst>
          <pc:docMk/>
          <pc:sldMk cId="2638408637" sldId="2175"/>
        </pc:sldMkLst>
      </pc:sldChg>
      <pc:sldChg chg="del">
        <pc:chgData name="Kelly Stokes" userId="3e5c5154-569e-4d81-aa91-4f91841cdfa9" providerId="ADAL" clId="{D495A7AE-7839-476F-9F0E-A4D7BD6BF81F}" dt="2023-04-05T11:00:25.857" v="232" actId="2696"/>
        <pc:sldMkLst>
          <pc:docMk/>
          <pc:sldMk cId="413039151" sldId="2177"/>
        </pc:sldMkLst>
      </pc:sldChg>
      <pc:sldChg chg="del">
        <pc:chgData name="Kelly Stokes" userId="3e5c5154-569e-4d81-aa91-4f91841cdfa9" providerId="ADAL" clId="{D495A7AE-7839-476F-9F0E-A4D7BD6BF81F}" dt="2023-04-05T11:00:25.857" v="232" actId="2696"/>
        <pc:sldMkLst>
          <pc:docMk/>
          <pc:sldMk cId="548708362" sldId="2178"/>
        </pc:sldMkLst>
      </pc:sldChg>
      <pc:sldChg chg="del">
        <pc:chgData name="Kelly Stokes" userId="3e5c5154-569e-4d81-aa91-4f91841cdfa9" providerId="ADAL" clId="{D495A7AE-7839-476F-9F0E-A4D7BD6BF81F}" dt="2023-04-05T11:00:25.857" v="232" actId="2696"/>
        <pc:sldMkLst>
          <pc:docMk/>
          <pc:sldMk cId="2154013750" sldId="2180"/>
        </pc:sldMkLst>
      </pc:sldChg>
      <pc:sldChg chg="del">
        <pc:chgData name="Kelly Stokes" userId="3e5c5154-569e-4d81-aa91-4f91841cdfa9" providerId="ADAL" clId="{D495A7AE-7839-476F-9F0E-A4D7BD6BF81F}" dt="2023-04-05T11:00:25.857" v="232" actId="2696"/>
        <pc:sldMkLst>
          <pc:docMk/>
          <pc:sldMk cId="991733290" sldId="2181"/>
        </pc:sldMkLst>
      </pc:sldChg>
      <pc:sldChg chg="del">
        <pc:chgData name="Kelly Stokes" userId="3e5c5154-569e-4d81-aa91-4f91841cdfa9" providerId="ADAL" clId="{D495A7AE-7839-476F-9F0E-A4D7BD6BF81F}" dt="2023-04-05T11:00:25.857" v="232" actId="2696"/>
        <pc:sldMkLst>
          <pc:docMk/>
          <pc:sldMk cId="1610913204" sldId="2183"/>
        </pc:sldMkLst>
      </pc:sldChg>
      <pc:sldChg chg="del">
        <pc:chgData name="Kelly Stokes" userId="3e5c5154-569e-4d81-aa91-4f91841cdfa9" providerId="ADAL" clId="{D495A7AE-7839-476F-9F0E-A4D7BD6BF81F}" dt="2023-04-05T11:00:25.857" v="232" actId="2696"/>
        <pc:sldMkLst>
          <pc:docMk/>
          <pc:sldMk cId="3659033885" sldId="2184"/>
        </pc:sldMkLst>
      </pc:sldChg>
      <pc:sldChg chg="del">
        <pc:chgData name="Kelly Stokes" userId="3e5c5154-569e-4d81-aa91-4f91841cdfa9" providerId="ADAL" clId="{D495A7AE-7839-476F-9F0E-A4D7BD6BF81F}" dt="2023-04-05T11:00:25.857" v="232" actId="2696"/>
        <pc:sldMkLst>
          <pc:docMk/>
          <pc:sldMk cId="3132044979" sldId="2185"/>
        </pc:sldMkLst>
      </pc:sldChg>
      <pc:sldChg chg="del">
        <pc:chgData name="Kelly Stokes" userId="3e5c5154-569e-4d81-aa91-4f91841cdfa9" providerId="ADAL" clId="{D495A7AE-7839-476F-9F0E-A4D7BD6BF81F}" dt="2023-04-05T11:00:25.857" v="232" actId="2696"/>
        <pc:sldMkLst>
          <pc:docMk/>
          <pc:sldMk cId="2062880777" sldId="2186"/>
        </pc:sldMkLst>
      </pc:sldChg>
      <pc:sldChg chg="del">
        <pc:chgData name="Kelly Stokes" userId="3e5c5154-569e-4d81-aa91-4f91841cdfa9" providerId="ADAL" clId="{D495A7AE-7839-476F-9F0E-A4D7BD6BF81F}" dt="2023-04-05T11:00:25.857" v="232" actId="2696"/>
        <pc:sldMkLst>
          <pc:docMk/>
          <pc:sldMk cId="4030336069" sldId="2187"/>
        </pc:sldMkLst>
      </pc:sldChg>
      <pc:sldChg chg="del">
        <pc:chgData name="Kelly Stokes" userId="3e5c5154-569e-4d81-aa91-4f91841cdfa9" providerId="ADAL" clId="{D495A7AE-7839-476F-9F0E-A4D7BD6BF81F}" dt="2023-04-05T11:00:25.857" v="232" actId="2696"/>
        <pc:sldMkLst>
          <pc:docMk/>
          <pc:sldMk cId="1492299263" sldId="2188"/>
        </pc:sldMkLst>
      </pc:sldChg>
      <pc:sldChg chg="del">
        <pc:chgData name="Kelly Stokes" userId="3e5c5154-569e-4d81-aa91-4f91841cdfa9" providerId="ADAL" clId="{D495A7AE-7839-476F-9F0E-A4D7BD6BF81F}" dt="2023-04-05T11:00:25.857" v="232" actId="2696"/>
        <pc:sldMkLst>
          <pc:docMk/>
          <pc:sldMk cId="3420226922" sldId="2189"/>
        </pc:sldMkLst>
      </pc:sldChg>
      <pc:sldChg chg="del">
        <pc:chgData name="Kelly Stokes" userId="3e5c5154-569e-4d81-aa91-4f91841cdfa9" providerId="ADAL" clId="{D495A7AE-7839-476F-9F0E-A4D7BD6BF81F}" dt="2023-04-05T11:00:25.857" v="232" actId="2696"/>
        <pc:sldMkLst>
          <pc:docMk/>
          <pc:sldMk cId="2985796727" sldId="2190"/>
        </pc:sldMkLst>
      </pc:sldChg>
      <pc:sldChg chg="del">
        <pc:chgData name="Kelly Stokes" userId="3e5c5154-569e-4d81-aa91-4f91841cdfa9" providerId="ADAL" clId="{D495A7AE-7839-476F-9F0E-A4D7BD6BF81F}" dt="2023-04-05T11:00:25.857" v="232" actId="2696"/>
        <pc:sldMkLst>
          <pc:docMk/>
          <pc:sldMk cId="2135432876" sldId="2191"/>
        </pc:sldMkLst>
      </pc:sldChg>
      <pc:sldChg chg="del">
        <pc:chgData name="Kelly Stokes" userId="3e5c5154-569e-4d81-aa91-4f91841cdfa9" providerId="ADAL" clId="{D495A7AE-7839-476F-9F0E-A4D7BD6BF81F}" dt="2023-04-05T11:00:25.857" v="232" actId="2696"/>
        <pc:sldMkLst>
          <pc:docMk/>
          <pc:sldMk cId="3137290382" sldId="2192"/>
        </pc:sldMkLst>
      </pc:sldChg>
      <pc:sldChg chg="del">
        <pc:chgData name="Kelly Stokes" userId="3e5c5154-569e-4d81-aa91-4f91841cdfa9" providerId="ADAL" clId="{D495A7AE-7839-476F-9F0E-A4D7BD6BF81F}" dt="2023-04-05T11:00:25.857" v="232" actId="2696"/>
        <pc:sldMkLst>
          <pc:docMk/>
          <pc:sldMk cId="1606226515" sldId="2193"/>
        </pc:sldMkLst>
      </pc:sldChg>
      <pc:sldChg chg="del">
        <pc:chgData name="Kelly Stokes" userId="3e5c5154-569e-4d81-aa91-4f91841cdfa9" providerId="ADAL" clId="{D495A7AE-7839-476F-9F0E-A4D7BD6BF81F}" dt="2023-04-05T11:00:25.857" v="232" actId="2696"/>
        <pc:sldMkLst>
          <pc:docMk/>
          <pc:sldMk cId="1789056264" sldId="2194"/>
        </pc:sldMkLst>
      </pc:sldChg>
      <pc:sldChg chg="del">
        <pc:chgData name="Kelly Stokes" userId="3e5c5154-569e-4d81-aa91-4f91841cdfa9" providerId="ADAL" clId="{D495A7AE-7839-476F-9F0E-A4D7BD6BF81F}" dt="2023-04-05T11:00:25.857" v="232" actId="2696"/>
        <pc:sldMkLst>
          <pc:docMk/>
          <pc:sldMk cId="1050867670" sldId="2195"/>
        </pc:sldMkLst>
      </pc:sldChg>
      <pc:sldChg chg="del">
        <pc:chgData name="Kelly Stokes" userId="3e5c5154-569e-4d81-aa91-4f91841cdfa9" providerId="ADAL" clId="{D495A7AE-7839-476F-9F0E-A4D7BD6BF81F}" dt="2023-04-05T11:00:25.857" v="232" actId="2696"/>
        <pc:sldMkLst>
          <pc:docMk/>
          <pc:sldMk cId="3945883794" sldId="2196"/>
        </pc:sldMkLst>
      </pc:sldChg>
      <pc:sldChg chg="del">
        <pc:chgData name="Kelly Stokes" userId="3e5c5154-569e-4d81-aa91-4f91841cdfa9" providerId="ADAL" clId="{D495A7AE-7839-476F-9F0E-A4D7BD6BF81F}" dt="2023-04-05T11:00:25.857" v="232" actId="2696"/>
        <pc:sldMkLst>
          <pc:docMk/>
          <pc:sldMk cId="3531781932" sldId="2197"/>
        </pc:sldMkLst>
      </pc:sldChg>
      <pc:sldChg chg="del">
        <pc:chgData name="Kelly Stokes" userId="3e5c5154-569e-4d81-aa91-4f91841cdfa9" providerId="ADAL" clId="{D495A7AE-7839-476F-9F0E-A4D7BD6BF81F}" dt="2023-04-05T11:00:25.857" v="232" actId="2696"/>
        <pc:sldMkLst>
          <pc:docMk/>
          <pc:sldMk cId="1935679570" sldId="2198"/>
        </pc:sldMkLst>
      </pc:sldChg>
      <pc:sldChg chg="del">
        <pc:chgData name="Kelly Stokes" userId="3e5c5154-569e-4d81-aa91-4f91841cdfa9" providerId="ADAL" clId="{D495A7AE-7839-476F-9F0E-A4D7BD6BF81F}" dt="2023-04-05T11:00:25.857" v="232" actId="2696"/>
        <pc:sldMkLst>
          <pc:docMk/>
          <pc:sldMk cId="347910794" sldId="2199"/>
        </pc:sldMkLst>
      </pc:sldChg>
      <pc:sldChg chg="del">
        <pc:chgData name="Kelly Stokes" userId="3e5c5154-569e-4d81-aa91-4f91841cdfa9" providerId="ADAL" clId="{D495A7AE-7839-476F-9F0E-A4D7BD6BF81F}" dt="2023-04-05T11:00:25.857" v="232" actId="2696"/>
        <pc:sldMkLst>
          <pc:docMk/>
          <pc:sldMk cId="2851321494" sldId="2200"/>
        </pc:sldMkLst>
      </pc:sldChg>
      <pc:sldChg chg="del">
        <pc:chgData name="Kelly Stokes" userId="3e5c5154-569e-4d81-aa91-4f91841cdfa9" providerId="ADAL" clId="{D495A7AE-7839-476F-9F0E-A4D7BD6BF81F}" dt="2023-04-05T11:00:25.857" v="232" actId="2696"/>
        <pc:sldMkLst>
          <pc:docMk/>
          <pc:sldMk cId="2716480091" sldId="2201"/>
        </pc:sldMkLst>
      </pc:sldChg>
      <pc:sldChg chg="del">
        <pc:chgData name="Kelly Stokes" userId="3e5c5154-569e-4d81-aa91-4f91841cdfa9" providerId="ADAL" clId="{D495A7AE-7839-476F-9F0E-A4D7BD6BF81F}" dt="2023-04-05T11:00:25.857" v="232" actId="2696"/>
        <pc:sldMkLst>
          <pc:docMk/>
          <pc:sldMk cId="124067806" sldId="2202"/>
        </pc:sldMkLst>
      </pc:sldChg>
      <pc:sldChg chg="del">
        <pc:chgData name="Kelly Stokes" userId="3e5c5154-569e-4d81-aa91-4f91841cdfa9" providerId="ADAL" clId="{D495A7AE-7839-476F-9F0E-A4D7BD6BF81F}" dt="2023-04-05T11:00:25.857" v="232" actId="2696"/>
        <pc:sldMkLst>
          <pc:docMk/>
          <pc:sldMk cId="3476702504" sldId="2203"/>
        </pc:sldMkLst>
      </pc:sldChg>
      <pc:sldChg chg="del">
        <pc:chgData name="Kelly Stokes" userId="3e5c5154-569e-4d81-aa91-4f91841cdfa9" providerId="ADAL" clId="{D495A7AE-7839-476F-9F0E-A4D7BD6BF81F}" dt="2023-04-05T11:00:25.857" v="232" actId="2696"/>
        <pc:sldMkLst>
          <pc:docMk/>
          <pc:sldMk cId="1533391661" sldId="2207"/>
        </pc:sldMkLst>
      </pc:sldChg>
      <pc:sldChg chg="del">
        <pc:chgData name="Kelly Stokes" userId="3e5c5154-569e-4d81-aa91-4f91841cdfa9" providerId="ADAL" clId="{D495A7AE-7839-476F-9F0E-A4D7BD6BF81F}" dt="2023-04-05T11:00:25.857" v="232" actId="2696"/>
        <pc:sldMkLst>
          <pc:docMk/>
          <pc:sldMk cId="3763605237" sldId="2208"/>
        </pc:sldMkLst>
      </pc:sldChg>
      <pc:sldChg chg="del">
        <pc:chgData name="Kelly Stokes" userId="3e5c5154-569e-4d81-aa91-4f91841cdfa9" providerId="ADAL" clId="{D495A7AE-7839-476F-9F0E-A4D7BD6BF81F}" dt="2023-04-05T11:00:25.857" v="232" actId="2696"/>
        <pc:sldMkLst>
          <pc:docMk/>
          <pc:sldMk cId="1527597040" sldId="2209"/>
        </pc:sldMkLst>
      </pc:sldChg>
      <pc:sldChg chg="del">
        <pc:chgData name="Kelly Stokes" userId="3e5c5154-569e-4d81-aa91-4f91841cdfa9" providerId="ADAL" clId="{D495A7AE-7839-476F-9F0E-A4D7BD6BF81F}" dt="2023-04-05T11:00:25.857" v="232" actId="2696"/>
        <pc:sldMkLst>
          <pc:docMk/>
          <pc:sldMk cId="1933633468" sldId="2210"/>
        </pc:sldMkLst>
      </pc:sldChg>
      <pc:sldChg chg="del">
        <pc:chgData name="Kelly Stokes" userId="3e5c5154-569e-4d81-aa91-4f91841cdfa9" providerId="ADAL" clId="{D495A7AE-7839-476F-9F0E-A4D7BD6BF81F}" dt="2023-04-05T11:00:25.857" v="232" actId="2696"/>
        <pc:sldMkLst>
          <pc:docMk/>
          <pc:sldMk cId="2104781396" sldId="2211"/>
        </pc:sldMkLst>
      </pc:sldChg>
      <pc:sldChg chg="del">
        <pc:chgData name="Kelly Stokes" userId="3e5c5154-569e-4d81-aa91-4f91841cdfa9" providerId="ADAL" clId="{D495A7AE-7839-476F-9F0E-A4D7BD6BF81F}" dt="2023-04-05T11:00:25.857" v="232" actId="2696"/>
        <pc:sldMkLst>
          <pc:docMk/>
          <pc:sldMk cId="358270459" sldId="2214"/>
        </pc:sldMkLst>
      </pc:sldChg>
      <pc:sldChg chg="del">
        <pc:chgData name="Kelly Stokes" userId="3e5c5154-569e-4d81-aa91-4f91841cdfa9" providerId="ADAL" clId="{D495A7AE-7839-476F-9F0E-A4D7BD6BF81F}" dt="2023-04-05T11:00:25.857" v="232" actId="2696"/>
        <pc:sldMkLst>
          <pc:docMk/>
          <pc:sldMk cId="2963929710" sldId="2217"/>
        </pc:sldMkLst>
      </pc:sldChg>
      <pc:sldChg chg="del">
        <pc:chgData name="Kelly Stokes" userId="3e5c5154-569e-4d81-aa91-4f91841cdfa9" providerId="ADAL" clId="{D495A7AE-7839-476F-9F0E-A4D7BD6BF81F}" dt="2023-04-05T11:00:25.857" v="232" actId="2696"/>
        <pc:sldMkLst>
          <pc:docMk/>
          <pc:sldMk cId="4257772699" sldId="2218"/>
        </pc:sldMkLst>
      </pc:sldChg>
      <pc:sldChg chg="del">
        <pc:chgData name="Kelly Stokes" userId="3e5c5154-569e-4d81-aa91-4f91841cdfa9" providerId="ADAL" clId="{D495A7AE-7839-476F-9F0E-A4D7BD6BF81F}" dt="2023-04-05T11:00:25.857" v="232" actId="2696"/>
        <pc:sldMkLst>
          <pc:docMk/>
          <pc:sldMk cId="1863912328" sldId="2219"/>
        </pc:sldMkLst>
      </pc:sldChg>
      <pc:sldChg chg="del">
        <pc:chgData name="Kelly Stokes" userId="3e5c5154-569e-4d81-aa91-4f91841cdfa9" providerId="ADAL" clId="{D495A7AE-7839-476F-9F0E-A4D7BD6BF81F}" dt="2023-04-05T11:00:25.857" v="232" actId="2696"/>
        <pc:sldMkLst>
          <pc:docMk/>
          <pc:sldMk cId="2681702023" sldId="2220"/>
        </pc:sldMkLst>
      </pc:sldChg>
      <pc:sldChg chg="del">
        <pc:chgData name="Kelly Stokes" userId="3e5c5154-569e-4d81-aa91-4f91841cdfa9" providerId="ADAL" clId="{D495A7AE-7839-476F-9F0E-A4D7BD6BF81F}" dt="2023-04-05T11:00:25.857" v="232" actId="2696"/>
        <pc:sldMkLst>
          <pc:docMk/>
          <pc:sldMk cId="295167151" sldId="2221"/>
        </pc:sldMkLst>
      </pc:sldChg>
      <pc:sldChg chg="del">
        <pc:chgData name="Kelly Stokes" userId="3e5c5154-569e-4d81-aa91-4f91841cdfa9" providerId="ADAL" clId="{D495A7AE-7839-476F-9F0E-A4D7BD6BF81F}" dt="2023-04-05T11:00:25.857" v="232" actId="2696"/>
        <pc:sldMkLst>
          <pc:docMk/>
          <pc:sldMk cId="2202288171" sldId="2222"/>
        </pc:sldMkLst>
      </pc:sldChg>
      <pc:sldChg chg="del">
        <pc:chgData name="Kelly Stokes" userId="3e5c5154-569e-4d81-aa91-4f91841cdfa9" providerId="ADAL" clId="{D495A7AE-7839-476F-9F0E-A4D7BD6BF81F}" dt="2023-04-05T11:00:25.857" v="232" actId="2696"/>
        <pc:sldMkLst>
          <pc:docMk/>
          <pc:sldMk cId="2265253917" sldId="2223"/>
        </pc:sldMkLst>
      </pc:sldChg>
      <pc:sldChg chg="del">
        <pc:chgData name="Kelly Stokes" userId="3e5c5154-569e-4d81-aa91-4f91841cdfa9" providerId="ADAL" clId="{D495A7AE-7839-476F-9F0E-A4D7BD6BF81F}" dt="2023-04-05T11:00:25.857" v="232" actId="2696"/>
        <pc:sldMkLst>
          <pc:docMk/>
          <pc:sldMk cId="922083455" sldId="2224"/>
        </pc:sldMkLst>
      </pc:sldChg>
      <pc:sldChg chg="del">
        <pc:chgData name="Kelly Stokes" userId="3e5c5154-569e-4d81-aa91-4f91841cdfa9" providerId="ADAL" clId="{D495A7AE-7839-476F-9F0E-A4D7BD6BF81F}" dt="2023-04-05T11:00:25.857" v="232" actId="2696"/>
        <pc:sldMkLst>
          <pc:docMk/>
          <pc:sldMk cId="657185948" sldId="2225"/>
        </pc:sldMkLst>
      </pc:sldChg>
      <pc:sldChg chg="del">
        <pc:chgData name="Kelly Stokes" userId="3e5c5154-569e-4d81-aa91-4f91841cdfa9" providerId="ADAL" clId="{D495A7AE-7839-476F-9F0E-A4D7BD6BF81F}" dt="2023-04-05T11:00:25.857" v="232" actId="2696"/>
        <pc:sldMkLst>
          <pc:docMk/>
          <pc:sldMk cId="2769085963" sldId="2226"/>
        </pc:sldMkLst>
      </pc:sldChg>
      <pc:sldChg chg="del">
        <pc:chgData name="Kelly Stokes" userId="3e5c5154-569e-4d81-aa91-4f91841cdfa9" providerId="ADAL" clId="{D495A7AE-7839-476F-9F0E-A4D7BD6BF81F}" dt="2023-04-05T11:00:25.857" v="232" actId="2696"/>
        <pc:sldMkLst>
          <pc:docMk/>
          <pc:sldMk cId="3166135535" sldId="2227"/>
        </pc:sldMkLst>
      </pc:sldChg>
      <pc:sldChg chg="del">
        <pc:chgData name="Kelly Stokes" userId="3e5c5154-569e-4d81-aa91-4f91841cdfa9" providerId="ADAL" clId="{D495A7AE-7839-476F-9F0E-A4D7BD6BF81F}" dt="2023-04-05T11:00:25.857" v="232" actId="2696"/>
        <pc:sldMkLst>
          <pc:docMk/>
          <pc:sldMk cId="2202278376" sldId="2228"/>
        </pc:sldMkLst>
      </pc:sldChg>
      <pc:sldChg chg="del">
        <pc:chgData name="Kelly Stokes" userId="3e5c5154-569e-4d81-aa91-4f91841cdfa9" providerId="ADAL" clId="{D495A7AE-7839-476F-9F0E-A4D7BD6BF81F}" dt="2023-04-05T11:00:25.857" v="232" actId="2696"/>
        <pc:sldMkLst>
          <pc:docMk/>
          <pc:sldMk cId="1237625417" sldId="2229"/>
        </pc:sldMkLst>
      </pc:sldChg>
      <pc:sldChg chg="del">
        <pc:chgData name="Kelly Stokes" userId="3e5c5154-569e-4d81-aa91-4f91841cdfa9" providerId="ADAL" clId="{D495A7AE-7839-476F-9F0E-A4D7BD6BF81F}" dt="2023-04-05T11:00:25.857" v="232" actId="2696"/>
        <pc:sldMkLst>
          <pc:docMk/>
          <pc:sldMk cId="3438630244" sldId="2230"/>
        </pc:sldMkLst>
      </pc:sldChg>
      <pc:sldChg chg="del">
        <pc:chgData name="Kelly Stokes" userId="3e5c5154-569e-4d81-aa91-4f91841cdfa9" providerId="ADAL" clId="{D495A7AE-7839-476F-9F0E-A4D7BD6BF81F}" dt="2023-04-05T11:00:25.857" v="232" actId="2696"/>
        <pc:sldMkLst>
          <pc:docMk/>
          <pc:sldMk cId="3856658585" sldId="2231"/>
        </pc:sldMkLst>
      </pc:sldChg>
      <pc:sldChg chg="del">
        <pc:chgData name="Kelly Stokes" userId="3e5c5154-569e-4d81-aa91-4f91841cdfa9" providerId="ADAL" clId="{D495A7AE-7839-476F-9F0E-A4D7BD6BF81F}" dt="2023-04-05T11:00:25.857" v="232" actId="2696"/>
        <pc:sldMkLst>
          <pc:docMk/>
          <pc:sldMk cId="3128989852" sldId="2232"/>
        </pc:sldMkLst>
      </pc:sldChg>
      <pc:sldChg chg="del">
        <pc:chgData name="Kelly Stokes" userId="3e5c5154-569e-4d81-aa91-4f91841cdfa9" providerId="ADAL" clId="{D495A7AE-7839-476F-9F0E-A4D7BD6BF81F}" dt="2023-04-05T11:00:25.857" v="232" actId="2696"/>
        <pc:sldMkLst>
          <pc:docMk/>
          <pc:sldMk cId="3388570174" sldId="2233"/>
        </pc:sldMkLst>
      </pc:sldChg>
      <pc:sldChg chg="del">
        <pc:chgData name="Kelly Stokes" userId="3e5c5154-569e-4d81-aa91-4f91841cdfa9" providerId="ADAL" clId="{D495A7AE-7839-476F-9F0E-A4D7BD6BF81F}" dt="2023-04-05T11:00:25.857" v="232" actId="2696"/>
        <pc:sldMkLst>
          <pc:docMk/>
          <pc:sldMk cId="4145459817" sldId="2234"/>
        </pc:sldMkLst>
      </pc:sldChg>
      <pc:sldChg chg="del">
        <pc:chgData name="Kelly Stokes" userId="3e5c5154-569e-4d81-aa91-4f91841cdfa9" providerId="ADAL" clId="{D495A7AE-7839-476F-9F0E-A4D7BD6BF81F}" dt="2023-04-05T11:00:25.857" v="232" actId="2696"/>
        <pc:sldMkLst>
          <pc:docMk/>
          <pc:sldMk cId="2121702795" sldId="2235"/>
        </pc:sldMkLst>
      </pc:sldChg>
      <pc:sldChg chg="del">
        <pc:chgData name="Kelly Stokes" userId="3e5c5154-569e-4d81-aa91-4f91841cdfa9" providerId="ADAL" clId="{D495A7AE-7839-476F-9F0E-A4D7BD6BF81F}" dt="2023-04-05T11:00:25.857" v="232" actId="2696"/>
        <pc:sldMkLst>
          <pc:docMk/>
          <pc:sldMk cId="3980065914" sldId="2236"/>
        </pc:sldMkLst>
      </pc:sldChg>
      <pc:sldChg chg="del">
        <pc:chgData name="Kelly Stokes" userId="3e5c5154-569e-4d81-aa91-4f91841cdfa9" providerId="ADAL" clId="{D495A7AE-7839-476F-9F0E-A4D7BD6BF81F}" dt="2023-04-05T11:00:25.857" v="232" actId="2696"/>
        <pc:sldMkLst>
          <pc:docMk/>
          <pc:sldMk cId="470000354" sldId="2237"/>
        </pc:sldMkLst>
      </pc:sldChg>
      <pc:sldChg chg="del">
        <pc:chgData name="Kelly Stokes" userId="3e5c5154-569e-4d81-aa91-4f91841cdfa9" providerId="ADAL" clId="{D495A7AE-7839-476F-9F0E-A4D7BD6BF81F}" dt="2023-04-05T11:00:25.857" v="232" actId="2696"/>
        <pc:sldMkLst>
          <pc:docMk/>
          <pc:sldMk cId="1966536814" sldId="2238"/>
        </pc:sldMkLst>
      </pc:sldChg>
      <pc:sldChg chg="del">
        <pc:chgData name="Kelly Stokes" userId="3e5c5154-569e-4d81-aa91-4f91841cdfa9" providerId="ADAL" clId="{D495A7AE-7839-476F-9F0E-A4D7BD6BF81F}" dt="2023-04-05T11:00:25.857" v="232" actId="2696"/>
        <pc:sldMkLst>
          <pc:docMk/>
          <pc:sldMk cId="3750417132" sldId="2239"/>
        </pc:sldMkLst>
      </pc:sldChg>
      <pc:sldChg chg="del">
        <pc:chgData name="Kelly Stokes" userId="3e5c5154-569e-4d81-aa91-4f91841cdfa9" providerId="ADAL" clId="{D495A7AE-7839-476F-9F0E-A4D7BD6BF81F}" dt="2023-04-05T11:00:25.857" v="232" actId="2696"/>
        <pc:sldMkLst>
          <pc:docMk/>
          <pc:sldMk cId="2704337144" sldId="2240"/>
        </pc:sldMkLst>
      </pc:sldChg>
      <pc:sldChg chg="del">
        <pc:chgData name="Kelly Stokes" userId="3e5c5154-569e-4d81-aa91-4f91841cdfa9" providerId="ADAL" clId="{D495A7AE-7839-476F-9F0E-A4D7BD6BF81F}" dt="2023-04-05T11:00:25.857" v="232" actId="2696"/>
        <pc:sldMkLst>
          <pc:docMk/>
          <pc:sldMk cId="334194441" sldId="2244"/>
        </pc:sldMkLst>
      </pc:sldChg>
      <pc:sldChg chg="del">
        <pc:chgData name="Kelly Stokes" userId="3e5c5154-569e-4d81-aa91-4f91841cdfa9" providerId="ADAL" clId="{D495A7AE-7839-476F-9F0E-A4D7BD6BF81F}" dt="2023-04-05T11:00:25.857" v="232" actId="2696"/>
        <pc:sldMkLst>
          <pc:docMk/>
          <pc:sldMk cId="2046661949" sldId="2245"/>
        </pc:sldMkLst>
      </pc:sldChg>
      <pc:sldChg chg="del">
        <pc:chgData name="Kelly Stokes" userId="3e5c5154-569e-4d81-aa91-4f91841cdfa9" providerId="ADAL" clId="{D495A7AE-7839-476F-9F0E-A4D7BD6BF81F}" dt="2023-04-05T11:00:25.857" v="232" actId="2696"/>
        <pc:sldMkLst>
          <pc:docMk/>
          <pc:sldMk cId="1365271860" sldId="2246"/>
        </pc:sldMkLst>
      </pc:sldChg>
      <pc:sldChg chg="del">
        <pc:chgData name="Kelly Stokes" userId="3e5c5154-569e-4d81-aa91-4f91841cdfa9" providerId="ADAL" clId="{D495A7AE-7839-476F-9F0E-A4D7BD6BF81F}" dt="2023-04-05T11:00:25.857" v="232" actId="2696"/>
        <pc:sldMkLst>
          <pc:docMk/>
          <pc:sldMk cId="2758108392" sldId="2247"/>
        </pc:sldMkLst>
      </pc:sldChg>
      <pc:sldChg chg="del">
        <pc:chgData name="Kelly Stokes" userId="3e5c5154-569e-4d81-aa91-4f91841cdfa9" providerId="ADAL" clId="{D495A7AE-7839-476F-9F0E-A4D7BD6BF81F}" dt="2023-04-05T11:00:25.857" v="232" actId="2696"/>
        <pc:sldMkLst>
          <pc:docMk/>
          <pc:sldMk cId="1463410424" sldId="2254"/>
        </pc:sldMkLst>
      </pc:sldChg>
      <pc:sldChg chg="del">
        <pc:chgData name="Kelly Stokes" userId="3e5c5154-569e-4d81-aa91-4f91841cdfa9" providerId="ADAL" clId="{D495A7AE-7839-476F-9F0E-A4D7BD6BF81F}" dt="2023-04-05T11:00:25.857" v="232" actId="2696"/>
        <pc:sldMkLst>
          <pc:docMk/>
          <pc:sldMk cId="230223051" sldId="2255"/>
        </pc:sldMkLst>
      </pc:sldChg>
      <pc:sldChg chg="del">
        <pc:chgData name="Kelly Stokes" userId="3e5c5154-569e-4d81-aa91-4f91841cdfa9" providerId="ADAL" clId="{D495A7AE-7839-476F-9F0E-A4D7BD6BF81F}" dt="2023-04-05T11:00:25.857" v="232" actId="2696"/>
        <pc:sldMkLst>
          <pc:docMk/>
          <pc:sldMk cId="807981608" sldId="2257"/>
        </pc:sldMkLst>
      </pc:sldChg>
      <pc:sldChg chg="del">
        <pc:chgData name="Kelly Stokes" userId="3e5c5154-569e-4d81-aa91-4f91841cdfa9" providerId="ADAL" clId="{D495A7AE-7839-476F-9F0E-A4D7BD6BF81F}" dt="2023-04-05T11:00:25.857" v="232" actId="2696"/>
        <pc:sldMkLst>
          <pc:docMk/>
          <pc:sldMk cId="2963999279" sldId="2258"/>
        </pc:sldMkLst>
      </pc:sldChg>
      <pc:sldChg chg="del">
        <pc:chgData name="Kelly Stokes" userId="3e5c5154-569e-4d81-aa91-4f91841cdfa9" providerId="ADAL" clId="{D495A7AE-7839-476F-9F0E-A4D7BD6BF81F}" dt="2023-04-05T11:00:25.857" v="232" actId="2696"/>
        <pc:sldMkLst>
          <pc:docMk/>
          <pc:sldMk cId="192682759" sldId="2259"/>
        </pc:sldMkLst>
      </pc:sldChg>
      <pc:sldChg chg="del">
        <pc:chgData name="Kelly Stokes" userId="3e5c5154-569e-4d81-aa91-4f91841cdfa9" providerId="ADAL" clId="{D495A7AE-7839-476F-9F0E-A4D7BD6BF81F}" dt="2023-04-05T11:00:25.857" v="232" actId="2696"/>
        <pc:sldMkLst>
          <pc:docMk/>
          <pc:sldMk cId="619725523" sldId="2260"/>
        </pc:sldMkLst>
      </pc:sldChg>
      <pc:sldChg chg="del">
        <pc:chgData name="Kelly Stokes" userId="3e5c5154-569e-4d81-aa91-4f91841cdfa9" providerId="ADAL" clId="{D495A7AE-7839-476F-9F0E-A4D7BD6BF81F}" dt="2023-04-05T11:00:25.857" v="232" actId="2696"/>
        <pc:sldMkLst>
          <pc:docMk/>
          <pc:sldMk cId="3211474325" sldId="2261"/>
        </pc:sldMkLst>
      </pc:sldChg>
      <pc:sldChg chg="del">
        <pc:chgData name="Kelly Stokes" userId="3e5c5154-569e-4d81-aa91-4f91841cdfa9" providerId="ADAL" clId="{D495A7AE-7839-476F-9F0E-A4D7BD6BF81F}" dt="2023-04-05T11:00:25.857" v="232" actId="2696"/>
        <pc:sldMkLst>
          <pc:docMk/>
          <pc:sldMk cId="3273552344" sldId="2262"/>
        </pc:sldMkLst>
      </pc:sldChg>
      <pc:sldChg chg="del">
        <pc:chgData name="Kelly Stokes" userId="3e5c5154-569e-4d81-aa91-4f91841cdfa9" providerId="ADAL" clId="{D495A7AE-7839-476F-9F0E-A4D7BD6BF81F}" dt="2023-04-05T11:00:25.857" v="232" actId="2696"/>
        <pc:sldMkLst>
          <pc:docMk/>
          <pc:sldMk cId="1610616793" sldId="2263"/>
        </pc:sldMkLst>
      </pc:sldChg>
      <pc:sldChg chg="del">
        <pc:chgData name="Kelly Stokes" userId="3e5c5154-569e-4d81-aa91-4f91841cdfa9" providerId="ADAL" clId="{D495A7AE-7839-476F-9F0E-A4D7BD6BF81F}" dt="2023-04-05T11:00:25.857" v="232" actId="2696"/>
        <pc:sldMkLst>
          <pc:docMk/>
          <pc:sldMk cId="1817755387" sldId="2264"/>
        </pc:sldMkLst>
      </pc:sldChg>
      <pc:sldChg chg="del">
        <pc:chgData name="Kelly Stokes" userId="3e5c5154-569e-4d81-aa91-4f91841cdfa9" providerId="ADAL" clId="{D495A7AE-7839-476F-9F0E-A4D7BD6BF81F}" dt="2023-04-05T11:00:25.857" v="232" actId="2696"/>
        <pc:sldMkLst>
          <pc:docMk/>
          <pc:sldMk cId="3177267326" sldId="2265"/>
        </pc:sldMkLst>
      </pc:sldChg>
      <pc:sldChg chg="del">
        <pc:chgData name="Kelly Stokes" userId="3e5c5154-569e-4d81-aa91-4f91841cdfa9" providerId="ADAL" clId="{D495A7AE-7839-476F-9F0E-A4D7BD6BF81F}" dt="2023-04-05T11:00:25.857" v="232" actId="2696"/>
        <pc:sldMkLst>
          <pc:docMk/>
          <pc:sldMk cId="939680138" sldId="2266"/>
        </pc:sldMkLst>
      </pc:sldChg>
      <pc:sldChg chg="del">
        <pc:chgData name="Kelly Stokes" userId="3e5c5154-569e-4d81-aa91-4f91841cdfa9" providerId="ADAL" clId="{D495A7AE-7839-476F-9F0E-A4D7BD6BF81F}" dt="2023-04-05T11:00:25.857" v="232" actId="2696"/>
        <pc:sldMkLst>
          <pc:docMk/>
          <pc:sldMk cId="1834818772" sldId="2267"/>
        </pc:sldMkLst>
      </pc:sldChg>
      <pc:sldChg chg="del">
        <pc:chgData name="Kelly Stokes" userId="3e5c5154-569e-4d81-aa91-4f91841cdfa9" providerId="ADAL" clId="{D495A7AE-7839-476F-9F0E-A4D7BD6BF81F}" dt="2023-04-05T11:00:25.857" v="232" actId="2696"/>
        <pc:sldMkLst>
          <pc:docMk/>
          <pc:sldMk cId="3615536504" sldId="2268"/>
        </pc:sldMkLst>
      </pc:sldChg>
      <pc:sldChg chg="del">
        <pc:chgData name="Kelly Stokes" userId="3e5c5154-569e-4d81-aa91-4f91841cdfa9" providerId="ADAL" clId="{D495A7AE-7839-476F-9F0E-A4D7BD6BF81F}" dt="2023-04-05T11:00:25.857" v="232" actId="2696"/>
        <pc:sldMkLst>
          <pc:docMk/>
          <pc:sldMk cId="994632104" sldId="2269"/>
        </pc:sldMkLst>
      </pc:sldChg>
      <pc:sldChg chg="del">
        <pc:chgData name="Kelly Stokes" userId="3e5c5154-569e-4d81-aa91-4f91841cdfa9" providerId="ADAL" clId="{D495A7AE-7839-476F-9F0E-A4D7BD6BF81F}" dt="2023-04-05T11:00:25.857" v="232" actId="2696"/>
        <pc:sldMkLst>
          <pc:docMk/>
          <pc:sldMk cId="3010352480" sldId="2270"/>
        </pc:sldMkLst>
      </pc:sldChg>
      <pc:sldChg chg="del">
        <pc:chgData name="Kelly Stokes" userId="3e5c5154-569e-4d81-aa91-4f91841cdfa9" providerId="ADAL" clId="{D495A7AE-7839-476F-9F0E-A4D7BD6BF81F}" dt="2023-04-05T11:00:25.857" v="232" actId="2696"/>
        <pc:sldMkLst>
          <pc:docMk/>
          <pc:sldMk cId="2582741162" sldId="2271"/>
        </pc:sldMkLst>
      </pc:sldChg>
      <pc:sldChg chg="del">
        <pc:chgData name="Kelly Stokes" userId="3e5c5154-569e-4d81-aa91-4f91841cdfa9" providerId="ADAL" clId="{D495A7AE-7839-476F-9F0E-A4D7BD6BF81F}" dt="2023-04-05T11:00:25.857" v="232" actId="2696"/>
        <pc:sldMkLst>
          <pc:docMk/>
          <pc:sldMk cId="3574669215" sldId="2272"/>
        </pc:sldMkLst>
      </pc:sldChg>
      <pc:sldChg chg="del">
        <pc:chgData name="Kelly Stokes" userId="3e5c5154-569e-4d81-aa91-4f91841cdfa9" providerId="ADAL" clId="{D495A7AE-7839-476F-9F0E-A4D7BD6BF81F}" dt="2023-04-05T11:00:25.857" v="232" actId="2696"/>
        <pc:sldMkLst>
          <pc:docMk/>
          <pc:sldMk cId="141162177" sldId="2273"/>
        </pc:sldMkLst>
      </pc:sldChg>
      <pc:sldChg chg="del">
        <pc:chgData name="Kelly Stokes" userId="3e5c5154-569e-4d81-aa91-4f91841cdfa9" providerId="ADAL" clId="{D495A7AE-7839-476F-9F0E-A4D7BD6BF81F}" dt="2023-04-05T11:00:25.857" v="232" actId="2696"/>
        <pc:sldMkLst>
          <pc:docMk/>
          <pc:sldMk cId="4010222441" sldId="2274"/>
        </pc:sldMkLst>
      </pc:sldChg>
      <pc:sldChg chg="del">
        <pc:chgData name="Kelly Stokes" userId="3e5c5154-569e-4d81-aa91-4f91841cdfa9" providerId="ADAL" clId="{D495A7AE-7839-476F-9F0E-A4D7BD6BF81F}" dt="2023-04-05T11:00:25.857" v="232" actId="2696"/>
        <pc:sldMkLst>
          <pc:docMk/>
          <pc:sldMk cId="1530623776" sldId="2275"/>
        </pc:sldMkLst>
      </pc:sldChg>
      <pc:sldChg chg="del">
        <pc:chgData name="Kelly Stokes" userId="3e5c5154-569e-4d81-aa91-4f91841cdfa9" providerId="ADAL" clId="{D495A7AE-7839-476F-9F0E-A4D7BD6BF81F}" dt="2023-04-05T11:00:25.857" v="232" actId="2696"/>
        <pc:sldMkLst>
          <pc:docMk/>
          <pc:sldMk cId="3218313354" sldId="2276"/>
        </pc:sldMkLst>
      </pc:sldChg>
      <pc:sldChg chg="modSp add mod">
        <pc:chgData name="Kelly Stokes" userId="3e5c5154-569e-4d81-aa91-4f91841cdfa9" providerId="ADAL" clId="{D495A7AE-7839-476F-9F0E-A4D7BD6BF81F}" dt="2023-04-05T10:59:58.247" v="229" actId="13926"/>
        <pc:sldMkLst>
          <pc:docMk/>
          <pc:sldMk cId="830266735" sldId="2289"/>
        </pc:sldMkLst>
        <pc:spChg chg="mod">
          <ac:chgData name="Kelly Stokes" userId="3e5c5154-569e-4d81-aa91-4f91841cdfa9" providerId="ADAL" clId="{D495A7AE-7839-476F-9F0E-A4D7BD6BF81F}" dt="2023-04-05T10:59:58.247" v="229" actId="13926"/>
          <ac:spMkLst>
            <pc:docMk/>
            <pc:sldMk cId="830266735" sldId="2289"/>
            <ac:spMk id="2" creationId="{52DA34BA-82FC-47C5-BCE1-BB65E08B92A1}"/>
          </ac:spMkLst>
        </pc:spChg>
      </pc:sldChg>
      <pc:sldChg chg="modSp add mod">
        <pc:chgData name="Kelly Stokes" userId="3e5c5154-569e-4d81-aa91-4f91841cdfa9" providerId="ADAL" clId="{D495A7AE-7839-476F-9F0E-A4D7BD6BF81F}" dt="2023-04-05T11:00:38.459" v="249" actId="20577"/>
        <pc:sldMkLst>
          <pc:docMk/>
          <pc:sldMk cId="2355597979" sldId="2290"/>
        </pc:sldMkLst>
        <pc:spChg chg="mod">
          <ac:chgData name="Kelly Stokes" userId="3e5c5154-569e-4d81-aa91-4f91841cdfa9" providerId="ADAL" clId="{D495A7AE-7839-476F-9F0E-A4D7BD6BF81F}" dt="2023-04-05T11:00:38.459" v="249" actId="20577"/>
          <ac:spMkLst>
            <pc:docMk/>
            <pc:sldMk cId="2355597979" sldId="2290"/>
            <ac:spMk id="2" creationId="{02FB8773-AD3E-2543-510F-CEE32E75C793}"/>
          </ac:spMkLst>
        </pc:spChg>
      </pc:sldChg>
      <pc:sldChg chg="modSp add mod">
        <pc:chgData name="Kelly Stokes" userId="3e5c5154-569e-4d81-aa91-4f91841cdfa9" providerId="ADAL" clId="{D495A7AE-7839-476F-9F0E-A4D7BD6BF81F}" dt="2023-04-05T11:00:43.913" v="254" actId="20577"/>
        <pc:sldMkLst>
          <pc:docMk/>
          <pc:sldMk cId="3560876278" sldId="2291"/>
        </pc:sldMkLst>
        <pc:spChg chg="mod">
          <ac:chgData name="Kelly Stokes" userId="3e5c5154-569e-4d81-aa91-4f91841cdfa9" providerId="ADAL" clId="{D495A7AE-7839-476F-9F0E-A4D7BD6BF81F}" dt="2023-04-05T11:00:43.913" v="254" actId="20577"/>
          <ac:spMkLst>
            <pc:docMk/>
            <pc:sldMk cId="3560876278" sldId="2291"/>
            <ac:spMk id="2" creationId="{02FB8773-AD3E-2543-510F-CEE32E75C793}"/>
          </ac:spMkLst>
        </pc:spChg>
      </pc:sldChg>
      <pc:sldChg chg="del">
        <pc:chgData name="Kelly Stokes" userId="3e5c5154-569e-4d81-aa91-4f91841cdfa9" providerId="ADAL" clId="{D495A7AE-7839-476F-9F0E-A4D7BD6BF81F}" dt="2023-04-05T11:01:33.183" v="261" actId="2696"/>
        <pc:sldMkLst>
          <pc:docMk/>
          <pc:sldMk cId="2165340241" sldId="2302"/>
        </pc:sldMkLst>
      </pc:sldChg>
      <pc:sldChg chg="ord">
        <pc:chgData name="Kelly Stokes" userId="3e5c5154-569e-4d81-aa91-4f91841cdfa9" providerId="ADAL" clId="{D495A7AE-7839-476F-9F0E-A4D7BD6BF81F}" dt="2023-04-05T11:01:45.404" v="263"/>
        <pc:sldMkLst>
          <pc:docMk/>
          <pc:sldMk cId="3903000715" sldId="2303"/>
        </pc:sldMkLst>
      </pc:sldChg>
      <pc:sldChg chg="ord">
        <pc:chgData name="Kelly Stokes" userId="3e5c5154-569e-4d81-aa91-4f91841cdfa9" providerId="ADAL" clId="{D495A7AE-7839-476F-9F0E-A4D7BD6BF81F}" dt="2023-04-05T11:01:45.404" v="263"/>
        <pc:sldMkLst>
          <pc:docMk/>
          <pc:sldMk cId="647490082" sldId="2304"/>
        </pc:sldMkLst>
      </pc:sldChg>
      <pc:sldChg chg="ord">
        <pc:chgData name="Kelly Stokes" userId="3e5c5154-569e-4d81-aa91-4f91841cdfa9" providerId="ADAL" clId="{D495A7AE-7839-476F-9F0E-A4D7BD6BF81F}" dt="2023-04-05T11:01:45.404" v="263"/>
        <pc:sldMkLst>
          <pc:docMk/>
          <pc:sldMk cId="338369731" sldId="2305"/>
        </pc:sldMkLst>
      </pc:sldChg>
      <pc:sldChg chg="modSp add mod">
        <pc:chgData name="Kelly Stokes" userId="3e5c5154-569e-4d81-aa91-4f91841cdfa9" providerId="ADAL" clId="{D495A7AE-7839-476F-9F0E-A4D7BD6BF81F}" dt="2023-04-05T11:03:48.608" v="389" actId="313"/>
        <pc:sldMkLst>
          <pc:docMk/>
          <pc:sldMk cId="3456908340" sldId="2306"/>
        </pc:sldMkLst>
        <pc:spChg chg="mod">
          <ac:chgData name="Kelly Stokes" userId="3e5c5154-569e-4d81-aa91-4f91841cdfa9" providerId="ADAL" clId="{D495A7AE-7839-476F-9F0E-A4D7BD6BF81F}" dt="2023-04-05T11:03:48.608" v="389" actId="313"/>
          <ac:spMkLst>
            <pc:docMk/>
            <pc:sldMk cId="3456908340" sldId="2306"/>
            <ac:spMk id="2" creationId="{52DA34BA-82FC-47C5-BCE1-BB65E08B92A1}"/>
          </ac:spMkLst>
        </pc:spChg>
      </pc:sldChg>
      <pc:sldChg chg="modSp add mod">
        <pc:chgData name="Kelly Stokes" userId="3e5c5154-569e-4d81-aa91-4f91841cdfa9" providerId="ADAL" clId="{D495A7AE-7839-476F-9F0E-A4D7BD6BF81F}" dt="2023-04-05T11:03:31.037" v="382" actId="20577"/>
        <pc:sldMkLst>
          <pc:docMk/>
          <pc:sldMk cId="765839936" sldId="2307"/>
        </pc:sldMkLst>
        <pc:spChg chg="mod">
          <ac:chgData name="Kelly Stokes" userId="3e5c5154-569e-4d81-aa91-4f91841cdfa9" providerId="ADAL" clId="{D495A7AE-7839-476F-9F0E-A4D7BD6BF81F}" dt="2023-04-05T11:03:31.037" v="382" actId="20577"/>
          <ac:spMkLst>
            <pc:docMk/>
            <pc:sldMk cId="765839936" sldId="2307"/>
            <ac:spMk id="2" creationId="{52DA34BA-82FC-47C5-BCE1-BB65E08B92A1}"/>
          </ac:spMkLst>
        </pc:spChg>
      </pc:sldChg>
      <pc:sldChg chg="del">
        <pc:chgData name="Kelly Stokes" userId="3e5c5154-569e-4d81-aa91-4f91841cdfa9" providerId="ADAL" clId="{D495A7AE-7839-476F-9F0E-A4D7BD6BF81F}" dt="2023-04-05T16:17:03.576" v="463" actId="2696"/>
        <pc:sldMkLst>
          <pc:docMk/>
          <pc:sldMk cId="3135398811" sldId="2320"/>
        </pc:sldMkLst>
      </pc:sldChg>
      <pc:sldChg chg="del">
        <pc:chgData name="Kelly Stokes" userId="3e5c5154-569e-4d81-aa91-4f91841cdfa9" providerId="ADAL" clId="{D495A7AE-7839-476F-9F0E-A4D7BD6BF81F}" dt="2023-04-05T16:17:03.576" v="463" actId="2696"/>
        <pc:sldMkLst>
          <pc:docMk/>
          <pc:sldMk cId="2797235102" sldId="2321"/>
        </pc:sldMkLst>
      </pc:sldChg>
      <pc:sldChg chg="del">
        <pc:chgData name="Kelly Stokes" userId="3e5c5154-569e-4d81-aa91-4f91841cdfa9" providerId="ADAL" clId="{D495A7AE-7839-476F-9F0E-A4D7BD6BF81F}" dt="2023-04-05T16:17:03.576" v="463" actId="2696"/>
        <pc:sldMkLst>
          <pc:docMk/>
          <pc:sldMk cId="2409087429" sldId="2322"/>
        </pc:sldMkLst>
      </pc:sldChg>
      <pc:sldChg chg="addSp delSp modSp modAnim">
        <pc:chgData name="Kelly Stokes" userId="3e5c5154-569e-4d81-aa91-4f91841cdfa9" providerId="ADAL" clId="{D495A7AE-7839-476F-9F0E-A4D7BD6BF81F}" dt="2023-04-05T16:19:55.343" v="491"/>
        <pc:sldMkLst>
          <pc:docMk/>
          <pc:sldMk cId="1569888137" sldId="2325"/>
        </pc:sldMkLst>
        <pc:spChg chg="mod">
          <ac:chgData name="Kelly Stokes" userId="3e5c5154-569e-4d81-aa91-4f91841cdfa9" providerId="ADAL" clId="{D495A7AE-7839-476F-9F0E-A4D7BD6BF81F}" dt="2023-04-05T16:18:41.813" v="473" actId="20577"/>
          <ac:spMkLst>
            <pc:docMk/>
            <pc:sldMk cId="1569888137" sldId="2325"/>
            <ac:spMk id="2" creationId="{52DA34BA-82FC-47C5-BCE1-BB65E08B92A1}"/>
          </ac:spMkLst>
        </pc:spChg>
        <pc:picChg chg="del">
          <ac:chgData name="Kelly Stokes" userId="3e5c5154-569e-4d81-aa91-4f91841cdfa9" providerId="ADAL" clId="{D495A7AE-7839-476F-9F0E-A4D7BD6BF81F}" dt="2023-04-05T16:19:48.887" v="488" actId="478"/>
          <ac:picMkLst>
            <pc:docMk/>
            <pc:sldMk cId="1569888137" sldId="2325"/>
            <ac:picMk id="3" creationId="{719A7F9E-9A9C-F6CE-2CD9-2C20E9216195}"/>
          </ac:picMkLst>
        </pc:picChg>
        <pc:picChg chg="add mod">
          <ac:chgData name="Kelly Stokes" userId="3e5c5154-569e-4d81-aa91-4f91841cdfa9" providerId="ADAL" clId="{D495A7AE-7839-476F-9F0E-A4D7BD6BF81F}" dt="2023-04-05T16:19:51.822" v="490" actId="1076"/>
          <ac:picMkLst>
            <pc:docMk/>
            <pc:sldMk cId="1569888137" sldId="2325"/>
            <ac:picMk id="1026" creationId="{3713F29A-45F7-279B-65B5-B2A68EB8FE1D}"/>
          </ac:picMkLst>
        </pc:picChg>
      </pc:sldChg>
      <pc:sldChg chg="addSp delSp modSp modAnim">
        <pc:chgData name="Kelly Stokes" userId="3e5c5154-569e-4d81-aa91-4f91841cdfa9" providerId="ADAL" clId="{D495A7AE-7839-476F-9F0E-A4D7BD6BF81F}" dt="2023-04-05T16:20:00.655" v="495"/>
        <pc:sldMkLst>
          <pc:docMk/>
          <pc:sldMk cId="3944336256" sldId="2326"/>
        </pc:sldMkLst>
        <pc:spChg chg="mod">
          <ac:chgData name="Kelly Stokes" userId="3e5c5154-569e-4d81-aa91-4f91841cdfa9" providerId="ADAL" clId="{D495A7AE-7839-476F-9F0E-A4D7BD6BF81F}" dt="2023-04-05T16:18:46.200" v="479" actId="20577"/>
          <ac:spMkLst>
            <pc:docMk/>
            <pc:sldMk cId="3944336256" sldId="2326"/>
            <ac:spMk id="2" creationId="{52DA34BA-82FC-47C5-BCE1-BB65E08B92A1}"/>
          </ac:spMkLst>
        </pc:spChg>
        <pc:picChg chg="add mod">
          <ac:chgData name="Kelly Stokes" userId="3e5c5154-569e-4d81-aa91-4f91841cdfa9" providerId="ADAL" clId="{D495A7AE-7839-476F-9F0E-A4D7BD6BF81F}" dt="2023-04-05T16:19:59.973" v="494" actId="1076"/>
          <ac:picMkLst>
            <pc:docMk/>
            <pc:sldMk cId="3944336256" sldId="2326"/>
            <ac:picMk id="3" creationId="{99318839-9ADD-476B-654E-23593210AF7A}"/>
          </ac:picMkLst>
        </pc:picChg>
        <pc:picChg chg="del">
          <ac:chgData name="Kelly Stokes" userId="3e5c5154-569e-4d81-aa91-4f91841cdfa9" providerId="ADAL" clId="{D495A7AE-7839-476F-9F0E-A4D7BD6BF81F}" dt="2023-04-05T16:19:57.960" v="492" actId="478"/>
          <ac:picMkLst>
            <pc:docMk/>
            <pc:sldMk cId="3944336256" sldId="2326"/>
            <ac:picMk id="2050" creationId="{9E3976BC-B5B1-8526-49F1-46986906A8CE}"/>
          </ac:picMkLst>
        </pc:picChg>
      </pc:sldChg>
      <pc:sldChg chg="addSp delSp modSp modAnim">
        <pc:chgData name="Kelly Stokes" userId="3e5c5154-569e-4d81-aa91-4f91841cdfa9" providerId="ADAL" clId="{D495A7AE-7839-476F-9F0E-A4D7BD6BF81F}" dt="2023-04-05T16:20:22.850" v="499"/>
        <pc:sldMkLst>
          <pc:docMk/>
          <pc:sldMk cId="809404616" sldId="2327"/>
        </pc:sldMkLst>
        <pc:spChg chg="mod">
          <ac:chgData name="Kelly Stokes" userId="3e5c5154-569e-4d81-aa91-4f91841cdfa9" providerId="ADAL" clId="{D495A7AE-7839-476F-9F0E-A4D7BD6BF81F}" dt="2023-04-05T16:18:49.954" v="487" actId="20577"/>
          <ac:spMkLst>
            <pc:docMk/>
            <pc:sldMk cId="809404616" sldId="2327"/>
            <ac:spMk id="2" creationId="{52DA34BA-82FC-47C5-BCE1-BB65E08B92A1}"/>
          </ac:spMkLst>
        </pc:spChg>
        <pc:picChg chg="add mod">
          <ac:chgData name="Kelly Stokes" userId="3e5c5154-569e-4d81-aa91-4f91841cdfa9" providerId="ADAL" clId="{D495A7AE-7839-476F-9F0E-A4D7BD6BF81F}" dt="2023-04-05T16:20:22.126" v="498" actId="1076"/>
          <ac:picMkLst>
            <pc:docMk/>
            <pc:sldMk cId="809404616" sldId="2327"/>
            <ac:picMk id="3" creationId="{47B214EC-7042-8EB1-4AEF-523B0BBD53E3}"/>
          </ac:picMkLst>
        </pc:picChg>
        <pc:picChg chg="del">
          <ac:chgData name="Kelly Stokes" userId="3e5c5154-569e-4d81-aa91-4f91841cdfa9" providerId="ADAL" clId="{D495A7AE-7839-476F-9F0E-A4D7BD6BF81F}" dt="2023-04-05T16:20:19.947" v="496" actId="478"/>
          <ac:picMkLst>
            <pc:docMk/>
            <pc:sldMk cId="809404616" sldId="2327"/>
            <ac:picMk id="3074" creationId="{5487CF12-8057-26E2-B86F-6CC756AF6F94}"/>
          </ac:picMkLst>
        </pc:picChg>
      </pc:sldChg>
      <pc:sldChg chg="addSp delSp modSp modAnim">
        <pc:chgData name="Kelly Stokes" userId="3e5c5154-569e-4d81-aa91-4f91841cdfa9" providerId="ADAL" clId="{D495A7AE-7839-476F-9F0E-A4D7BD6BF81F}" dt="2023-04-05T16:21:00.254" v="525" actId="20577"/>
        <pc:sldMkLst>
          <pc:docMk/>
          <pc:sldMk cId="2434618838" sldId="2328"/>
        </pc:sldMkLst>
        <pc:spChg chg="mod">
          <ac:chgData name="Kelly Stokes" userId="3e5c5154-569e-4d81-aa91-4f91841cdfa9" providerId="ADAL" clId="{D495A7AE-7839-476F-9F0E-A4D7BD6BF81F}" dt="2023-04-05T16:20:38.319" v="513" actId="20577"/>
          <ac:spMkLst>
            <pc:docMk/>
            <pc:sldMk cId="2434618838" sldId="2328"/>
            <ac:spMk id="2" creationId="{52DA34BA-82FC-47C5-BCE1-BB65E08B92A1}"/>
          </ac:spMkLst>
        </pc:spChg>
        <pc:spChg chg="mod">
          <ac:chgData name="Kelly Stokes" userId="3e5c5154-569e-4d81-aa91-4f91841cdfa9" providerId="ADAL" clId="{D495A7AE-7839-476F-9F0E-A4D7BD6BF81F}" dt="2023-04-05T16:20:53.670" v="522" actId="20577"/>
          <ac:spMkLst>
            <pc:docMk/>
            <pc:sldMk cId="2434618838" sldId="2328"/>
            <ac:spMk id="10" creationId="{003D53EA-1945-744E-2DD1-0312F4DE835F}"/>
          </ac:spMkLst>
        </pc:spChg>
        <pc:spChg chg="mod">
          <ac:chgData name="Kelly Stokes" userId="3e5c5154-569e-4d81-aa91-4f91841cdfa9" providerId="ADAL" clId="{D495A7AE-7839-476F-9F0E-A4D7BD6BF81F}" dt="2023-04-05T16:21:00.254" v="525" actId="20577"/>
          <ac:spMkLst>
            <pc:docMk/>
            <pc:sldMk cId="2434618838" sldId="2328"/>
            <ac:spMk id="12" creationId="{E384BFF7-3319-CAE2-192F-C4DCBBBBFCCA}"/>
          </ac:spMkLst>
        </pc:spChg>
        <pc:picChg chg="del">
          <ac:chgData name="Kelly Stokes" userId="3e5c5154-569e-4d81-aa91-4f91841cdfa9" providerId="ADAL" clId="{D495A7AE-7839-476F-9F0E-A4D7BD6BF81F}" dt="2023-04-05T16:20:27.249" v="500" actId="478"/>
          <ac:picMkLst>
            <pc:docMk/>
            <pc:sldMk cId="2434618838" sldId="2328"/>
            <ac:picMk id="3" creationId="{2D8B1240-5F30-8B1C-C4ED-A1793524E0A0}"/>
          </ac:picMkLst>
        </pc:picChg>
        <pc:picChg chg="add mod">
          <ac:chgData name="Kelly Stokes" userId="3e5c5154-569e-4d81-aa91-4f91841cdfa9" providerId="ADAL" clId="{D495A7AE-7839-476F-9F0E-A4D7BD6BF81F}" dt="2023-04-05T16:20:27.712" v="501"/>
          <ac:picMkLst>
            <pc:docMk/>
            <pc:sldMk cId="2434618838" sldId="2328"/>
            <ac:picMk id="4" creationId="{D2807AB8-41B5-6B01-FD9E-C809987BAE3D}"/>
          </ac:picMkLst>
        </pc:picChg>
      </pc:sldChg>
      <pc:sldChg chg="addSp delSp modSp modAnim">
        <pc:chgData name="Kelly Stokes" userId="3e5c5154-569e-4d81-aa91-4f91841cdfa9" providerId="ADAL" clId="{D495A7AE-7839-476F-9F0E-A4D7BD6BF81F}" dt="2023-04-05T16:21:30.094" v="545"/>
        <pc:sldMkLst>
          <pc:docMk/>
          <pc:sldMk cId="3738205394" sldId="2329"/>
        </pc:sldMkLst>
        <pc:spChg chg="mod">
          <ac:chgData name="Kelly Stokes" userId="3e5c5154-569e-4d81-aa91-4f91841cdfa9" providerId="ADAL" clId="{D495A7AE-7839-476F-9F0E-A4D7BD6BF81F}" dt="2023-04-05T16:21:14.328" v="535" actId="20577"/>
          <ac:spMkLst>
            <pc:docMk/>
            <pc:sldMk cId="3738205394" sldId="2329"/>
            <ac:spMk id="2" creationId="{52DA34BA-82FC-47C5-BCE1-BB65E08B92A1}"/>
          </ac:spMkLst>
        </pc:spChg>
        <pc:spChg chg="mod">
          <ac:chgData name="Kelly Stokes" userId="3e5c5154-569e-4d81-aa91-4f91841cdfa9" providerId="ADAL" clId="{D495A7AE-7839-476F-9F0E-A4D7BD6BF81F}" dt="2023-04-05T16:21:18.151" v="544" actId="20577"/>
          <ac:spMkLst>
            <pc:docMk/>
            <pc:sldMk cId="3738205394" sldId="2329"/>
            <ac:spMk id="10" creationId="{003D53EA-1945-744E-2DD1-0312F4DE835F}"/>
          </ac:spMkLst>
        </pc:spChg>
        <pc:spChg chg="mod">
          <ac:chgData name="Kelly Stokes" userId="3e5c5154-569e-4d81-aa91-4f91841cdfa9" providerId="ADAL" clId="{D495A7AE-7839-476F-9F0E-A4D7BD6BF81F}" dt="2023-04-05T16:21:30.094" v="545"/>
          <ac:spMkLst>
            <pc:docMk/>
            <pc:sldMk cId="3738205394" sldId="2329"/>
            <ac:spMk id="12" creationId="{E384BFF7-3319-CAE2-192F-C4DCBBBBFCCA}"/>
          </ac:spMkLst>
        </pc:spChg>
        <pc:picChg chg="del">
          <ac:chgData name="Kelly Stokes" userId="3e5c5154-569e-4d81-aa91-4f91841cdfa9" providerId="ADAL" clId="{D495A7AE-7839-476F-9F0E-A4D7BD6BF81F}" dt="2023-04-05T16:21:09.672" v="526" actId="478"/>
          <ac:picMkLst>
            <pc:docMk/>
            <pc:sldMk cId="3738205394" sldId="2329"/>
            <ac:picMk id="3" creationId="{1B25FCF0-FD80-8512-587A-6DA4C7E3C6C0}"/>
          </ac:picMkLst>
        </pc:picChg>
        <pc:picChg chg="add mod">
          <ac:chgData name="Kelly Stokes" userId="3e5c5154-569e-4d81-aa91-4f91841cdfa9" providerId="ADAL" clId="{D495A7AE-7839-476F-9F0E-A4D7BD6BF81F}" dt="2023-04-05T16:21:10.030" v="527"/>
          <ac:picMkLst>
            <pc:docMk/>
            <pc:sldMk cId="3738205394" sldId="2329"/>
            <ac:picMk id="4" creationId="{16A50178-A873-0BDE-3C9F-FB032B3C1EDC}"/>
          </ac:picMkLst>
        </pc:picChg>
      </pc:sldChg>
      <pc:sldChg chg="addSp delSp modSp mod modAnim">
        <pc:chgData name="Kelly Stokes" userId="3e5c5154-569e-4d81-aa91-4f91841cdfa9" providerId="ADAL" clId="{D495A7AE-7839-476F-9F0E-A4D7BD6BF81F}" dt="2023-04-05T16:22:01.106" v="562" actId="1076"/>
        <pc:sldMkLst>
          <pc:docMk/>
          <pc:sldMk cId="15959011" sldId="2330"/>
        </pc:sldMkLst>
        <pc:spChg chg="mod">
          <ac:chgData name="Kelly Stokes" userId="3e5c5154-569e-4d81-aa91-4f91841cdfa9" providerId="ADAL" clId="{D495A7AE-7839-476F-9F0E-A4D7BD6BF81F}" dt="2023-04-05T16:21:40.974" v="557" actId="20577"/>
          <ac:spMkLst>
            <pc:docMk/>
            <pc:sldMk cId="15959011" sldId="2330"/>
            <ac:spMk id="2" creationId="{52DA34BA-82FC-47C5-BCE1-BB65E08B92A1}"/>
          </ac:spMkLst>
        </pc:spChg>
        <pc:spChg chg="mod">
          <ac:chgData name="Kelly Stokes" userId="3e5c5154-569e-4d81-aa91-4f91841cdfa9" providerId="ADAL" clId="{D495A7AE-7839-476F-9F0E-A4D7BD6BF81F}" dt="2023-04-05T16:22:01.106" v="562" actId="1076"/>
          <ac:spMkLst>
            <pc:docMk/>
            <pc:sldMk cId="15959011" sldId="2330"/>
            <ac:spMk id="12" creationId="{E384BFF7-3319-CAE2-192F-C4DCBBBBFCCA}"/>
          </ac:spMkLst>
        </pc:spChg>
        <pc:picChg chg="del">
          <ac:chgData name="Kelly Stokes" userId="3e5c5154-569e-4d81-aa91-4f91841cdfa9" providerId="ADAL" clId="{D495A7AE-7839-476F-9F0E-A4D7BD6BF81F}" dt="2023-04-05T16:21:36.352" v="546" actId="478"/>
          <ac:picMkLst>
            <pc:docMk/>
            <pc:sldMk cId="15959011" sldId="2330"/>
            <ac:picMk id="3" creationId="{74A80A04-47EF-73DC-9538-DB57C19BE455}"/>
          </ac:picMkLst>
        </pc:picChg>
        <pc:picChg chg="add mod">
          <ac:chgData name="Kelly Stokes" userId="3e5c5154-569e-4d81-aa91-4f91841cdfa9" providerId="ADAL" clId="{D495A7AE-7839-476F-9F0E-A4D7BD6BF81F}" dt="2023-04-05T16:21:36.710" v="547"/>
          <ac:picMkLst>
            <pc:docMk/>
            <pc:sldMk cId="15959011" sldId="2330"/>
            <ac:picMk id="4" creationId="{6E362B28-E31C-A7B1-146E-49C57A534A6F}"/>
          </ac:picMkLst>
        </pc:picChg>
      </pc:sldChg>
      <pc:sldChg chg="modSp mod">
        <pc:chgData name="Kelly Stokes" userId="3e5c5154-569e-4d81-aa91-4f91841cdfa9" providerId="ADAL" clId="{D495A7AE-7839-476F-9F0E-A4D7BD6BF81F}" dt="2023-04-05T16:22:23.517" v="573" actId="20577"/>
        <pc:sldMkLst>
          <pc:docMk/>
          <pc:sldMk cId="1064991429" sldId="2331"/>
        </pc:sldMkLst>
        <pc:spChg chg="mod">
          <ac:chgData name="Kelly Stokes" userId="3e5c5154-569e-4d81-aa91-4f91841cdfa9" providerId="ADAL" clId="{D495A7AE-7839-476F-9F0E-A4D7BD6BF81F}" dt="2023-04-05T16:22:17.634" v="563"/>
          <ac:spMkLst>
            <pc:docMk/>
            <pc:sldMk cId="1064991429" sldId="2331"/>
            <ac:spMk id="2" creationId="{52DA34BA-82FC-47C5-BCE1-BB65E08B92A1}"/>
          </ac:spMkLst>
        </pc:spChg>
        <pc:spChg chg="mod">
          <ac:chgData name="Kelly Stokes" userId="3e5c5154-569e-4d81-aa91-4f91841cdfa9" providerId="ADAL" clId="{D495A7AE-7839-476F-9F0E-A4D7BD6BF81F}" dt="2023-04-05T16:22:23.517" v="573" actId="20577"/>
          <ac:spMkLst>
            <pc:docMk/>
            <pc:sldMk cId="1064991429" sldId="2331"/>
            <ac:spMk id="3" creationId="{847A1AC9-9EC9-E1AA-348D-958CE44F2772}"/>
          </ac:spMkLst>
        </pc:spChg>
      </pc:sldChg>
      <pc:sldChg chg="modSp mod">
        <pc:chgData name="Kelly Stokes" userId="3e5c5154-569e-4d81-aa91-4f91841cdfa9" providerId="ADAL" clId="{D495A7AE-7839-476F-9F0E-A4D7BD6BF81F}" dt="2023-04-05T16:22:47.232" v="577" actId="27636"/>
        <pc:sldMkLst>
          <pc:docMk/>
          <pc:sldMk cId="157123485" sldId="2332"/>
        </pc:sldMkLst>
        <pc:spChg chg="mod">
          <ac:chgData name="Kelly Stokes" userId="3e5c5154-569e-4d81-aa91-4f91841cdfa9" providerId="ADAL" clId="{D495A7AE-7839-476F-9F0E-A4D7BD6BF81F}" dt="2023-04-05T16:22:39.531" v="574"/>
          <ac:spMkLst>
            <pc:docMk/>
            <pc:sldMk cId="157123485" sldId="2332"/>
            <ac:spMk id="2" creationId="{52DA34BA-82FC-47C5-BCE1-BB65E08B92A1}"/>
          </ac:spMkLst>
        </pc:spChg>
        <pc:spChg chg="mod">
          <ac:chgData name="Kelly Stokes" userId="3e5c5154-569e-4d81-aa91-4f91841cdfa9" providerId="ADAL" clId="{D495A7AE-7839-476F-9F0E-A4D7BD6BF81F}" dt="2023-04-05T16:22:47.232" v="577" actId="27636"/>
          <ac:spMkLst>
            <pc:docMk/>
            <pc:sldMk cId="157123485" sldId="2332"/>
            <ac:spMk id="3" creationId="{847A1AC9-9EC9-E1AA-348D-958CE44F2772}"/>
          </ac:spMkLst>
        </pc:spChg>
      </pc:sldChg>
      <pc:sldChg chg="modSp mod">
        <pc:chgData name="Kelly Stokes" userId="3e5c5154-569e-4d81-aa91-4f91841cdfa9" providerId="ADAL" clId="{D495A7AE-7839-476F-9F0E-A4D7BD6BF81F}" dt="2023-04-05T16:23:08.224" v="583" actId="20577"/>
        <pc:sldMkLst>
          <pc:docMk/>
          <pc:sldMk cId="1228577482" sldId="2333"/>
        </pc:sldMkLst>
        <pc:spChg chg="mod">
          <ac:chgData name="Kelly Stokes" userId="3e5c5154-569e-4d81-aa91-4f91841cdfa9" providerId="ADAL" clId="{D495A7AE-7839-476F-9F0E-A4D7BD6BF81F}" dt="2023-04-05T16:23:01.263" v="578"/>
          <ac:spMkLst>
            <pc:docMk/>
            <pc:sldMk cId="1228577482" sldId="2333"/>
            <ac:spMk id="2" creationId="{52DA34BA-82FC-47C5-BCE1-BB65E08B92A1}"/>
          </ac:spMkLst>
        </pc:spChg>
        <pc:spChg chg="mod">
          <ac:chgData name="Kelly Stokes" userId="3e5c5154-569e-4d81-aa91-4f91841cdfa9" providerId="ADAL" clId="{D495A7AE-7839-476F-9F0E-A4D7BD6BF81F}" dt="2023-04-05T16:23:08.224" v="583" actId="20577"/>
          <ac:spMkLst>
            <pc:docMk/>
            <pc:sldMk cId="1228577482" sldId="2333"/>
            <ac:spMk id="3" creationId="{847A1AC9-9EC9-E1AA-348D-958CE44F2772}"/>
          </ac:spMkLst>
        </pc:spChg>
      </pc:sldChg>
      <pc:sldChg chg="modNotesTx">
        <pc:chgData name="Kelly Stokes" userId="3e5c5154-569e-4d81-aa91-4f91841cdfa9" providerId="ADAL" clId="{D495A7AE-7839-476F-9F0E-A4D7BD6BF81F}" dt="2023-04-05T16:23:21.623" v="584"/>
        <pc:sldMkLst>
          <pc:docMk/>
          <pc:sldMk cId="2721721277" sldId="2342"/>
        </pc:sldMkLst>
      </pc:sldChg>
      <pc:sldChg chg="modSp mod">
        <pc:chgData name="Kelly Stokes" userId="3e5c5154-569e-4d81-aa91-4f91841cdfa9" providerId="ADAL" clId="{D495A7AE-7839-476F-9F0E-A4D7BD6BF81F}" dt="2023-04-05T16:23:28.171" v="587" actId="1076"/>
        <pc:sldMkLst>
          <pc:docMk/>
          <pc:sldMk cId="1358627647" sldId="2343"/>
        </pc:sldMkLst>
        <pc:spChg chg="mod">
          <ac:chgData name="Kelly Stokes" userId="3e5c5154-569e-4d81-aa91-4f91841cdfa9" providerId="ADAL" clId="{D495A7AE-7839-476F-9F0E-A4D7BD6BF81F}" dt="2023-04-05T16:23:28.171" v="587" actId="1076"/>
          <ac:spMkLst>
            <pc:docMk/>
            <pc:sldMk cId="1358627647" sldId="2343"/>
            <ac:spMk id="2" creationId="{77E26784-A357-92CE-B6B1-8F248D3D6650}"/>
          </ac:spMkLst>
        </pc:spChg>
      </pc:sldChg>
      <pc:sldChg chg="del">
        <pc:chgData name="Kelly Stokes" userId="3e5c5154-569e-4d81-aa91-4f91841cdfa9" providerId="ADAL" clId="{D495A7AE-7839-476F-9F0E-A4D7BD6BF81F}" dt="2023-04-05T16:17:15.757" v="464" actId="2696"/>
        <pc:sldMkLst>
          <pc:docMk/>
          <pc:sldMk cId="1650017429" sldId="2356"/>
        </pc:sldMkLst>
      </pc:sldChg>
      <pc:sldChg chg="del">
        <pc:chgData name="Kelly Stokes" userId="3e5c5154-569e-4d81-aa91-4f91841cdfa9" providerId="ADAL" clId="{D495A7AE-7839-476F-9F0E-A4D7BD6BF81F}" dt="2023-04-05T16:17:15.757" v="464" actId="2696"/>
        <pc:sldMkLst>
          <pc:docMk/>
          <pc:sldMk cId="2402444994" sldId="2357"/>
        </pc:sldMkLst>
      </pc:sldChg>
      <pc:sldChg chg="del">
        <pc:chgData name="Kelly Stokes" userId="3e5c5154-569e-4d81-aa91-4f91841cdfa9" providerId="ADAL" clId="{D495A7AE-7839-476F-9F0E-A4D7BD6BF81F}" dt="2023-04-05T16:17:15.757" v="464" actId="2696"/>
        <pc:sldMkLst>
          <pc:docMk/>
          <pc:sldMk cId="550660465" sldId="2358"/>
        </pc:sldMkLst>
      </pc:sldChg>
      <pc:sldChg chg="addSp delSp modSp mod modAnim">
        <pc:chgData name="Kelly Stokes" userId="3e5c5154-569e-4d81-aa91-4f91841cdfa9" providerId="ADAL" clId="{D495A7AE-7839-476F-9F0E-A4D7BD6BF81F}" dt="2023-04-05T16:24:33.041" v="615"/>
        <pc:sldMkLst>
          <pc:docMk/>
          <pc:sldMk cId="3217485546" sldId="2361"/>
        </pc:sldMkLst>
        <pc:spChg chg="mod">
          <ac:chgData name="Kelly Stokes" userId="3e5c5154-569e-4d81-aa91-4f91841cdfa9" providerId="ADAL" clId="{D495A7AE-7839-476F-9F0E-A4D7BD6BF81F}" dt="2023-04-05T16:23:42.547" v="592" actId="20577"/>
          <ac:spMkLst>
            <pc:docMk/>
            <pc:sldMk cId="3217485546" sldId="2361"/>
            <ac:spMk id="2" creationId="{52DA34BA-82FC-47C5-BCE1-BB65E08B92A1}"/>
          </ac:spMkLst>
        </pc:spChg>
        <pc:spChg chg="add del">
          <ac:chgData name="Kelly Stokes" userId="3e5c5154-569e-4d81-aa91-4f91841cdfa9" providerId="ADAL" clId="{D495A7AE-7839-476F-9F0E-A4D7BD6BF81F}" dt="2023-04-05T16:24:02.882" v="612" actId="478"/>
          <ac:spMkLst>
            <pc:docMk/>
            <pc:sldMk cId="3217485546" sldId="2361"/>
            <ac:spMk id="5" creationId="{F1527433-D642-F94E-9E20-32D8B84AD3A0}"/>
          </ac:spMkLst>
        </pc:spChg>
        <pc:picChg chg="del">
          <ac:chgData name="Kelly Stokes" userId="3e5c5154-569e-4d81-aa91-4f91841cdfa9" providerId="ADAL" clId="{D495A7AE-7839-476F-9F0E-A4D7BD6BF81F}" dt="2023-04-05T16:23:59.349" v="610" actId="478"/>
          <ac:picMkLst>
            <pc:docMk/>
            <pc:sldMk cId="3217485546" sldId="2361"/>
            <ac:picMk id="3" creationId="{719A7F9E-9A9C-F6CE-2CD9-2C20E9216195}"/>
          </ac:picMkLst>
        </pc:picChg>
        <pc:picChg chg="add mod">
          <ac:chgData name="Kelly Stokes" userId="3e5c5154-569e-4d81-aa91-4f91841cdfa9" providerId="ADAL" clId="{D495A7AE-7839-476F-9F0E-A4D7BD6BF81F}" dt="2023-04-05T16:24:27.919" v="614" actId="1076"/>
          <ac:picMkLst>
            <pc:docMk/>
            <pc:sldMk cId="3217485546" sldId="2361"/>
            <ac:picMk id="4098" creationId="{B60FC419-289E-0DFF-FE61-71FD281F93FC}"/>
          </ac:picMkLst>
        </pc:picChg>
      </pc:sldChg>
      <pc:sldChg chg="addSp delSp modSp modAnim">
        <pc:chgData name="Kelly Stokes" userId="3e5c5154-569e-4d81-aa91-4f91841cdfa9" providerId="ADAL" clId="{D495A7AE-7839-476F-9F0E-A4D7BD6BF81F}" dt="2023-04-05T16:24:38.054" v="619"/>
        <pc:sldMkLst>
          <pc:docMk/>
          <pc:sldMk cId="1635477930" sldId="2362"/>
        </pc:sldMkLst>
        <pc:spChg chg="mod">
          <ac:chgData name="Kelly Stokes" userId="3e5c5154-569e-4d81-aa91-4f91841cdfa9" providerId="ADAL" clId="{D495A7AE-7839-476F-9F0E-A4D7BD6BF81F}" dt="2023-04-05T16:23:47.717" v="602" actId="20577"/>
          <ac:spMkLst>
            <pc:docMk/>
            <pc:sldMk cId="1635477930" sldId="2362"/>
            <ac:spMk id="2" creationId="{52DA34BA-82FC-47C5-BCE1-BB65E08B92A1}"/>
          </ac:spMkLst>
        </pc:spChg>
        <pc:picChg chg="del">
          <ac:chgData name="Kelly Stokes" userId="3e5c5154-569e-4d81-aa91-4f91841cdfa9" providerId="ADAL" clId="{D495A7AE-7839-476F-9F0E-A4D7BD6BF81F}" dt="2023-04-05T16:24:35.484" v="616" actId="478"/>
          <ac:picMkLst>
            <pc:docMk/>
            <pc:sldMk cId="1635477930" sldId="2362"/>
            <ac:picMk id="2050" creationId="{9E3976BC-B5B1-8526-49F1-46986906A8CE}"/>
          </ac:picMkLst>
        </pc:picChg>
        <pc:picChg chg="add mod">
          <ac:chgData name="Kelly Stokes" userId="3e5c5154-569e-4d81-aa91-4f91841cdfa9" providerId="ADAL" clId="{D495A7AE-7839-476F-9F0E-A4D7BD6BF81F}" dt="2023-04-05T16:24:37.286" v="618" actId="1076"/>
          <ac:picMkLst>
            <pc:docMk/>
            <pc:sldMk cId="1635477930" sldId="2362"/>
            <ac:picMk id="8194" creationId="{29D7B700-08CA-8BF9-7A5F-161D8E0843BC}"/>
          </ac:picMkLst>
        </pc:picChg>
      </pc:sldChg>
      <pc:sldChg chg="addSp delSp modSp modAnim">
        <pc:chgData name="Kelly Stokes" userId="3e5c5154-569e-4d81-aa91-4f91841cdfa9" providerId="ADAL" clId="{D495A7AE-7839-476F-9F0E-A4D7BD6BF81F}" dt="2023-04-05T16:25:31.201" v="649"/>
        <pc:sldMkLst>
          <pc:docMk/>
          <pc:sldMk cId="3967860586" sldId="2363"/>
        </pc:sldMkLst>
        <pc:spChg chg="mod">
          <ac:chgData name="Kelly Stokes" userId="3e5c5154-569e-4d81-aa91-4f91841cdfa9" providerId="ADAL" clId="{D495A7AE-7839-476F-9F0E-A4D7BD6BF81F}" dt="2023-04-05T16:23:56.891" v="609" actId="20577"/>
          <ac:spMkLst>
            <pc:docMk/>
            <pc:sldMk cId="3967860586" sldId="2363"/>
            <ac:spMk id="2" creationId="{52DA34BA-82FC-47C5-BCE1-BB65E08B92A1}"/>
          </ac:spMkLst>
        </pc:spChg>
        <pc:picChg chg="del">
          <ac:chgData name="Kelly Stokes" userId="3e5c5154-569e-4d81-aa91-4f91841cdfa9" providerId="ADAL" clId="{D495A7AE-7839-476F-9F0E-A4D7BD6BF81F}" dt="2023-04-05T16:25:28.340" v="646" actId="478"/>
          <ac:picMkLst>
            <pc:docMk/>
            <pc:sldMk cId="3967860586" sldId="2363"/>
            <ac:picMk id="3074" creationId="{5487CF12-8057-26E2-B86F-6CC756AF6F94}"/>
          </ac:picMkLst>
        </pc:picChg>
        <pc:picChg chg="add mod">
          <ac:chgData name="Kelly Stokes" userId="3e5c5154-569e-4d81-aa91-4f91841cdfa9" providerId="ADAL" clId="{D495A7AE-7839-476F-9F0E-A4D7BD6BF81F}" dt="2023-04-05T16:25:30.490" v="648" actId="1076"/>
          <ac:picMkLst>
            <pc:docMk/>
            <pc:sldMk cId="3967860586" sldId="2363"/>
            <ac:picMk id="11266" creationId="{61561BE3-B727-9F0F-ADC1-E4795995FEB5}"/>
          </ac:picMkLst>
        </pc:picChg>
      </pc:sldChg>
      <pc:sldChg chg="addSp delSp modSp modAnim">
        <pc:chgData name="Kelly Stokes" userId="3e5c5154-569e-4d81-aa91-4f91841cdfa9" providerId="ADAL" clId="{D495A7AE-7839-476F-9F0E-A4D7BD6BF81F}" dt="2023-04-05T16:26:00.662" v="678"/>
        <pc:sldMkLst>
          <pc:docMk/>
          <pc:sldMk cId="1290350671" sldId="2364"/>
        </pc:sldMkLst>
        <pc:spChg chg="mod">
          <ac:chgData name="Kelly Stokes" userId="3e5c5154-569e-4d81-aa91-4f91841cdfa9" providerId="ADAL" clId="{D495A7AE-7839-476F-9F0E-A4D7BD6BF81F}" dt="2023-04-05T16:24:48.533" v="631" actId="20577"/>
          <ac:spMkLst>
            <pc:docMk/>
            <pc:sldMk cId="1290350671" sldId="2364"/>
            <ac:spMk id="2" creationId="{52DA34BA-82FC-47C5-BCE1-BB65E08B92A1}"/>
          </ac:spMkLst>
        </pc:spChg>
        <pc:spChg chg="mod">
          <ac:chgData name="Kelly Stokes" userId="3e5c5154-569e-4d81-aa91-4f91841cdfa9" providerId="ADAL" clId="{D495A7AE-7839-476F-9F0E-A4D7BD6BF81F}" dt="2023-04-05T16:25:55.659" v="677" actId="20577"/>
          <ac:spMkLst>
            <pc:docMk/>
            <pc:sldMk cId="1290350671" sldId="2364"/>
            <ac:spMk id="10" creationId="{003D53EA-1945-744E-2DD1-0312F4DE835F}"/>
          </ac:spMkLst>
        </pc:spChg>
        <pc:spChg chg="mod">
          <ac:chgData name="Kelly Stokes" userId="3e5c5154-569e-4d81-aa91-4f91841cdfa9" providerId="ADAL" clId="{D495A7AE-7839-476F-9F0E-A4D7BD6BF81F}" dt="2023-04-05T16:26:00.662" v="678"/>
          <ac:spMkLst>
            <pc:docMk/>
            <pc:sldMk cId="1290350671" sldId="2364"/>
            <ac:spMk id="12" creationId="{E384BFF7-3319-CAE2-192F-C4DCBBBBFCCA}"/>
          </ac:spMkLst>
        </pc:spChg>
        <pc:picChg chg="del">
          <ac:chgData name="Kelly Stokes" userId="3e5c5154-569e-4d81-aa91-4f91841cdfa9" providerId="ADAL" clId="{D495A7AE-7839-476F-9F0E-A4D7BD6BF81F}" dt="2023-04-05T16:24:40.219" v="620" actId="478"/>
          <ac:picMkLst>
            <pc:docMk/>
            <pc:sldMk cId="1290350671" sldId="2364"/>
            <ac:picMk id="3" creationId="{2D8B1240-5F30-8B1C-C4ED-A1793524E0A0}"/>
          </ac:picMkLst>
        </pc:picChg>
        <pc:picChg chg="add mod">
          <ac:chgData name="Kelly Stokes" userId="3e5c5154-569e-4d81-aa91-4f91841cdfa9" providerId="ADAL" clId="{D495A7AE-7839-476F-9F0E-A4D7BD6BF81F}" dt="2023-04-05T16:24:43.748" v="623" actId="1076"/>
          <ac:picMkLst>
            <pc:docMk/>
            <pc:sldMk cId="1290350671" sldId="2364"/>
            <ac:picMk id="9218" creationId="{3D2D1850-0ABD-2A70-C2BF-33AE4805B394}"/>
          </ac:picMkLst>
        </pc:picChg>
      </pc:sldChg>
      <pc:sldChg chg="addSp delSp modSp modAnim">
        <pc:chgData name="Kelly Stokes" userId="3e5c5154-569e-4d81-aa91-4f91841cdfa9" providerId="ADAL" clId="{D495A7AE-7839-476F-9F0E-A4D7BD6BF81F}" dt="2023-04-05T16:26:16.943" v="688" actId="20577"/>
        <pc:sldMkLst>
          <pc:docMk/>
          <pc:sldMk cId="297714534" sldId="2365"/>
        </pc:sldMkLst>
        <pc:spChg chg="mod">
          <ac:chgData name="Kelly Stokes" userId="3e5c5154-569e-4d81-aa91-4f91841cdfa9" providerId="ADAL" clId="{D495A7AE-7839-476F-9F0E-A4D7BD6BF81F}" dt="2023-04-05T16:24:58.416" v="645" actId="20577"/>
          <ac:spMkLst>
            <pc:docMk/>
            <pc:sldMk cId="297714534" sldId="2365"/>
            <ac:spMk id="2" creationId="{52DA34BA-82FC-47C5-BCE1-BB65E08B92A1}"/>
          </ac:spMkLst>
        </pc:spChg>
        <pc:spChg chg="mod">
          <ac:chgData name="Kelly Stokes" userId="3e5c5154-569e-4d81-aa91-4f91841cdfa9" providerId="ADAL" clId="{D495A7AE-7839-476F-9F0E-A4D7BD6BF81F}" dt="2023-04-05T16:26:16.943" v="688" actId="20577"/>
          <ac:spMkLst>
            <pc:docMk/>
            <pc:sldMk cId="297714534" sldId="2365"/>
            <ac:spMk id="10" creationId="{003D53EA-1945-744E-2DD1-0312F4DE835F}"/>
          </ac:spMkLst>
        </pc:spChg>
        <pc:spChg chg="mod">
          <ac:chgData name="Kelly Stokes" userId="3e5c5154-569e-4d81-aa91-4f91841cdfa9" providerId="ADAL" clId="{D495A7AE-7839-476F-9F0E-A4D7BD6BF81F}" dt="2023-04-05T16:26:14" v="679"/>
          <ac:spMkLst>
            <pc:docMk/>
            <pc:sldMk cId="297714534" sldId="2365"/>
            <ac:spMk id="12" creationId="{E384BFF7-3319-CAE2-192F-C4DCBBBBFCCA}"/>
          </ac:spMkLst>
        </pc:spChg>
        <pc:picChg chg="del">
          <ac:chgData name="Kelly Stokes" userId="3e5c5154-569e-4d81-aa91-4f91841cdfa9" providerId="ADAL" clId="{D495A7AE-7839-476F-9F0E-A4D7BD6BF81F}" dt="2023-04-05T16:24:50.833" v="632" actId="478"/>
          <ac:picMkLst>
            <pc:docMk/>
            <pc:sldMk cId="297714534" sldId="2365"/>
            <ac:picMk id="3" creationId="{1B25FCF0-FD80-8512-587A-6DA4C7E3C6C0}"/>
          </ac:picMkLst>
        </pc:picChg>
        <pc:picChg chg="add mod">
          <ac:chgData name="Kelly Stokes" userId="3e5c5154-569e-4d81-aa91-4f91841cdfa9" providerId="ADAL" clId="{D495A7AE-7839-476F-9F0E-A4D7BD6BF81F}" dt="2023-04-05T16:24:52.658" v="634" actId="1076"/>
          <ac:picMkLst>
            <pc:docMk/>
            <pc:sldMk cId="297714534" sldId="2365"/>
            <ac:picMk id="10242" creationId="{6ED74308-E631-F51D-3774-F7FF303F12E0}"/>
          </ac:picMkLst>
        </pc:picChg>
      </pc:sldChg>
      <pc:sldChg chg="addSp delSp modSp modAnim">
        <pc:chgData name="Kelly Stokes" userId="3e5c5154-569e-4d81-aa91-4f91841cdfa9" providerId="ADAL" clId="{D495A7AE-7839-476F-9F0E-A4D7BD6BF81F}" dt="2023-04-05T16:26:37.436" v="689"/>
        <pc:sldMkLst>
          <pc:docMk/>
          <pc:sldMk cId="2831367693" sldId="2366"/>
        </pc:sldMkLst>
        <pc:spChg chg="mod">
          <ac:chgData name="Kelly Stokes" userId="3e5c5154-569e-4d81-aa91-4f91841cdfa9" providerId="ADAL" clId="{D495A7AE-7839-476F-9F0E-A4D7BD6BF81F}" dt="2023-04-05T16:25:41.603" v="660" actId="20577"/>
          <ac:spMkLst>
            <pc:docMk/>
            <pc:sldMk cId="2831367693" sldId="2366"/>
            <ac:spMk id="2" creationId="{52DA34BA-82FC-47C5-BCE1-BB65E08B92A1}"/>
          </ac:spMkLst>
        </pc:spChg>
        <pc:spChg chg="mod">
          <ac:chgData name="Kelly Stokes" userId="3e5c5154-569e-4d81-aa91-4f91841cdfa9" providerId="ADAL" clId="{D495A7AE-7839-476F-9F0E-A4D7BD6BF81F}" dt="2023-04-05T16:26:37.436" v="689"/>
          <ac:spMkLst>
            <pc:docMk/>
            <pc:sldMk cId="2831367693" sldId="2366"/>
            <ac:spMk id="12" creationId="{E384BFF7-3319-CAE2-192F-C4DCBBBBFCCA}"/>
          </ac:spMkLst>
        </pc:spChg>
        <pc:picChg chg="del">
          <ac:chgData name="Kelly Stokes" userId="3e5c5154-569e-4d81-aa91-4f91841cdfa9" providerId="ADAL" clId="{D495A7AE-7839-476F-9F0E-A4D7BD6BF81F}" dt="2023-04-05T16:25:34.338" v="650" actId="478"/>
          <ac:picMkLst>
            <pc:docMk/>
            <pc:sldMk cId="2831367693" sldId="2366"/>
            <ac:picMk id="3" creationId="{74A80A04-47EF-73DC-9538-DB57C19BE455}"/>
          </ac:picMkLst>
        </pc:picChg>
        <pc:picChg chg="add mod">
          <ac:chgData name="Kelly Stokes" userId="3e5c5154-569e-4d81-aa91-4f91841cdfa9" providerId="ADAL" clId="{D495A7AE-7839-476F-9F0E-A4D7BD6BF81F}" dt="2023-04-05T16:25:36.298" v="652" actId="1076"/>
          <ac:picMkLst>
            <pc:docMk/>
            <pc:sldMk cId="2831367693" sldId="2366"/>
            <ac:picMk id="12290" creationId="{FE551FA0-6D67-6377-8B32-77716E558005}"/>
          </ac:picMkLst>
        </pc:picChg>
      </pc:sldChg>
      <pc:sldChg chg="modSp mod">
        <pc:chgData name="Kelly Stokes" userId="3e5c5154-569e-4d81-aa91-4f91841cdfa9" providerId="ADAL" clId="{D495A7AE-7839-476F-9F0E-A4D7BD6BF81F}" dt="2023-04-05T16:26:55.716" v="704" actId="27636"/>
        <pc:sldMkLst>
          <pc:docMk/>
          <pc:sldMk cId="3428269937" sldId="2367"/>
        </pc:sldMkLst>
        <pc:spChg chg="mod">
          <ac:chgData name="Kelly Stokes" userId="3e5c5154-569e-4d81-aa91-4f91841cdfa9" providerId="ADAL" clId="{D495A7AE-7839-476F-9F0E-A4D7BD6BF81F}" dt="2023-04-05T16:26:49.464" v="690"/>
          <ac:spMkLst>
            <pc:docMk/>
            <pc:sldMk cId="3428269937" sldId="2367"/>
            <ac:spMk id="2" creationId="{52DA34BA-82FC-47C5-BCE1-BB65E08B92A1}"/>
          </ac:spMkLst>
        </pc:spChg>
        <pc:spChg chg="mod">
          <ac:chgData name="Kelly Stokes" userId="3e5c5154-569e-4d81-aa91-4f91841cdfa9" providerId="ADAL" clId="{D495A7AE-7839-476F-9F0E-A4D7BD6BF81F}" dt="2023-04-05T16:26:55.716" v="704" actId="27636"/>
          <ac:spMkLst>
            <pc:docMk/>
            <pc:sldMk cId="3428269937" sldId="2367"/>
            <ac:spMk id="3" creationId="{847A1AC9-9EC9-E1AA-348D-958CE44F2772}"/>
          </ac:spMkLst>
        </pc:spChg>
      </pc:sldChg>
      <pc:sldChg chg="modSp mod">
        <pc:chgData name="Kelly Stokes" userId="3e5c5154-569e-4d81-aa91-4f91841cdfa9" providerId="ADAL" clId="{D495A7AE-7839-476F-9F0E-A4D7BD6BF81F}" dt="2023-04-05T16:27:18.191" v="714" actId="27636"/>
        <pc:sldMkLst>
          <pc:docMk/>
          <pc:sldMk cId="3754380732" sldId="2368"/>
        </pc:sldMkLst>
        <pc:spChg chg="mod">
          <ac:chgData name="Kelly Stokes" userId="3e5c5154-569e-4d81-aa91-4f91841cdfa9" providerId="ADAL" clId="{D495A7AE-7839-476F-9F0E-A4D7BD6BF81F}" dt="2023-04-05T16:27:07.185" v="706" actId="27636"/>
          <ac:spMkLst>
            <pc:docMk/>
            <pc:sldMk cId="3754380732" sldId="2368"/>
            <ac:spMk id="2" creationId="{52DA34BA-82FC-47C5-BCE1-BB65E08B92A1}"/>
          </ac:spMkLst>
        </pc:spChg>
        <pc:spChg chg="mod">
          <ac:chgData name="Kelly Stokes" userId="3e5c5154-569e-4d81-aa91-4f91841cdfa9" providerId="ADAL" clId="{D495A7AE-7839-476F-9F0E-A4D7BD6BF81F}" dt="2023-04-05T16:27:18.191" v="714" actId="27636"/>
          <ac:spMkLst>
            <pc:docMk/>
            <pc:sldMk cId="3754380732" sldId="2368"/>
            <ac:spMk id="3" creationId="{847A1AC9-9EC9-E1AA-348D-958CE44F2772}"/>
          </ac:spMkLst>
        </pc:spChg>
      </pc:sldChg>
      <pc:sldChg chg="modSp mod">
        <pc:chgData name="Kelly Stokes" userId="3e5c5154-569e-4d81-aa91-4f91841cdfa9" providerId="ADAL" clId="{D495A7AE-7839-476F-9F0E-A4D7BD6BF81F}" dt="2023-04-05T16:27:37.966" v="719" actId="20577"/>
        <pc:sldMkLst>
          <pc:docMk/>
          <pc:sldMk cId="2908562069" sldId="2369"/>
        </pc:sldMkLst>
        <pc:spChg chg="mod">
          <ac:chgData name="Kelly Stokes" userId="3e5c5154-569e-4d81-aa91-4f91841cdfa9" providerId="ADAL" clId="{D495A7AE-7839-476F-9F0E-A4D7BD6BF81F}" dt="2023-04-05T16:27:30.020" v="715"/>
          <ac:spMkLst>
            <pc:docMk/>
            <pc:sldMk cId="2908562069" sldId="2369"/>
            <ac:spMk id="2" creationId="{52DA34BA-82FC-47C5-BCE1-BB65E08B92A1}"/>
          </ac:spMkLst>
        </pc:spChg>
        <pc:spChg chg="mod">
          <ac:chgData name="Kelly Stokes" userId="3e5c5154-569e-4d81-aa91-4f91841cdfa9" providerId="ADAL" clId="{D495A7AE-7839-476F-9F0E-A4D7BD6BF81F}" dt="2023-04-05T16:27:37.966" v="719" actId="20577"/>
          <ac:spMkLst>
            <pc:docMk/>
            <pc:sldMk cId="2908562069" sldId="2369"/>
            <ac:spMk id="3" creationId="{847A1AC9-9EC9-E1AA-348D-958CE44F2772}"/>
          </ac:spMkLst>
        </pc:spChg>
      </pc:sldChg>
      <pc:sldChg chg="modNotesTx">
        <pc:chgData name="Kelly Stokes" userId="3e5c5154-569e-4d81-aa91-4f91841cdfa9" providerId="ADAL" clId="{D495A7AE-7839-476F-9F0E-A4D7BD6BF81F}" dt="2023-04-05T16:27:53.128" v="720"/>
        <pc:sldMkLst>
          <pc:docMk/>
          <pc:sldMk cId="1021124137" sldId="2378"/>
        </pc:sldMkLst>
      </pc:sldChg>
      <pc:sldChg chg="modSp mod">
        <pc:chgData name="Kelly Stokes" userId="3e5c5154-569e-4d81-aa91-4f91841cdfa9" providerId="ADAL" clId="{D495A7AE-7839-476F-9F0E-A4D7BD6BF81F}" dt="2023-04-05T16:27:57.802" v="722" actId="27636"/>
        <pc:sldMkLst>
          <pc:docMk/>
          <pc:sldMk cId="3367133185" sldId="2379"/>
        </pc:sldMkLst>
        <pc:spChg chg="mod">
          <ac:chgData name="Kelly Stokes" userId="3e5c5154-569e-4d81-aa91-4f91841cdfa9" providerId="ADAL" clId="{D495A7AE-7839-476F-9F0E-A4D7BD6BF81F}" dt="2023-04-05T16:27:57.802" v="722" actId="27636"/>
          <ac:spMkLst>
            <pc:docMk/>
            <pc:sldMk cId="3367133185" sldId="2379"/>
            <ac:spMk id="2" creationId="{77E26784-A357-92CE-B6B1-8F248D3D6650}"/>
          </ac:spMkLst>
        </pc:spChg>
      </pc:sldChg>
      <pc:sldChg chg="del">
        <pc:chgData name="Kelly Stokes" userId="3e5c5154-569e-4d81-aa91-4f91841cdfa9" providerId="ADAL" clId="{D495A7AE-7839-476F-9F0E-A4D7BD6BF81F}" dt="2023-04-05T16:17:47.471" v="465" actId="2696"/>
        <pc:sldMkLst>
          <pc:docMk/>
          <pc:sldMk cId="3948464995" sldId="2392"/>
        </pc:sldMkLst>
      </pc:sldChg>
      <pc:sldChg chg="del">
        <pc:chgData name="Kelly Stokes" userId="3e5c5154-569e-4d81-aa91-4f91841cdfa9" providerId="ADAL" clId="{D495A7AE-7839-476F-9F0E-A4D7BD6BF81F}" dt="2023-04-05T16:17:47.471" v="465" actId="2696"/>
        <pc:sldMkLst>
          <pc:docMk/>
          <pc:sldMk cId="2808558424" sldId="2393"/>
        </pc:sldMkLst>
      </pc:sldChg>
      <pc:sldChg chg="del">
        <pc:chgData name="Kelly Stokes" userId="3e5c5154-569e-4d81-aa91-4f91841cdfa9" providerId="ADAL" clId="{D495A7AE-7839-476F-9F0E-A4D7BD6BF81F}" dt="2023-04-05T16:17:47.471" v="465" actId="2696"/>
        <pc:sldMkLst>
          <pc:docMk/>
          <pc:sldMk cId="343792231" sldId="2394"/>
        </pc:sldMkLst>
      </pc:sldChg>
      <pc:sldChg chg="addSp delSp modSp modAnim">
        <pc:chgData name="Kelly Stokes" userId="3e5c5154-569e-4d81-aa91-4f91841cdfa9" providerId="ADAL" clId="{D495A7AE-7839-476F-9F0E-A4D7BD6BF81F}" dt="2023-04-05T16:29:24.102" v="766"/>
        <pc:sldMkLst>
          <pc:docMk/>
          <pc:sldMk cId="3921111418" sldId="2397"/>
        </pc:sldMkLst>
        <pc:spChg chg="mod">
          <ac:chgData name="Kelly Stokes" userId="3e5c5154-569e-4d81-aa91-4f91841cdfa9" providerId="ADAL" clId="{D495A7AE-7839-476F-9F0E-A4D7BD6BF81F}" dt="2023-04-05T16:28:26.854" v="741" actId="20577"/>
          <ac:spMkLst>
            <pc:docMk/>
            <pc:sldMk cId="3921111418" sldId="2397"/>
            <ac:spMk id="2" creationId="{52DA34BA-82FC-47C5-BCE1-BB65E08B92A1}"/>
          </ac:spMkLst>
        </pc:spChg>
        <pc:picChg chg="del">
          <ac:chgData name="Kelly Stokes" userId="3e5c5154-569e-4d81-aa91-4f91841cdfa9" providerId="ADAL" clId="{D495A7AE-7839-476F-9F0E-A4D7BD6BF81F}" dt="2023-04-05T16:29:21.195" v="763" actId="478"/>
          <ac:picMkLst>
            <pc:docMk/>
            <pc:sldMk cId="3921111418" sldId="2397"/>
            <ac:picMk id="3" creationId="{719A7F9E-9A9C-F6CE-2CD9-2C20E9216195}"/>
          </ac:picMkLst>
        </pc:picChg>
        <pc:picChg chg="add mod">
          <ac:chgData name="Kelly Stokes" userId="3e5c5154-569e-4d81-aa91-4f91841cdfa9" providerId="ADAL" clId="{D495A7AE-7839-476F-9F0E-A4D7BD6BF81F}" dt="2023-04-05T16:29:23.395" v="765" actId="1076"/>
          <ac:picMkLst>
            <pc:docMk/>
            <pc:sldMk cId="3921111418" sldId="2397"/>
            <ac:picMk id="13314" creationId="{A84DE1E8-3664-FF64-CED2-161740CF97AD}"/>
          </ac:picMkLst>
        </pc:picChg>
      </pc:sldChg>
      <pc:sldChg chg="addSp delSp modSp modAnim">
        <pc:chgData name="Kelly Stokes" userId="3e5c5154-569e-4d81-aa91-4f91841cdfa9" providerId="ADAL" clId="{D495A7AE-7839-476F-9F0E-A4D7BD6BF81F}" dt="2023-04-05T16:29:53.609" v="790" actId="20577"/>
        <pc:sldMkLst>
          <pc:docMk/>
          <pc:sldMk cId="4228408943" sldId="2398"/>
        </pc:sldMkLst>
        <pc:spChg chg="mod">
          <ac:chgData name="Kelly Stokes" userId="3e5c5154-569e-4d81-aa91-4f91841cdfa9" providerId="ADAL" clId="{D495A7AE-7839-476F-9F0E-A4D7BD6BF81F}" dt="2023-04-05T16:29:53.609" v="790" actId="20577"/>
          <ac:spMkLst>
            <pc:docMk/>
            <pc:sldMk cId="4228408943" sldId="2398"/>
            <ac:spMk id="2" creationId="{52DA34BA-82FC-47C5-BCE1-BB65E08B92A1}"/>
          </ac:spMkLst>
        </pc:spChg>
        <pc:picChg chg="del">
          <ac:chgData name="Kelly Stokes" userId="3e5c5154-569e-4d81-aa91-4f91841cdfa9" providerId="ADAL" clId="{D495A7AE-7839-476F-9F0E-A4D7BD6BF81F}" dt="2023-04-05T16:29:27.140" v="767" actId="478"/>
          <ac:picMkLst>
            <pc:docMk/>
            <pc:sldMk cId="4228408943" sldId="2398"/>
            <ac:picMk id="2050" creationId="{9E3976BC-B5B1-8526-49F1-46986906A8CE}"/>
          </ac:picMkLst>
        </pc:picChg>
        <pc:picChg chg="add mod">
          <ac:chgData name="Kelly Stokes" userId="3e5c5154-569e-4d81-aa91-4f91841cdfa9" providerId="ADAL" clId="{D495A7AE-7839-476F-9F0E-A4D7BD6BF81F}" dt="2023-04-05T16:29:29.155" v="769" actId="1076"/>
          <ac:picMkLst>
            <pc:docMk/>
            <pc:sldMk cId="4228408943" sldId="2398"/>
            <ac:picMk id="14338" creationId="{D61644DE-5603-1B00-6B28-8B73BDD0D622}"/>
          </ac:picMkLst>
        </pc:picChg>
      </pc:sldChg>
      <pc:sldChg chg="addSp delSp modSp modAnim">
        <pc:chgData name="Kelly Stokes" userId="3e5c5154-569e-4d81-aa91-4f91841cdfa9" providerId="ADAL" clId="{D495A7AE-7839-476F-9F0E-A4D7BD6BF81F}" dt="2023-04-05T16:30:00.296" v="796" actId="20577"/>
        <pc:sldMkLst>
          <pc:docMk/>
          <pc:sldMk cId="1969864902" sldId="2399"/>
        </pc:sldMkLst>
        <pc:spChg chg="mod">
          <ac:chgData name="Kelly Stokes" userId="3e5c5154-569e-4d81-aa91-4f91841cdfa9" providerId="ADAL" clId="{D495A7AE-7839-476F-9F0E-A4D7BD6BF81F}" dt="2023-04-05T16:30:00.296" v="796" actId="20577"/>
          <ac:spMkLst>
            <pc:docMk/>
            <pc:sldMk cId="1969864902" sldId="2399"/>
            <ac:spMk id="2" creationId="{52DA34BA-82FC-47C5-BCE1-BB65E08B92A1}"/>
          </ac:spMkLst>
        </pc:spChg>
        <pc:picChg chg="del">
          <ac:chgData name="Kelly Stokes" userId="3e5c5154-569e-4d81-aa91-4f91841cdfa9" providerId="ADAL" clId="{D495A7AE-7839-476F-9F0E-A4D7BD6BF81F}" dt="2023-04-05T16:29:31.436" v="771" actId="478"/>
          <ac:picMkLst>
            <pc:docMk/>
            <pc:sldMk cId="1969864902" sldId="2399"/>
            <ac:picMk id="3074" creationId="{5487CF12-8057-26E2-B86F-6CC756AF6F94}"/>
          </ac:picMkLst>
        </pc:picChg>
        <pc:picChg chg="add mod">
          <ac:chgData name="Kelly Stokes" userId="3e5c5154-569e-4d81-aa91-4f91841cdfa9" providerId="ADAL" clId="{D495A7AE-7839-476F-9F0E-A4D7BD6BF81F}" dt="2023-04-05T16:29:33.286" v="773" actId="1076"/>
          <ac:picMkLst>
            <pc:docMk/>
            <pc:sldMk cId="1969864902" sldId="2399"/>
            <ac:picMk id="15362" creationId="{467F82BB-0EAF-0C48-7CFD-F2D376E6FD39}"/>
          </ac:picMkLst>
        </pc:picChg>
      </pc:sldChg>
      <pc:sldChg chg="addSp delSp modSp modAnim">
        <pc:chgData name="Kelly Stokes" userId="3e5c5154-569e-4d81-aa91-4f91841cdfa9" providerId="ADAL" clId="{D495A7AE-7839-476F-9F0E-A4D7BD6BF81F}" dt="2023-04-05T16:30:50.266" v="830"/>
        <pc:sldMkLst>
          <pc:docMk/>
          <pc:sldMk cId="3324787335" sldId="2400"/>
        </pc:sldMkLst>
        <pc:spChg chg="mod">
          <ac:chgData name="Kelly Stokes" userId="3e5c5154-569e-4d81-aa91-4f91841cdfa9" providerId="ADAL" clId="{D495A7AE-7839-476F-9F0E-A4D7BD6BF81F}" dt="2023-04-05T16:28:36.747" v="752" actId="20577"/>
          <ac:spMkLst>
            <pc:docMk/>
            <pc:sldMk cId="3324787335" sldId="2400"/>
            <ac:spMk id="2" creationId="{52DA34BA-82FC-47C5-BCE1-BB65E08B92A1}"/>
          </ac:spMkLst>
        </pc:spChg>
        <pc:spChg chg="mod">
          <ac:chgData name="Kelly Stokes" userId="3e5c5154-569e-4d81-aa91-4f91841cdfa9" providerId="ADAL" clId="{D495A7AE-7839-476F-9F0E-A4D7BD6BF81F}" dt="2023-04-05T16:28:51.302" v="762" actId="20577"/>
          <ac:spMkLst>
            <pc:docMk/>
            <pc:sldMk cId="3324787335" sldId="2400"/>
            <ac:spMk id="10" creationId="{003D53EA-1945-744E-2DD1-0312F4DE835F}"/>
          </ac:spMkLst>
        </pc:spChg>
        <pc:spChg chg="mod">
          <ac:chgData name="Kelly Stokes" userId="3e5c5154-569e-4d81-aa91-4f91841cdfa9" providerId="ADAL" clId="{D495A7AE-7839-476F-9F0E-A4D7BD6BF81F}" dt="2023-04-05T16:28:45.201" v="753"/>
          <ac:spMkLst>
            <pc:docMk/>
            <pc:sldMk cId="3324787335" sldId="2400"/>
            <ac:spMk id="12" creationId="{E384BFF7-3319-CAE2-192F-C4DCBBBBFCCA}"/>
          </ac:spMkLst>
        </pc:spChg>
        <pc:picChg chg="del">
          <ac:chgData name="Kelly Stokes" userId="3e5c5154-569e-4d81-aa91-4f91841cdfa9" providerId="ADAL" clId="{D495A7AE-7839-476F-9F0E-A4D7BD6BF81F}" dt="2023-04-05T16:29:35.747" v="775" actId="478"/>
          <ac:picMkLst>
            <pc:docMk/>
            <pc:sldMk cId="3324787335" sldId="2400"/>
            <ac:picMk id="3" creationId="{2D8B1240-5F30-8B1C-C4ED-A1793524E0A0}"/>
          </ac:picMkLst>
        </pc:picChg>
        <pc:picChg chg="add mod">
          <ac:chgData name="Kelly Stokes" userId="3e5c5154-569e-4d81-aa91-4f91841cdfa9" providerId="ADAL" clId="{D495A7AE-7839-476F-9F0E-A4D7BD6BF81F}" dt="2023-04-05T16:29:38.980" v="777" actId="1076"/>
          <ac:picMkLst>
            <pc:docMk/>
            <pc:sldMk cId="3324787335" sldId="2400"/>
            <ac:picMk id="16386" creationId="{34E4BD02-69E0-9FE6-3F3E-F7C7BF986C3F}"/>
          </ac:picMkLst>
        </pc:picChg>
      </pc:sldChg>
      <pc:sldChg chg="addSp delSp modSp modAnim">
        <pc:chgData name="Kelly Stokes" userId="3e5c5154-569e-4d81-aa91-4f91841cdfa9" providerId="ADAL" clId="{D495A7AE-7839-476F-9F0E-A4D7BD6BF81F}" dt="2023-04-05T16:30:36.322" v="823"/>
        <pc:sldMkLst>
          <pc:docMk/>
          <pc:sldMk cId="3409852748" sldId="2401"/>
        </pc:sldMkLst>
        <pc:spChg chg="mod">
          <ac:chgData name="Kelly Stokes" userId="3e5c5154-569e-4d81-aa91-4f91841cdfa9" providerId="ADAL" clId="{D495A7AE-7839-476F-9F0E-A4D7BD6BF81F}" dt="2023-04-05T16:30:17.916" v="813" actId="20577"/>
          <ac:spMkLst>
            <pc:docMk/>
            <pc:sldMk cId="3409852748" sldId="2401"/>
            <ac:spMk id="2" creationId="{52DA34BA-82FC-47C5-BCE1-BB65E08B92A1}"/>
          </ac:spMkLst>
        </pc:spChg>
        <pc:spChg chg="mod">
          <ac:chgData name="Kelly Stokes" userId="3e5c5154-569e-4d81-aa91-4f91841cdfa9" providerId="ADAL" clId="{D495A7AE-7839-476F-9F0E-A4D7BD6BF81F}" dt="2023-04-05T16:30:22.310" v="822" actId="20577"/>
          <ac:spMkLst>
            <pc:docMk/>
            <pc:sldMk cId="3409852748" sldId="2401"/>
            <ac:spMk id="10" creationId="{003D53EA-1945-744E-2DD1-0312F4DE835F}"/>
          </ac:spMkLst>
        </pc:spChg>
        <pc:spChg chg="mod">
          <ac:chgData name="Kelly Stokes" userId="3e5c5154-569e-4d81-aa91-4f91841cdfa9" providerId="ADAL" clId="{D495A7AE-7839-476F-9F0E-A4D7BD6BF81F}" dt="2023-04-05T16:30:36.322" v="823"/>
          <ac:spMkLst>
            <pc:docMk/>
            <pc:sldMk cId="3409852748" sldId="2401"/>
            <ac:spMk id="12" creationId="{E384BFF7-3319-CAE2-192F-C4DCBBBBFCCA}"/>
          </ac:spMkLst>
        </pc:spChg>
        <pc:picChg chg="del">
          <ac:chgData name="Kelly Stokes" userId="3e5c5154-569e-4d81-aa91-4f91841cdfa9" providerId="ADAL" clId="{D495A7AE-7839-476F-9F0E-A4D7BD6BF81F}" dt="2023-04-05T16:30:10.449" v="797" actId="478"/>
          <ac:picMkLst>
            <pc:docMk/>
            <pc:sldMk cId="3409852748" sldId="2401"/>
            <ac:picMk id="3" creationId="{1B25FCF0-FD80-8512-587A-6DA4C7E3C6C0}"/>
          </ac:picMkLst>
        </pc:picChg>
        <pc:picChg chg="add mod">
          <ac:chgData name="Kelly Stokes" userId="3e5c5154-569e-4d81-aa91-4f91841cdfa9" providerId="ADAL" clId="{D495A7AE-7839-476F-9F0E-A4D7BD6BF81F}" dt="2023-04-05T16:30:12.404" v="799" actId="1076"/>
          <ac:picMkLst>
            <pc:docMk/>
            <pc:sldMk cId="3409852748" sldId="2401"/>
            <ac:picMk id="17410" creationId="{23B2B5F4-43B0-07E1-CDF8-FA175A6ED0E4}"/>
          </ac:picMkLst>
        </pc:picChg>
      </pc:sldChg>
      <pc:sldChg chg="addSp delSp modSp modAnim">
        <pc:chgData name="Kelly Stokes" userId="3e5c5154-569e-4d81-aa91-4f91841cdfa9" providerId="ADAL" clId="{D495A7AE-7839-476F-9F0E-A4D7BD6BF81F}" dt="2023-04-05T16:31:11.405" v="852"/>
        <pc:sldMkLst>
          <pc:docMk/>
          <pc:sldMk cId="2130188106" sldId="2402"/>
        </pc:sldMkLst>
        <pc:spChg chg="mod">
          <ac:chgData name="Kelly Stokes" userId="3e5c5154-569e-4d81-aa91-4f91841cdfa9" providerId="ADAL" clId="{D495A7AE-7839-476F-9F0E-A4D7BD6BF81F}" dt="2023-04-05T16:30:54.591" v="836" actId="20577"/>
          <ac:spMkLst>
            <pc:docMk/>
            <pc:sldMk cId="2130188106" sldId="2402"/>
            <ac:spMk id="2" creationId="{52DA34BA-82FC-47C5-BCE1-BB65E08B92A1}"/>
          </ac:spMkLst>
        </pc:spChg>
        <pc:spChg chg="mod">
          <ac:chgData name="Kelly Stokes" userId="3e5c5154-569e-4d81-aa91-4f91841cdfa9" providerId="ADAL" clId="{D495A7AE-7839-476F-9F0E-A4D7BD6BF81F}" dt="2023-04-05T16:30:59.703" v="851" actId="20577"/>
          <ac:spMkLst>
            <pc:docMk/>
            <pc:sldMk cId="2130188106" sldId="2402"/>
            <ac:spMk id="10" creationId="{003D53EA-1945-744E-2DD1-0312F4DE835F}"/>
          </ac:spMkLst>
        </pc:spChg>
        <pc:spChg chg="mod">
          <ac:chgData name="Kelly Stokes" userId="3e5c5154-569e-4d81-aa91-4f91841cdfa9" providerId="ADAL" clId="{D495A7AE-7839-476F-9F0E-A4D7BD6BF81F}" dt="2023-04-05T16:31:11.405" v="852"/>
          <ac:spMkLst>
            <pc:docMk/>
            <pc:sldMk cId="2130188106" sldId="2402"/>
            <ac:spMk id="12" creationId="{E384BFF7-3319-CAE2-192F-C4DCBBBBFCCA}"/>
          </ac:spMkLst>
        </pc:spChg>
        <pc:picChg chg="del">
          <ac:chgData name="Kelly Stokes" userId="3e5c5154-569e-4d81-aa91-4f91841cdfa9" providerId="ADAL" clId="{D495A7AE-7839-476F-9F0E-A4D7BD6BF81F}" dt="2023-04-05T16:30:43.344" v="824" actId="478"/>
          <ac:picMkLst>
            <pc:docMk/>
            <pc:sldMk cId="2130188106" sldId="2402"/>
            <ac:picMk id="3" creationId="{74A80A04-47EF-73DC-9538-DB57C19BE455}"/>
          </ac:picMkLst>
        </pc:picChg>
        <pc:picChg chg="add mod">
          <ac:chgData name="Kelly Stokes" userId="3e5c5154-569e-4d81-aa91-4f91841cdfa9" providerId="ADAL" clId="{D495A7AE-7839-476F-9F0E-A4D7BD6BF81F}" dt="2023-04-05T16:30:43.671" v="825"/>
          <ac:picMkLst>
            <pc:docMk/>
            <pc:sldMk cId="2130188106" sldId="2402"/>
            <ac:picMk id="4" creationId="{6DED844A-87AE-9C44-24A2-61F34E79D4FC}"/>
          </ac:picMkLst>
        </pc:picChg>
      </pc:sldChg>
      <pc:sldChg chg="modSp mod">
        <pc:chgData name="Kelly Stokes" userId="3e5c5154-569e-4d81-aa91-4f91841cdfa9" providerId="ADAL" clId="{D495A7AE-7839-476F-9F0E-A4D7BD6BF81F}" dt="2023-04-05T16:31:33.894" v="872" actId="27636"/>
        <pc:sldMkLst>
          <pc:docMk/>
          <pc:sldMk cId="2694665575" sldId="2403"/>
        </pc:sldMkLst>
        <pc:spChg chg="mod">
          <ac:chgData name="Kelly Stokes" userId="3e5c5154-569e-4d81-aa91-4f91841cdfa9" providerId="ADAL" clId="{D495A7AE-7839-476F-9F0E-A4D7BD6BF81F}" dt="2023-04-05T16:31:22.544" v="853"/>
          <ac:spMkLst>
            <pc:docMk/>
            <pc:sldMk cId="2694665575" sldId="2403"/>
            <ac:spMk id="2" creationId="{52DA34BA-82FC-47C5-BCE1-BB65E08B92A1}"/>
          </ac:spMkLst>
        </pc:spChg>
        <pc:spChg chg="mod">
          <ac:chgData name="Kelly Stokes" userId="3e5c5154-569e-4d81-aa91-4f91841cdfa9" providerId="ADAL" clId="{D495A7AE-7839-476F-9F0E-A4D7BD6BF81F}" dt="2023-04-05T16:31:33.894" v="872" actId="27636"/>
          <ac:spMkLst>
            <pc:docMk/>
            <pc:sldMk cId="2694665575" sldId="2403"/>
            <ac:spMk id="3" creationId="{847A1AC9-9EC9-E1AA-348D-958CE44F2772}"/>
          </ac:spMkLst>
        </pc:spChg>
      </pc:sldChg>
      <pc:sldChg chg="modSp mod">
        <pc:chgData name="Kelly Stokes" userId="3e5c5154-569e-4d81-aa91-4f91841cdfa9" providerId="ADAL" clId="{D495A7AE-7839-476F-9F0E-A4D7BD6BF81F}" dt="2023-04-05T16:31:58.622" v="885" actId="27636"/>
        <pc:sldMkLst>
          <pc:docMk/>
          <pc:sldMk cId="3088144285" sldId="2404"/>
        </pc:sldMkLst>
        <pc:spChg chg="mod">
          <ac:chgData name="Kelly Stokes" userId="3e5c5154-569e-4d81-aa91-4f91841cdfa9" providerId="ADAL" clId="{D495A7AE-7839-476F-9F0E-A4D7BD6BF81F}" dt="2023-04-05T16:31:48.239" v="873"/>
          <ac:spMkLst>
            <pc:docMk/>
            <pc:sldMk cId="3088144285" sldId="2404"/>
            <ac:spMk id="2" creationId="{52DA34BA-82FC-47C5-BCE1-BB65E08B92A1}"/>
          </ac:spMkLst>
        </pc:spChg>
        <pc:spChg chg="mod">
          <ac:chgData name="Kelly Stokes" userId="3e5c5154-569e-4d81-aa91-4f91841cdfa9" providerId="ADAL" clId="{D495A7AE-7839-476F-9F0E-A4D7BD6BF81F}" dt="2023-04-05T16:31:58.622" v="885" actId="27636"/>
          <ac:spMkLst>
            <pc:docMk/>
            <pc:sldMk cId="3088144285" sldId="2404"/>
            <ac:spMk id="3" creationId="{847A1AC9-9EC9-E1AA-348D-958CE44F2772}"/>
          </ac:spMkLst>
        </pc:spChg>
      </pc:sldChg>
      <pc:sldChg chg="modSp mod">
        <pc:chgData name="Kelly Stokes" userId="3e5c5154-569e-4d81-aa91-4f91841cdfa9" providerId="ADAL" clId="{D495A7AE-7839-476F-9F0E-A4D7BD6BF81F}" dt="2023-04-05T16:32:20.407" v="889" actId="20577"/>
        <pc:sldMkLst>
          <pc:docMk/>
          <pc:sldMk cId="2782209502" sldId="2405"/>
        </pc:sldMkLst>
        <pc:spChg chg="mod">
          <ac:chgData name="Kelly Stokes" userId="3e5c5154-569e-4d81-aa91-4f91841cdfa9" providerId="ADAL" clId="{D495A7AE-7839-476F-9F0E-A4D7BD6BF81F}" dt="2023-04-05T16:32:10.822" v="886"/>
          <ac:spMkLst>
            <pc:docMk/>
            <pc:sldMk cId="2782209502" sldId="2405"/>
            <ac:spMk id="2" creationId="{52DA34BA-82FC-47C5-BCE1-BB65E08B92A1}"/>
          </ac:spMkLst>
        </pc:spChg>
        <pc:spChg chg="mod">
          <ac:chgData name="Kelly Stokes" userId="3e5c5154-569e-4d81-aa91-4f91841cdfa9" providerId="ADAL" clId="{D495A7AE-7839-476F-9F0E-A4D7BD6BF81F}" dt="2023-04-05T16:32:20.407" v="889" actId="20577"/>
          <ac:spMkLst>
            <pc:docMk/>
            <pc:sldMk cId="2782209502" sldId="2405"/>
            <ac:spMk id="3" creationId="{847A1AC9-9EC9-E1AA-348D-958CE44F2772}"/>
          </ac:spMkLst>
        </pc:spChg>
      </pc:sldChg>
      <pc:sldChg chg="modNotesTx">
        <pc:chgData name="Kelly Stokes" userId="3e5c5154-569e-4d81-aa91-4f91841cdfa9" providerId="ADAL" clId="{D495A7AE-7839-476F-9F0E-A4D7BD6BF81F}" dt="2023-04-05T16:32:38.522" v="890"/>
        <pc:sldMkLst>
          <pc:docMk/>
          <pc:sldMk cId="2384544023" sldId="2414"/>
        </pc:sldMkLst>
      </pc:sldChg>
      <pc:sldChg chg="modSp mod">
        <pc:chgData name="Kelly Stokes" userId="3e5c5154-569e-4d81-aa91-4f91841cdfa9" providerId="ADAL" clId="{D495A7AE-7839-476F-9F0E-A4D7BD6BF81F}" dt="2023-04-05T16:32:42.778" v="892" actId="27636"/>
        <pc:sldMkLst>
          <pc:docMk/>
          <pc:sldMk cId="1520528015" sldId="2415"/>
        </pc:sldMkLst>
        <pc:spChg chg="mod">
          <ac:chgData name="Kelly Stokes" userId="3e5c5154-569e-4d81-aa91-4f91841cdfa9" providerId="ADAL" clId="{D495A7AE-7839-476F-9F0E-A4D7BD6BF81F}" dt="2023-04-05T16:32:42.778" v="892" actId="27636"/>
          <ac:spMkLst>
            <pc:docMk/>
            <pc:sldMk cId="1520528015" sldId="2415"/>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05/04/2023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Photosynthesis supports the reduction of gases such as carbon dioxide, but not in large enough amounts.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2740217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2309403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dirty="0"/>
          </a:p>
        </p:txBody>
      </p:sp>
    </p:spTree>
    <p:extLst>
      <p:ext uri="{BB962C8B-B14F-4D97-AF65-F5344CB8AC3E}">
        <p14:creationId xmlns:p14="http://schemas.microsoft.com/office/powerpoint/2010/main" val="2587586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As a result, our world is growing warmer and a committee from countries across the world has been set up to address this.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a:p>
        </p:txBody>
      </p:sp>
    </p:spTree>
    <p:extLst>
      <p:ext uri="{BB962C8B-B14F-4D97-AF65-F5344CB8AC3E}">
        <p14:creationId xmlns:p14="http://schemas.microsoft.com/office/powerpoint/2010/main" val="1637397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149</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Queue   recognise sacrifice scorching wintry committee   environment photosynthesis opaque </a:t>
            </a:r>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189</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most serious problem for our environment we face today is global warming.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dirty="0"/>
          </a:p>
        </p:txBody>
      </p:sp>
    </p:spTree>
    <p:extLst>
      <p:ext uri="{BB962C8B-B14F-4D97-AF65-F5344CB8AC3E}">
        <p14:creationId xmlns:p14="http://schemas.microsoft.com/office/powerpoint/2010/main" val="2046942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is the slow and steady rise in the scorching Earth’s temperature that is caused by a build-up of carbon dioxide and other gases in the air.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2314034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4034244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dirty="0"/>
          </a:p>
        </p:txBody>
      </p:sp>
    </p:spTree>
    <p:extLst>
      <p:ext uri="{BB962C8B-B14F-4D97-AF65-F5344CB8AC3E}">
        <p14:creationId xmlns:p14="http://schemas.microsoft.com/office/powerpoint/2010/main" val="3128746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offer a sacrifice to the spirits.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300" y="3766625"/>
            <a:ext cx="26125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78245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polar magnet is caused through an exerted force.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80266" y="2900446"/>
            <a:ext cx="1861005" cy="9212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3428269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Steel is magnetic.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3" y="3641271"/>
            <a:ext cx="3020787" cy="9212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754380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Isobars are used on weather charts to show movements of weather systems over land and sea.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0243" y="1921244"/>
            <a:ext cx="2351314"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600" dirty="0">
                <a:latin typeface="Twinkl Cursive Looped" panose="02000000000000000000" pitchFamily="2" charset="0"/>
              </a:rPr>
              <a:t>_______</a:t>
            </a:r>
            <a:endParaRPr lang="en-GB" sz="3600" i="1" dirty="0"/>
          </a:p>
        </p:txBody>
      </p:sp>
    </p:spTree>
    <p:extLst>
      <p:ext uri="{BB962C8B-B14F-4D97-AF65-F5344CB8AC3E}">
        <p14:creationId xmlns:p14="http://schemas.microsoft.com/office/powerpoint/2010/main" val="2908562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3298956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committee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group of people appointed for a specific function by a larger group and typically consisting of members of that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itte  clipart">
            <a:extLst>
              <a:ext uri="{FF2B5EF4-FFF2-40B4-BE49-F238E27FC236}">
                <a16:creationId xmlns:a16="http://schemas.microsoft.com/office/drawing/2014/main" id="{4E3291EF-7967-F8C7-2D51-80C32BED58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917" y="370114"/>
            <a:ext cx="301942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355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A committee was formed to discuss the new school opening.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71599" y="2775857"/>
            <a:ext cx="3298372" cy="97444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85251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environment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surroundings or conditions in which a person, animal, or plant lives or operates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environment clipart">
            <a:extLst>
              <a:ext uri="{FF2B5EF4-FFF2-40B4-BE49-F238E27FC236}">
                <a16:creationId xmlns:a16="http://schemas.microsoft.com/office/drawing/2014/main" id="{2A9B9A69-7064-B807-31E7-E9028B12A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10243"/>
            <a:ext cx="22098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26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Survival in a hostile environment is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72299" y="2960486"/>
            <a:ext cx="3788229"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55197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380251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261257"/>
            <a:ext cx="12001500" cy="6596743"/>
          </a:xfrm>
        </p:spPr>
        <p:txBody>
          <a:bodyPr>
            <a:noAutofit/>
          </a:bodyPr>
          <a:lstStyle/>
          <a:p>
            <a:pPr algn="l"/>
            <a:r>
              <a:rPr lang="en-GB" sz="3000" dirty="0">
                <a:solidFill>
                  <a:srgbClr val="000000"/>
                </a:solidFill>
                <a:effectLst/>
                <a:latin typeface="Twinkl Cursive Looped" panose="02000000000000000000" pitchFamily="2" charset="0"/>
                <a:ea typeface="Times New Roman" panose="02020603050405020304" pitchFamily="18" charset="0"/>
              </a:rPr>
              <a:t>Global Warming </a:t>
            </a:r>
            <a:br>
              <a:rPr lang="en-GB" sz="3000" dirty="0">
                <a:solidFill>
                  <a:srgbClr val="000000"/>
                </a:solidFill>
                <a:effectLst/>
                <a:latin typeface="Twinkl Cursive Looped" panose="02000000000000000000" pitchFamily="2" charset="0"/>
                <a:ea typeface="Times New Roman" panose="02020603050405020304" pitchFamily="18" charset="0"/>
              </a:rPr>
            </a:br>
            <a:r>
              <a:rPr lang="en-GB" sz="3000" dirty="0">
                <a:solidFill>
                  <a:srgbClr val="000000"/>
                </a:solidFill>
                <a:effectLst/>
                <a:latin typeface="Twinkl Cursive Looped" panose="02000000000000000000" pitchFamily="2" charset="0"/>
                <a:ea typeface="Times New Roman" panose="02020603050405020304" pitchFamily="18" charset="0"/>
              </a:rPr>
              <a:t>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a:t>
            </a:r>
          </a:p>
        </p:txBody>
      </p:sp>
    </p:spTree>
    <p:extLst>
      <p:ext uri="{BB962C8B-B14F-4D97-AF65-F5344CB8AC3E}">
        <p14:creationId xmlns:p14="http://schemas.microsoft.com/office/powerpoint/2010/main" val="3612714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261257"/>
            <a:ext cx="12001500" cy="6596743"/>
          </a:xfrm>
        </p:spPr>
        <p:txBody>
          <a:bodyPr>
            <a:noAutofit/>
          </a:bodyPr>
          <a:lstStyle/>
          <a:p>
            <a:pPr algn="l"/>
            <a:r>
              <a:rPr lang="en-GB" sz="3000" dirty="0">
                <a:solidFill>
                  <a:srgbClr val="000000"/>
                </a:solidFill>
                <a:effectLst/>
                <a:latin typeface="Twinkl Cursive Looped" panose="02000000000000000000" pitchFamily="2" charset="0"/>
                <a:ea typeface="Times New Roman" panose="02020603050405020304" pitchFamily="18" charset="0"/>
              </a:rPr>
              <a:t>Global Warming </a:t>
            </a:r>
            <a:br>
              <a:rPr lang="en-GB" sz="3000" dirty="0">
                <a:solidFill>
                  <a:srgbClr val="000000"/>
                </a:solidFill>
                <a:effectLst/>
                <a:latin typeface="Twinkl Cursive Looped" panose="02000000000000000000" pitchFamily="2" charset="0"/>
                <a:ea typeface="Times New Roman" panose="02020603050405020304" pitchFamily="18" charset="0"/>
              </a:rPr>
            </a:br>
            <a:r>
              <a:rPr lang="en-GB" sz="3000" dirty="0">
                <a:solidFill>
                  <a:srgbClr val="000000"/>
                </a:solidFill>
                <a:effectLst/>
                <a:latin typeface="Twinkl Cursive Looped" panose="02000000000000000000" pitchFamily="2" charset="0"/>
                <a:ea typeface="Times New Roman" panose="02020603050405020304" pitchFamily="18" charset="0"/>
              </a:rPr>
              <a:t>The most serious problem for our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a:t>
            </a:r>
            <a:r>
              <a:rPr lang="en-GB" sz="3000" dirty="0">
                <a:solidFill>
                  <a:srgbClr val="000000"/>
                </a:solidFill>
                <a:effectLst/>
                <a:latin typeface="Twinkl Cursive Looped" panose="02000000000000000000" pitchFamily="2" charset="0"/>
                <a:ea typeface="Times New Roman" panose="02020603050405020304" pitchFamily="18" charset="0"/>
              </a:rPr>
              <a:t> we face today is global warming.  This is the slow and steady rise in the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scorching</a:t>
            </a:r>
            <a:r>
              <a:rPr lang="en-GB" sz="3000" dirty="0">
                <a:solidFill>
                  <a:srgbClr val="000000"/>
                </a:solidFill>
                <a:effectLst/>
                <a:latin typeface="Twinkl Cursive Looped" panose="02000000000000000000" pitchFamily="2" charset="0"/>
                <a:ea typeface="Times New Roman" panose="02020603050405020304" pitchFamily="18" charset="0"/>
              </a:rPr>
              <a:t> Earth’s temperature that is caused by a build-up of carbon dioxide and other gases in the air.  These gases are often called ‘greenhouse gases’ because of the effect they are having on the Earth.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Photosynthesis</a:t>
            </a:r>
            <a:r>
              <a:rPr lang="en-GB" sz="3000" dirty="0">
                <a:solidFill>
                  <a:srgbClr val="000000"/>
                </a:solidFill>
                <a:effectLst/>
                <a:latin typeface="Twinkl Cursive Looped" panose="02000000000000000000" pitchFamily="2" charset="0"/>
                <a:ea typeface="Times New Roman" panose="02020603050405020304" pitchFamily="18" charset="0"/>
              </a:rPr>
              <a:t>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committee</a:t>
            </a:r>
            <a:r>
              <a:rPr lang="en-GB" sz="3000" dirty="0">
                <a:solidFill>
                  <a:srgbClr val="000000"/>
                </a:solidFill>
                <a:effectLst/>
                <a:latin typeface="Twinkl Cursive Looped" panose="02000000000000000000" pitchFamily="2" charset="0"/>
                <a:ea typeface="Times New Roman" panose="02020603050405020304" pitchFamily="18" charset="0"/>
              </a:rPr>
              <a:t> from countries across the world has been set up to address this. </a:t>
            </a:r>
          </a:p>
        </p:txBody>
      </p:sp>
    </p:spTree>
    <p:extLst>
      <p:ext uri="{BB962C8B-B14F-4D97-AF65-F5344CB8AC3E}">
        <p14:creationId xmlns:p14="http://schemas.microsoft.com/office/powerpoint/2010/main" val="159422232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2112413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Photosynthesis supports the reduction of gases such as carbon dioxide, but not in large enough amounts.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6713318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35608762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AB2AC5-4CE9-BAEB-6045-F2592CA1D666}"/>
              </a:ext>
            </a:extLst>
          </p:cNvPr>
          <p:cNvPicPr>
            <a:picLocks noChangeAspect="1"/>
          </p:cNvPicPr>
          <p:nvPr/>
        </p:nvPicPr>
        <p:blipFill rotWithShape="1">
          <a:blip r:embed="rId2"/>
          <a:srcRect l="19420" t="12125" r="18304" b="11409"/>
          <a:stretch/>
        </p:blipFill>
        <p:spPr>
          <a:xfrm>
            <a:off x="326570" y="130629"/>
            <a:ext cx="9617530" cy="6639198"/>
          </a:xfrm>
          <a:prstGeom prst="rect">
            <a:avLst/>
          </a:prstGeom>
        </p:spPr>
      </p:pic>
    </p:spTree>
    <p:extLst>
      <p:ext uri="{BB962C8B-B14F-4D97-AF65-F5344CB8AC3E}">
        <p14:creationId xmlns:p14="http://schemas.microsoft.com/office/powerpoint/2010/main" val="28223338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67104404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queue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line or sequence of people or vehicles awaiting their turn to be attended to or to proceed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Student Queue Clipart - Line Up - Free Transparent PNG Clipart Images  Download">
            <a:extLst>
              <a:ext uri="{FF2B5EF4-FFF2-40B4-BE49-F238E27FC236}">
                <a16:creationId xmlns:a16="http://schemas.microsoft.com/office/drawing/2014/main" id="{8669DBCB-1B4D-8602-EB7A-614F88FD39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6583"/>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919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People joined a queue to get the new book.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8813" y="2834109"/>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4587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recognise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identify (someone or something) from having encountered them before; know again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Learning And Development Knowledge Series: How to improve employee  performance through competency mapping, ETHRWorld">
            <a:extLst>
              <a:ext uri="{FF2B5EF4-FFF2-40B4-BE49-F238E27FC236}">
                <a16:creationId xmlns:a16="http://schemas.microsoft.com/office/drawing/2014/main" id="{2A9818E4-8C27-0B9B-4F18-B9528D920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067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38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Julia hardly recognised Jill when they met.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31075"/>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233246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119580541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sacrifice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act of slaughtering an animal or person or surrendering a possession as an offering to a deity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Sacrifice PNG Transparent Images Free Download | Vector Files | Pngtree">
            <a:extLst>
              <a:ext uri="{FF2B5EF4-FFF2-40B4-BE49-F238E27FC236}">
                <a16:creationId xmlns:a16="http://schemas.microsoft.com/office/drawing/2014/main" id="{B14E6B8A-22D5-6748-9CE2-06F596C77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275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083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offer a sacrifice to the spirits.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300" y="3766625"/>
            <a:ext cx="26125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94565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20817045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114467776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136859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‘hot’</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hot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49172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bitter</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16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wintry</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22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7983802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Science vocabulary</a:t>
            </a:r>
          </a:p>
        </p:txBody>
      </p:sp>
    </p:spTree>
    <p:extLst>
      <p:ext uri="{BB962C8B-B14F-4D97-AF65-F5344CB8AC3E}">
        <p14:creationId xmlns:p14="http://schemas.microsoft.com/office/powerpoint/2010/main" val="4293229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99597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translucent </a:t>
            </a:r>
          </a:p>
        </p:txBody>
      </p:sp>
      <p:pic>
        <p:nvPicPr>
          <p:cNvPr id="13314" name="Picture 2" descr="Image result for TRANSLUCENTclipart">
            <a:extLst>
              <a:ext uri="{FF2B5EF4-FFF2-40B4-BE49-F238E27FC236}">
                <a16:creationId xmlns:a16="http://schemas.microsoft.com/office/drawing/2014/main" id="{A84DE1E8-3664-FF64-CED2-161740CF97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416379"/>
            <a:ext cx="1914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111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transparent </a:t>
            </a:r>
          </a:p>
        </p:txBody>
      </p:sp>
      <p:pic>
        <p:nvPicPr>
          <p:cNvPr id="14338" name="Picture 2" descr="Image result for TRANSLUCENTclipart">
            <a:extLst>
              <a:ext uri="{FF2B5EF4-FFF2-40B4-BE49-F238E27FC236}">
                <a16:creationId xmlns:a16="http://schemas.microsoft.com/office/drawing/2014/main" id="{D61644DE-5603-1B00-6B28-8B73BDD0D6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612321"/>
            <a:ext cx="1914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40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opaque</a:t>
            </a:r>
          </a:p>
        </p:txBody>
      </p:sp>
      <p:pic>
        <p:nvPicPr>
          <p:cNvPr id="15362" name="Picture 2" descr="Image result for TRANSLUCENTclipart">
            <a:extLst>
              <a:ext uri="{FF2B5EF4-FFF2-40B4-BE49-F238E27FC236}">
                <a16:creationId xmlns:a16="http://schemas.microsoft.com/office/drawing/2014/main" id="{467F82BB-0EAF-0C48-7CFD-F2D376E6FD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781" y="253093"/>
            <a:ext cx="1914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986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translucent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a substance) allowing light, but not detailed shapes, to pass through; semi-transparent</a:t>
            </a:r>
          </a:p>
        </p:txBody>
      </p:sp>
      <p:pic>
        <p:nvPicPr>
          <p:cNvPr id="16386" name="Picture 2" descr="Image result for TRANSLUCENTclipart">
            <a:extLst>
              <a:ext uri="{FF2B5EF4-FFF2-40B4-BE49-F238E27FC236}">
                <a16:creationId xmlns:a16="http://schemas.microsoft.com/office/drawing/2014/main" id="{34E4BD02-69E0-9FE6-3F3E-F7C7BF986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780" y="593884"/>
            <a:ext cx="1914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78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transparent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a material or article) allowing light to pass through so that objects behind can be distinctly seen</a:t>
            </a:r>
          </a:p>
        </p:txBody>
      </p:sp>
      <p:pic>
        <p:nvPicPr>
          <p:cNvPr id="17410" name="Picture 2" descr="Image result for TRANSLUCENTclipart">
            <a:extLst>
              <a:ext uri="{FF2B5EF4-FFF2-40B4-BE49-F238E27FC236}">
                <a16:creationId xmlns:a16="http://schemas.microsoft.com/office/drawing/2014/main" id="{23B2B5F4-43B0-07E1-CDF8-FA175A6ED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586" y="564887"/>
            <a:ext cx="1914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985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opaque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not able to be seen through; not transparent</a:t>
            </a:r>
          </a:p>
        </p:txBody>
      </p:sp>
      <p:pic>
        <p:nvPicPr>
          <p:cNvPr id="4" name="Picture 2" descr="Image result for TRANSLUCENTclipart">
            <a:extLst>
              <a:ext uri="{FF2B5EF4-FFF2-40B4-BE49-F238E27FC236}">
                <a16:creationId xmlns:a16="http://schemas.microsoft.com/office/drawing/2014/main" id="{6DED844A-87AE-9C44-24A2-61F34E79D4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586" y="564887"/>
            <a:ext cx="1914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018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beautiful translucent petals were difficult to capture in paint for the artist.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51614" y="2008414"/>
            <a:ext cx="3461658" cy="9212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9466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transparent blue waters around the island were the reason so many tourists travelled there.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75756" y="2302329"/>
            <a:ext cx="3510644" cy="778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08814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Bottles filled with a pale opaque liquid made the children curious as to their content.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70471" y="2122714"/>
            <a:ext cx="2367643" cy="958111"/>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600" dirty="0">
                <a:latin typeface="Twinkl Cursive Looped" panose="02000000000000000000" pitchFamily="2" charset="0"/>
              </a:rPr>
              <a:t>______</a:t>
            </a:r>
            <a:endParaRPr lang="en-GB" sz="3600" i="1" dirty="0"/>
          </a:p>
        </p:txBody>
      </p:sp>
    </p:spTree>
    <p:extLst>
      <p:ext uri="{BB962C8B-B14F-4D97-AF65-F5344CB8AC3E}">
        <p14:creationId xmlns:p14="http://schemas.microsoft.com/office/powerpoint/2010/main" val="278220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57168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‘hot’</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hot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355717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committee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group of people appointed for a specific function by a larger group and typically consisting of members of that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itte  clipart">
            <a:extLst>
              <a:ext uri="{FF2B5EF4-FFF2-40B4-BE49-F238E27FC236}">
                <a16:creationId xmlns:a16="http://schemas.microsoft.com/office/drawing/2014/main" id="{4E3291EF-7967-F8C7-2D51-80C32BED58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917" y="370114"/>
            <a:ext cx="301942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245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A committee was formed to discuss the new school opening.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71599" y="2775857"/>
            <a:ext cx="3298372" cy="97444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0984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environment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surroundings or conditions in which a person, animal, or plant lives or operates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environment clipart">
            <a:extLst>
              <a:ext uri="{FF2B5EF4-FFF2-40B4-BE49-F238E27FC236}">
                <a16:creationId xmlns:a16="http://schemas.microsoft.com/office/drawing/2014/main" id="{2A9B9A69-7064-B807-31E7-E9028B12A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10243"/>
            <a:ext cx="22098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573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Survival in a hostile environment is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72299" y="2960486"/>
            <a:ext cx="3788229"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70299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4594145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261257"/>
            <a:ext cx="12001500" cy="6596743"/>
          </a:xfrm>
        </p:spPr>
        <p:txBody>
          <a:bodyPr>
            <a:noAutofit/>
          </a:bodyPr>
          <a:lstStyle/>
          <a:p>
            <a:pPr algn="l"/>
            <a:r>
              <a:rPr lang="en-GB" sz="3000" dirty="0">
                <a:solidFill>
                  <a:srgbClr val="000000"/>
                </a:solidFill>
                <a:effectLst/>
                <a:latin typeface="Twinkl Cursive Looped" panose="02000000000000000000" pitchFamily="2" charset="0"/>
                <a:ea typeface="Times New Roman" panose="02020603050405020304" pitchFamily="18" charset="0"/>
              </a:rPr>
              <a:t>Global Warming </a:t>
            </a:r>
            <a:br>
              <a:rPr lang="en-GB" sz="3000" dirty="0">
                <a:solidFill>
                  <a:srgbClr val="000000"/>
                </a:solidFill>
                <a:effectLst/>
                <a:latin typeface="Twinkl Cursive Looped" panose="02000000000000000000" pitchFamily="2" charset="0"/>
                <a:ea typeface="Times New Roman" panose="02020603050405020304" pitchFamily="18" charset="0"/>
              </a:rPr>
            </a:br>
            <a:r>
              <a:rPr lang="en-GB" sz="3000" dirty="0">
                <a:solidFill>
                  <a:srgbClr val="000000"/>
                </a:solidFill>
                <a:effectLst/>
                <a:latin typeface="Twinkl Cursive Looped" panose="02000000000000000000" pitchFamily="2" charset="0"/>
                <a:ea typeface="Times New Roman" panose="02020603050405020304" pitchFamily="18" charset="0"/>
              </a:rPr>
              <a:t>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a:t>
            </a:r>
          </a:p>
        </p:txBody>
      </p:sp>
    </p:spTree>
    <p:extLst>
      <p:ext uri="{BB962C8B-B14F-4D97-AF65-F5344CB8AC3E}">
        <p14:creationId xmlns:p14="http://schemas.microsoft.com/office/powerpoint/2010/main" val="6028982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261257"/>
            <a:ext cx="12001500" cy="6596743"/>
          </a:xfrm>
        </p:spPr>
        <p:txBody>
          <a:bodyPr>
            <a:noAutofit/>
          </a:bodyPr>
          <a:lstStyle/>
          <a:p>
            <a:pPr algn="l"/>
            <a:r>
              <a:rPr lang="en-GB" sz="3000" dirty="0">
                <a:solidFill>
                  <a:srgbClr val="000000"/>
                </a:solidFill>
                <a:effectLst/>
                <a:latin typeface="Twinkl Cursive Looped" panose="02000000000000000000" pitchFamily="2" charset="0"/>
                <a:ea typeface="Times New Roman" panose="02020603050405020304" pitchFamily="18" charset="0"/>
              </a:rPr>
              <a:t>Global Warming </a:t>
            </a:r>
            <a:br>
              <a:rPr lang="en-GB" sz="3000" dirty="0">
                <a:solidFill>
                  <a:srgbClr val="000000"/>
                </a:solidFill>
                <a:effectLst/>
                <a:latin typeface="Twinkl Cursive Looped" panose="02000000000000000000" pitchFamily="2" charset="0"/>
                <a:ea typeface="Times New Roman" panose="02020603050405020304" pitchFamily="18" charset="0"/>
              </a:rPr>
            </a:br>
            <a:r>
              <a:rPr lang="en-GB" sz="3000" dirty="0">
                <a:solidFill>
                  <a:srgbClr val="000000"/>
                </a:solidFill>
                <a:effectLst/>
                <a:latin typeface="Twinkl Cursive Looped" panose="02000000000000000000" pitchFamily="2" charset="0"/>
                <a:ea typeface="Times New Roman" panose="02020603050405020304" pitchFamily="18" charset="0"/>
              </a:rPr>
              <a:t>The most serious problem for our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a:t>
            </a:r>
            <a:r>
              <a:rPr lang="en-GB" sz="3000" dirty="0">
                <a:solidFill>
                  <a:srgbClr val="000000"/>
                </a:solidFill>
                <a:effectLst/>
                <a:latin typeface="Twinkl Cursive Looped" panose="02000000000000000000" pitchFamily="2" charset="0"/>
                <a:ea typeface="Times New Roman" panose="02020603050405020304" pitchFamily="18" charset="0"/>
              </a:rPr>
              <a:t> we face today is global warming.  This is the slow and steady rise in the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scorching</a:t>
            </a:r>
            <a:r>
              <a:rPr lang="en-GB" sz="3000" dirty="0">
                <a:solidFill>
                  <a:srgbClr val="000000"/>
                </a:solidFill>
                <a:effectLst/>
                <a:latin typeface="Twinkl Cursive Looped" panose="02000000000000000000" pitchFamily="2" charset="0"/>
                <a:ea typeface="Times New Roman" panose="02020603050405020304" pitchFamily="18" charset="0"/>
              </a:rPr>
              <a:t> Earth’s temperature that is caused by a build-up of carbon dioxide and other gases in the air.  These gases are often called ‘greenhouse gases’ because of the effect they are having on the Earth.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Photosynthesis</a:t>
            </a:r>
            <a:r>
              <a:rPr lang="en-GB" sz="3000" dirty="0">
                <a:solidFill>
                  <a:srgbClr val="000000"/>
                </a:solidFill>
                <a:effectLst/>
                <a:latin typeface="Twinkl Cursive Looped" panose="02000000000000000000" pitchFamily="2" charset="0"/>
                <a:ea typeface="Times New Roman" panose="02020603050405020304" pitchFamily="18" charset="0"/>
              </a:rPr>
              <a:t>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committee</a:t>
            </a:r>
            <a:r>
              <a:rPr lang="en-GB" sz="3000" dirty="0">
                <a:solidFill>
                  <a:srgbClr val="000000"/>
                </a:solidFill>
                <a:effectLst/>
                <a:latin typeface="Twinkl Cursive Looped" panose="02000000000000000000" pitchFamily="2" charset="0"/>
                <a:ea typeface="Times New Roman" panose="02020603050405020304" pitchFamily="18" charset="0"/>
              </a:rPr>
              <a:t> from countries across the world has been set up to address this. </a:t>
            </a:r>
          </a:p>
        </p:txBody>
      </p:sp>
    </p:spTree>
    <p:extLst>
      <p:ext uri="{BB962C8B-B14F-4D97-AF65-F5344CB8AC3E}">
        <p14:creationId xmlns:p14="http://schemas.microsoft.com/office/powerpoint/2010/main" val="311506037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8454402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a:solidFill>
                  <a:srgbClr val="000000"/>
                </a:solidFill>
                <a:effectLst/>
                <a:latin typeface="Twinkl Cursive Looped" panose="02000000000000000000" pitchFamily="2" charset="0"/>
                <a:ea typeface="Times New Roman" panose="02020603050405020304" pitchFamily="18" charset="0"/>
              </a:rPr>
              <a:t>As a result, our world is growing warmer and a committee from countries across the world has been set up to address this.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52052801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scorching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09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F9A179D-6F3C-1737-52FE-AABEA7505F43}"/>
              </a:ext>
            </a:extLst>
          </p:cNvPr>
          <p:cNvPicPr>
            <a:picLocks noChangeAspect="1"/>
          </p:cNvPicPr>
          <p:nvPr/>
        </p:nvPicPr>
        <p:blipFill rotWithShape="1">
          <a:blip r:embed="rId2"/>
          <a:srcRect l="19420" t="12125" r="18304" b="11409"/>
          <a:stretch/>
        </p:blipFill>
        <p:spPr>
          <a:xfrm>
            <a:off x="326570" y="130629"/>
            <a:ext cx="9617530" cy="6639198"/>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queue</a:t>
            </a:r>
          </a:p>
        </p:txBody>
      </p:sp>
    </p:spTree>
    <p:extLst>
      <p:ext uri="{BB962C8B-B14F-4D97-AF65-F5344CB8AC3E}">
        <p14:creationId xmlns:p14="http://schemas.microsoft.com/office/powerpoint/2010/main" val="390300071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recognise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4749008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sacrifice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36973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scorching</a:t>
            </a:r>
          </a:p>
        </p:txBody>
      </p:sp>
    </p:spTree>
    <p:extLst>
      <p:ext uri="{BB962C8B-B14F-4D97-AF65-F5344CB8AC3E}">
        <p14:creationId xmlns:p14="http://schemas.microsoft.com/office/powerpoint/2010/main" val="215280320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searing</a:t>
            </a:r>
          </a:p>
        </p:txBody>
      </p:sp>
    </p:spTree>
    <p:extLst>
      <p:ext uri="{BB962C8B-B14F-4D97-AF65-F5344CB8AC3E}">
        <p14:creationId xmlns:p14="http://schemas.microsoft.com/office/powerpoint/2010/main" val="229735467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sizzling</a:t>
            </a:r>
          </a:p>
        </p:txBody>
      </p:sp>
    </p:spTree>
    <p:extLst>
      <p:ext uri="{BB962C8B-B14F-4D97-AF65-F5344CB8AC3E}">
        <p14:creationId xmlns:p14="http://schemas.microsoft.com/office/powerpoint/2010/main" val="182138804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blistering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91926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searing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215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sweltering</a:t>
            </a:r>
          </a:p>
        </p:txBody>
      </p:sp>
    </p:spTree>
    <p:extLst>
      <p:ext uri="{BB962C8B-B14F-4D97-AF65-F5344CB8AC3E}">
        <p14:creationId xmlns:p14="http://schemas.microsoft.com/office/powerpoint/2010/main" val="303055595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320846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frozen</a:t>
            </a:r>
          </a:p>
        </p:txBody>
      </p:sp>
    </p:spTree>
    <p:extLst>
      <p:ext uri="{BB962C8B-B14F-4D97-AF65-F5344CB8AC3E}">
        <p14:creationId xmlns:p14="http://schemas.microsoft.com/office/powerpoint/2010/main" val="219281197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arctic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04141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bitter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171971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wintry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2869991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photosynthesis</a:t>
            </a:r>
          </a:p>
        </p:txBody>
      </p:sp>
    </p:spTree>
    <p:extLst>
      <p:ext uri="{BB962C8B-B14F-4D97-AF65-F5344CB8AC3E}">
        <p14:creationId xmlns:p14="http://schemas.microsoft.com/office/powerpoint/2010/main" val="141304571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sepal</a:t>
            </a:r>
          </a:p>
        </p:txBody>
      </p:sp>
    </p:spTree>
    <p:extLst>
      <p:ext uri="{BB962C8B-B14F-4D97-AF65-F5344CB8AC3E}">
        <p14:creationId xmlns:p14="http://schemas.microsoft.com/office/powerpoint/2010/main" val="42138582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ovary</a:t>
            </a:r>
          </a:p>
        </p:txBody>
      </p:sp>
    </p:spTree>
    <p:extLst>
      <p:ext uri="{BB962C8B-B14F-4D97-AF65-F5344CB8AC3E}">
        <p14:creationId xmlns:p14="http://schemas.microsoft.com/office/powerpoint/2010/main" val="2938272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sizzling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138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alkaline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acidic</a:t>
            </a:r>
          </a:p>
        </p:txBody>
      </p:sp>
    </p:spTree>
    <p:extLst>
      <p:ext uri="{BB962C8B-B14F-4D97-AF65-F5344CB8AC3E}">
        <p14:creationId xmlns:p14="http://schemas.microsoft.com/office/powerpoint/2010/main" val="8057828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polar</a:t>
            </a:r>
          </a:p>
        </p:txBody>
      </p:sp>
    </p:spTree>
    <p:extLst>
      <p:ext uri="{BB962C8B-B14F-4D97-AF65-F5344CB8AC3E}">
        <p14:creationId xmlns:p14="http://schemas.microsoft.com/office/powerpoint/2010/main" val="279266932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magnetic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isobars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translucent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transparent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583993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opaque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6908340"/>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committee</a:t>
            </a:r>
          </a:p>
        </p:txBody>
      </p:sp>
    </p:spTree>
    <p:extLst>
      <p:ext uri="{BB962C8B-B14F-4D97-AF65-F5344CB8AC3E}">
        <p14:creationId xmlns:p14="http://schemas.microsoft.com/office/powerpoint/2010/main" val="233540981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environment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queue recognise sacrifice scorching wintry committee   environment photosynthesis opaque </a:t>
            </a:r>
          </a:p>
        </p:txBody>
      </p:sp>
    </p:spTree>
    <p:extLst>
      <p:ext uri="{BB962C8B-B14F-4D97-AF65-F5344CB8AC3E}">
        <p14:creationId xmlns:p14="http://schemas.microsoft.com/office/powerpoint/2010/main" val="388699187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085307"/>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1323439"/>
          </a:xfrm>
          <a:prstGeom prst="rect">
            <a:avLst/>
          </a:prstGeom>
          <a:noFill/>
        </p:spPr>
        <p:txBody>
          <a:bodyPr wrap="square" rtlCol="0">
            <a:spAutoFit/>
          </a:bodyPr>
          <a:lstStyle/>
          <a:p>
            <a:r>
              <a:rPr lang="en-GB" sz="4000" dirty="0">
                <a:latin typeface="Twinkl Cursive Looped" panose="02000000000000000000" pitchFamily="2" charset="0"/>
              </a:rPr>
              <a:t>A committee was formed to discuss the new school opening.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947057" y="2087123"/>
            <a:ext cx="23839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139042" y="4085308"/>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preposition determiner adjective noun verb adverb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Survival in a hostile environment is challenging.</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963887" y="2013522"/>
            <a:ext cx="2824842"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6376308" y="3645147"/>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131837"/>
            <a:ext cx="11740242" cy="4247317"/>
          </a:xfrm>
          <a:prstGeom prst="rect">
            <a:avLst/>
          </a:prstGeom>
          <a:noFill/>
        </p:spPr>
        <p:txBody>
          <a:bodyPr wrap="square" rtlCol="0">
            <a:spAutoFit/>
          </a:bodyPr>
          <a:lstStyle/>
          <a:p>
            <a:r>
              <a:rPr lang="en-GB" b="1" dirty="0">
                <a:solidFill>
                  <a:srgbClr val="83001D"/>
                </a:solidFill>
              </a:rPr>
              <a:t>Committee  (n.)</a:t>
            </a:r>
          </a:p>
          <a:p>
            <a:endParaRPr lang="en-GB" b="1" dirty="0">
              <a:solidFill>
                <a:srgbClr val="83001D"/>
              </a:solidFill>
            </a:endParaRPr>
          </a:p>
          <a:p>
            <a:r>
              <a:rPr lang="en-GB" b="1" dirty="0">
                <a:solidFill>
                  <a:srgbClr val="83001D"/>
                </a:solidFill>
              </a:rPr>
              <a:t>late 15c., "person appointed to attend to any business, person to whom something is committed," from Anglo-French </a:t>
            </a:r>
            <a:r>
              <a:rPr lang="en-GB" b="1" dirty="0" err="1">
                <a:solidFill>
                  <a:srgbClr val="83001D"/>
                </a:solidFill>
              </a:rPr>
              <a:t>commite</a:t>
            </a:r>
            <a:r>
              <a:rPr lang="en-GB" b="1" dirty="0">
                <a:solidFill>
                  <a:srgbClr val="83001D"/>
                </a:solidFill>
              </a:rPr>
              <a:t>; see commit + -</a:t>
            </a:r>
            <a:r>
              <a:rPr lang="en-GB" b="1" dirty="0" err="1">
                <a:solidFill>
                  <a:srgbClr val="83001D"/>
                </a:solidFill>
              </a:rPr>
              <a:t>ee</a:t>
            </a:r>
            <a:r>
              <a:rPr lang="en-GB" b="1" dirty="0">
                <a:solidFill>
                  <a:srgbClr val="83001D"/>
                </a:solidFill>
              </a:rPr>
              <a:t>.</a:t>
            </a:r>
          </a:p>
          <a:p>
            <a:endParaRPr lang="en-GB" b="1" dirty="0">
              <a:solidFill>
                <a:srgbClr val="83001D"/>
              </a:solidFill>
            </a:endParaRPr>
          </a:p>
          <a:p>
            <a:endParaRPr lang="en-GB" b="1" dirty="0">
              <a:solidFill>
                <a:srgbClr val="83001D"/>
              </a:solidFill>
            </a:endParaRPr>
          </a:p>
          <a:p>
            <a:endParaRPr lang="en-GB" b="1" dirty="0">
              <a:solidFill>
                <a:srgbClr val="83001D"/>
              </a:solidFill>
            </a:endParaRPr>
          </a:p>
          <a:p>
            <a:endParaRPr lang="en-GB" b="1" dirty="0">
              <a:solidFill>
                <a:srgbClr val="83001D"/>
              </a:solidFill>
            </a:endParaRPr>
          </a:p>
          <a:p>
            <a:r>
              <a:rPr lang="en-GB" b="1" dirty="0">
                <a:solidFill>
                  <a:srgbClr val="83001D"/>
                </a:solidFill>
              </a:rPr>
              <a:t>Environment (n.)</a:t>
            </a:r>
          </a:p>
          <a:p>
            <a:endParaRPr lang="en-GB" b="1" dirty="0">
              <a:solidFill>
                <a:srgbClr val="83001D"/>
              </a:solidFill>
            </a:endParaRPr>
          </a:p>
          <a:p>
            <a:endParaRPr lang="en-GB" b="1" dirty="0">
              <a:solidFill>
                <a:srgbClr val="83001D"/>
              </a:solidFill>
            </a:endParaRPr>
          </a:p>
          <a:p>
            <a:r>
              <a:rPr lang="en-GB" b="1" dirty="0">
                <a:solidFill>
                  <a:srgbClr val="83001D"/>
                </a:solidFill>
              </a:rPr>
              <a:t>c. 1600, "state of being environed" (see environ (v.) + -</a:t>
            </a:r>
            <a:r>
              <a:rPr lang="en-GB" b="1" dirty="0" err="1">
                <a:solidFill>
                  <a:srgbClr val="83001D"/>
                </a:solidFill>
              </a:rPr>
              <a:t>ment</a:t>
            </a:r>
            <a:r>
              <a:rPr lang="en-GB" b="1" dirty="0">
                <a:solidFill>
                  <a:srgbClr val="83001D"/>
                </a:solidFill>
              </a:rPr>
              <a:t>); sense of "the aggregate of the conditions in which a person or thing lives" is by 1827 (used by Carlyle to render German </a:t>
            </a:r>
            <a:r>
              <a:rPr lang="en-GB" b="1" dirty="0" err="1">
                <a:solidFill>
                  <a:srgbClr val="83001D"/>
                </a:solidFill>
              </a:rPr>
              <a:t>Umgebung</a:t>
            </a:r>
            <a:r>
              <a:rPr lang="en-GB" b="1" dirty="0">
                <a:solidFill>
                  <a:srgbClr val="83001D"/>
                </a:solidFill>
              </a:rPr>
              <a:t>); specialized ecology sense first recorded 1956.</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Science vocabulary</a:t>
            </a:r>
          </a:p>
        </p:txBody>
      </p:sp>
    </p:spTree>
    <p:extLst>
      <p:ext uri="{BB962C8B-B14F-4D97-AF65-F5344CB8AC3E}">
        <p14:creationId xmlns:p14="http://schemas.microsoft.com/office/powerpoint/2010/main" val="281733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photosynthesis </a:t>
            </a:r>
          </a:p>
        </p:txBody>
      </p:sp>
      <p:pic>
        <p:nvPicPr>
          <p:cNvPr id="3" name="Picture 2" descr="Image result for photosynthess clipart">
            <a:extLst>
              <a:ext uri="{FF2B5EF4-FFF2-40B4-BE49-F238E27FC236}">
                <a16:creationId xmlns:a16="http://schemas.microsoft.com/office/drawing/2014/main" id="{719A7F9E-9A9C-F6CE-2CD9-2C20E92161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891" y="465364"/>
            <a:ext cx="1895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sepal </a:t>
            </a:r>
          </a:p>
        </p:txBody>
      </p:sp>
      <p:pic>
        <p:nvPicPr>
          <p:cNvPr id="2050" name="Picture 2" descr="Image result for sepal clipart">
            <a:extLst>
              <a:ext uri="{FF2B5EF4-FFF2-40B4-BE49-F238E27FC236}">
                <a16:creationId xmlns:a16="http://schemas.microsoft.com/office/drawing/2014/main" id="{9E3976BC-B5B1-8526-49F1-46986906A8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1" y="382361"/>
            <a:ext cx="29908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328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ovary </a:t>
            </a:r>
          </a:p>
        </p:txBody>
      </p:sp>
      <p:pic>
        <p:nvPicPr>
          <p:cNvPr id="3074" name="Picture 2" descr="Image result for ovary plantclipart">
            <a:extLst>
              <a:ext uri="{FF2B5EF4-FFF2-40B4-BE49-F238E27FC236}">
                <a16:creationId xmlns:a16="http://schemas.microsoft.com/office/drawing/2014/main" id="{5487CF12-8057-26E2-B86F-6CC756AF6F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1"/>
          <a:stretch/>
        </p:blipFill>
        <p:spPr bwMode="auto">
          <a:xfrm>
            <a:off x="528638" y="644978"/>
            <a:ext cx="20015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15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photosynthesis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process by which green plants and some other organisms use sunlight to synthesize nutrients from carbon dioxide and water</a:t>
            </a:r>
          </a:p>
        </p:txBody>
      </p:sp>
      <p:pic>
        <p:nvPicPr>
          <p:cNvPr id="3" name="Picture 2" descr="Image result for photosynthess clipart">
            <a:extLst>
              <a:ext uri="{FF2B5EF4-FFF2-40B4-BE49-F238E27FC236}">
                <a16:creationId xmlns:a16="http://schemas.microsoft.com/office/drawing/2014/main" id="{2D8B1240-5F30-8B1C-C4ED-A1793524E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891" y="465364"/>
            <a:ext cx="1895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sepal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each of the parts of the calyx of a flower, enclosing the petals</a:t>
            </a:r>
          </a:p>
        </p:txBody>
      </p:sp>
      <p:pic>
        <p:nvPicPr>
          <p:cNvPr id="3" name="Picture 2" descr="Image result for sepal clipart">
            <a:extLst>
              <a:ext uri="{FF2B5EF4-FFF2-40B4-BE49-F238E27FC236}">
                <a16:creationId xmlns:a16="http://schemas.microsoft.com/office/drawing/2014/main" id="{1B25FCF0-FD80-8512-587A-6DA4C7E3C6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1" y="382361"/>
            <a:ext cx="29908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34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ovary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the hollow base of the carpel of a flower, containing one or more ovules</a:t>
            </a:r>
          </a:p>
        </p:txBody>
      </p:sp>
      <p:pic>
        <p:nvPicPr>
          <p:cNvPr id="3" name="Picture 2" descr="Image result for ovary plantclipart">
            <a:extLst>
              <a:ext uri="{FF2B5EF4-FFF2-40B4-BE49-F238E27FC236}">
                <a16:creationId xmlns:a16="http://schemas.microsoft.com/office/drawing/2014/main" id="{74A80A04-47EF-73DC-9538-DB57C19BE45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1"/>
          <a:stretch/>
        </p:blipFill>
        <p:spPr bwMode="auto">
          <a:xfrm>
            <a:off x="528638" y="644978"/>
            <a:ext cx="20015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00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Photosynthesis in plants generally involves the green pigment chlorophyll and generates oxygen as a by-product.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538" y="1404257"/>
            <a:ext cx="4653191" cy="9212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sepal is typically green and leaflike.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30927" y="3045278"/>
            <a:ext cx="1861459"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ovary is fertilised to create another plant.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12571" y="2917287"/>
            <a:ext cx="1845129"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600" dirty="0">
                <a:latin typeface="Twinkl Cursive Looped" panose="02000000000000000000" pitchFamily="2" charset="0"/>
              </a:rPr>
              <a:t>_____</a:t>
            </a:r>
            <a:endParaRPr lang="en-GB" sz="3600"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AB2AC5-4CE9-BAEB-6045-F2592CA1D666}"/>
              </a:ext>
            </a:extLst>
          </p:cNvPr>
          <p:cNvPicPr>
            <a:picLocks noChangeAspect="1"/>
          </p:cNvPicPr>
          <p:nvPr/>
        </p:nvPicPr>
        <p:blipFill rotWithShape="1">
          <a:blip r:embed="rId2"/>
          <a:srcRect l="19420" t="12125" r="18304" b="11409"/>
          <a:stretch/>
        </p:blipFill>
        <p:spPr>
          <a:xfrm>
            <a:off x="326570" y="130629"/>
            <a:ext cx="9617530" cy="663919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committee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group of people appointed for a specific function by a larger group and typically consisting of members of that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itte  clipart">
            <a:extLst>
              <a:ext uri="{FF2B5EF4-FFF2-40B4-BE49-F238E27FC236}">
                <a16:creationId xmlns:a16="http://schemas.microsoft.com/office/drawing/2014/main" id="{4E3291EF-7967-F8C7-2D51-80C32BED58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917" y="370114"/>
            <a:ext cx="301942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A committee was formed to discuss the new school opening.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71599" y="2775857"/>
            <a:ext cx="3298372" cy="97444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environment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surroundings or conditions in which a person, animal, or plant lives or operates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environment clipart">
            <a:extLst>
              <a:ext uri="{FF2B5EF4-FFF2-40B4-BE49-F238E27FC236}">
                <a16:creationId xmlns:a16="http://schemas.microsoft.com/office/drawing/2014/main" id="{2A9B9A69-7064-B807-31E7-E9028B12A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10243"/>
            <a:ext cx="22098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Survival in a hostile environment is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72299" y="2960486"/>
            <a:ext cx="3788229"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261257"/>
            <a:ext cx="12001500" cy="6596743"/>
          </a:xfrm>
        </p:spPr>
        <p:txBody>
          <a:bodyPr>
            <a:noAutofit/>
          </a:bodyPr>
          <a:lstStyle/>
          <a:p>
            <a:pPr algn="l"/>
            <a:r>
              <a:rPr lang="en-GB" sz="3000" dirty="0">
                <a:solidFill>
                  <a:srgbClr val="000000"/>
                </a:solidFill>
                <a:effectLst/>
                <a:latin typeface="Twinkl Cursive Looped" panose="02000000000000000000" pitchFamily="2" charset="0"/>
                <a:ea typeface="Times New Roman" panose="02020603050405020304" pitchFamily="18" charset="0"/>
              </a:rPr>
              <a:t>Global Warming </a:t>
            </a:r>
            <a:br>
              <a:rPr lang="en-GB" sz="3000" dirty="0">
                <a:solidFill>
                  <a:srgbClr val="000000"/>
                </a:solidFill>
                <a:effectLst/>
                <a:latin typeface="Twinkl Cursive Looped" panose="02000000000000000000" pitchFamily="2" charset="0"/>
                <a:ea typeface="Times New Roman" panose="02020603050405020304" pitchFamily="18" charset="0"/>
              </a:rPr>
            </a:br>
            <a:r>
              <a:rPr lang="en-GB" sz="3000" dirty="0">
                <a:solidFill>
                  <a:srgbClr val="000000"/>
                </a:solidFill>
                <a:effectLst/>
                <a:latin typeface="Twinkl Cursive Looped" panose="02000000000000000000" pitchFamily="2" charset="0"/>
                <a:ea typeface="Times New Roman" panose="02020603050405020304" pitchFamily="18" charset="0"/>
              </a:rPr>
              <a:t>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a:t>
            </a:r>
          </a:p>
        </p:txBody>
      </p:sp>
    </p:spTree>
    <p:extLst>
      <p:ext uri="{BB962C8B-B14F-4D97-AF65-F5344CB8AC3E}">
        <p14:creationId xmlns:p14="http://schemas.microsoft.com/office/powerpoint/2010/main" val="16582173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261257"/>
            <a:ext cx="12001500" cy="6596743"/>
          </a:xfrm>
        </p:spPr>
        <p:txBody>
          <a:bodyPr>
            <a:noAutofit/>
          </a:bodyPr>
          <a:lstStyle/>
          <a:p>
            <a:pPr algn="l"/>
            <a:r>
              <a:rPr lang="en-GB" sz="3000" dirty="0">
                <a:solidFill>
                  <a:srgbClr val="000000"/>
                </a:solidFill>
                <a:effectLst/>
                <a:latin typeface="Twinkl Cursive Looped" panose="02000000000000000000" pitchFamily="2" charset="0"/>
                <a:ea typeface="Times New Roman" panose="02020603050405020304" pitchFamily="18" charset="0"/>
              </a:rPr>
              <a:t>Global Warming </a:t>
            </a:r>
            <a:br>
              <a:rPr lang="en-GB" sz="3000" dirty="0">
                <a:solidFill>
                  <a:srgbClr val="000000"/>
                </a:solidFill>
                <a:effectLst/>
                <a:latin typeface="Twinkl Cursive Looped" panose="02000000000000000000" pitchFamily="2" charset="0"/>
                <a:ea typeface="Times New Roman" panose="02020603050405020304" pitchFamily="18" charset="0"/>
              </a:rPr>
            </a:br>
            <a:r>
              <a:rPr lang="en-GB" sz="3000" dirty="0">
                <a:solidFill>
                  <a:srgbClr val="000000"/>
                </a:solidFill>
                <a:effectLst/>
                <a:latin typeface="Twinkl Cursive Looped" panose="02000000000000000000" pitchFamily="2" charset="0"/>
                <a:ea typeface="Times New Roman" panose="02020603050405020304" pitchFamily="18" charset="0"/>
              </a:rPr>
              <a:t>The most serious problem for our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a:t>
            </a:r>
            <a:r>
              <a:rPr lang="en-GB" sz="3000" dirty="0">
                <a:solidFill>
                  <a:srgbClr val="000000"/>
                </a:solidFill>
                <a:effectLst/>
                <a:latin typeface="Twinkl Cursive Looped" panose="02000000000000000000" pitchFamily="2" charset="0"/>
                <a:ea typeface="Times New Roman" panose="02020603050405020304" pitchFamily="18" charset="0"/>
              </a:rPr>
              <a:t> we face today is global warming.  This is the slow and steady rise in the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scorching</a:t>
            </a:r>
            <a:r>
              <a:rPr lang="en-GB" sz="3000" dirty="0">
                <a:solidFill>
                  <a:srgbClr val="000000"/>
                </a:solidFill>
                <a:effectLst/>
                <a:latin typeface="Twinkl Cursive Looped" panose="02000000000000000000" pitchFamily="2" charset="0"/>
                <a:ea typeface="Times New Roman" panose="02020603050405020304" pitchFamily="18" charset="0"/>
              </a:rPr>
              <a:t> Earth’s temperature that is caused by a build-up of carbon dioxide and other gases in the air.  These gases are often called ‘greenhouse gases’ because of the effect they are having on the Earth.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Photosynthesis</a:t>
            </a:r>
            <a:r>
              <a:rPr lang="en-GB" sz="3000" dirty="0">
                <a:solidFill>
                  <a:srgbClr val="000000"/>
                </a:solidFill>
                <a:effectLst/>
                <a:latin typeface="Twinkl Cursive Looped" panose="02000000000000000000" pitchFamily="2" charset="0"/>
                <a:ea typeface="Times New Roman" panose="02020603050405020304" pitchFamily="18" charset="0"/>
              </a:rPr>
              <a:t>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committee</a:t>
            </a:r>
            <a:r>
              <a:rPr lang="en-GB" sz="3000" dirty="0">
                <a:solidFill>
                  <a:srgbClr val="000000"/>
                </a:solidFill>
                <a:effectLst/>
                <a:latin typeface="Twinkl Cursive Looped" panose="02000000000000000000" pitchFamily="2" charset="0"/>
                <a:ea typeface="Times New Roman" panose="02020603050405020304" pitchFamily="18" charset="0"/>
              </a:rPr>
              <a:t> from countries across the world has been set up to address this. </a:t>
            </a:r>
          </a:p>
        </p:txBody>
      </p:sp>
    </p:spTree>
    <p:extLst>
      <p:ext uri="{BB962C8B-B14F-4D97-AF65-F5344CB8AC3E}">
        <p14:creationId xmlns:p14="http://schemas.microsoft.com/office/powerpoint/2010/main" val="830266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most serious problem for our environment we face today is global warming.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AB2AC5-4CE9-BAEB-6045-F2592CA1D666}"/>
              </a:ext>
            </a:extLst>
          </p:cNvPr>
          <p:cNvPicPr>
            <a:picLocks noChangeAspect="1"/>
          </p:cNvPicPr>
          <p:nvPr/>
        </p:nvPicPr>
        <p:blipFill rotWithShape="1">
          <a:blip r:embed="rId2"/>
          <a:srcRect l="19420" t="12125" r="18304" b="11409"/>
          <a:stretch/>
        </p:blipFill>
        <p:spPr>
          <a:xfrm>
            <a:off x="326570" y="130629"/>
            <a:ext cx="9617530" cy="6639198"/>
          </a:xfrm>
          <a:prstGeom prst="rect">
            <a:avLst/>
          </a:prstGeom>
        </p:spPr>
      </p:pic>
    </p:spTree>
    <p:extLst>
      <p:ext uri="{BB962C8B-B14F-4D97-AF65-F5344CB8AC3E}">
        <p14:creationId xmlns:p14="http://schemas.microsoft.com/office/powerpoint/2010/main" val="2879742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36125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queue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line or sequence of people or vehicles awaiting their turn to be attended to or to proceed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Student Queue Clipart - Line Up - Free Transparent PNG Clipart Images  Download">
            <a:extLst>
              <a:ext uri="{FF2B5EF4-FFF2-40B4-BE49-F238E27FC236}">
                <a16:creationId xmlns:a16="http://schemas.microsoft.com/office/drawing/2014/main" id="{8669DBCB-1B4D-8602-EB7A-614F88FD39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6583"/>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97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People joined a queue to get the new book.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8813" y="2834109"/>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08607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recognise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identify (someone or something) from having encountered them before; know again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Learning And Development Knowledge Series: How to improve employee  performance through competency mapping, ETHRWorld">
            <a:extLst>
              <a:ext uri="{FF2B5EF4-FFF2-40B4-BE49-F238E27FC236}">
                <a16:creationId xmlns:a16="http://schemas.microsoft.com/office/drawing/2014/main" id="{2A9818E4-8C27-0B9B-4F18-B9528D920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067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012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Julia hardly recognised Jill when they met.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31075"/>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1829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sacrifice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act of slaughtering an animal or person or surrendering a possession as an offering to a deity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Sacrifice PNG Transparent Images Free Download | Vector Files | Pngtree">
            <a:extLst>
              <a:ext uri="{FF2B5EF4-FFF2-40B4-BE49-F238E27FC236}">
                <a16:creationId xmlns:a16="http://schemas.microsoft.com/office/drawing/2014/main" id="{B14E6B8A-22D5-6748-9CE2-06F596C77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275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11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offer a sacrifice to the spirits.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300" y="3766625"/>
            <a:ext cx="26125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53324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565017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4154882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queue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line or sequence of people or vehicles awaiting their turn to be attended to or to proceed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Student Queue Clipart - Line Up - Free Transparent PNG Clipart Images  Download">
            <a:extLst>
              <a:ext uri="{FF2B5EF4-FFF2-40B4-BE49-F238E27FC236}">
                <a16:creationId xmlns:a16="http://schemas.microsoft.com/office/drawing/2014/main" id="{8669DBCB-1B4D-8602-EB7A-614F88FD39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6583"/>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987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233351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‘hot’</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hot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73794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blistering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674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sweltering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40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blistering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705443"/>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heat) intense</a:t>
            </a:r>
          </a:p>
        </p:txBody>
      </p:sp>
      <p:pic>
        <p:nvPicPr>
          <p:cNvPr id="2050" name="Picture 2" descr="Scorching Stock Illustrations – 1,365 Scorching Stock Illustrations,  Vectors &amp; Clipart - Dreamstime">
            <a:extLst>
              <a:ext uri="{FF2B5EF4-FFF2-40B4-BE49-F238E27FC236}">
                <a16:creationId xmlns:a16="http://schemas.microsoft.com/office/drawing/2014/main" id="{8EFEAEF9-9842-8A70-E100-0250774E0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9680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3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3680019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Science vocabulary</a:t>
            </a:r>
          </a:p>
        </p:txBody>
      </p:sp>
    </p:spTree>
    <p:extLst>
      <p:ext uri="{BB962C8B-B14F-4D97-AF65-F5344CB8AC3E}">
        <p14:creationId xmlns:p14="http://schemas.microsoft.com/office/powerpoint/2010/main" val="40014867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alkaline</a:t>
            </a:r>
          </a:p>
        </p:txBody>
      </p:sp>
      <p:pic>
        <p:nvPicPr>
          <p:cNvPr id="1026" name="Picture 2" descr="Image result for alkaline ph scale clipart">
            <a:extLst>
              <a:ext uri="{FF2B5EF4-FFF2-40B4-BE49-F238E27FC236}">
                <a16:creationId xmlns:a16="http://schemas.microsoft.com/office/drawing/2014/main" id="{3713F29A-45F7-279B-65B5-B2A68EB8FE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466" y="279628"/>
            <a:ext cx="229552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88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acidic</a:t>
            </a:r>
          </a:p>
        </p:txBody>
      </p:sp>
      <p:pic>
        <p:nvPicPr>
          <p:cNvPr id="3" name="Picture 2" descr="Image result for alkaline ph scale clipart">
            <a:extLst>
              <a:ext uri="{FF2B5EF4-FFF2-40B4-BE49-F238E27FC236}">
                <a16:creationId xmlns:a16="http://schemas.microsoft.com/office/drawing/2014/main" id="{99318839-9ADD-476B-654E-23593210AF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7" y="344941"/>
            <a:ext cx="229552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33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solution</a:t>
            </a:r>
          </a:p>
        </p:txBody>
      </p:sp>
      <p:pic>
        <p:nvPicPr>
          <p:cNvPr id="3" name="Picture 2" descr="Image result for liquid solution clipart">
            <a:extLst>
              <a:ext uri="{FF2B5EF4-FFF2-40B4-BE49-F238E27FC236}">
                <a16:creationId xmlns:a16="http://schemas.microsoft.com/office/drawing/2014/main" id="{47B214EC-7042-8EB1-4AEF-523B0BBD53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6" y="758599"/>
            <a:ext cx="26003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9404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People joined a queue to get the new book.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8813" y="2834109"/>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89476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alkaline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having the properties of an alkali, or containing alkali; having a pH greater than 7</a:t>
            </a:r>
          </a:p>
        </p:txBody>
      </p:sp>
      <p:pic>
        <p:nvPicPr>
          <p:cNvPr id="4" name="Picture 2" descr="Image result for alkaline ph scale clipart">
            <a:extLst>
              <a:ext uri="{FF2B5EF4-FFF2-40B4-BE49-F238E27FC236}">
                <a16:creationId xmlns:a16="http://schemas.microsoft.com/office/drawing/2014/main" id="{D2807AB8-41B5-6B01-FD9E-C809987BAE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466" y="279628"/>
            <a:ext cx="229552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61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acidic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having the properties of an acid, or containing acid; having a pH below 7</a:t>
            </a:r>
          </a:p>
        </p:txBody>
      </p:sp>
      <p:pic>
        <p:nvPicPr>
          <p:cNvPr id="4" name="Picture 2" descr="Image result for alkaline ph scale clipart">
            <a:extLst>
              <a:ext uri="{FF2B5EF4-FFF2-40B4-BE49-F238E27FC236}">
                <a16:creationId xmlns:a16="http://schemas.microsoft.com/office/drawing/2014/main" id="{16A50178-A873-0BDE-3C9F-FB032B3C1E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466" y="279628"/>
            <a:ext cx="229552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20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solution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liquid mixture in which the minor component (the solute) is uniformly distributed within the major component (the solvent)</a:t>
            </a:r>
          </a:p>
        </p:txBody>
      </p:sp>
      <p:pic>
        <p:nvPicPr>
          <p:cNvPr id="4" name="Picture 3" descr="Image result for liquid solution clipart">
            <a:extLst>
              <a:ext uri="{FF2B5EF4-FFF2-40B4-BE49-F238E27FC236}">
                <a16:creationId xmlns:a16="http://schemas.microsoft.com/office/drawing/2014/main" id="{6E362B28-E31C-A7B1-146E-49C57A534A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6" y="758599"/>
            <a:ext cx="26003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alkaline soil is favoured by certain plants.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37366" y="2900446"/>
            <a:ext cx="2595791" cy="9212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06499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Acidic solutions are often contrasted with alkaline and basic.</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4784" y="3054206"/>
            <a:ext cx="1861459"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712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solution of ammonia in water is a weak alkali.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24642" y="2760293"/>
            <a:ext cx="2498272"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600" dirty="0">
                <a:latin typeface="Twinkl Cursive Looped" panose="02000000000000000000" pitchFamily="2" charset="0"/>
              </a:rPr>
              <a:t>________</a:t>
            </a:r>
            <a:endParaRPr lang="en-GB" sz="3600" i="1" dirty="0"/>
          </a:p>
        </p:txBody>
      </p:sp>
    </p:spTree>
    <p:extLst>
      <p:ext uri="{BB962C8B-B14F-4D97-AF65-F5344CB8AC3E}">
        <p14:creationId xmlns:p14="http://schemas.microsoft.com/office/powerpoint/2010/main" val="122857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283708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committee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group of people appointed for a specific function by a larger group and typically consisting of members of that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itte  clipart">
            <a:extLst>
              <a:ext uri="{FF2B5EF4-FFF2-40B4-BE49-F238E27FC236}">
                <a16:creationId xmlns:a16="http://schemas.microsoft.com/office/drawing/2014/main" id="{4E3291EF-7967-F8C7-2D51-80C32BED58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917" y="370114"/>
            <a:ext cx="301942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59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A committee was formed to discuss the new school opening.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71599" y="2775857"/>
            <a:ext cx="3298372" cy="97444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17045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environment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surroundings or conditions in which a person, animal, or plant lives or operates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environment clipart">
            <a:extLst>
              <a:ext uri="{FF2B5EF4-FFF2-40B4-BE49-F238E27FC236}">
                <a16:creationId xmlns:a16="http://schemas.microsoft.com/office/drawing/2014/main" id="{2A9B9A69-7064-B807-31E7-E9028B12A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10243"/>
            <a:ext cx="22098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5054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recognise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identify (someone or something) from having encountered them before; know again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Learning And Development Knowledge Series: How to improve employee  performance through competency mapping, ETHRWorld">
            <a:extLst>
              <a:ext uri="{FF2B5EF4-FFF2-40B4-BE49-F238E27FC236}">
                <a16:creationId xmlns:a16="http://schemas.microsoft.com/office/drawing/2014/main" id="{2A9818E4-8C27-0B9B-4F18-B9528D920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067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42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Survival in a hostile environment is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72299" y="2960486"/>
            <a:ext cx="3788229"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7663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398348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261257"/>
            <a:ext cx="12001500" cy="6596743"/>
          </a:xfrm>
        </p:spPr>
        <p:txBody>
          <a:bodyPr>
            <a:noAutofit/>
          </a:bodyPr>
          <a:lstStyle/>
          <a:p>
            <a:pPr algn="l"/>
            <a:r>
              <a:rPr lang="en-GB" sz="3000" dirty="0">
                <a:solidFill>
                  <a:srgbClr val="000000"/>
                </a:solidFill>
                <a:effectLst/>
                <a:latin typeface="Twinkl Cursive Looped" panose="02000000000000000000" pitchFamily="2" charset="0"/>
                <a:ea typeface="Times New Roman" panose="02020603050405020304" pitchFamily="18" charset="0"/>
              </a:rPr>
              <a:t>Global Warming </a:t>
            </a:r>
            <a:br>
              <a:rPr lang="en-GB" sz="3000" dirty="0">
                <a:solidFill>
                  <a:srgbClr val="000000"/>
                </a:solidFill>
                <a:effectLst/>
                <a:latin typeface="Twinkl Cursive Looped" panose="02000000000000000000" pitchFamily="2" charset="0"/>
                <a:ea typeface="Times New Roman" panose="02020603050405020304" pitchFamily="18" charset="0"/>
              </a:rPr>
            </a:br>
            <a:r>
              <a:rPr lang="en-GB" sz="3000" dirty="0">
                <a:solidFill>
                  <a:srgbClr val="000000"/>
                </a:solidFill>
                <a:effectLst/>
                <a:latin typeface="Twinkl Cursive Looped" panose="02000000000000000000" pitchFamily="2" charset="0"/>
                <a:ea typeface="Times New Roman" panose="02020603050405020304" pitchFamily="18" charset="0"/>
              </a:rPr>
              <a:t>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a:t>
            </a:r>
          </a:p>
        </p:txBody>
      </p:sp>
    </p:spTree>
    <p:extLst>
      <p:ext uri="{BB962C8B-B14F-4D97-AF65-F5344CB8AC3E}">
        <p14:creationId xmlns:p14="http://schemas.microsoft.com/office/powerpoint/2010/main" val="21962719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261257"/>
            <a:ext cx="12001500" cy="6596743"/>
          </a:xfrm>
        </p:spPr>
        <p:txBody>
          <a:bodyPr>
            <a:noAutofit/>
          </a:bodyPr>
          <a:lstStyle/>
          <a:p>
            <a:pPr algn="l"/>
            <a:r>
              <a:rPr lang="en-GB" sz="3000" dirty="0">
                <a:solidFill>
                  <a:srgbClr val="000000"/>
                </a:solidFill>
                <a:effectLst/>
                <a:latin typeface="Twinkl Cursive Looped" panose="02000000000000000000" pitchFamily="2" charset="0"/>
                <a:ea typeface="Times New Roman" panose="02020603050405020304" pitchFamily="18" charset="0"/>
              </a:rPr>
              <a:t>Global Warming </a:t>
            </a:r>
            <a:br>
              <a:rPr lang="en-GB" sz="3000" dirty="0">
                <a:solidFill>
                  <a:srgbClr val="000000"/>
                </a:solidFill>
                <a:effectLst/>
                <a:latin typeface="Twinkl Cursive Looped" panose="02000000000000000000" pitchFamily="2" charset="0"/>
                <a:ea typeface="Times New Roman" panose="02020603050405020304" pitchFamily="18" charset="0"/>
              </a:rPr>
            </a:br>
            <a:r>
              <a:rPr lang="en-GB" sz="3000" dirty="0">
                <a:solidFill>
                  <a:srgbClr val="000000"/>
                </a:solidFill>
                <a:effectLst/>
                <a:latin typeface="Twinkl Cursive Looped" panose="02000000000000000000" pitchFamily="2" charset="0"/>
                <a:ea typeface="Times New Roman" panose="02020603050405020304" pitchFamily="18" charset="0"/>
              </a:rPr>
              <a:t>The most serious problem for our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a:t>
            </a:r>
            <a:r>
              <a:rPr lang="en-GB" sz="3000" dirty="0">
                <a:solidFill>
                  <a:srgbClr val="000000"/>
                </a:solidFill>
                <a:effectLst/>
                <a:latin typeface="Twinkl Cursive Looped" panose="02000000000000000000" pitchFamily="2" charset="0"/>
                <a:ea typeface="Times New Roman" panose="02020603050405020304" pitchFamily="18" charset="0"/>
              </a:rPr>
              <a:t> we face today is global warming.  This is the slow and steady rise in the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scorching</a:t>
            </a:r>
            <a:r>
              <a:rPr lang="en-GB" sz="3000" dirty="0">
                <a:solidFill>
                  <a:srgbClr val="000000"/>
                </a:solidFill>
                <a:effectLst/>
                <a:latin typeface="Twinkl Cursive Looped" panose="02000000000000000000" pitchFamily="2" charset="0"/>
                <a:ea typeface="Times New Roman" panose="02020603050405020304" pitchFamily="18" charset="0"/>
              </a:rPr>
              <a:t> Earth’s temperature that is caused by a build-up of carbon dioxide and other gases in the air.  These gases are often called ‘greenhouse gases’ because of the effect they are having on the Earth.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Photosynthesis</a:t>
            </a:r>
            <a:r>
              <a:rPr lang="en-GB" sz="3000" dirty="0">
                <a:solidFill>
                  <a:srgbClr val="000000"/>
                </a:solidFill>
                <a:effectLst/>
                <a:latin typeface="Twinkl Cursive Looped" panose="02000000000000000000" pitchFamily="2" charset="0"/>
                <a:ea typeface="Times New Roman" panose="02020603050405020304" pitchFamily="18" charset="0"/>
              </a:rPr>
              <a:t>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a:t>
            </a:r>
            <a:r>
              <a:rPr lang="en-GB" sz="3000" dirty="0">
                <a:solidFill>
                  <a:srgbClr val="000000"/>
                </a:solidFill>
                <a:effectLst/>
                <a:highlight>
                  <a:srgbClr val="FFFF00"/>
                </a:highlight>
                <a:latin typeface="Twinkl Cursive Looped" panose="02000000000000000000" pitchFamily="2" charset="0"/>
                <a:ea typeface="Times New Roman" panose="02020603050405020304" pitchFamily="18" charset="0"/>
              </a:rPr>
              <a:t>committee</a:t>
            </a:r>
            <a:r>
              <a:rPr lang="en-GB" sz="3000" dirty="0">
                <a:solidFill>
                  <a:srgbClr val="000000"/>
                </a:solidFill>
                <a:effectLst/>
                <a:latin typeface="Twinkl Cursive Looped" panose="02000000000000000000" pitchFamily="2" charset="0"/>
                <a:ea typeface="Times New Roman" panose="02020603050405020304" pitchFamily="18" charset="0"/>
              </a:rPr>
              <a:t> from countries across the world has been set up to address this. </a:t>
            </a:r>
          </a:p>
        </p:txBody>
      </p:sp>
    </p:spTree>
    <p:extLst>
      <p:ext uri="{BB962C8B-B14F-4D97-AF65-F5344CB8AC3E}">
        <p14:creationId xmlns:p14="http://schemas.microsoft.com/office/powerpoint/2010/main" val="11682295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217212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is the slow and steady rise in the scorching Earth’s temperature that is caused by a build-up of carbon dioxide and other gases in the air.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3586276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23555979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AB2AC5-4CE9-BAEB-6045-F2592CA1D666}"/>
              </a:ext>
            </a:extLst>
          </p:cNvPr>
          <p:cNvPicPr>
            <a:picLocks noChangeAspect="1"/>
          </p:cNvPicPr>
          <p:nvPr/>
        </p:nvPicPr>
        <p:blipFill rotWithShape="1">
          <a:blip r:embed="rId2"/>
          <a:srcRect l="19420" t="12125" r="18304" b="11409"/>
          <a:stretch/>
        </p:blipFill>
        <p:spPr>
          <a:xfrm>
            <a:off x="326570" y="130629"/>
            <a:ext cx="9617530" cy="6639198"/>
          </a:xfrm>
          <a:prstGeom prst="rect">
            <a:avLst/>
          </a:prstGeom>
        </p:spPr>
      </p:pic>
    </p:spTree>
    <p:extLst>
      <p:ext uri="{BB962C8B-B14F-4D97-AF65-F5344CB8AC3E}">
        <p14:creationId xmlns:p14="http://schemas.microsoft.com/office/powerpoint/2010/main" val="4254629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25153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queue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line or sequence of people or vehicles awaiting their turn to be attended to or to proceed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Student Queue Clipart - Line Up - Free Transparent PNG Clipart Images  Download">
            <a:extLst>
              <a:ext uri="{FF2B5EF4-FFF2-40B4-BE49-F238E27FC236}">
                <a16:creationId xmlns:a16="http://schemas.microsoft.com/office/drawing/2014/main" id="{8669DBCB-1B4D-8602-EB7A-614F88FD39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6583"/>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18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Julia hardly recognised Jill when they met.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31075"/>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9248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People joined a queue to get the new book.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8813" y="2834109"/>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54963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recognise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identify (someone or something) from having encountered them before; know again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Learning And Development Knowledge Series: How to improve employee  performance through competency mapping, ETHRWorld">
            <a:extLst>
              <a:ext uri="{FF2B5EF4-FFF2-40B4-BE49-F238E27FC236}">
                <a16:creationId xmlns:a16="http://schemas.microsoft.com/office/drawing/2014/main" id="{2A9818E4-8C27-0B9B-4F18-B9528D920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067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2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Julia hardly recognised Jill when they met.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31075"/>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83441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sacrifice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act of slaughtering an animal or person or surrendering a possession as an offering to a deity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Sacrifice PNG Transparent Images Free Download | Vector Files | Pngtree">
            <a:extLst>
              <a:ext uri="{FF2B5EF4-FFF2-40B4-BE49-F238E27FC236}">
                <a16:creationId xmlns:a16="http://schemas.microsoft.com/office/drawing/2014/main" id="{B14E6B8A-22D5-6748-9CE2-06F596C77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275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81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offer a sacrifice to the spirits.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300" y="3766625"/>
            <a:ext cx="26125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73193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610942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37538067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132279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‘hot’</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hot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1479634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chilly</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78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sacrifice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act of slaughtering an animal or person or surrendering a possession as an offering to a deity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Sacrifice PNG Transparent Images Free Download | Vector Files | Pngtree">
            <a:extLst>
              <a:ext uri="{FF2B5EF4-FFF2-40B4-BE49-F238E27FC236}">
                <a16:creationId xmlns:a16="http://schemas.microsoft.com/office/drawing/2014/main" id="{B14E6B8A-22D5-6748-9CE2-06F596C77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275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881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frozen</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66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arctic</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274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577430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Science vocabulary</a:t>
            </a:r>
          </a:p>
        </p:txBody>
      </p:sp>
    </p:spTree>
    <p:extLst>
      <p:ext uri="{BB962C8B-B14F-4D97-AF65-F5344CB8AC3E}">
        <p14:creationId xmlns:p14="http://schemas.microsoft.com/office/powerpoint/2010/main" val="39675782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polar</a:t>
            </a:r>
          </a:p>
        </p:txBody>
      </p:sp>
      <p:pic>
        <p:nvPicPr>
          <p:cNvPr id="4098" name="Picture 2" descr="Image result for polar magnets clipart">
            <a:extLst>
              <a:ext uri="{FF2B5EF4-FFF2-40B4-BE49-F238E27FC236}">
                <a16:creationId xmlns:a16="http://schemas.microsoft.com/office/drawing/2014/main" id="{B60FC419-289E-0DFF-FE61-71FD281F93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386" y="742950"/>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48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magnetic</a:t>
            </a:r>
          </a:p>
        </p:txBody>
      </p:sp>
      <p:pic>
        <p:nvPicPr>
          <p:cNvPr id="8194" name="Picture 2" descr="Image result for polar magnets clipart">
            <a:extLst>
              <a:ext uri="{FF2B5EF4-FFF2-40B4-BE49-F238E27FC236}">
                <a16:creationId xmlns:a16="http://schemas.microsoft.com/office/drawing/2014/main" id="{29D7B700-08CA-8BF9-7A5F-161D8E084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772" y="481693"/>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47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isobars</a:t>
            </a:r>
          </a:p>
        </p:txBody>
      </p:sp>
      <p:pic>
        <p:nvPicPr>
          <p:cNvPr id="11266" name="Picture 2" descr="Image result for isobars clipart">
            <a:extLst>
              <a:ext uri="{FF2B5EF4-FFF2-40B4-BE49-F238E27FC236}">
                <a16:creationId xmlns:a16="http://schemas.microsoft.com/office/drawing/2014/main" id="{61561BE3-B727-9F0F-ADC1-E4795995FE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78" y="416379"/>
            <a:ext cx="1409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86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polar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having electrical or magnetic polarity</a:t>
            </a:r>
          </a:p>
        </p:txBody>
      </p:sp>
      <p:pic>
        <p:nvPicPr>
          <p:cNvPr id="9218" name="Picture 2" descr="Image result for polar magnets clipart">
            <a:extLst>
              <a:ext uri="{FF2B5EF4-FFF2-40B4-BE49-F238E27FC236}">
                <a16:creationId xmlns:a16="http://schemas.microsoft.com/office/drawing/2014/main" id="{3D2D1850-0ABD-2A70-C2BF-33AE4805B3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89139"/>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35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magnetic</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capable of being attracted by or acquiring the properties of a magnet</a:t>
            </a:r>
          </a:p>
        </p:txBody>
      </p:sp>
      <p:pic>
        <p:nvPicPr>
          <p:cNvPr id="10242" name="Picture 2" descr="Image result for polar magnets clipart">
            <a:extLst>
              <a:ext uri="{FF2B5EF4-FFF2-40B4-BE49-F238E27FC236}">
                <a16:creationId xmlns:a16="http://schemas.microsoft.com/office/drawing/2014/main" id="{6ED74308-E631-F51D-3774-F7FF303F12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365483"/>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71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isobars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curve or formula representing a physical system at constant pressure</a:t>
            </a:r>
          </a:p>
        </p:txBody>
      </p:sp>
      <p:pic>
        <p:nvPicPr>
          <p:cNvPr id="12290" name="Picture 2" descr="Image result for isobars clipart">
            <a:extLst>
              <a:ext uri="{FF2B5EF4-FFF2-40B4-BE49-F238E27FC236}">
                <a16:creationId xmlns:a16="http://schemas.microsoft.com/office/drawing/2014/main" id="{FE551FA0-6D67-6377-8B32-77716E5580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586" y="365483"/>
            <a:ext cx="1409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1367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11159</TotalTime>
  <Words>3957</Words>
  <Application>Microsoft Office PowerPoint</Application>
  <PresentationFormat>Widescreen</PresentationFormat>
  <Paragraphs>419</Paragraphs>
  <Slides>189</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189</vt:i4>
      </vt:variant>
    </vt:vector>
  </HeadingPairs>
  <TitlesOfParts>
    <vt:vector size="195"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queue </vt:lpstr>
      <vt:lpstr>People joined a queue to get the new book. </vt:lpstr>
      <vt:lpstr>recognise  </vt:lpstr>
      <vt:lpstr>Julia hardly recognised Jill when they met. </vt:lpstr>
      <vt:lpstr>sacrifice  </vt:lpstr>
      <vt:lpstr>They offer a sacrifice to the spirits. </vt:lpstr>
      <vt:lpstr>Do you remember this challenge word?</vt:lpstr>
      <vt:lpstr>Antonyms and Synonyms</vt:lpstr>
      <vt:lpstr>synonyms – same meaning</vt:lpstr>
      <vt:lpstr>synonyms and antonyms of ‘hot’</vt:lpstr>
      <vt:lpstr>scorching </vt:lpstr>
      <vt:lpstr>searing </vt:lpstr>
      <vt:lpstr>sizzling </vt:lpstr>
      <vt:lpstr>Let’s Teach and Practise</vt:lpstr>
      <vt:lpstr>Science vocabulary</vt:lpstr>
      <vt:lpstr>photosynthesis </vt:lpstr>
      <vt:lpstr>sepal </vt:lpstr>
      <vt:lpstr>ovary </vt:lpstr>
      <vt:lpstr>photosynthesis</vt:lpstr>
      <vt:lpstr>sepal </vt:lpstr>
      <vt:lpstr>ovary</vt:lpstr>
      <vt:lpstr>Photosynthesis in plants generally involves the green pigment chlorophyll and generates oxygen as a by-product. </vt:lpstr>
      <vt:lpstr>The sepal is typically green and leaflike.</vt:lpstr>
      <vt:lpstr>An ovary is fertilised to create another plant. </vt:lpstr>
      <vt:lpstr>New CHALLENGE words.</vt:lpstr>
      <vt:lpstr>committee </vt:lpstr>
      <vt:lpstr>A committee was formed to discuss the new school opening. </vt:lpstr>
      <vt:lpstr>environment  </vt:lpstr>
      <vt:lpstr>Survival in a hostile environment is challenging. </vt:lpstr>
      <vt:lpstr>Let’s Practise and Apply.</vt:lpstr>
      <vt:lpstr>Global Warming  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vt:lpstr>
      <vt:lpstr>Global Warming  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vt:lpstr>
      <vt:lpstr>Write this sentence as I dictate it to you.</vt:lpstr>
      <vt:lpstr>The most serious problem for our environment we face today is global warming. </vt:lpstr>
      <vt:lpstr>PowerPoint Presentation</vt:lpstr>
      <vt:lpstr>PowerPoint Presentation</vt:lpstr>
      <vt:lpstr>Let’s Revisit and Review…</vt:lpstr>
      <vt:lpstr>queue </vt:lpstr>
      <vt:lpstr>People joined a queue to get the new book. </vt:lpstr>
      <vt:lpstr>recognise  </vt:lpstr>
      <vt:lpstr>Julia hardly recognised Jill when they met. </vt:lpstr>
      <vt:lpstr>sacrifice  </vt:lpstr>
      <vt:lpstr>They offer a sacrifice to the spirits. </vt:lpstr>
      <vt:lpstr>Do you remember this challenge word?</vt:lpstr>
      <vt:lpstr>Antonyms and Synonyms</vt:lpstr>
      <vt:lpstr>synonyms – same meaning</vt:lpstr>
      <vt:lpstr>synonyms and antonyms of ‘hot’</vt:lpstr>
      <vt:lpstr>blistering </vt:lpstr>
      <vt:lpstr>sweltering </vt:lpstr>
      <vt:lpstr>blistering </vt:lpstr>
      <vt:lpstr>Let’s Teach and Practise</vt:lpstr>
      <vt:lpstr>Science vocabulary</vt:lpstr>
      <vt:lpstr>alkaline</vt:lpstr>
      <vt:lpstr>acidic</vt:lpstr>
      <vt:lpstr>solution</vt:lpstr>
      <vt:lpstr>alkaline</vt:lpstr>
      <vt:lpstr>acidic </vt:lpstr>
      <vt:lpstr>solution</vt:lpstr>
      <vt:lpstr>An alkaline soil is favoured by certain plants. </vt:lpstr>
      <vt:lpstr>Acidic solutions are often contrasted with alkaline and basic.</vt:lpstr>
      <vt:lpstr>A solution of ammonia in water is a weak alkali. </vt:lpstr>
      <vt:lpstr>New CHALLENGE words.</vt:lpstr>
      <vt:lpstr>committee </vt:lpstr>
      <vt:lpstr>A committee was formed to discuss the new school opening. </vt:lpstr>
      <vt:lpstr>environment  </vt:lpstr>
      <vt:lpstr>Survival in a hostile environment is challenging. </vt:lpstr>
      <vt:lpstr>Let’s Practise and Apply.</vt:lpstr>
      <vt:lpstr>Global Warming  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vt:lpstr>
      <vt:lpstr>Global Warming  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vt:lpstr>
      <vt:lpstr>Write this sentence as I dictate it to you.</vt:lpstr>
      <vt:lpstr>This is the slow and steady rise in the scorching Earth’s temperature that is caused by a build-up of carbon dioxide and other gases in the air. </vt:lpstr>
      <vt:lpstr>PowerPoint Presentation</vt:lpstr>
      <vt:lpstr>PowerPoint Presentation</vt:lpstr>
      <vt:lpstr>Let’s Revisit and Review…</vt:lpstr>
      <vt:lpstr>queue </vt:lpstr>
      <vt:lpstr>People joined a queue to get the new book. </vt:lpstr>
      <vt:lpstr>recognise  </vt:lpstr>
      <vt:lpstr>Julia hardly recognised Jill when they met. </vt:lpstr>
      <vt:lpstr>sacrifice  </vt:lpstr>
      <vt:lpstr>They offer a sacrifice to the spirits. </vt:lpstr>
      <vt:lpstr>Do you remember this challenge word?</vt:lpstr>
      <vt:lpstr>Antonyms and Synonyms</vt:lpstr>
      <vt:lpstr>synonyms – same meaning</vt:lpstr>
      <vt:lpstr>synonyms and antonyms of ‘hot’</vt:lpstr>
      <vt:lpstr>chilly</vt:lpstr>
      <vt:lpstr>frozen</vt:lpstr>
      <vt:lpstr>arctic</vt:lpstr>
      <vt:lpstr>Let’s Teach and Practise</vt:lpstr>
      <vt:lpstr>Science vocabulary</vt:lpstr>
      <vt:lpstr>polar</vt:lpstr>
      <vt:lpstr>magnetic</vt:lpstr>
      <vt:lpstr>isobars</vt:lpstr>
      <vt:lpstr>polar</vt:lpstr>
      <vt:lpstr>magnetic</vt:lpstr>
      <vt:lpstr>isobars</vt:lpstr>
      <vt:lpstr>The polar magnet is caused through an exerted force. </vt:lpstr>
      <vt:lpstr>Steel is magnetic. </vt:lpstr>
      <vt:lpstr>Isobars are used on weather charts to show movements of weather systems over land and sea. </vt:lpstr>
      <vt:lpstr>New CHALLENGE words.</vt:lpstr>
      <vt:lpstr>committee </vt:lpstr>
      <vt:lpstr>A committee was formed to discuss the new school opening. </vt:lpstr>
      <vt:lpstr>environment  </vt:lpstr>
      <vt:lpstr>Survival in a hostile environment is challenging. </vt:lpstr>
      <vt:lpstr>Let’s Practise and Apply.</vt:lpstr>
      <vt:lpstr>Global Warming  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vt:lpstr>
      <vt:lpstr>Global Warming  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vt:lpstr>
      <vt:lpstr>Write this sentence as I dictate it to you.</vt:lpstr>
      <vt:lpstr>Photosynthesis supports the reduction of gases such as carbon dioxide, but not in large enough amounts. </vt:lpstr>
      <vt:lpstr>PowerPoint Presentation</vt:lpstr>
      <vt:lpstr>PowerPoint Presentation</vt:lpstr>
      <vt:lpstr>Let’s Revisit and Review…</vt:lpstr>
      <vt:lpstr>queue </vt:lpstr>
      <vt:lpstr>People joined a queue to get the new book. </vt:lpstr>
      <vt:lpstr>recognise  </vt:lpstr>
      <vt:lpstr>Julia hardly recognised Jill when they met. </vt:lpstr>
      <vt:lpstr>sacrifice  </vt:lpstr>
      <vt:lpstr>They offer a sacrifice to the spirits. </vt:lpstr>
      <vt:lpstr>Do you remember this challenge word?</vt:lpstr>
      <vt:lpstr>Antonyms and Synonyms</vt:lpstr>
      <vt:lpstr>synonyms – same meaning</vt:lpstr>
      <vt:lpstr>synonyms and antonyms of ‘hot’</vt:lpstr>
      <vt:lpstr>bitter</vt:lpstr>
      <vt:lpstr>wintry</vt:lpstr>
      <vt:lpstr>Let’s Teach and Practise</vt:lpstr>
      <vt:lpstr>Science vocabulary</vt:lpstr>
      <vt:lpstr>translucent </vt:lpstr>
      <vt:lpstr>transparent </vt:lpstr>
      <vt:lpstr>opaque</vt:lpstr>
      <vt:lpstr>translucent</vt:lpstr>
      <vt:lpstr>transparent</vt:lpstr>
      <vt:lpstr>opaque</vt:lpstr>
      <vt:lpstr>The beautiful translucent petals were difficult to capture in paint for the artist. </vt:lpstr>
      <vt:lpstr>The transparent blue waters around the island were the reason so many tourists travelled there. </vt:lpstr>
      <vt:lpstr>Bottles filled with a pale opaque liquid made the children curious as to their content.</vt:lpstr>
      <vt:lpstr>New CHALLENGE words.</vt:lpstr>
      <vt:lpstr>committee </vt:lpstr>
      <vt:lpstr>A committee was formed to discuss the new school opening. </vt:lpstr>
      <vt:lpstr>environment  </vt:lpstr>
      <vt:lpstr>Survival in a hostile environment is challenging. </vt:lpstr>
      <vt:lpstr>Let’s Practise and Apply.</vt:lpstr>
      <vt:lpstr>Global Warming  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vt:lpstr>
      <vt:lpstr>Global Warming  The most serious problem for our environment we face today is global warming.  This is the slow and steady rise in the scorching Earth’s temperature that is caused by a build-up of carbon dioxide and other gases in the air.  These gases are often called ‘greenhouse gases’ because of the effect they are having on the Earth. Photosynthesis supports the reduction of gases such as carbon dioxide, but not in large enough amounts.  In towns and cities all over the world, power stations, factories, homes and can all run on oil and coal, which are known as fossil fuels.  As these fuels are burnt they release a gas called carbon dioxide, which is building up in the atmosphere.  The carbon dioxide, along with other gases, traps the Sun’s heat in the atmosphere (just as a greenhouse traps heat), instead of allowing it to escape into space.  As a result, our world is growing warmer and a committee from countries across the world has been set up to address this. </vt:lpstr>
      <vt:lpstr>Write this sentence as I dictate it to you.</vt:lpstr>
      <vt:lpstr>As a result, our world is growing warmer and a committee from countries across the world has been set up to address this. </vt:lpstr>
      <vt:lpstr>PowerPoint Presentation</vt:lpstr>
      <vt:lpstr>PowerPoint Presentation</vt:lpstr>
      <vt:lpstr>Old challenge words…</vt:lpstr>
      <vt:lpstr>queue</vt:lpstr>
      <vt:lpstr>recognise</vt:lpstr>
      <vt:lpstr>sacrifice</vt:lpstr>
      <vt:lpstr>Old spelling rule words…</vt:lpstr>
      <vt:lpstr>scorching</vt:lpstr>
      <vt:lpstr>searing</vt:lpstr>
      <vt:lpstr>sizzling</vt:lpstr>
      <vt:lpstr>blistering</vt:lpstr>
      <vt:lpstr>sweltering</vt:lpstr>
      <vt:lpstr>chilly</vt:lpstr>
      <vt:lpstr>frozen</vt:lpstr>
      <vt:lpstr>arctic</vt:lpstr>
      <vt:lpstr>bitter</vt:lpstr>
      <vt:lpstr>wintry</vt:lpstr>
      <vt:lpstr>New spelling rule words…</vt:lpstr>
      <vt:lpstr>photosynthesis</vt:lpstr>
      <vt:lpstr>sepal</vt:lpstr>
      <vt:lpstr>ovary</vt:lpstr>
      <vt:lpstr>alkaline </vt:lpstr>
      <vt:lpstr>acidic</vt:lpstr>
      <vt:lpstr>solution</vt:lpstr>
      <vt:lpstr>polar</vt:lpstr>
      <vt:lpstr>magnetic</vt:lpstr>
      <vt:lpstr>isobars</vt:lpstr>
      <vt:lpstr>translucent   </vt:lpstr>
      <vt:lpstr>transparent   </vt:lpstr>
      <vt:lpstr>opaque</vt:lpstr>
      <vt:lpstr>New challenge words…</vt:lpstr>
      <vt:lpstr>committee</vt:lpstr>
      <vt:lpstr>environment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12</cp:revision>
  <cp:lastPrinted>2022-05-27T07:40:55Z</cp:lastPrinted>
  <dcterms:created xsi:type="dcterms:W3CDTF">2022-03-23T13:56:57Z</dcterms:created>
  <dcterms:modified xsi:type="dcterms:W3CDTF">2023-04-05T16:32:45Z</dcterms:modified>
</cp:coreProperties>
</file>