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5"/>
  </p:notesMasterIdLst>
  <p:sldIdLst>
    <p:sldId id="256" r:id="rId2"/>
    <p:sldId id="322" r:id="rId3"/>
    <p:sldId id="604" r:id="rId4"/>
    <p:sldId id="258" r:id="rId5"/>
    <p:sldId id="267" r:id="rId6"/>
    <p:sldId id="1452" r:id="rId7"/>
    <p:sldId id="1456" r:id="rId8"/>
    <p:sldId id="2308" r:id="rId9"/>
    <p:sldId id="2309" r:id="rId10"/>
    <p:sldId id="1466" r:id="rId11"/>
    <p:sldId id="2311" r:id="rId12"/>
    <p:sldId id="2310" r:id="rId13"/>
    <p:sldId id="1473" r:id="rId14"/>
    <p:sldId id="1501" r:id="rId15"/>
    <p:sldId id="1502" r:id="rId16"/>
    <p:sldId id="1482" r:id="rId17"/>
    <p:sldId id="1485" r:id="rId18"/>
    <p:sldId id="1505" r:id="rId19"/>
    <p:sldId id="1504" r:id="rId20"/>
    <p:sldId id="1506" r:id="rId21"/>
    <p:sldId id="304" r:id="rId22"/>
    <p:sldId id="1767" r:id="rId23"/>
    <p:sldId id="2312" r:id="rId24"/>
    <p:sldId id="331" r:id="rId25"/>
    <p:sldId id="332" r:id="rId26"/>
    <p:sldId id="323" r:id="rId27"/>
    <p:sldId id="2313" r:id="rId28"/>
    <p:sldId id="2314" r:id="rId29"/>
    <p:sldId id="2315" r:id="rId30"/>
    <p:sldId id="2316" r:id="rId31"/>
    <p:sldId id="2317" r:id="rId32"/>
    <p:sldId id="2318" r:id="rId33"/>
    <p:sldId id="2319" r:id="rId34"/>
    <p:sldId id="2320" r:id="rId35"/>
    <p:sldId id="2321" r:id="rId36"/>
    <p:sldId id="2322" r:id="rId37"/>
    <p:sldId id="2323" r:id="rId38"/>
    <p:sldId id="2324" r:id="rId39"/>
    <p:sldId id="2325" r:id="rId40"/>
    <p:sldId id="2326" r:id="rId41"/>
    <p:sldId id="2327" r:id="rId42"/>
    <p:sldId id="2328" r:id="rId43"/>
    <p:sldId id="2329" r:id="rId44"/>
    <p:sldId id="2330" r:id="rId45"/>
    <p:sldId id="2331" r:id="rId46"/>
    <p:sldId id="2332" r:id="rId47"/>
    <p:sldId id="2333" r:id="rId48"/>
    <p:sldId id="2334" r:id="rId49"/>
    <p:sldId id="2335" r:id="rId50"/>
    <p:sldId id="2290" r:id="rId51"/>
    <p:sldId id="2336" r:id="rId52"/>
    <p:sldId id="2337" r:id="rId53"/>
    <p:sldId id="2338" r:id="rId54"/>
    <p:sldId id="2339" r:id="rId55"/>
    <p:sldId id="2340" r:id="rId56"/>
    <p:sldId id="2341" r:id="rId57"/>
    <p:sldId id="2342" r:id="rId58"/>
    <p:sldId id="2343" r:id="rId59"/>
    <p:sldId id="2344" r:id="rId60"/>
    <p:sldId id="2345" r:id="rId61"/>
    <p:sldId id="2346" r:id="rId62"/>
    <p:sldId id="2347" r:id="rId63"/>
    <p:sldId id="2348" r:id="rId64"/>
    <p:sldId id="2349" r:id="rId65"/>
    <p:sldId id="2350" r:id="rId66"/>
    <p:sldId id="2351" r:id="rId67"/>
    <p:sldId id="2352" r:id="rId68"/>
    <p:sldId id="2353" r:id="rId69"/>
    <p:sldId id="2354" r:id="rId70"/>
    <p:sldId id="2355" r:id="rId71"/>
    <p:sldId id="2356" r:id="rId72"/>
    <p:sldId id="2357" r:id="rId73"/>
    <p:sldId id="2358" r:id="rId74"/>
    <p:sldId id="2291" r:id="rId75"/>
    <p:sldId id="2359" r:id="rId76"/>
    <p:sldId id="2360" r:id="rId77"/>
    <p:sldId id="2361" r:id="rId78"/>
    <p:sldId id="2362" r:id="rId79"/>
    <p:sldId id="2363" r:id="rId80"/>
    <p:sldId id="2364" r:id="rId81"/>
    <p:sldId id="2365" r:id="rId82"/>
    <p:sldId id="2366" r:id="rId83"/>
    <p:sldId id="2367" r:id="rId84"/>
    <p:sldId id="2368" r:id="rId85"/>
    <p:sldId id="2369" r:id="rId86"/>
    <p:sldId id="2370" r:id="rId87"/>
    <p:sldId id="2371" r:id="rId88"/>
    <p:sldId id="2372" r:id="rId89"/>
    <p:sldId id="2373" r:id="rId90"/>
    <p:sldId id="2374" r:id="rId91"/>
    <p:sldId id="2375" r:id="rId92"/>
    <p:sldId id="2376" r:id="rId93"/>
    <p:sldId id="2377" r:id="rId94"/>
    <p:sldId id="2378" r:id="rId95"/>
    <p:sldId id="2379" r:id="rId96"/>
    <p:sldId id="2380" r:id="rId97"/>
    <p:sldId id="2381" r:id="rId98"/>
    <p:sldId id="328" r:id="rId99"/>
    <p:sldId id="1509" r:id="rId100"/>
    <p:sldId id="594" r:id="rId101"/>
    <p:sldId id="558" r:id="rId102"/>
    <p:sldId id="555" r:id="rId103"/>
    <p:sldId id="559" r:id="rId104"/>
    <p:sldId id="566" r:id="rId105"/>
    <p:sldId id="567" r:id="rId106"/>
    <p:sldId id="568" r:id="rId107"/>
    <p:sldId id="573" r:id="rId108"/>
    <p:sldId id="574" r:id="rId109"/>
    <p:sldId id="575" r:id="rId110"/>
    <p:sldId id="580" r:id="rId111"/>
    <p:sldId id="2307" r:id="rId112"/>
    <p:sldId id="2306" r:id="rId113"/>
    <p:sldId id="560" r:id="rId114"/>
    <p:sldId id="593" r:id="rId115"/>
    <p:sldId id="561" r:id="rId116"/>
    <p:sldId id="550" r:id="rId117"/>
    <p:sldId id="597" r:id="rId118"/>
    <p:sldId id="583" r:id="rId119"/>
    <p:sldId id="1194" r:id="rId120"/>
    <p:sldId id="1631" r:id="rId121"/>
    <p:sldId id="590" r:id="rId122"/>
    <p:sldId id="591" r:id="rId123"/>
    <p:sldId id="598" r:id="rId124"/>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329B80-C0FC-4A3E-8E39-EF55B4E95074}" v="537" dt="2023-04-05T14:58:27.2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tableStyles" Target="tableStyle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microsoft.com/office/2016/11/relationships/changesInfo" Target="changesInfos/changesInfo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microsoft.com/office/2015/10/relationships/revisionInfo" Target="revisionInfo.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30329B80-C0FC-4A3E-8E39-EF55B4E95074}"/>
    <pc:docChg chg="custSel addSld delSld modSld">
      <pc:chgData name="Kelly Stokes" userId="3e5c5154-569e-4d81-aa91-4f91841cdfa9" providerId="ADAL" clId="{30329B80-C0FC-4A3E-8E39-EF55B4E95074}" dt="2023-04-05T14:58:33.107" v="851"/>
      <pc:docMkLst>
        <pc:docMk/>
      </pc:docMkLst>
      <pc:sldChg chg="modSp mod">
        <pc:chgData name="Kelly Stokes" userId="3e5c5154-569e-4d81-aa91-4f91841cdfa9" providerId="ADAL" clId="{30329B80-C0FC-4A3E-8E39-EF55B4E95074}" dt="2023-04-05T11:08:15.565" v="1" actId="20577"/>
        <pc:sldMkLst>
          <pc:docMk/>
          <pc:sldMk cId="3945579917" sldId="256"/>
        </pc:sldMkLst>
        <pc:spChg chg="mod">
          <ac:chgData name="Kelly Stokes" userId="3e5c5154-569e-4d81-aa91-4f91841cdfa9" providerId="ADAL" clId="{30329B80-C0FC-4A3E-8E39-EF55B4E95074}" dt="2023-04-05T11:08:15.565" v="1" actId="20577"/>
          <ac:spMkLst>
            <pc:docMk/>
            <pc:sldMk cId="3945579917" sldId="256"/>
            <ac:spMk id="3" creationId="{9B667196-C5B4-45FC-B5E8-3B190D7A595C}"/>
          </ac:spMkLst>
        </pc:spChg>
      </pc:sldChg>
      <pc:sldChg chg="modSp mod">
        <pc:chgData name="Kelly Stokes" userId="3e5c5154-569e-4d81-aa91-4f91841cdfa9" providerId="ADAL" clId="{30329B80-C0FC-4A3E-8E39-EF55B4E95074}" dt="2023-04-05T11:09:01.699" v="12" actId="20577"/>
        <pc:sldMkLst>
          <pc:docMk/>
          <pc:sldMk cId="3786236930" sldId="258"/>
        </pc:sldMkLst>
        <pc:spChg chg="mod">
          <ac:chgData name="Kelly Stokes" userId="3e5c5154-569e-4d81-aa91-4f91841cdfa9" providerId="ADAL" clId="{30329B80-C0FC-4A3E-8E39-EF55B4E95074}" dt="2023-04-05T11:09:01.699" v="12" actId="20577"/>
          <ac:spMkLst>
            <pc:docMk/>
            <pc:sldMk cId="3786236930" sldId="258"/>
            <ac:spMk id="2" creationId="{52DA34BA-82FC-47C5-BCE1-BB65E08B92A1}"/>
          </ac:spMkLst>
        </pc:spChg>
      </pc:sldChg>
      <pc:sldChg chg="modSp mod">
        <pc:chgData name="Kelly Stokes" userId="3e5c5154-569e-4d81-aa91-4f91841cdfa9" providerId="ADAL" clId="{30329B80-C0FC-4A3E-8E39-EF55B4E95074}" dt="2023-04-05T11:08:18.564" v="3" actId="20577"/>
        <pc:sldMkLst>
          <pc:docMk/>
          <pc:sldMk cId="864376776" sldId="322"/>
        </pc:sldMkLst>
        <pc:spChg chg="mod">
          <ac:chgData name="Kelly Stokes" userId="3e5c5154-569e-4d81-aa91-4f91841cdfa9" providerId="ADAL" clId="{30329B80-C0FC-4A3E-8E39-EF55B4E95074}" dt="2023-04-05T11:08:18.564" v="3" actId="20577"/>
          <ac:spMkLst>
            <pc:docMk/>
            <pc:sldMk cId="864376776" sldId="322"/>
            <ac:spMk id="2" creationId="{02FB8773-AD3E-2543-510F-CEE32E75C793}"/>
          </ac:spMkLst>
        </pc:spChg>
      </pc:sldChg>
      <pc:sldChg chg="modSp mod">
        <pc:chgData name="Kelly Stokes" userId="3e5c5154-569e-4d81-aa91-4f91841cdfa9" providerId="ADAL" clId="{30329B80-C0FC-4A3E-8E39-EF55B4E95074}" dt="2023-04-05T11:24:12.326" v="222" actId="20577"/>
        <pc:sldMkLst>
          <pc:docMk/>
          <pc:sldMk cId="3634764576" sldId="323"/>
        </pc:sldMkLst>
        <pc:spChg chg="mod">
          <ac:chgData name="Kelly Stokes" userId="3e5c5154-569e-4d81-aa91-4f91841cdfa9" providerId="ADAL" clId="{30329B80-C0FC-4A3E-8E39-EF55B4E95074}" dt="2023-04-05T11:24:12.326" v="222" actId="20577"/>
          <ac:spMkLst>
            <pc:docMk/>
            <pc:sldMk cId="3634764576" sldId="323"/>
            <ac:spMk id="2" creationId="{02FB8773-AD3E-2543-510F-CEE32E75C793}"/>
          </ac:spMkLst>
        </pc:spChg>
      </pc:sldChg>
      <pc:sldChg chg="modSp mod">
        <pc:chgData name="Kelly Stokes" userId="3e5c5154-569e-4d81-aa91-4f91841cdfa9" providerId="ADAL" clId="{30329B80-C0FC-4A3E-8E39-EF55B4E95074}" dt="2023-04-05T11:24:22.325" v="228" actId="20577"/>
        <pc:sldMkLst>
          <pc:docMk/>
          <pc:sldMk cId="4214164962" sldId="328"/>
        </pc:sldMkLst>
        <pc:spChg chg="mod">
          <ac:chgData name="Kelly Stokes" userId="3e5c5154-569e-4d81-aa91-4f91841cdfa9" providerId="ADAL" clId="{30329B80-C0FC-4A3E-8E39-EF55B4E95074}" dt="2023-04-05T11:24:22.325" v="228" actId="20577"/>
          <ac:spMkLst>
            <pc:docMk/>
            <pc:sldMk cId="4214164962" sldId="328"/>
            <ac:spMk id="2" creationId="{02FB8773-AD3E-2543-510F-CEE32E75C793}"/>
          </ac:spMkLst>
        </pc:spChg>
      </pc:sldChg>
      <pc:sldChg chg="modNotesTx">
        <pc:chgData name="Kelly Stokes" userId="3e5c5154-569e-4d81-aa91-4f91841cdfa9" providerId="ADAL" clId="{30329B80-C0FC-4A3E-8E39-EF55B4E95074}" dt="2023-04-05T11:23:57.064" v="219"/>
        <pc:sldMkLst>
          <pc:docMk/>
          <pc:sldMk cId="2534233594" sldId="331"/>
        </pc:sldMkLst>
      </pc:sldChg>
      <pc:sldChg chg="modSp mod">
        <pc:chgData name="Kelly Stokes" userId="3e5c5154-569e-4d81-aa91-4f91841cdfa9" providerId="ADAL" clId="{30329B80-C0FC-4A3E-8E39-EF55B4E95074}" dt="2023-04-05T11:24:05.598" v="220"/>
        <pc:sldMkLst>
          <pc:docMk/>
          <pc:sldMk cId="958288502" sldId="332"/>
        </pc:sldMkLst>
        <pc:spChg chg="mod">
          <ac:chgData name="Kelly Stokes" userId="3e5c5154-569e-4d81-aa91-4f91841cdfa9" providerId="ADAL" clId="{30329B80-C0FC-4A3E-8E39-EF55B4E95074}" dt="2023-04-05T11:24:05.598" v="220"/>
          <ac:spMkLst>
            <pc:docMk/>
            <pc:sldMk cId="958288502" sldId="332"/>
            <ac:spMk id="2" creationId="{77E26784-A357-92CE-B6B1-8F248D3D6650}"/>
          </ac:spMkLst>
        </pc:spChg>
      </pc:sldChg>
      <pc:sldChg chg="del">
        <pc:chgData name="Kelly Stokes" userId="3e5c5154-569e-4d81-aa91-4f91841cdfa9" providerId="ADAL" clId="{30329B80-C0FC-4A3E-8E39-EF55B4E95074}" dt="2023-04-05T11:09:20.185" v="13" actId="2696"/>
        <pc:sldMkLst>
          <pc:docMk/>
          <pc:sldMk cId="234300410" sldId="333"/>
        </pc:sldMkLst>
      </pc:sldChg>
      <pc:sldChg chg="modNotesTx">
        <pc:chgData name="Kelly Stokes" userId="3e5c5154-569e-4d81-aa91-4f91841cdfa9" providerId="ADAL" clId="{30329B80-C0FC-4A3E-8E39-EF55B4E95074}" dt="2023-04-05T11:26:42.004" v="368"/>
        <pc:sldMkLst>
          <pc:docMk/>
          <pc:sldMk cId="3625788919" sldId="550"/>
        </pc:sldMkLst>
      </pc:sldChg>
      <pc:sldChg chg="modSp mod">
        <pc:chgData name="Kelly Stokes" userId="3e5c5154-569e-4d81-aa91-4f91841cdfa9" providerId="ADAL" clId="{30329B80-C0FC-4A3E-8E39-EF55B4E95074}" dt="2023-04-05T11:24:56.191" v="250" actId="20577"/>
        <pc:sldMkLst>
          <pc:docMk/>
          <pc:sldMk cId="4213858259" sldId="555"/>
        </pc:sldMkLst>
        <pc:spChg chg="mod">
          <ac:chgData name="Kelly Stokes" userId="3e5c5154-569e-4d81-aa91-4f91841cdfa9" providerId="ADAL" clId="{30329B80-C0FC-4A3E-8E39-EF55B4E95074}" dt="2023-04-05T11:24:56.191" v="250" actId="20577"/>
          <ac:spMkLst>
            <pc:docMk/>
            <pc:sldMk cId="4213858259" sldId="555"/>
            <ac:spMk id="2" creationId="{52DA34BA-82FC-47C5-BCE1-BB65E08B92A1}"/>
          </ac:spMkLst>
        </pc:spChg>
      </pc:sldChg>
      <pc:sldChg chg="modSp mod">
        <pc:chgData name="Kelly Stokes" userId="3e5c5154-569e-4d81-aa91-4f91841cdfa9" providerId="ADAL" clId="{30329B80-C0FC-4A3E-8E39-EF55B4E95074}" dt="2023-04-05T11:24:51.101" v="241" actId="20577"/>
        <pc:sldMkLst>
          <pc:docMk/>
          <pc:sldMk cId="1413045715" sldId="558"/>
        </pc:sldMkLst>
        <pc:spChg chg="mod">
          <ac:chgData name="Kelly Stokes" userId="3e5c5154-569e-4d81-aa91-4f91841cdfa9" providerId="ADAL" clId="{30329B80-C0FC-4A3E-8E39-EF55B4E95074}" dt="2023-04-05T11:24:51.101" v="241" actId="20577"/>
          <ac:spMkLst>
            <pc:docMk/>
            <pc:sldMk cId="1413045715" sldId="558"/>
            <ac:spMk id="2" creationId="{52DA34BA-82FC-47C5-BCE1-BB65E08B92A1}"/>
          </ac:spMkLst>
        </pc:spChg>
      </pc:sldChg>
      <pc:sldChg chg="modSp mod">
        <pc:chgData name="Kelly Stokes" userId="3e5c5154-569e-4d81-aa91-4f91841cdfa9" providerId="ADAL" clId="{30329B80-C0FC-4A3E-8E39-EF55B4E95074}" dt="2023-04-05T11:25:01.528" v="264" actId="20577"/>
        <pc:sldMkLst>
          <pc:docMk/>
          <pc:sldMk cId="2938272345" sldId="559"/>
        </pc:sldMkLst>
        <pc:spChg chg="mod">
          <ac:chgData name="Kelly Stokes" userId="3e5c5154-569e-4d81-aa91-4f91841cdfa9" providerId="ADAL" clId="{30329B80-C0FC-4A3E-8E39-EF55B4E95074}" dt="2023-04-05T11:25:01.528" v="264" actId="20577"/>
          <ac:spMkLst>
            <pc:docMk/>
            <pc:sldMk cId="2938272345" sldId="559"/>
            <ac:spMk id="2" creationId="{52DA34BA-82FC-47C5-BCE1-BB65E08B92A1}"/>
          </ac:spMkLst>
        </pc:spChg>
      </pc:sldChg>
      <pc:sldChg chg="modSp mod">
        <pc:chgData name="Kelly Stokes" userId="3e5c5154-569e-4d81-aa91-4f91841cdfa9" providerId="ADAL" clId="{30329B80-C0FC-4A3E-8E39-EF55B4E95074}" dt="2023-04-05T11:26:28.473" v="367" actId="20577"/>
        <pc:sldMkLst>
          <pc:docMk/>
          <pc:sldMk cId="2844813666" sldId="561"/>
        </pc:sldMkLst>
        <pc:spChg chg="mod">
          <ac:chgData name="Kelly Stokes" userId="3e5c5154-569e-4d81-aa91-4f91841cdfa9" providerId="ADAL" clId="{30329B80-C0FC-4A3E-8E39-EF55B4E95074}" dt="2023-04-05T11:26:28.473" v="367" actId="20577"/>
          <ac:spMkLst>
            <pc:docMk/>
            <pc:sldMk cId="2844813666" sldId="561"/>
            <ac:spMk id="2" creationId="{52DA34BA-82FC-47C5-BCE1-BB65E08B92A1}"/>
          </ac:spMkLst>
        </pc:spChg>
      </pc:sldChg>
      <pc:sldChg chg="modSp mod">
        <pc:chgData name="Kelly Stokes" userId="3e5c5154-569e-4d81-aa91-4f91841cdfa9" providerId="ADAL" clId="{30329B80-C0FC-4A3E-8E39-EF55B4E95074}" dt="2023-04-05T11:25:11.094" v="269" actId="20577"/>
        <pc:sldMkLst>
          <pc:docMk/>
          <pc:sldMk cId="2824879269" sldId="566"/>
        </pc:sldMkLst>
        <pc:spChg chg="mod">
          <ac:chgData name="Kelly Stokes" userId="3e5c5154-569e-4d81-aa91-4f91841cdfa9" providerId="ADAL" clId="{30329B80-C0FC-4A3E-8E39-EF55B4E95074}" dt="2023-04-05T11:25:11.094" v="269" actId="20577"/>
          <ac:spMkLst>
            <pc:docMk/>
            <pc:sldMk cId="2824879269" sldId="566"/>
            <ac:spMk id="2" creationId="{52DA34BA-82FC-47C5-BCE1-BB65E08B92A1}"/>
          </ac:spMkLst>
        </pc:spChg>
      </pc:sldChg>
      <pc:sldChg chg="modSp mod">
        <pc:chgData name="Kelly Stokes" userId="3e5c5154-569e-4d81-aa91-4f91841cdfa9" providerId="ADAL" clId="{30329B80-C0FC-4A3E-8E39-EF55B4E95074}" dt="2023-04-05T11:25:15.095" v="280" actId="20577"/>
        <pc:sldMkLst>
          <pc:docMk/>
          <pc:sldMk cId="805782854" sldId="567"/>
        </pc:sldMkLst>
        <pc:spChg chg="mod">
          <ac:chgData name="Kelly Stokes" userId="3e5c5154-569e-4d81-aa91-4f91841cdfa9" providerId="ADAL" clId="{30329B80-C0FC-4A3E-8E39-EF55B4E95074}" dt="2023-04-05T11:25:15.095" v="280" actId="20577"/>
          <ac:spMkLst>
            <pc:docMk/>
            <pc:sldMk cId="805782854" sldId="567"/>
            <ac:spMk id="2" creationId="{52DA34BA-82FC-47C5-BCE1-BB65E08B92A1}"/>
          </ac:spMkLst>
        </pc:spChg>
      </pc:sldChg>
      <pc:sldChg chg="modSp mod">
        <pc:chgData name="Kelly Stokes" userId="3e5c5154-569e-4d81-aa91-4f91841cdfa9" providerId="ADAL" clId="{30329B80-C0FC-4A3E-8E39-EF55B4E95074}" dt="2023-04-05T11:25:21.496" v="292" actId="20577"/>
        <pc:sldMkLst>
          <pc:docMk/>
          <pc:sldMk cId="2306067830" sldId="568"/>
        </pc:sldMkLst>
        <pc:spChg chg="mod">
          <ac:chgData name="Kelly Stokes" userId="3e5c5154-569e-4d81-aa91-4f91841cdfa9" providerId="ADAL" clId="{30329B80-C0FC-4A3E-8E39-EF55B4E95074}" dt="2023-04-05T11:25:21.496" v="292" actId="20577"/>
          <ac:spMkLst>
            <pc:docMk/>
            <pc:sldMk cId="2306067830" sldId="568"/>
            <ac:spMk id="2" creationId="{52DA34BA-82FC-47C5-BCE1-BB65E08B92A1}"/>
          </ac:spMkLst>
        </pc:spChg>
      </pc:sldChg>
      <pc:sldChg chg="modSp mod">
        <pc:chgData name="Kelly Stokes" userId="3e5c5154-569e-4d81-aa91-4f91841cdfa9" providerId="ADAL" clId="{30329B80-C0FC-4A3E-8E39-EF55B4E95074}" dt="2023-04-05T11:25:39.373" v="303" actId="20577"/>
        <pc:sldMkLst>
          <pc:docMk/>
          <pc:sldMk cId="2792669322" sldId="573"/>
        </pc:sldMkLst>
        <pc:spChg chg="mod">
          <ac:chgData name="Kelly Stokes" userId="3e5c5154-569e-4d81-aa91-4f91841cdfa9" providerId="ADAL" clId="{30329B80-C0FC-4A3E-8E39-EF55B4E95074}" dt="2023-04-05T11:25:39.373" v="303" actId="20577"/>
          <ac:spMkLst>
            <pc:docMk/>
            <pc:sldMk cId="2792669322" sldId="573"/>
            <ac:spMk id="2" creationId="{52DA34BA-82FC-47C5-BCE1-BB65E08B92A1}"/>
          </ac:spMkLst>
        </pc:spChg>
      </pc:sldChg>
      <pc:sldChg chg="modSp mod">
        <pc:chgData name="Kelly Stokes" userId="3e5c5154-569e-4d81-aa91-4f91841cdfa9" providerId="ADAL" clId="{30329B80-C0FC-4A3E-8E39-EF55B4E95074}" dt="2023-04-05T11:25:47.410" v="314" actId="20577"/>
        <pc:sldMkLst>
          <pc:docMk/>
          <pc:sldMk cId="1378953568" sldId="574"/>
        </pc:sldMkLst>
        <pc:spChg chg="mod">
          <ac:chgData name="Kelly Stokes" userId="3e5c5154-569e-4d81-aa91-4f91841cdfa9" providerId="ADAL" clId="{30329B80-C0FC-4A3E-8E39-EF55B4E95074}" dt="2023-04-05T11:25:47.410" v="314" actId="20577"/>
          <ac:spMkLst>
            <pc:docMk/>
            <pc:sldMk cId="1378953568" sldId="574"/>
            <ac:spMk id="2" creationId="{52DA34BA-82FC-47C5-BCE1-BB65E08B92A1}"/>
          </ac:spMkLst>
        </pc:spChg>
      </pc:sldChg>
      <pc:sldChg chg="modSp mod">
        <pc:chgData name="Kelly Stokes" userId="3e5c5154-569e-4d81-aa91-4f91841cdfa9" providerId="ADAL" clId="{30329B80-C0FC-4A3E-8E39-EF55B4E95074}" dt="2023-04-05T11:25:52.260" v="321" actId="20577"/>
        <pc:sldMkLst>
          <pc:docMk/>
          <pc:sldMk cId="3670349578" sldId="575"/>
        </pc:sldMkLst>
        <pc:spChg chg="mod">
          <ac:chgData name="Kelly Stokes" userId="3e5c5154-569e-4d81-aa91-4f91841cdfa9" providerId="ADAL" clId="{30329B80-C0FC-4A3E-8E39-EF55B4E95074}" dt="2023-04-05T11:25:52.260" v="321" actId="20577"/>
          <ac:spMkLst>
            <pc:docMk/>
            <pc:sldMk cId="3670349578" sldId="575"/>
            <ac:spMk id="2" creationId="{52DA34BA-82FC-47C5-BCE1-BB65E08B92A1}"/>
          </ac:spMkLst>
        </pc:spChg>
      </pc:sldChg>
      <pc:sldChg chg="modSp mod">
        <pc:chgData name="Kelly Stokes" userId="3e5c5154-569e-4d81-aa91-4f91841cdfa9" providerId="ADAL" clId="{30329B80-C0FC-4A3E-8E39-EF55B4E95074}" dt="2023-04-05T11:26:01.531" v="331" actId="20577"/>
        <pc:sldMkLst>
          <pc:docMk/>
          <pc:sldMk cId="1304861550" sldId="580"/>
        </pc:sldMkLst>
        <pc:spChg chg="mod">
          <ac:chgData name="Kelly Stokes" userId="3e5c5154-569e-4d81-aa91-4f91841cdfa9" providerId="ADAL" clId="{30329B80-C0FC-4A3E-8E39-EF55B4E95074}" dt="2023-04-05T11:26:01.531" v="331" actId="20577"/>
          <ac:spMkLst>
            <pc:docMk/>
            <pc:sldMk cId="1304861550" sldId="580"/>
            <ac:spMk id="2" creationId="{52DA34BA-82FC-47C5-BCE1-BB65E08B92A1}"/>
          </ac:spMkLst>
        </pc:spChg>
      </pc:sldChg>
      <pc:sldChg chg="modSp mod">
        <pc:chgData name="Kelly Stokes" userId="3e5c5154-569e-4d81-aa91-4f91841cdfa9" providerId="ADAL" clId="{30329B80-C0FC-4A3E-8E39-EF55B4E95074}" dt="2023-04-05T11:31:24.177" v="415" actId="20577"/>
        <pc:sldMkLst>
          <pc:docMk/>
          <pc:sldMk cId="2558172481" sldId="591"/>
        </pc:sldMkLst>
        <pc:spChg chg="mod">
          <ac:chgData name="Kelly Stokes" userId="3e5c5154-569e-4d81-aa91-4f91841cdfa9" providerId="ADAL" clId="{30329B80-C0FC-4A3E-8E39-EF55B4E95074}" dt="2023-04-05T11:31:24.177" v="415" actId="20577"/>
          <ac:spMkLst>
            <pc:docMk/>
            <pc:sldMk cId="2558172481" sldId="591"/>
            <ac:spMk id="2" creationId="{02FB8773-AD3E-2543-510F-CEE32E75C793}"/>
          </ac:spMkLst>
        </pc:spChg>
      </pc:sldChg>
      <pc:sldChg chg="modSp mod">
        <pc:chgData name="Kelly Stokes" userId="3e5c5154-569e-4d81-aa91-4f91841cdfa9" providerId="ADAL" clId="{30329B80-C0FC-4A3E-8E39-EF55B4E95074}" dt="2023-04-05T11:26:18.372" v="356" actId="20577"/>
        <pc:sldMkLst>
          <pc:docMk/>
          <pc:sldMk cId="2335409816" sldId="593"/>
        </pc:sldMkLst>
        <pc:spChg chg="mod">
          <ac:chgData name="Kelly Stokes" userId="3e5c5154-569e-4d81-aa91-4f91841cdfa9" providerId="ADAL" clId="{30329B80-C0FC-4A3E-8E39-EF55B4E95074}" dt="2023-04-05T11:26:18.372" v="356" actId="20577"/>
          <ac:spMkLst>
            <pc:docMk/>
            <pc:sldMk cId="2335409816" sldId="593"/>
            <ac:spMk id="2" creationId="{52DA34BA-82FC-47C5-BCE1-BB65E08B92A1}"/>
          </ac:spMkLst>
        </pc:spChg>
      </pc:sldChg>
      <pc:sldChg chg="del">
        <pc:chgData name="Kelly Stokes" userId="3e5c5154-569e-4d81-aa91-4f91841cdfa9" providerId="ADAL" clId="{30329B80-C0FC-4A3E-8E39-EF55B4E95074}" dt="2023-04-05T11:24:46.227" v="231" actId="2696"/>
        <pc:sldMkLst>
          <pc:docMk/>
          <pc:sldMk cId="1108502788" sldId="595"/>
        </pc:sldMkLst>
      </pc:sldChg>
      <pc:sldChg chg="del">
        <pc:chgData name="Kelly Stokes" userId="3e5c5154-569e-4d81-aa91-4f91841cdfa9" providerId="ADAL" clId="{30329B80-C0FC-4A3E-8E39-EF55B4E95074}" dt="2023-04-05T11:24:46.227" v="231" actId="2696"/>
        <pc:sldMkLst>
          <pc:docMk/>
          <pc:sldMk cId="3463393091" sldId="596"/>
        </pc:sldMkLst>
      </pc:sldChg>
      <pc:sldChg chg="modSp mod">
        <pc:chgData name="Kelly Stokes" userId="3e5c5154-569e-4d81-aa91-4f91841cdfa9" providerId="ADAL" clId="{30329B80-C0FC-4A3E-8E39-EF55B4E95074}" dt="2023-04-05T11:26:46.567" v="369"/>
        <pc:sldMkLst>
          <pc:docMk/>
          <pc:sldMk cId="3886991875" sldId="597"/>
        </pc:sldMkLst>
        <pc:spChg chg="mod">
          <ac:chgData name="Kelly Stokes" userId="3e5c5154-569e-4d81-aa91-4f91841cdfa9" providerId="ADAL" clId="{30329B80-C0FC-4A3E-8E39-EF55B4E95074}" dt="2023-04-05T11:26:46.567" v="369"/>
          <ac:spMkLst>
            <pc:docMk/>
            <pc:sldMk cId="3886991875" sldId="597"/>
            <ac:spMk id="2" creationId="{02FB8773-AD3E-2543-510F-CEE32E75C793}"/>
          </ac:spMkLst>
        </pc:spChg>
      </pc:sldChg>
      <pc:sldChg chg="addSp delSp modSp mod">
        <pc:chgData name="Kelly Stokes" userId="3e5c5154-569e-4d81-aa91-4f91841cdfa9" providerId="ADAL" clId="{30329B80-C0FC-4A3E-8E39-EF55B4E95074}" dt="2023-04-05T11:08:43.082" v="9" actId="14100"/>
        <pc:sldMkLst>
          <pc:docMk/>
          <pc:sldMk cId="3955913320" sldId="604"/>
        </pc:sldMkLst>
        <pc:picChg chg="del">
          <ac:chgData name="Kelly Stokes" userId="3e5c5154-569e-4d81-aa91-4f91841cdfa9" providerId="ADAL" clId="{30329B80-C0FC-4A3E-8E39-EF55B4E95074}" dt="2023-04-05T11:08:20.822" v="4" actId="478"/>
          <ac:picMkLst>
            <pc:docMk/>
            <pc:sldMk cId="3955913320" sldId="604"/>
            <ac:picMk id="4" creationId="{94AB2AC5-4CE9-BAEB-6045-F2592CA1D666}"/>
          </ac:picMkLst>
        </pc:picChg>
        <pc:picChg chg="add mod modCrop">
          <ac:chgData name="Kelly Stokes" userId="3e5c5154-569e-4d81-aa91-4f91841cdfa9" providerId="ADAL" clId="{30329B80-C0FC-4A3E-8E39-EF55B4E95074}" dt="2023-04-05T11:08:43.082" v="9" actId="14100"/>
          <ac:picMkLst>
            <pc:docMk/>
            <pc:sldMk cId="3955913320" sldId="604"/>
            <ac:picMk id="6" creationId="{E62C7CA2-54EF-87EF-B9C2-D2B4DE78C64A}"/>
          </ac:picMkLst>
        </pc:picChg>
      </pc:sldChg>
      <pc:sldChg chg="modSp mod">
        <pc:chgData name="Kelly Stokes" userId="3e5c5154-569e-4d81-aa91-4f91841cdfa9" providerId="ADAL" clId="{30329B80-C0FC-4A3E-8E39-EF55B4E95074}" dt="2023-04-05T11:27:26.157" v="374" actId="1076"/>
        <pc:sldMkLst>
          <pc:docMk/>
          <pc:sldMk cId="2851453709" sldId="1194"/>
        </pc:sldMkLst>
        <pc:spChg chg="mod">
          <ac:chgData name="Kelly Stokes" userId="3e5c5154-569e-4d81-aa91-4f91841cdfa9" providerId="ADAL" clId="{30329B80-C0FC-4A3E-8E39-EF55B4E95074}" dt="2023-04-05T11:27:22.617" v="373"/>
          <ac:spMkLst>
            <pc:docMk/>
            <pc:sldMk cId="2851453709" sldId="1194"/>
            <ac:spMk id="2" creationId="{02FB8773-AD3E-2543-510F-CEE32E75C793}"/>
          </ac:spMkLst>
        </pc:spChg>
        <pc:spChg chg="mod">
          <ac:chgData name="Kelly Stokes" userId="3e5c5154-569e-4d81-aa91-4f91841cdfa9" providerId="ADAL" clId="{30329B80-C0FC-4A3E-8E39-EF55B4E95074}" dt="2023-04-05T11:27:06.445" v="370"/>
          <ac:spMkLst>
            <pc:docMk/>
            <pc:sldMk cId="2851453709" sldId="1194"/>
            <ac:spMk id="3" creationId="{E500F0D3-C8EE-77CA-D8A5-2252D46724AA}"/>
          </ac:spMkLst>
        </pc:spChg>
        <pc:spChg chg="mod">
          <ac:chgData name="Kelly Stokes" userId="3e5c5154-569e-4d81-aa91-4f91841cdfa9" providerId="ADAL" clId="{30329B80-C0FC-4A3E-8E39-EF55B4E95074}" dt="2023-04-05T11:27:11.007" v="372" actId="14100"/>
          <ac:spMkLst>
            <pc:docMk/>
            <pc:sldMk cId="2851453709" sldId="1194"/>
            <ac:spMk id="4" creationId="{B5313488-7E4A-79E2-52CD-B230AB2EBC8A}"/>
          </ac:spMkLst>
        </pc:spChg>
        <pc:spChg chg="mod">
          <ac:chgData name="Kelly Stokes" userId="3e5c5154-569e-4d81-aa91-4f91841cdfa9" providerId="ADAL" clId="{30329B80-C0FC-4A3E-8E39-EF55B4E95074}" dt="2023-04-05T11:27:26.157" v="374" actId="1076"/>
          <ac:spMkLst>
            <pc:docMk/>
            <pc:sldMk cId="2851453709" sldId="1194"/>
            <ac:spMk id="5" creationId="{E02A7888-AA45-7396-3E3D-4AC6E69CC2E9}"/>
          </ac:spMkLst>
        </pc:spChg>
      </pc:sldChg>
      <pc:sldChg chg="modSp mod">
        <pc:chgData name="Kelly Stokes" userId="3e5c5154-569e-4d81-aa91-4f91841cdfa9" providerId="ADAL" clId="{30329B80-C0FC-4A3E-8E39-EF55B4E95074}" dt="2023-04-05T11:09:41.689" v="14"/>
        <pc:sldMkLst>
          <pc:docMk/>
          <pc:sldMk cId="2817335207" sldId="1452"/>
        </pc:sldMkLst>
        <pc:spChg chg="mod">
          <ac:chgData name="Kelly Stokes" userId="3e5c5154-569e-4d81-aa91-4f91841cdfa9" providerId="ADAL" clId="{30329B80-C0FC-4A3E-8E39-EF55B4E95074}" dt="2023-04-05T11:09:41.689" v="14"/>
          <ac:spMkLst>
            <pc:docMk/>
            <pc:sldMk cId="2817335207" sldId="1452"/>
            <ac:spMk id="2" creationId="{52DA34BA-82FC-47C5-BCE1-BB65E08B92A1}"/>
          </ac:spMkLst>
        </pc:spChg>
      </pc:sldChg>
      <pc:sldChg chg="addSp delSp modSp mod modAnim">
        <pc:chgData name="Kelly Stokes" userId="3e5c5154-569e-4d81-aa91-4f91841cdfa9" providerId="ADAL" clId="{30329B80-C0FC-4A3E-8E39-EF55B4E95074}" dt="2023-04-05T11:15:04.830" v="71"/>
        <pc:sldMkLst>
          <pc:docMk/>
          <pc:sldMk cId="1149855702" sldId="1456"/>
        </pc:sldMkLst>
        <pc:spChg chg="mod">
          <ac:chgData name="Kelly Stokes" userId="3e5c5154-569e-4d81-aa91-4f91841cdfa9" providerId="ADAL" clId="{30329B80-C0FC-4A3E-8E39-EF55B4E95074}" dt="2023-04-05T11:09:53.927" v="24" actId="20577"/>
          <ac:spMkLst>
            <pc:docMk/>
            <pc:sldMk cId="1149855702" sldId="1456"/>
            <ac:spMk id="2" creationId="{52DA34BA-82FC-47C5-BCE1-BB65E08B92A1}"/>
          </ac:spMkLst>
        </pc:spChg>
        <pc:spChg chg="add mod">
          <ac:chgData name="Kelly Stokes" userId="3e5c5154-569e-4d81-aa91-4f91841cdfa9" providerId="ADAL" clId="{30329B80-C0FC-4A3E-8E39-EF55B4E95074}" dt="2023-04-05T11:13:22.844" v="47" actId="164"/>
          <ac:spMkLst>
            <pc:docMk/>
            <pc:sldMk cId="1149855702" sldId="1456"/>
            <ac:spMk id="4" creationId="{12C2633F-A92F-FD49-B3CD-8477D7819FC3}"/>
          </ac:spMkLst>
        </pc:spChg>
        <pc:grpChg chg="add mod">
          <ac:chgData name="Kelly Stokes" userId="3e5c5154-569e-4d81-aa91-4f91841cdfa9" providerId="ADAL" clId="{30329B80-C0FC-4A3E-8E39-EF55B4E95074}" dt="2023-04-05T11:13:40.482" v="50" actId="164"/>
          <ac:grpSpMkLst>
            <pc:docMk/>
            <pc:sldMk cId="1149855702" sldId="1456"/>
            <ac:grpSpMk id="15" creationId="{099E0B4E-8F03-7ED4-A937-D433C92186D8}"/>
          </ac:grpSpMkLst>
        </pc:grpChg>
        <pc:grpChg chg="add mod">
          <ac:chgData name="Kelly Stokes" userId="3e5c5154-569e-4d81-aa91-4f91841cdfa9" providerId="ADAL" clId="{30329B80-C0FC-4A3E-8E39-EF55B4E95074}" dt="2023-04-05T11:13:40.482" v="50" actId="164"/>
          <ac:grpSpMkLst>
            <pc:docMk/>
            <pc:sldMk cId="1149855702" sldId="1456"/>
            <ac:grpSpMk id="16" creationId="{E6F4AA76-A8BD-E0FE-3CCE-09A44B8AA07A}"/>
          </ac:grpSpMkLst>
        </pc:grpChg>
        <pc:picChg chg="del">
          <ac:chgData name="Kelly Stokes" userId="3e5c5154-569e-4d81-aa91-4f91841cdfa9" providerId="ADAL" clId="{30329B80-C0FC-4A3E-8E39-EF55B4E95074}" dt="2023-04-05T11:09:55.417" v="25" actId="478"/>
          <ac:picMkLst>
            <pc:docMk/>
            <pc:sldMk cId="1149855702" sldId="1456"/>
            <ac:picMk id="3" creationId="{719A7F9E-9A9C-F6CE-2CD9-2C20E9216195}"/>
          </ac:picMkLst>
        </pc:picChg>
        <pc:picChg chg="add mod">
          <ac:chgData name="Kelly Stokes" userId="3e5c5154-569e-4d81-aa91-4f91841cdfa9" providerId="ADAL" clId="{30329B80-C0FC-4A3E-8E39-EF55B4E95074}" dt="2023-04-05T11:13:40.482" v="50" actId="164"/>
          <ac:picMkLst>
            <pc:docMk/>
            <pc:sldMk cId="1149855702" sldId="1456"/>
            <ac:picMk id="1028" creationId="{4B708048-0674-91BF-555C-39A96958071A}"/>
          </ac:picMkLst>
        </pc:picChg>
        <pc:picChg chg="add del mod">
          <ac:chgData name="Kelly Stokes" userId="3e5c5154-569e-4d81-aa91-4f91841cdfa9" providerId="ADAL" clId="{30329B80-C0FC-4A3E-8E39-EF55B4E95074}" dt="2023-04-05T11:11:27.898" v="32" actId="478"/>
          <ac:picMkLst>
            <pc:docMk/>
            <pc:sldMk cId="1149855702" sldId="1456"/>
            <ac:picMk id="1030" creationId="{48A70ABE-9C74-C8F1-89A1-96E715E4C191}"/>
          </ac:picMkLst>
        </pc:picChg>
        <pc:cxnChg chg="add mod">
          <ac:chgData name="Kelly Stokes" userId="3e5c5154-569e-4d81-aa91-4f91841cdfa9" providerId="ADAL" clId="{30329B80-C0FC-4A3E-8E39-EF55B4E95074}" dt="2023-04-05T11:13:22.844" v="47" actId="164"/>
          <ac:cxnSpMkLst>
            <pc:docMk/>
            <pc:sldMk cId="1149855702" sldId="1456"/>
            <ac:cxnSpMk id="7" creationId="{0EC0128D-2FD1-B89C-302F-BF3B89D8F060}"/>
          </ac:cxnSpMkLst>
        </pc:cxnChg>
        <pc:cxnChg chg="add mod">
          <ac:chgData name="Kelly Stokes" userId="3e5c5154-569e-4d81-aa91-4f91841cdfa9" providerId="ADAL" clId="{30329B80-C0FC-4A3E-8E39-EF55B4E95074}" dt="2023-04-05T11:13:22.844" v="47" actId="164"/>
          <ac:cxnSpMkLst>
            <pc:docMk/>
            <pc:sldMk cId="1149855702" sldId="1456"/>
            <ac:cxnSpMk id="9" creationId="{DD9D90D7-0172-1E92-AB40-78C1B73EAB55}"/>
          </ac:cxnSpMkLst>
        </pc:cxnChg>
        <pc:cxnChg chg="add mod">
          <ac:chgData name="Kelly Stokes" userId="3e5c5154-569e-4d81-aa91-4f91841cdfa9" providerId="ADAL" clId="{30329B80-C0FC-4A3E-8E39-EF55B4E95074}" dt="2023-04-05T11:13:22.844" v="47" actId="164"/>
          <ac:cxnSpMkLst>
            <pc:docMk/>
            <pc:sldMk cId="1149855702" sldId="1456"/>
            <ac:cxnSpMk id="11" creationId="{62424D14-39F6-995F-1587-78BE8C0BD332}"/>
          </ac:cxnSpMkLst>
        </pc:cxnChg>
        <pc:cxnChg chg="add mod">
          <ac:chgData name="Kelly Stokes" userId="3e5c5154-569e-4d81-aa91-4f91841cdfa9" providerId="ADAL" clId="{30329B80-C0FC-4A3E-8E39-EF55B4E95074}" dt="2023-04-05T11:13:22.844" v="47" actId="164"/>
          <ac:cxnSpMkLst>
            <pc:docMk/>
            <pc:sldMk cId="1149855702" sldId="1456"/>
            <ac:cxnSpMk id="13" creationId="{43366D3F-2FC8-D90B-2190-98BAAAB87682}"/>
          </ac:cxnSpMkLst>
        </pc:cxnChg>
        <pc:cxnChg chg="add mod">
          <ac:chgData name="Kelly Stokes" userId="3e5c5154-569e-4d81-aa91-4f91841cdfa9" providerId="ADAL" clId="{30329B80-C0FC-4A3E-8E39-EF55B4E95074}" dt="2023-04-05T11:14:50.245" v="68" actId="1076"/>
          <ac:cxnSpMkLst>
            <pc:docMk/>
            <pc:sldMk cId="1149855702" sldId="1456"/>
            <ac:cxnSpMk id="18" creationId="{6474EED3-A221-8CDB-7123-14C69EFC8641}"/>
          </ac:cxnSpMkLst>
        </pc:cxnChg>
      </pc:sldChg>
      <pc:sldChg chg="addSp delSp modSp modAnim">
        <pc:chgData name="Kelly Stokes" userId="3e5c5154-569e-4d81-aa91-4f91841cdfa9" providerId="ADAL" clId="{30329B80-C0FC-4A3E-8E39-EF55B4E95074}" dt="2023-04-05T11:16:22.971" v="92"/>
        <pc:sldMkLst>
          <pc:docMk/>
          <pc:sldMk cId="498228807" sldId="1466"/>
        </pc:sldMkLst>
        <pc:spChg chg="mod">
          <ac:chgData name="Kelly Stokes" userId="3e5c5154-569e-4d81-aa91-4f91841cdfa9" providerId="ADAL" clId="{30329B80-C0FC-4A3E-8E39-EF55B4E95074}" dt="2023-04-05T11:16:06.324" v="91" actId="20577"/>
          <ac:spMkLst>
            <pc:docMk/>
            <pc:sldMk cId="498228807" sldId="1466"/>
            <ac:spMk id="2" creationId="{52DA34BA-82FC-47C5-BCE1-BB65E08B92A1}"/>
          </ac:spMkLst>
        </pc:spChg>
        <pc:spChg chg="mod">
          <ac:chgData name="Kelly Stokes" userId="3e5c5154-569e-4d81-aa91-4f91841cdfa9" providerId="ADAL" clId="{30329B80-C0FC-4A3E-8E39-EF55B4E95074}" dt="2023-04-05T11:16:02.678" v="81" actId="14100"/>
          <ac:spMkLst>
            <pc:docMk/>
            <pc:sldMk cId="498228807" sldId="1466"/>
            <ac:spMk id="7" creationId="{371088F4-F38C-2C75-21D1-F8CBEA3E065D}"/>
          </ac:spMkLst>
        </pc:spChg>
        <pc:spChg chg="mod">
          <ac:chgData name="Kelly Stokes" userId="3e5c5154-569e-4d81-aa91-4f91841cdfa9" providerId="ADAL" clId="{30329B80-C0FC-4A3E-8E39-EF55B4E95074}" dt="2023-04-05T11:16:22.971" v="92"/>
          <ac:spMkLst>
            <pc:docMk/>
            <pc:sldMk cId="498228807" sldId="1466"/>
            <ac:spMk id="12" creationId="{E384BFF7-3319-CAE2-192F-C4DCBBBBFCCA}"/>
          </ac:spMkLst>
        </pc:spChg>
        <pc:grpChg chg="add mod">
          <ac:chgData name="Kelly Stokes" userId="3e5c5154-569e-4d81-aa91-4f91841cdfa9" providerId="ADAL" clId="{30329B80-C0FC-4A3E-8E39-EF55B4E95074}" dt="2023-04-05T11:16:02.678" v="81" actId="14100"/>
          <ac:grpSpMkLst>
            <pc:docMk/>
            <pc:sldMk cId="498228807" sldId="1466"/>
            <ac:grpSpMk id="4" creationId="{D80F3FFE-8EA4-561C-963A-D29F1278B837}"/>
          </ac:grpSpMkLst>
        </pc:grpChg>
        <pc:grpChg chg="mod">
          <ac:chgData name="Kelly Stokes" userId="3e5c5154-569e-4d81-aa91-4f91841cdfa9" providerId="ADAL" clId="{30329B80-C0FC-4A3E-8E39-EF55B4E95074}" dt="2023-04-05T11:16:02.678" v="81" actId="14100"/>
          <ac:grpSpMkLst>
            <pc:docMk/>
            <pc:sldMk cId="498228807" sldId="1466"/>
            <ac:grpSpMk id="6" creationId="{5585679A-45DB-FF1A-333A-2F04D998B00C}"/>
          </ac:grpSpMkLst>
        </pc:grpChg>
        <pc:picChg chg="del">
          <ac:chgData name="Kelly Stokes" userId="3e5c5154-569e-4d81-aa91-4f91841cdfa9" providerId="ADAL" clId="{30329B80-C0FC-4A3E-8E39-EF55B4E95074}" dt="2023-04-05T11:15:56.480" v="77" actId="478"/>
          <ac:picMkLst>
            <pc:docMk/>
            <pc:sldMk cId="498228807" sldId="1466"/>
            <ac:picMk id="3" creationId="{2D8B1240-5F30-8B1C-C4ED-A1793524E0A0}"/>
          </ac:picMkLst>
        </pc:picChg>
        <pc:picChg chg="mod">
          <ac:chgData name="Kelly Stokes" userId="3e5c5154-569e-4d81-aa91-4f91841cdfa9" providerId="ADAL" clId="{30329B80-C0FC-4A3E-8E39-EF55B4E95074}" dt="2023-04-05T11:16:02.678" v="81" actId="14100"/>
          <ac:picMkLst>
            <pc:docMk/>
            <pc:sldMk cId="498228807" sldId="1466"/>
            <ac:picMk id="5" creationId="{8732AF39-7B3D-7072-C36D-C1CE508820A0}"/>
          </ac:picMkLst>
        </pc:picChg>
        <pc:cxnChg chg="mod">
          <ac:chgData name="Kelly Stokes" userId="3e5c5154-569e-4d81-aa91-4f91841cdfa9" providerId="ADAL" clId="{30329B80-C0FC-4A3E-8E39-EF55B4E95074}" dt="2023-04-05T11:16:02.678" v="81" actId="14100"/>
          <ac:cxnSpMkLst>
            <pc:docMk/>
            <pc:sldMk cId="498228807" sldId="1466"/>
            <ac:cxnSpMk id="8" creationId="{D90F1ACF-DD84-B7FF-B6C2-CB2415B8EADC}"/>
          </ac:cxnSpMkLst>
        </pc:cxnChg>
        <pc:cxnChg chg="mod">
          <ac:chgData name="Kelly Stokes" userId="3e5c5154-569e-4d81-aa91-4f91841cdfa9" providerId="ADAL" clId="{30329B80-C0FC-4A3E-8E39-EF55B4E95074}" dt="2023-04-05T11:16:02.678" v="81" actId="14100"/>
          <ac:cxnSpMkLst>
            <pc:docMk/>
            <pc:sldMk cId="498228807" sldId="1466"/>
            <ac:cxnSpMk id="9" creationId="{3515A5B7-F936-6FCF-8972-11ABC46EDFF7}"/>
          </ac:cxnSpMkLst>
        </pc:cxnChg>
        <pc:cxnChg chg="mod">
          <ac:chgData name="Kelly Stokes" userId="3e5c5154-569e-4d81-aa91-4f91841cdfa9" providerId="ADAL" clId="{30329B80-C0FC-4A3E-8E39-EF55B4E95074}" dt="2023-04-05T11:16:02.678" v="81" actId="14100"/>
          <ac:cxnSpMkLst>
            <pc:docMk/>
            <pc:sldMk cId="498228807" sldId="1466"/>
            <ac:cxnSpMk id="11" creationId="{2EE9AB43-E87C-B428-306F-3913E0865976}"/>
          </ac:cxnSpMkLst>
        </pc:cxnChg>
        <pc:cxnChg chg="mod">
          <ac:chgData name="Kelly Stokes" userId="3e5c5154-569e-4d81-aa91-4f91841cdfa9" providerId="ADAL" clId="{30329B80-C0FC-4A3E-8E39-EF55B4E95074}" dt="2023-04-05T11:16:02.678" v="81" actId="14100"/>
          <ac:cxnSpMkLst>
            <pc:docMk/>
            <pc:sldMk cId="498228807" sldId="1466"/>
            <ac:cxnSpMk id="13" creationId="{95B0D6C5-C9B1-C3AE-1C7F-272099A53D6D}"/>
          </ac:cxnSpMkLst>
        </pc:cxnChg>
      </pc:sldChg>
      <pc:sldChg chg="modSp mod">
        <pc:chgData name="Kelly Stokes" userId="3e5c5154-569e-4d81-aa91-4f91841cdfa9" providerId="ADAL" clId="{30329B80-C0FC-4A3E-8E39-EF55B4E95074}" dt="2023-04-05T11:18:08.347" v="135" actId="27636"/>
        <pc:sldMkLst>
          <pc:docMk/>
          <pc:sldMk cId="2199839506" sldId="1473"/>
        </pc:sldMkLst>
        <pc:spChg chg="mod">
          <ac:chgData name="Kelly Stokes" userId="3e5c5154-569e-4d81-aa91-4f91841cdfa9" providerId="ADAL" clId="{30329B80-C0FC-4A3E-8E39-EF55B4E95074}" dt="2023-04-05T11:17:55.331" v="126"/>
          <ac:spMkLst>
            <pc:docMk/>
            <pc:sldMk cId="2199839506" sldId="1473"/>
            <ac:spMk id="2" creationId="{52DA34BA-82FC-47C5-BCE1-BB65E08B92A1}"/>
          </ac:spMkLst>
        </pc:spChg>
        <pc:spChg chg="mod">
          <ac:chgData name="Kelly Stokes" userId="3e5c5154-569e-4d81-aa91-4f91841cdfa9" providerId="ADAL" clId="{30329B80-C0FC-4A3E-8E39-EF55B4E95074}" dt="2023-04-05T11:18:08.347" v="135" actId="27636"/>
          <ac:spMkLst>
            <pc:docMk/>
            <pc:sldMk cId="2199839506" sldId="1473"/>
            <ac:spMk id="3" creationId="{847A1AC9-9EC9-E1AA-348D-958CE44F2772}"/>
          </ac:spMkLst>
        </pc:spChg>
      </pc:sldChg>
      <pc:sldChg chg="addSp delSp modSp modAnim">
        <pc:chgData name="Kelly Stokes" userId="3e5c5154-569e-4d81-aa91-4f91841cdfa9" providerId="ADAL" clId="{30329B80-C0FC-4A3E-8E39-EF55B4E95074}" dt="2023-04-05T11:20:04.006" v="171"/>
        <pc:sldMkLst>
          <pc:docMk/>
          <pc:sldMk cId="2330293709" sldId="1485"/>
        </pc:sldMkLst>
        <pc:spChg chg="mod">
          <ac:chgData name="Kelly Stokes" userId="3e5c5154-569e-4d81-aa91-4f91841cdfa9" providerId="ADAL" clId="{30329B80-C0FC-4A3E-8E39-EF55B4E95074}" dt="2023-04-05T11:19:36.135" v="167" actId="20577"/>
          <ac:spMkLst>
            <pc:docMk/>
            <pc:sldMk cId="2330293709" sldId="1485"/>
            <ac:spMk id="2" creationId="{52DA34BA-82FC-47C5-BCE1-BB65E08B92A1}"/>
          </ac:spMkLst>
        </pc:spChg>
        <pc:spChg chg="mod">
          <ac:chgData name="Kelly Stokes" userId="3e5c5154-569e-4d81-aa91-4f91841cdfa9" providerId="ADAL" clId="{30329B80-C0FC-4A3E-8E39-EF55B4E95074}" dt="2023-04-05T11:19:30.519" v="157"/>
          <ac:spMkLst>
            <pc:docMk/>
            <pc:sldMk cId="2330293709" sldId="1485"/>
            <ac:spMk id="8" creationId="{1FCDC8B7-0F0D-46B5-057E-579929B7D816}"/>
          </ac:spMkLst>
        </pc:spChg>
        <pc:picChg chg="del">
          <ac:chgData name="Kelly Stokes" userId="3e5c5154-569e-4d81-aa91-4f91841cdfa9" providerId="ADAL" clId="{30329B80-C0FC-4A3E-8E39-EF55B4E95074}" dt="2023-04-05T11:19:59.130" v="168" actId="478"/>
          <ac:picMkLst>
            <pc:docMk/>
            <pc:sldMk cId="2330293709" sldId="1485"/>
            <ac:picMk id="4098" creationId="{4E3291EF-7967-F8C7-2D51-80C32BED58DC}"/>
          </ac:picMkLst>
        </pc:picChg>
        <pc:picChg chg="add mod">
          <ac:chgData name="Kelly Stokes" userId="3e5c5154-569e-4d81-aa91-4f91841cdfa9" providerId="ADAL" clId="{30329B80-C0FC-4A3E-8E39-EF55B4E95074}" dt="2023-04-05T11:20:01.870" v="170" actId="1076"/>
          <ac:picMkLst>
            <pc:docMk/>
            <pc:sldMk cId="2330293709" sldId="1485"/>
            <ac:picMk id="4100" creationId="{0D6E9E8F-E77E-6ABF-CF10-1825DBC59E64}"/>
          </ac:picMkLst>
        </pc:picChg>
      </pc:sldChg>
      <pc:sldChg chg="modSp mod">
        <pc:chgData name="Kelly Stokes" userId="3e5c5154-569e-4d81-aa91-4f91841cdfa9" providerId="ADAL" clId="{30329B80-C0FC-4A3E-8E39-EF55B4E95074}" dt="2023-04-05T11:18:39.585" v="145" actId="27636"/>
        <pc:sldMkLst>
          <pc:docMk/>
          <pc:sldMk cId="199949674" sldId="1501"/>
        </pc:sldMkLst>
        <pc:spChg chg="mod">
          <ac:chgData name="Kelly Stokes" userId="3e5c5154-569e-4d81-aa91-4f91841cdfa9" providerId="ADAL" clId="{30329B80-C0FC-4A3E-8E39-EF55B4E95074}" dt="2023-04-05T11:18:29.150" v="136"/>
          <ac:spMkLst>
            <pc:docMk/>
            <pc:sldMk cId="199949674" sldId="1501"/>
            <ac:spMk id="2" creationId="{52DA34BA-82FC-47C5-BCE1-BB65E08B92A1}"/>
          </ac:spMkLst>
        </pc:spChg>
        <pc:spChg chg="mod">
          <ac:chgData name="Kelly Stokes" userId="3e5c5154-569e-4d81-aa91-4f91841cdfa9" providerId="ADAL" clId="{30329B80-C0FC-4A3E-8E39-EF55B4E95074}" dt="2023-04-05T11:18:39.585" v="145" actId="27636"/>
          <ac:spMkLst>
            <pc:docMk/>
            <pc:sldMk cId="199949674" sldId="1501"/>
            <ac:spMk id="3" creationId="{847A1AC9-9EC9-E1AA-348D-958CE44F2772}"/>
          </ac:spMkLst>
        </pc:spChg>
      </pc:sldChg>
      <pc:sldChg chg="modSp mod">
        <pc:chgData name="Kelly Stokes" userId="3e5c5154-569e-4d81-aa91-4f91841cdfa9" providerId="ADAL" clId="{30329B80-C0FC-4A3E-8E39-EF55B4E95074}" dt="2023-04-05T11:19:13.261" v="156" actId="403"/>
        <pc:sldMkLst>
          <pc:docMk/>
          <pc:sldMk cId="2203475726" sldId="1502"/>
        </pc:sldMkLst>
        <pc:spChg chg="mod">
          <ac:chgData name="Kelly Stokes" userId="3e5c5154-569e-4d81-aa91-4f91841cdfa9" providerId="ADAL" clId="{30329B80-C0FC-4A3E-8E39-EF55B4E95074}" dt="2023-04-05T11:18:57.990" v="146"/>
          <ac:spMkLst>
            <pc:docMk/>
            <pc:sldMk cId="2203475726" sldId="1502"/>
            <ac:spMk id="2" creationId="{52DA34BA-82FC-47C5-BCE1-BB65E08B92A1}"/>
          </ac:spMkLst>
        </pc:spChg>
        <pc:spChg chg="mod">
          <ac:chgData name="Kelly Stokes" userId="3e5c5154-569e-4d81-aa91-4f91841cdfa9" providerId="ADAL" clId="{30329B80-C0FC-4A3E-8E39-EF55B4E95074}" dt="2023-04-05T11:19:13.261" v="156" actId="403"/>
          <ac:spMkLst>
            <pc:docMk/>
            <pc:sldMk cId="2203475726" sldId="1502"/>
            <ac:spMk id="3" creationId="{847A1AC9-9EC9-E1AA-348D-958CE44F2772}"/>
          </ac:spMkLst>
        </pc:spChg>
      </pc:sldChg>
      <pc:sldChg chg="addSp delSp modSp modAnim">
        <pc:chgData name="Kelly Stokes" userId="3e5c5154-569e-4d81-aa91-4f91841cdfa9" providerId="ADAL" clId="{30329B80-C0FC-4A3E-8E39-EF55B4E95074}" dt="2023-04-05T11:21:17.253" v="201"/>
        <pc:sldMkLst>
          <pc:docMk/>
          <pc:sldMk cId="2659700584" sldId="1504"/>
        </pc:sldMkLst>
        <pc:spChg chg="mod">
          <ac:chgData name="Kelly Stokes" userId="3e5c5154-569e-4d81-aa91-4f91841cdfa9" providerId="ADAL" clId="{30329B80-C0FC-4A3E-8E39-EF55B4E95074}" dt="2023-04-05T11:20:54.347" v="195" actId="20577"/>
          <ac:spMkLst>
            <pc:docMk/>
            <pc:sldMk cId="2659700584" sldId="1504"/>
            <ac:spMk id="2" creationId="{52DA34BA-82FC-47C5-BCE1-BB65E08B92A1}"/>
          </ac:spMkLst>
        </pc:spChg>
        <pc:spChg chg="mod">
          <ac:chgData name="Kelly Stokes" userId="3e5c5154-569e-4d81-aa91-4f91841cdfa9" providerId="ADAL" clId="{30329B80-C0FC-4A3E-8E39-EF55B4E95074}" dt="2023-04-05T11:20:50.788" v="184" actId="20577"/>
          <ac:spMkLst>
            <pc:docMk/>
            <pc:sldMk cId="2659700584" sldId="1504"/>
            <ac:spMk id="4" creationId="{C424366C-8EFB-1EF9-3E80-C6EE7BE15FA3}"/>
          </ac:spMkLst>
        </pc:spChg>
        <pc:spChg chg="mod">
          <ac:chgData name="Kelly Stokes" userId="3e5c5154-569e-4d81-aa91-4f91841cdfa9" providerId="ADAL" clId="{30329B80-C0FC-4A3E-8E39-EF55B4E95074}" dt="2023-04-05T11:20:47.236" v="180"/>
          <ac:spMkLst>
            <pc:docMk/>
            <pc:sldMk cId="2659700584" sldId="1504"/>
            <ac:spMk id="8" creationId="{1FCDC8B7-0F0D-46B5-057E-579929B7D816}"/>
          </ac:spMkLst>
        </pc:spChg>
        <pc:picChg chg="del">
          <ac:chgData name="Kelly Stokes" userId="3e5c5154-569e-4d81-aa91-4f91841cdfa9" providerId="ADAL" clId="{30329B80-C0FC-4A3E-8E39-EF55B4E95074}" dt="2023-04-05T11:20:55.991" v="196" actId="478"/>
          <ac:picMkLst>
            <pc:docMk/>
            <pc:sldMk cId="2659700584" sldId="1504"/>
            <ac:picMk id="8194" creationId="{2A9B9A69-7064-B807-31E7-E9028B12A623}"/>
          </ac:picMkLst>
        </pc:picChg>
        <pc:picChg chg="add mod">
          <ac:chgData name="Kelly Stokes" userId="3e5c5154-569e-4d81-aa91-4f91841cdfa9" providerId="ADAL" clId="{30329B80-C0FC-4A3E-8E39-EF55B4E95074}" dt="2023-04-05T11:21:13.503" v="198" actId="1076"/>
          <ac:picMkLst>
            <pc:docMk/>
            <pc:sldMk cId="2659700584" sldId="1504"/>
            <ac:picMk id="8196" creationId="{42A05CC3-3DA0-C1A4-89E4-E9935D3CB597}"/>
          </ac:picMkLst>
        </pc:picChg>
      </pc:sldChg>
      <pc:sldChg chg="modSp mod">
        <pc:chgData name="Kelly Stokes" userId="3e5c5154-569e-4d81-aa91-4f91841cdfa9" providerId="ADAL" clId="{30329B80-C0FC-4A3E-8E39-EF55B4E95074}" dt="2023-04-05T11:20:31.703" v="179" actId="27636"/>
        <pc:sldMkLst>
          <pc:docMk/>
          <pc:sldMk cId="1571660563" sldId="1505"/>
        </pc:sldMkLst>
        <pc:spChg chg="mod">
          <ac:chgData name="Kelly Stokes" userId="3e5c5154-569e-4d81-aa91-4f91841cdfa9" providerId="ADAL" clId="{30329B80-C0FC-4A3E-8E39-EF55B4E95074}" dt="2023-04-05T11:20:22.248" v="172"/>
          <ac:spMkLst>
            <pc:docMk/>
            <pc:sldMk cId="1571660563" sldId="1505"/>
            <ac:spMk id="2" creationId="{52DA34BA-82FC-47C5-BCE1-BB65E08B92A1}"/>
          </ac:spMkLst>
        </pc:spChg>
        <pc:spChg chg="mod">
          <ac:chgData name="Kelly Stokes" userId="3e5c5154-569e-4d81-aa91-4f91841cdfa9" providerId="ADAL" clId="{30329B80-C0FC-4A3E-8E39-EF55B4E95074}" dt="2023-04-05T11:20:31.703" v="179" actId="27636"/>
          <ac:spMkLst>
            <pc:docMk/>
            <pc:sldMk cId="1571660563" sldId="1505"/>
            <ac:spMk id="3" creationId="{847A1AC9-9EC9-E1AA-348D-958CE44F2772}"/>
          </ac:spMkLst>
        </pc:spChg>
      </pc:sldChg>
      <pc:sldChg chg="modSp mod">
        <pc:chgData name="Kelly Stokes" userId="3e5c5154-569e-4d81-aa91-4f91841cdfa9" providerId="ADAL" clId="{30329B80-C0FC-4A3E-8E39-EF55B4E95074}" dt="2023-04-05T11:21:38.685" v="205" actId="27636"/>
        <pc:sldMkLst>
          <pc:docMk/>
          <pc:sldMk cId="2611828572" sldId="1506"/>
        </pc:sldMkLst>
        <pc:spChg chg="mod">
          <ac:chgData name="Kelly Stokes" userId="3e5c5154-569e-4d81-aa91-4f91841cdfa9" providerId="ADAL" clId="{30329B80-C0FC-4A3E-8E39-EF55B4E95074}" dt="2023-04-05T11:21:33.643" v="202"/>
          <ac:spMkLst>
            <pc:docMk/>
            <pc:sldMk cId="2611828572" sldId="1506"/>
            <ac:spMk id="2" creationId="{52DA34BA-82FC-47C5-BCE1-BB65E08B92A1}"/>
          </ac:spMkLst>
        </pc:spChg>
        <pc:spChg chg="mod">
          <ac:chgData name="Kelly Stokes" userId="3e5c5154-569e-4d81-aa91-4f91841cdfa9" providerId="ADAL" clId="{30329B80-C0FC-4A3E-8E39-EF55B4E95074}" dt="2023-04-05T11:21:38.685" v="205" actId="27636"/>
          <ac:spMkLst>
            <pc:docMk/>
            <pc:sldMk cId="2611828572" sldId="1506"/>
            <ac:spMk id="3" creationId="{847A1AC9-9EC9-E1AA-348D-958CE44F2772}"/>
          </ac:spMkLst>
        </pc:spChg>
      </pc:sldChg>
      <pc:sldChg chg="addSp delSp modSp mod">
        <pc:chgData name="Kelly Stokes" userId="3e5c5154-569e-4d81-aa91-4f91841cdfa9" providerId="ADAL" clId="{30329B80-C0FC-4A3E-8E39-EF55B4E95074}" dt="2023-04-05T11:24:33.906" v="230"/>
        <pc:sldMkLst>
          <pc:docMk/>
          <pc:sldMk cId="3786602557" sldId="1509"/>
        </pc:sldMkLst>
        <pc:picChg chg="del">
          <ac:chgData name="Kelly Stokes" userId="3e5c5154-569e-4d81-aa91-4f91841cdfa9" providerId="ADAL" clId="{30329B80-C0FC-4A3E-8E39-EF55B4E95074}" dt="2023-04-05T11:24:24.044" v="229" actId="478"/>
          <ac:picMkLst>
            <pc:docMk/>
            <pc:sldMk cId="3786602557" sldId="1509"/>
            <ac:picMk id="2" creationId="{DF9A179D-6F3C-1737-52FE-AABEA7505F43}"/>
          </ac:picMkLst>
        </pc:picChg>
        <pc:picChg chg="add mod">
          <ac:chgData name="Kelly Stokes" userId="3e5c5154-569e-4d81-aa91-4f91841cdfa9" providerId="ADAL" clId="{30329B80-C0FC-4A3E-8E39-EF55B4E95074}" dt="2023-04-05T11:24:33.906" v="230"/>
          <ac:picMkLst>
            <pc:docMk/>
            <pc:sldMk cId="3786602557" sldId="1509"/>
            <ac:picMk id="3" creationId="{8990ED9E-9F6D-617C-B5DB-F2B638ABA48B}"/>
          </ac:picMkLst>
        </pc:picChg>
      </pc:sldChg>
      <pc:sldChg chg="modSp mod">
        <pc:chgData name="Kelly Stokes" userId="3e5c5154-569e-4d81-aa91-4f91841cdfa9" providerId="ADAL" clId="{30329B80-C0FC-4A3E-8E39-EF55B4E95074}" dt="2023-04-05T11:28:09.075" v="381" actId="1076"/>
        <pc:sldMkLst>
          <pc:docMk/>
          <pc:sldMk cId="3605437593" sldId="1631"/>
        </pc:sldMkLst>
        <pc:spChg chg="mod">
          <ac:chgData name="Kelly Stokes" userId="3e5c5154-569e-4d81-aa91-4f91841cdfa9" providerId="ADAL" clId="{30329B80-C0FC-4A3E-8E39-EF55B4E95074}" dt="2023-04-05T11:27:59.100" v="379" actId="20577"/>
          <ac:spMkLst>
            <pc:docMk/>
            <pc:sldMk cId="3605437593" sldId="1631"/>
            <ac:spMk id="2" creationId="{02FB8773-AD3E-2543-510F-CEE32E75C793}"/>
          </ac:spMkLst>
        </pc:spChg>
        <pc:spChg chg="mod">
          <ac:chgData name="Kelly Stokes" userId="3e5c5154-569e-4d81-aa91-4f91841cdfa9" providerId="ADAL" clId="{30329B80-C0FC-4A3E-8E39-EF55B4E95074}" dt="2023-04-05T11:27:40.672" v="375"/>
          <ac:spMkLst>
            <pc:docMk/>
            <pc:sldMk cId="3605437593" sldId="1631"/>
            <ac:spMk id="3" creationId="{E500F0D3-C8EE-77CA-D8A5-2252D46724AA}"/>
          </ac:spMkLst>
        </pc:spChg>
        <pc:spChg chg="mod">
          <ac:chgData name="Kelly Stokes" userId="3e5c5154-569e-4d81-aa91-4f91841cdfa9" providerId="ADAL" clId="{30329B80-C0FC-4A3E-8E39-EF55B4E95074}" dt="2023-04-05T11:28:09.075" v="381" actId="1076"/>
          <ac:spMkLst>
            <pc:docMk/>
            <pc:sldMk cId="3605437593" sldId="1631"/>
            <ac:spMk id="4" creationId="{B5313488-7E4A-79E2-52CD-B230AB2EBC8A}"/>
          </ac:spMkLst>
        </pc:spChg>
        <pc:spChg chg="mod">
          <ac:chgData name="Kelly Stokes" userId="3e5c5154-569e-4d81-aa91-4f91841cdfa9" providerId="ADAL" clId="{30329B80-C0FC-4A3E-8E39-EF55B4E95074}" dt="2023-04-05T11:28:06.697" v="380" actId="1076"/>
          <ac:spMkLst>
            <pc:docMk/>
            <pc:sldMk cId="3605437593" sldId="1631"/>
            <ac:spMk id="5" creationId="{E02A7888-AA45-7396-3E3D-4AC6E69CC2E9}"/>
          </ac:spMkLst>
        </pc:spChg>
      </pc:sldChg>
      <pc:sldChg chg="modSp mod">
        <pc:chgData name="Kelly Stokes" userId="3e5c5154-569e-4d81-aa91-4f91841cdfa9" providerId="ADAL" clId="{30329B80-C0FC-4A3E-8E39-EF55B4E95074}" dt="2023-04-05T11:22:27.841" v="212" actId="403"/>
        <pc:sldMkLst>
          <pc:docMk/>
          <pc:sldMk cId="1658217302" sldId="1767"/>
        </pc:sldMkLst>
        <pc:spChg chg="mod">
          <ac:chgData name="Kelly Stokes" userId="3e5c5154-569e-4d81-aa91-4f91841cdfa9" providerId="ADAL" clId="{30329B80-C0FC-4A3E-8E39-EF55B4E95074}" dt="2023-04-05T11:22:27.841" v="212" actId="403"/>
          <ac:spMkLst>
            <pc:docMk/>
            <pc:sldMk cId="1658217302" sldId="1767"/>
            <ac:spMk id="2" creationId="{52DA34BA-82FC-47C5-BCE1-BB65E08B92A1}"/>
          </ac:spMkLst>
        </pc:spChg>
      </pc:sldChg>
      <pc:sldChg chg="del">
        <pc:chgData name="Kelly Stokes" userId="3e5c5154-569e-4d81-aa91-4f91841cdfa9" providerId="ADAL" clId="{30329B80-C0FC-4A3E-8E39-EF55B4E95074}" dt="2023-04-05T11:15:40.557" v="76" actId="2696"/>
        <pc:sldMkLst>
          <pc:docMk/>
          <pc:sldMk cId="3590158779" sldId="2131"/>
        </pc:sldMkLst>
      </pc:sldChg>
      <pc:sldChg chg="del">
        <pc:chgData name="Kelly Stokes" userId="3e5c5154-569e-4d81-aa91-4f91841cdfa9" providerId="ADAL" clId="{30329B80-C0FC-4A3E-8E39-EF55B4E95074}" dt="2023-04-05T11:15:40.557" v="76" actId="2696"/>
        <pc:sldMkLst>
          <pc:docMk/>
          <pc:sldMk cId="3553281073" sldId="2132"/>
        </pc:sldMkLst>
      </pc:sldChg>
      <pc:sldChg chg="del">
        <pc:chgData name="Kelly Stokes" userId="3e5c5154-569e-4d81-aa91-4f91841cdfa9" providerId="ADAL" clId="{30329B80-C0FC-4A3E-8E39-EF55B4E95074}" dt="2023-04-05T11:16:34.171" v="93" actId="2696"/>
        <pc:sldMkLst>
          <pc:docMk/>
          <pc:sldMk cId="1663003375" sldId="2133"/>
        </pc:sldMkLst>
      </pc:sldChg>
      <pc:sldChg chg="del">
        <pc:chgData name="Kelly Stokes" userId="3e5c5154-569e-4d81-aa91-4f91841cdfa9" providerId="ADAL" clId="{30329B80-C0FC-4A3E-8E39-EF55B4E95074}" dt="2023-04-05T11:16:34.171" v="93" actId="2696"/>
        <pc:sldMkLst>
          <pc:docMk/>
          <pc:sldMk cId="2286348768" sldId="2134"/>
        </pc:sldMkLst>
      </pc:sldChg>
      <pc:sldChg chg="del">
        <pc:chgData name="Kelly Stokes" userId="3e5c5154-569e-4d81-aa91-4f91841cdfa9" providerId="ADAL" clId="{30329B80-C0FC-4A3E-8E39-EF55B4E95074}" dt="2023-04-05T11:09:20.185" v="13" actId="2696"/>
        <pc:sldMkLst>
          <pc:docMk/>
          <pc:sldMk cId="1195805411" sldId="2277"/>
        </pc:sldMkLst>
      </pc:sldChg>
      <pc:sldChg chg="del">
        <pc:chgData name="Kelly Stokes" userId="3e5c5154-569e-4d81-aa91-4f91841cdfa9" providerId="ADAL" clId="{30329B80-C0FC-4A3E-8E39-EF55B4E95074}" dt="2023-04-05T11:09:20.185" v="13" actId="2696"/>
        <pc:sldMkLst>
          <pc:docMk/>
          <pc:sldMk cId="99597943" sldId="2278"/>
        </pc:sldMkLst>
      </pc:sldChg>
      <pc:sldChg chg="del">
        <pc:chgData name="Kelly Stokes" userId="3e5c5154-569e-4d81-aa91-4f91841cdfa9" providerId="ADAL" clId="{30329B80-C0FC-4A3E-8E39-EF55B4E95074}" dt="2023-04-05T11:09:20.185" v="13" actId="2696"/>
        <pc:sldMkLst>
          <pc:docMk/>
          <pc:sldMk cId="3557174693" sldId="2279"/>
        </pc:sldMkLst>
      </pc:sldChg>
      <pc:sldChg chg="del">
        <pc:chgData name="Kelly Stokes" userId="3e5c5154-569e-4d81-aa91-4f91841cdfa9" providerId="ADAL" clId="{30329B80-C0FC-4A3E-8E39-EF55B4E95074}" dt="2023-04-05T11:09:20.185" v="13" actId="2696"/>
        <pc:sldMkLst>
          <pc:docMk/>
          <pc:sldMk cId="181509889" sldId="2280"/>
        </pc:sldMkLst>
      </pc:sldChg>
      <pc:sldChg chg="del">
        <pc:chgData name="Kelly Stokes" userId="3e5c5154-569e-4d81-aa91-4f91841cdfa9" providerId="ADAL" clId="{30329B80-C0FC-4A3E-8E39-EF55B4E95074}" dt="2023-04-05T11:09:20.185" v="13" actId="2696"/>
        <pc:sldMkLst>
          <pc:docMk/>
          <pc:sldMk cId="1942150298" sldId="2281"/>
        </pc:sldMkLst>
      </pc:sldChg>
      <pc:sldChg chg="del">
        <pc:chgData name="Kelly Stokes" userId="3e5c5154-569e-4d81-aa91-4f91841cdfa9" providerId="ADAL" clId="{30329B80-C0FC-4A3E-8E39-EF55B4E95074}" dt="2023-04-05T11:09:20.185" v="13" actId="2696"/>
        <pc:sldMkLst>
          <pc:docMk/>
          <pc:sldMk cId="4289138765" sldId="2282"/>
        </pc:sldMkLst>
      </pc:sldChg>
      <pc:sldChg chg="del">
        <pc:chgData name="Kelly Stokes" userId="3e5c5154-569e-4d81-aa91-4f91841cdfa9" providerId="ADAL" clId="{30329B80-C0FC-4A3E-8E39-EF55B4E95074}" dt="2023-04-05T11:09:20.185" v="13" actId="2696"/>
        <pc:sldMkLst>
          <pc:docMk/>
          <pc:sldMk cId="2869878971" sldId="2283"/>
        </pc:sldMkLst>
      </pc:sldChg>
      <pc:sldChg chg="del">
        <pc:chgData name="Kelly Stokes" userId="3e5c5154-569e-4d81-aa91-4f91841cdfa9" providerId="ADAL" clId="{30329B80-C0FC-4A3E-8E39-EF55B4E95074}" dt="2023-04-05T11:09:20.185" v="13" actId="2696"/>
        <pc:sldMkLst>
          <pc:docMk/>
          <pc:sldMk cId="894760796" sldId="2284"/>
        </pc:sldMkLst>
      </pc:sldChg>
      <pc:sldChg chg="del">
        <pc:chgData name="Kelly Stokes" userId="3e5c5154-569e-4d81-aa91-4f91841cdfa9" providerId="ADAL" clId="{30329B80-C0FC-4A3E-8E39-EF55B4E95074}" dt="2023-04-05T11:09:20.185" v="13" actId="2696"/>
        <pc:sldMkLst>
          <pc:docMk/>
          <pc:sldMk cId="3833420726" sldId="2285"/>
        </pc:sldMkLst>
      </pc:sldChg>
      <pc:sldChg chg="del">
        <pc:chgData name="Kelly Stokes" userId="3e5c5154-569e-4d81-aa91-4f91841cdfa9" providerId="ADAL" clId="{30329B80-C0FC-4A3E-8E39-EF55B4E95074}" dt="2023-04-05T11:09:20.185" v="13" actId="2696"/>
        <pc:sldMkLst>
          <pc:docMk/>
          <pc:sldMk cId="3192489063" sldId="2286"/>
        </pc:sldMkLst>
      </pc:sldChg>
      <pc:sldChg chg="del">
        <pc:chgData name="Kelly Stokes" userId="3e5c5154-569e-4d81-aa91-4f91841cdfa9" providerId="ADAL" clId="{30329B80-C0FC-4A3E-8E39-EF55B4E95074}" dt="2023-04-05T11:09:20.185" v="13" actId="2696"/>
        <pc:sldMkLst>
          <pc:docMk/>
          <pc:sldMk cId="3008814908" sldId="2287"/>
        </pc:sldMkLst>
      </pc:sldChg>
      <pc:sldChg chg="del">
        <pc:chgData name="Kelly Stokes" userId="3e5c5154-569e-4d81-aa91-4f91841cdfa9" providerId="ADAL" clId="{30329B80-C0FC-4A3E-8E39-EF55B4E95074}" dt="2023-04-05T11:09:20.185" v="13" actId="2696"/>
        <pc:sldMkLst>
          <pc:docMk/>
          <pc:sldMk cId="3782457724" sldId="2288"/>
        </pc:sldMkLst>
      </pc:sldChg>
      <pc:sldChg chg="del">
        <pc:chgData name="Kelly Stokes" userId="3e5c5154-569e-4d81-aa91-4f91841cdfa9" providerId="ADAL" clId="{30329B80-C0FC-4A3E-8E39-EF55B4E95074}" dt="2023-04-05T11:22:36.539" v="213" actId="2696"/>
        <pc:sldMkLst>
          <pc:docMk/>
          <pc:sldMk cId="830266735" sldId="2289"/>
        </pc:sldMkLst>
      </pc:sldChg>
      <pc:sldChg chg="modSp mod">
        <pc:chgData name="Kelly Stokes" userId="3e5c5154-569e-4d81-aa91-4f91841cdfa9" providerId="ADAL" clId="{30329B80-C0FC-4A3E-8E39-EF55B4E95074}" dt="2023-04-05T11:24:17.228" v="224" actId="20577"/>
        <pc:sldMkLst>
          <pc:docMk/>
          <pc:sldMk cId="2355597979" sldId="2290"/>
        </pc:sldMkLst>
        <pc:spChg chg="mod">
          <ac:chgData name="Kelly Stokes" userId="3e5c5154-569e-4d81-aa91-4f91841cdfa9" providerId="ADAL" clId="{30329B80-C0FC-4A3E-8E39-EF55B4E95074}" dt="2023-04-05T11:24:17.228" v="224" actId="20577"/>
          <ac:spMkLst>
            <pc:docMk/>
            <pc:sldMk cId="2355597979" sldId="2290"/>
            <ac:spMk id="2" creationId="{02FB8773-AD3E-2543-510F-CEE32E75C793}"/>
          </ac:spMkLst>
        </pc:spChg>
      </pc:sldChg>
      <pc:sldChg chg="modSp mod">
        <pc:chgData name="Kelly Stokes" userId="3e5c5154-569e-4d81-aa91-4f91841cdfa9" providerId="ADAL" clId="{30329B80-C0FC-4A3E-8E39-EF55B4E95074}" dt="2023-04-05T11:24:19.731" v="226" actId="20577"/>
        <pc:sldMkLst>
          <pc:docMk/>
          <pc:sldMk cId="3560876278" sldId="2291"/>
        </pc:sldMkLst>
        <pc:spChg chg="mod">
          <ac:chgData name="Kelly Stokes" userId="3e5c5154-569e-4d81-aa91-4f91841cdfa9" providerId="ADAL" clId="{30329B80-C0FC-4A3E-8E39-EF55B4E95074}" dt="2023-04-05T11:24:19.731" v="226" actId="20577"/>
          <ac:spMkLst>
            <pc:docMk/>
            <pc:sldMk cId="3560876278" sldId="2291"/>
            <ac:spMk id="2" creationId="{02FB8773-AD3E-2543-510F-CEE32E75C793}"/>
          </ac:spMkLst>
        </pc:spChg>
      </pc:sldChg>
      <pc:sldChg chg="del">
        <pc:chgData name="Kelly Stokes" userId="3e5c5154-569e-4d81-aa91-4f91841cdfa9" providerId="ADAL" clId="{30329B80-C0FC-4A3E-8E39-EF55B4E95074}" dt="2023-04-05T11:24:46.227" v="231" actId="2696"/>
        <pc:sldMkLst>
          <pc:docMk/>
          <pc:sldMk cId="2152803205" sldId="2292"/>
        </pc:sldMkLst>
      </pc:sldChg>
      <pc:sldChg chg="del">
        <pc:chgData name="Kelly Stokes" userId="3e5c5154-569e-4d81-aa91-4f91841cdfa9" providerId="ADAL" clId="{30329B80-C0FC-4A3E-8E39-EF55B4E95074}" dt="2023-04-05T11:24:46.227" v="231" actId="2696"/>
        <pc:sldMkLst>
          <pc:docMk/>
          <pc:sldMk cId="2297354675" sldId="2293"/>
        </pc:sldMkLst>
      </pc:sldChg>
      <pc:sldChg chg="del">
        <pc:chgData name="Kelly Stokes" userId="3e5c5154-569e-4d81-aa91-4f91841cdfa9" providerId="ADAL" clId="{30329B80-C0FC-4A3E-8E39-EF55B4E95074}" dt="2023-04-05T11:24:46.227" v="231" actId="2696"/>
        <pc:sldMkLst>
          <pc:docMk/>
          <pc:sldMk cId="1821388048" sldId="2294"/>
        </pc:sldMkLst>
      </pc:sldChg>
      <pc:sldChg chg="del">
        <pc:chgData name="Kelly Stokes" userId="3e5c5154-569e-4d81-aa91-4f91841cdfa9" providerId="ADAL" clId="{30329B80-C0FC-4A3E-8E39-EF55B4E95074}" dt="2023-04-05T11:24:46.227" v="231" actId="2696"/>
        <pc:sldMkLst>
          <pc:docMk/>
          <pc:sldMk cId="1491926678" sldId="2295"/>
        </pc:sldMkLst>
      </pc:sldChg>
      <pc:sldChg chg="del">
        <pc:chgData name="Kelly Stokes" userId="3e5c5154-569e-4d81-aa91-4f91841cdfa9" providerId="ADAL" clId="{30329B80-C0FC-4A3E-8E39-EF55B4E95074}" dt="2023-04-05T11:24:46.227" v="231" actId="2696"/>
        <pc:sldMkLst>
          <pc:docMk/>
          <pc:sldMk cId="3030555954" sldId="2296"/>
        </pc:sldMkLst>
      </pc:sldChg>
      <pc:sldChg chg="del">
        <pc:chgData name="Kelly Stokes" userId="3e5c5154-569e-4d81-aa91-4f91841cdfa9" providerId="ADAL" clId="{30329B80-C0FC-4A3E-8E39-EF55B4E95074}" dt="2023-04-05T11:24:46.227" v="231" actId="2696"/>
        <pc:sldMkLst>
          <pc:docMk/>
          <pc:sldMk cId="3613208463" sldId="2297"/>
        </pc:sldMkLst>
      </pc:sldChg>
      <pc:sldChg chg="del">
        <pc:chgData name="Kelly Stokes" userId="3e5c5154-569e-4d81-aa91-4f91841cdfa9" providerId="ADAL" clId="{30329B80-C0FC-4A3E-8E39-EF55B4E95074}" dt="2023-04-05T11:24:46.227" v="231" actId="2696"/>
        <pc:sldMkLst>
          <pc:docMk/>
          <pc:sldMk cId="2192811978" sldId="2298"/>
        </pc:sldMkLst>
      </pc:sldChg>
      <pc:sldChg chg="del">
        <pc:chgData name="Kelly Stokes" userId="3e5c5154-569e-4d81-aa91-4f91841cdfa9" providerId="ADAL" clId="{30329B80-C0FC-4A3E-8E39-EF55B4E95074}" dt="2023-04-05T11:24:46.227" v="231" actId="2696"/>
        <pc:sldMkLst>
          <pc:docMk/>
          <pc:sldMk cId="26041410" sldId="2299"/>
        </pc:sldMkLst>
      </pc:sldChg>
      <pc:sldChg chg="del">
        <pc:chgData name="Kelly Stokes" userId="3e5c5154-569e-4d81-aa91-4f91841cdfa9" providerId="ADAL" clId="{30329B80-C0FC-4A3E-8E39-EF55B4E95074}" dt="2023-04-05T11:24:46.227" v="231" actId="2696"/>
        <pc:sldMkLst>
          <pc:docMk/>
          <pc:sldMk cId="4241719711" sldId="2300"/>
        </pc:sldMkLst>
      </pc:sldChg>
      <pc:sldChg chg="del">
        <pc:chgData name="Kelly Stokes" userId="3e5c5154-569e-4d81-aa91-4f91841cdfa9" providerId="ADAL" clId="{30329B80-C0FC-4A3E-8E39-EF55B4E95074}" dt="2023-04-05T11:24:46.227" v="231" actId="2696"/>
        <pc:sldMkLst>
          <pc:docMk/>
          <pc:sldMk cId="3128699917" sldId="2301"/>
        </pc:sldMkLst>
      </pc:sldChg>
      <pc:sldChg chg="del">
        <pc:chgData name="Kelly Stokes" userId="3e5c5154-569e-4d81-aa91-4f91841cdfa9" providerId="ADAL" clId="{30329B80-C0FC-4A3E-8E39-EF55B4E95074}" dt="2023-04-05T11:24:46.227" v="231" actId="2696"/>
        <pc:sldMkLst>
          <pc:docMk/>
          <pc:sldMk cId="3903000715" sldId="2303"/>
        </pc:sldMkLst>
      </pc:sldChg>
      <pc:sldChg chg="del">
        <pc:chgData name="Kelly Stokes" userId="3e5c5154-569e-4d81-aa91-4f91841cdfa9" providerId="ADAL" clId="{30329B80-C0FC-4A3E-8E39-EF55B4E95074}" dt="2023-04-05T11:24:46.227" v="231" actId="2696"/>
        <pc:sldMkLst>
          <pc:docMk/>
          <pc:sldMk cId="647490082" sldId="2304"/>
        </pc:sldMkLst>
      </pc:sldChg>
      <pc:sldChg chg="del">
        <pc:chgData name="Kelly Stokes" userId="3e5c5154-569e-4d81-aa91-4f91841cdfa9" providerId="ADAL" clId="{30329B80-C0FC-4A3E-8E39-EF55B4E95074}" dt="2023-04-05T11:24:46.227" v="231" actId="2696"/>
        <pc:sldMkLst>
          <pc:docMk/>
          <pc:sldMk cId="338369731" sldId="2305"/>
        </pc:sldMkLst>
      </pc:sldChg>
      <pc:sldChg chg="modSp mod">
        <pc:chgData name="Kelly Stokes" userId="3e5c5154-569e-4d81-aa91-4f91841cdfa9" providerId="ADAL" clId="{30329B80-C0FC-4A3E-8E39-EF55B4E95074}" dt="2023-04-05T11:26:11.488" v="346" actId="20577"/>
        <pc:sldMkLst>
          <pc:docMk/>
          <pc:sldMk cId="3456908340" sldId="2306"/>
        </pc:sldMkLst>
        <pc:spChg chg="mod">
          <ac:chgData name="Kelly Stokes" userId="3e5c5154-569e-4d81-aa91-4f91841cdfa9" providerId="ADAL" clId="{30329B80-C0FC-4A3E-8E39-EF55B4E95074}" dt="2023-04-05T11:26:11.488" v="346" actId="20577"/>
          <ac:spMkLst>
            <pc:docMk/>
            <pc:sldMk cId="3456908340" sldId="2306"/>
            <ac:spMk id="2" creationId="{52DA34BA-82FC-47C5-BCE1-BB65E08B92A1}"/>
          </ac:spMkLst>
        </pc:spChg>
      </pc:sldChg>
      <pc:sldChg chg="modSp mod">
        <pc:chgData name="Kelly Stokes" userId="3e5c5154-569e-4d81-aa91-4f91841cdfa9" providerId="ADAL" clId="{30329B80-C0FC-4A3E-8E39-EF55B4E95074}" dt="2023-04-05T11:26:06.234" v="337" actId="20577"/>
        <pc:sldMkLst>
          <pc:docMk/>
          <pc:sldMk cId="765839936" sldId="2307"/>
        </pc:sldMkLst>
        <pc:spChg chg="mod">
          <ac:chgData name="Kelly Stokes" userId="3e5c5154-569e-4d81-aa91-4f91841cdfa9" providerId="ADAL" clId="{30329B80-C0FC-4A3E-8E39-EF55B4E95074}" dt="2023-04-05T11:26:06.234" v="337" actId="20577"/>
          <ac:spMkLst>
            <pc:docMk/>
            <pc:sldMk cId="765839936" sldId="2307"/>
            <ac:spMk id="2" creationId="{52DA34BA-82FC-47C5-BCE1-BB65E08B92A1}"/>
          </ac:spMkLst>
        </pc:spChg>
      </pc:sldChg>
      <pc:sldChg chg="modSp add mod modAnim">
        <pc:chgData name="Kelly Stokes" userId="3e5c5154-569e-4d81-aa91-4f91841cdfa9" providerId="ADAL" clId="{30329B80-C0FC-4A3E-8E39-EF55B4E95074}" dt="2023-04-05T11:15:12.320" v="73"/>
        <pc:sldMkLst>
          <pc:docMk/>
          <pc:sldMk cId="2937659703" sldId="2308"/>
        </pc:sldMkLst>
        <pc:spChg chg="mod">
          <ac:chgData name="Kelly Stokes" userId="3e5c5154-569e-4d81-aa91-4f91841cdfa9" providerId="ADAL" clId="{30329B80-C0FC-4A3E-8E39-EF55B4E95074}" dt="2023-04-05T11:14:28.220" v="60" actId="20577"/>
          <ac:spMkLst>
            <pc:docMk/>
            <pc:sldMk cId="2937659703" sldId="2308"/>
            <ac:spMk id="2" creationId="{52DA34BA-82FC-47C5-BCE1-BB65E08B92A1}"/>
          </ac:spMkLst>
        </pc:spChg>
        <pc:cxnChg chg="mod">
          <ac:chgData name="Kelly Stokes" userId="3e5c5154-569e-4d81-aa91-4f91841cdfa9" providerId="ADAL" clId="{30329B80-C0FC-4A3E-8E39-EF55B4E95074}" dt="2023-04-05T11:14:45.380" v="67" actId="1076"/>
          <ac:cxnSpMkLst>
            <pc:docMk/>
            <pc:sldMk cId="2937659703" sldId="2308"/>
            <ac:cxnSpMk id="18" creationId="{6474EED3-A221-8CDB-7123-14C69EFC8641}"/>
          </ac:cxnSpMkLst>
        </pc:cxnChg>
      </pc:sldChg>
      <pc:sldChg chg="modSp add mod modAnim">
        <pc:chgData name="Kelly Stokes" userId="3e5c5154-569e-4d81-aa91-4f91841cdfa9" providerId="ADAL" clId="{30329B80-C0FC-4A3E-8E39-EF55B4E95074}" dt="2023-04-05T11:15:17.647" v="75"/>
        <pc:sldMkLst>
          <pc:docMk/>
          <pc:sldMk cId="3181734370" sldId="2309"/>
        </pc:sldMkLst>
        <pc:spChg chg="mod">
          <ac:chgData name="Kelly Stokes" userId="3e5c5154-569e-4d81-aa91-4f91841cdfa9" providerId="ADAL" clId="{30329B80-C0FC-4A3E-8E39-EF55B4E95074}" dt="2023-04-05T11:14:35.302" v="65" actId="20577"/>
          <ac:spMkLst>
            <pc:docMk/>
            <pc:sldMk cId="3181734370" sldId="2309"/>
            <ac:spMk id="2" creationId="{52DA34BA-82FC-47C5-BCE1-BB65E08B92A1}"/>
          </ac:spMkLst>
        </pc:spChg>
        <pc:cxnChg chg="mod">
          <ac:chgData name="Kelly Stokes" userId="3e5c5154-569e-4d81-aa91-4f91841cdfa9" providerId="ADAL" clId="{30329B80-C0FC-4A3E-8E39-EF55B4E95074}" dt="2023-04-05T11:14:40.661" v="66" actId="1076"/>
          <ac:cxnSpMkLst>
            <pc:docMk/>
            <pc:sldMk cId="3181734370" sldId="2309"/>
            <ac:cxnSpMk id="18" creationId="{6474EED3-A221-8CDB-7123-14C69EFC8641}"/>
          </ac:cxnSpMkLst>
        </pc:cxnChg>
      </pc:sldChg>
      <pc:sldChg chg="modSp add">
        <pc:chgData name="Kelly Stokes" userId="3e5c5154-569e-4d81-aa91-4f91841cdfa9" providerId="ADAL" clId="{30329B80-C0FC-4A3E-8E39-EF55B4E95074}" dt="2023-04-05T11:17:22.092" v="125" actId="6549"/>
        <pc:sldMkLst>
          <pc:docMk/>
          <pc:sldMk cId="1660746183" sldId="2310"/>
        </pc:sldMkLst>
        <pc:spChg chg="mod">
          <ac:chgData name="Kelly Stokes" userId="3e5c5154-569e-4d81-aa91-4f91841cdfa9" providerId="ADAL" clId="{30329B80-C0FC-4A3E-8E39-EF55B4E95074}" dt="2023-04-05T11:17:12.906" v="105" actId="20577"/>
          <ac:spMkLst>
            <pc:docMk/>
            <pc:sldMk cId="1660746183" sldId="2310"/>
            <ac:spMk id="2" creationId="{52DA34BA-82FC-47C5-BCE1-BB65E08B92A1}"/>
          </ac:spMkLst>
        </pc:spChg>
        <pc:spChg chg="mod">
          <ac:chgData name="Kelly Stokes" userId="3e5c5154-569e-4d81-aa91-4f91841cdfa9" providerId="ADAL" clId="{30329B80-C0FC-4A3E-8E39-EF55B4E95074}" dt="2023-04-05T11:17:22.092" v="125" actId="6549"/>
          <ac:spMkLst>
            <pc:docMk/>
            <pc:sldMk cId="1660746183" sldId="2310"/>
            <ac:spMk id="12" creationId="{E384BFF7-3319-CAE2-192F-C4DCBBBBFCCA}"/>
          </ac:spMkLst>
        </pc:spChg>
      </pc:sldChg>
      <pc:sldChg chg="modSp add">
        <pc:chgData name="Kelly Stokes" userId="3e5c5154-569e-4d81-aa91-4f91841cdfa9" providerId="ADAL" clId="{30329B80-C0FC-4A3E-8E39-EF55B4E95074}" dt="2023-04-05T11:17:07.205" v="101" actId="20577"/>
        <pc:sldMkLst>
          <pc:docMk/>
          <pc:sldMk cId="2026346078" sldId="2311"/>
        </pc:sldMkLst>
        <pc:spChg chg="mod">
          <ac:chgData name="Kelly Stokes" userId="3e5c5154-569e-4d81-aa91-4f91841cdfa9" providerId="ADAL" clId="{30329B80-C0FC-4A3E-8E39-EF55B4E95074}" dt="2023-04-05T11:16:42.749" v="98" actId="20577"/>
          <ac:spMkLst>
            <pc:docMk/>
            <pc:sldMk cId="2026346078" sldId="2311"/>
            <ac:spMk id="2" creationId="{52DA34BA-82FC-47C5-BCE1-BB65E08B92A1}"/>
          </ac:spMkLst>
        </pc:spChg>
        <pc:spChg chg="mod">
          <ac:chgData name="Kelly Stokes" userId="3e5c5154-569e-4d81-aa91-4f91841cdfa9" providerId="ADAL" clId="{30329B80-C0FC-4A3E-8E39-EF55B4E95074}" dt="2023-04-05T11:17:07.205" v="101" actId="20577"/>
          <ac:spMkLst>
            <pc:docMk/>
            <pc:sldMk cId="2026346078" sldId="2311"/>
            <ac:spMk id="12" creationId="{E384BFF7-3319-CAE2-192F-C4DCBBBBFCCA}"/>
          </ac:spMkLst>
        </pc:spChg>
      </pc:sldChg>
      <pc:sldChg chg="modSp add mod">
        <pc:chgData name="Kelly Stokes" userId="3e5c5154-569e-4d81-aa91-4f91841cdfa9" providerId="ADAL" clId="{30329B80-C0FC-4A3E-8E39-EF55B4E95074}" dt="2023-04-05T11:23:44.546" v="218" actId="13926"/>
        <pc:sldMkLst>
          <pc:docMk/>
          <pc:sldMk cId="1153691844" sldId="2312"/>
        </pc:sldMkLst>
        <pc:spChg chg="mod">
          <ac:chgData name="Kelly Stokes" userId="3e5c5154-569e-4d81-aa91-4f91841cdfa9" providerId="ADAL" clId="{30329B80-C0FC-4A3E-8E39-EF55B4E95074}" dt="2023-04-05T11:23:44.546" v="218" actId="13926"/>
          <ac:spMkLst>
            <pc:docMk/>
            <pc:sldMk cId="1153691844" sldId="2312"/>
            <ac:spMk id="2" creationId="{52DA34BA-82FC-47C5-BCE1-BB65E08B92A1}"/>
          </ac:spMkLst>
        </pc:spChg>
      </pc:sldChg>
      <pc:sldChg chg="addSp delSp modSp mod delAnim modAnim">
        <pc:chgData name="Kelly Stokes" userId="3e5c5154-569e-4d81-aa91-4f91841cdfa9" providerId="ADAL" clId="{30329B80-C0FC-4A3E-8E39-EF55B4E95074}" dt="2023-04-05T14:39:04.387" v="425"/>
        <pc:sldMkLst>
          <pc:docMk/>
          <pc:sldMk cId="2654802279" sldId="2317"/>
        </pc:sldMkLst>
        <pc:spChg chg="mod">
          <ac:chgData name="Kelly Stokes" userId="3e5c5154-569e-4d81-aa91-4f91841cdfa9" providerId="ADAL" clId="{30329B80-C0FC-4A3E-8E39-EF55B4E95074}" dt="2023-04-05T14:38:19.968" v="420" actId="20577"/>
          <ac:spMkLst>
            <pc:docMk/>
            <pc:sldMk cId="2654802279" sldId="2317"/>
            <ac:spMk id="2" creationId="{52DA34BA-82FC-47C5-BCE1-BB65E08B92A1}"/>
          </ac:spMkLst>
        </pc:spChg>
        <pc:grpChg chg="del">
          <ac:chgData name="Kelly Stokes" userId="3e5c5154-569e-4d81-aa91-4f91841cdfa9" providerId="ADAL" clId="{30329B80-C0FC-4A3E-8E39-EF55B4E95074}" dt="2023-04-05T14:38:57.566" v="421" actId="478"/>
          <ac:grpSpMkLst>
            <pc:docMk/>
            <pc:sldMk cId="2654802279" sldId="2317"/>
            <ac:grpSpMk id="16" creationId="{E6F4AA76-A8BD-E0FE-3CCE-09A44B8AA07A}"/>
          </ac:grpSpMkLst>
        </pc:grpChg>
        <pc:picChg chg="add mod">
          <ac:chgData name="Kelly Stokes" userId="3e5c5154-569e-4d81-aa91-4f91841cdfa9" providerId="ADAL" clId="{30329B80-C0FC-4A3E-8E39-EF55B4E95074}" dt="2023-04-05T14:38:59.866" v="423" actId="1076"/>
          <ac:picMkLst>
            <pc:docMk/>
            <pc:sldMk cId="2654802279" sldId="2317"/>
            <ac:picMk id="1026" creationId="{330A10D6-A310-01CE-2CCB-161213EA143A}"/>
          </ac:picMkLst>
        </pc:picChg>
        <pc:cxnChg chg="del">
          <ac:chgData name="Kelly Stokes" userId="3e5c5154-569e-4d81-aa91-4f91841cdfa9" providerId="ADAL" clId="{30329B80-C0FC-4A3E-8E39-EF55B4E95074}" dt="2023-04-05T14:39:00.644" v="424" actId="478"/>
          <ac:cxnSpMkLst>
            <pc:docMk/>
            <pc:sldMk cId="2654802279" sldId="2317"/>
            <ac:cxnSpMk id="18" creationId="{6474EED3-A221-8CDB-7123-14C69EFC8641}"/>
          </ac:cxnSpMkLst>
        </pc:cxnChg>
      </pc:sldChg>
      <pc:sldChg chg="addSp delSp modSp mod delAnim modAnim">
        <pc:chgData name="Kelly Stokes" userId="3e5c5154-569e-4d81-aa91-4f91841cdfa9" providerId="ADAL" clId="{30329B80-C0FC-4A3E-8E39-EF55B4E95074}" dt="2023-04-05T14:39:48.342" v="441"/>
        <pc:sldMkLst>
          <pc:docMk/>
          <pc:sldMk cId="1250351912" sldId="2318"/>
        </pc:sldMkLst>
        <pc:spChg chg="mod">
          <ac:chgData name="Kelly Stokes" userId="3e5c5154-569e-4d81-aa91-4f91841cdfa9" providerId="ADAL" clId="{30329B80-C0FC-4A3E-8E39-EF55B4E95074}" dt="2023-04-05T14:39:09.211" v="436" actId="20577"/>
          <ac:spMkLst>
            <pc:docMk/>
            <pc:sldMk cId="1250351912" sldId="2318"/>
            <ac:spMk id="2" creationId="{52DA34BA-82FC-47C5-BCE1-BB65E08B92A1}"/>
          </ac:spMkLst>
        </pc:spChg>
        <pc:grpChg chg="del">
          <ac:chgData name="Kelly Stokes" userId="3e5c5154-569e-4d81-aa91-4f91841cdfa9" providerId="ADAL" clId="{30329B80-C0FC-4A3E-8E39-EF55B4E95074}" dt="2023-04-05T14:39:14.211" v="438" actId="478"/>
          <ac:grpSpMkLst>
            <pc:docMk/>
            <pc:sldMk cId="1250351912" sldId="2318"/>
            <ac:grpSpMk id="16" creationId="{E6F4AA76-A8BD-E0FE-3CCE-09A44B8AA07A}"/>
          </ac:grpSpMkLst>
        </pc:grpChg>
        <pc:picChg chg="add mod">
          <ac:chgData name="Kelly Stokes" userId="3e5c5154-569e-4d81-aa91-4f91841cdfa9" providerId="ADAL" clId="{30329B80-C0FC-4A3E-8E39-EF55B4E95074}" dt="2023-04-05T14:39:47.668" v="440" actId="1076"/>
          <ac:picMkLst>
            <pc:docMk/>
            <pc:sldMk cId="1250351912" sldId="2318"/>
            <ac:picMk id="2050" creationId="{5E051CE2-9352-4E7B-420A-D641689D07BD}"/>
          </ac:picMkLst>
        </pc:picChg>
        <pc:cxnChg chg="del">
          <ac:chgData name="Kelly Stokes" userId="3e5c5154-569e-4d81-aa91-4f91841cdfa9" providerId="ADAL" clId="{30329B80-C0FC-4A3E-8E39-EF55B4E95074}" dt="2023-04-05T14:39:13.383" v="437" actId="478"/>
          <ac:cxnSpMkLst>
            <pc:docMk/>
            <pc:sldMk cId="1250351912" sldId="2318"/>
            <ac:cxnSpMk id="18" creationId="{6474EED3-A221-8CDB-7123-14C69EFC8641}"/>
          </ac:cxnSpMkLst>
        </pc:cxnChg>
      </pc:sldChg>
      <pc:sldChg chg="addSp delSp modSp mod delAnim modAnim">
        <pc:chgData name="Kelly Stokes" userId="3e5c5154-569e-4d81-aa91-4f91841cdfa9" providerId="ADAL" clId="{30329B80-C0FC-4A3E-8E39-EF55B4E95074}" dt="2023-04-05T14:40:49.976" v="454"/>
        <pc:sldMkLst>
          <pc:docMk/>
          <pc:sldMk cId="1517248655" sldId="2319"/>
        </pc:sldMkLst>
        <pc:spChg chg="mod">
          <ac:chgData name="Kelly Stokes" userId="3e5c5154-569e-4d81-aa91-4f91841cdfa9" providerId="ADAL" clId="{30329B80-C0FC-4A3E-8E39-EF55B4E95074}" dt="2023-04-05T14:39:57.478" v="449" actId="20577"/>
          <ac:spMkLst>
            <pc:docMk/>
            <pc:sldMk cId="1517248655" sldId="2319"/>
            <ac:spMk id="2" creationId="{52DA34BA-82FC-47C5-BCE1-BB65E08B92A1}"/>
          </ac:spMkLst>
        </pc:spChg>
        <pc:grpChg chg="del">
          <ac:chgData name="Kelly Stokes" userId="3e5c5154-569e-4d81-aa91-4f91841cdfa9" providerId="ADAL" clId="{30329B80-C0FC-4A3E-8E39-EF55B4E95074}" dt="2023-04-05T14:39:58.893" v="450" actId="478"/>
          <ac:grpSpMkLst>
            <pc:docMk/>
            <pc:sldMk cId="1517248655" sldId="2319"/>
            <ac:grpSpMk id="16" creationId="{E6F4AA76-A8BD-E0FE-3CCE-09A44B8AA07A}"/>
          </ac:grpSpMkLst>
        </pc:grpChg>
        <pc:picChg chg="add mod">
          <ac:chgData name="Kelly Stokes" userId="3e5c5154-569e-4d81-aa91-4f91841cdfa9" providerId="ADAL" clId="{30329B80-C0FC-4A3E-8E39-EF55B4E95074}" dt="2023-04-05T14:40:41.346" v="453" actId="1076"/>
          <ac:picMkLst>
            <pc:docMk/>
            <pc:sldMk cId="1517248655" sldId="2319"/>
            <ac:picMk id="3074" creationId="{D181E86F-A6C7-15CD-9B6D-48E85495D30F}"/>
          </ac:picMkLst>
        </pc:picChg>
        <pc:cxnChg chg="del">
          <ac:chgData name="Kelly Stokes" userId="3e5c5154-569e-4d81-aa91-4f91841cdfa9" providerId="ADAL" clId="{30329B80-C0FC-4A3E-8E39-EF55B4E95074}" dt="2023-04-05T14:40:00.153" v="451" actId="478"/>
          <ac:cxnSpMkLst>
            <pc:docMk/>
            <pc:sldMk cId="1517248655" sldId="2319"/>
            <ac:cxnSpMk id="18" creationId="{6474EED3-A221-8CDB-7123-14C69EFC8641}"/>
          </ac:cxnSpMkLst>
        </pc:cxnChg>
      </pc:sldChg>
      <pc:sldChg chg="addSp delSp modSp modAnim">
        <pc:chgData name="Kelly Stokes" userId="3e5c5154-569e-4d81-aa91-4f91841cdfa9" providerId="ADAL" clId="{30329B80-C0FC-4A3E-8E39-EF55B4E95074}" dt="2023-04-05T14:41:54.985" v="524" actId="20577"/>
        <pc:sldMkLst>
          <pc:docMk/>
          <pc:sldMk cId="760550155" sldId="2320"/>
        </pc:sldMkLst>
        <pc:spChg chg="mod">
          <ac:chgData name="Kelly Stokes" userId="3e5c5154-569e-4d81-aa91-4f91841cdfa9" providerId="ADAL" clId="{30329B80-C0FC-4A3E-8E39-EF55B4E95074}" dt="2023-04-05T14:41:01.226" v="463" actId="20577"/>
          <ac:spMkLst>
            <pc:docMk/>
            <pc:sldMk cId="760550155" sldId="2320"/>
            <ac:spMk id="2" creationId="{52DA34BA-82FC-47C5-BCE1-BB65E08B92A1}"/>
          </ac:spMkLst>
        </pc:spChg>
        <pc:spChg chg="mod">
          <ac:chgData name="Kelly Stokes" userId="3e5c5154-569e-4d81-aa91-4f91841cdfa9" providerId="ADAL" clId="{30329B80-C0FC-4A3E-8E39-EF55B4E95074}" dt="2023-04-05T14:41:21.686" v="471" actId="20577"/>
          <ac:spMkLst>
            <pc:docMk/>
            <pc:sldMk cId="760550155" sldId="2320"/>
            <ac:spMk id="10" creationId="{003D53EA-1945-744E-2DD1-0312F4DE835F}"/>
          </ac:spMkLst>
        </pc:spChg>
        <pc:spChg chg="mod">
          <ac:chgData name="Kelly Stokes" userId="3e5c5154-569e-4d81-aa91-4f91841cdfa9" providerId="ADAL" clId="{30329B80-C0FC-4A3E-8E39-EF55B4E95074}" dt="2023-04-05T14:41:54.985" v="524" actId="20577"/>
          <ac:spMkLst>
            <pc:docMk/>
            <pc:sldMk cId="760550155" sldId="2320"/>
            <ac:spMk id="12" creationId="{E384BFF7-3319-CAE2-192F-C4DCBBBBFCCA}"/>
          </ac:spMkLst>
        </pc:spChg>
        <pc:grpChg chg="del">
          <ac:chgData name="Kelly Stokes" userId="3e5c5154-569e-4d81-aa91-4f91841cdfa9" providerId="ADAL" clId="{30329B80-C0FC-4A3E-8E39-EF55B4E95074}" dt="2023-04-05T14:40:56.323" v="455" actId="478"/>
          <ac:grpSpMkLst>
            <pc:docMk/>
            <pc:sldMk cId="760550155" sldId="2320"/>
            <ac:grpSpMk id="4" creationId="{D80F3FFE-8EA4-561C-963A-D29F1278B837}"/>
          </ac:grpSpMkLst>
        </pc:grpChg>
        <pc:picChg chg="add mod">
          <ac:chgData name="Kelly Stokes" userId="3e5c5154-569e-4d81-aa91-4f91841cdfa9" providerId="ADAL" clId="{30329B80-C0FC-4A3E-8E39-EF55B4E95074}" dt="2023-04-05T14:40:56.730" v="456"/>
          <ac:picMkLst>
            <pc:docMk/>
            <pc:sldMk cId="760550155" sldId="2320"/>
            <ac:picMk id="3" creationId="{7AD79787-8F04-F848-9688-38AF34F0A5E0}"/>
          </ac:picMkLst>
        </pc:picChg>
      </pc:sldChg>
      <pc:sldChg chg="addSp delSp modSp mod modAnim">
        <pc:chgData name="Kelly Stokes" userId="3e5c5154-569e-4d81-aa91-4f91841cdfa9" providerId="ADAL" clId="{30329B80-C0FC-4A3E-8E39-EF55B4E95074}" dt="2023-04-05T14:42:32.711" v="541" actId="1076"/>
        <pc:sldMkLst>
          <pc:docMk/>
          <pc:sldMk cId="1346844364" sldId="2321"/>
        </pc:sldMkLst>
        <pc:spChg chg="mod">
          <ac:chgData name="Kelly Stokes" userId="3e5c5154-569e-4d81-aa91-4f91841cdfa9" providerId="ADAL" clId="{30329B80-C0FC-4A3E-8E39-EF55B4E95074}" dt="2023-04-05T14:42:10.225" v="539" actId="20577"/>
          <ac:spMkLst>
            <pc:docMk/>
            <pc:sldMk cId="1346844364" sldId="2321"/>
            <ac:spMk id="2" creationId="{52DA34BA-82FC-47C5-BCE1-BB65E08B92A1}"/>
          </ac:spMkLst>
        </pc:spChg>
        <pc:spChg chg="mod">
          <ac:chgData name="Kelly Stokes" userId="3e5c5154-569e-4d81-aa91-4f91841cdfa9" providerId="ADAL" clId="{30329B80-C0FC-4A3E-8E39-EF55B4E95074}" dt="2023-04-05T14:42:32.711" v="541" actId="1076"/>
          <ac:spMkLst>
            <pc:docMk/>
            <pc:sldMk cId="1346844364" sldId="2321"/>
            <ac:spMk id="12" creationId="{E384BFF7-3319-CAE2-192F-C4DCBBBBFCCA}"/>
          </ac:spMkLst>
        </pc:spChg>
        <pc:grpChg chg="del">
          <ac:chgData name="Kelly Stokes" userId="3e5c5154-569e-4d81-aa91-4f91841cdfa9" providerId="ADAL" clId="{30329B80-C0FC-4A3E-8E39-EF55B4E95074}" dt="2023-04-05T14:42:04.951" v="525" actId="478"/>
          <ac:grpSpMkLst>
            <pc:docMk/>
            <pc:sldMk cId="1346844364" sldId="2321"/>
            <ac:grpSpMk id="4" creationId="{D80F3FFE-8EA4-561C-963A-D29F1278B837}"/>
          </ac:grpSpMkLst>
        </pc:grpChg>
        <pc:picChg chg="add mod">
          <ac:chgData name="Kelly Stokes" userId="3e5c5154-569e-4d81-aa91-4f91841cdfa9" providerId="ADAL" clId="{30329B80-C0FC-4A3E-8E39-EF55B4E95074}" dt="2023-04-05T14:42:05.334" v="526"/>
          <ac:picMkLst>
            <pc:docMk/>
            <pc:sldMk cId="1346844364" sldId="2321"/>
            <ac:picMk id="3" creationId="{CFC23D83-A529-6B70-A9B5-A14B31C81241}"/>
          </ac:picMkLst>
        </pc:picChg>
      </pc:sldChg>
      <pc:sldChg chg="addSp delSp modSp modAnim">
        <pc:chgData name="Kelly Stokes" userId="3e5c5154-569e-4d81-aa91-4f91841cdfa9" providerId="ADAL" clId="{30329B80-C0FC-4A3E-8E39-EF55B4E95074}" dt="2023-04-05T14:43:00.403" v="554"/>
        <pc:sldMkLst>
          <pc:docMk/>
          <pc:sldMk cId="1485230118" sldId="2322"/>
        </pc:sldMkLst>
        <pc:spChg chg="mod">
          <ac:chgData name="Kelly Stokes" userId="3e5c5154-569e-4d81-aa91-4f91841cdfa9" providerId="ADAL" clId="{30329B80-C0FC-4A3E-8E39-EF55B4E95074}" dt="2023-04-05T14:42:49.694" v="553" actId="20577"/>
          <ac:spMkLst>
            <pc:docMk/>
            <pc:sldMk cId="1485230118" sldId="2322"/>
            <ac:spMk id="2" creationId="{52DA34BA-82FC-47C5-BCE1-BB65E08B92A1}"/>
          </ac:spMkLst>
        </pc:spChg>
        <pc:spChg chg="mod">
          <ac:chgData name="Kelly Stokes" userId="3e5c5154-569e-4d81-aa91-4f91841cdfa9" providerId="ADAL" clId="{30329B80-C0FC-4A3E-8E39-EF55B4E95074}" dt="2023-04-05T14:43:00.403" v="554"/>
          <ac:spMkLst>
            <pc:docMk/>
            <pc:sldMk cId="1485230118" sldId="2322"/>
            <ac:spMk id="12" creationId="{E384BFF7-3319-CAE2-192F-C4DCBBBBFCCA}"/>
          </ac:spMkLst>
        </pc:spChg>
        <pc:grpChg chg="del">
          <ac:chgData name="Kelly Stokes" userId="3e5c5154-569e-4d81-aa91-4f91841cdfa9" providerId="ADAL" clId="{30329B80-C0FC-4A3E-8E39-EF55B4E95074}" dt="2023-04-05T14:42:44.567" v="542" actId="478"/>
          <ac:grpSpMkLst>
            <pc:docMk/>
            <pc:sldMk cId="1485230118" sldId="2322"/>
            <ac:grpSpMk id="4" creationId="{D80F3FFE-8EA4-561C-963A-D29F1278B837}"/>
          </ac:grpSpMkLst>
        </pc:grpChg>
        <pc:picChg chg="add mod">
          <ac:chgData name="Kelly Stokes" userId="3e5c5154-569e-4d81-aa91-4f91841cdfa9" providerId="ADAL" clId="{30329B80-C0FC-4A3E-8E39-EF55B4E95074}" dt="2023-04-05T14:42:44.934" v="543"/>
          <ac:picMkLst>
            <pc:docMk/>
            <pc:sldMk cId="1485230118" sldId="2322"/>
            <ac:picMk id="3" creationId="{3C719BAA-FC3C-E207-7761-A35CD652081A}"/>
          </ac:picMkLst>
        </pc:picChg>
      </pc:sldChg>
      <pc:sldChg chg="modSp mod">
        <pc:chgData name="Kelly Stokes" userId="3e5c5154-569e-4d81-aa91-4f91841cdfa9" providerId="ADAL" clId="{30329B80-C0FC-4A3E-8E39-EF55B4E95074}" dt="2023-04-05T14:43:40.067" v="564" actId="27636"/>
        <pc:sldMkLst>
          <pc:docMk/>
          <pc:sldMk cId="1463744812" sldId="2323"/>
        </pc:sldMkLst>
        <pc:spChg chg="mod">
          <ac:chgData name="Kelly Stokes" userId="3e5c5154-569e-4d81-aa91-4f91841cdfa9" providerId="ADAL" clId="{30329B80-C0FC-4A3E-8E39-EF55B4E95074}" dt="2023-04-05T14:43:32.769" v="555"/>
          <ac:spMkLst>
            <pc:docMk/>
            <pc:sldMk cId="1463744812" sldId="2323"/>
            <ac:spMk id="2" creationId="{52DA34BA-82FC-47C5-BCE1-BB65E08B92A1}"/>
          </ac:spMkLst>
        </pc:spChg>
        <pc:spChg chg="mod">
          <ac:chgData name="Kelly Stokes" userId="3e5c5154-569e-4d81-aa91-4f91841cdfa9" providerId="ADAL" clId="{30329B80-C0FC-4A3E-8E39-EF55B4E95074}" dt="2023-04-05T14:43:40.067" v="564" actId="27636"/>
          <ac:spMkLst>
            <pc:docMk/>
            <pc:sldMk cId="1463744812" sldId="2323"/>
            <ac:spMk id="3" creationId="{847A1AC9-9EC9-E1AA-348D-958CE44F2772}"/>
          </ac:spMkLst>
        </pc:spChg>
      </pc:sldChg>
      <pc:sldChg chg="modSp mod">
        <pc:chgData name="Kelly Stokes" userId="3e5c5154-569e-4d81-aa91-4f91841cdfa9" providerId="ADAL" clId="{30329B80-C0FC-4A3E-8E39-EF55B4E95074}" dt="2023-04-05T14:44:02.878" v="570" actId="27636"/>
        <pc:sldMkLst>
          <pc:docMk/>
          <pc:sldMk cId="3120052458" sldId="2324"/>
        </pc:sldMkLst>
        <pc:spChg chg="mod">
          <ac:chgData name="Kelly Stokes" userId="3e5c5154-569e-4d81-aa91-4f91841cdfa9" providerId="ADAL" clId="{30329B80-C0FC-4A3E-8E39-EF55B4E95074}" dt="2023-04-05T14:43:55.177" v="565"/>
          <ac:spMkLst>
            <pc:docMk/>
            <pc:sldMk cId="3120052458" sldId="2324"/>
            <ac:spMk id="2" creationId="{52DA34BA-82FC-47C5-BCE1-BB65E08B92A1}"/>
          </ac:spMkLst>
        </pc:spChg>
        <pc:spChg chg="mod">
          <ac:chgData name="Kelly Stokes" userId="3e5c5154-569e-4d81-aa91-4f91841cdfa9" providerId="ADAL" clId="{30329B80-C0FC-4A3E-8E39-EF55B4E95074}" dt="2023-04-05T14:44:02.878" v="570" actId="27636"/>
          <ac:spMkLst>
            <pc:docMk/>
            <pc:sldMk cId="3120052458" sldId="2324"/>
            <ac:spMk id="3" creationId="{847A1AC9-9EC9-E1AA-348D-958CE44F2772}"/>
          </ac:spMkLst>
        </pc:spChg>
      </pc:sldChg>
      <pc:sldChg chg="modSp mod">
        <pc:chgData name="Kelly Stokes" userId="3e5c5154-569e-4d81-aa91-4f91841cdfa9" providerId="ADAL" clId="{30329B80-C0FC-4A3E-8E39-EF55B4E95074}" dt="2023-04-05T14:44:27.491" v="577" actId="404"/>
        <pc:sldMkLst>
          <pc:docMk/>
          <pc:sldMk cId="560919871" sldId="2325"/>
        </pc:sldMkLst>
        <pc:spChg chg="mod">
          <ac:chgData name="Kelly Stokes" userId="3e5c5154-569e-4d81-aa91-4f91841cdfa9" providerId="ADAL" clId="{30329B80-C0FC-4A3E-8E39-EF55B4E95074}" dt="2023-04-05T14:44:15.952" v="571"/>
          <ac:spMkLst>
            <pc:docMk/>
            <pc:sldMk cId="560919871" sldId="2325"/>
            <ac:spMk id="2" creationId="{52DA34BA-82FC-47C5-BCE1-BB65E08B92A1}"/>
          </ac:spMkLst>
        </pc:spChg>
        <pc:spChg chg="mod">
          <ac:chgData name="Kelly Stokes" userId="3e5c5154-569e-4d81-aa91-4f91841cdfa9" providerId="ADAL" clId="{30329B80-C0FC-4A3E-8E39-EF55B4E95074}" dt="2023-04-05T14:44:27.491" v="577" actId="404"/>
          <ac:spMkLst>
            <pc:docMk/>
            <pc:sldMk cId="560919871" sldId="2325"/>
            <ac:spMk id="3" creationId="{847A1AC9-9EC9-E1AA-348D-958CE44F2772}"/>
          </ac:spMkLst>
        </pc:spChg>
      </pc:sldChg>
      <pc:sldChg chg="modNotesTx">
        <pc:chgData name="Kelly Stokes" userId="3e5c5154-569e-4d81-aa91-4f91841cdfa9" providerId="ADAL" clId="{30329B80-C0FC-4A3E-8E39-EF55B4E95074}" dt="2023-04-05T14:45:03.231" v="583" actId="20577"/>
        <pc:sldMkLst>
          <pc:docMk/>
          <pc:sldMk cId="3531066937" sldId="2334"/>
        </pc:sldMkLst>
      </pc:sldChg>
      <pc:sldChg chg="modSp mod">
        <pc:chgData name="Kelly Stokes" userId="3e5c5154-569e-4d81-aa91-4f91841cdfa9" providerId="ADAL" clId="{30329B80-C0FC-4A3E-8E39-EF55B4E95074}" dt="2023-04-05T14:45:00.190" v="582" actId="1076"/>
        <pc:sldMkLst>
          <pc:docMk/>
          <pc:sldMk cId="1109458450" sldId="2335"/>
        </pc:sldMkLst>
        <pc:spChg chg="mod">
          <ac:chgData name="Kelly Stokes" userId="3e5c5154-569e-4d81-aa91-4f91841cdfa9" providerId="ADAL" clId="{30329B80-C0FC-4A3E-8E39-EF55B4E95074}" dt="2023-04-05T14:45:00.190" v="582" actId="1076"/>
          <ac:spMkLst>
            <pc:docMk/>
            <pc:sldMk cId="1109458450" sldId="2335"/>
            <ac:spMk id="2" creationId="{77E26784-A357-92CE-B6B1-8F248D3D6650}"/>
          </ac:spMkLst>
        </pc:spChg>
      </pc:sldChg>
      <pc:sldChg chg="addSp delSp modSp mod delAnim modAnim">
        <pc:chgData name="Kelly Stokes" userId="3e5c5154-569e-4d81-aa91-4f91841cdfa9" providerId="ADAL" clId="{30329B80-C0FC-4A3E-8E39-EF55B4E95074}" dt="2023-04-05T14:46:05.488" v="600" actId="14100"/>
        <pc:sldMkLst>
          <pc:docMk/>
          <pc:sldMk cId="1334825651" sldId="2340"/>
        </pc:sldMkLst>
        <pc:spChg chg="mod">
          <ac:chgData name="Kelly Stokes" userId="3e5c5154-569e-4d81-aa91-4f91841cdfa9" providerId="ADAL" clId="{30329B80-C0FC-4A3E-8E39-EF55B4E95074}" dt="2023-04-05T14:45:17.437" v="592" actId="20577"/>
          <ac:spMkLst>
            <pc:docMk/>
            <pc:sldMk cId="1334825651" sldId="2340"/>
            <ac:spMk id="2" creationId="{52DA34BA-82FC-47C5-BCE1-BB65E08B92A1}"/>
          </ac:spMkLst>
        </pc:spChg>
        <pc:grpChg chg="del">
          <ac:chgData name="Kelly Stokes" userId="3e5c5154-569e-4d81-aa91-4f91841cdfa9" providerId="ADAL" clId="{30329B80-C0FC-4A3E-8E39-EF55B4E95074}" dt="2023-04-05T14:45:18.753" v="593" actId="478"/>
          <ac:grpSpMkLst>
            <pc:docMk/>
            <pc:sldMk cId="1334825651" sldId="2340"/>
            <ac:grpSpMk id="16" creationId="{E6F4AA76-A8BD-E0FE-3CCE-09A44B8AA07A}"/>
          </ac:grpSpMkLst>
        </pc:grpChg>
        <pc:picChg chg="add mod">
          <ac:chgData name="Kelly Stokes" userId="3e5c5154-569e-4d81-aa91-4f91841cdfa9" providerId="ADAL" clId="{30329B80-C0FC-4A3E-8E39-EF55B4E95074}" dt="2023-04-05T14:46:05.488" v="600" actId="14100"/>
          <ac:picMkLst>
            <pc:docMk/>
            <pc:sldMk cId="1334825651" sldId="2340"/>
            <ac:picMk id="4098" creationId="{D4028B9D-FB34-334D-40E0-CE7F05F386AB}"/>
          </ac:picMkLst>
        </pc:picChg>
        <pc:cxnChg chg="del">
          <ac:chgData name="Kelly Stokes" userId="3e5c5154-569e-4d81-aa91-4f91841cdfa9" providerId="ADAL" clId="{30329B80-C0FC-4A3E-8E39-EF55B4E95074}" dt="2023-04-05T14:45:19.740" v="594" actId="478"/>
          <ac:cxnSpMkLst>
            <pc:docMk/>
            <pc:sldMk cId="1334825651" sldId="2340"/>
            <ac:cxnSpMk id="18" creationId="{6474EED3-A221-8CDB-7123-14C69EFC8641}"/>
          </ac:cxnSpMkLst>
        </pc:cxnChg>
      </pc:sldChg>
      <pc:sldChg chg="addSp delSp modSp mod delAnim modAnim">
        <pc:chgData name="Kelly Stokes" userId="3e5c5154-569e-4d81-aa91-4f91841cdfa9" providerId="ADAL" clId="{30329B80-C0FC-4A3E-8E39-EF55B4E95074}" dt="2023-04-05T14:46:51.101" v="614"/>
        <pc:sldMkLst>
          <pc:docMk/>
          <pc:sldMk cId="1955017015" sldId="2341"/>
        </pc:sldMkLst>
        <pc:spChg chg="mod">
          <ac:chgData name="Kelly Stokes" userId="3e5c5154-569e-4d81-aa91-4f91841cdfa9" providerId="ADAL" clId="{30329B80-C0FC-4A3E-8E39-EF55B4E95074}" dt="2023-04-05T14:46:14.112" v="609" actId="20577"/>
          <ac:spMkLst>
            <pc:docMk/>
            <pc:sldMk cId="1955017015" sldId="2341"/>
            <ac:spMk id="2" creationId="{52DA34BA-82FC-47C5-BCE1-BB65E08B92A1}"/>
          </ac:spMkLst>
        </pc:spChg>
        <pc:grpChg chg="del">
          <ac:chgData name="Kelly Stokes" userId="3e5c5154-569e-4d81-aa91-4f91841cdfa9" providerId="ADAL" clId="{30329B80-C0FC-4A3E-8E39-EF55B4E95074}" dt="2023-04-05T14:46:15.551" v="610" actId="478"/>
          <ac:grpSpMkLst>
            <pc:docMk/>
            <pc:sldMk cId="1955017015" sldId="2341"/>
            <ac:grpSpMk id="16" creationId="{E6F4AA76-A8BD-E0FE-3CCE-09A44B8AA07A}"/>
          </ac:grpSpMkLst>
        </pc:grpChg>
        <pc:picChg chg="add mod">
          <ac:chgData name="Kelly Stokes" userId="3e5c5154-569e-4d81-aa91-4f91841cdfa9" providerId="ADAL" clId="{30329B80-C0FC-4A3E-8E39-EF55B4E95074}" dt="2023-04-05T14:46:50.337" v="613" actId="1076"/>
          <ac:picMkLst>
            <pc:docMk/>
            <pc:sldMk cId="1955017015" sldId="2341"/>
            <ac:picMk id="8194" creationId="{981A5E9A-8937-4EF4-B2EC-05B70D40FEE3}"/>
          </ac:picMkLst>
        </pc:picChg>
        <pc:cxnChg chg="del">
          <ac:chgData name="Kelly Stokes" userId="3e5c5154-569e-4d81-aa91-4f91841cdfa9" providerId="ADAL" clId="{30329B80-C0FC-4A3E-8E39-EF55B4E95074}" dt="2023-04-05T14:46:16.744" v="611" actId="478"/>
          <ac:cxnSpMkLst>
            <pc:docMk/>
            <pc:sldMk cId="1955017015" sldId="2341"/>
            <ac:cxnSpMk id="18" creationId="{6474EED3-A221-8CDB-7123-14C69EFC8641}"/>
          </ac:cxnSpMkLst>
        </pc:cxnChg>
      </pc:sldChg>
      <pc:sldChg chg="addSp delSp modSp mod delAnim modAnim">
        <pc:chgData name="Kelly Stokes" userId="3e5c5154-569e-4d81-aa91-4f91841cdfa9" providerId="ADAL" clId="{30329B80-C0FC-4A3E-8E39-EF55B4E95074}" dt="2023-04-05T14:47:45.175" v="628"/>
        <pc:sldMkLst>
          <pc:docMk/>
          <pc:sldMk cId="125876894" sldId="2342"/>
        </pc:sldMkLst>
        <pc:spChg chg="mod">
          <ac:chgData name="Kelly Stokes" userId="3e5c5154-569e-4d81-aa91-4f91841cdfa9" providerId="ADAL" clId="{30329B80-C0FC-4A3E-8E39-EF55B4E95074}" dt="2023-04-05T14:47:00.027" v="623" actId="20577"/>
          <ac:spMkLst>
            <pc:docMk/>
            <pc:sldMk cId="125876894" sldId="2342"/>
            <ac:spMk id="2" creationId="{52DA34BA-82FC-47C5-BCE1-BB65E08B92A1}"/>
          </ac:spMkLst>
        </pc:spChg>
        <pc:grpChg chg="del">
          <ac:chgData name="Kelly Stokes" userId="3e5c5154-569e-4d81-aa91-4f91841cdfa9" providerId="ADAL" clId="{30329B80-C0FC-4A3E-8E39-EF55B4E95074}" dt="2023-04-05T14:47:02.610" v="624" actId="478"/>
          <ac:grpSpMkLst>
            <pc:docMk/>
            <pc:sldMk cId="125876894" sldId="2342"/>
            <ac:grpSpMk id="16" creationId="{E6F4AA76-A8BD-E0FE-3CCE-09A44B8AA07A}"/>
          </ac:grpSpMkLst>
        </pc:grpChg>
        <pc:picChg chg="add mod">
          <ac:chgData name="Kelly Stokes" userId="3e5c5154-569e-4d81-aa91-4f91841cdfa9" providerId="ADAL" clId="{30329B80-C0FC-4A3E-8E39-EF55B4E95074}" dt="2023-04-05T14:47:44.362" v="627" actId="1076"/>
          <ac:picMkLst>
            <pc:docMk/>
            <pc:sldMk cId="125876894" sldId="2342"/>
            <ac:picMk id="9218" creationId="{45803AC6-CA45-C886-DE0E-2C56E2EA2CC4}"/>
          </ac:picMkLst>
        </pc:picChg>
        <pc:cxnChg chg="del">
          <ac:chgData name="Kelly Stokes" userId="3e5c5154-569e-4d81-aa91-4f91841cdfa9" providerId="ADAL" clId="{30329B80-C0FC-4A3E-8E39-EF55B4E95074}" dt="2023-04-05T14:47:03.868" v="625" actId="478"/>
          <ac:cxnSpMkLst>
            <pc:docMk/>
            <pc:sldMk cId="125876894" sldId="2342"/>
            <ac:cxnSpMk id="18" creationId="{6474EED3-A221-8CDB-7123-14C69EFC8641}"/>
          </ac:cxnSpMkLst>
        </pc:cxnChg>
      </pc:sldChg>
      <pc:sldChg chg="addSp delSp modSp modAnim">
        <pc:chgData name="Kelly Stokes" userId="3e5c5154-569e-4d81-aa91-4f91841cdfa9" providerId="ADAL" clId="{30329B80-C0FC-4A3E-8E39-EF55B4E95074}" dt="2023-04-05T14:48:10.275" v="642"/>
        <pc:sldMkLst>
          <pc:docMk/>
          <pc:sldMk cId="1598380663" sldId="2343"/>
        </pc:sldMkLst>
        <pc:spChg chg="mod">
          <ac:chgData name="Kelly Stokes" userId="3e5c5154-569e-4d81-aa91-4f91841cdfa9" providerId="ADAL" clId="{30329B80-C0FC-4A3E-8E39-EF55B4E95074}" dt="2023-04-05T14:47:57.291" v="641" actId="20577"/>
          <ac:spMkLst>
            <pc:docMk/>
            <pc:sldMk cId="1598380663" sldId="2343"/>
            <ac:spMk id="2" creationId="{52DA34BA-82FC-47C5-BCE1-BB65E08B92A1}"/>
          </ac:spMkLst>
        </pc:spChg>
        <pc:spChg chg="mod">
          <ac:chgData name="Kelly Stokes" userId="3e5c5154-569e-4d81-aa91-4f91841cdfa9" providerId="ADAL" clId="{30329B80-C0FC-4A3E-8E39-EF55B4E95074}" dt="2023-04-05T14:48:10.275" v="642"/>
          <ac:spMkLst>
            <pc:docMk/>
            <pc:sldMk cId="1598380663" sldId="2343"/>
            <ac:spMk id="12" creationId="{E384BFF7-3319-CAE2-192F-C4DCBBBBFCCA}"/>
          </ac:spMkLst>
        </pc:spChg>
        <pc:grpChg chg="del">
          <ac:chgData name="Kelly Stokes" userId="3e5c5154-569e-4d81-aa91-4f91841cdfa9" providerId="ADAL" clId="{30329B80-C0FC-4A3E-8E39-EF55B4E95074}" dt="2023-04-05T14:47:50.703" v="629" actId="478"/>
          <ac:grpSpMkLst>
            <pc:docMk/>
            <pc:sldMk cId="1598380663" sldId="2343"/>
            <ac:grpSpMk id="4" creationId="{D80F3FFE-8EA4-561C-963A-D29F1278B837}"/>
          </ac:grpSpMkLst>
        </pc:grpChg>
        <pc:picChg chg="add mod">
          <ac:chgData name="Kelly Stokes" userId="3e5c5154-569e-4d81-aa91-4f91841cdfa9" providerId="ADAL" clId="{30329B80-C0FC-4A3E-8E39-EF55B4E95074}" dt="2023-04-05T14:47:51.593" v="630"/>
          <ac:picMkLst>
            <pc:docMk/>
            <pc:sldMk cId="1598380663" sldId="2343"/>
            <ac:picMk id="3" creationId="{3E8A3FC4-AD83-475A-2D0F-45FFA76605C3}"/>
          </ac:picMkLst>
        </pc:picChg>
      </pc:sldChg>
      <pc:sldChg chg="addSp delSp modSp modAnim">
        <pc:chgData name="Kelly Stokes" userId="3e5c5154-569e-4d81-aa91-4f91841cdfa9" providerId="ADAL" clId="{30329B80-C0FC-4A3E-8E39-EF55B4E95074}" dt="2023-04-05T14:48:35.517" v="654"/>
        <pc:sldMkLst>
          <pc:docMk/>
          <pc:sldMk cId="1912000984" sldId="2344"/>
        </pc:sldMkLst>
        <pc:spChg chg="mod">
          <ac:chgData name="Kelly Stokes" userId="3e5c5154-569e-4d81-aa91-4f91841cdfa9" providerId="ADAL" clId="{30329B80-C0FC-4A3E-8E39-EF55B4E95074}" dt="2023-04-05T14:48:23.501" v="653" actId="20577"/>
          <ac:spMkLst>
            <pc:docMk/>
            <pc:sldMk cId="1912000984" sldId="2344"/>
            <ac:spMk id="2" creationId="{52DA34BA-82FC-47C5-BCE1-BB65E08B92A1}"/>
          </ac:spMkLst>
        </pc:spChg>
        <pc:spChg chg="mod">
          <ac:chgData name="Kelly Stokes" userId="3e5c5154-569e-4d81-aa91-4f91841cdfa9" providerId="ADAL" clId="{30329B80-C0FC-4A3E-8E39-EF55B4E95074}" dt="2023-04-05T14:48:35.517" v="654"/>
          <ac:spMkLst>
            <pc:docMk/>
            <pc:sldMk cId="1912000984" sldId="2344"/>
            <ac:spMk id="12" creationId="{E384BFF7-3319-CAE2-192F-C4DCBBBBFCCA}"/>
          </ac:spMkLst>
        </pc:spChg>
        <pc:grpChg chg="del">
          <ac:chgData name="Kelly Stokes" userId="3e5c5154-569e-4d81-aa91-4f91841cdfa9" providerId="ADAL" clId="{30329B80-C0FC-4A3E-8E39-EF55B4E95074}" dt="2023-04-05T14:48:18.421" v="643" actId="478"/>
          <ac:grpSpMkLst>
            <pc:docMk/>
            <pc:sldMk cId="1912000984" sldId="2344"/>
            <ac:grpSpMk id="4" creationId="{D80F3FFE-8EA4-561C-963A-D29F1278B837}"/>
          </ac:grpSpMkLst>
        </pc:grpChg>
        <pc:picChg chg="add mod">
          <ac:chgData name="Kelly Stokes" userId="3e5c5154-569e-4d81-aa91-4f91841cdfa9" providerId="ADAL" clId="{30329B80-C0FC-4A3E-8E39-EF55B4E95074}" dt="2023-04-05T14:48:18.758" v="644"/>
          <ac:picMkLst>
            <pc:docMk/>
            <pc:sldMk cId="1912000984" sldId="2344"/>
            <ac:picMk id="3" creationId="{B49F2ED3-2BDF-9FFE-8AF1-49A1BC6384C3}"/>
          </ac:picMkLst>
        </pc:picChg>
      </pc:sldChg>
      <pc:sldChg chg="addSp delSp modSp modAnim">
        <pc:chgData name="Kelly Stokes" userId="3e5c5154-569e-4d81-aa91-4f91841cdfa9" providerId="ADAL" clId="{30329B80-C0FC-4A3E-8E39-EF55B4E95074}" dt="2023-04-05T14:49:02.581" v="667" actId="20577"/>
        <pc:sldMkLst>
          <pc:docMk/>
          <pc:sldMk cId="1446885958" sldId="2345"/>
        </pc:sldMkLst>
        <pc:spChg chg="mod">
          <ac:chgData name="Kelly Stokes" userId="3e5c5154-569e-4d81-aa91-4f91841cdfa9" providerId="ADAL" clId="{30329B80-C0FC-4A3E-8E39-EF55B4E95074}" dt="2023-04-05T14:48:47.710" v="665" actId="20577"/>
          <ac:spMkLst>
            <pc:docMk/>
            <pc:sldMk cId="1446885958" sldId="2345"/>
            <ac:spMk id="2" creationId="{52DA34BA-82FC-47C5-BCE1-BB65E08B92A1}"/>
          </ac:spMkLst>
        </pc:spChg>
        <pc:spChg chg="mod">
          <ac:chgData name="Kelly Stokes" userId="3e5c5154-569e-4d81-aa91-4f91841cdfa9" providerId="ADAL" clId="{30329B80-C0FC-4A3E-8E39-EF55B4E95074}" dt="2023-04-05T14:49:02.581" v="667" actId="20577"/>
          <ac:spMkLst>
            <pc:docMk/>
            <pc:sldMk cId="1446885958" sldId="2345"/>
            <ac:spMk id="12" creationId="{E384BFF7-3319-CAE2-192F-C4DCBBBBFCCA}"/>
          </ac:spMkLst>
        </pc:spChg>
        <pc:grpChg chg="del">
          <ac:chgData name="Kelly Stokes" userId="3e5c5154-569e-4d81-aa91-4f91841cdfa9" providerId="ADAL" clId="{30329B80-C0FC-4A3E-8E39-EF55B4E95074}" dt="2023-04-05T14:48:41.816" v="655" actId="478"/>
          <ac:grpSpMkLst>
            <pc:docMk/>
            <pc:sldMk cId="1446885958" sldId="2345"/>
            <ac:grpSpMk id="4" creationId="{D80F3FFE-8EA4-561C-963A-D29F1278B837}"/>
          </ac:grpSpMkLst>
        </pc:grpChg>
        <pc:picChg chg="add mod">
          <ac:chgData name="Kelly Stokes" userId="3e5c5154-569e-4d81-aa91-4f91841cdfa9" providerId="ADAL" clId="{30329B80-C0FC-4A3E-8E39-EF55B4E95074}" dt="2023-04-05T14:48:42.123" v="656"/>
          <ac:picMkLst>
            <pc:docMk/>
            <pc:sldMk cId="1446885958" sldId="2345"/>
            <ac:picMk id="3" creationId="{FB3B6BF5-D514-FA5D-5DEA-46B884ED4C67}"/>
          </ac:picMkLst>
        </pc:picChg>
      </pc:sldChg>
      <pc:sldChg chg="modSp mod">
        <pc:chgData name="Kelly Stokes" userId="3e5c5154-569e-4d81-aa91-4f91841cdfa9" providerId="ADAL" clId="{30329B80-C0FC-4A3E-8E39-EF55B4E95074}" dt="2023-04-05T14:49:26.709" v="671" actId="27636"/>
        <pc:sldMkLst>
          <pc:docMk/>
          <pc:sldMk cId="1912693193" sldId="2346"/>
        </pc:sldMkLst>
        <pc:spChg chg="mod">
          <ac:chgData name="Kelly Stokes" userId="3e5c5154-569e-4d81-aa91-4f91841cdfa9" providerId="ADAL" clId="{30329B80-C0FC-4A3E-8E39-EF55B4E95074}" dt="2023-04-05T14:49:19.706" v="668"/>
          <ac:spMkLst>
            <pc:docMk/>
            <pc:sldMk cId="1912693193" sldId="2346"/>
            <ac:spMk id="2" creationId="{52DA34BA-82FC-47C5-BCE1-BB65E08B92A1}"/>
          </ac:spMkLst>
        </pc:spChg>
        <pc:spChg chg="mod">
          <ac:chgData name="Kelly Stokes" userId="3e5c5154-569e-4d81-aa91-4f91841cdfa9" providerId="ADAL" clId="{30329B80-C0FC-4A3E-8E39-EF55B4E95074}" dt="2023-04-05T14:49:26.709" v="671" actId="27636"/>
          <ac:spMkLst>
            <pc:docMk/>
            <pc:sldMk cId="1912693193" sldId="2346"/>
            <ac:spMk id="3" creationId="{847A1AC9-9EC9-E1AA-348D-958CE44F2772}"/>
          </ac:spMkLst>
        </pc:spChg>
      </pc:sldChg>
      <pc:sldChg chg="modSp mod">
        <pc:chgData name="Kelly Stokes" userId="3e5c5154-569e-4d81-aa91-4f91841cdfa9" providerId="ADAL" clId="{30329B80-C0FC-4A3E-8E39-EF55B4E95074}" dt="2023-04-05T14:49:48.632" v="681" actId="27636"/>
        <pc:sldMkLst>
          <pc:docMk/>
          <pc:sldMk cId="244426025" sldId="2347"/>
        </pc:sldMkLst>
        <pc:spChg chg="mod">
          <ac:chgData name="Kelly Stokes" userId="3e5c5154-569e-4d81-aa91-4f91841cdfa9" providerId="ADAL" clId="{30329B80-C0FC-4A3E-8E39-EF55B4E95074}" dt="2023-04-05T14:49:38.362" v="672"/>
          <ac:spMkLst>
            <pc:docMk/>
            <pc:sldMk cId="244426025" sldId="2347"/>
            <ac:spMk id="2" creationId="{52DA34BA-82FC-47C5-BCE1-BB65E08B92A1}"/>
          </ac:spMkLst>
        </pc:spChg>
        <pc:spChg chg="mod">
          <ac:chgData name="Kelly Stokes" userId="3e5c5154-569e-4d81-aa91-4f91841cdfa9" providerId="ADAL" clId="{30329B80-C0FC-4A3E-8E39-EF55B4E95074}" dt="2023-04-05T14:49:48.632" v="681" actId="27636"/>
          <ac:spMkLst>
            <pc:docMk/>
            <pc:sldMk cId="244426025" sldId="2347"/>
            <ac:spMk id="3" creationId="{847A1AC9-9EC9-E1AA-348D-958CE44F2772}"/>
          </ac:spMkLst>
        </pc:spChg>
      </pc:sldChg>
      <pc:sldChg chg="modSp mod">
        <pc:chgData name="Kelly Stokes" userId="3e5c5154-569e-4d81-aa91-4f91841cdfa9" providerId="ADAL" clId="{30329B80-C0FC-4A3E-8E39-EF55B4E95074}" dt="2023-04-05T14:50:15.602" v="690" actId="404"/>
        <pc:sldMkLst>
          <pc:docMk/>
          <pc:sldMk cId="901785802" sldId="2348"/>
        </pc:sldMkLst>
        <pc:spChg chg="mod">
          <ac:chgData name="Kelly Stokes" userId="3e5c5154-569e-4d81-aa91-4f91841cdfa9" providerId="ADAL" clId="{30329B80-C0FC-4A3E-8E39-EF55B4E95074}" dt="2023-04-05T14:50:03.205" v="682"/>
          <ac:spMkLst>
            <pc:docMk/>
            <pc:sldMk cId="901785802" sldId="2348"/>
            <ac:spMk id="2" creationId="{52DA34BA-82FC-47C5-BCE1-BB65E08B92A1}"/>
          </ac:spMkLst>
        </pc:spChg>
        <pc:spChg chg="mod">
          <ac:chgData name="Kelly Stokes" userId="3e5c5154-569e-4d81-aa91-4f91841cdfa9" providerId="ADAL" clId="{30329B80-C0FC-4A3E-8E39-EF55B4E95074}" dt="2023-04-05T14:50:15.602" v="690" actId="404"/>
          <ac:spMkLst>
            <pc:docMk/>
            <pc:sldMk cId="901785802" sldId="2348"/>
            <ac:spMk id="3" creationId="{847A1AC9-9EC9-E1AA-348D-958CE44F2772}"/>
          </ac:spMkLst>
        </pc:spChg>
      </pc:sldChg>
      <pc:sldChg chg="modNotesTx">
        <pc:chgData name="Kelly Stokes" userId="3e5c5154-569e-4d81-aa91-4f91841cdfa9" providerId="ADAL" clId="{30329B80-C0FC-4A3E-8E39-EF55B4E95074}" dt="2023-04-05T14:50:43.981" v="694" actId="20577"/>
        <pc:sldMkLst>
          <pc:docMk/>
          <pc:sldMk cId="712240537" sldId="2357"/>
        </pc:sldMkLst>
      </pc:sldChg>
      <pc:sldChg chg="modSp mod">
        <pc:chgData name="Kelly Stokes" userId="3e5c5154-569e-4d81-aa91-4f91841cdfa9" providerId="ADAL" clId="{30329B80-C0FC-4A3E-8E39-EF55B4E95074}" dt="2023-04-05T14:50:50.341" v="696" actId="20577"/>
        <pc:sldMkLst>
          <pc:docMk/>
          <pc:sldMk cId="3465952057" sldId="2358"/>
        </pc:sldMkLst>
        <pc:spChg chg="mod">
          <ac:chgData name="Kelly Stokes" userId="3e5c5154-569e-4d81-aa91-4f91841cdfa9" providerId="ADAL" clId="{30329B80-C0FC-4A3E-8E39-EF55B4E95074}" dt="2023-04-05T14:50:50.341" v="696" actId="20577"/>
          <ac:spMkLst>
            <pc:docMk/>
            <pc:sldMk cId="3465952057" sldId="2358"/>
            <ac:spMk id="2" creationId="{77E26784-A357-92CE-B6B1-8F248D3D6650}"/>
          </ac:spMkLst>
        </pc:spChg>
      </pc:sldChg>
      <pc:sldChg chg="addSp delSp modSp mod delAnim modAnim">
        <pc:chgData name="Kelly Stokes" userId="3e5c5154-569e-4d81-aa91-4f91841cdfa9" providerId="ADAL" clId="{30329B80-C0FC-4A3E-8E39-EF55B4E95074}" dt="2023-04-05T14:51:39.660" v="711"/>
        <pc:sldMkLst>
          <pc:docMk/>
          <pc:sldMk cId="1234325237" sldId="2363"/>
        </pc:sldMkLst>
        <pc:spChg chg="mod">
          <ac:chgData name="Kelly Stokes" userId="3e5c5154-569e-4d81-aa91-4f91841cdfa9" providerId="ADAL" clId="{30329B80-C0FC-4A3E-8E39-EF55B4E95074}" dt="2023-04-05T14:51:08.052" v="706" actId="20577"/>
          <ac:spMkLst>
            <pc:docMk/>
            <pc:sldMk cId="1234325237" sldId="2363"/>
            <ac:spMk id="2" creationId="{52DA34BA-82FC-47C5-BCE1-BB65E08B92A1}"/>
          </ac:spMkLst>
        </pc:spChg>
        <pc:grpChg chg="del">
          <ac:chgData name="Kelly Stokes" userId="3e5c5154-569e-4d81-aa91-4f91841cdfa9" providerId="ADAL" clId="{30329B80-C0FC-4A3E-8E39-EF55B4E95074}" dt="2023-04-05T14:51:09.599" v="707" actId="478"/>
          <ac:grpSpMkLst>
            <pc:docMk/>
            <pc:sldMk cId="1234325237" sldId="2363"/>
            <ac:grpSpMk id="16" creationId="{E6F4AA76-A8BD-E0FE-3CCE-09A44B8AA07A}"/>
          </ac:grpSpMkLst>
        </pc:grpChg>
        <pc:picChg chg="add mod">
          <ac:chgData name="Kelly Stokes" userId="3e5c5154-569e-4d81-aa91-4f91841cdfa9" providerId="ADAL" clId="{30329B80-C0FC-4A3E-8E39-EF55B4E95074}" dt="2023-04-05T14:51:37.468" v="710" actId="1076"/>
          <ac:picMkLst>
            <pc:docMk/>
            <pc:sldMk cId="1234325237" sldId="2363"/>
            <ac:picMk id="10242" creationId="{8C5262FF-3C2B-D584-4C5F-21C635039CB9}"/>
          </ac:picMkLst>
        </pc:picChg>
        <pc:cxnChg chg="del">
          <ac:chgData name="Kelly Stokes" userId="3e5c5154-569e-4d81-aa91-4f91841cdfa9" providerId="ADAL" clId="{30329B80-C0FC-4A3E-8E39-EF55B4E95074}" dt="2023-04-05T14:51:10.698" v="708" actId="478"/>
          <ac:cxnSpMkLst>
            <pc:docMk/>
            <pc:sldMk cId="1234325237" sldId="2363"/>
            <ac:cxnSpMk id="18" creationId="{6474EED3-A221-8CDB-7123-14C69EFC8641}"/>
          </ac:cxnSpMkLst>
        </pc:cxnChg>
      </pc:sldChg>
      <pc:sldChg chg="addSp delSp modSp mod delAnim modAnim">
        <pc:chgData name="Kelly Stokes" userId="3e5c5154-569e-4d81-aa91-4f91841cdfa9" providerId="ADAL" clId="{30329B80-C0FC-4A3E-8E39-EF55B4E95074}" dt="2023-04-05T14:52:33.761" v="723"/>
        <pc:sldMkLst>
          <pc:docMk/>
          <pc:sldMk cId="3606520179" sldId="2364"/>
        </pc:sldMkLst>
        <pc:spChg chg="mod">
          <ac:chgData name="Kelly Stokes" userId="3e5c5154-569e-4d81-aa91-4f91841cdfa9" providerId="ADAL" clId="{30329B80-C0FC-4A3E-8E39-EF55B4E95074}" dt="2023-04-05T14:51:45.701" v="717" actId="20577"/>
          <ac:spMkLst>
            <pc:docMk/>
            <pc:sldMk cId="3606520179" sldId="2364"/>
            <ac:spMk id="2" creationId="{52DA34BA-82FC-47C5-BCE1-BB65E08B92A1}"/>
          </ac:spMkLst>
        </pc:spChg>
        <pc:grpChg chg="del">
          <ac:chgData name="Kelly Stokes" userId="3e5c5154-569e-4d81-aa91-4f91841cdfa9" providerId="ADAL" clId="{30329B80-C0FC-4A3E-8E39-EF55B4E95074}" dt="2023-04-05T14:51:47.032" v="718" actId="478"/>
          <ac:grpSpMkLst>
            <pc:docMk/>
            <pc:sldMk cId="3606520179" sldId="2364"/>
            <ac:grpSpMk id="16" creationId="{E6F4AA76-A8BD-E0FE-3CCE-09A44B8AA07A}"/>
          </ac:grpSpMkLst>
        </pc:grpChg>
        <pc:picChg chg="add mod">
          <ac:chgData name="Kelly Stokes" userId="3e5c5154-569e-4d81-aa91-4f91841cdfa9" providerId="ADAL" clId="{30329B80-C0FC-4A3E-8E39-EF55B4E95074}" dt="2023-04-05T14:52:30.565" v="722" actId="14100"/>
          <ac:picMkLst>
            <pc:docMk/>
            <pc:sldMk cId="3606520179" sldId="2364"/>
            <ac:picMk id="14338" creationId="{FA9F456D-9C9C-2B7B-9EDB-2769A754B87F}"/>
          </ac:picMkLst>
        </pc:picChg>
        <pc:cxnChg chg="del">
          <ac:chgData name="Kelly Stokes" userId="3e5c5154-569e-4d81-aa91-4f91841cdfa9" providerId="ADAL" clId="{30329B80-C0FC-4A3E-8E39-EF55B4E95074}" dt="2023-04-05T14:51:48.179" v="719" actId="478"/>
          <ac:cxnSpMkLst>
            <pc:docMk/>
            <pc:sldMk cId="3606520179" sldId="2364"/>
            <ac:cxnSpMk id="18" creationId="{6474EED3-A221-8CDB-7123-14C69EFC8641}"/>
          </ac:cxnSpMkLst>
        </pc:cxnChg>
      </pc:sldChg>
      <pc:sldChg chg="addSp delSp modSp mod delAnim modAnim">
        <pc:chgData name="Kelly Stokes" userId="3e5c5154-569e-4d81-aa91-4f91841cdfa9" providerId="ADAL" clId="{30329B80-C0FC-4A3E-8E39-EF55B4E95074}" dt="2023-04-05T14:55:18.989" v="734"/>
        <pc:sldMkLst>
          <pc:docMk/>
          <pc:sldMk cId="1180729127" sldId="2365"/>
        </pc:sldMkLst>
        <pc:spChg chg="mod">
          <ac:chgData name="Kelly Stokes" userId="3e5c5154-569e-4d81-aa91-4f91841cdfa9" providerId="ADAL" clId="{30329B80-C0FC-4A3E-8E39-EF55B4E95074}" dt="2023-04-05T14:52:39.327" v="728" actId="20577"/>
          <ac:spMkLst>
            <pc:docMk/>
            <pc:sldMk cId="1180729127" sldId="2365"/>
            <ac:spMk id="2" creationId="{52DA34BA-82FC-47C5-BCE1-BB65E08B92A1}"/>
          </ac:spMkLst>
        </pc:spChg>
        <pc:grpChg chg="del">
          <ac:chgData name="Kelly Stokes" userId="3e5c5154-569e-4d81-aa91-4f91841cdfa9" providerId="ADAL" clId="{30329B80-C0FC-4A3E-8E39-EF55B4E95074}" dt="2023-04-05T14:52:40.664" v="729" actId="478"/>
          <ac:grpSpMkLst>
            <pc:docMk/>
            <pc:sldMk cId="1180729127" sldId="2365"/>
            <ac:grpSpMk id="16" creationId="{E6F4AA76-A8BD-E0FE-3CCE-09A44B8AA07A}"/>
          </ac:grpSpMkLst>
        </pc:grpChg>
        <pc:picChg chg="add mod">
          <ac:chgData name="Kelly Stokes" userId="3e5c5154-569e-4d81-aa91-4f91841cdfa9" providerId="ADAL" clId="{30329B80-C0FC-4A3E-8E39-EF55B4E95074}" dt="2023-04-05T14:55:14.542" v="733" actId="732"/>
          <ac:picMkLst>
            <pc:docMk/>
            <pc:sldMk cId="1180729127" sldId="2365"/>
            <ac:picMk id="15362" creationId="{8381B3E5-91F6-4E46-BEBA-7EAD07020C08}"/>
          </ac:picMkLst>
        </pc:picChg>
        <pc:cxnChg chg="del">
          <ac:chgData name="Kelly Stokes" userId="3e5c5154-569e-4d81-aa91-4f91841cdfa9" providerId="ADAL" clId="{30329B80-C0FC-4A3E-8E39-EF55B4E95074}" dt="2023-04-05T14:52:42.526" v="730" actId="478"/>
          <ac:cxnSpMkLst>
            <pc:docMk/>
            <pc:sldMk cId="1180729127" sldId="2365"/>
            <ac:cxnSpMk id="18" creationId="{6474EED3-A221-8CDB-7123-14C69EFC8641}"/>
          </ac:cxnSpMkLst>
        </pc:cxnChg>
      </pc:sldChg>
      <pc:sldChg chg="addSp delSp modSp modAnim">
        <pc:chgData name="Kelly Stokes" userId="3e5c5154-569e-4d81-aa91-4f91841cdfa9" providerId="ADAL" clId="{30329B80-C0FC-4A3E-8E39-EF55B4E95074}" dt="2023-04-05T14:55:44.564" v="749"/>
        <pc:sldMkLst>
          <pc:docMk/>
          <pc:sldMk cId="2423200044" sldId="2366"/>
        </pc:sldMkLst>
        <pc:spChg chg="mod">
          <ac:chgData name="Kelly Stokes" userId="3e5c5154-569e-4d81-aa91-4f91841cdfa9" providerId="ADAL" clId="{30329B80-C0FC-4A3E-8E39-EF55B4E95074}" dt="2023-04-05T14:55:30.831" v="748" actId="20577"/>
          <ac:spMkLst>
            <pc:docMk/>
            <pc:sldMk cId="2423200044" sldId="2366"/>
            <ac:spMk id="2" creationId="{52DA34BA-82FC-47C5-BCE1-BB65E08B92A1}"/>
          </ac:spMkLst>
        </pc:spChg>
        <pc:spChg chg="mod">
          <ac:chgData name="Kelly Stokes" userId="3e5c5154-569e-4d81-aa91-4f91841cdfa9" providerId="ADAL" clId="{30329B80-C0FC-4A3E-8E39-EF55B4E95074}" dt="2023-04-05T14:55:44.564" v="749"/>
          <ac:spMkLst>
            <pc:docMk/>
            <pc:sldMk cId="2423200044" sldId="2366"/>
            <ac:spMk id="12" creationId="{E384BFF7-3319-CAE2-192F-C4DCBBBBFCCA}"/>
          </ac:spMkLst>
        </pc:spChg>
        <pc:grpChg chg="del">
          <ac:chgData name="Kelly Stokes" userId="3e5c5154-569e-4d81-aa91-4f91841cdfa9" providerId="ADAL" clId="{30329B80-C0FC-4A3E-8E39-EF55B4E95074}" dt="2023-04-05T14:55:24.667" v="735" actId="478"/>
          <ac:grpSpMkLst>
            <pc:docMk/>
            <pc:sldMk cId="2423200044" sldId="2366"/>
            <ac:grpSpMk id="4" creationId="{D80F3FFE-8EA4-561C-963A-D29F1278B837}"/>
          </ac:grpSpMkLst>
        </pc:grpChg>
        <pc:picChg chg="add mod">
          <ac:chgData name="Kelly Stokes" userId="3e5c5154-569e-4d81-aa91-4f91841cdfa9" providerId="ADAL" clId="{30329B80-C0FC-4A3E-8E39-EF55B4E95074}" dt="2023-04-05T14:55:25.015" v="736"/>
          <ac:picMkLst>
            <pc:docMk/>
            <pc:sldMk cId="2423200044" sldId="2366"/>
            <ac:picMk id="3" creationId="{1439E282-958C-EA33-6A96-CBC7D565D186}"/>
          </ac:picMkLst>
        </pc:picChg>
      </pc:sldChg>
      <pc:sldChg chg="addSp delSp modSp modAnim">
        <pc:chgData name="Kelly Stokes" userId="3e5c5154-569e-4d81-aa91-4f91841cdfa9" providerId="ADAL" clId="{30329B80-C0FC-4A3E-8E39-EF55B4E95074}" dt="2023-04-05T14:56:24.569" v="818" actId="20577"/>
        <pc:sldMkLst>
          <pc:docMk/>
          <pc:sldMk cId="1937927604" sldId="2367"/>
        </pc:sldMkLst>
        <pc:spChg chg="mod">
          <ac:chgData name="Kelly Stokes" userId="3e5c5154-569e-4d81-aa91-4f91841cdfa9" providerId="ADAL" clId="{30329B80-C0FC-4A3E-8E39-EF55B4E95074}" dt="2023-04-05T14:55:56.646" v="759" actId="20577"/>
          <ac:spMkLst>
            <pc:docMk/>
            <pc:sldMk cId="1937927604" sldId="2367"/>
            <ac:spMk id="2" creationId="{52DA34BA-82FC-47C5-BCE1-BB65E08B92A1}"/>
          </ac:spMkLst>
        </pc:spChg>
        <pc:spChg chg="mod">
          <ac:chgData name="Kelly Stokes" userId="3e5c5154-569e-4d81-aa91-4f91841cdfa9" providerId="ADAL" clId="{30329B80-C0FC-4A3E-8E39-EF55B4E95074}" dt="2023-04-05T14:56:24.569" v="818" actId="20577"/>
          <ac:spMkLst>
            <pc:docMk/>
            <pc:sldMk cId="1937927604" sldId="2367"/>
            <ac:spMk id="12" creationId="{E384BFF7-3319-CAE2-192F-C4DCBBBBFCCA}"/>
          </ac:spMkLst>
        </pc:spChg>
        <pc:grpChg chg="del">
          <ac:chgData name="Kelly Stokes" userId="3e5c5154-569e-4d81-aa91-4f91841cdfa9" providerId="ADAL" clId="{30329B80-C0FC-4A3E-8E39-EF55B4E95074}" dt="2023-04-05T14:55:52.206" v="750" actId="478"/>
          <ac:grpSpMkLst>
            <pc:docMk/>
            <pc:sldMk cId="1937927604" sldId="2367"/>
            <ac:grpSpMk id="4" creationId="{D80F3FFE-8EA4-561C-963A-D29F1278B837}"/>
          </ac:grpSpMkLst>
        </pc:grpChg>
        <pc:picChg chg="add mod">
          <ac:chgData name="Kelly Stokes" userId="3e5c5154-569e-4d81-aa91-4f91841cdfa9" providerId="ADAL" clId="{30329B80-C0FC-4A3E-8E39-EF55B4E95074}" dt="2023-04-05T14:55:52.540" v="751"/>
          <ac:picMkLst>
            <pc:docMk/>
            <pc:sldMk cId="1937927604" sldId="2367"/>
            <ac:picMk id="3" creationId="{90092A36-1E1C-0526-BA2E-E6756423BC67}"/>
          </ac:picMkLst>
        </pc:picChg>
      </pc:sldChg>
      <pc:sldChg chg="addSp delSp modSp modAnim">
        <pc:chgData name="Kelly Stokes" userId="3e5c5154-569e-4d81-aa91-4f91841cdfa9" providerId="ADAL" clId="{30329B80-C0FC-4A3E-8E39-EF55B4E95074}" dt="2023-04-05T14:56:53.859" v="829" actId="20577"/>
        <pc:sldMkLst>
          <pc:docMk/>
          <pc:sldMk cId="2024442874" sldId="2368"/>
        </pc:sldMkLst>
        <pc:spChg chg="mod">
          <ac:chgData name="Kelly Stokes" userId="3e5c5154-569e-4d81-aa91-4f91841cdfa9" providerId="ADAL" clId="{30329B80-C0FC-4A3E-8E39-EF55B4E95074}" dt="2023-04-05T14:56:53.859" v="829" actId="20577"/>
          <ac:spMkLst>
            <pc:docMk/>
            <pc:sldMk cId="2024442874" sldId="2368"/>
            <ac:spMk id="2" creationId="{52DA34BA-82FC-47C5-BCE1-BB65E08B92A1}"/>
          </ac:spMkLst>
        </pc:spChg>
        <pc:spChg chg="mod">
          <ac:chgData name="Kelly Stokes" userId="3e5c5154-569e-4d81-aa91-4f91841cdfa9" providerId="ADAL" clId="{30329B80-C0FC-4A3E-8E39-EF55B4E95074}" dt="2023-04-05T14:56:49.251" v="824" actId="20577"/>
          <ac:spMkLst>
            <pc:docMk/>
            <pc:sldMk cId="2024442874" sldId="2368"/>
            <ac:spMk id="12" creationId="{E384BFF7-3319-CAE2-192F-C4DCBBBBFCCA}"/>
          </ac:spMkLst>
        </pc:spChg>
        <pc:grpChg chg="del">
          <ac:chgData name="Kelly Stokes" userId="3e5c5154-569e-4d81-aa91-4f91841cdfa9" providerId="ADAL" clId="{30329B80-C0FC-4A3E-8E39-EF55B4E95074}" dt="2023-04-05T14:56:30.586" v="819" actId="478"/>
          <ac:grpSpMkLst>
            <pc:docMk/>
            <pc:sldMk cId="2024442874" sldId="2368"/>
            <ac:grpSpMk id="4" creationId="{D80F3FFE-8EA4-561C-963A-D29F1278B837}"/>
          </ac:grpSpMkLst>
        </pc:grpChg>
        <pc:picChg chg="add mod">
          <ac:chgData name="Kelly Stokes" userId="3e5c5154-569e-4d81-aa91-4f91841cdfa9" providerId="ADAL" clId="{30329B80-C0FC-4A3E-8E39-EF55B4E95074}" dt="2023-04-05T14:56:30.925" v="820"/>
          <ac:picMkLst>
            <pc:docMk/>
            <pc:sldMk cId="2024442874" sldId="2368"/>
            <ac:picMk id="3" creationId="{1DC78BD0-C103-EFDA-16AF-806F845CCD72}"/>
          </ac:picMkLst>
        </pc:picChg>
      </pc:sldChg>
      <pc:sldChg chg="modSp mod">
        <pc:chgData name="Kelly Stokes" userId="3e5c5154-569e-4d81-aa91-4f91841cdfa9" providerId="ADAL" clId="{30329B80-C0FC-4A3E-8E39-EF55B4E95074}" dt="2023-04-05T14:57:21.244" v="831" actId="1076"/>
        <pc:sldMkLst>
          <pc:docMk/>
          <pc:sldMk cId="1067652941" sldId="2369"/>
        </pc:sldMkLst>
        <pc:spChg chg="mod">
          <ac:chgData name="Kelly Stokes" userId="3e5c5154-569e-4d81-aa91-4f91841cdfa9" providerId="ADAL" clId="{30329B80-C0FC-4A3E-8E39-EF55B4E95074}" dt="2023-04-05T14:57:17.423" v="830"/>
          <ac:spMkLst>
            <pc:docMk/>
            <pc:sldMk cId="1067652941" sldId="2369"/>
            <ac:spMk id="2" creationId="{52DA34BA-82FC-47C5-BCE1-BB65E08B92A1}"/>
          </ac:spMkLst>
        </pc:spChg>
        <pc:spChg chg="mod">
          <ac:chgData name="Kelly Stokes" userId="3e5c5154-569e-4d81-aa91-4f91841cdfa9" providerId="ADAL" clId="{30329B80-C0FC-4A3E-8E39-EF55B4E95074}" dt="2023-04-05T14:57:21.244" v="831" actId="1076"/>
          <ac:spMkLst>
            <pc:docMk/>
            <pc:sldMk cId="1067652941" sldId="2369"/>
            <ac:spMk id="3" creationId="{847A1AC9-9EC9-E1AA-348D-958CE44F2772}"/>
          </ac:spMkLst>
        </pc:spChg>
      </pc:sldChg>
      <pc:sldChg chg="modSp mod">
        <pc:chgData name="Kelly Stokes" userId="3e5c5154-569e-4d81-aa91-4f91841cdfa9" providerId="ADAL" clId="{30329B80-C0FC-4A3E-8E39-EF55B4E95074}" dt="2023-04-05T14:57:50.387" v="839" actId="27636"/>
        <pc:sldMkLst>
          <pc:docMk/>
          <pc:sldMk cId="112539324" sldId="2370"/>
        </pc:sldMkLst>
        <pc:spChg chg="mod">
          <ac:chgData name="Kelly Stokes" userId="3e5c5154-569e-4d81-aa91-4f91841cdfa9" providerId="ADAL" clId="{30329B80-C0FC-4A3E-8E39-EF55B4E95074}" dt="2023-04-05T14:57:35.979" v="832"/>
          <ac:spMkLst>
            <pc:docMk/>
            <pc:sldMk cId="112539324" sldId="2370"/>
            <ac:spMk id="2" creationId="{52DA34BA-82FC-47C5-BCE1-BB65E08B92A1}"/>
          </ac:spMkLst>
        </pc:spChg>
        <pc:spChg chg="mod">
          <ac:chgData name="Kelly Stokes" userId="3e5c5154-569e-4d81-aa91-4f91841cdfa9" providerId="ADAL" clId="{30329B80-C0FC-4A3E-8E39-EF55B4E95074}" dt="2023-04-05T14:57:50.387" v="839" actId="27636"/>
          <ac:spMkLst>
            <pc:docMk/>
            <pc:sldMk cId="112539324" sldId="2370"/>
            <ac:spMk id="3" creationId="{847A1AC9-9EC9-E1AA-348D-958CE44F2772}"/>
          </ac:spMkLst>
        </pc:spChg>
      </pc:sldChg>
      <pc:sldChg chg="modSp mod">
        <pc:chgData name="Kelly Stokes" userId="3e5c5154-569e-4d81-aa91-4f91841cdfa9" providerId="ADAL" clId="{30329B80-C0FC-4A3E-8E39-EF55B4E95074}" dt="2023-04-05T14:58:13.621" v="849" actId="20577"/>
        <pc:sldMkLst>
          <pc:docMk/>
          <pc:sldMk cId="3500353911" sldId="2371"/>
        </pc:sldMkLst>
        <pc:spChg chg="mod">
          <ac:chgData name="Kelly Stokes" userId="3e5c5154-569e-4d81-aa91-4f91841cdfa9" providerId="ADAL" clId="{30329B80-C0FC-4A3E-8E39-EF55B4E95074}" dt="2023-04-05T14:58:05.027" v="840"/>
          <ac:spMkLst>
            <pc:docMk/>
            <pc:sldMk cId="3500353911" sldId="2371"/>
            <ac:spMk id="2" creationId="{52DA34BA-82FC-47C5-BCE1-BB65E08B92A1}"/>
          </ac:spMkLst>
        </pc:spChg>
        <pc:spChg chg="mod">
          <ac:chgData name="Kelly Stokes" userId="3e5c5154-569e-4d81-aa91-4f91841cdfa9" providerId="ADAL" clId="{30329B80-C0FC-4A3E-8E39-EF55B4E95074}" dt="2023-04-05T14:58:13.621" v="849" actId="20577"/>
          <ac:spMkLst>
            <pc:docMk/>
            <pc:sldMk cId="3500353911" sldId="2371"/>
            <ac:spMk id="3" creationId="{847A1AC9-9EC9-E1AA-348D-958CE44F2772}"/>
          </ac:spMkLst>
        </pc:spChg>
      </pc:sldChg>
      <pc:sldChg chg="modNotesTx">
        <pc:chgData name="Kelly Stokes" userId="3e5c5154-569e-4d81-aa91-4f91841cdfa9" providerId="ADAL" clId="{30329B80-C0FC-4A3E-8E39-EF55B4E95074}" dt="2023-04-05T14:58:28.459" v="850"/>
        <pc:sldMkLst>
          <pc:docMk/>
          <pc:sldMk cId="3434780070" sldId="2380"/>
        </pc:sldMkLst>
      </pc:sldChg>
      <pc:sldChg chg="modSp mod">
        <pc:chgData name="Kelly Stokes" userId="3e5c5154-569e-4d81-aa91-4f91841cdfa9" providerId="ADAL" clId="{30329B80-C0FC-4A3E-8E39-EF55B4E95074}" dt="2023-04-05T14:58:33.107" v="851"/>
        <pc:sldMkLst>
          <pc:docMk/>
          <pc:sldMk cId="3347996664" sldId="2381"/>
        </pc:sldMkLst>
        <pc:spChg chg="mod">
          <ac:chgData name="Kelly Stokes" userId="3e5c5154-569e-4d81-aa91-4f91841cdfa9" providerId="ADAL" clId="{30329B80-C0FC-4A3E-8E39-EF55B4E95074}" dt="2023-04-05T14:58:33.107" v="851"/>
          <ac:spMkLst>
            <pc:docMk/>
            <pc:sldMk cId="3347996664" sldId="2381"/>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05/04/2023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98</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government    communicate background perspective purpose design </a:t>
            </a:r>
          </a:p>
        </p:txBody>
      </p:sp>
      <p:sp>
        <p:nvSpPr>
          <p:cNvPr id="4" name="Slide Number Placeholder 3"/>
          <p:cNvSpPr>
            <a:spLocks noGrp="1"/>
          </p:cNvSpPr>
          <p:nvPr>
            <p:ph type="sldNum" sz="quarter" idx="5"/>
          </p:nvPr>
        </p:nvSpPr>
        <p:spPr/>
        <p:txBody>
          <a:bodyPr/>
          <a:lstStyle/>
          <a:p>
            <a:fld id="{A370640F-E73A-4148-92BA-D1C70A966614}" type="slidenum">
              <a:rPr lang="en-GB" smtClean="0"/>
              <a:t>116</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117</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118</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119</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120</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121</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123</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government has found that there are no simple solutions to global warming.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24</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26</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However, around the world, people are beginning to communicate the steps needed to cut down the amount of carbon dioxide that is pumped into the air.</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a:p>
        </p:txBody>
      </p:sp>
    </p:spTree>
    <p:extLst>
      <p:ext uri="{BB962C8B-B14F-4D97-AF65-F5344CB8AC3E}">
        <p14:creationId xmlns:p14="http://schemas.microsoft.com/office/powerpoint/2010/main" val="3113614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50</a:t>
            </a:fld>
            <a:endParaRPr lang="en-GB"/>
          </a:p>
        </p:txBody>
      </p:sp>
    </p:spTree>
    <p:extLst>
      <p:ext uri="{BB962C8B-B14F-4D97-AF65-F5344CB8AC3E}">
        <p14:creationId xmlns:p14="http://schemas.microsoft.com/office/powerpoint/2010/main" val="403424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Scientists are being given the focus of inventing cleaner machines.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a:p>
        </p:txBody>
      </p:sp>
    </p:spTree>
    <p:extLst>
      <p:ext uri="{BB962C8B-B14F-4D97-AF65-F5344CB8AC3E}">
        <p14:creationId xmlns:p14="http://schemas.microsoft.com/office/powerpoint/2010/main" val="2423197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2309403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We all have a purpose and can play our part.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96</a:t>
            </a:fld>
            <a:endParaRPr lang="en-GB"/>
          </a:p>
        </p:txBody>
      </p:sp>
    </p:spTree>
    <p:extLst>
      <p:ext uri="{BB962C8B-B14F-4D97-AF65-F5344CB8AC3E}">
        <p14:creationId xmlns:p14="http://schemas.microsoft.com/office/powerpoint/2010/main" val="1604152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Y6</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4</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foreground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part of a view that is nearest to the observer, especially in a picture or photograph</a:t>
            </a:r>
          </a:p>
        </p:txBody>
      </p:sp>
      <p:grpSp>
        <p:nvGrpSpPr>
          <p:cNvPr id="4" name="Group 3">
            <a:extLst>
              <a:ext uri="{FF2B5EF4-FFF2-40B4-BE49-F238E27FC236}">
                <a16:creationId xmlns:a16="http://schemas.microsoft.com/office/drawing/2014/main" id="{D80F3FFE-8EA4-561C-963A-D29F1278B837}"/>
              </a:ext>
            </a:extLst>
          </p:cNvPr>
          <p:cNvGrpSpPr/>
          <p:nvPr/>
        </p:nvGrpSpPr>
        <p:grpSpPr>
          <a:xfrm>
            <a:off x="496661" y="621846"/>
            <a:ext cx="2801710" cy="1312031"/>
            <a:chOff x="496661" y="621846"/>
            <a:chExt cx="4000644" cy="1615167"/>
          </a:xfrm>
        </p:grpSpPr>
        <p:pic>
          <p:nvPicPr>
            <p:cNvPr id="5" name="Picture 4" descr="Image result for foreground clipart">
              <a:extLst>
                <a:ext uri="{FF2B5EF4-FFF2-40B4-BE49-F238E27FC236}">
                  <a16:creationId xmlns:a16="http://schemas.microsoft.com/office/drawing/2014/main" id="{8732AF39-7B3D-7072-C36D-C1CE508820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661" y="621846"/>
              <a:ext cx="4000644" cy="1615167"/>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a:extLst>
                <a:ext uri="{FF2B5EF4-FFF2-40B4-BE49-F238E27FC236}">
                  <a16:creationId xmlns:a16="http://schemas.microsoft.com/office/drawing/2014/main" id="{5585679A-45DB-FF1A-333A-2F04D998B00C}"/>
                </a:ext>
              </a:extLst>
            </p:cNvPr>
            <p:cNvGrpSpPr/>
            <p:nvPr/>
          </p:nvGrpSpPr>
          <p:grpSpPr>
            <a:xfrm>
              <a:off x="3465813" y="1250835"/>
              <a:ext cx="500742" cy="986178"/>
              <a:chOff x="631372" y="3167743"/>
              <a:chExt cx="500742" cy="986178"/>
            </a:xfrm>
          </p:grpSpPr>
          <p:sp>
            <p:nvSpPr>
              <p:cNvPr id="7" name="Oval 6">
                <a:extLst>
                  <a:ext uri="{FF2B5EF4-FFF2-40B4-BE49-F238E27FC236}">
                    <a16:creationId xmlns:a16="http://schemas.microsoft.com/office/drawing/2014/main" id="{371088F4-F38C-2C75-21D1-F8CBEA3E065D}"/>
                  </a:ext>
                </a:extLst>
              </p:cNvPr>
              <p:cNvSpPr/>
              <p:nvPr/>
            </p:nvSpPr>
            <p:spPr>
              <a:xfrm>
                <a:off x="685800" y="3167743"/>
                <a:ext cx="293914" cy="26125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a:extLst>
                  <a:ext uri="{FF2B5EF4-FFF2-40B4-BE49-F238E27FC236}">
                    <a16:creationId xmlns:a16="http://schemas.microsoft.com/office/drawing/2014/main" id="{D90F1ACF-DD84-B7FF-B6C2-CB2415B8EADC}"/>
                  </a:ext>
                </a:extLst>
              </p:cNvPr>
              <p:cNvCxnSpPr>
                <a:cxnSpLocks/>
                <a:stCxn id="7" idx="4"/>
              </p:cNvCxnSpPr>
              <p:nvPr/>
            </p:nvCxnSpPr>
            <p:spPr>
              <a:xfrm>
                <a:off x="832757" y="3429000"/>
                <a:ext cx="0" cy="473529"/>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515A5B7-F936-6FCF-8972-11ABC46EDFF7}"/>
                  </a:ext>
                </a:extLst>
              </p:cNvPr>
              <p:cNvCxnSpPr/>
              <p:nvPr/>
            </p:nvCxnSpPr>
            <p:spPr>
              <a:xfrm>
                <a:off x="685800" y="3592286"/>
                <a:ext cx="44631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EE9AB43-E87C-B428-306F-3913E0865976}"/>
                  </a:ext>
                </a:extLst>
              </p:cNvPr>
              <p:cNvCxnSpPr>
                <a:cxnSpLocks/>
              </p:cNvCxnSpPr>
              <p:nvPr/>
            </p:nvCxnSpPr>
            <p:spPr>
              <a:xfrm>
                <a:off x="862693" y="3881778"/>
                <a:ext cx="141514" cy="272143"/>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5B0D6C5-C9B1-C3AE-1C7F-272099A53D6D}"/>
                  </a:ext>
                </a:extLst>
              </p:cNvPr>
              <p:cNvCxnSpPr>
                <a:cxnSpLocks/>
              </p:cNvCxnSpPr>
              <p:nvPr/>
            </p:nvCxnSpPr>
            <p:spPr>
              <a:xfrm flipH="1">
                <a:off x="631372" y="3842657"/>
                <a:ext cx="152400" cy="272143"/>
              </a:xfrm>
              <a:prstGeom prst="line">
                <a:avLst/>
              </a:prstGeom>
              <a:ln w="57150"/>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foreground</a:t>
            </a:r>
          </a:p>
        </p:txBody>
      </p:sp>
    </p:spTree>
    <p:extLst>
      <p:ext uri="{BB962C8B-B14F-4D97-AF65-F5344CB8AC3E}">
        <p14:creationId xmlns:p14="http://schemas.microsoft.com/office/powerpoint/2010/main" val="141304571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midground</a:t>
            </a:r>
          </a:p>
        </p:txBody>
      </p:sp>
    </p:spTree>
    <p:extLst>
      <p:ext uri="{BB962C8B-B14F-4D97-AF65-F5344CB8AC3E}">
        <p14:creationId xmlns:p14="http://schemas.microsoft.com/office/powerpoint/2010/main" val="421385825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background</a:t>
            </a:r>
          </a:p>
        </p:txBody>
      </p:sp>
    </p:spTree>
    <p:extLst>
      <p:ext uri="{BB962C8B-B14F-4D97-AF65-F5344CB8AC3E}">
        <p14:creationId xmlns:p14="http://schemas.microsoft.com/office/powerpoint/2010/main" val="29382723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focus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perspective</a:t>
            </a:r>
          </a:p>
        </p:txBody>
      </p:sp>
    </p:spTree>
    <p:extLst>
      <p:ext uri="{BB962C8B-B14F-4D97-AF65-F5344CB8AC3E}">
        <p14:creationId xmlns:p14="http://schemas.microsoft.com/office/powerpoint/2010/main" val="80578285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blending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sculpture</a:t>
            </a:r>
          </a:p>
        </p:txBody>
      </p:sp>
    </p:spTree>
    <p:extLst>
      <p:ext uri="{BB962C8B-B14F-4D97-AF65-F5344CB8AC3E}">
        <p14:creationId xmlns:p14="http://schemas.microsoft.com/office/powerpoint/2010/main" val="279266932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product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purpose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midground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t</a:t>
            </a:r>
            <a:r>
              <a:rPr lang="en-GB" sz="4400" dirty="0">
                <a:solidFill>
                  <a:prstClr val="black"/>
                </a:solidFill>
                <a:latin typeface="Twinkl Cursive Looped" panose="02000000000000000000" pitchFamily="2" charset="0"/>
              </a:rPr>
              <a:t>he point between foreground and background in an image</a:t>
            </a:r>
          </a:p>
        </p:txBody>
      </p:sp>
      <p:grpSp>
        <p:nvGrpSpPr>
          <p:cNvPr id="4" name="Group 3">
            <a:extLst>
              <a:ext uri="{FF2B5EF4-FFF2-40B4-BE49-F238E27FC236}">
                <a16:creationId xmlns:a16="http://schemas.microsoft.com/office/drawing/2014/main" id="{D80F3FFE-8EA4-561C-963A-D29F1278B837}"/>
              </a:ext>
            </a:extLst>
          </p:cNvPr>
          <p:cNvGrpSpPr/>
          <p:nvPr/>
        </p:nvGrpSpPr>
        <p:grpSpPr>
          <a:xfrm>
            <a:off x="496661" y="621846"/>
            <a:ext cx="2801710" cy="1312031"/>
            <a:chOff x="496661" y="621846"/>
            <a:chExt cx="4000644" cy="1615167"/>
          </a:xfrm>
        </p:grpSpPr>
        <p:pic>
          <p:nvPicPr>
            <p:cNvPr id="5" name="Picture 4" descr="Image result for foreground clipart">
              <a:extLst>
                <a:ext uri="{FF2B5EF4-FFF2-40B4-BE49-F238E27FC236}">
                  <a16:creationId xmlns:a16="http://schemas.microsoft.com/office/drawing/2014/main" id="{8732AF39-7B3D-7072-C36D-C1CE508820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661" y="621846"/>
              <a:ext cx="4000644" cy="1615167"/>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a:extLst>
                <a:ext uri="{FF2B5EF4-FFF2-40B4-BE49-F238E27FC236}">
                  <a16:creationId xmlns:a16="http://schemas.microsoft.com/office/drawing/2014/main" id="{5585679A-45DB-FF1A-333A-2F04D998B00C}"/>
                </a:ext>
              </a:extLst>
            </p:cNvPr>
            <p:cNvGrpSpPr/>
            <p:nvPr/>
          </p:nvGrpSpPr>
          <p:grpSpPr>
            <a:xfrm>
              <a:off x="3465813" y="1250835"/>
              <a:ext cx="500742" cy="986178"/>
              <a:chOff x="631372" y="3167743"/>
              <a:chExt cx="500742" cy="986178"/>
            </a:xfrm>
          </p:grpSpPr>
          <p:sp>
            <p:nvSpPr>
              <p:cNvPr id="7" name="Oval 6">
                <a:extLst>
                  <a:ext uri="{FF2B5EF4-FFF2-40B4-BE49-F238E27FC236}">
                    <a16:creationId xmlns:a16="http://schemas.microsoft.com/office/drawing/2014/main" id="{371088F4-F38C-2C75-21D1-F8CBEA3E065D}"/>
                  </a:ext>
                </a:extLst>
              </p:cNvPr>
              <p:cNvSpPr/>
              <p:nvPr/>
            </p:nvSpPr>
            <p:spPr>
              <a:xfrm>
                <a:off x="685800" y="3167743"/>
                <a:ext cx="293914" cy="26125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a:extLst>
                  <a:ext uri="{FF2B5EF4-FFF2-40B4-BE49-F238E27FC236}">
                    <a16:creationId xmlns:a16="http://schemas.microsoft.com/office/drawing/2014/main" id="{D90F1ACF-DD84-B7FF-B6C2-CB2415B8EADC}"/>
                  </a:ext>
                </a:extLst>
              </p:cNvPr>
              <p:cNvCxnSpPr>
                <a:cxnSpLocks/>
                <a:stCxn id="7" idx="4"/>
              </p:cNvCxnSpPr>
              <p:nvPr/>
            </p:nvCxnSpPr>
            <p:spPr>
              <a:xfrm>
                <a:off x="832757" y="3429000"/>
                <a:ext cx="0" cy="473529"/>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515A5B7-F936-6FCF-8972-11ABC46EDFF7}"/>
                  </a:ext>
                </a:extLst>
              </p:cNvPr>
              <p:cNvCxnSpPr/>
              <p:nvPr/>
            </p:nvCxnSpPr>
            <p:spPr>
              <a:xfrm>
                <a:off x="685800" y="3592286"/>
                <a:ext cx="44631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EE9AB43-E87C-B428-306F-3913E0865976}"/>
                  </a:ext>
                </a:extLst>
              </p:cNvPr>
              <p:cNvCxnSpPr>
                <a:cxnSpLocks/>
              </p:cNvCxnSpPr>
              <p:nvPr/>
            </p:nvCxnSpPr>
            <p:spPr>
              <a:xfrm>
                <a:off x="862693" y="3881778"/>
                <a:ext cx="141514" cy="272143"/>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5B0D6C5-C9B1-C3AE-1C7F-272099A53D6D}"/>
                  </a:ext>
                </a:extLst>
              </p:cNvPr>
              <p:cNvCxnSpPr>
                <a:cxnSpLocks/>
              </p:cNvCxnSpPr>
              <p:nvPr/>
            </p:nvCxnSpPr>
            <p:spPr>
              <a:xfrm flipH="1">
                <a:off x="631372" y="3842657"/>
                <a:ext cx="152400" cy="272143"/>
              </a:xfrm>
              <a:prstGeom prst="line">
                <a:avLst/>
              </a:prstGeom>
              <a:ln w="57150"/>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02634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evaluation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design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6583993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media</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5690834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government</a:t>
            </a:r>
          </a:p>
        </p:txBody>
      </p:sp>
    </p:spTree>
    <p:extLst>
      <p:ext uri="{BB962C8B-B14F-4D97-AF65-F5344CB8AC3E}">
        <p14:creationId xmlns:p14="http://schemas.microsoft.com/office/powerpoint/2010/main" val="233540981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communicate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government    communicate background perspective purpose design </a:t>
            </a:r>
          </a:p>
        </p:txBody>
      </p:sp>
    </p:spTree>
    <p:extLst>
      <p:ext uri="{BB962C8B-B14F-4D97-AF65-F5344CB8AC3E}">
        <p14:creationId xmlns:p14="http://schemas.microsoft.com/office/powerpoint/2010/main" val="388699187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4085307"/>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Determiner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The current government is Conservative.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167743" y="2048355"/>
            <a:ext cx="267788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592285" y="4085307"/>
            <a:ext cx="91440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background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part of a view that is further away from the observer, especially in a picture or photograph</a:t>
            </a:r>
          </a:p>
        </p:txBody>
      </p:sp>
      <p:grpSp>
        <p:nvGrpSpPr>
          <p:cNvPr id="4" name="Group 3">
            <a:extLst>
              <a:ext uri="{FF2B5EF4-FFF2-40B4-BE49-F238E27FC236}">
                <a16:creationId xmlns:a16="http://schemas.microsoft.com/office/drawing/2014/main" id="{D80F3FFE-8EA4-561C-963A-D29F1278B837}"/>
              </a:ext>
            </a:extLst>
          </p:cNvPr>
          <p:cNvGrpSpPr/>
          <p:nvPr/>
        </p:nvGrpSpPr>
        <p:grpSpPr>
          <a:xfrm>
            <a:off x="496661" y="621846"/>
            <a:ext cx="2801710" cy="1312031"/>
            <a:chOff x="496661" y="621846"/>
            <a:chExt cx="4000644" cy="1615167"/>
          </a:xfrm>
        </p:grpSpPr>
        <p:pic>
          <p:nvPicPr>
            <p:cNvPr id="5" name="Picture 4" descr="Image result for foreground clipart">
              <a:extLst>
                <a:ext uri="{FF2B5EF4-FFF2-40B4-BE49-F238E27FC236}">
                  <a16:creationId xmlns:a16="http://schemas.microsoft.com/office/drawing/2014/main" id="{8732AF39-7B3D-7072-C36D-C1CE508820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661" y="621846"/>
              <a:ext cx="4000644" cy="1615167"/>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a:extLst>
                <a:ext uri="{FF2B5EF4-FFF2-40B4-BE49-F238E27FC236}">
                  <a16:creationId xmlns:a16="http://schemas.microsoft.com/office/drawing/2014/main" id="{5585679A-45DB-FF1A-333A-2F04D998B00C}"/>
                </a:ext>
              </a:extLst>
            </p:cNvPr>
            <p:cNvGrpSpPr/>
            <p:nvPr/>
          </p:nvGrpSpPr>
          <p:grpSpPr>
            <a:xfrm>
              <a:off x="3465813" y="1250835"/>
              <a:ext cx="500742" cy="986178"/>
              <a:chOff x="631372" y="3167743"/>
              <a:chExt cx="500742" cy="986178"/>
            </a:xfrm>
          </p:grpSpPr>
          <p:sp>
            <p:nvSpPr>
              <p:cNvPr id="7" name="Oval 6">
                <a:extLst>
                  <a:ext uri="{FF2B5EF4-FFF2-40B4-BE49-F238E27FC236}">
                    <a16:creationId xmlns:a16="http://schemas.microsoft.com/office/drawing/2014/main" id="{371088F4-F38C-2C75-21D1-F8CBEA3E065D}"/>
                  </a:ext>
                </a:extLst>
              </p:cNvPr>
              <p:cNvSpPr/>
              <p:nvPr/>
            </p:nvSpPr>
            <p:spPr>
              <a:xfrm>
                <a:off x="685800" y="3167743"/>
                <a:ext cx="293914" cy="26125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a:extLst>
                  <a:ext uri="{FF2B5EF4-FFF2-40B4-BE49-F238E27FC236}">
                    <a16:creationId xmlns:a16="http://schemas.microsoft.com/office/drawing/2014/main" id="{D90F1ACF-DD84-B7FF-B6C2-CB2415B8EADC}"/>
                  </a:ext>
                </a:extLst>
              </p:cNvPr>
              <p:cNvCxnSpPr>
                <a:cxnSpLocks/>
                <a:stCxn id="7" idx="4"/>
              </p:cNvCxnSpPr>
              <p:nvPr/>
            </p:nvCxnSpPr>
            <p:spPr>
              <a:xfrm>
                <a:off x="832757" y="3429000"/>
                <a:ext cx="0" cy="473529"/>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515A5B7-F936-6FCF-8972-11ABC46EDFF7}"/>
                  </a:ext>
                </a:extLst>
              </p:cNvPr>
              <p:cNvCxnSpPr/>
              <p:nvPr/>
            </p:nvCxnSpPr>
            <p:spPr>
              <a:xfrm>
                <a:off x="685800" y="3592286"/>
                <a:ext cx="44631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EE9AB43-E87C-B428-306F-3913E0865976}"/>
                  </a:ext>
                </a:extLst>
              </p:cNvPr>
              <p:cNvCxnSpPr>
                <a:cxnSpLocks/>
              </p:cNvCxnSpPr>
              <p:nvPr/>
            </p:nvCxnSpPr>
            <p:spPr>
              <a:xfrm>
                <a:off x="862693" y="3881778"/>
                <a:ext cx="141514" cy="272143"/>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5B0D6C5-C9B1-C3AE-1C7F-272099A53D6D}"/>
                  </a:ext>
                </a:extLst>
              </p:cNvPr>
              <p:cNvCxnSpPr>
                <a:cxnSpLocks/>
              </p:cNvCxnSpPr>
              <p:nvPr/>
            </p:nvCxnSpPr>
            <p:spPr>
              <a:xfrm flipH="1">
                <a:off x="631372" y="3842657"/>
                <a:ext cx="152400" cy="272143"/>
              </a:xfrm>
              <a:prstGeom prst="line">
                <a:avLst/>
              </a:prstGeom>
              <a:ln w="57150"/>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660746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verb adverb preposition verb preposition determiner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1323439"/>
          </a:xfrm>
          <a:prstGeom prst="rect">
            <a:avLst/>
          </a:prstGeom>
          <a:noFill/>
        </p:spPr>
        <p:txBody>
          <a:bodyPr wrap="square" rtlCol="0">
            <a:spAutoFit/>
          </a:bodyPr>
          <a:lstStyle/>
          <a:p>
            <a:r>
              <a:rPr lang="en-GB" sz="4000" dirty="0">
                <a:latin typeface="Twinkl Cursive Looped" panose="02000000000000000000" pitchFamily="2" charset="0"/>
              </a:rPr>
              <a:t>The prisoner was forbidden to communicate with his family.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7347858" y="2059689"/>
            <a:ext cx="2824842"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6719208" y="3661477"/>
            <a:ext cx="9361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131837"/>
            <a:ext cx="11740242" cy="4247317"/>
          </a:xfrm>
          <a:prstGeom prst="rect">
            <a:avLst/>
          </a:prstGeom>
          <a:noFill/>
        </p:spPr>
        <p:txBody>
          <a:bodyPr wrap="square" rtlCol="0">
            <a:spAutoFit/>
          </a:bodyPr>
          <a:lstStyle/>
          <a:p>
            <a:r>
              <a:rPr lang="en-GB" b="1" dirty="0">
                <a:solidFill>
                  <a:srgbClr val="83001D"/>
                </a:solidFill>
              </a:rPr>
              <a:t>Government</a:t>
            </a:r>
          </a:p>
          <a:p>
            <a:r>
              <a:rPr lang="en-GB" b="1" dirty="0">
                <a:solidFill>
                  <a:srgbClr val="83001D"/>
                </a:solidFill>
              </a:rPr>
              <a:t>ORIGIN</a:t>
            </a:r>
          </a:p>
          <a:p>
            <a:endParaRPr lang="en-GB" b="1" dirty="0">
              <a:solidFill>
                <a:srgbClr val="83001D"/>
              </a:solidFill>
            </a:endParaRPr>
          </a:p>
          <a:p>
            <a:r>
              <a:rPr lang="en-GB" b="1" dirty="0">
                <a:solidFill>
                  <a:srgbClr val="83001D"/>
                </a:solidFill>
              </a:rPr>
              <a:t>Middle English: from Old French </a:t>
            </a:r>
            <a:r>
              <a:rPr lang="en-GB" b="1" dirty="0" err="1">
                <a:solidFill>
                  <a:srgbClr val="83001D"/>
                </a:solidFill>
              </a:rPr>
              <a:t>governement</a:t>
            </a:r>
            <a:r>
              <a:rPr lang="en-GB" b="1" dirty="0">
                <a:solidFill>
                  <a:srgbClr val="83001D"/>
                </a:solidFill>
              </a:rPr>
              <a:t>, from </a:t>
            </a:r>
            <a:r>
              <a:rPr lang="en-GB" b="1" dirty="0" err="1">
                <a:solidFill>
                  <a:srgbClr val="83001D"/>
                </a:solidFill>
              </a:rPr>
              <a:t>governer</a:t>
            </a:r>
            <a:r>
              <a:rPr lang="en-GB" b="1" dirty="0">
                <a:solidFill>
                  <a:srgbClr val="83001D"/>
                </a:solidFill>
              </a:rPr>
              <a:t> (see govern).</a:t>
            </a:r>
          </a:p>
          <a:p>
            <a:endParaRPr lang="en-GB" b="1" dirty="0">
              <a:solidFill>
                <a:srgbClr val="83001D"/>
              </a:solidFill>
            </a:endParaRPr>
          </a:p>
          <a:p>
            <a:endParaRPr lang="en-GB" b="1" dirty="0">
              <a:solidFill>
                <a:srgbClr val="83001D"/>
              </a:solidFill>
            </a:endParaRPr>
          </a:p>
          <a:p>
            <a:endParaRPr lang="en-GB" b="1" dirty="0">
              <a:solidFill>
                <a:srgbClr val="83001D"/>
              </a:solidFill>
            </a:endParaRPr>
          </a:p>
          <a:p>
            <a:endParaRPr lang="en-GB" b="1" dirty="0">
              <a:solidFill>
                <a:srgbClr val="83001D"/>
              </a:solidFill>
            </a:endParaRPr>
          </a:p>
          <a:p>
            <a:endParaRPr lang="en-GB" b="1" dirty="0">
              <a:solidFill>
                <a:srgbClr val="83001D"/>
              </a:solidFill>
            </a:endParaRPr>
          </a:p>
          <a:p>
            <a:r>
              <a:rPr lang="en-GB" b="1" dirty="0">
                <a:solidFill>
                  <a:srgbClr val="83001D"/>
                </a:solidFill>
              </a:rPr>
              <a:t>Communicate </a:t>
            </a:r>
          </a:p>
          <a:p>
            <a:r>
              <a:rPr lang="en-GB" b="1" dirty="0">
                <a:solidFill>
                  <a:srgbClr val="83001D"/>
                </a:solidFill>
              </a:rPr>
              <a:t>ORIGIN</a:t>
            </a:r>
          </a:p>
          <a:p>
            <a:endParaRPr lang="en-GB" b="1" dirty="0">
              <a:solidFill>
                <a:srgbClr val="83001D"/>
              </a:solidFill>
            </a:endParaRPr>
          </a:p>
          <a:p>
            <a:r>
              <a:rPr lang="en-GB" b="1" dirty="0">
                <a:solidFill>
                  <a:srgbClr val="83001D"/>
                </a:solidFill>
              </a:rPr>
              <a:t>early 16th century: from Latin </a:t>
            </a:r>
            <a:r>
              <a:rPr lang="en-GB" b="1" dirty="0" err="1">
                <a:solidFill>
                  <a:srgbClr val="83001D"/>
                </a:solidFill>
              </a:rPr>
              <a:t>communicat</a:t>
            </a:r>
            <a:r>
              <a:rPr lang="en-GB" b="1" dirty="0">
                <a:solidFill>
                  <a:srgbClr val="83001D"/>
                </a:solidFill>
              </a:rPr>
              <a:t>- ‘shared’, from the verb </a:t>
            </a:r>
            <a:r>
              <a:rPr lang="en-GB" b="1" dirty="0" err="1">
                <a:solidFill>
                  <a:srgbClr val="83001D"/>
                </a:solidFill>
              </a:rPr>
              <a:t>communicare</a:t>
            </a:r>
            <a:r>
              <a:rPr lang="en-GB" b="1" dirty="0">
                <a:solidFill>
                  <a:srgbClr val="83001D"/>
                </a:solidFill>
              </a:rPr>
              <a:t>, from communis (see common).</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801314"/>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Look at the word origin of the challenge words and find words that are linked to them. </a:t>
            </a:r>
          </a:p>
        </p:txBody>
      </p:sp>
    </p:spTree>
    <p:extLst>
      <p:ext uri="{BB962C8B-B14F-4D97-AF65-F5344CB8AC3E}">
        <p14:creationId xmlns:p14="http://schemas.microsoft.com/office/powerpoint/2010/main" val="4027390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painting had an intricate garden depicted in the foreground.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564539" y="3641271"/>
            <a:ext cx="3379562" cy="92120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Often the midground of a picture is what initially catches the eye of the audience.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20884" y="2139043"/>
            <a:ext cx="3380016" cy="94178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house stands against a background of sheltering trees.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387928" y="3701058"/>
            <a:ext cx="3820886" cy="1023425"/>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__________</a:t>
            </a:r>
            <a:endParaRPr lang="en-GB" sz="4800"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government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the group of people with the authority to govern a country or state; a particular ministry in office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Image result for government clipart">
            <a:extLst>
              <a:ext uri="{FF2B5EF4-FFF2-40B4-BE49-F238E27FC236}">
                <a16:creationId xmlns:a16="http://schemas.microsoft.com/office/drawing/2014/main" id="{0D6E9E8F-E77E-6ABF-CF10-1825DBC59E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6" y="366067"/>
            <a:ext cx="2124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The current government is Conservative.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0312" y="2775857"/>
            <a:ext cx="3526973" cy="97444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communicate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share or exchange information, news, or ideas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communicate clipart">
            <a:extLst>
              <a:ext uri="{FF2B5EF4-FFF2-40B4-BE49-F238E27FC236}">
                <a16:creationId xmlns:a16="http://schemas.microsoft.com/office/drawing/2014/main" id="{42A05CC3-3DA0-C1A4-89E4-E9935D3CB5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88484"/>
            <a:ext cx="18859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prisoner was forbidden to communicate with his family.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534884" y="3821650"/>
            <a:ext cx="406581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538843"/>
            <a:ext cx="11446329" cy="6057900"/>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Solving the problem</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The government has found that there are no simple solutions to global warming.  However, around the world, people are beginning to communicate the steps needed to cut down the amount of carbon dioxide that is pumped into the air.  Scientists are being given the focus of inventing cleaner machines.  Natural energy sources, such as sunlight and the wind, are being more widely used.  We all have a purpose and can play our part.  If we save energy whenever we can, for example by switching off lights and using public transport, each of us can help to improve the situation.  That way, slowly but surely we can repair the damage we’ve done to the Earth.</a:t>
            </a:r>
          </a:p>
        </p:txBody>
      </p:sp>
    </p:spTree>
    <p:extLst>
      <p:ext uri="{BB962C8B-B14F-4D97-AF65-F5344CB8AC3E}">
        <p14:creationId xmlns:p14="http://schemas.microsoft.com/office/powerpoint/2010/main" val="1658217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538843"/>
            <a:ext cx="11446329" cy="6057900"/>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Solving the problem</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The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government</a:t>
            </a:r>
            <a:r>
              <a:rPr lang="en-GB" sz="3200" dirty="0">
                <a:solidFill>
                  <a:srgbClr val="000000"/>
                </a:solidFill>
                <a:effectLst/>
                <a:latin typeface="Twinkl Cursive Looped" panose="02000000000000000000" pitchFamily="2" charset="0"/>
                <a:ea typeface="Times New Roman" panose="02020603050405020304" pitchFamily="18" charset="0"/>
              </a:rPr>
              <a:t> has found that there are no simple solutions to global warming.  However, around the world, people are beginning to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communicate</a:t>
            </a:r>
            <a:r>
              <a:rPr lang="en-GB" sz="3200" dirty="0">
                <a:solidFill>
                  <a:srgbClr val="000000"/>
                </a:solidFill>
                <a:effectLst/>
                <a:latin typeface="Twinkl Cursive Looped" panose="02000000000000000000" pitchFamily="2" charset="0"/>
                <a:ea typeface="Times New Roman" panose="02020603050405020304" pitchFamily="18" charset="0"/>
              </a:rPr>
              <a:t> the steps needed to cut down the amount of carbon dioxide that is pumped into the air.  Scientists are being given the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focus</a:t>
            </a:r>
            <a:r>
              <a:rPr lang="en-GB" sz="3200" dirty="0">
                <a:solidFill>
                  <a:srgbClr val="000000"/>
                </a:solidFill>
                <a:effectLst/>
                <a:latin typeface="Twinkl Cursive Looped" panose="02000000000000000000" pitchFamily="2" charset="0"/>
                <a:ea typeface="Times New Roman" panose="02020603050405020304" pitchFamily="18" charset="0"/>
              </a:rPr>
              <a:t> of inventing cleaner machines.  Natural energy sources, such as sunlight and the wind, are being more widely used.  We all have a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purpose</a:t>
            </a:r>
            <a:r>
              <a:rPr lang="en-GB" sz="3200" dirty="0">
                <a:solidFill>
                  <a:srgbClr val="000000"/>
                </a:solidFill>
                <a:effectLst/>
                <a:latin typeface="Twinkl Cursive Looped" panose="02000000000000000000" pitchFamily="2" charset="0"/>
                <a:ea typeface="Times New Roman" panose="02020603050405020304" pitchFamily="18" charset="0"/>
              </a:rPr>
              <a:t> and can play our part.  If we save energy whenever we can, for example by switching off lights and using public transport, each of us can help to improve the situation.  That way, slowly but surely we can repair the damage we’ve done to the Earth.</a:t>
            </a:r>
          </a:p>
        </p:txBody>
      </p:sp>
    </p:spTree>
    <p:extLst>
      <p:ext uri="{BB962C8B-B14F-4D97-AF65-F5344CB8AC3E}">
        <p14:creationId xmlns:p14="http://schemas.microsoft.com/office/powerpoint/2010/main" val="11536918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government has found that there are no simple solutions to global warming.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62C7CA2-54EF-87EF-B9C2-D2B4DE78C64A}"/>
              </a:ext>
            </a:extLst>
          </p:cNvPr>
          <p:cNvPicPr>
            <a:picLocks noChangeAspect="1"/>
          </p:cNvPicPr>
          <p:nvPr/>
        </p:nvPicPr>
        <p:blipFill rotWithShape="1">
          <a:blip r:embed="rId2"/>
          <a:srcRect l="19286" t="15459" r="18438" b="11886"/>
          <a:stretch/>
        </p:blipFill>
        <p:spPr>
          <a:xfrm>
            <a:off x="636814" y="32656"/>
            <a:ext cx="10401300" cy="6822357"/>
          </a:xfrm>
          <a:prstGeom prst="rect">
            <a:avLst/>
          </a:prstGeom>
        </p:spPr>
      </p:pic>
    </p:spTree>
    <p:extLst>
      <p:ext uri="{BB962C8B-B14F-4D97-AF65-F5344CB8AC3E}">
        <p14:creationId xmlns:p14="http://schemas.microsoft.com/office/powerpoint/2010/main" val="31135994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No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30573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712614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62C7CA2-54EF-87EF-B9C2-D2B4DE78C64A}"/>
              </a:ext>
            </a:extLst>
          </p:cNvPr>
          <p:cNvPicPr>
            <a:picLocks noChangeAspect="1"/>
          </p:cNvPicPr>
          <p:nvPr/>
        </p:nvPicPr>
        <p:blipFill rotWithShape="1">
          <a:blip r:embed="rId2"/>
          <a:srcRect l="19286" t="15459" r="18438" b="11886"/>
          <a:stretch/>
        </p:blipFill>
        <p:spPr>
          <a:xfrm>
            <a:off x="636814" y="32656"/>
            <a:ext cx="10401300" cy="6822357"/>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art vocabulary </a:t>
            </a:r>
          </a:p>
        </p:txBody>
      </p:sp>
    </p:spTree>
    <p:extLst>
      <p:ext uri="{BB962C8B-B14F-4D97-AF65-F5344CB8AC3E}">
        <p14:creationId xmlns:p14="http://schemas.microsoft.com/office/powerpoint/2010/main" val="10925170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focus</a:t>
            </a:r>
          </a:p>
        </p:txBody>
      </p:sp>
      <p:pic>
        <p:nvPicPr>
          <p:cNvPr id="1026" name="Picture 2" descr="Image result for focus or blurred clipart">
            <a:extLst>
              <a:ext uri="{FF2B5EF4-FFF2-40B4-BE49-F238E27FC236}">
                <a16:creationId xmlns:a16="http://schemas.microsoft.com/office/drawing/2014/main" id="{330A10D6-A310-01CE-2CCB-161213EA14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420" y="760552"/>
            <a:ext cx="273367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802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perspective</a:t>
            </a:r>
          </a:p>
        </p:txBody>
      </p:sp>
      <p:pic>
        <p:nvPicPr>
          <p:cNvPr id="2050" name="Picture 2" descr="Image result for perspective lipart">
            <a:extLst>
              <a:ext uri="{FF2B5EF4-FFF2-40B4-BE49-F238E27FC236}">
                <a16:creationId xmlns:a16="http://schemas.microsoft.com/office/drawing/2014/main" id="{5E051CE2-9352-4E7B-420A-D641689D07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572861"/>
            <a:ext cx="129540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0351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blending</a:t>
            </a:r>
          </a:p>
        </p:txBody>
      </p:sp>
      <p:pic>
        <p:nvPicPr>
          <p:cNvPr id="3074" name="Picture 2" descr="Image result for blending colours clipart">
            <a:extLst>
              <a:ext uri="{FF2B5EF4-FFF2-40B4-BE49-F238E27FC236}">
                <a16:creationId xmlns:a16="http://schemas.microsoft.com/office/drawing/2014/main" id="{D181E86F-A6C7-15CD-9B6D-48E85495D3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268" y="576263"/>
            <a:ext cx="318135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724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focus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 / VERB</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–(n)</a:t>
            </a:r>
            <a:r>
              <a:rPr lang="en-GB" sz="4400" dirty="0">
                <a:solidFill>
                  <a:prstClr val="black"/>
                </a:solidFill>
                <a:latin typeface="Twinkl Cursive Looped" panose="02000000000000000000" pitchFamily="2" charset="0"/>
              </a:rPr>
              <a:t>the centre of interest or activity</a:t>
            </a:r>
          </a:p>
          <a:p>
            <a:r>
              <a:rPr lang="en-GB" sz="4400" dirty="0">
                <a:solidFill>
                  <a:prstClr val="black"/>
                </a:solidFill>
                <a:latin typeface="Twinkl Cursive Looped" panose="02000000000000000000" pitchFamily="2" charset="0"/>
              </a:rPr>
              <a:t>Definition – (v) not blurred</a:t>
            </a:r>
          </a:p>
        </p:txBody>
      </p:sp>
      <p:pic>
        <p:nvPicPr>
          <p:cNvPr id="3" name="Picture 2" descr="Image result for focus or blurred clipart">
            <a:extLst>
              <a:ext uri="{FF2B5EF4-FFF2-40B4-BE49-F238E27FC236}">
                <a16:creationId xmlns:a16="http://schemas.microsoft.com/office/drawing/2014/main" id="{7AD79787-8F04-F848-9688-38AF34F0A5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420" y="760552"/>
            <a:ext cx="273367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055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perspective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429000"/>
            <a:ext cx="11789909" cy="353943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art of representing three-dimensional objects on a two-dimensional surface so as to give the right impression of their height, width, depth, and position in relation to each other</a:t>
            </a:r>
          </a:p>
        </p:txBody>
      </p:sp>
      <p:pic>
        <p:nvPicPr>
          <p:cNvPr id="3" name="Picture 2" descr="Image result for perspective lipart">
            <a:extLst>
              <a:ext uri="{FF2B5EF4-FFF2-40B4-BE49-F238E27FC236}">
                <a16:creationId xmlns:a16="http://schemas.microsoft.com/office/drawing/2014/main" id="{CFC23D83-A529-6B70-A9B5-A14B31C812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572861"/>
            <a:ext cx="129540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684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blending</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action of mixing or combining things together</a:t>
            </a:r>
          </a:p>
        </p:txBody>
      </p:sp>
      <p:pic>
        <p:nvPicPr>
          <p:cNvPr id="3" name="Picture 2" descr="Image result for blending colours clipart">
            <a:extLst>
              <a:ext uri="{FF2B5EF4-FFF2-40B4-BE49-F238E27FC236}">
                <a16:creationId xmlns:a16="http://schemas.microsoft.com/office/drawing/2014/main" id="{3C719BAA-FC3C-E207-7761-A35CD65208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268" y="576263"/>
            <a:ext cx="318135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5230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focus of the artwork was the smile on her face.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35439" y="2900446"/>
            <a:ext cx="1877332" cy="9212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463744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It was a clever play with lines that created the optical illusion that meant the perspective was always changing.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180113" y="2879868"/>
            <a:ext cx="3380016" cy="94178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120052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blending of the colours meant that the painting seemed to be alive.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269671" y="2798225"/>
            <a:ext cx="2645229" cy="1023425"/>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000" dirty="0">
                <a:latin typeface="Twinkl Cursive Looped" panose="02000000000000000000" pitchFamily="2" charset="0"/>
              </a:rPr>
              <a:t>________</a:t>
            </a:r>
            <a:endParaRPr lang="en-GB" sz="4000" i="1" dirty="0"/>
          </a:p>
        </p:txBody>
      </p:sp>
    </p:spTree>
    <p:extLst>
      <p:ext uri="{BB962C8B-B14F-4D97-AF65-F5344CB8AC3E}">
        <p14:creationId xmlns:p14="http://schemas.microsoft.com/office/powerpoint/2010/main" val="560919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No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719386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government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the group of people with the authority to govern a country or state; a particular ministry in office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Image result for government clipart">
            <a:extLst>
              <a:ext uri="{FF2B5EF4-FFF2-40B4-BE49-F238E27FC236}">
                <a16:creationId xmlns:a16="http://schemas.microsoft.com/office/drawing/2014/main" id="{0D6E9E8F-E77E-6ABF-CF10-1825DBC59E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6" y="366067"/>
            <a:ext cx="2124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7787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The current government is Conservative.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0312" y="2775857"/>
            <a:ext cx="3526973" cy="97444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539563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communicate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share or exchange information, news, or ideas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communicate clipart">
            <a:extLst>
              <a:ext uri="{FF2B5EF4-FFF2-40B4-BE49-F238E27FC236}">
                <a16:creationId xmlns:a16="http://schemas.microsoft.com/office/drawing/2014/main" id="{42A05CC3-3DA0-C1A4-89E4-E9935D3CB5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88484"/>
            <a:ext cx="18859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44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prisoner was forbidden to communicate with his family.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534884" y="3821650"/>
            <a:ext cx="406581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047351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7899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538843"/>
            <a:ext cx="11446329" cy="6057900"/>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Solving the problem</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The government has found that there are no simple solutions to global warming.  However, around the world, people are beginning to communicate the steps needed to cut down the amount of carbon dioxide that is pumped into the air.  Scientists are being given the focus of inventing cleaner machines.  Natural energy sources, such as sunlight and the wind, are being more widely used.  We all have a purpose and can play our part.  If we save energy whenever we can, for example by switching off lights and using public transport, each of us can help to improve the situation.  That way, slowly but surely we can repair the damage we’ve done to the Earth.</a:t>
            </a:r>
          </a:p>
        </p:txBody>
      </p:sp>
    </p:spTree>
    <p:extLst>
      <p:ext uri="{BB962C8B-B14F-4D97-AF65-F5344CB8AC3E}">
        <p14:creationId xmlns:p14="http://schemas.microsoft.com/office/powerpoint/2010/main" val="15923961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538843"/>
            <a:ext cx="11446329" cy="6057900"/>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Solving the problem</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The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government</a:t>
            </a:r>
            <a:r>
              <a:rPr lang="en-GB" sz="3200" dirty="0">
                <a:solidFill>
                  <a:srgbClr val="000000"/>
                </a:solidFill>
                <a:effectLst/>
                <a:latin typeface="Twinkl Cursive Looped" panose="02000000000000000000" pitchFamily="2" charset="0"/>
                <a:ea typeface="Times New Roman" panose="02020603050405020304" pitchFamily="18" charset="0"/>
              </a:rPr>
              <a:t> has found that there are no simple solutions to global warming.  However, around the world, people are beginning to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communicate</a:t>
            </a:r>
            <a:r>
              <a:rPr lang="en-GB" sz="3200" dirty="0">
                <a:solidFill>
                  <a:srgbClr val="000000"/>
                </a:solidFill>
                <a:effectLst/>
                <a:latin typeface="Twinkl Cursive Looped" panose="02000000000000000000" pitchFamily="2" charset="0"/>
                <a:ea typeface="Times New Roman" panose="02020603050405020304" pitchFamily="18" charset="0"/>
              </a:rPr>
              <a:t> the steps needed to cut down the amount of carbon dioxide that is pumped into the air.  Scientists are being given the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focus</a:t>
            </a:r>
            <a:r>
              <a:rPr lang="en-GB" sz="3200" dirty="0">
                <a:solidFill>
                  <a:srgbClr val="000000"/>
                </a:solidFill>
                <a:effectLst/>
                <a:latin typeface="Twinkl Cursive Looped" panose="02000000000000000000" pitchFamily="2" charset="0"/>
                <a:ea typeface="Times New Roman" panose="02020603050405020304" pitchFamily="18" charset="0"/>
              </a:rPr>
              <a:t> of inventing cleaner machines.  Natural energy sources, such as sunlight and the wind, are being more widely used.  We all have a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purpose</a:t>
            </a:r>
            <a:r>
              <a:rPr lang="en-GB" sz="3200" dirty="0">
                <a:solidFill>
                  <a:srgbClr val="000000"/>
                </a:solidFill>
                <a:effectLst/>
                <a:latin typeface="Twinkl Cursive Looped" panose="02000000000000000000" pitchFamily="2" charset="0"/>
                <a:ea typeface="Times New Roman" panose="02020603050405020304" pitchFamily="18" charset="0"/>
              </a:rPr>
              <a:t> and can play our part.  If we save energy whenever we can, for example by switching off lights and using public transport, each of us can help to improve the situation.  That way, slowly but surely we can repair the damage we’ve done to the Earth.</a:t>
            </a:r>
          </a:p>
        </p:txBody>
      </p:sp>
    </p:spTree>
    <p:extLst>
      <p:ext uri="{BB962C8B-B14F-4D97-AF65-F5344CB8AC3E}">
        <p14:creationId xmlns:p14="http://schemas.microsoft.com/office/powerpoint/2010/main" val="16236445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310669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5875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However, around the world, people are beginning to communicate the steps needed to cut down the amount of carbon dioxide that is pumped into the air.</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109458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23555979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62C7CA2-54EF-87EF-B9C2-D2B4DE78C64A}"/>
              </a:ext>
            </a:extLst>
          </p:cNvPr>
          <p:cNvPicPr>
            <a:picLocks noChangeAspect="1"/>
          </p:cNvPicPr>
          <p:nvPr/>
        </p:nvPicPr>
        <p:blipFill rotWithShape="1">
          <a:blip r:embed="rId2"/>
          <a:srcRect l="19286" t="15459" r="18438" b="11886"/>
          <a:stretch/>
        </p:blipFill>
        <p:spPr>
          <a:xfrm>
            <a:off x="636814" y="32656"/>
            <a:ext cx="10401300" cy="6822357"/>
          </a:xfrm>
          <a:prstGeom prst="rect">
            <a:avLst/>
          </a:prstGeom>
        </p:spPr>
      </p:pic>
    </p:spTree>
    <p:extLst>
      <p:ext uri="{BB962C8B-B14F-4D97-AF65-F5344CB8AC3E}">
        <p14:creationId xmlns:p14="http://schemas.microsoft.com/office/powerpoint/2010/main" val="3457229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No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2931870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094552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art vocabulary </a:t>
            </a:r>
          </a:p>
        </p:txBody>
      </p:sp>
    </p:spTree>
    <p:extLst>
      <p:ext uri="{BB962C8B-B14F-4D97-AF65-F5344CB8AC3E}">
        <p14:creationId xmlns:p14="http://schemas.microsoft.com/office/powerpoint/2010/main" val="27748912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sculpture</a:t>
            </a:r>
          </a:p>
        </p:txBody>
      </p:sp>
      <p:pic>
        <p:nvPicPr>
          <p:cNvPr id="4098" name="Picture 2" descr="Image result for sculpture clipart">
            <a:extLst>
              <a:ext uri="{FF2B5EF4-FFF2-40B4-BE49-F238E27FC236}">
                <a16:creationId xmlns:a16="http://schemas.microsoft.com/office/drawing/2014/main" id="{D4028B9D-FB34-334D-40E0-CE7F05F386A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984"/>
          <a:stretch/>
        </p:blipFill>
        <p:spPr bwMode="auto">
          <a:xfrm>
            <a:off x="674914" y="514349"/>
            <a:ext cx="1872343" cy="2012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825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product</a:t>
            </a:r>
          </a:p>
        </p:txBody>
      </p:sp>
      <p:pic>
        <p:nvPicPr>
          <p:cNvPr id="8194" name="Picture 2" descr="Image result for product clipart">
            <a:extLst>
              <a:ext uri="{FF2B5EF4-FFF2-40B4-BE49-F238E27FC236}">
                <a16:creationId xmlns:a16="http://schemas.microsoft.com/office/drawing/2014/main" id="{981A5E9A-8937-4EF4-B2EC-05B70D40FE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547007"/>
            <a:ext cx="17335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501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purpose</a:t>
            </a:r>
          </a:p>
        </p:txBody>
      </p:sp>
      <p:pic>
        <p:nvPicPr>
          <p:cNvPr id="9218" name="Picture 2" descr="Image result for purpose clipart">
            <a:extLst>
              <a:ext uri="{FF2B5EF4-FFF2-40B4-BE49-F238E27FC236}">
                <a16:creationId xmlns:a16="http://schemas.microsoft.com/office/drawing/2014/main" id="{45803AC6-CA45-C886-DE0E-2C56E2EA2C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484" y="383721"/>
            <a:ext cx="2466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876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sculpture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art of making three-dimensional representative or abstract forms, especially by carving stone or wood or by casting metal or plaster</a:t>
            </a:r>
          </a:p>
        </p:txBody>
      </p:sp>
      <p:pic>
        <p:nvPicPr>
          <p:cNvPr id="3" name="Picture 2" descr="Image result for sculpture clipart">
            <a:extLst>
              <a:ext uri="{FF2B5EF4-FFF2-40B4-BE49-F238E27FC236}">
                <a16:creationId xmlns:a16="http://schemas.microsoft.com/office/drawing/2014/main" id="{3E8A3FC4-AD83-475A-2D0F-45FFA76605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984"/>
          <a:stretch/>
        </p:blipFill>
        <p:spPr bwMode="auto">
          <a:xfrm>
            <a:off x="674914" y="514349"/>
            <a:ext cx="1872343" cy="2012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8380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product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article or substance that is manufactured or refined for sale</a:t>
            </a:r>
          </a:p>
        </p:txBody>
      </p:sp>
      <p:pic>
        <p:nvPicPr>
          <p:cNvPr id="3" name="Picture 2" descr="Image result for product clipart">
            <a:extLst>
              <a:ext uri="{FF2B5EF4-FFF2-40B4-BE49-F238E27FC236}">
                <a16:creationId xmlns:a16="http://schemas.microsoft.com/office/drawing/2014/main" id="{B49F2ED3-2BDF-9FFE-8AF1-49A1BC6384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547007"/>
            <a:ext cx="17335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2000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art vocabulary </a:t>
            </a:r>
          </a:p>
        </p:txBody>
      </p:sp>
    </p:spTree>
    <p:extLst>
      <p:ext uri="{BB962C8B-B14F-4D97-AF65-F5344CB8AC3E}">
        <p14:creationId xmlns:p14="http://schemas.microsoft.com/office/powerpoint/2010/main" val="281733520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purpose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reason for which something is done or created or for which something exists</a:t>
            </a:r>
          </a:p>
        </p:txBody>
      </p:sp>
      <p:pic>
        <p:nvPicPr>
          <p:cNvPr id="3" name="Picture 2" descr="Image result for purpose clipart">
            <a:extLst>
              <a:ext uri="{FF2B5EF4-FFF2-40B4-BE49-F238E27FC236}">
                <a16:creationId xmlns:a16="http://schemas.microsoft.com/office/drawing/2014/main" id="{FB3B6BF5-D514-FA5D-5DEA-46B884ED4C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484" y="383721"/>
            <a:ext cx="2466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6885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boundary between painting and sculpture is displaced.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35439" y="3821650"/>
            <a:ext cx="3379562" cy="9212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912693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incredible artwork was a product of the artist’s effort and imagination.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437913" y="2879868"/>
            <a:ext cx="2204358" cy="94178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44426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purpose of the sculpture was to create discussion around the waste created by today’s society.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59428" y="2057400"/>
            <a:ext cx="2563586" cy="1023425"/>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_______</a:t>
            </a:r>
            <a:endParaRPr lang="en-GB" sz="4400" i="1" dirty="0"/>
          </a:p>
        </p:txBody>
      </p:sp>
    </p:spTree>
    <p:extLst>
      <p:ext uri="{BB962C8B-B14F-4D97-AF65-F5344CB8AC3E}">
        <p14:creationId xmlns:p14="http://schemas.microsoft.com/office/powerpoint/2010/main" val="901785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4122054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government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the group of people with the authority to govern a country or state; a particular ministry in office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Image result for government clipart">
            <a:extLst>
              <a:ext uri="{FF2B5EF4-FFF2-40B4-BE49-F238E27FC236}">
                <a16:creationId xmlns:a16="http://schemas.microsoft.com/office/drawing/2014/main" id="{0D6E9E8F-E77E-6ABF-CF10-1825DBC59E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6" y="366067"/>
            <a:ext cx="2124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8993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The current government is Conservative.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0312" y="2775857"/>
            <a:ext cx="3526973" cy="97444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227436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communicate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share or exchange information, news, or ideas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communicate clipart">
            <a:extLst>
              <a:ext uri="{FF2B5EF4-FFF2-40B4-BE49-F238E27FC236}">
                <a16:creationId xmlns:a16="http://schemas.microsoft.com/office/drawing/2014/main" id="{42A05CC3-3DA0-C1A4-89E4-E9935D3CB5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88484"/>
            <a:ext cx="18859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6057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prisoner was forbidden to communicate with his family.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534884" y="3821650"/>
            <a:ext cx="406581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541848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07709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foreground</a:t>
            </a:r>
          </a:p>
        </p:txBody>
      </p:sp>
      <p:grpSp>
        <p:nvGrpSpPr>
          <p:cNvPr id="16" name="Group 15">
            <a:extLst>
              <a:ext uri="{FF2B5EF4-FFF2-40B4-BE49-F238E27FC236}">
                <a16:creationId xmlns:a16="http://schemas.microsoft.com/office/drawing/2014/main" id="{E6F4AA76-A8BD-E0FE-3CCE-09A44B8AA07A}"/>
              </a:ext>
            </a:extLst>
          </p:cNvPr>
          <p:cNvGrpSpPr/>
          <p:nvPr/>
        </p:nvGrpSpPr>
        <p:grpSpPr>
          <a:xfrm>
            <a:off x="496661" y="621846"/>
            <a:ext cx="4000644" cy="1615167"/>
            <a:chOff x="496661" y="621846"/>
            <a:chExt cx="4000644" cy="1615167"/>
          </a:xfrm>
        </p:grpSpPr>
        <p:pic>
          <p:nvPicPr>
            <p:cNvPr id="1028" name="Picture 4" descr="Image result for foreground clipart">
              <a:extLst>
                <a:ext uri="{FF2B5EF4-FFF2-40B4-BE49-F238E27FC236}">
                  <a16:creationId xmlns:a16="http://schemas.microsoft.com/office/drawing/2014/main" id="{4B708048-0674-91BF-555C-39A9695807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661" y="621846"/>
              <a:ext cx="4000644" cy="1615167"/>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Group 14">
              <a:extLst>
                <a:ext uri="{FF2B5EF4-FFF2-40B4-BE49-F238E27FC236}">
                  <a16:creationId xmlns:a16="http://schemas.microsoft.com/office/drawing/2014/main" id="{099E0B4E-8F03-7ED4-A937-D433C92186D8}"/>
                </a:ext>
              </a:extLst>
            </p:cNvPr>
            <p:cNvGrpSpPr/>
            <p:nvPr/>
          </p:nvGrpSpPr>
          <p:grpSpPr>
            <a:xfrm>
              <a:off x="3465813" y="1250835"/>
              <a:ext cx="500742" cy="986178"/>
              <a:chOff x="631372" y="3167743"/>
              <a:chExt cx="500742" cy="986178"/>
            </a:xfrm>
          </p:grpSpPr>
          <p:sp>
            <p:nvSpPr>
              <p:cNvPr id="4" name="Oval 3">
                <a:extLst>
                  <a:ext uri="{FF2B5EF4-FFF2-40B4-BE49-F238E27FC236}">
                    <a16:creationId xmlns:a16="http://schemas.microsoft.com/office/drawing/2014/main" id="{12C2633F-A92F-FD49-B3CD-8477D7819FC3}"/>
                  </a:ext>
                </a:extLst>
              </p:cNvPr>
              <p:cNvSpPr/>
              <p:nvPr/>
            </p:nvSpPr>
            <p:spPr>
              <a:xfrm>
                <a:off x="685800" y="3167743"/>
                <a:ext cx="293914" cy="26125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Straight Connector 6">
                <a:extLst>
                  <a:ext uri="{FF2B5EF4-FFF2-40B4-BE49-F238E27FC236}">
                    <a16:creationId xmlns:a16="http://schemas.microsoft.com/office/drawing/2014/main" id="{0EC0128D-2FD1-B89C-302F-BF3B89D8F060}"/>
                  </a:ext>
                </a:extLst>
              </p:cNvPr>
              <p:cNvCxnSpPr>
                <a:cxnSpLocks/>
                <a:stCxn id="4" idx="4"/>
              </p:cNvCxnSpPr>
              <p:nvPr/>
            </p:nvCxnSpPr>
            <p:spPr>
              <a:xfrm>
                <a:off x="832757" y="3429000"/>
                <a:ext cx="0" cy="473529"/>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D9D90D7-0172-1E92-AB40-78C1B73EAB55}"/>
                  </a:ext>
                </a:extLst>
              </p:cNvPr>
              <p:cNvCxnSpPr/>
              <p:nvPr/>
            </p:nvCxnSpPr>
            <p:spPr>
              <a:xfrm>
                <a:off x="685800" y="3592286"/>
                <a:ext cx="44631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2424D14-39F6-995F-1587-78BE8C0BD332}"/>
                  </a:ext>
                </a:extLst>
              </p:cNvPr>
              <p:cNvCxnSpPr>
                <a:cxnSpLocks/>
              </p:cNvCxnSpPr>
              <p:nvPr/>
            </p:nvCxnSpPr>
            <p:spPr>
              <a:xfrm>
                <a:off x="862693" y="3881778"/>
                <a:ext cx="141514" cy="272143"/>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3366D3F-2FC8-D90B-2190-98BAAAB87682}"/>
                  </a:ext>
                </a:extLst>
              </p:cNvPr>
              <p:cNvCxnSpPr>
                <a:cxnSpLocks/>
              </p:cNvCxnSpPr>
              <p:nvPr/>
            </p:nvCxnSpPr>
            <p:spPr>
              <a:xfrm flipH="1">
                <a:off x="631372" y="3842657"/>
                <a:ext cx="152400" cy="272143"/>
              </a:xfrm>
              <a:prstGeom prst="line">
                <a:avLst/>
              </a:prstGeom>
              <a:ln w="57150"/>
            </p:spPr>
            <p:style>
              <a:lnRef idx="1">
                <a:schemeClr val="accent1"/>
              </a:lnRef>
              <a:fillRef idx="0">
                <a:schemeClr val="accent1"/>
              </a:fillRef>
              <a:effectRef idx="0">
                <a:schemeClr val="accent1"/>
              </a:effectRef>
              <a:fontRef idx="minor">
                <a:schemeClr val="tx1"/>
              </a:fontRef>
            </p:style>
          </p:cxnSp>
        </p:grpSp>
      </p:grpSp>
      <p:cxnSp>
        <p:nvCxnSpPr>
          <p:cNvPr id="18" name="Straight Arrow Connector 17">
            <a:extLst>
              <a:ext uri="{FF2B5EF4-FFF2-40B4-BE49-F238E27FC236}">
                <a16:creationId xmlns:a16="http://schemas.microsoft.com/office/drawing/2014/main" id="{6474EED3-A221-8CDB-7123-14C69EFC8641}"/>
              </a:ext>
            </a:extLst>
          </p:cNvPr>
          <p:cNvCxnSpPr>
            <a:cxnSpLocks/>
          </p:cNvCxnSpPr>
          <p:nvPr/>
        </p:nvCxnSpPr>
        <p:spPr>
          <a:xfrm flipH="1">
            <a:off x="4126583" y="2165234"/>
            <a:ext cx="1400102" cy="32658"/>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538843"/>
            <a:ext cx="11446329" cy="6057900"/>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Solving the problem</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The government has found that there are no simple solutions to global warming.  However, around the world, people are beginning to communicate the steps needed to cut down the amount of carbon dioxide that is pumped into the air.  Scientists are being given the focus of inventing cleaner machines.  Natural energy sources, such as sunlight and the wind, are being more widely used.  We all have a purpose and can play our part.  If we save energy whenever we can, for example by switching off lights and using public transport, each of us can help to improve the situation.  That way, slowly but surely we can repair the damage we’ve done to the Earth.</a:t>
            </a:r>
          </a:p>
        </p:txBody>
      </p:sp>
    </p:spTree>
    <p:extLst>
      <p:ext uri="{BB962C8B-B14F-4D97-AF65-F5344CB8AC3E}">
        <p14:creationId xmlns:p14="http://schemas.microsoft.com/office/powerpoint/2010/main" val="27449380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538843"/>
            <a:ext cx="11446329" cy="6057900"/>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Solving the problem</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The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government</a:t>
            </a:r>
            <a:r>
              <a:rPr lang="en-GB" sz="3200" dirty="0">
                <a:solidFill>
                  <a:srgbClr val="000000"/>
                </a:solidFill>
                <a:effectLst/>
                <a:latin typeface="Twinkl Cursive Looped" panose="02000000000000000000" pitchFamily="2" charset="0"/>
                <a:ea typeface="Times New Roman" panose="02020603050405020304" pitchFamily="18" charset="0"/>
              </a:rPr>
              <a:t> has found that there are no simple solutions to global warming.  However, around the world, people are beginning to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communicate</a:t>
            </a:r>
            <a:r>
              <a:rPr lang="en-GB" sz="3200" dirty="0">
                <a:solidFill>
                  <a:srgbClr val="000000"/>
                </a:solidFill>
                <a:effectLst/>
                <a:latin typeface="Twinkl Cursive Looped" panose="02000000000000000000" pitchFamily="2" charset="0"/>
                <a:ea typeface="Times New Roman" panose="02020603050405020304" pitchFamily="18" charset="0"/>
              </a:rPr>
              <a:t> the steps needed to cut down the amount of carbon dioxide that is pumped into the air.  Scientists are being given the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focus</a:t>
            </a:r>
            <a:r>
              <a:rPr lang="en-GB" sz="3200" dirty="0">
                <a:solidFill>
                  <a:srgbClr val="000000"/>
                </a:solidFill>
                <a:effectLst/>
                <a:latin typeface="Twinkl Cursive Looped" panose="02000000000000000000" pitchFamily="2" charset="0"/>
                <a:ea typeface="Times New Roman" panose="02020603050405020304" pitchFamily="18" charset="0"/>
              </a:rPr>
              <a:t> of inventing cleaner machines.  Natural energy sources, such as sunlight and the wind, are being more widely used.  We all have a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purpose</a:t>
            </a:r>
            <a:r>
              <a:rPr lang="en-GB" sz="3200" dirty="0">
                <a:solidFill>
                  <a:srgbClr val="000000"/>
                </a:solidFill>
                <a:effectLst/>
                <a:latin typeface="Twinkl Cursive Looped" panose="02000000000000000000" pitchFamily="2" charset="0"/>
                <a:ea typeface="Times New Roman" panose="02020603050405020304" pitchFamily="18" charset="0"/>
              </a:rPr>
              <a:t> and can play our part.  If we save energy whenever we can, for example by switching off lights and using public transport, each of us can help to improve the situation.  That way, slowly but surely we can repair the damage we’ve done to the Earth.</a:t>
            </a:r>
          </a:p>
        </p:txBody>
      </p:sp>
    </p:spTree>
    <p:extLst>
      <p:ext uri="{BB962C8B-B14F-4D97-AF65-F5344CB8AC3E}">
        <p14:creationId xmlns:p14="http://schemas.microsoft.com/office/powerpoint/2010/main" val="13783472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1224053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Scientists are being given the focus of inventing cleaner machines.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4659520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356087627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62C7CA2-54EF-87EF-B9C2-D2B4DE78C64A}"/>
              </a:ext>
            </a:extLst>
          </p:cNvPr>
          <p:cNvPicPr>
            <a:picLocks noChangeAspect="1"/>
          </p:cNvPicPr>
          <p:nvPr/>
        </p:nvPicPr>
        <p:blipFill rotWithShape="1">
          <a:blip r:embed="rId2"/>
          <a:srcRect l="19286" t="15459" r="18438" b="11886"/>
          <a:stretch/>
        </p:blipFill>
        <p:spPr>
          <a:xfrm>
            <a:off x="636814" y="32656"/>
            <a:ext cx="10401300" cy="6822357"/>
          </a:xfrm>
          <a:prstGeom prst="rect">
            <a:avLst/>
          </a:prstGeom>
        </p:spPr>
      </p:pic>
    </p:spTree>
    <p:extLst>
      <p:ext uri="{BB962C8B-B14F-4D97-AF65-F5344CB8AC3E}">
        <p14:creationId xmlns:p14="http://schemas.microsoft.com/office/powerpoint/2010/main" val="347844648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No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3583013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96569935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art vocabulary </a:t>
            </a:r>
          </a:p>
        </p:txBody>
      </p:sp>
    </p:spTree>
    <p:extLst>
      <p:ext uri="{BB962C8B-B14F-4D97-AF65-F5344CB8AC3E}">
        <p14:creationId xmlns:p14="http://schemas.microsoft.com/office/powerpoint/2010/main" val="27192084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evaluation</a:t>
            </a:r>
          </a:p>
        </p:txBody>
      </p:sp>
      <p:pic>
        <p:nvPicPr>
          <p:cNvPr id="10242" name="Picture 2" descr="Image result for evaluation clipart">
            <a:extLst>
              <a:ext uri="{FF2B5EF4-FFF2-40B4-BE49-F238E27FC236}">
                <a16:creationId xmlns:a16="http://schemas.microsoft.com/office/drawing/2014/main" id="{8C5262FF-3C2B-D584-4C5F-21C635039C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349" y="465364"/>
            <a:ext cx="25812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4325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midground</a:t>
            </a:r>
          </a:p>
        </p:txBody>
      </p:sp>
      <p:grpSp>
        <p:nvGrpSpPr>
          <p:cNvPr id="16" name="Group 15">
            <a:extLst>
              <a:ext uri="{FF2B5EF4-FFF2-40B4-BE49-F238E27FC236}">
                <a16:creationId xmlns:a16="http://schemas.microsoft.com/office/drawing/2014/main" id="{E6F4AA76-A8BD-E0FE-3CCE-09A44B8AA07A}"/>
              </a:ext>
            </a:extLst>
          </p:cNvPr>
          <p:cNvGrpSpPr/>
          <p:nvPr/>
        </p:nvGrpSpPr>
        <p:grpSpPr>
          <a:xfrm>
            <a:off x="496661" y="621846"/>
            <a:ext cx="4000644" cy="1615167"/>
            <a:chOff x="496661" y="621846"/>
            <a:chExt cx="4000644" cy="1615167"/>
          </a:xfrm>
        </p:grpSpPr>
        <p:pic>
          <p:nvPicPr>
            <p:cNvPr id="1028" name="Picture 4" descr="Image result for foreground clipart">
              <a:extLst>
                <a:ext uri="{FF2B5EF4-FFF2-40B4-BE49-F238E27FC236}">
                  <a16:creationId xmlns:a16="http://schemas.microsoft.com/office/drawing/2014/main" id="{4B708048-0674-91BF-555C-39A9695807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661" y="621846"/>
              <a:ext cx="4000644" cy="1615167"/>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Group 14">
              <a:extLst>
                <a:ext uri="{FF2B5EF4-FFF2-40B4-BE49-F238E27FC236}">
                  <a16:creationId xmlns:a16="http://schemas.microsoft.com/office/drawing/2014/main" id="{099E0B4E-8F03-7ED4-A937-D433C92186D8}"/>
                </a:ext>
              </a:extLst>
            </p:cNvPr>
            <p:cNvGrpSpPr/>
            <p:nvPr/>
          </p:nvGrpSpPr>
          <p:grpSpPr>
            <a:xfrm>
              <a:off x="3465813" y="1250835"/>
              <a:ext cx="500742" cy="986178"/>
              <a:chOff x="631372" y="3167743"/>
              <a:chExt cx="500742" cy="986178"/>
            </a:xfrm>
          </p:grpSpPr>
          <p:sp>
            <p:nvSpPr>
              <p:cNvPr id="4" name="Oval 3">
                <a:extLst>
                  <a:ext uri="{FF2B5EF4-FFF2-40B4-BE49-F238E27FC236}">
                    <a16:creationId xmlns:a16="http://schemas.microsoft.com/office/drawing/2014/main" id="{12C2633F-A92F-FD49-B3CD-8477D7819FC3}"/>
                  </a:ext>
                </a:extLst>
              </p:cNvPr>
              <p:cNvSpPr/>
              <p:nvPr/>
            </p:nvSpPr>
            <p:spPr>
              <a:xfrm>
                <a:off x="685800" y="3167743"/>
                <a:ext cx="293914" cy="26125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Straight Connector 6">
                <a:extLst>
                  <a:ext uri="{FF2B5EF4-FFF2-40B4-BE49-F238E27FC236}">
                    <a16:creationId xmlns:a16="http://schemas.microsoft.com/office/drawing/2014/main" id="{0EC0128D-2FD1-B89C-302F-BF3B89D8F060}"/>
                  </a:ext>
                </a:extLst>
              </p:cNvPr>
              <p:cNvCxnSpPr>
                <a:cxnSpLocks/>
                <a:stCxn id="4" idx="4"/>
              </p:cNvCxnSpPr>
              <p:nvPr/>
            </p:nvCxnSpPr>
            <p:spPr>
              <a:xfrm>
                <a:off x="832757" y="3429000"/>
                <a:ext cx="0" cy="473529"/>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D9D90D7-0172-1E92-AB40-78C1B73EAB55}"/>
                  </a:ext>
                </a:extLst>
              </p:cNvPr>
              <p:cNvCxnSpPr/>
              <p:nvPr/>
            </p:nvCxnSpPr>
            <p:spPr>
              <a:xfrm>
                <a:off x="685800" y="3592286"/>
                <a:ext cx="44631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2424D14-39F6-995F-1587-78BE8C0BD332}"/>
                  </a:ext>
                </a:extLst>
              </p:cNvPr>
              <p:cNvCxnSpPr>
                <a:cxnSpLocks/>
              </p:cNvCxnSpPr>
              <p:nvPr/>
            </p:nvCxnSpPr>
            <p:spPr>
              <a:xfrm>
                <a:off x="862693" y="3881778"/>
                <a:ext cx="141514" cy="272143"/>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3366D3F-2FC8-D90B-2190-98BAAAB87682}"/>
                  </a:ext>
                </a:extLst>
              </p:cNvPr>
              <p:cNvCxnSpPr>
                <a:cxnSpLocks/>
              </p:cNvCxnSpPr>
              <p:nvPr/>
            </p:nvCxnSpPr>
            <p:spPr>
              <a:xfrm flipH="1">
                <a:off x="631372" y="3842657"/>
                <a:ext cx="152400" cy="272143"/>
              </a:xfrm>
              <a:prstGeom prst="line">
                <a:avLst/>
              </a:prstGeom>
              <a:ln w="57150"/>
            </p:spPr>
            <p:style>
              <a:lnRef idx="1">
                <a:schemeClr val="accent1"/>
              </a:lnRef>
              <a:fillRef idx="0">
                <a:schemeClr val="accent1"/>
              </a:fillRef>
              <a:effectRef idx="0">
                <a:schemeClr val="accent1"/>
              </a:effectRef>
              <a:fontRef idx="minor">
                <a:schemeClr val="tx1"/>
              </a:fontRef>
            </p:style>
          </p:cxnSp>
        </p:grpSp>
      </p:grpSp>
      <p:cxnSp>
        <p:nvCxnSpPr>
          <p:cNvPr id="18" name="Straight Arrow Connector 17">
            <a:extLst>
              <a:ext uri="{FF2B5EF4-FFF2-40B4-BE49-F238E27FC236}">
                <a16:creationId xmlns:a16="http://schemas.microsoft.com/office/drawing/2014/main" id="{6474EED3-A221-8CDB-7123-14C69EFC8641}"/>
              </a:ext>
            </a:extLst>
          </p:cNvPr>
          <p:cNvCxnSpPr>
            <a:cxnSpLocks/>
          </p:cNvCxnSpPr>
          <p:nvPr/>
        </p:nvCxnSpPr>
        <p:spPr>
          <a:xfrm flipH="1">
            <a:off x="4212307" y="1512092"/>
            <a:ext cx="1400102" cy="32658"/>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765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design</a:t>
            </a:r>
          </a:p>
        </p:txBody>
      </p:sp>
      <p:pic>
        <p:nvPicPr>
          <p:cNvPr id="14338" name="Picture 2" descr="Image result for house design plans clipart">
            <a:extLst>
              <a:ext uri="{FF2B5EF4-FFF2-40B4-BE49-F238E27FC236}">
                <a16:creationId xmlns:a16="http://schemas.microsoft.com/office/drawing/2014/main" id="{FA9F456D-9C9C-2B7B-9EDB-2769A754B8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852" y="416378"/>
            <a:ext cx="2317977" cy="28774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6520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media</a:t>
            </a:r>
          </a:p>
        </p:txBody>
      </p:sp>
      <p:pic>
        <p:nvPicPr>
          <p:cNvPr id="15362" name="Picture 2" descr="Image result for paint drawing coloured pen clay collage clipart">
            <a:extLst>
              <a:ext uri="{FF2B5EF4-FFF2-40B4-BE49-F238E27FC236}">
                <a16:creationId xmlns:a16="http://schemas.microsoft.com/office/drawing/2014/main" id="{8381B3E5-91F6-4E46-BEBA-7EAD07020C0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914"/>
          <a:stretch/>
        </p:blipFill>
        <p:spPr bwMode="auto">
          <a:xfrm>
            <a:off x="534760" y="578985"/>
            <a:ext cx="2076450" cy="1658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072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evaluation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making of a judgement about the amount, number, or value of something; assessment</a:t>
            </a:r>
          </a:p>
        </p:txBody>
      </p:sp>
      <p:pic>
        <p:nvPicPr>
          <p:cNvPr id="3" name="Picture 2" descr="Image result for evaluation clipart">
            <a:extLst>
              <a:ext uri="{FF2B5EF4-FFF2-40B4-BE49-F238E27FC236}">
                <a16:creationId xmlns:a16="http://schemas.microsoft.com/office/drawing/2014/main" id="{1439E282-958C-EA33-6A96-CBC7D565D1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349" y="465364"/>
            <a:ext cx="25812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320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design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decorative pattern; an image or plan of something before it is created</a:t>
            </a:r>
          </a:p>
        </p:txBody>
      </p:sp>
      <p:pic>
        <p:nvPicPr>
          <p:cNvPr id="3" name="Picture 2" descr="Image result for house design plans clipart">
            <a:extLst>
              <a:ext uri="{FF2B5EF4-FFF2-40B4-BE49-F238E27FC236}">
                <a16:creationId xmlns:a16="http://schemas.microsoft.com/office/drawing/2014/main" id="{90092A36-1E1C-0526-BA2E-E6756423BC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852" y="416378"/>
            <a:ext cx="2317977" cy="28774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792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media</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refers to the painting and drawing materials used to make a work of art, these may include, oil paints, </a:t>
            </a:r>
            <a:r>
              <a:rPr lang="en-GB" sz="4400" dirty="0" err="1">
                <a:solidFill>
                  <a:prstClr val="black"/>
                </a:solidFill>
                <a:latin typeface="Twinkl Cursive Looped" panose="02000000000000000000" pitchFamily="2" charset="0"/>
              </a:rPr>
              <a:t>watercolor</a:t>
            </a:r>
            <a:r>
              <a:rPr lang="en-GB" sz="4400" dirty="0">
                <a:solidFill>
                  <a:prstClr val="black"/>
                </a:solidFill>
                <a:latin typeface="Twinkl Cursive Looped" panose="02000000000000000000" pitchFamily="2" charset="0"/>
              </a:rPr>
              <a:t>, and charcoal etc.</a:t>
            </a:r>
          </a:p>
        </p:txBody>
      </p:sp>
      <p:pic>
        <p:nvPicPr>
          <p:cNvPr id="3" name="Picture 2" descr="Image result for paint drawing coloured pen clay collage clipart">
            <a:extLst>
              <a:ext uri="{FF2B5EF4-FFF2-40B4-BE49-F238E27FC236}">
                <a16:creationId xmlns:a16="http://schemas.microsoft.com/office/drawing/2014/main" id="{1DC78BD0-C103-EFDA-16AF-806F845CCD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914"/>
          <a:stretch/>
        </p:blipFill>
        <p:spPr bwMode="auto">
          <a:xfrm>
            <a:off x="534760" y="578985"/>
            <a:ext cx="2076450" cy="1658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4442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evaluation of the type of brushstroke used for the artwork was that it was a success.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906939" y="2159621"/>
            <a:ext cx="3379562" cy="92120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06765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Pottery with a lovely blue and white design is related to Stoke and deemed of high value.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1129" y="2958109"/>
            <a:ext cx="2324100" cy="94178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12539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media used for the painting was oils.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94114" y="2798225"/>
            <a:ext cx="2041072" cy="1023425"/>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3500353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31283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government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the group of people with the authority to govern a country or state; a particular ministry in office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Image result for government clipart">
            <a:extLst>
              <a:ext uri="{FF2B5EF4-FFF2-40B4-BE49-F238E27FC236}">
                <a16:creationId xmlns:a16="http://schemas.microsoft.com/office/drawing/2014/main" id="{0D6E9E8F-E77E-6ABF-CF10-1825DBC59E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6" y="366067"/>
            <a:ext cx="2124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396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background</a:t>
            </a:r>
          </a:p>
        </p:txBody>
      </p:sp>
      <p:grpSp>
        <p:nvGrpSpPr>
          <p:cNvPr id="16" name="Group 15">
            <a:extLst>
              <a:ext uri="{FF2B5EF4-FFF2-40B4-BE49-F238E27FC236}">
                <a16:creationId xmlns:a16="http://schemas.microsoft.com/office/drawing/2014/main" id="{E6F4AA76-A8BD-E0FE-3CCE-09A44B8AA07A}"/>
              </a:ext>
            </a:extLst>
          </p:cNvPr>
          <p:cNvGrpSpPr/>
          <p:nvPr/>
        </p:nvGrpSpPr>
        <p:grpSpPr>
          <a:xfrm>
            <a:off x="496661" y="621846"/>
            <a:ext cx="4000644" cy="1615167"/>
            <a:chOff x="496661" y="621846"/>
            <a:chExt cx="4000644" cy="1615167"/>
          </a:xfrm>
        </p:grpSpPr>
        <p:pic>
          <p:nvPicPr>
            <p:cNvPr id="1028" name="Picture 4" descr="Image result for foreground clipart">
              <a:extLst>
                <a:ext uri="{FF2B5EF4-FFF2-40B4-BE49-F238E27FC236}">
                  <a16:creationId xmlns:a16="http://schemas.microsoft.com/office/drawing/2014/main" id="{4B708048-0674-91BF-555C-39A9695807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661" y="621846"/>
              <a:ext cx="4000644" cy="1615167"/>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Group 14">
              <a:extLst>
                <a:ext uri="{FF2B5EF4-FFF2-40B4-BE49-F238E27FC236}">
                  <a16:creationId xmlns:a16="http://schemas.microsoft.com/office/drawing/2014/main" id="{099E0B4E-8F03-7ED4-A937-D433C92186D8}"/>
                </a:ext>
              </a:extLst>
            </p:cNvPr>
            <p:cNvGrpSpPr/>
            <p:nvPr/>
          </p:nvGrpSpPr>
          <p:grpSpPr>
            <a:xfrm>
              <a:off x="3465813" y="1250835"/>
              <a:ext cx="500742" cy="986178"/>
              <a:chOff x="631372" y="3167743"/>
              <a:chExt cx="500742" cy="986178"/>
            </a:xfrm>
          </p:grpSpPr>
          <p:sp>
            <p:nvSpPr>
              <p:cNvPr id="4" name="Oval 3">
                <a:extLst>
                  <a:ext uri="{FF2B5EF4-FFF2-40B4-BE49-F238E27FC236}">
                    <a16:creationId xmlns:a16="http://schemas.microsoft.com/office/drawing/2014/main" id="{12C2633F-A92F-FD49-B3CD-8477D7819FC3}"/>
                  </a:ext>
                </a:extLst>
              </p:cNvPr>
              <p:cNvSpPr/>
              <p:nvPr/>
            </p:nvSpPr>
            <p:spPr>
              <a:xfrm>
                <a:off x="685800" y="3167743"/>
                <a:ext cx="293914" cy="26125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Straight Connector 6">
                <a:extLst>
                  <a:ext uri="{FF2B5EF4-FFF2-40B4-BE49-F238E27FC236}">
                    <a16:creationId xmlns:a16="http://schemas.microsoft.com/office/drawing/2014/main" id="{0EC0128D-2FD1-B89C-302F-BF3B89D8F060}"/>
                  </a:ext>
                </a:extLst>
              </p:cNvPr>
              <p:cNvCxnSpPr>
                <a:cxnSpLocks/>
                <a:stCxn id="4" idx="4"/>
              </p:cNvCxnSpPr>
              <p:nvPr/>
            </p:nvCxnSpPr>
            <p:spPr>
              <a:xfrm>
                <a:off x="832757" y="3429000"/>
                <a:ext cx="0" cy="473529"/>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D9D90D7-0172-1E92-AB40-78C1B73EAB55}"/>
                  </a:ext>
                </a:extLst>
              </p:cNvPr>
              <p:cNvCxnSpPr/>
              <p:nvPr/>
            </p:nvCxnSpPr>
            <p:spPr>
              <a:xfrm>
                <a:off x="685800" y="3592286"/>
                <a:ext cx="44631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2424D14-39F6-995F-1587-78BE8C0BD332}"/>
                  </a:ext>
                </a:extLst>
              </p:cNvPr>
              <p:cNvCxnSpPr>
                <a:cxnSpLocks/>
              </p:cNvCxnSpPr>
              <p:nvPr/>
            </p:nvCxnSpPr>
            <p:spPr>
              <a:xfrm>
                <a:off x="862693" y="3881778"/>
                <a:ext cx="141514" cy="272143"/>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3366D3F-2FC8-D90B-2190-98BAAAB87682}"/>
                  </a:ext>
                </a:extLst>
              </p:cNvPr>
              <p:cNvCxnSpPr>
                <a:cxnSpLocks/>
              </p:cNvCxnSpPr>
              <p:nvPr/>
            </p:nvCxnSpPr>
            <p:spPr>
              <a:xfrm flipH="1">
                <a:off x="631372" y="3842657"/>
                <a:ext cx="152400" cy="272143"/>
              </a:xfrm>
              <a:prstGeom prst="line">
                <a:avLst/>
              </a:prstGeom>
              <a:ln w="57150"/>
            </p:spPr>
            <p:style>
              <a:lnRef idx="1">
                <a:schemeClr val="accent1"/>
              </a:lnRef>
              <a:fillRef idx="0">
                <a:schemeClr val="accent1"/>
              </a:fillRef>
              <a:effectRef idx="0">
                <a:schemeClr val="accent1"/>
              </a:effectRef>
              <a:fontRef idx="minor">
                <a:schemeClr val="tx1"/>
              </a:fontRef>
            </p:style>
          </p:cxnSp>
        </p:grpSp>
      </p:grpSp>
      <p:cxnSp>
        <p:nvCxnSpPr>
          <p:cNvPr id="18" name="Straight Arrow Connector 17">
            <a:extLst>
              <a:ext uri="{FF2B5EF4-FFF2-40B4-BE49-F238E27FC236}">
                <a16:creationId xmlns:a16="http://schemas.microsoft.com/office/drawing/2014/main" id="{6474EED3-A221-8CDB-7123-14C69EFC8641}"/>
              </a:ext>
            </a:extLst>
          </p:cNvPr>
          <p:cNvCxnSpPr>
            <a:cxnSpLocks/>
          </p:cNvCxnSpPr>
          <p:nvPr/>
        </p:nvCxnSpPr>
        <p:spPr>
          <a:xfrm flipH="1">
            <a:off x="4219719" y="991277"/>
            <a:ext cx="1400102" cy="32658"/>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1734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The current government is Conservative.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0312" y="2775857"/>
            <a:ext cx="3526973" cy="97444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539719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communicate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439330"/>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share or exchange information, news, or ideas</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communicate clipart">
            <a:extLst>
              <a:ext uri="{FF2B5EF4-FFF2-40B4-BE49-F238E27FC236}">
                <a16:creationId xmlns:a16="http://schemas.microsoft.com/office/drawing/2014/main" id="{42A05CC3-3DA0-C1A4-89E4-E9935D3CB5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88484"/>
            <a:ext cx="18859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5495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prisoner was forbidden to communicate with his family.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534884" y="3821650"/>
            <a:ext cx="406581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4050381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7725790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538843"/>
            <a:ext cx="11446329" cy="6057900"/>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Solving the problem</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The government has found that there are no simple solutions to global warming.  However, around the world, people are beginning to communicate the steps needed to cut down the amount of carbon dioxide that is pumped into the air.  Scientists are being given the focus of inventing cleaner machines.  Natural energy sources, such as sunlight and the wind, are being more widely used.  We all have a purpose and can play our part.  If we save energy whenever we can, for example by switching off lights and using public transport, each of us can help to improve the situation.  That way, slowly but surely we can repair the damage we’ve done to the Earth.</a:t>
            </a:r>
          </a:p>
        </p:txBody>
      </p:sp>
    </p:spTree>
    <p:extLst>
      <p:ext uri="{BB962C8B-B14F-4D97-AF65-F5344CB8AC3E}">
        <p14:creationId xmlns:p14="http://schemas.microsoft.com/office/powerpoint/2010/main" val="379307236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5557" y="538843"/>
            <a:ext cx="11446329" cy="6057900"/>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Solving the problem</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The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government</a:t>
            </a:r>
            <a:r>
              <a:rPr lang="en-GB" sz="3200" dirty="0">
                <a:solidFill>
                  <a:srgbClr val="000000"/>
                </a:solidFill>
                <a:effectLst/>
                <a:latin typeface="Twinkl Cursive Looped" panose="02000000000000000000" pitchFamily="2" charset="0"/>
                <a:ea typeface="Times New Roman" panose="02020603050405020304" pitchFamily="18" charset="0"/>
              </a:rPr>
              <a:t> has found that there are no simple solutions to global warming.  However, around the world, people are beginning to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communicate</a:t>
            </a:r>
            <a:r>
              <a:rPr lang="en-GB" sz="3200" dirty="0">
                <a:solidFill>
                  <a:srgbClr val="000000"/>
                </a:solidFill>
                <a:effectLst/>
                <a:latin typeface="Twinkl Cursive Looped" panose="02000000000000000000" pitchFamily="2" charset="0"/>
                <a:ea typeface="Times New Roman" panose="02020603050405020304" pitchFamily="18" charset="0"/>
              </a:rPr>
              <a:t> the steps needed to cut down the amount of carbon dioxide that is pumped into the air.  Scientists are being given the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focus</a:t>
            </a:r>
            <a:r>
              <a:rPr lang="en-GB" sz="3200" dirty="0">
                <a:solidFill>
                  <a:srgbClr val="000000"/>
                </a:solidFill>
                <a:effectLst/>
                <a:latin typeface="Twinkl Cursive Looped" panose="02000000000000000000" pitchFamily="2" charset="0"/>
                <a:ea typeface="Times New Roman" panose="02020603050405020304" pitchFamily="18" charset="0"/>
              </a:rPr>
              <a:t> of inventing cleaner machines.  Natural energy sources, such as sunlight and the wind, are being more widely used.  We all have a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purpose</a:t>
            </a:r>
            <a:r>
              <a:rPr lang="en-GB" sz="3200" dirty="0">
                <a:solidFill>
                  <a:srgbClr val="000000"/>
                </a:solidFill>
                <a:effectLst/>
                <a:latin typeface="Twinkl Cursive Looped" panose="02000000000000000000" pitchFamily="2" charset="0"/>
                <a:ea typeface="Times New Roman" panose="02020603050405020304" pitchFamily="18" charset="0"/>
              </a:rPr>
              <a:t> and can play our part.  If we save energy whenever we can, for example by switching off lights and using public transport, each of us can help to improve the situation.  That way, slowly but surely we can repair the damage we’ve done to the Earth.</a:t>
            </a:r>
          </a:p>
        </p:txBody>
      </p:sp>
    </p:spTree>
    <p:extLst>
      <p:ext uri="{BB962C8B-B14F-4D97-AF65-F5344CB8AC3E}">
        <p14:creationId xmlns:p14="http://schemas.microsoft.com/office/powerpoint/2010/main" val="392075073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3478007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We all have a purpose and can play our part.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3479966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990ED9E-9F6D-617C-B5DB-F2B638ABA48B}"/>
              </a:ext>
            </a:extLst>
          </p:cNvPr>
          <p:cNvPicPr>
            <a:picLocks noChangeAspect="1"/>
          </p:cNvPicPr>
          <p:nvPr/>
        </p:nvPicPr>
        <p:blipFill rotWithShape="1">
          <a:blip r:embed="rId2"/>
          <a:srcRect l="19286" t="15459" r="18438" b="11886"/>
          <a:stretch/>
        </p:blipFill>
        <p:spPr>
          <a:xfrm>
            <a:off x="636814" y="32656"/>
            <a:ext cx="10401300" cy="6822357"/>
          </a:xfrm>
          <a:prstGeom prst="rect">
            <a:avLst/>
          </a:prstGeom>
        </p:spPr>
      </p:pic>
    </p:spTree>
    <p:extLst>
      <p:ext uri="{BB962C8B-B14F-4D97-AF65-F5344CB8AC3E}">
        <p14:creationId xmlns:p14="http://schemas.microsoft.com/office/powerpoint/2010/main" val="37866025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11065</TotalTime>
  <Words>2781</Words>
  <Application>Microsoft Office PowerPoint</Application>
  <PresentationFormat>Widescreen</PresentationFormat>
  <Paragraphs>292</Paragraphs>
  <Slides>123</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123</vt:i4>
      </vt:variant>
    </vt:vector>
  </HeadingPairs>
  <TitlesOfParts>
    <vt:vector size="129" baseType="lpstr">
      <vt:lpstr>Arial</vt:lpstr>
      <vt:lpstr>Calibri</vt:lpstr>
      <vt:lpstr>Calibri Light</vt:lpstr>
      <vt:lpstr>Times New Roman</vt:lpstr>
      <vt:lpstr>Twinkl Cursive Looped</vt:lpstr>
      <vt:lpstr>Office Theme</vt:lpstr>
      <vt:lpstr>Spelling Y6</vt:lpstr>
      <vt:lpstr>PowerPoint Presentation</vt:lpstr>
      <vt:lpstr>PowerPoint Presentation</vt:lpstr>
      <vt:lpstr>No Revisit and Review…</vt:lpstr>
      <vt:lpstr>Let’s Teach and Practise</vt:lpstr>
      <vt:lpstr>art vocabulary </vt:lpstr>
      <vt:lpstr>foreground</vt:lpstr>
      <vt:lpstr>midground</vt:lpstr>
      <vt:lpstr>background</vt:lpstr>
      <vt:lpstr>foreground</vt:lpstr>
      <vt:lpstr>midground</vt:lpstr>
      <vt:lpstr>background</vt:lpstr>
      <vt:lpstr>The painting had an intricate garden depicted in the foreground. </vt:lpstr>
      <vt:lpstr>Often the midground of a picture is what initially catches the eye of the audience. </vt:lpstr>
      <vt:lpstr>The house stands against a background of sheltering trees.</vt:lpstr>
      <vt:lpstr>New CHALLENGE words.</vt:lpstr>
      <vt:lpstr>government</vt:lpstr>
      <vt:lpstr>The current government is Conservative. </vt:lpstr>
      <vt:lpstr>communicate  </vt:lpstr>
      <vt:lpstr>The prisoner was forbidden to communicate with his family. </vt:lpstr>
      <vt:lpstr>Let’s Practise and Apply.</vt:lpstr>
      <vt:lpstr>Solving the problem  The government has found that there are no simple solutions to global warming.  However, around the world, people are beginning to communicate the steps needed to cut down the amount of carbon dioxide that is pumped into the air.  Scientists are being given the focus of inventing cleaner machines.  Natural energy sources, such as sunlight and the wind, are being more widely used.  We all have a purpose and can play our part.  If we save energy whenever we can, for example by switching off lights and using public transport, each of us can help to improve the situation.  That way, slowly but surely we can repair the damage we’ve done to the Earth.</vt:lpstr>
      <vt:lpstr>Solving the problem  The government has found that there are no simple solutions to global warming.  However, around the world, people are beginning to communicate the steps needed to cut down the amount of carbon dioxide that is pumped into the air.  Scientists are being given the focus of inventing cleaner machines.  Natural energy sources, such as sunlight and the wind, are being more widely used.  We all have a purpose and can play our part.  If we save energy whenever we can, for example by switching off lights and using public transport, each of us can help to improve the situation.  That way, slowly but surely we can repair the damage we’ve done to the Earth.</vt:lpstr>
      <vt:lpstr>Write this sentence as I dictate it to you.</vt:lpstr>
      <vt:lpstr>The government has found that there are no simple solutions to global warming. </vt:lpstr>
      <vt:lpstr>PowerPoint Presentation</vt:lpstr>
      <vt:lpstr>PowerPoint Presentation</vt:lpstr>
      <vt:lpstr>No Revisit and Review…</vt:lpstr>
      <vt:lpstr>Let’s Teach and Practise</vt:lpstr>
      <vt:lpstr>art vocabulary </vt:lpstr>
      <vt:lpstr>focus</vt:lpstr>
      <vt:lpstr>perspective</vt:lpstr>
      <vt:lpstr>blending</vt:lpstr>
      <vt:lpstr>focus</vt:lpstr>
      <vt:lpstr>perspective</vt:lpstr>
      <vt:lpstr>blending</vt:lpstr>
      <vt:lpstr>The focus of the artwork was the smile on her face. </vt:lpstr>
      <vt:lpstr>It was a clever play with lines that created the optical illusion that meant the perspective was always changing. </vt:lpstr>
      <vt:lpstr>The blending of the colours meant that the painting seemed to be alive. </vt:lpstr>
      <vt:lpstr>New CHALLENGE words.</vt:lpstr>
      <vt:lpstr>government</vt:lpstr>
      <vt:lpstr>The current government is Conservative. </vt:lpstr>
      <vt:lpstr>communicate  </vt:lpstr>
      <vt:lpstr>The prisoner was forbidden to communicate with his family. </vt:lpstr>
      <vt:lpstr>Let’s Practise and Apply.</vt:lpstr>
      <vt:lpstr>Solving the problem  The government has found that there are no simple solutions to global warming.  However, around the world, people are beginning to communicate the steps needed to cut down the amount of carbon dioxide that is pumped into the air.  Scientists are being given the focus of inventing cleaner machines.  Natural energy sources, such as sunlight and the wind, are being more widely used.  We all have a purpose and can play our part.  If we save energy whenever we can, for example by switching off lights and using public transport, each of us can help to improve the situation.  That way, slowly but surely we can repair the damage we’ve done to the Earth.</vt:lpstr>
      <vt:lpstr>Solving the problem  The government has found that there are no simple solutions to global warming.  However, around the world, people are beginning to communicate the steps needed to cut down the amount of carbon dioxide that is pumped into the air.  Scientists are being given the focus of inventing cleaner machines.  Natural energy sources, such as sunlight and the wind, are being more widely used.  We all have a purpose and can play our part.  If we save energy whenever we can, for example by switching off lights and using public transport, each of us can help to improve the situation.  That way, slowly but surely we can repair the damage we’ve done to the Earth.</vt:lpstr>
      <vt:lpstr>Write this sentence as I dictate it to you.</vt:lpstr>
      <vt:lpstr>However, around the world, people are beginning to communicate the steps needed to cut down the amount of carbon dioxide that is pumped into the air.</vt:lpstr>
      <vt:lpstr>PowerPoint Presentation</vt:lpstr>
      <vt:lpstr>PowerPoint Presentation</vt:lpstr>
      <vt:lpstr>No Revisit and Review…</vt:lpstr>
      <vt:lpstr>Let’s Teach and Practise</vt:lpstr>
      <vt:lpstr>art vocabulary </vt:lpstr>
      <vt:lpstr>sculpture</vt:lpstr>
      <vt:lpstr>product</vt:lpstr>
      <vt:lpstr>purpose</vt:lpstr>
      <vt:lpstr>sculpture</vt:lpstr>
      <vt:lpstr>product</vt:lpstr>
      <vt:lpstr>purpose</vt:lpstr>
      <vt:lpstr>The boundary between painting and sculpture is displaced. </vt:lpstr>
      <vt:lpstr>The incredible artwork was a product of the artist’s effort and imagination. </vt:lpstr>
      <vt:lpstr>The purpose of the sculpture was to create discussion around the waste created by today’s society. </vt:lpstr>
      <vt:lpstr>New CHALLENGE words.</vt:lpstr>
      <vt:lpstr>government</vt:lpstr>
      <vt:lpstr>The current government is Conservative. </vt:lpstr>
      <vt:lpstr>communicate  </vt:lpstr>
      <vt:lpstr>The prisoner was forbidden to communicate with his family. </vt:lpstr>
      <vt:lpstr>Let’s Practise and Apply.</vt:lpstr>
      <vt:lpstr>Solving the problem  The government has found that there are no simple solutions to global warming.  However, around the world, people are beginning to communicate the steps needed to cut down the amount of carbon dioxide that is pumped into the air.  Scientists are being given the focus of inventing cleaner machines.  Natural energy sources, such as sunlight and the wind, are being more widely used.  We all have a purpose and can play our part.  If we save energy whenever we can, for example by switching off lights and using public transport, each of us can help to improve the situation.  That way, slowly but surely we can repair the damage we’ve done to the Earth.</vt:lpstr>
      <vt:lpstr>Solving the problem  The government has found that there are no simple solutions to global warming.  However, around the world, people are beginning to communicate the steps needed to cut down the amount of carbon dioxide that is pumped into the air.  Scientists are being given the focus of inventing cleaner machines.  Natural energy sources, such as sunlight and the wind, are being more widely used.  We all have a purpose and can play our part.  If we save energy whenever we can, for example by switching off lights and using public transport, each of us can help to improve the situation.  That way, slowly but surely we can repair the damage we’ve done to the Earth.</vt:lpstr>
      <vt:lpstr>Write this sentence as I dictate it to you.</vt:lpstr>
      <vt:lpstr>Scientists are being given the focus of inventing cleaner machines.</vt:lpstr>
      <vt:lpstr>PowerPoint Presentation</vt:lpstr>
      <vt:lpstr>PowerPoint Presentation</vt:lpstr>
      <vt:lpstr>No Revisit and Review…</vt:lpstr>
      <vt:lpstr>Let’s Teach and Practise</vt:lpstr>
      <vt:lpstr>art vocabulary </vt:lpstr>
      <vt:lpstr>evaluation</vt:lpstr>
      <vt:lpstr>design</vt:lpstr>
      <vt:lpstr>media</vt:lpstr>
      <vt:lpstr>evaluation</vt:lpstr>
      <vt:lpstr>design</vt:lpstr>
      <vt:lpstr>media</vt:lpstr>
      <vt:lpstr>The evaluation of the type of brushstroke used for the artwork was that it was a success. </vt:lpstr>
      <vt:lpstr>Pottery with a lovely blue and white design is related to Stoke and deemed of high value. </vt:lpstr>
      <vt:lpstr>The media used for the painting was oils. </vt:lpstr>
      <vt:lpstr>New CHALLENGE words.</vt:lpstr>
      <vt:lpstr>government</vt:lpstr>
      <vt:lpstr>The current government is Conservative. </vt:lpstr>
      <vt:lpstr>communicate  </vt:lpstr>
      <vt:lpstr>The prisoner was forbidden to communicate with his family. </vt:lpstr>
      <vt:lpstr>Let’s Practise and Apply.</vt:lpstr>
      <vt:lpstr>Solving the problem  The government has found that there are no simple solutions to global warming.  However, around the world, people are beginning to communicate the steps needed to cut down the amount of carbon dioxide that is pumped into the air.  Scientists are being given the focus of inventing cleaner machines.  Natural energy sources, such as sunlight and the wind, are being more widely used.  We all have a purpose and can play our part.  If we save energy whenever we can, for example by switching off lights and using public transport, each of us can help to improve the situation.  That way, slowly but surely we can repair the damage we’ve done to the Earth.</vt:lpstr>
      <vt:lpstr>Solving the problem  The government has found that there are no simple solutions to global warming.  However, around the world, people are beginning to communicate the steps needed to cut down the amount of carbon dioxide that is pumped into the air.  Scientists are being given the focus of inventing cleaner machines.  Natural energy sources, such as sunlight and the wind, are being more widely used.  We all have a purpose and can play our part.  If we save energy whenever we can, for example by switching off lights and using public transport, each of us can help to improve the situation.  That way, slowly but surely we can repair the damage we’ve done to the Earth.</vt:lpstr>
      <vt:lpstr>Write this sentence as I dictate it to you.</vt:lpstr>
      <vt:lpstr>We all have a purpose and can play our part. </vt:lpstr>
      <vt:lpstr>PowerPoint Presentation</vt:lpstr>
      <vt:lpstr>PowerPoint Presentation</vt:lpstr>
      <vt:lpstr>New spelling rule words…</vt:lpstr>
      <vt:lpstr>foreground</vt:lpstr>
      <vt:lpstr>midground</vt:lpstr>
      <vt:lpstr>background</vt:lpstr>
      <vt:lpstr>focus </vt:lpstr>
      <vt:lpstr>perspective</vt:lpstr>
      <vt:lpstr>blending</vt:lpstr>
      <vt:lpstr>sculpture</vt:lpstr>
      <vt:lpstr>product</vt:lpstr>
      <vt:lpstr>purpose</vt:lpstr>
      <vt:lpstr>evaluation</vt:lpstr>
      <vt:lpstr>design</vt:lpstr>
      <vt:lpstr>media</vt:lpstr>
      <vt:lpstr>New challenge words…</vt:lpstr>
      <vt:lpstr>government</vt:lpstr>
      <vt:lpstr>communicate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13</cp:revision>
  <cp:lastPrinted>2022-05-27T07:40:55Z</cp:lastPrinted>
  <dcterms:created xsi:type="dcterms:W3CDTF">2022-03-23T13:56:57Z</dcterms:created>
  <dcterms:modified xsi:type="dcterms:W3CDTF">2023-04-05T14:58:36Z</dcterms:modified>
</cp:coreProperties>
</file>