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6"/>
  </p:notesMasterIdLst>
  <p:sldIdLst>
    <p:sldId id="256" r:id="rId2"/>
    <p:sldId id="322" r:id="rId3"/>
    <p:sldId id="604" r:id="rId4"/>
    <p:sldId id="258" r:id="rId5"/>
    <p:sldId id="267" r:id="rId6"/>
    <p:sldId id="1452" r:id="rId7"/>
    <p:sldId id="1456" r:id="rId8"/>
    <p:sldId id="2308" r:id="rId9"/>
    <p:sldId id="2309" r:id="rId10"/>
    <p:sldId id="1466" r:id="rId11"/>
    <p:sldId id="2311" r:id="rId12"/>
    <p:sldId id="2310" r:id="rId13"/>
    <p:sldId id="1473" r:id="rId14"/>
    <p:sldId id="1501" r:id="rId15"/>
    <p:sldId id="1502" r:id="rId16"/>
    <p:sldId id="1482" r:id="rId17"/>
    <p:sldId id="1485" r:id="rId18"/>
    <p:sldId id="1505" r:id="rId19"/>
    <p:sldId id="1504" r:id="rId20"/>
    <p:sldId id="1506" r:id="rId21"/>
    <p:sldId id="304" r:id="rId22"/>
    <p:sldId id="1767" r:id="rId23"/>
    <p:sldId id="2312" r:id="rId24"/>
    <p:sldId id="331" r:id="rId25"/>
    <p:sldId id="332" r:id="rId26"/>
    <p:sldId id="323" r:id="rId27"/>
    <p:sldId id="2313" r:id="rId28"/>
    <p:sldId id="2314" r:id="rId29"/>
    <p:sldId id="2315" r:id="rId30"/>
    <p:sldId id="2316" r:id="rId31"/>
    <p:sldId id="2317" r:id="rId32"/>
    <p:sldId id="2318" r:id="rId33"/>
    <p:sldId id="2319" r:id="rId34"/>
    <p:sldId id="2320" r:id="rId35"/>
    <p:sldId id="2321" r:id="rId36"/>
    <p:sldId id="2322" r:id="rId37"/>
    <p:sldId id="2323" r:id="rId38"/>
    <p:sldId id="2324" r:id="rId39"/>
    <p:sldId id="2325" r:id="rId40"/>
    <p:sldId id="2326" r:id="rId41"/>
    <p:sldId id="2327" r:id="rId42"/>
    <p:sldId id="2328" r:id="rId43"/>
    <p:sldId id="2329" r:id="rId44"/>
    <p:sldId id="2330" r:id="rId45"/>
    <p:sldId id="2331" r:id="rId46"/>
    <p:sldId id="2332" r:id="rId47"/>
    <p:sldId id="2290" r:id="rId48"/>
    <p:sldId id="2333" r:id="rId49"/>
    <p:sldId id="2334" r:id="rId50"/>
    <p:sldId id="2335" r:id="rId51"/>
    <p:sldId id="2336" r:id="rId52"/>
    <p:sldId id="2337" r:id="rId53"/>
    <p:sldId id="2338" r:id="rId54"/>
    <p:sldId id="2339" r:id="rId55"/>
    <p:sldId id="2340" r:id="rId56"/>
    <p:sldId id="2341" r:id="rId57"/>
    <p:sldId id="2342" r:id="rId58"/>
    <p:sldId id="2343" r:id="rId59"/>
    <p:sldId id="2344" r:id="rId60"/>
    <p:sldId id="2345" r:id="rId61"/>
    <p:sldId id="2346" r:id="rId62"/>
    <p:sldId id="2347" r:id="rId63"/>
    <p:sldId id="2348" r:id="rId64"/>
    <p:sldId id="2349" r:id="rId65"/>
    <p:sldId id="2350" r:id="rId66"/>
    <p:sldId id="2351" r:id="rId67"/>
    <p:sldId id="2352" r:id="rId68"/>
    <p:sldId id="2291" r:id="rId69"/>
    <p:sldId id="2353" r:id="rId70"/>
    <p:sldId id="2354" r:id="rId71"/>
    <p:sldId id="2355" r:id="rId72"/>
    <p:sldId id="2356" r:id="rId73"/>
    <p:sldId id="2357" r:id="rId74"/>
    <p:sldId id="2358" r:id="rId75"/>
    <p:sldId id="2359" r:id="rId76"/>
    <p:sldId id="2360" r:id="rId77"/>
    <p:sldId id="2361" r:id="rId78"/>
    <p:sldId id="2362" r:id="rId79"/>
    <p:sldId id="2363" r:id="rId80"/>
    <p:sldId id="2364" r:id="rId81"/>
    <p:sldId id="2365" r:id="rId82"/>
    <p:sldId id="2366" r:id="rId83"/>
    <p:sldId id="2367" r:id="rId84"/>
    <p:sldId id="2368" r:id="rId85"/>
    <p:sldId id="2369" r:id="rId86"/>
    <p:sldId id="2370" r:id="rId87"/>
    <p:sldId id="2371" r:id="rId88"/>
    <p:sldId id="2372" r:id="rId89"/>
    <p:sldId id="328" r:id="rId90"/>
    <p:sldId id="1509" r:id="rId91"/>
    <p:sldId id="594" r:id="rId92"/>
    <p:sldId id="558" r:id="rId93"/>
    <p:sldId id="555" r:id="rId94"/>
    <p:sldId id="559" r:id="rId95"/>
    <p:sldId id="566" r:id="rId96"/>
    <p:sldId id="567" r:id="rId97"/>
    <p:sldId id="568" r:id="rId98"/>
    <p:sldId id="573" r:id="rId99"/>
    <p:sldId id="574" r:id="rId100"/>
    <p:sldId id="575" r:id="rId101"/>
    <p:sldId id="580" r:id="rId102"/>
    <p:sldId id="2307" r:id="rId103"/>
    <p:sldId id="2306" r:id="rId104"/>
    <p:sldId id="560" r:id="rId105"/>
    <p:sldId id="593" r:id="rId106"/>
    <p:sldId id="561" r:id="rId107"/>
    <p:sldId id="550" r:id="rId108"/>
    <p:sldId id="597" r:id="rId109"/>
    <p:sldId id="583" r:id="rId110"/>
    <p:sldId id="1194" r:id="rId111"/>
    <p:sldId id="1631" r:id="rId112"/>
    <p:sldId id="590" r:id="rId113"/>
    <p:sldId id="591" r:id="rId114"/>
    <p:sldId id="598" r:id="rId115"/>
  </p:sldIdLst>
  <p:sldSz cx="12192000" cy="6858000"/>
  <p:notesSz cx="6742113" cy="98758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0DCB0CC-C269-4A71-BE34-00A64408D3F7}" v="488" dt="2023-04-05T12:09:28.09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250" autoAdjust="0"/>
    <p:restoredTop sz="81447" autoAdjust="0"/>
  </p:normalViewPr>
  <p:slideViewPr>
    <p:cSldViewPr snapToGrid="0">
      <p:cViewPr varScale="1">
        <p:scale>
          <a:sx n="59" d="100"/>
          <a:sy n="59" d="100"/>
        </p:scale>
        <p:origin x="112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presProps" Target="presProps.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viewProps" Target="viewProps.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theme" Target="theme/theme1.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microsoft.com/office/2016/11/relationships/changesInfo" Target="changesInfos/changesInfo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lly Stokes" userId="3e5c5154-569e-4d81-aa91-4f91841cdfa9" providerId="ADAL" clId="{70DCB0CC-C269-4A71-BE34-00A64408D3F7}"/>
    <pc:docChg chg="custSel addSld delSld modSld">
      <pc:chgData name="Kelly Stokes" userId="3e5c5154-569e-4d81-aa91-4f91841cdfa9" providerId="ADAL" clId="{70DCB0CC-C269-4A71-BE34-00A64408D3F7}" dt="2023-04-05T12:09:32.623" v="782" actId="27636"/>
      <pc:docMkLst>
        <pc:docMk/>
      </pc:docMkLst>
      <pc:sldChg chg="modSp mod">
        <pc:chgData name="Kelly Stokes" userId="3e5c5154-569e-4d81-aa91-4f91841cdfa9" providerId="ADAL" clId="{70DCB0CC-C269-4A71-BE34-00A64408D3F7}" dt="2023-04-05T11:33:10.298" v="1" actId="20577"/>
        <pc:sldMkLst>
          <pc:docMk/>
          <pc:sldMk cId="3945579917" sldId="256"/>
        </pc:sldMkLst>
        <pc:spChg chg="mod">
          <ac:chgData name="Kelly Stokes" userId="3e5c5154-569e-4d81-aa91-4f91841cdfa9" providerId="ADAL" clId="{70DCB0CC-C269-4A71-BE34-00A64408D3F7}" dt="2023-04-05T11:33:10.298" v="1" actId="20577"/>
          <ac:spMkLst>
            <pc:docMk/>
            <pc:sldMk cId="3945579917" sldId="256"/>
            <ac:spMk id="3" creationId="{9B667196-C5B4-45FC-B5E8-3B190D7A595C}"/>
          </ac:spMkLst>
        </pc:spChg>
      </pc:sldChg>
      <pc:sldChg chg="modSp mod">
        <pc:chgData name="Kelly Stokes" userId="3e5c5154-569e-4d81-aa91-4f91841cdfa9" providerId="ADAL" clId="{70DCB0CC-C269-4A71-BE34-00A64408D3F7}" dt="2023-04-05T11:33:13.318" v="3" actId="20577"/>
        <pc:sldMkLst>
          <pc:docMk/>
          <pc:sldMk cId="864376776" sldId="322"/>
        </pc:sldMkLst>
        <pc:spChg chg="mod">
          <ac:chgData name="Kelly Stokes" userId="3e5c5154-569e-4d81-aa91-4f91841cdfa9" providerId="ADAL" clId="{70DCB0CC-C269-4A71-BE34-00A64408D3F7}" dt="2023-04-05T11:33:13.318" v="3" actId="20577"/>
          <ac:spMkLst>
            <pc:docMk/>
            <pc:sldMk cId="864376776" sldId="322"/>
            <ac:spMk id="2" creationId="{02FB8773-AD3E-2543-510F-CEE32E75C793}"/>
          </ac:spMkLst>
        </pc:spChg>
      </pc:sldChg>
      <pc:sldChg chg="modSp mod">
        <pc:chgData name="Kelly Stokes" userId="3e5c5154-569e-4d81-aa91-4f91841cdfa9" providerId="ADAL" clId="{70DCB0CC-C269-4A71-BE34-00A64408D3F7}" dt="2023-04-05T11:45:47.152" v="233" actId="20577"/>
        <pc:sldMkLst>
          <pc:docMk/>
          <pc:sldMk cId="3634764576" sldId="323"/>
        </pc:sldMkLst>
        <pc:spChg chg="mod">
          <ac:chgData name="Kelly Stokes" userId="3e5c5154-569e-4d81-aa91-4f91841cdfa9" providerId="ADAL" clId="{70DCB0CC-C269-4A71-BE34-00A64408D3F7}" dt="2023-04-05T11:45:47.152" v="233" actId="20577"/>
          <ac:spMkLst>
            <pc:docMk/>
            <pc:sldMk cId="3634764576" sldId="323"/>
            <ac:spMk id="2" creationId="{02FB8773-AD3E-2543-510F-CEE32E75C793}"/>
          </ac:spMkLst>
        </pc:spChg>
      </pc:sldChg>
      <pc:sldChg chg="modSp mod">
        <pc:chgData name="Kelly Stokes" userId="3e5c5154-569e-4d81-aa91-4f91841cdfa9" providerId="ADAL" clId="{70DCB0CC-C269-4A71-BE34-00A64408D3F7}" dt="2023-04-05T11:45:57.604" v="239" actId="20577"/>
        <pc:sldMkLst>
          <pc:docMk/>
          <pc:sldMk cId="4214164962" sldId="328"/>
        </pc:sldMkLst>
        <pc:spChg chg="mod">
          <ac:chgData name="Kelly Stokes" userId="3e5c5154-569e-4d81-aa91-4f91841cdfa9" providerId="ADAL" clId="{70DCB0CC-C269-4A71-BE34-00A64408D3F7}" dt="2023-04-05T11:45:57.604" v="239" actId="20577"/>
          <ac:spMkLst>
            <pc:docMk/>
            <pc:sldMk cId="4214164962" sldId="328"/>
            <ac:spMk id="2" creationId="{02FB8773-AD3E-2543-510F-CEE32E75C793}"/>
          </ac:spMkLst>
        </pc:spChg>
      </pc:sldChg>
      <pc:sldChg chg="modNotesTx">
        <pc:chgData name="Kelly Stokes" userId="3e5c5154-569e-4d81-aa91-4f91841cdfa9" providerId="ADAL" clId="{70DCB0CC-C269-4A71-BE34-00A64408D3F7}" dt="2023-04-05T11:45:35.971" v="230"/>
        <pc:sldMkLst>
          <pc:docMk/>
          <pc:sldMk cId="2534233594" sldId="331"/>
        </pc:sldMkLst>
      </pc:sldChg>
      <pc:sldChg chg="modSp mod">
        <pc:chgData name="Kelly Stokes" userId="3e5c5154-569e-4d81-aa91-4f91841cdfa9" providerId="ADAL" clId="{70DCB0CC-C269-4A71-BE34-00A64408D3F7}" dt="2023-04-05T11:45:41.468" v="231"/>
        <pc:sldMkLst>
          <pc:docMk/>
          <pc:sldMk cId="958288502" sldId="332"/>
        </pc:sldMkLst>
        <pc:spChg chg="mod">
          <ac:chgData name="Kelly Stokes" userId="3e5c5154-569e-4d81-aa91-4f91841cdfa9" providerId="ADAL" clId="{70DCB0CC-C269-4A71-BE34-00A64408D3F7}" dt="2023-04-05T11:45:41.468" v="231"/>
          <ac:spMkLst>
            <pc:docMk/>
            <pc:sldMk cId="958288502" sldId="332"/>
            <ac:spMk id="2" creationId="{77E26784-A357-92CE-B6B1-8F248D3D6650}"/>
          </ac:spMkLst>
        </pc:spChg>
      </pc:sldChg>
      <pc:sldChg chg="modNotesTx">
        <pc:chgData name="Kelly Stokes" userId="3e5c5154-569e-4d81-aa91-4f91841cdfa9" providerId="ADAL" clId="{70DCB0CC-C269-4A71-BE34-00A64408D3F7}" dt="2023-04-05T11:48:14.747" v="395"/>
        <pc:sldMkLst>
          <pc:docMk/>
          <pc:sldMk cId="3625788919" sldId="550"/>
        </pc:sldMkLst>
      </pc:sldChg>
      <pc:sldChg chg="modSp mod">
        <pc:chgData name="Kelly Stokes" userId="3e5c5154-569e-4d81-aa91-4f91841cdfa9" providerId="ADAL" clId="{70DCB0CC-C269-4A71-BE34-00A64408D3F7}" dt="2023-04-05T11:46:30.085" v="273" actId="20577"/>
        <pc:sldMkLst>
          <pc:docMk/>
          <pc:sldMk cId="4213858259" sldId="555"/>
        </pc:sldMkLst>
        <pc:spChg chg="mod">
          <ac:chgData name="Kelly Stokes" userId="3e5c5154-569e-4d81-aa91-4f91841cdfa9" providerId="ADAL" clId="{70DCB0CC-C269-4A71-BE34-00A64408D3F7}" dt="2023-04-05T11:46:30.085" v="273" actId="20577"/>
          <ac:spMkLst>
            <pc:docMk/>
            <pc:sldMk cId="4213858259" sldId="555"/>
            <ac:spMk id="2" creationId="{52DA34BA-82FC-47C5-BCE1-BB65E08B92A1}"/>
          </ac:spMkLst>
        </pc:spChg>
      </pc:sldChg>
      <pc:sldChg chg="modSp mod">
        <pc:chgData name="Kelly Stokes" userId="3e5c5154-569e-4d81-aa91-4f91841cdfa9" providerId="ADAL" clId="{70DCB0CC-C269-4A71-BE34-00A64408D3F7}" dt="2023-04-05T11:46:21.065" v="264" actId="20577"/>
        <pc:sldMkLst>
          <pc:docMk/>
          <pc:sldMk cId="1413045715" sldId="558"/>
        </pc:sldMkLst>
        <pc:spChg chg="mod">
          <ac:chgData name="Kelly Stokes" userId="3e5c5154-569e-4d81-aa91-4f91841cdfa9" providerId="ADAL" clId="{70DCB0CC-C269-4A71-BE34-00A64408D3F7}" dt="2023-04-05T11:46:21.065" v="264" actId="20577"/>
          <ac:spMkLst>
            <pc:docMk/>
            <pc:sldMk cId="1413045715" sldId="558"/>
            <ac:spMk id="2" creationId="{52DA34BA-82FC-47C5-BCE1-BB65E08B92A1}"/>
          </ac:spMkLst>
        </pc:spChg>
      </pc:sldChg>
      <pc:sldChg chg="modSp mod">
        <pc:chgData name="Kelly Stokes" userId="3e5c5154-569e-4d81-aa91-4f91841cdfa9" providerId="ADAL" clId="{70DCB0CC-C269-4A71-BE34-00A64408D3F7}" dt="2023-04-05T11:46:34.154" v="280" actId="20577"/>
        <pc:sldMkLst>
          <pc:docMk/>
          <pc:sldMk cId="2938272345" sldId="559"/>
        </pc:sldMkLst>
        <pc:spChg chg="mod">
          <ac:chgData name="Kelly Stokes" userId="3e5c5154-569e-4d81-aa91-4f91841cdfa9" providerId="ADAL" clId="{70DCB0CC-C269-4A71-BE34-00A64408D3F7}" dt="2023-04-05T11:46:34.154" v="280" actId="20577"/>
          <ac:spMkLst>
            <pc:docMk/>
            <pc:sldMk cId="2938272345" sldId="559"/>
            <ac:spMk id="2" creationId="{52DA34BA-82FC-47C5-BCE1-BB65E08B92A1}"/>
          </ac:spMkLst>
        </pc:spChg>
      </pc:sldChg>
      <pc:sldChg chg="modSp mod">
        <pc:chgData name="Kelly Stokes" userId="3e5c5154-569e-4d81-aa91-4f91841cdfa9" providerId="ADAL" clId="{70DCB0CC-C269-4A71-BE34-00A64408D3F7}" dt="2023-04-05T11:47:54.596" v="394" actId="20577"/>
        <pc:sldMkLst>
          <pc:docMk/>
          <pc:sldMk cId="2844813666" sldId="561"/>
        </pc:sldMkLst>
        <pc:spChg chg="mod">
          <ac:chgData name="Kelly Stokes" userId="3e5c5154-569e-4d81-aa91-4f91841cdfa9" providerId="ADAL" clId="{70DCB0CC-C269-4A71-BE34-00A64408D3F7}" dt="2023-04-05T11:47:54.596" v="394" actId="20577"/>
          <ac:spMkLst>
            <pc:docMk/>
            <pc:sldMk cId="2844813666" sldId="561"/>
            <ac:spMk id="2" creationId="{52DA34BA-82FC-47C5-BCE1-BB65E08B92A1}"/>
          </ac:spMkLst>
        </pc:spChg>
      </pc:sldChg>
      <pc:sldChg chg="modSp mod">
        <pc:chgData name="Kelly Stokes" userId="3e5c5154-569e-4d81-aa91-4f91841cdfa9" providerId="ADAL" clId="{70DCB0CC-C269-4A71-BE34-00A64408D3F7}" dt="2023-04-05T11:46:51.429" v="311" actId="20577"/>
        <pc:sldMkLst>
          <pc:docMk/>
          <pc:sldMk cId="2824879269" sldId="566"/>
        </pc:sldMkLst>
        <pc:spChg chg="mod">
          <ac:chgData name="Kelly Stokes" userId="3e5c5154-569e-4d81-aa91-4f91841cdfa9" providerId="ADAL" clId="{70DCB0CC-C269-4A71-BE34-00A64408D3F7}" dt="2023-04-05T11:46:51.429" v="311" actId="20577"/>
          <ac:spMkLst>
            <pc:docMk/>
            <pc:sldMk cId="2824879269" sldId="566"/>
            <ac:spMk id="2" creationId="{52DA34BA-82FC-47C5-BCE1-BB65E08B92A1}"/>
          </ac:spMkLst>
        </pc:spChg>
      </pc:sldChg>
      <pc:sldChg chg="modSp mod">
        <pc:chgData name="Kelly Stokes" userId="3e5c5154-569e-4d81-aa91-4f91841cdfa9" providerId="ADAL" clId="{70DCB0CC-C269-4A71-BE34-00A64408D3F7}" dt="2023-04-05T11:46:55.980" v="316" actId="20577"/>
        <pc:sldMkLst>
          <pc:docMk/>
          <pc:sldMk cId="805782854" sldId="567"/>
        </pc:sldMkLst>
        <pc:spChg chg="mod">
          <ac:chgData name="Kelly Stokes" userId="3e5c5154-569e-4d81-aa91-4f91841cdfa9" providerId="ADAL" clId="{70DCB0CC-C269-4A71-BE34-00A64408D3F7}" dt="2023-04-05T11:46:55.980" v="316" actId="20577"/>
          <ac:spMkLst>
            <pc:docMk/>
            <pc:sldMk cId="805782854" sldId="567"/>
            <ac:spMk id="2" creationId="{52DA34BA-82FC-47C5-BCE1-BB65E08B92A1}"/>
          </ac:spMkLst>
        </pc:spChg>
      </pc:sldChg>
      <pc:sldChg chg="modSp mod">
        <pc:chgData name="Kelly Stokes" userId="3e5c5154-569e-4d81-aa91-4f91841cdfa9" providerId="ADAL" clId="{70DCB0CC-C269-4A71-BE34-00A64408D3F7}" dt="2023-04-05T11:46:59.819" v="321" actId="20577"/>
        <pc:sldMkLst>
          <pc:docMk/>
          <pc:sldMk cId="2306067830" sldId="568"/>
        </pc:sldMkLst>
        <pc:spChg chg="mod">
          <ac:chgData name="Kelly Stokes" userId="3e5c5154-569e-4d81-aa91-4f91841cdfa9" providerId="ADAL" clId="{70DCB0CC-C269-4A71-BE34-00A64408D3F7}" dt="2023-04-05T11:46:59.819" v="321" actId="20577"/>
          <ac:spMkLst>
            <pc:docMk/>
            <pc:sldMk cId="2306067830" sldId="568"/>
            <ac:spMk id="2" creationId="{52DA34BA-82FC-47C5-BCE1-BB65E08B92A1}"/>
          </ac:spMkLst>
        </pc:spChg>
      </pc:sldChg>
      <pc:sldChg chg="modSp mod">
        <pc:chgData name="Kelly Stokes" userId="3e5c5154-569e-4d81-aa91-4f91841cdfa9" providerId="ADAL" clId="{70DCB0CC-C269-4A71-BE34-00A64408D3F7}" dt="2023-04-05T11:47:11.103" v="333" actId="20577"/>
        <pc:sldMkLst>
          <pc:docMk/>
          <pc:sldMk cId="2792669322" sldId="573"/>
        </pc:sldMkLst>
        <pc:spChg chg="mod">
          <ac:chgData name="Kelly Stokes" userId="3e5c5154-569e-4d81-aa91-4f91841cdfa9" providerId="ADAL" clId="{70DCB0CC-C269-4A71-BE34-00A64408D3F7}" dt="2023-04-05T11:47:11.103" v="333" actId="20577"/>
          <ac:spMkLst>
            <pc:docMk/>
            <pc:sldMk cId="2792669322" sldId="573"/>
            <ac:spMk id="2" creationId="{52DA34BA-82FC-47C5-BCE1-BB65E08B92A1}"/>
          </ac:spMkLst>
        </pc:spChg>
      </pc:sldChg>
      <pc:sldChg chg="modSp mod">
        <pc:chgData name="Kelly Stokes" userId="3e5c5154-569e-4d81-aa91-4f91841cdfa9" providerId="ADAL" clId="{70DCB0CC-C269-4A71-BE34-00A64408D3F7}" dt="2023-04-05T11:47:16.754" v="344" actId="20577"/>
        <pc:sldMkLst>
          <pc:docMk/>
          <pc:sldMk cId="1378953568" sldId="574"/>
        </pc:sldMkLst>
        <pc:spChg chg="mod">
          <ac:chgData name="Kelly Stokes" userId="3e5c5154-569e-4d81-aa91-4f91841cdfa9" providerId="ADAL" clId="{70DCB0CC-C269-4A71-BE34-00A64408D3F7}" dt="2023-04-05T11:47:16.754" v="344" actId="20577"/>
          <ac:spMkLst>
            <pc:docMk/>
            <pc:sldMk cId="1378953568" sldId="574"/>
            <ac:spMk id="2" creationId="{52DA34BA-82FC-47C5-BCE1-BB65E08B92A1}"/>
          </ac:spMkLst>
        </pc:spChg>
      </pc:sldChg>
      <pc:sldChg chg="modSp mod">
        <pc:chgData name="Kelly Stokes" userId="3e5c5154-569e-4d81-aa91-4f91841cdfa9" providerId="ADAL" clId="{70DCB0CC-C269-4A71-BE34-00A64408D3F7}" dt="2023-04-05T11:47:21.659" v="351" actId="20577"/>
        <pc:sldMkLst>
          <pc:docMk/>
          <pc:sldMk cId="3670349578" sldId="575"/>
        </pc:sldMkLst>
        <pc:spChg chg="mod">
          <ac:chgData name="Kelly Stokes" userId="3e5c5154-569e-4d81-aa91-4f91841cdfa9" providerId="ADAL" clId="{70DCB0CC-C269-4A71-BE34-00A64408D3F7}" dt="2023-04-05T11:47:21.659" v="351" actId="20577"/>
          <ac:spMkLst>
            <pc:docMk/>
            <pc:sldMk cId="3670349578" sldId="575"/>
            <ac:spMk id="2" creationId="{52DA34BA-82FC-47C5-BCE1-BB65E08B92A1}"/>
          </ac:spMkLst>
        </pc:spChg>
      </pc:sldChg>
      <pc:sldChg chg="modSp mod">
        <pc:chgData name="Kelly Stokes" userId="3e5c5154-569e-4d81-aa91-4f91841cdfa9" providerId="ADAL" clId="{70DCB0CC-C269-4A71-BE34-00A64408D3F7}" dt="2023-04-05T11:47:29.266" v="357" actId="20577"/>
        <pc:sldMkLst>
          <pc:docMk/>
          <pc:sldMk cId="1304861550" sldId="580"/>
        </pc:sldMkLst>
        <pc:spChg chg="mod">
          <ac:chgData name="Kelly Stokes" userId="3e5c5154-569e-4d81-aa91-4f91841cdfa9" providerId="ADAL" clId="{70DCB0CC-C269-4A71-BE34-00A64408D3F7}" dt="2023-04-05T11:47:29.266" v="357" actId="20577"/>
          <ac:spMkLst>
            <pc:docMk/>
            <pc:sldMk cId="1304861550" sldId="580"/>
            <ac:spMk id="2" creationId="{52DA34BA-82FC-47C5-BCE1-BB65E08B92A1}"/>
          </ac:spMkLst>
        </pc:spChg>
      </pc:sldChg>
      <pc:sldChg chg="modSp mod">
        <pc:chgData name="Kelly Stokes" userId="3e5c5154-569e-4d81-aa91-4f91841cdfa9" providerId="ADAL" clId="{70DCB0CC-C269-4A71-BE34-00A64408D3F7}" dt="2023-04-05T11:53:20.948" v="437" actId="20577"/>
        <pc:sldMkLst>
          <pc:docMk/>
          <pc:sldMk cId="2558172481" sldId="591"/>
        </pc:sldMkLst>
        <pc:spChg chg="mod">
          <ac:chgData name="Kelly Stokes" userId="3e5c5154-569e-4d81-aa91-4f91841cdfa9" providerId="ADAL" clId="{70DCB0CC-C269-4A71-BE34-00A64408D3F7}" dt="2023-04-05T11:53:20.948" v="437" actId="20577"/>
          <ac:spMkLst>
            <pc:docMk/>
            <pc:sldMk cId="2558172481" sldId="591"/>
            <ac:spMk id="2" creationId="{02FB8773-AD3E-2543-510F-CEE32E75C793}"/>
          </ac:spMkLst>
        </pc:spChg>
      </pc:sldChg>
      <pc:sldChg chg="modSp mod">
        <pc:chgData name="Kelly Stokes" userId="3e5c5154-569e-4d81-aa91-4f91841cdfa9" providerId="ADAL" clId="{70DCB0CC-C269-4A71-BE34-00A64408D3F7}" dt="2023-04-05T11:47:45.254" v="378" actId="20577"/>
        <pc:sldMkLst>
          <pc:docMk/>
          <pc:sldMk cId="2335409816" sldId="593"/>
        </pc:sldMkLst>
        <pc:spChg chg="mod">
          <ac:chgData name="Kelly Stokes" userId="3e5c5154-569e-4d81-aa91-4f91841cdfa9" providerId="ADAL" clId="{70DCB0CC-C269-4A71-BE34-00A64408D3F7}" dt="2023-04-05T11:47:45.254" v="378" actId="20577"/>
          <ac:spMkLst>
            <pc:docMk/>
            <pc:sldMk cId="2335409816" sldId="593"/>
            <ac:spMk id="2" creationId="{52DA34BA-82FC-47C5-BCE1-BB65E08B92A1}"/>
          </ac:spMkLst>
        </pc:spChg>
      </pc:sldChg>
      <pc:sldChg chg="modSp mod">
        <pc:chgData name="Kelly Stokes" userId="3e5c5154-569e-4d81-aa91-4f91841cdfa9" providerId="ADAL" clId="{70DCB0CC-C269-4A71-BE34-00A64408D3F7}" dt="2023-04-05T11:48:18.976" v="396"/>
        <pc:sldMkLst>
          <pc:docMk/>
          <pc:sldMk cId="3886991875" sldId="597"/>
        </pc:sldMkLst>
        <pc:spChg chg="mod">
          <ac:chgData name="Kelly Stokes" userId="3e5c5154-569e-4d81-aa91-4f91841cdfa9" providerId="ADAL" clId="{70DCB0CC-C269-4A71-BE34-00A64408D3F7}" dt="2023-04-05T11:48:18.976" v="396"/>
          <ac:spMkLst>
            <pc:docMk/>
            <pc:sldMk cId="3886991875" sldId="597"/>
            <ac:spMk id="2" creationId="{02FB8773-AD3E-2543-510F-CEE32E75C793}"/>
          </ac:spMkLst>
        </pc:spChg>
      </pc:sldChg>
      <pc:sldChg chg="addSp delSp modSp mod">
        <pc:chgData name="Kelly Stokes" userId="3e5c5154-569e-4d81-aa91-4f91841cdfa9" providerId="ADAL" clId="{70DCB0CC-C269-4A71-BE34-00A64408D3F7}" dt="2023-04-05T11:33:42.801" v="9" actId="14100"/>
        <pc:sldMkLst>
          <pc:docMk/>
          <pc:sldMk cId="3955913320" sldId="604"/>
        </pc:sldMkLst>
        <pc:picChg chg="del">
          <ac:chgData name="Kelly Stokes" userId="3e5c5154-569e-4d81-aa91-4f91841cdfa9" providerId="ADAL" clId="{70DCB0CC-C269-4A71-BE34-00A64408D3F7}" dt="2023-04-05T11:33:15.467" v="4" actId="478"/>
          <ac:picMkLst>
            <pc:docMk/>
            <pc:sldMk cId="3955913320" sldId="604"/>
            <ac:picMk id="6" creationId="{E62C7CA2-54EF-87EF-B9C2-D2B4DE78C64A}"/>
          </ac:picMkLst>
        </pc:picChg>
        <pc:picChg chg="add mod modCrop">
          <ac:chgData name="Kelly Stokes" userId="3e5c5154-569e-4d81-aa91-4f91841cdfa9" providerId="ADAL" clId="{70DCB0CC-C269-4A71-BE34-00A64408D3F7}" dt="2023-04-05T11:33:42.801" v="9" actId="14100"/>
          <ac:picMkLst>
            <pc:docMk/>
            <pc:sldMk cId="3955913320" sldId="604"/>
            <ac:picMk id="8" creationId="{A74EFA9D-1AFF-0C98-2CDD-AA910E6A8F18}"/>
          </ac:picMkLst>
        </pc:picChg>
      </pc:sldChg>
      <pc:sldChg chg="modSp mod">
        <pc:chgData name="Kelly Stokes" userId="3e5c5154-569e-4d81-aa91-4f91841cdfa9" providerId="ADAL" clId="{70DCB0CC-C269-4A71-BE34-00A64408D3F7}" dt="2023-04-05T11:51:55.221" v="400" actId="1076"/>
        <pc:sldMkLst>
          <pc:docMk/>
          <pc:sldMk cId="2851453709" sldId="1194"/>
        </pc:sldMkLst>
        <pc:spChg chg="mod">
          <ac:chgData name="Kelly Stokes" userId="3e5c5154-569e-4d81-aa91-4f91841cdfa9" providerId="ADAL" clId="{70DCB0CC-C269-4A71-BE34-00A64408D3F7}" dt="2023-04-05T11:51:51.425" v="399"/>
          <ac:spMkLst>
            <pc:docMk/>
            <pc:sldMk cId="2851453709" sldId="1194"/>
            <ac:spMk id="2" creationId="{02FB8773-AD3E-2543-510F-CEE32E75C793}"/>
          </ac:spMkLst>
        </pc:spChg>
        <pc:spChg chg="mod">
          <ac:chgData name="Kelly Stokes" userId="3e5c5154-569e-4d81-aa91-4f91841cdfa9" providerId="ADAL" clId="{70DCB0CC-C269-4A71-BE34-00A64408D3F7}" dt="2023-04-05T11:51:32.979" v="397"/>
          <ac:spMkLst>
            <pc:docMk/>
            <pc:sldMk cId="2851453709" sldId="1194"/>
            <ac:spMk id="3" creationId="{E500F0D3-C8EE-77CA-D8A5-2252D46724AA}"/>
          </ac:spMkLst>
        </pc:spChg>
        <pc:spChg chg="mod">
          <ac:chgData name="Kelly Stokes" userId="3e5c5154-569e-4d81-aa91-4f91841cdfa9" providerId="ADAL" clId="{70DCB0CC-C269-4A71-BE34-00A64408D3F7}" dt="2023-04-05T11:51:36.311" v="398" actId="1076"/>
          <ac:spMkLst>
            <pc:docMk/>
            <pc:sldMk cId="2851453709" sldId="1194"/>
            <ac:spMk id="4" creationId="{B5313488-7E4A-79E2-52CD-B230AB2EBC8A}"/>
          </ac:spMkLst>
        </pc:spChg>
        <pc:spChg chg="mod">
          <ac:chgData name="Kelly Stokes" userId="3e5c5154-569e-4d81-aa91-4f91841cdfa9" providerId="ADAL" clId="{70DCB0CC-C269-4A71-BE34-00A64408D3F7}" dt="2023-04-05T11:51:55.221" v="400" actId="1076"/>
          <ac:spMkLst>
            <pc:docMk/>
            <pc:sldMk cId="2851453709" sldId="1194"/>
            <ac:spMk id="5" creationId="{E02A7888-AA45-7396-3E3D-4AC6E69CC2E9}"/>
          </ac:spMkLst>
        </pc:spChg>
      </pc:sldChg>
      <pc:sldChg chg="modSp mod">
        <pc:chgData name="Kelly Stokes" userId="3e5c5154-569e-4d81-aa91-4f91841cdfa9" providerId="ADAL" clId="{70DCB0CC-C269-4A71-BE34-00A64408D3F7}" dt="2023-04-05T11:34:10.157" v="22" actId="20577"/>
        <pc:sldMkLst>
          <pc:docMk/>
          <pc:sldMk cId="2817335207" sldId="1452"/>
        </pc:sldMkLst>
        <pc:spChg chg="mod">
          <ac:chgData name="Kelly Stokes" userId="3e5c5154-569e-4d81-aa91-4f91841cdfa9" providerId="ADAL" clId="{70DCB0CC-C269-4A71-BE34-00A64408D3F7}" dt="2023-04-05T11:34:10.157" v="22" actId="20577"/>
          <ac:spMkLst>
            <pc:docMk/>
            <pc:sldMk cId="2817335207" sldId="1452"/>
            <ac:spMk id="2" creationId="{52DA34BA-82FC-47C5-BCE1-BB65E08B92A1}"/>
          </ac:spMkLst>
        </pc:spChg>
      </pc:sldChg>
      <pc:sldChg chg="addSp delSp modSp mod delAnim modAnim">
        <pc:chgData name="Kelly Stokes" userId="3e5c5154-569e-4d81-aa91-4f91841cdfa9" providerId="ADAL" clId="{70DCB0CC-C269-4A71-BE34-00A64408D3F7}" dt="2023-04-05T11:34:55.984" v="41"/>
        <pc:sldMkLst>
          <pc:docMk/>
          <pc:sldMk cId="1149855702" sldId="1456"/>
        </pc:sldMkLst>
        <pc:spChg chg="mod">
          <ac:chgData name="Kelly Stokes" userId="3e5c5154-569e-4d81-aa91-4f91841cdfa9" providerId="ADAL" clId="{70DCB0CC-C269-4A71-BE34-00A64408D3F7}" dt="2023-04-05T11:34:24.162" v="35" actId="20577"/>
          <ac:spMkLst>
            <pc:docMk/>
            <pc:sldMk cId="1149855702" sldId="1456"/>
            <ac:spMk id="2" creationId="{52DA34BA-82FC-47C5-BCE1-BB65E08B92A1}"/>
          </ac:spMkLst>
        </pc:spChg>
        <pc:grpChg chg="del">
          <ac:chgData name="Kelly Stokes" userId="3e5c5154-569e-4d81-aa91-4f91841cdfa9" providerId="ADAL" clId="{70DCB0CC-C269-4A71-BE34-00A64408D3F7}" dt="2023-04-05T11:34:27.171" v="36" actId="478"/>
          <ac:grpSpMkLst>
            <pc:docMk/>
            <pc:sldMk cId="1149855702" sldId="1456"/>
            <ac:grpSpMk id="16" creationId="{E6F4AA76-A8BD-E0FE-3CCE-09A44B8AA07A}"/>
          </ac:grpSpMkLst>
        </pc:grpChg>
        <pc:picChg chg="add mod">
          <ac:chgData name="Kelly Stokes" userId="3e5c5154-569e-4d81-aa91-4f91841cdfa9" providerId="ADAL" clId="{70DCB0CC-C269-4A71-BE34-00A64408D3F7}" dt="2023-04-05T11:34:53.908" v="40" actId="14100"/>
          <ac:picMkLst>
            <pc:docMk/>
            <pc:sldMk cId="1149855702" sldId="1456"/>
            <ac:picMk id="1032" creationId="{BF54F264-F6F0-4D4F-3E41-3E093ACDC6B5}"/>
          </ac:picMkLst>
        </pc:picChg>
        <pc:cxnChg chg="del">
          <ac:chgData name="Kelly Stokes" userId="3e5c5154-569e-4d81-aa91-4f91841cdfa9" providerId="ADAL" clId="{70DCB0CC-C269-4A71-BE34-00A64408D3F7}" dt="2023-04-05T11:34:29.076" v="37" actId="478"/>
          <ac:cxnSpMkLst>
            <pc:docMk/>
            <pc:sldMk cId="1149855702" sldId="1456"/>
            <ac:cxnSpMk id="18" creationId="{6474EED3-A221-8CDB-7123-14C69EFC8641}"/>
          </ac:cxnSpMkLst>
        </pc:cxnChg>
      </pc:sldChg>
      <pc:sldChg chg="addSp delSp modSp modAnim">
        <pc:chgData name="Kelly Stokes" userId="3e5c5154-569e-4d81-aa91-4f91841cdfa9" providerId="ADAL" clId="{70DCB0CC-C269-4A71-BE34-00A64408D3F7}" dt="2023-04-05T11:37:01.371" v="96" actId="20577"/>
        <pc:sldMkLst>
          <pc:docMk/>
          <pc:sldMk cId="498228807" sldId="1466"/>
        </pc:sldMkLst>
        <pc:spChg chg="mod">
          <ac:chgData name="Kelly Stokes" userId="3e5c5154-569e-4d81-aa91-4f91841cdfa9" providerId="ADAL" clId="{70DCB0CC-C269-4A71-BE34-00A64408D3F7}" dt="2023-04-05T11:36:38.238" v="86" actId="20577"/>
          <ac:spMkLst>
            <pc:docMk/>
            <pc:sldMk cId="498228807" sldId="1466"/>
            <ac:spMk id="2" creationId="{52DA34BA-82FC-47C5-BCE1-BB65E08B92A1}"/>
          </ac:spMkLst>
        </pc:spChg>
        <pc:spChg chg="mod">
          <ac:chgData name="Kelly Stokes" userId="3e5c5154-569e-4d81-aa91-4f91841cdfa9" providerId="ADAL" clId="{70DCB0CC-C269-4A71-BE34-00A64408D3F7}" dt="2023-04-05T11:37:01.371" v="96" actId="20577"/>
          <ac:spMkLst>
            <pc:docMk/>
            <pc:sldMk cId="498228807" sldId="1466"/>
            <ac:spMk id="10" creationId="{003D53EA-1945-744E-2DD1-0312F4DE835F}"/>
          </ac:spMkLst>
        </pc:spChg>
        <pc:spChg chg="mod">
          <ac:chgData name="Kelly Stokes" userId="3e5c5154-569e-4d81-aa91-4f91841cdfa9" providerId="ADAL" clId="{70DCB0CC-C269-4A71-BE34-00A64408D3F7}" dt="2023-04-05T11:36:58.340" v="87"/>
          <ac:spMkLst>
            <pc:docMk/>
            <pc:sldMk cId="498228807" sldId="1466"/>
            <ac:spMk id="12" creationId="{E384BFF7-3319-CAE2-192F-C4DCBBBBFCCA}"/>
          </ac:spMkLst>
        </pc:spChg>
        <pc:grpChg chg="del">
          <ac:chgData name="Kelly Stokes" userId="3e5c5154-569e-4d81-aa91-4f91841cdfa9" providerId="ADAL" clId="{70DCB0CC-C269-4A71-BE34-00A64408D3F7}" dt="2023-04-05T11:36:29.201" v="68" actId="478"/>
          <ac:grpSpMkLst>
            <pc:docMk/>
            <pc:sldMk cId="498228807" sldId="1466"/>
            <ac:grpSpMk id="4" creationId="{D80F3FFE-8EA4-561C-963A-D29F1278B837}"/>
          </ac:grpSpMkLst>
        </pc:grpChg>
        <pc:picChg chg="add mod">
          <ac:chgData name="Kelly Stokes" userId="3e5c5154-569e-4d81-aa91-4f91841cdfa9" providerId="ADAL" clId="{70DCB0CC-C269-4A71-BE34-00A64408D3F7}" dt="2023-04-05T11:36:29.591" v="69"/>
          <ac:picMkLst>
            <pc:docMk/>
            <pc:sldMk cId="498228807" sldId="1466"/>
            <ac:picMk id="14" creationId="{98512C56-819E-1518-E0B6-D9CE0D102246}"/>
          </ac:picMkLst>
        </pc:picChg>
      </pc:sldChg>
      <pc:sldChg chg="modSp mod">
        <pc:chgData name="Kelly Stokes" userId="3e5c5154-569e-4d81-aa91-4f91841cdfa9" providerId="ADAL" clId="{70DCB0CC-C269-4A71-BE34-00A64408D3F7}" dt="2023-04-05T11:40:00.827" v="145" actId="27636"/>
        <pc:sldMkLst>
          <pc:docMk/>
          <pc:sldMk cId="2199839506" sldId="1473"/>
        </pc:sldMkLst>
        <pc:spChg chg="mod">
          <ac:chgData name="Kelly Stokes" userId="3e5c5154-569e-4d81-aa91-4f91841cdfa9" providerId="ADAL" clId="{70DCB0CC-C269-4A71-BE34-00A64408D3F7}" dt="2023-04-05T11:39:47.700" v="134"/>
          <ac:spMkLst>
            <pc:docMk/>
            <pc:sldMk cId="2199839506" sldId="1473"/>
            <ac:spMk id="2" creationId="{52DA34BA-82FC-47C5-BCE1-BB65E08B92A1}"/>
          </ac:spMkLst>
        </pc:spChg>
        <pc:spChg chg="mod">
          <ac:chgData name="Kelly Stokes" userId="3e5c5154-569e-4d81-aa91-4f91841cdfa9" providerId="ADAL" clId="{70DCB0CC-C269-4A71-BE34-00A64408D3F7}" dt="2023-04-05T11:40:00.827" v="145" actId="27636"/>
          <ac:spMkLst>
            <pc:docMk/>
            <pc:sldMk cId="2199839506" sldId="1473"/>
            <ac:spMk id="3" creationId="{847A1AC9-9EC9-E1AA-348D-958CE44F2772}"/>
          </ac:spMkLst>
        </pc:spChg>
      </pc:sldChg>
      <pc:sldChg chg="addSp delSp modSp modAnim">
        <pc:chgData name="Kelly Stokes" userId="3e5c5154-569e-4d81-aa91-4f91841cdfa9" providerId="ADAL" clId="{70DCB0CC-C269-4A71-BE34-00A64408D3F7}" dt="2023-04-05T11:42:01.259" v="187"/>
        <pc:sldMkLst>
          <pc:docMk/>
          <pc:sldMk cId="2330293709" sldId="1485"/>
        </pc:sldMkLst>
        <pc:spChg chg="mod">
          <ac:chgData name="Kelly Stokes" userId="3e5c5154-569e-4d81-aa91-4f91841cdfa9" providerId="ADAL" clId="{70DCB0CC-C269-4A71-BE34-00A64408D3F7}" dt="2023-04-05T11:41:32.593" v="181" actId="20577"/>
          <ac:spMkLst>
            <pc:docMk/>
            <pc:sldMk cId="2330293709" sldId="1485"/>
            <ac:spMk id="2" creationId="{52DA34BA-82FC-47C5-BCE1-BB65E08B92A1}"/>
          </ac:spMkLst>
        </pc:spChg>
        <pc:spChg chg="mod">
          <ac:chgData name="Kelly Stokes" userId="3e5c5154-569e-4d81-aa91-4f91841cdfa9" providerId="ADAL" clId="{70DCB0CC-C269-4A71-BE34-00A64408D3F7}" dt="2023-04-05T11:41:25.136" v="162" actId="20577"/>
          <ac:spMkLst>
            <pc:docMk/>
            <pc:sldMk cId="2330293709" sldId="1485"/>
            <ac:spMk id="4" creationId="{C424366C-8EFB-1EF9-3E80-C6EE7BE15FA3}"/>
          </ac:spMkLst>
        </pc:spChg>
        <pc:spChg chg="mod">
          <ac:chgData name="Kelly Stokes" userId="3e5c5154-569e-4d81-aa91-4f91841cdfa9" providerId="ADAL" clId="{70DCB0CC-C269-4A71-BE34-00A64408D3F7}" dt="2023-04-05T11:41:21.590" v="158"/>
          <ac:spMkLst>
            <pc:docMk/>
            <pc:sldMk cId="2330293709" sldId="1485"/>
            <ac:spMk id="8" creationId="{1FCDC8B7-0F0D-46B5-057E-579929B7D816}"/>
          </ac:spMkLst>
        </pc:spChg>
        <pc:picChg chg="del">
          <ac:chgData name="Kelly Stokes" userId="3e5c5154-569e-4d81-aa91-4f91841cdfa9" providerId="ADAL" clId="{70DCB0CC-C269-4A71-BE34-00A64408D3F7}" dt="2023-04-05T11:41:34.563" v="182" actId="478"/>
          <ac:picMkLst>
            <pc:docMk/>
            <pc:sldMk cId="2330293709" sldId="1485"/>
            <ac:picMk id="4100" creationId="{0D6E9E8F-E77E-6ABF-CF10-1825DBC59E64}"/>
          </ac:picMkLst>
        </pc:picChg>
        <pc:picChg chg="add mod">
          <ac:chgData name="Kelly Stokes" userId="3e5c5154-569e-4d81-aa91-4f91841cdfa9" providerId="ADAL" clId="{70DCB0CC-C269-4A71-BE34-00A64408D3F7}" dt="2023-04-05T11:41:55.786" v="184" actId="1076"/>
          <ac:picMkLst>
            <pc:docMk/>
            <pc:sldMk cId="2330293709" sldId="1485"/>
            <ac:picMk id="4102" creationId="{9B085709-4C87-D614-6D32-42C405D3DE37}"/>
          </ac:picMkLst>
        </pc:picChg>
      </pc:sldChg>
      <pc:sldChg chg="modSp mod">
        <pc:chgData name="Kelly Stokes" userId="3e5c5154-569e-4d81-aa91-4f91841cdfa9" providerId="ADAL" clId="{70DCB0CC-C269-4A71-BE34-00A64408D3F7}" dt="2023-04-05T11:40:21.147" v="147" actId="1076"/>
        <pc:sldMkLst>
          <pc:docMk/>
          <pc:sldMk cId="199949674" sldId="1501"/>
        </pc:sldMkLst>
        <pc:spChg chg="mod">
          <ac:chgData name="Kelly Stokes" userId="3e5c5154-569e-4d81-aa91-4f91841cdfa9" providerId="ADAL" clId="{70DCB0CC-C269-4A71-BE34-00A64408D3F7}" dt="2023-04-05T11:40:16.780" v="146"/>
          <ac:spMkLst>
            <pc:docMk/>
            <pc:sldMk cId="199949674" sldId="1501"/>
            <ac:spMk id="2" creationId="{52DA34BA-82FC-47C5-BCE1-BB65E08B92A1}"/>
          </ac:spMkLst>
        </pc:spChg>
        <pc:spChg chg="mod">
          <ac:chgData name="Kelly Stokes" userId="3e5c5154-569e-4d81-aa91-4f91841cdfa9" providerId="ADAL" clId="{70DCB0CC-C269-4A71-BE34-00A64408D3F7}" dt="2023-04-05T11:40:21.147" v="147" actId="1076"/>
          <ac:spMkLst>
            <pc:docMk/>
            <pc:sldMk cId="199949674" sldId="1501"/>
            <ac:spMk id="3" creationId="{847A1AC9-9EC9-E1AA-348D-958CE44F2772}"/>
          </ac:spMkLst>
        </pc:spChg>
      </pc:sldChg>
      <pc:sldChg chg="modSp mod">
        <pc:chgData name="Kelly Stokes" userId="3e5c5154-569e-4d81-aa91-4f91841cdfa9" providerId="ADAL" clId="{70DCB0CC-C269-4A71-BE34-00A64408D3F7}" dt="2023-04-05T11:40:57.628" v="157" actId="404"/>
        <pc:sldMkLst>
          <pc:docMk/>
          <pc:sldMk cId="2203475726" sldId="1502"/>
        </pc:sldMkLst>
        <pc:spChg chg="mod">
          <ac:chgData name="Kelly Stokes" userId="3e5c5154-569e-4d81-aa91-4f91841cdfa9" providerId="ADAL" clId="{70DCB0CC-C269-4A71-BE34-00A64408D3F7}" dt="2023-04-05T11:40:38.369" v="148"/>
          <ac:spMkLst>
            <pc:docMk/>
            <pc:sldMk cId="2203475726" sldId="1502"/>
            <ac:spMk id="2" creationId="{52DA34BA-82FC-47C5-BCE1-BB65E08B92A1}"/>
          </ac:spMkLst>
        </pc:spChg>
        <pc:spChg chg="mod">
          <ac:chgData name="Kelly Stokes" userId="3e5c5154-569e-4d81-aa91-4f91841cdfa9" providerId="ADAL" clId="{70DCB0CC-C269-4A71-BE34-00A64408D3F7}" dt="2023-04-05T11:40:57.628" v="157" actId="404"/>
          <ac:spMkLst>
            <pc:docMk/>
            <pc:sldMk cId="2203475726" sldId="1502"/>
            <ac:spMk id="3" creationId="{847A1AC9-9EC9-E1AA-348D-958CE44F2772}"/>
          </ac:spMkLst>
        </pc:spChg>
      </pc:sldChg>
      <pc:sldChg chg="addSp delSp modSp mod modAnim">
        <pc:chgData name="Kelly Stokes" userId="3e5c5154-569e-4d81-aa91-4f91841cdfa9" providerId="ADAL" clId="{70DCB0CC-C269-4A71-BE34-00A64408D3F7}" dt="2023-04-05T11:43:15.918" v="211"/>
        <pc:sldMkLst>
          <pc:docMk/>
          <pc:sldMk cId="2659700584" sldId="1504"/>
        </pc:sldMkLst>
        <pc:spChg chg="mod">
          <ac:chgData name="Kelly Stokes" userId="3e5c5154-569e-4d81-aa91-4f91841cdfa9" providerId="ADAL" clId="{70DCB0CC-C269-4A71-BE34-00A64408D3F7}" dt="2023-04-05T11:42:54.024" v="205" actId="20577"/>
          <ac:spMkLst>
            <pc:docMk/>
            <pc:sldMk cId="2659700584" sldId="1504"/>
            <ac:spMk id="2" creationId="{52DA34BA-82FC-47C5-BCE1-BB65E08B92A1}"/>
          </ac:spMkLst>
        </pc:spChg>
        <pc:spChg chg="mod">
          <ac:chgData name="Kelly Stokes" userId="3e5c5154-569e-4d81-aa91-4f91841cdfa9" providerId="ADAL" clId="{70DCB0CC-C269-4A71-BE34-00A64408D3F7}" dt="2023-04-05T11:42:50.516" v="197" actId="20577"/>
          <ac:spMkLst>
            <pc:docMk/>
            <pc:sldMk cId="2659700584" sldId="1504"/>
            <ac:spMk id="4" creationId="{C424366C-8EFB-1EF9-3E80-C6EE7BE15FA3}"/>
          </ac:spMkLst>
        </pc:spChg>
        <pc:spChg chg="mod">
          <ac:chgData name="Kelly Stokes" userId="3e5c5154-569e-4d81-aa91-4f91841cdfa9" providerId="ADAL" clId="{70DCB0CC-C269-4A71-BE34-00A64408D3F7}" dt="2023-04-05T11:42:47.666" v="193" actId="1076"/>
          <ac:spMkLst>
            <pc:docMk/>
            <pc:sldMk cId="2659700584" sldId="1504"/>
            <ac:spMk id="8" creationId="{1FCDC8B7-0F0D-46B5-057E-579929B7D816}"/>
          </ac:spMkLst>
        </pc:spChg>
        <pc:picChg chg="del">
          <ac:chgData name="Kelly Stokes" userId="3e5c5154-569e-4d81-aa91-4f91841cdfa9" providerId="ADAL" clId="{70DCB0CC-C269-4A71-BE34-00A64408D3F7}" dt="2023-04-05T11:43:10.707" v="206" actId="478"/>
          <ac:picMkLst>
            <pc:docMk/>
            <pc:sldMk cId="2659700584" sldId="1504"/>
            <ac:picMk id="8196" creationId="{42A05CC3-3DA0-C1A4-89E4-E9935D3CB597}"/>
          </ac:picMkLst>
        </pc:picChg>
        <pc:picChg chg="add mod">
          <ac:chgData name="Kelly Stokes" userId="3e5c5154-569e-4d81-aa91-4f91841cdfa9" providerId="ADAL" clId="{70DCB0CC-C269-4A71-BE34-00A64408D3F7}" dt="2023-04-05T11:43:13.219" v="208" actId="1076"/>
          <ac:picMkLst>
            <pc:docMk/>
            <pc:sldMk cId="2659700584" sldId="1504"/>
            <ac:picMk id="8198" creationId="{71E3541C-AB29-FDDC-5838-4D5B4D72E517}"/>
          </ac:picMkLst>
        </pc:picChg>
      </pc:sldChg>
      <pc:sldChg chg="modSp mod">
        <pc:chgData name="Kelly Stokes" userId="3e5c5154-569e-4d81-aa91-4f91841cdfa9" providerId="ADAL" clId="{70DCB0CC-C269-4A71-BE34-00A64408D3F7}" dt="2023-04-05T11:42:25.592" v="191" actId="27636"/>
        <pc:sldMkLst>
          <pc:docMk/>
          <pc:sldMk cId="1571660563" sldId="1505"/>
        </pc:sldMkLst>
        <pc:spChg chg="mod">
          <ac:chgData name="Kelly Stokes" userId="3e5c5154-569e-4d81-aa91-4f91841cdfa9" providerId="ADAL" clId="{70DCB0CC-C269-4A71-BE34-00A64408D3F7}" dt="2023-04-05T11:42:16.900" v="188"/>
          <ac:spMkLst>
            <pc:docMk/>
            <pc:sldMk cId="1571660563" sldId="1505"/>
            <ac:spMk id="2" creationId="{52DA34BA-82FC-47C5-BCE1-BB65E08B92A1}"/>
          </ac:spMkLst>
        </pc:spChg>
        <pc:spChg chg="mod">
          <ac:chgData name="Kelly Stokes" userId="3e5c5154-569e-4d81-aa91-4f91841cdfa9" providerId="ADAL" clId="{70DCB0CC-C269-4A71-BE34-00A64408D3F7}" dt="2023-04-05T11:42:25.592" v="191" actId="27636"/>
          <ac:spMkLst>
            <pc:docMk/>
            <pc:sldMk cId="1571660563" sldId="1505"/>
            <ac:spMk id="3" creationId="{847A1AC9-9EC9-E1AA-348D-958CE44F2772}"/>
          </ac:spMkLst>
        </pc:spChg>
      </pc:sldChg>
      <pc:sldChg chg="modSp mod">
        <pc:chgData name="Kelly Stokes" userId="3e5c5154-569e-4d81-aa91-4f91841cdfa9" providerId="ADAL" clId="{70DCB0CC-C269-4A71-BE34-00A64408D3F7}" dt="2023-04-05T11:43:41.103" v="220" actId="27636"/>
        <pc:sldMkLst>
          <pc:docMk/>
          <pc:sldMk cId="2611828572" sldId="1506"/>
        </pc:sldMkLst>
        <pc:spChg chg="mod">
          <ac:chgData name="Kelly Stokes" userId="3e5c5154-569e-4d81-aa91-4f91841cdfa9" providerId="ADAL" clId="{70DCB0CC-C269-4A71-BE34-00A64408D3F7}" dt="2023-04-05T11:43:31.409" v="212"/>
          <ac:spMkLst>
            <pc:docMk/>
            <pc:sldMk cId="2611828572" sldId="1506"/>
            <ac:spMk id="2" creationId="{52DA34BA-82FC-47C5-BCE1-BB65E08B92A1}"/>
          </ac:spMkLst>
        </pc:spChg>
        <pc:spChg chg="mod">
          <ac:chgData name="Kelly Stokes" userId="3e5c5154-569e-4d81-aa91-4f91841cdfa9" providerId="ADAL" clId="{70DCB0CC-C269-4A71-BE34-00A64408D3F7}" dt="2023-04-05T11:43:41.103" v="220" actId="27636"/>
          <ac:spMkLst>
            <pc:docMk/>
            <pc:sldMk cId="2611828572" sldId="1506"/>
            <ac:spMk id="3" creationId="{847A1AC9-9EC9-E1AA-348D-958CE44F2772}"/>
          </ac:spMkLst>
        </pc:spChg>
      </pc:sldChg>
      <pc:sldChg chg="addSp delSp modSp mod">
        <pc:chgData name="Kelly Stokes" userId="3e5c5154-569e-4d81-aa91-4f91841cdfa9" providerId="ADAL" clId="{70DCB0CC-C269-4A71-BE34-00A64408D3F7}" dt="2023-04-05T11:46:08.239" v="241"/>
        <pc:sldMkLst>
          <pc:docMk/>
          <pc:sldMk cId="3786602557" sldId="1509"/>
        </pc:sldMkLst>
        <pc:picChg chg="del">
          <ac:chgData name="Kelly Stokes" userId="3e5c5154-569e-4d81-aa91-4f91841cdfa9" providerId="ADAL" clId="{70DCB0CC-C269-4A71-BE34-00A64408D3F7}" dt="2023-04-05T11:45:59.306" v="240" actId="478"/>
          <ac:picMkLst>
            <pc:docMk/>
            <pc:sldMk cId="3786602557" sldId="1509"/>
            <ac:picMk id="3" creationId="{8990ED9E-9F6D-617C-B5DB-F2B638ABA48B}"/>
          </ac:picMkLst>
        </pc:picChg>
        <pc:picChg chg="add mod">
          <ac:chgData name="Kelly Stokes" userId="3e5c5154-569e-4d81-aa91-4f91841cdfa9" providerId="ADAL" clId="{70DCB0CC-C269-4A71-BE34-00A64408D3F7}" dt="2023-04-05T11:46:08.239" v="241"/>
          <ac:picMkLst>
            <pc:docMk/>
            <pc:sldMk cId="3786602557" sldId="1509"/>
            <ac:picMk id="5" creationId="{7BB39C58-95D4-85D7-4D61-10090A6B46C6}"/>
          </ac:picMkLst>
        </pc:picChg>
      </pc:sldChg>
      <pc:sldChg chg="modSp mod">
        <pc:chgData name="Kelly Stokes" userId="3e5c5154-569e-4d81-aa91-4f91841cdfa9" providerId="ADAL" clId="{70DCB0CC-C269-4A71-BE34-00A64408D3F7}" dt="2023-04-05T11:52:40" v="407" actId="1076"/>
        <pc:sldMkLst>
          <pc:docMk/>
          <pc:sldMk cId="3605437593" sldId="1631"/>
        </pc:sldMkLst>
        <pc:spChg chg="mod">
          <ac:chgData name="Kelly Stokes" userId="3e5c5154-569e-4d81-aa91-4f91841cdfa9" providerId="ADAL" clId="{70DCB0CC-C269-4A71-BE34-00A64408D3F7}" dt="2023-04-05T11:52:35.750" v="406"/>
          <ac:spMkLst>
            <pc:docMk/>
            <pc:sldMk cId="3605437593" sldId="1631"/>
            <ac:spMk id="2" creationId="{02FB8773-AD3E-2543-510F-CEE32E75C793}"/>
          </ac:spMkLst>
        </pc:spChg>
        <pc:spChg chg="mod">
          <ac:chgData name="Kelly Stokes" userId="3e5c5154-569e-4d81-aa91-4f91841cdfa9" providerId="ADAL" clId="{70DCB0CC-C269-4A71-BE34-00A64408D3F7}" dt="2023-04-05T11:52:10.448" v="403" actId="20577"/>
          <ac:spMkLst>
            <pc:docMk/>
            <pc:sldMk cId="3605437593" sldId="1631"/>
            <ac:spMk id="3" creationId="{E500F0D3-C8EE-77CA-D8A5-2252D46724AA}"/>
          </ac:spMkLst>
        </pc:spChg>
        <pc:spChg chg="mod">
          <ac:chgData name="Kelly Stokes" userId="3e5c5154-569e-4d81-aa91-4f91841cdfa9" providerId="ADAL" clId="{70DCB0CC-C269-4A71-BE34-00A64408D3F7}" dt="2023-04-05T11:52:16.217" v="405" actId="14100"/>
          <ac:spMkLst>
            <pc:docMk/>
            <pc:sldMk cId="3605437593" sldId="1631"/>
            <ac:spMk id="4" creationId="{B5313488-7E4A-79E2-52CD-B230AB2EBC8A}"/>
          </ac:spMkLst>
        </pc:spChg>
        <pc:spChg chg="mod">
          <ac:chgData name="Kelly Stokes" userId="3e5c5154-569e-4d81-aa91-4f91841cdfa9" providerId="ADAL" clId="{70DCB0CC-C269-4A71-BE34-00A64408D3F7}" dt="2023-04-05T11:52:40" v="407" actId="1076"/>
          <ac:spMkLst>
            <pc:docMk/>
            <pc:sldMk cId="3605437593" sldId="1631"/>
            <ac:spMk id="5" creationId="{E02A7888-AA45-7396-3E3D-4AC6E69CC2E9}"/>
          </ac:spMkLst>
        </pc:spChg>
      </pc:sldChg>
      <pc:sldChg chg="modSp mod">
        <pc:chgData name="Kelly Stokes" userId="3e5c5154-569e-4d81-aa91-4f91841cdfa9" providerId="ADAL" clId="{70DCB0CC-C269-4A71-BE34-00A64408D3F7}" dt="2023-04-05T11:43:57.057" v="222" actId="1076"/>
        <pc:sldMkLst>
          <pc:docMk/>
          <pc:sldMk cId="1658217302" sldId="1767"/>
        </pc:sldMkLst>
        <pc:spChg chg="mod">
          <ac:chgData name="Kelly Stokes" userId="3e5c5154-569e-4d81-aa91-4f91841cdfa9" providerId="ADAL" clId="{70DCB0CC-C269-4A71-BE34-00A64408D3F7}" dt="2023-04-05T11:43:57.057" v="222" actId="1076"/>
          <ac:spMkLst>
            <pc:docMk/>
            <pc:sldMk cId="1658217302" sldId="1767"/>
            <ac:spMk id="2" creationId="{52DA34BA-82FC-47C5-BCE1-BB65E08B92A1}"/>
          </ac:spMkLst>
        </pc:spChg>
      </pc:sldChg>
      <pc:sldChg chg="modSp mod">
        <pc:chgData name="Kelly Stokes" userId="3e5c5154-569e-4d81-aa91-4f91841cdfa9" providerId="ADAL" clId="{70DCB0CC-C269-4A71-BE34-00A64408D3F7}" dt="2023-04-05T11:45:49.769" v="235" actId="20577"/>
        <pc:sldMkLst>
          <pc:docMk/>
          <pc:sldMk cId="2355597979" sldId="2290"/>
        </pc:sldMkLst>
        <pc:spChg chg="mod">
          <ac:chgData name="Kelly Stokes" userId="3e5c5154-569e-4d81-aa91-4f91841cdfa9" providerId="ADAL" clId="{70DCB0CC-C269-4A71-BE34-00A64408D3F7}" dt="2023-04-05T11:45:49.769" v="235" actId="20577"/>
          <ac:spMkLst>
            <pc:docMk/>
            <pc:sldMk cId="2355597979" sldId="2290"/>
            <ac:spMk id="2" creationId="{02FB8773-AD3E-2543-510F-CEE32E75C793}"/>
          </ac:spMkLst>
        </pc:spChg>
      </pc:sldChg>
      <pc:sldChg chg="modSp mod">
        <pc:chgData name="Kelly Stokes" userId="3e5c5154-569e-4d81-aa91-4f91841cdfa9" providerId="ADAL" clId="{70DCB0CC-C269-4A71-BE34-00A64408D3F7}" dt="2023-04-05T11:45:52.388" v="237" actId="20577"/>
        <pc:sldMkLst>
          <pc:docMk/>
          <pc:sldMk cId="3560876278" sldId="2291"/>
        </pc:sldMkLst>
        <pc:spChg chg="mod">
          <ac:chgData name="Kelly Stokes" userId="3e5c5154-569e-4d81-aa91-4f91841cdfa9" providerId="ADAL" clId="{70DCB0CC-C269-4A71-BE34-00A64408D3F7}" dt="2023-04-05T11:45:52.388" v="237" actId="20577"/>
          <ac:spMkLst>
            <pc:docMk/>
            <pc:sldMk cId="3560876278" sldId="2291"/>
            <ac:spMk id="2" creationId="{02FB8773-AD3E-2543-510F-CEE32E75C793}"/>
          </ac:spMkLst>
        </pc:spChg>
      </pc:sldChg>
      <pc:sldChg chg="modSp mod">
        <pc:chgData name="Kelly Stokes" userId="3e5c5154-569e-4d81-aa91-4f91841cdfa9" providerId="ADAL" clId="{70DCB0CC-C269-4A71-BE34-00A64408D3F7}" dt="2023-04-05T11:47:40.193" v="369" actId="20577"/>
        <pc:sldMkLst>
          <pc:docMk/>
          <pc:sldMk cId="3456908340" sldId="2306"/>
        </pc:sldMkLst>
        <pc:spChg chg="mod">
          <ac:chgData name="Kelly Stokes" userId="3e5c5154-569e-4d81-aa91-4f91841cdfa9" providerId="ADAL" clId="{70DCB0CC-C269-4A71-BE34-00A64408D3F7}" dt="2023-04-05T11:47:40.193" v="369" actId="20577"/>
          <ac:spMkLst>
            <pc:docMk/>
            <pc:sldMk cId="3456908340" sldId="2306"/>
            <ac:spMk id="2" creationId="{52DA34BA-82FC-47C5-BCE1-BB65E08B92A1}"/>
          </ac:spMkLst>
        </pc:spChg>
      </pc:sldChg>
      <pc:sldChg chg="modSp mod">
        <pc:chgData name="Kelly Stokes" userId="3e5c5154-569e-4d81-aa91-4f91841cdfa9" providerId="ADAL" clId="{70DCB0CC-C269-4A71-BE34-00A64408D3F7}" dt="2023-04-05T11:47:35.716" v="362" actId="20577"/>
        <pc:sldMkLst>
          <pc:docMk/>
          <pc:sldMk cId="765839936" sldId="2307"/>
        </pc:sldMkLst>
        <pc:spChg chg="mod">
          <ac:chgData name="Kelly Stokes" userId="3e5c5154-569e-4d81-aa91-4f91841cdfa9" providerId="ADAL" clId="{70DCB0CC-C269-4A71-BE34-00A64408D3F7}" dt="2023-04-05T11:47:35.716" v="362" actId="20577"/>
          <ac:spMkLst>
            <pc:docMk/>
            <pc:sldMk cId="765839936" sldId="2307"/>
            <ac:spMk id="2" creationId="{52DA34BA-82FC-47C5-BCE1-BB65E08B92A1}"/>
          </ac:spMkLst>
        </pc:spChg>
      </pc:sldChg>
      <pc:sldChg chg="addSp delSp modSp mod delAnim modAnim">
        <pc:chgData name="Kelly Stokes" userId="3e5c5154-569e-4d81-aa91-4f91841cdfa9" providerId="ADAL" clId="{70DCB0CC-C269-4A71-BE34-00A64408D3F7}" dt="2023-04-05T11:35:30.272" v="55"/>
        <pc:sldMkLst>
          <pc:docMk/>
          <pc:sldMk cId="2937659703" sldId="2308"/>
        </pc:sldMkLst>
        <pc:spChg chg="mod">
          <ac:chgData name="Kelly Stokes" userId="3e5c5154-569e-4d81-aa91-4f91841cdfa9" providerId="ADAL" clId="{70DCB0CC-C269-4A71-BE34-00A64408D3F7}" dt="2023-04-05T11:35:02.977" v="50" actId="20577"/>
          <ac:spMkLst>
            <pc:docMk/>
            <pc:sldMk cId="2937659703" sldId="2308"/>
            <ac:spMk id="2" creationId="{52DA34BA-82FC-47C5-BCE1-BB65E08B92A1}"/>
          </ac:spMkLst>
        </pc:spChg>
        <pc:grpChg chg="del">
          <ac:chgData name="Kelly Stokes" userId="3e5c5154-569e-4d81-aa91-4f91841cdfa9" providerId="ADAL" clId="{70DCB0CC-C269-4A71-BE34-00A64408D3F7}" dt="2023-04-05T11:35:04.352" v="51" actId="478"/>
          <ac:grpSpMkLst>
            <pc:docMk/>
            <pc:sldMk cId="2937659703" sldId="2308"/>
            <ac:grpSpMk id="16" creationId="{E6F4AA76-A8BD-E0FE-3CCE-09A44B8AA07A}"/>
          </ac:grpSpMkLst>
        </pc:grpChg>
        <pc:picChg chg="add mod">
          <ac:chgData name="Kelly Stokes" userId="3e5c5154-569e-4d81-aa91-4f91841cdfa9" providerId="ADAL" clId="{70DCB0CC-C269-4A71-BE34-00A64408D3F7}" dt="2023-04-05T11:35:29.425" v="54" actId="1076"/>
          <ac:picMkLst>
            <pc:docMk/>
            <pc:sldMk cId="2937659703" sldId="2308"/>
            <ac:picMk id="9218" creationId="{FCA054D8-B32E-AF30-26B9-8B05840201B4}"/>
          </ac:picMkLst>
        </pc:picChg>
        <pc:cxnChg chg="del">
          <ac:chgData name="Kelly Stokes" userId="3e5c5154-569e-4d81-aa91-4f91841cdfa9" providerId="ADAL" clId="{70DCB0CC-C269-4A71-BE34-00A64408D3F7}" dt="2023-04-05T11:35:05.454" v="52" actId="478"/>
          <ac:cxnSpMkLst>
            <pc:docMk/>
            <pc:sldMk cId="2937659703" sldId="2308"/>
            <ac:cxnSpMk id="18" creationId="{6474EED3-A221-8CDB-7123-14C69EFC8641}"/>
          </ac:cxnSpMkLst>
        </pc:cxnChg>
      </pc:sldChg>
      <pc:sldChg chg="addSp delSp modSp mod delAnim modAnim">
        <pc:chgData name="Kelly Stokes" userId="3e5c5154-569e-4d81-aa91-4f91841cdfa9" providerId="ADAL" clId="{70DCB0CC-C269-4A71-BE34-00A64408D3F7}" dt="2023-04-05T11:36:21.364" v="67"/>
        <pc:sldMkLst>
          <pc:docMk/>
          <pc:sldMk cId="3181734370" sldId="2309"/>
        </pc:sldMkLst>
        <pc:spChg chg="mod">
          <ac:chgData name="Kelly Stokes" userId="3e5c5154-569e-4d81-aa91-4f91841cdfa9" providerId="ADAL" clId="{70DCB0CC-C269-4A71-BE34-00A64408D3F7}" dt="2023-04-05T11:35:40.987" v="62" actId="20577"/>
          <ac:spMkLst>
            <pc:docMk/>
            <pc:sldMk cId="3181734370" sldId="2309"/>
            <ac:spMk id="2" creationId="{52DA34BA-82FC-47C5-BCE1-BB65E08B92A1}"/>
          </ac:spMkLst>
        </pc:spChg>
        <pc:grpChg chg="del">
          <ac:chgData name="Kelly Stokes" userId="3e5c5154-569e-4d81-aa91-4f91841cdfa9" providerId="ADAL" clId="{70DCB0CC-C269-4A71-BE34-00A64408D3F7}" dt="2023-04-05T11:35:42.350" v="63" actId="478"/>
          <ac:grpSpMkLst>
            <pc:docMk/>
            <pc:sldMk cId="3181734370" sldId="2309"/>
            <ac:grpSpMk id="16" creationId="{E6F4AA76-A8BD-E0FE-3CCE-09A44B8AA07A}"/>
          </ac:grpSpMkLst>
        </pc:grpChg>
        <pc:picChg chg="add mod">
          <ac:chgData name="Kelly Stokes" userId="3e5c5154-569e-4d81-aa91-4f91841cdfa9" providerId="ADAL" clId="{70DCB0CC-C269-4A71-BE34-00A64408D3F7}" dt="2023-04-05T11:36:15.957" v="66" actId="1076"/>
          <ac:picMkLst>
            <pc:docMk/>
            <pc:sldMk cId="3181734370" sldId="2309"/>
            <ac:picMk id="10242" creationId="{B43CC90E-01EF-22A0-249D-80CC8CDCC277}"/>
          </ac:picMkLst>
        </pc:picChg>
        <pc:cxnChg chg="del">
          <ac:chgData name="Kelly Stokes" userId="3e5c5154-569e-4d81-aa91-4f91841cdfa9" providerId="ADAL" clId="{70DCB0CC-C269-4A71-BE34-00A64408D3F7}" dt="2023-04-05T11:35:43.558" v="64" actId="478"/>
          <ac:cxnSpMkLst>
            <pc:docMk/>
            <pc:sldMk cId="3181734370" sldId="2309"/>
            <ac:cxnSpMk id="18" creationId="{6474EED3-A221-8CDB-7123-14C69EFC8641}"/>
          </ac:cxnSpMkLst>
        </pc:cxnChg>
      </pc:sldChg>
      <pc:sldChg chg="addSp delSp modSp modAnim">
        <pc:chgData name="Kelly Stokes" userId="3e5c5154-569e-4d81-aa91-4f91841cdfa9" providerId="ADAL" clId="{70DCB0CC-C269-4A71-BE34-00A64408D3F7}" dt="2023-04-05T11:38:01.764" v="133"/>
        <pc:sldMkLst>
          <pc:docMk/>
          <pc:sldMk cId="1660746183" sldId="2310"/>
        </pc:sldMkLst>
        <pc:spChg chg="mod">
          <ac:chgData name="Kelly Stokes" userId="3e5c5154-569e-4d81-aa91-4f91841cdfa9" providerId="ADAL" clId="{70DCB0CC-C269-4A71-BE34-00A64408D3F7}" dt="2023-04-05T11:37:49.192" v="132" actId="20577"/>
          <ac:spMkLst>
            <pc:docMk/>
            <pc:sldMk cId="1660746183" sldId="2310"/>
            <ac:spMk id="2" creationId="{52DA34BA-82FC-47C5-BCE1-BB65E08B92A1}"/>
          </ac:spMkLst>
        </pc:spChg>
        <pc:spChg chg="mod">
          <ac:chgData name="Kelly Stokes" userId="3e5c5154-569e-4d81-aa91-4f91841cdfa9" providerId="ADAL" clId="{70DCB0CC-C269-4A71-BE34-00A64408D3F7}" dt="2023-04-05T11:38:01.764" v="133"/>
          <ac:spMkLst>
            <pc:docMk/>
            <pc:sldMk cId="1660746183" sldId="2310"/>
            <ac:spMk id="12" creationId="{E384BFF7-3319-CAE2-192F-C4DCBBBBFCCA}"/>
          </ac:spMkLst>
        </pc:spChg>
        <pc:grpChg chg="del">
          <ac:chgData name="Kelly Stokes" userId="3e5c5154-569e-4d81-aa91-4f91841cdfa9" providerId="ADAL" clId="{70DCB0CC-C269-4A71-BE34-00A64408D3F7}" dt="2023-04-05T11:37:43.723" v="122" actId="478"/>
          <ac:grpSpMkLst>
            <pc:docMk/>
            <pc:sldMk cId="1660746183" sldId="2310"/>
            <ac:grpSpMk id="4" creationId="{D80F3FFE-8EA4-561C-963A-D29F1278B837}"/>
          </ac:grpSpMkLst>
        </pc:grpChg>
        <pc:picChg chg="add mod">
          <ac:chgData name="Kelly Stokes" userId="3e5c5154-569e-4d81-aa91-4f91841cdfa9" providerId="ADAL" clId="{70DCB0CC-C269-4A71-BE34-00A64408D3F7}" dt="2023-04-05T11:37:44.104" v="123"/>
          <ac:picMkLst>
            <pc:docMk/>
            <pc:sldMk cId="1660746183" sldId="2310"/>
            <ac:picMk id="3" creationId="{9D2CCAC0-2C49-86BC-BAFA-486A6158B42D}"/>
          </ac:picMkLst>
        </pc:picChg>
      </pc:sldChg>
      <pc:sldChg chg="addSp delSp modSp modAnim">
        <pc:chgData name="Kelly Stokes" userId="3e5c5154-569e-4d81-aa91-4f91841cdfa9" providerId="ADAL" clId="{70DCB0CC-C269-4A71-BE34-00A64408D3F7}" dt="2023-04-05T11:37:35.158" v="121" actId="20577"/>
        <pc:sldMkLst>
          <pc:docMk/>
          <pc:sldMk cId="2026346078" sldId="2311"/>
        </pc:sldMkLst>
        <pc:spChg chg="mod">
          <ac:chgData name="Kelly Stokes" userId="3e5c5154-569e-4d81-aa91-4f91841cdfa9" providerId="ADAL" clId="{70DCB0CC-C269-4A71-BE34-00A64408D3F7}" dt="2023-04-05T11:37:15.867" v="109" actId="20577"/>
          <ac:spMkLst>
            <pc:docMk/>
            <pc:sldMk cId="2026346078" sldId="2311"/>
            <ac:spMk id="2" creationId="{52DA34BA-82FC-47C5-BCE1-BB65E08B92A1}"/>
          </ac:spMkLst>
        </pc:spChg>
        <pc:spChg chg="mod">
          <ac:chgData name="Kelly Stokes" userId="3e5c5154-569e-4d81-aa91-4f91841cdfa9" providerId="ADAL" clId="{70DCB0CC-C269-4A71-BE34-00A64408D3F7}" dt="2023-04-05T11:37:33.157" v="119" actId="20577"/>
          <ac:spMkLst>
            <pc:docMk/>
            <pc:sldMk cId="2026346078" sldId="2311"/>
            <ac:spMk id="10" creationId="{003D53EA-1945-744E-2DD1-0312F4DE835F}"/>
          </ac:spMkLst>
        </pc:spChg>
        <pc:spChg chg="mod">
          <ac:chgData name="Kelly Stokes" userId="3e5c5154-569e-4d81-aa91-4f91841cdfa9" providerId="ADAL" clId="{70DCB0CC-C269-4A71-BE34-00A64408D3F7}" dt="2023-04-05T11:37:35.158" v="121" actId="20577"/>
          <ac:spMkLst>
            <pc:docMk/>
            <pc:sldMk cId="2026346078" sldId="2311"/>
            <ac:spMk id="12" creationId="{E384BFF7-3319-CAE2-192F-C4DCBBBBFCCA}"/>
          </ac:spMkLst>
        </pc:spChg>
        <pc:grpChg chg="del">
          <ac:chgData name="Kelly Stokes" userId="3e5c5154-569e-4d81-aa91-4f91841cdfa9" providerId="ADAL" clId="{70DCB0CC-C269-4A71-BE34-00A64408D3F7}" dt="2023-04-05T11:37:10.868" v="97" actId="478"/>
          <ac:grpSpMkLst>
            <pc:docMk/>
            <pc:sldMk cId="2026346078" sldId="2311"/>
            <ac:grpSpMk id="4" creationId="{D80F3FFE-8EA4-561C-963A-D29F1278B837}"/>
          </ac:grpSpMkLst>
        </pc:grpChg>
        <pc:picChg chg="add mod">
          <ac:chgData name="Kelly Stokes" userId="3e5c5154-569e-4d81-aa91-4f91841cdfa9" providerId="ADAL" clId="{70DCB0CC-C269-4A71-BE34-00A64408D3F7}" dt="2023-04-05T11:37:11.186" v="98"/>
          <ac:picMkLst>
            <pc:docMk/>
            <pc:sldMk cId="2026346078" sldId="2311"/>
            <ac:picMk id="3" creationId="{1B98005C-DBCA-1F53-52FA-7A86B6B573B0}"/>
          </ac:picMkLst>
        </pc:picChg>
      </pc:sldChg>
      <pc:sldChg chg="modSp add mod">
        <pc:chgData name="Kelly Stokes" userId="3e5c5154-569e-4d81-aa91-4f91841cdfa9" providerId="ADAL" clId="{70DCB0CC-C269-4A71-BE34-00A64408D3F7}" dt="2023-04-05T11:45:11.609" v="229" actId="13926"/>
        <pc:sldMkLst>
          <pc:docMk/>
          <pc:sldMk cId="816469394" sldId="2312"/>
        </pc:sldMkLst>
        <pc:spChg chg="mod">
          <ac:chgData name="Kelly Stokes" userId="3e5c5154-569e-4d81-aa91-4f91841cdfa9" providerId="ADAL" clId="{70DCB0CC-C269-4A71-BE34-00A64408D3F7}" dt="2023-04-05T11:45:11.609" v="229" actId="13926"/>
          <ac:spMkLst>
            <pc:docMk/>
            <pc:sldMk cId="816469394" sldId="2312"/>
            <ac:spMk id="2" creationId="{52DA34BA-82FC-47C5-BCE1-BB65E08B92A1}"/>
          </ac:spMkLst>
        </pc:spChg>
      </pc:sldChg>
      <pc:sldChg chg="del">
        <pc:chgData name="Kelly Stokes" userId="3e5c5154-569e-4d81-aa91-4f91841cdfa9" providerId="ADAL" clId="{70DCB0CC-C269-4A71-BE34-00A64408D3F7}" dt="2023-04-05T11:44:00.416" v="223" actId="2696"/>
        <pc:sldMkLst>
          <pc:docMk/>
          <pc:sldMk cId="1153691844" sldId="2312"/>
        </pc:sldMkLst>
      </pc:sldChg>
      <pc:sldChg chg="addSp delSp modSp modAnim">
        <pc:chgData name="Kelly Stokes" userId="3e5c5154-569e-4d81-aa91-4f91841cdfa9" providerId="ADAL" clId="{70DCB0CC-C269-4A71-BE34-00A64408D3F7}" dt="2023-04-05T11:56:28.185" v="452"/>
        <pc:sldMkLst>
          <pc:docMk/>
          <pc:sldMk cId="4110450750" sldId="2314"/>
        </pc:sldMkLst>
        <pc:spChg chg="mod">
          <ac:chgData name="Kelly Stokes" userId="3e5c5154-569e-4d81-aa91-4f91841cdfa9" providerId="ADAL" clId="{70DCB0CC-C269-4A71-BE34-00A64408D3F7}" dt="2023-04-05T11:55:54.789" v="448" actId="20577"/>
          <ac:spMkLst>
            <pc:docMk/>
            <pc:sldMk cId="4110450750" sldId="2314"/>
            <ac:spMk id="2" creationId="{52DA34BA-82FC-47C5-BCE1-BB65E08B92A1}"/>
          </ac:spMkLst>
        </pc:spChg>
        <pc:picChg chg="del">
          <ac:chgData name="Kelly Stokes" userId="3e5c5154-569e-4d81-aa91-4f91841cdfa9" providerId="ADAL" clId="{70DCB0CC-C269-4A71-BE34-00A64408D3F7}" dt="2023-04-05T11:55:57.035" v="449" actId="478"/>
          <ac:picMkLst>
            <pc:docMk/>
            <pc:sldMk cId="4110450750" sldId="2314"/>
            <ac:picMk id="1032" creationId="{BF54F264-F6F0-4D4F-3E41-3E093ACDC6B5}"/>
          </ac:picMkLst>
        </pc:picChg>
        <pc:picChg chg="add mod">
          <ac:chgData name="Kelly Stokes" userId="3e5c5154-569e-4d81-aa91-4f91841cdfa9" providerId="ADAL" clId="{70DCB0CC-C269-4A71-BE34-00A64408D3F7}" dt="2023-04-05T11:56:25.828" v="451" actId="1076"/>
          <ac:picMkLst>
            <pc:docMk/>
            <pc:sldMk cId="4110450750" sldId="2314"/>
            <ac:picMk id="36866" creationId="{2299237B-8E5E-791F-C1F2-FE71A74F7A46}"/>
          </ac:picMkLst>
        </pc:picChg>
      </pc:sldChg>
      <pc:sldChg chg="addSp delSp modSp modAnim">
        <pc:chgData name="Kelly Stokes" userId="3e5c5154-569e-4d81-aa91-4f91841cdfa9" providerId="ADAL" clId="{70DCB0CC-C269-4A71-BE34-00A64408D3F7}" dt="2023-04-05T11:57:03.340" v="461"/>
        <pc:sldMkLst>
          <pc:docMk/>
          <pc:sldMk cId="2679869591" sldId="2315"/>
        </pc:sldMkLst>
        <pc:spChg chg="mod">
          <ac:chgData name="Kelly Stokes" userId="3e5c5154-569e-4d81-aa91-4f91841cdfa9" providerId="ADAL" clId="{70DCB0CC-C269-4A71-BE34-00A64408D3F7}" dt="2023-04-05T11:56:32.076" v="457" actId="20577"/>
          <ac:spMkLst>
            <pc:docMk/>
            <pc:sldMk cId="2679869591" sldId="2315"/>
            <ac:spMk id="2" creationId="{52DA34BA-82FC-47C5-BCE1-BB65E08B92A1}"/>
          </ac:spMkLst>
        </pc:spChg>
        <pc:picChg chg="del">
          <ac:chgData name="Kelly Stokes" userId="3e5c5154-569e-4d81-aa91-4f91841cdfa9" providerId="ADAL" clId="{70DCB0CC-C269-4A71-BE34-00A64408D3F7}" dt="2023-04-05T11:56:33.362" v="458" actId="478"/>
          <ac:picMkLst>
            <pc:docMk/>
            <pc:sldMk cId="2679869591" sldId="2315"/>
            <ac:picMk id="9218" creationId="{FCA054D8-B32E-AF30-26B9-8B05840201B4}"/>
          </ac:picMkLst>
        </pc:picChg>
        <pc:picChg chg="add mod">
          <ac:chgData name="Kelly Stokes" userId="3e5c5154-569e-4d81-aa91-4f91841cdfa9" providerId="ADAL" clId="{70DCB0CC-C269-4A71-BE34-00A64408D3F7}" dt="2023-04-05T11:57:02.631" v="460" actId="1076"/>
          <ac:picMkLst>
            <pc:docMk/>
            <pc:sldMk cId="2679869591" sldId="2315"/>
            <ac:picMk id="35842" creationId="{0EEAC90C-D640-9242-CC65-18FD47B22CFC}"/>
          </ac:picMkLst>
        </pc:picChg>
      </pc:sldChg>
      <pc:sldChg chg="addSp delSp modSp modAnim">
        <pc:chgData name="Kelly Stokes" userId="3e5c5154-569e-4d81-aa91-4f91841cdfa9" providerId="ADAL" clId="{70DCB0CC-C269-4A71-BE34-00A64408D3F7}" dt="2023-04-05T11:57:26.353" v="470"/>
        <pc:sldMkLst>
          <pc:docMk/>
          <pc:sldMk cId="1805285485" sldId="2316"/>
        </pc:sldMkLst>
        <pc:spChg chg="mod">
          <ac:chgData name="Kelly Stokes" userId="3e5c5154-569e-4d81-aa91-4f91841cdfa9" providerId="ADAL" clId="{70DCB0CC-C269-4A71-BE34-00A64408D3F7}" dt="2023-04-05T11:57:06.715" v="466" actId="20577"/>
          <ac:spMkLst>
            <pc:docMk/>
            <pc:sldMk cId="1805285485" sldId="2316"/>
            <ac:spMk id="2" creationId="{52DA34BA-82FC-47C5-BCE1-BB65E08B92A1}"/>
          </ac:spMkLst>
        </pc:spChg>
        <pc:picChg chg="del">
          <ac:chgData name="Kelly Stokes" userId="3e5c5154-569e-4d81-aa91-4f91841cdfa9" providerId="ADAL" clId="{70DCB0CC-C269-4A71-BE34-00A64408D3F7}" dt="2023-04-05T11:57:08.485" v="467" actId="478"/>
          <ac:picMkLst>
            <pc:docMk/>
            <pc:sldMk cId="1805285485" sldId="2316"/>
            <ac:picMk id="10242" creationId="{B43CC90E-01EF-22A0-249D-80CC8CDCC277}"/>
          </ac:picMkLst>
        </pc:picChg>
        <pc:picChg chg="add mod">
          <ac:chgData name="Kelly Stokes" userId="3e5c5154-569e-4d81-aa91-4f91841cdfa9" providerId="ADAL" clId="{70DCB0CC-C269-4A71-BE34-00A64408D3F7}" dt="2023-04-05T11:57:25.581" v="469" actId="1076"/>
          <ac:picMkLst>
            <pc:docMk/>
            <pc:sldMk cId="1805285485" sldId="2316"/>
            <ac:picMk id="34818" creationId="{1B0D57E1-055C-1524-5121-FF09D5EA7F0D}"/>
          </ac:picMkLst>
        </pc:picChg>
      </pc:sldChg>
      <pc:sldChg chg="addSp delSp modSp modAnim">
        <pc:chgData name="Kelly Stokes" userId="3e5c5154-569e-4d81-aa91-4f91841cdfa9" providerId="ADAL" clId="{70DCB0CC-C269-4A71-BE34-00A64408D3F7}" dt="2023-04-05T11:58:06.071" v="490" actId="20577"/>
        <pc:sldMkLst>
          <pc:docMk/>
          <pc:sldMk cId="2491801543" sldId="2317"/>
        </pc:sldMkLst>
        <pc:spChg chg="mod">
          <ac:chgData name="Kelly Stokes" userId="3e5c5154-569e-4d81-aa91-4f91841cdfa9" providerId="ADAL" clId="{70DCB0CC-C269-4A71-BE34-00A64408D3F7}" dt="2023-04-05T11:57:39.350" v="485" actId="20577"/>
          <ac:spMkLst>
            <pc:docMk/>
            <pc:sldMk cId="2491801543" sldId="2317"/>
            <ac:spMk id="2" creationId="{52DA34BA-82FC-47C5-BCE1-BB65E08B92A1}"/>
          </ac:spMkLst>
        </pc:spChg>
        <pc:spChg chg="mod">
          <ac:chgData name="Kelly Stokes" userId="3e5c5154-569e-4d81-aa91-4f91841cdfa9" providerId="ADAL" clId="{70DCB0CC-C269-4A71-BE34-00A64408D3F7}" dt="2023-04-05T11:58:06.071" v="490" actId="20577"/>
          <ac:spMkLst>
            <pc:docMk/>
            <pc:sldMk cId="2491801543" sldId="2317"/>
            <ac:spMk id="10" creationId="{003D53EA-1945-744E-2DD1-0312F4DE835F}"/>
          </ac:spMkLst>
        </pc:spChg>
        <pc:spChg chg="mod">
          <ac:chgData name="Kelly Stokes" userId="3e5c5154-569e-4d81-aa91-4f91841cdfa9" providerId="ADAL" clId="{70DCB0CC-C269-4A71-BE34-00A64408D3F7}" dt="2023-04-05T11:58:01.762" v="486"/>
          <ac:spMkLst>
            <pc:docMk/>
            <pc:sldMk cId="2491801543" sldId="2317"/>
            <ac:spMk id="12" creationId="{E384BFF7-3319-CAE2-192F-C4DCBBBBFCCA}"/>
          </ac:spMkLst>
        </pc:spChg>
        <pc:picChg chg="add mod">
          <ac:chgData name="Kelly Stokes" userId="3e5c5154-569e-4d81-aa91-4f91841cdfa9" providerId="ADAL" clId="{70DCB0CC-C269-4A71-BE34-00A64408D3F7}" dt="2023-04-05T11:57:32.596" v="472"/>
          <ac:picMkLst>
            <pc:docMk/>
            <pc:sldMk cId="2491801543" sldId="2317"/>
            <ac:picMk id="3" creationId="{B4D25ABA-FF16-10CA-6EF9-37BD593FA308}"/>
          </ac:picMkLst>
        </pc:picChg>
        <pc:picChg chg="del">
          <ac:chgData name="Kelly Stokes" userId="3e5c5154-569e-4d81-aa91-4f91841cdfa9" providerId="ADAL" clId="{70DCB0CC-C269-4A71-BE34-00A64408D3F7}" dt="2023-04-05T11:57:32.248" v="471" actId="478"/>
          <ac:picMkLst>
            <pc:docMk/>
            <pc:sldMk cId="2491801543" sldId="2317"/>
            <ac:picMk id="14" creationId="{98512C56-819E-1518-E0B6-D9CE0D102246}"/>
          </ac:picMkLst>
        </pc:picChg>
      </pc:sldChg>
      <pc:sldChg chg="addSp delSp modSp modAnim">
        <pc:chgData name="Kelly Stokes" userId="3e5c5154-569e-4d81-aa91-4f91841cdfa9" providerId="ADAL" clId="{70DCB0CC-C269-4A71-BE34-00A64408D3F7}" dt="2023-04-05T11:58:35.794" v="500"/>
        <pc:sldMkLst>
          <pc:docMk/>
          <pc:sldMk cId="3482074705" sldId="2318"/>
        </pc:sldMkLst>
        <pc:spChg chg="mod">
          <ac:chgData name="Kelly Stokes" userId="3e5c5154-569e-4d81-aa91-4f91841cdfa9" providerId="ADAL" clId="{70DCB0CC-C269-4A71-BE34-00A64408D3F7}" dt="2023-04-05T11:58:17.090" v="499" actId="20577"/>
          <ac:spMkLst>
            <pc:docMk/>
            <pc:sldMk cId="3482074705" sldId="2318"/>
            <ac:spMk id="2" creationId="{52DA34BA-82FC-47C5-BCE1-BB65E08B92A1}"/>
          </ac:spMkLst>
        </pc:spChg>
        <pc:spChg chg="mod">
          <ac:chgData name="Kelly Stokes" userId="3e5c5154-569e-4d81-aa91-4f91841cdfa9" providerId="ADAL" clId="{70DCB0CC-C269-4A71-BE34-00A64408D3F7}" dt="2023-04-05T11:58:35.794" v="500"/>
          <ac:spMkLst>
            <pc:docMk/>
            <pc:sldMk cId="3482074705" sldId="2318"/>
            <ac:spMk id="12" creationId="{E384BFF7-3319-CAE2-192F-C4DCBBBBFCCA}"/>
          </ac:spMkLst>
        </pc:spChg>
        <pc:picChg chg="del">
          <ac:chgData name="Kelly Stokes" userId="3e5c5154-569e-4d81-aa91-4f91841cdfa9" providerId="ADAL" clId="{70DCB0CC-C269-4A71-BE34-00A64408D3F7}" dt="2023-04-05T11:58:12.737" v="491" actId="478"/>
          <ac:picMkLst>
            <pc:docMk/>
            <pc:sldMk cId="3482074705" sldId="2318"/>
            <ac:picMk id="3" creationId="{1B98005C-DBCA-1F53-52FA-7A86B6B573B0}"/>
          </ac:picMkLst>
        </pc:picChg>
        <pc:picChg chg="add mod">
          <ac:chgData name="Kelly Stokes" userId="3e5c5154-569e-4d81-aa91-4f91841cdfa9" providerId="ADAL" clId="{70DCB0CC-C269-4A71-BE34-00A64408D3F7}" dt="2023-04-05T11:58:13.120" v="492"/>
          <ac:picMkLst>
            <pc:docMk/>
            <pc:sldMk cId="3482074705" sldId="2318"/>
            <ac:picMk id="4" creationId="{F273D8CC-2B9F-C2E2-5AD6-4D916C7471A3}"/>
          </ac:picMkLst>
        </pc:picChg>
      </pc:sldChg>
      <pc:sldChg chg="addSp delSp modSp modAnim">
        <pc:chgData name="Kelly Stokes" userId="3e5c5154-569e-4d81-aa91-4f91841cdfa9" providerId="ADAL" clId="{70DCB0CC-C269-4A71-BE34-00A64408D3F7}" dt="2023-04-05T11:59:07.493" v="521"/>
        <pc:sldMkLst>
          <pc:docMk/>
          <pc:sldMk cId="2976590920" sldId="2319"/>
        </pc:sldMkLst>
        <pc:spChg chg="mod">
          <ac:chgData name="Kelly Stokes" userId="3e5c5154-569e-4d81-aa91-4f91841cdfa9" providerId="ADAL" clId="{70DCB0CC-C269-4A71-BE34-00A64408D3F7}" dt="2023-04-05T11:58:50.077" v="509" actId="20577"/>
          <ac:spMkLst>
            <pc:docMk/>
            <pc:sldMk cId="2976590920" sldId="2319"/>
            <ac:spMk id="2" creationId="{52DA34BA-82FC-47C5-BCE1-BB65E08B92A1}"/>
          </ac:spMkLst>
        </pc:spChg>
        <pc:spChg chg="mod">
          <ac:chgData name="Kelly Stokes" userId="3e5c5154-569e-4d81-aa91-4f91841cdfa9" providerId="ADAL" clId="{70DCB0CC-C269-4A71-BE34-00A64408D3F7}" dt="2023-04-05T11:59:02.465" v="520" actId="20577"/>
          <ac:spMkLst>
            <pc:docMk/>
            <pc:sldMk cId="2976590920" sldId="2319"/>
            <ac:spMk id="10" creationId="{003D53EA-1945-744E-2DD1-0312F4DE835F}"/>
          </ac:spMkLst>
        </pc:spChg>
        <pc:spChg chg="mod">
          <ac:chgData name="Kelly Stokes" userId="3e5c5154-569e-4d81-aa91-4f91841cdfa9" providerId="ADAL" clId="{70DCB0CC-C269-4A71-BE34-00A64408D3F7}" dt="2023-04-05T11:59:07.493" v="521"/>
          <ac:spMkLst>
            <pc:docMk/>
            <pc:sldMk cId="2976590920" sldId="2319"/>
            <ac:spMk id="12" creationId="{E384BFF7-3319-CAE2-192F-C4DCBBBBFCCA}"/>
          </ac:spMkLst>
        </pc:spChg>
        <pc:picChg chg="del">
          <ac:chgData name="Kelly Stokes" userId="3e5c5154-569e-4d81-aa91-4f91841cdfa9" providerId="ADAL" clId="{70DCB0CC-C269-4A71-BE34-00A64408D3F7}" dt="2023-04-05T11:58:38.665" v="501" actId="478"/>
          <ac:picMkLst>
            <pc:docMk/>
            <pc:sldMk cId="2976590920" sldId="2319"/>
            <ac:picMk id="3" creationId="{9D2CCAC0-2C49-86BC-BAFA-486A6158B42D}"/>
          </ac:picMkLst>
        </pc:picChg>
        <pc:picChg chg="add mod">
          <ac:chgData name="Kelly Stokes" userId="3e5c5154-569e-4d81-aa91-4f91841cdfa9" providerId="ADAL" clId="{70DCB0CC-C269-4A71-BE34-00A64408D3F7}" dt="2023-04-05T11:58:45.505" v="502"/>
          <ac:picMkLst>
            <pc:docMk/>
            <pc:sldMk cId="2976590920" sldId="2319"/>
            <ac:picMk id="4" creationId="{79F08D13-18CB-2977-47B5-F63B65BF5832}"/>
          </ac:picMkLst>
        </pc:picChg>
      </pc:sldChg>
      <pc:sldChg chg="modSp mod">
        <pc:chgData name="Kelly Stokes" userId="3e5c5154-569e-4d81-aa91-4f91841cdfa9" providerId="ADAL" clId="{70DCB0CC-C269-4A71-BE34-00A64408D3F7}" dt="2023-04-05T11:59:30.016" v="527" actId="20577"/>
        <pc:sldMkLst>
          <pc:docMk/>
          <pc:sldMk cId="2223304327" sldId="2320"/>
        </pc:sldMkLst>
        <pc:spChg chg="mod">
          <ac:chgData name="Kelly Stokes" userId="3e5c5154-569e-4d81-aa91-4f91841cdfa9" providerId="ADAL" clId="{70DCB0CC-C269-4A71-BE34-00A64408D3F7}" dt="2023-04-05T11:59:23.171" v="522"/>
          <ac:spMkLst>
            <pc:docMk/>
            <pc:sldMk cId="2223304327" sldId="2320"/>
            <ac:spMk id="2" creationId="{52DA34BA-82FC-47C5-BCE1-BB65E08B92A1}"/>
          </ac:spMkLst>
        </pc:spChg>
        <pc:spChg chg="mod">
          <ac:chgData name="Kelly Stokes" userId="3e5c5154-569e-4d81-aa91-4f91841cdfa9" providerId="ADAL" clId="{70DCB0CC-C269-4A71-BE34-00A64408D3F7}" dt="2023-04-05T11:59:30.016" v="527" actId="20577"/>
          <ac:spMkLst>
            <pc:docMk/>
            <pc:sldMk cId="2223304327" sldId="2320"/>
            <ac:spMk id="3" creationId="{847A1AC9-9EC9-E1AA-348D-958CE44F2772}"/>
          </ac:spMkLst>
        </pc:spChg>
      </pc:sldChg>
      <pc:sldChg chg="modSp mod">
        <pc:chgData name="Kelly Stokes" userId="3e5c5154-569e-4d81-aa91-4f91841cdfa9" providerId="ADAL" clId="{70DCB0CC-C269-4A71-BE34-00A64408D3F7}" dt="2023-04-05T11:59:54.658" v="536" actId="27636"/>
        <pc:sldMkLst>
          <pc:docMk/>
          <pc:sldMk cId="1672173551" sldId="2321"/>
        </pc:sldMkLst>
        <pc:spChg chg="mod">
          <ac:chgData name="Kelly Stokes" userId="3e5c5154-569e-4d81-aa91-4f91841cdfa9" providerId="ADAL" clId="{70DCB0CC-C269-4A71-BE34-00A64408D3F7}" dt="2023-04-05T11:59:48.241" v="528"/>
          <ac:spMkLst>
            <pc:docMk/>
            <pc:sldMk cId="1672173551" sldId="2321"/>
            <ac:spMk id="2" creationId="{52DA34BA-82FC-47C5-BCE1-BB65E08B92A1}"/>
          </ac:spMkLst>
        </pc:spChg>
        <pc:spChg chg="mod">
          <ac:chgData name="Kelly Stokes" userId="3e5c5154-569e-4d81-aa91-4f91841cdfa9" providerId="ADAL" clId="{70DCB0CC-C269-4A71-BE34-00A64408D3F7}" dt="2023-04-05T11:59:54.658" v="536" actId="27636"/>
          <ac:spMkLst>
            <pc:docMk/>
            <pc:sldMk cId="1672173551" sldId="2321"/>
            <ac:spMk id="3" creationId="{847A1AC9-9EC9-E1AA-348D-958CE44F2772}"/>
          </ac:spMkLst>
        </pc:spChg>
      </pc:sldChg>
      <pc:sldChg chg="modSp mod">
        <pc:chgData name="Kelly Stokes" userId="3e5c5154-569e-4d81-aa91-4f91841cdfa9" providerId="ADAL" clId="{70DCB0CC-C269-4A71-BE34-00A64408D3F7}" dt="2023-04-05T12:00:14.112" v="541" actId="20577"/>
        <pc:sldMkLst>
          <pc:docMk/>
          <pc:sldMk cId="3802076180" sldId="2322"/>
        </pc:sldMkLst>
        <pc:spChg chg="mod">
          <ac:chgData name="Kelly Stokes" userId="3e5c5154-569e-4d81-aa91-4f91841cdfa9" providerId="ADAL" clId="{70DCB0CC-C269-4A71-BE34-00A64408D3F7}" dt="2023-04-05T12:00:09.082" v="537"/>
          <ac:spMkLst>
            <pc:docMk/>
            <pc:sldMk cId="3802076180" sldId="2322"/>
            <ac:spMk id="2" creationId="{52DA34BA-82FC-47C5-BCE1-BB65E08B92A1}"/>
          </ac:spMkLst>
        </pc:spChg>
        <pc:spChg chg="mod">
          <ac:chgData name="Kelly Stokes" userId="3e5c5154-569e-4d81-aa91-4f91841cdfa9" providerId="ADAL" clId="{70DCB0CC-C269-4A71-BE34-00A64408D3F7}" dt="2023-04-05T12:00:14.112" v="541" actId="20577"/>
          <ac:spMkLst>
            <pc:docMk/>
            <pc:sldMk cId="3802076180" sldId="2322"/>
            <ac:spMk id="3" creationId="{847A1AC9-9EC9-E1AA-348D-958CE44F2772}"/>
          </ac:spMkLst>
        </pc:spChg>
      </pc:sldChg>
      <pc:sldChg chg="modNotesTx">
        <pc:chgData name="Kelly Stokes" userId="3e5c5154-569e-4d81-aa91-4f91841cdfa9" providerId="ADAL" clId="{70DCB0CC-C269-4A71-BE34-00A64408D3F7}" dt="2023-04-05T12:00:36.355" v="542"/>
        <pc:sldMkLst>
          <pc:docMk/>
          <pc:sldMk cId="4202254830" sldId="2331"/>
        </pc:sldMkLst>
      </pc:sldChg>
      <pc:sldChg chg="modSp mod">
        <pc:chgData name="Kelly Stokes" userId="3e5c5154-569e-4d81-aa91-4f91841cdfa9" providerId="ADAL" clId="{70DCB0CC-C269-4A71-BE34-00A64408D3F7}" dt="2023-04-05T12:00:43.153" v="545" actId="1076"/>
        <pc:sldMkLst>
          <pc:docMk/>
          <pc:sldMk cId="2364971770" sldId="2332"/>
        </pc:sldMkLst>
        <pc:spChg chg="mod">
          <ac:chgData name="Kelly Stokes" userId="3e5c5154-569e-4d81-aa91-4f91841cdfa9" providerId="ADAL" clId="{70DCB0CC-C269-4A71-BE34-00A64408D3F7}" dt="2023-04-05T12:00:43.153" v="545" actId="1076"/>
          <ac:spMkLst>
            <pc:docMk/>
            <pc:sldMk cId="2364971770" sldId="2332"/>
            <ac:spMk id="2" creationId="{77E26784-A357-92CE-B6B1-8F248D3D6650}"/>
          </ac:spMkLst>
        </pc:spChg>
      </pc:sldChg>
      <pc:sldChg chg="addSp delSp modSp modAnim">
        <pc:chgData name="Kelly Stokes" userId="3e5c5154-569e-4d81-aa91-4f91841cdfa9" providerId="ADAL" clId="{70DCB0CC-C269-4A71-BE34-00A64408D3F7}" dt="2023-04-05T12:01:10.566" v="561"/>
        <pc:sldMkLst>
          <pc:docMk/>
          <pc:sldMk cId="676275782" sldId="2334"/>
        </pc:sldMkLst>
        <pc:spChg chg="mod">
          <ac:chgData name="Kelly Stokes" userId="3e5c5154-569e-4d81-aa91-4f91841cdfa9" providerId="ADAL" clId="{70DCB0CC-C269-4A71-BE34-00A64408D3F7}" dt="2023-04-05T12:00:54.653" v="557" actId="20577"/>
          <ac:spMkLst>
            <pc:docMk/>
            <pc:sldMk cId="676275782" sldId="2334"/>
            <ac:spMk id="2" creationId="{52DA34BA-82FC-47C5-BCE1-BB65E08B92A1}"/>
          </ac:spMkLst>
        </pc:spChg>
        <pc:picChg chg="del">
          <ac:chgData name="Kelly Stokes" userId="3e5c5154-569e-4d81-aa91-4f91841cdfa9" providerId="ADAL" clId="{70DCB0CC-C269-4A71-BE34-00A64408D3F7}" dt="2023-04-05T12:00:55.936" v="558" actId="478"/>
          <ac:picMkLst>
            <pc:docMk/>
            <pc:sldMk cId="676275782" sldId="2334"/>
            <ac:picMk id="1032" creationId="{BF54F264-F6F0-4D4F-3E41-3E093ACDC6B5}"/>
          </ac:picMkLst>
        </pc:picChg>
        <pc:picChg chg="add mod">
          <ac:chgData name="Kelly Stokes" userId="3e5c5154-569e-4d81-aa91-4f91841cdfa9" providerId="ADAL" clId="{70DCB0CC-C269-4A71-BE34-00A64408D3F7}" dt="2023-04-05T12:01:09.783" v="560" actId="1076"/>
          <ac:picMkLst>
            <pc:docMk/>
            <pc:sldMk cId="676275782" sldId="2334"/>
            <ac:picMk id="28674" creationId="{A44451DF-F4CC-8873-B268-5E93C1E8CEB0}"/>
          </ac:picMkLst>
        </pc:picChg>
      </pc:sldChg>
      <pc:sldChg chg="addSp delSp modSp modAnim">
        <pc:chgData name="Kelly Stokes" userId="3e5c5154-569e-4d81-aa91-4f91841cdfa9" providerId="ADAL" clId="{70DCB0CC-C269-4A71-BE34-00A64408D3F7}" dt="2023-04-05T12:01:36.859" v="576"/>
        <pc:sldMkLst>
          <pc:docMk/>
          <pc:sldMk cId="2808297238" sldId="2335"/>
        </pc:sldMkLst>
        <pc:spChg chg="mod">
          <ac:chgData name="Kelly Stokes" userId="3e5c5154-569e-4d81-aa91-4f91841cdfa9" providerId="ADAL" clId="{70DCB0CC-C269-4A71-BE34-00A64408D3F7}" dt="2023-04-05T12:01:20.495" v="572" actId="20577"/>
          <ac:spMkLst>
            <pc:docMk/>
            <pc:sldMk cId="2808297238" sldId="2335"/>
            <ac:spMk id="2" creationId="{52DA34BA-82FC-47C5-BCE1-BB65E08B92A1}"/>
          </ac:spMkLst>
        </pc:spChg>
        <pc:picChg chg="del">
          <ac:chgData name="Kelly Stokes" userId="3e5c5154-569e-4d81-aa91-4f91841cdfa9" providerId="ADAL" clId="{70DCB0CC-C269-4A71-BE34-00A64408D3F7}" dt="2023-04-05T12:01:21.769" v="573" actId="478"/>
          <ac:picMkLst>
            <pc:docMk/>
            <pc:sldMk cId="2808297238" sldId="2335"/>
            <ac:picMk id="9218" creationId="{FCA054D8-B32E-AF30-26B9-8B05840201B4}"/>
          </ac:picMkLst>
        </pc:picChg>
        <pc:picChg chg="add mod">
          <ac:chgData name="Kelly Stokes" userId="3e5c5154-569e-4d81-aa91-4f91841cdfa9" providerId="ADAL" clId="{70DCB0CC-C269-4A71-BE34-00A64408D3F7}" dt="2023-04-05T12:01:36.079" v="575" actId="1076"/>
          <ac:picMkLst>
            <pc:docMk/>
            <pc:sldMk cId="2808297238" sldId="2335"/>
            <ac:picMk id="27650" creationId="{976E8AE3-6AD3-E9DD-620F-E6B538B3ED9F}"/>
          </ac:picMkLst>
        </pc:picChg>
      </pc:sldChg>
      <pc:sldChg chg="addSp delSp modSp modAnim">
        <pc:chgData name="Kelly Stokes" userId="3e5c5154-569e-4d81-aa91-4f91841cdfa9" providerId="ADAL" clId="{70DCB0CC-C269-4A71-BE34-00A64408D3F7}" dt="2023-04-05T12:02:02.450" v="587"/>
        <pc:sldMkLst>
          <pc:docMk/>
          <pc:sldMk cId="1734115064" sldId="2336"/>
        </pc:sldMkLst>
        <pc:spChg chg="mod">
          <ac:chgData name="Kelly Stokes" userId="3e5c5154-569e-4d81-aa91-4f91841cdfa9" providerId="ADAL" clId="{70DCB0CC-C269-4A71-BE34-00A64408D3F7}" dt="2023-04-05T12:01:43.405" v="583" actId="20577"/>
          <ac:spMkLst>
            <pc:docMk/>
            <pc:sldMk cId="1734115064" sldId="2336"/>
            <ac:spMk id="2" creationId="{52DA34BA-82FC-47C5-BCE1-BB65E08B92A1}"/>
          </ac:spMkLst>
        </pc:spChg>
        <pc:picChg chg="del">
          <ac:chgData name="Kelly Stokes" userId="3e5c5154-569e-4d81-aa91-4f91841cdfa9" providerId="ADAL" clId="{70DCB0CC-C269-4A71-BE34-00A64408D3F7}" dt="2023-04-05T12:01:44.798" v="584" actId="478"/>
          <ac:picMkLst>
            <pc:docMk/>
            <pc:sldMk cId="1734115064" sldId="2336"/>
            <ac:picMk id="10242" creationId="{B43CC90E-01EF-22A0-249D-80CC8CDCC277}"/>
          </ac:picMkLst>
        </pc:picChg>
        <pc:picChg chg="add mod">
          <ac:chgData name="Kelly Stokes" userId="3e5c5154-569e-4d81-aa91-4f91841cdfa9" providerId="ADAL" clId="{70DCB0CC-C269-4A71-BE34-00A64408D3F7}" dt="2023-04-05T12:02:01.744" v="586" actId="1076"/>
          <ac:picMkLst>
            <pc:docMk/>
            <pc:sldMk cId="1734115064" sldId="2336"/>
            <ac:picMk id="26626" creationId="{F24D5333-F7CC-7FB8-735F-B4BD6D0C4FB0}"/>
          </ac:picMkLst>
        </pc:picChg>
      </pc:sldChg>
      <pc:sldChg chg="addSp delSp modSp modAnim">
        <pc:chgData name="Kelly Stokes" userId="3e5c5154-569e-4d81-aa91-4f91841cdfa9" providerId="ADAL" clId="{70DCB0CC-C269-4A71-BE34-00A64408D3F7}" dt="2023-04-05T12:02:29.709" v="604"/>
        <pc:sldMkLst>
          <pc:docMk/>
          <pc:sldMk cId="868154734" sldId="2337"/>
        </pc:sldMkLst>
        <pc:spChg chg="mod">
          <ac:chgData name="Kelly Stokes" userId="3e5c5154-569e-4d81-aa91-4f91841cdfa9" providerId="ADAL" clId="{70DCB0CC-C269-4A71-BE34-00A64408D3F7}" dt="2023-04-05T12:02:15.779" v="603" actId="20577"/>
          <ac:spMkLst>
            <pc:docMk/>
            <pc:sldMk cId="868154734" sldId="2337"/>
            <ac:spMk id="2" creationId="{52DA34BA-82FC-47C5-BCE1-BB65E08B92A1}"/>
          </ac:spMkLst>
        </pc:spChg>
        <pc:spChg chg="mod">
          <ac:chgData name="Kelly Stokes" userId="3e5c5154-569e-4d81-aa91-4f91841cdfa9" providerId="ADAL" clId="{70DCB0CC-C269-4A71-BE34-00A64408D3F7}" dt="2023-04-05T12:02:29.709" v="604"/>
          <ac:spMkLst>
            <pc:docMk/>
            <pc:sldMk cId="868154734" sldId="2337"/>
            <ac:spMk id="12" creationId="{E384BFF7-3319-CAE2-192F-C4DCBBBBFCCA}"/>
          </ac:spMkLst>
        </pc:spChg>
        <pc:picChg chg="add mod">
          <ac:chgData name="Kelly Stokes" userId="3e5c5154-569e-4d81-aa91-4f91841cdfa9" providerId="ADAL" clId="{70DCB0CC-C269-4A71-BE34-00A64408D3F7}" dt="2023-04-05T12:02:07.612" v="589"/>
          <ac:picMkLst>
            <pc:docMk/>
            <pc:sldMk cId="868154734" sldId="2337"/>
            <ac:picMk id="3" creationId="{38CA8CC6-E6B5-005E-4342-EA246BADF216}"/>
          </ac:picMkLst>
        </pc:picChg>
        <pc:picChg chg="del">
          <ac:chgData name="Kelly Stokes" userId="3e5c5154-569e-4d81-aa91-4f91841cdfa9" providerId="ADAL" clId="{70DCB0CC-C269-4A71-BE34-00A64408D3F7}" dt="2023-04-05T12:02:07.286" v="588" actId="478"/>
          <ac:picMkLst>
            <pc:docMk/>
            <pc:sldMk cId="868154734" sldId="2337"/>
            <ac:picMk id="14" creationId="{98512C56-819E-1518-E0B6-D9CE0D102246}"/>
          </ac:picMkLst>
        </pc:picChg>
      </pc:sldChg>
      <pc:sldChg chg="addSp delSp modSp modAnim">
        <pc:chgData name="Kelly Stokes" userId="3e5c5154-569e-4d81-aa91-4f91841cdfa9" providerId="ADAL" clId="{70DCB0CC-C269-4A71-BE34-00A64408D3F7}" dt="2023-04-05T12:03:00.524" v="620"/>
        <pc:sldMkLst>
          <pc:docMk/>
          <pc:sldMk cId="469893855" sldId="2338"/>
        </pc:sldMkLst>
        <pc:spChg chg="mod">
          <ac:chgData name="Kelly Stokes" userId="3e5c5154-569e-4d81-aa91-4f91841cdfa9" providerId="ADAL" clId="{70DCB0CC-C269-4A71-BE34-00A64408D3F7}" dt="2023-04-05T12:02:40.488" v="619" actId="20577"/>
          <ac:spMkLst>
            <pc:docMk/>
            <pc:sldMk cId="469893855" sldId="2338"/>
            <ac:spMk id="2" creationId="{52DA34BA-82FC-47C5-BCE1-BB65E08B92A1}"/>
          </ac:spMkLst>
        </pc:spChg>
        <pc:spChg chg="mod">
          <ac:chgData name="Kelly Stokes" userId="3e5c5154-569e-4d81-aa91-4f91841cdfa9" providerId="ADAL" clId="{70DCB0CC-C269-4A71-BE34-00A64408D3F7}" dt="2023-04-05T12:03:00.524" v="620"/>
          <ac:spMkLst>
            <pc:docMk/>
            <pc:sldMk cId="469893855" sldId="2338"/>
            <ac:spMk id="12" creationId="{E384BFF7-3319-CAE2-192F-C4DCBBBBFCCA}"/>
          </ac:spMkLst>
        </pc:spChg>
        <pc:picChg chg="del">
          <ac:chgData name="Kelly Stokes" userId="3e5c5154-569e-4d81-aa91-4f91841cdfa9" providerId="ADAL" clId="{70DCB0CC-C269-4A71-BE34-00A64408D3F7}" dt="2023-04-05T12:02:35.053" v="605" actId="478"/>
          <ac:picMkLst>
            <pc:docMk/>
            <pc:sldMk cId="469893855" sldId="2338"/>
            <ac:picMk id="3" creationId="{1B98005C-DBCA-1F53-52FA-7A86B6B573B0}"/>
          </ac:picMkLst>
        </pc:picChg>
        <pc:picChg chg="add mod">
          <ac:chgData name="Kelly Stokes" userId="3e5c5154-569e-4d81-aa91-4f91841cdfa9" providerId="ADAL" clId="{70DCB0CC-C269-4A71-BE34-00A64408D3F7}" dt="2023-04-05T12:02:35.378" v="606"/>
          <ac:picMkLst>
            <pc:docMk/>
            <pc:sldMk cId="469893855" sldId="2338"/>
            <ac:picMk id="4" creationId="{6235D150-D974-F5F3-ECAE-17563C09822F}"/>
          </ac:picMkLst>
        </pc:picChg>
      </pc:sldChg>
      <pc:sldChg chg="addSp delSp modSp modAnim">
        <pc:chgData name="Kelly Stokes" userId="3e5c5154-569e-4d81-aa91-4f91841cdfa9" providerId="ADAL" clId="{70DCB0CC-C269-4A71-BE34-00A64408D3F7}" dt="2023-04-05T12:03:28.078" v="641"/>
        <pc:sldMkLst>
          <pc:docMk/>
          <pc:sldMk cId="587151968" sldId="2339"/>
        </pc:sldMkLst>
        <pc:spChg chg="mod">
          <ac:chgData name="Kelly Stokes" userId="3e5c5154-569e-4d81-aa91-4f91841cdfa9" providerId="ADAL" clId="{70DCB0CC-C269-4A71-BE34-00A64408D3F7}" dt="2023-04-05T12:03:11.628" v="631" actId="20577"/>
          <ac:spMkLst>
            <pc:docMk/>
            <pc:sldMk cId="587151968" sldId="2339"/>
            <ac:spMk id="2" creationId="{52DA34BA-82FC-47C5-BCE1-BB65E08B92A1}"/>
          </ac:spMkLst>
        </pc:spChg>
        <pc:spChg chg="mod">
          <ac:chgData name="Kelly Stokes" userId="3e5c5154-569e-4d81-aa91-4f91841cdfa9" providerId="ADAL" clId="{70DCB0CC-C269-4A71-BE34-00A64408D3F7}" dt="2023-04-05T12:03:15.664" v="640" actId="20577"/>
          <ac:spMkLst>
            <pc:docMk/>
            <pc:sldMk cId="587151968" sldId="2339"/>
            <ac:spMk id="10" creationId="{003D53EA-1945-744E-2DD1-0312F4DE835F}"/>
          </ac:spMkLst>
        </pc:spChg>
        <pc:spChg chg="mod">
          <ac:chgData name="Kelly Stokes" userId="3e5c5154-569e-4d81-aa91-4f91841cdfa9" providerId="ADAL" clId="{70DCB0CC-C269-4A71-BE34-00A64408D3F7}" dt="2023-04-05T12:03:28.078" v="641"/>
          <ac:spMkLst>
            <pc:docMk/>
            <pc:sldMk cId="587151968" sldId="2339"/>
            <ac:spMk id="12" creationId="{E384BFF7-3319-CAE2-192F-C4DCBBBBFCCA}"/>
          </ac:spMkLst>
        </pc:spChg>
        <pc:picChg chg="del">
          <ac:chgData name="Kelly Stokes" userId="3e5c5154-569e-4d81-aa91-4f91841cdfa9" providerId="ADAL" clId="{70DCB0CC-C269-4A71-BE34-00A64408D3F7}" dt="2023-04-05T12:03:06.076" v="621" actId="478"/>
          <ac:picMkLst>
            <pc:docMk/>
            <pc:sldMk cId="587151968" sldId="2339"/>
            <ac:picMk id="3" creationId="{9D2CCAC0-2C49-86BC-BAFA-486A6158B42D}"/>
          </ac:picMkLst>
        </pc:picChg>
        <pc:picChg chg="add mod">
          <ac:chgData name="Kelly Stokes" userId="3e5c5154-569e-4d81-aa91-4f91841cdfa9" providerId="ADAL" clId="{70DCB0CC-C269-4A71-BE34-00A64408D3F7}" dt="2023-04-05T12:03:06.424" v="622"/>
          <ac:picMkLst>
            <pc:docMk/>
            <pc:sldMk cId="587151968" sldId="2339"/>
            <ac:picMk id="4" creationId="{D5233651-A198-FC64-CEF7-89A75A96566D}"/>
          </ac:picMkLst>
        </pc:picChg>
      </pc:sldChg>
      <pc:sldChg chg="modSp mod">
        <pc:chgData name="Kelly Stokes" userId="3e5c5154-569e-4d81-aa91-4f91841cdfa9" providerId="ADAL" clId="{70DCB0CC-C269-4A71-BE34-00A64408D3F7}" dt="2023-04-05T12:03:57.224" v="651" actId="27636"/>
        <pc:sldMkLst>
          <pc:docMk/>
          <pc:sldMk cId="756281532" sldId="2340"/>
        </pc:sldMkLst>
        <pc:spChg chg="mod">
          <ac:chgData name="Kelly Stokes" userId="3e5c5154-569e-4d81-aa91-4f91841cdfa9" providerId="ADAL" clId="{70DCB0CC-C269-4A71-BE34-00A64408D3F7}" dt="2023-04-05T12:03:42.174" v="642"/>
          <ac:spMkLst>
            <pc:docMk/>
            <pc:sldMk cId="756281532" sldId="2340"/>
            <ac:spMk id="2" creationId="{52DA34BA-82FC-47C5-BCE1-BB65E08B92A1}"/>
          </ac:spMkLst>
        </pc:spChg>
        <pc:spChg chg="mod">
          <ac:chgData name="Kelly Stokes" userId="3e5c5154-569e-4d81-aa91-4f91841cdfa9" providerId="ADAL" clId="{70DCB0CC-C269-4A71-BE34-00A64408D3F7}" dt="2023-04-05T12:03:57.224" v="651" actId="27636"/>
          <ac:spMkLst>
            <pc:docMk/>
            <pc:sldMk cId="756281532" sldId="2340"/>
            <ac:spMk id="3" creationId="{847A1AC9-9EC9-E1AA-348D-958CE44F2772}"/>
          </ac:spMkLst>
        </pc:spChg>
      </pc:sldChg>
      <pc:sldChg chg="modSp mod">
        <pc:chgData name="Kelly Stokes" userId="3e5c5154-569e-4d81-aa91-4f91841cdfa9" providerId="ADAL" clId="{70DCB0CC-C269-4A71-BE34-00A64408D3F7}" dt="2023-04-05T12:04:23.091" v="659" actId="27636"/>
        <pc:sldMkLst>
          <pc:docMk/>
          <pc:sldMk cId="2676254148" sldId="2341"/>
        </pc:sldMkLst>
        <pc:spChg chg="mod">
          <ac:chgData name="Kelly Stokes" userId="3e5c5154-569e-4d81-aa91-4f91841cdfa9" providerId="ADAL" clId="{70DCB0CC-C269-4A71-BE34-00A64408D3F7}" dt="2023-04-05T12:04:13.861" v="652"/>
          <ac:spMkLst>
            <pc:docMk/>
            <pc:sldMk cId="2676254148" sldId="2341"/>
            <ac:spMk id="2" creationId="{52DA34BA-82FC-47C5-BCE1-BB65E08B92A1}"/>
          </ac:spMkLst>
        </pc:spChg>
        <pc:spChg chg="mod">
          <ac:chgData name="Kelly Stokes" userId="3e5c5154-569e-4d81-aa91-4f91841cdfa9" providerId="ADAL" clId="{70DCB0CC-C269-4A71-BE34-00A64408D3F7}" dt="2023-04-05T12:04:23.091" v="659" actId="27636"/>
          <ac:spMkLst>
            <pc:docMk/>
            <pc:sldMk cId="2676254148" sldId="2341"/>
            <ac:spMk id="3" creationId="{847A1AC9-9EC9-E1AA-348D-958CE44F2772}"/>
          </ac:spMkLst>
        </pc:spChg>
      </pc:sldChg>
      <pc:sldChg chg="modSp mod">
        <pc:chgData name="Kelly Stokes" userId="3e5c5154-569e-4d81-aa91-4f91841cdfa9" providerId="ADAL" clId="{70DCB0CC-C269-4A71-BE34-00A64408D3F7}" dt="2023-04-05T12:04:43.742" v="662" actId="1076"/>
        <pc:sldMkLst>
          <pc:docMk/>
          <pc:sldMk cId="2202437117" sldId="2342"/>
        </pc:sldMkLst>
        <pc:spChg chg="mod">
          <ac:chgData name="Kelly Stokes" userId="3e5c5154-569e-4d81-aa91-4f91841cdfa9" providerId="ADAL" clId="{70DCB0CC-C269-4A71-BE34-00A64408D3F7}" dt="2023-04-05T12:04:37.059" v="661" actId="6549"/>
          <ac:spMkLst>
            <pc:docMk/>
            <pc:sldMk cId="2202437117" sldId="2342"/>
            <ac:spMk id="2" creationId="{52DA34BA-82FC-47C5-BCE1-BB65E08B92A1}"/>
          </ac:spMkLst>
        </pc:spChg>
        <pc:spChg chg="mod">
          <ac:chgData name="Kelly Stokes" userId="3e5c5154-569e-4d81-aa91-4f91841cdfa9" providerId="ADAL" clId="{70DCB0CC-C269-4A71-BE34-00A64408D3F7}" dt="2023-04-05T12:04:43.742" v="662" actId="1076"/>
          <ac:spMkLst>
            <pc:docMk/>
            <pc:sldMk cId="2202437117" sldId="2342"/>
            <ac:spMk id="3" creationId="{847A1AC9-9EC9-E1AA-348D-958CE44F2772}"/>
          </ac:spMkLst>
        </pc:spChg>
      </pc:sldChg>
      <pc:sldChg chg="modNotesTx">
        <pc:chgData name="Kelly Stokes" userId="3e5c5154-569e-4d81-aa91-4f91841cdfa9" providerId="ADAL" clId="{70DCB0CC-C269-4A71-BE34-00A64408D3F7}" dt="2023-04-05T12:04:59.607" v="663"/>
        <pc:sldMkLst>
          <pc:docMk/>
          <pc:sldMk cId="2133942392" sldId="2351"/>
        </pc:sldMkLst>
      </pc:sldChg>
      <pc:sldChg chg="modSp mod">
        <pc:chgData name="Kelly Stokes" userId="3e5c5154-569e-4d81-aa91-4f91841cdfa9" providerId="ADAL" clId="{70DCB0CC-C269-4A71-BE34-00A64408D3F7}" dt="2023-04-05T12:05:03.876" v="664"/>
        <pc:sldMkLst>
          <pc:docMk/>
          <pc:sldMk cId="337659365" sldId="2352"/>
        </pc:sldMkLst>
        <pc:spChg chg="mod">
          <ac:chgData name="Kelly Stokes" userId="3e5c5154-569e-4d81-aa91-4f91841cdfa9" providerId="ADAL" clId="{70DCB0CC-C269-4A71-BE34-00A64408D3F7}" dt="2023-04-05T12:05:03.876" v="664"/>
          <ac:spMkLst>
            <pc:docMk/>
            <pc:sldMk cId="337659365" sldId="2352"/>
            <ac:spMk id="2" creationId="{77E26784-A357-92CE-B6B1-8F248D3D6650}"/>
          </ac:spMkLst>
        </pc:spChg>
      </pc:sldChg>
      <pc:sldChg chg="addSp delSp modSp modAnim">
        <pc:chgData name="Kelly Stokes" userId="3e5c5154-569e-4d81-aa91-4f91841cdfa9" providerId="ADAL" clId="{70DCB0CC-C269-4A71-BE34-00A64408D3F7}" dt="2023-04-05T12:05:37.246" v="674"/>
        <pc:sldMkLst>
          <pc:docMk/>
          <pc:sldMk cId="3935530763" sldId="2354"/>
        </pc:sldMkLst>
        <pc:spChg chg="mod">
          <ac:chgData name="Kelly Stokes" userId="3e5c5154-569e-4d81-aa91-4f91841cdfa9" providerId="ADAL" clId="{70DCB0CC-C269-4A71-BE34-00A64408D3F7}" dt="2023-04-05T12:05:13.691" v="670" actId="20577"/>
          <ac:spMkLst>
            <pc:docMk/>
            <pc:sldMk cId="3935530763" sldId="2354"/>
            <ac:spMk id="2" creationId="{52DA34BA-82FC-47C5-BCE1-BB65E08B92A1}"/>
          </ac:spMkLst>
        </pc:spChg>
        <pc:picChg chg="del">
          <ac:chgData name="Kelly Stokes" userId="3e5c5154-569e-4d81-aa91-4f91841cdfa9" providerId="ADAL" clId="{70DCB0CC-C269-4A71-BE34-00A64408D3F7}" dt="2023-04-05T12:05:15.007" v="671" actId="478"/>
          <ac:picMkLst>
            <pc:docMk/>
            <pc:sldMk cId="3935530763" sldId="2354"/>
            <ac:picMk id="1032" creationId="{BF54F264-F6F0-4D4F-3E41-3E093ACDC6B5}"/>
          </ac:picMkLst>
        </pc:picChg>
        <pc:picChg chg="add mod">
          <ac:chgData name="Kelly Stokes" userId="3e5c5154-569e-4d81-aa91-4f91841cdfa9" providerId="ADAL" clId="{70DCB0CC-C269-4A71-BE34-00A64408D3F7}" dt="2023-04-05T12:05:36.466" v="673" actId="1076"/>
          <ac:picMkLst>
            <pc:docMk/>
            <pc:sldMk cId="3935530763" sldId="2354"/>
            <ac:picMk id="20482" creationId="{7A0790B5-AD4C-AFCD-7FB5-8AE4E0794BCE}"/>
          </ac:picMkLst>
        </pc:picChg>
      </pc:sldChg>
      <pc:sldChg chg="addSp delSp modSp modAnim">
        <pc:chgData name="Kelly Stokes" userId="3e5c5154-569e-4d81-aa91-4f91841cdfa9" providerId="ADAL" clId="{70DCB0CC-C269-4A71-BE34-00A64408D3F7}" dt="2023-04-05T12:06:03.948" v="683"/>
        <pc:sldMkLst>
          <pc:docMk/>
          <pc:sldMk cId="1730420927" sldId="2355"/>
        </pc:sldMkLst>
        <pc:spChg chg="mod">
          <ac:chgData name="Kelly Stokes" userId="3e5c5154-569e-4d81-aa91-4f91841cdfa9" providerId="ADAL" clId="{70DCB0CC-C269-4A71-BE34-00A64408D3F7}" dt="2023-04-05T12:05:42.133" v="679" actId="20577"/>
          <ac:spMkLst>
            <pc:docMk/>
            <pc:sldMk cId="1730420927" sldId="2355"/>
            <ac:spMk id="2" creationId="{52DA34BA-82FC-47C5-BCE1-BB65E08B92A1}"/>
          </ac:spMkLst>
        </pc:spChg>
        <pc:picChg chg="del">
          <ac:chgData name="Kelly Stokes" userId="3e5c5154-569e-4d81-aa91-4f91841cdfa9" providerId="ADAL" clId="{70DCB0CC-C269-4A71-BE34-00A64408D3F7}" dt="2023-04-05T12:05:43.421" v="680" actId="478"/>
          <ac:picMkLst>
            <pc:docMk/>
            <pc:sldMk cId="1730420927" sldId="2355"/>
            <ac:picMk id="9218" creationId="{FCA054D8-B32E-AF30-26B9-8B05840201B4}"/>
          </ac:picMkLst>
        </pc:picChg>
        <pc:picChg chg="add mod">
          <ac:chgData name="Kelly Stokes" userId="3e5c5154-569e-4d81-aa91-4f91841cdfa9" providerId="ADAL" clId="{70DCB0CC-C269-4A71-BE34-00A64408D3F7}" dt="2023-04-05T12:06:02.525" v="682" actId="1076"/>
          <ac:picMkLst>
            <pc:docMk/>
            <pc:sldMk cId="1730420927" sldId="2355"/>
            <ac:picMk id="19458" creationId="{58CBCE4B-6588-B3B4-5A74-AD99D5CA4400}"/>
          </ac:picMkLst>
        </pc:picChg>
      </pc:sldChg>
      <pc:sldChg chg="addSp delSp modSp modAnim">
        <pc:chgData name="Kelly Stokes" userId="3e5c5154-569e-4d81-aa91-4f91841cdfa9" providerId="ADAL" clId="{70DCB0CC-C269-4A71-BE34-00A64408D3F7}" dt="2023-04-05T12:06:27.433" v="694"/>
        <pc:sldMkLst>
          <pc:docMk/>
          <pc:sldMk cId="1176070660" sldId="2356"/>
        </pc:sldMkLst>
        <pc:spChg chg="mod">
          <ac:chgData name="Kelly Stokes" userId="3e5c5154-569e-4d81-aa91-4f91841cdfa9" providerId="ADAL" clId="{70DCB0CC-C269-4A71-BE34-00A64408D3F7}" dt="2023-04-05T12:06:09.164" v="690" actId="20577"/>
          <ac:spMkLst>
            <pc:docMk/>
            <pc:sldMk cId="1176070660" sldId="2356"/>
            <ac:spMk id="2" creationId="{52DA34BA-82FC-47C5-BCE1-BB65E08B92A1}"/>
          </ac:spMkLst>
        </pc:spChg>
        <pc:picChg chg="del">
          <ac:chgData name="Kelly Stokes" userId="3e5c5154-569e-4d81-aa91-4f91841cdfa9" providerId="ADAL" clId="{70DCB0CC-C269-4A71-BE34-00A64408D3F7}" dt="2023-04-05T12:06:10.901" v="691" actId="478"/>
          <ac:picMkLst>
            <pc:docMk/>
            <pc:sldMk cId="1176070660" sldId="2356"/>
            <ac:picMk id="10242" creationId="{B43CC90E-01EF-22A0-249D-80CC8CDCC277}"/>
          </ac:picMkLst>
        </pc:picChg>
        <pc:picChg chg="add mod">
          <ac:chgData name="Kelly Stokes" userId="3e5c5154-569e-4d81-aa91-4f91841cdfa9" providerId="ADAL" clId="{70DCB0CC-C269-4A71-BE34-00A64408D3F7}" dt="2023-04-05T12:06:26.300" v="693" actId="1076"/>
          <ac:picMkLst>
            <pc:docMk/>
            <pc:sldMk cId="1176070660" sldId="2356"/>
            <ac:picMk id="18434" creationId="{714D34F5-86C0-6D1A-E7E2-25B22E721DEC}"/>
          </ac:picMkLst>
        </pc:picChg>
      </pc:sldChg>
      <pc:sldChg chg="addSp delSp modSp modAnim">
        <pc:chgData name="Kelly Stokes" userId="3e5c5154-569e-4d81-aa91-4f91841cdfa9" providerId="ADAL" clId="{70DCB0CC-C269-4A71-BE34-00A64408D3F7}" dt="2023-04-05T12:06:55.173" v="711" actId="20577"/>
        <pc:sldMkLst>
          <pc:docMk/>
          <pc:sldMk cId="144774417" sldId="2357"/>
        </pc:sldMkLst>
        <pc:spChg chg="mod">
          <ac:chgData name="Kelly Stokes" userId="3e5c5154-569e-4d81-aa91-4f91841cdfa9" providerId="ADAL" clId="{70DCB0CC-C269-4A71-BE34-00A64408D3F7}" dt="2023-04-05T12:06:36.466" v="704" actId="20577"/>
          <ac:spMkLst>
            <pc:docMk/>
            <pc:sldMk cId="144774417" sldId="2357"/>
            <ac:spMk id="2" creationId="{52DA34BA-82FC-47C5-BCE1-BB65E08B92A1}"/>
          </ac:spMkLst>
        </pc:spChg>
        <pc:spChg chg="mod">
          <ac:chgData name="Kelly Stokes" userId="3e5c5154-569e-4d81-aa91-4f91841cdfa9" providerId="ADAL" clId="{70DCB0CC-C269-4A71-BE34-00A64408D3F7}" dt="2023-04-05T12:06:49.527" v="708" actId="20577"/>
          <ac:spMkLst>
            <pc:docMk/>
            <pc:sldMk cId="144774417" sldId="2357"/>
            <ac:spMk id="10" creationId="{003D53EA-1945-744E-2DD1-0312F4DE835F}"/>
          </ac:spMkLst>
        </pc:spChg>
        <pc:spChg chg="mod">
          <ac:chgData name="Kelly Stokes" userId="3e5c5154-569e-4d81-aa91-4f91841cdfa9" providerId="ADAL" clId="{70DCB0CC-C269-4A71-BE34-00A64408D3F7}" dt="2023-04-05T12:06:55.173" v="711" actId="20577"/>
          <ac:spMkLst>
            <pc:docMk/>
            <pc:sldMk cId="144774417" sldId="2357"/>
            <ac:spMk id="12" creationId="{E384BFF7-3319-CAE2-192F-C4DCBBBBFCCA}"/>
          </ac:spMkLst>
        </pc:spChg>
        <pc:picChg chg="add mod">
          <ac:chgData name="Kelly Stokes" userId="3e5c5154-569e-4d81-aa91-4f91841cdfa9" providerId="ADAL" clId="{70DCB0CC-C269-4A71-BE34-00A64408D3F7}" dt="2023-04-05T12:06:32.503" v="696"/>
          <ac:picMkLst>
            <pc:docMk/>
            <pc:sldMk cId="144774417" sldId="2357"/>
            <ac:picMk id="3" creationId="{17F4BCD8-653C-A403-815D-21090F110452}"/>
          </ac:picMkLst>
        </pc:picChg>
        <pc:picChg chg="del">
          <ac:chgData name="Kelly Stokes" userId="3e5c5154-569e-4d81-aa91-4f91841cdfa9" providerId="ADAL" clId="{70DCB0CC-C269-4A71-BE34-00A64408D3F7}" dt="2023-04-05T12:06:32.166" v="695" actId="478"/>
          <ac:picMkLst>
            <pc:docMk/>
            <pc:sldMk cId="144774417" sldId="2357"/>
            <ac:picMk id="14" creationId="{98512C56-819E-1518-E0B6-D9CE0D102246}"/>
          </ac:picMkLst>
        </pc:picChg>
      </pc:sldChg>
      <pc:sldChg chg="addSp delSp modSp modAnim">
        <pc:chgData name="Kelly Stokes" userId="3e5c5154-569e-4d81-aa91-4f91841cdfa9" providerId="ADAL" clId="{70DCB0CC-C269-4A71-BE34-00A64408D3F7}" dt="2023-04-05T12:07:28.658" v="729" actId="20577"/>
        <pc:sldMkLst>
          <pc:docMk/>
          <pc:sldMk cId="2962641724" sldId="2358"/>
        </pc:sldMkLst>
        <pc:spChg chg="mod">
          <ac:chgData name="Kelly Stokes" userId="3e5c5154-569e-4d81-aa91-4f91841cdfa9" providerId="ADAL" clId="{70DCB0CC-C269-4A71-BE34-00A64408D3F7}" dt="2023-04-05T12:07:08.130" v="720" actId="20577"/>
          <ac:spMkLst>
            <pc:docMk/>
            <pc:sldMk cId="2962641724" sldId="2358"/>
            <ac:spMk id="2" creationId="{52DA34BA-82FC-47C5-BCE1-BB65E08B92A1}"/>
          </ac:spMkLst>
        </pc:spChg>
        <pc:spChg chg="mod">
          <ac:chgData name="Kelly Stokes" userId="3e5c5154-569e-4d81-aa91-4f91841cdfa9" providerId="ADAL" clId="{70DCB0CC-C269-4A71-BE34-00A64408D3F7}" dt="2023-04-05T12:07:11.101" v="724" actId="20577"/>
          <ac:spMkLst>
            <pc:docMk/>
            <pc:sldMk cId="2962641724" sldId="2358"/>
            <ac:spMk id="10" creationId="{003D53EA-1945-744E-2DD1-0312F4DE835F}"/>
          </ac:spMkLst>
        </pc:spChg>
        <pc:spChg chg="mod">
          <ac:chgData name="Kelly Stokes" userId="3e5c5154-569e-4d81-aa91-4f91841cdfa9" providerId="ADAL" clId="{70DCB0CC-C269-4A71-BE34-00A64408D3F7}" dt="2023-04-05T12:07:28.658" v="729" actId="20577"/>
          <ac:spMkLst>
            <pc:docMk/>
            <pc:sldMk cId="2962641724" sldId="2358"/>
            <ac:spMk id="12" creationId="{E384BFF7-3319-CAE2-192F-C4DCBBBBFCCA}"/>
          </ac:spMkLst>
        </pc:spChg>
        <pc:picChg chg="del">
          <ac:chgData name="Kelly Stokes" userId="3e5c5154-569e-4d81-aa91-4f91841cdfa9" providerId="ADAL" clId="{70DCB0CC-C269-4A71-BE34-00A64408D3F7}" dt="2023-04-05T12:07:03.447" v="712" actId="478"/>
          <ac:picMkLst>
            <pc:docMk/>
            <pc:sldMk cId="2962641724" sldId="2358"/>
            <ac:picMk id="3" creationId="{1B98005C-DBCA-1F53-52FA-7A86B6B573B0}"/>
          </ac:picMkLst>
        </pc:picChg>
        <pc:picChg chg="add mod">
          <ac:chgData name="Kelly Stokes" userId="3e5c5154-569e-4d81-aa91-4f91841cdfa9" providerId="ADAL" clId="{70DCB0CC-C269-4A71-BE34-00A64408D3F7}" dt="2023-04-05T12:07:03.765" v="713"/>
          <ac:picMkLst>
            <pc:docMk/>
            <pc:sldMk cId="2962641724" sldId="2358"/>
            <ac:picMk id="4" creationId="{23EA3E2A-85DB-89E0-2CF1-98D85B5FC16D}"/>
          </ac:picMkLst>
        </pc:picChg>
      </pc:sldChg>
      <pc:sldChg chg="addSp delSp modSp modAnim">
        <pc:chgData name="Kelly Stokes" userId="3e5c5154-569e-4d81-aa91-4f91841cdfa9" providerId="ADAL" clId="{70DCB0CC-C269-4A71-BE34-00A64408D3F7}" dt="2023-04-05T12:07:57.020" v="747" actId="5793"/>
        <pc:sldMkLst>
          <pc:docMk/>
          <pc:sldMk cId="1066808244" sldId="2359"/>
        </pc:sldMkLst>
        <pc:spChg chg="mod">
          <ac:chgData name="Kelly Stokes" userId="3e5c5154-569e-4d81-aa91-4f91841cdfa9" providerId="ADAL" clId="{70DCB0CC-C269-4A71-BE34-00A64408D3F7}" dt="2023-04-05T12:07:40.125" v="740" actId="20577"/>
          <ac:spMkLst>
            <pc:docMk/>
            <pc:sldMk cId="1066808244" sldId="2359"/>
            <ac:spMk id="2" creationId="{52DA34BA-82FC-47C5-BCE1-BB65E08B92A1}"/>
          </ac:spMkLst>
        </pc:spChg>
        <pc:spChg chg="mod">
          <ac:chgData name="Kelly Stokes" userId="3e5c5154-569e-4d81-aa91-4f91841cdfa9" providerId="ADAL" clId="{70DCB0CC-C269-4A71-BE34-00A64408D3F7}" dt="2023-04-05T12:07:50.914" v="744" actId="20577"/>
          <ac:spMkLst>
            <pc:docMk/>
            <pc:sldMk cId="1066808244" sldId="2359"/>
            <ac:spMk id="10" creationId="{003D53EA-1945-744E-2DD1-0312F4DE835F}"/>
          </ac:spMkLst>
        </pc:spChg>
        <pc:spChg chg="mod">
          <ac:chgData name="Kelly Stokes" userId="3e5c5154-569e-4d81-aa91-4f91841cdfa9" providerId="ADAL" clId="{70DCB0CC-C269-4A71-BE34-00A64408D3F7}" dt="2023-04-05T12:07:57.020" v="747" actId="5793"/>
          <ac:spMkLst>
            <pc:docMk/>
            <pc:sldMk cId="1066808244" sldId="2359"/>
            <ac:spMk id="12" creationId="{E384BFF7-3319-CAE2-192F-C4DCBBBBFCCA}"/>
          </ac:spMkLst>
        </pc:spChg>
        <pc:picChg chg="del">
          <ac:chgData name="Kelly Stokes" userId="3e5c5154-569e-4d81-aa91-4f91841cdfa9" providerId="ADAL" clId="{70DCB0CC-C269-4A71-BE34-00A64408D3F7}" dt="2023-04-05T12:07:35.677" v="730" actId="478"/>
          <ac:picMkLst>
            <pc:docMk/>
            <pc:sldMk cId="1066808244" sldId="2359"/>
            <ac:picMk id="3" creationId="{9D2CCAC0-2C49-86BC-BAFA-486A6158B42D}"/>
          </ac:picMkLst>
        </pc:picChg>
        <pc:picChg chg="add mod">
          <ac:chgData name="Kelly Stokes" userId="3e5c5154-569e-4d81-aa91-4f91841cdfa9" providerId="ADAL" clId="{70DCB0CC-C269-4A71-BE34-00A64408D3F7}" dt="2023-04-05T12:07:36.013" v="731"/>
          <ac:picMkLst>
            <pc:docMk/>
            <pc:sldMk cId="1066808244" sldId="2359"/>
            <ac:picMk id="4" creationId="{15C45ADF-686C-428E-AFA0-396CE79F650D}"/>
          </ac:picMkLst>
        </pc:picChg>
      </pc:sldChg>
      <pc:sldChg chg="modSp mod">
        <pc:chgData name="Kelly Stokes" userId="3e5c5154-569e-4d81-aa91-4f91841cdfa9" providerId="ADAL" clId="{70DCB0CC-C269-4A71-BE34-00A64408D3F7}" dt="2023-04-05T12:08:18.487" v="762" actId="27636"/>
        <pc:sldMkLst>
          <pc:docMk/>
          <pc:sldMk cId="3992399809" sldId="2360"/>
        </pc:sldMkLst>
        <pc:spChg chg="mod">
          <ac:chgData name="Kelly Stokes" userId="3e5c5154-569e-4d81-aa91-4f91841cdfa9" providerId="ADAL" clId="{70DCB0CC-C269-4A71-BE34-00A64408D3F7}" dt="2023-04-05T12:08:09.272" v="748"/>
          <ac:spMkLst>
            <pc:docMk/>
            <pc:sldMk cId="3992399809" sldId="2360"/>
            <ac:spMk id="2" creationId="{52DA34BA-82FC-47C5-BCE1-BB65E08B92A1}"/>
          </ac:spMkLst>
        </pc:spChg>
        <pc:spChg chg="mod">
          <ac:chgData name="Kelly Stokes" userId="3e5c5154-569e-4d81-aa91-4f91841cdfa9" providerId="ADAL" clId="{70DCB0CC-C269-4A71-BE34-00A64408D3F7}" dt="2023-04-05T12:08:18.487" v="762" actId="27636"/>
          <ac:spMkLst>
            <pc:docMk/>
            <pc:sldMk cId="3992399809" sldId="2360"/>
            <ac:spMk id="3" creationId="{847A1AC9-9EC9-E1AA-348D-958CE44F2772}"/>
          </ac:spMkLst>
        </pc:spChg>
      </pc:sldChg>
      <pc:sldChg chg="modSp mod">
        <pc:chgData name="Kelly Stokes" userId="3e5c5154-569e-4d81-aa91-4f91841cdfa9" providerId="ADAL" clId="{70DCB0CC-C269-4A71-BE34-00A64408D3F7}" dt="2023-04-05T12:08:46.010" v="772" actId="27636"/>
        <pc:sldMkLst>
          <pc:docMk/>
          <pc:sldMk cId="3745025119" sldId="2361"/>
        </pc:sldMkLst>
        <pc:spChg chg="mod">
          <ac:chgData name="Kelly Stokes" userId="3e5c5154-569e-4d81-aa91-4f91841cdfa9" providerId="ADAL" clId="{70DCB0CC-C269-4A71-BE34-00A64408D3F7}" dt="2023-04-05T12:08:39.299" v="764" actId="1076"/>
          <ac:spMkLst>
            <pc:docMk/>
            <pc:sldMk cId="3745025119" sldId="2361"/>
            <ac:spMk id="2" creationId="{52DA34BA-82FC-47C5-BCE1-BB65E08B92A1}"/>
          </ac:spMkLst>
        </pc:spChg>
        <pc:spChg chg="mod">
          <ac:chgData name="Kelly Stokes" userId="3e5c5154-569e-4d81-aa91-4f91841cdfa9" providerId="ADAL" clId="{70DCB0CC-C269-4A71-BE34-00A64408D3F7}" dt="2023-04-05T12:08:46.010" v="772" actId="27636"/>
          <ac:spMkLst>
            <pc:docMk/>
            <pc:sldMk cId="3745025119" sldId="2361"/>
            <ac:spMk id="3" creationId="{847A1AC9-9EC9-E1AA-348D-958CE44F2772}"/>
          </ac:spMkLst>
        </pc:spChg>
      </pc:sldChg>
      <pc:sldChg chg="modSp mod">
        <pc:chgData name="Kelly Stokes" userId="3e5c5154-569e-4d81-aa91-4f91841cdfa9" providerId="ADAL" clId="{70DCB0CC-C269-4A71-BE34-00A64408D3F7}" dt="2023-04-05T12:09:11.791" v="779" actId="20577"/>
        <pc:sldMkLst>
          <pc:docMk/>
          <pc:sldMk cId="4127778076" sldId="2362"/>
        </pc:sldMkLst>
        <pc:spChg chg="mod">
          <ac:chgData name="Kelly Stokes" userId="3e5c5154-569e-4d81-aa91-4f91841cdfa9" providerId="ADAL" clId="{70DCB0CC-C269-4A71-BE34-00A64408D3F7}" dt="2023-04-05T12:09:03.499" v="773"/>
          <ac:spMkLst>
            <pc:docMk/>
            <pc:sldMk cId="4127778076" sldId="2362"/>
            <ac:spMk id="2" creationId="{52DA34BA-82FC-47C5-BCE1-BB65E08B92A1}"/>
          </ac:spMkLst>
        </pc:spChg>
        <pc:spChg chg="mod">
          <ac:chgData name="Kelly Stokes" userId="3e5c5154-569e-4d81-aa91-4f91841cdfa9" providerId="ADAL" clId="{70DCB0CC-C269-4A71-BE34-00A64408D3F7}" dt="2023-04-05T12:09:11.791" v="779" actId="20577"/>
          <ac:spMkLst>
            <pc:docMk/>
            <pc:sldMk cId="4127778076" sldId="2362"/>
            <ac:spMk id="3" creationId="{847A1AC9-9EC9-E1AA-348D-958CE44F2772}"/>
          </ac:spMkLst>
        </pc:spChg>
      </pc:sldChg>
      <pc:sldChg chg="modNotesTx">
        <pc:chgData name="Kelly Stokes" userId="3e5c5154-569e-4d81-aa91-4f91841cdfa9" providerId="ADAL" clId="{70DCB0CC-C269-4A71-BE34-00A64408D3F7}" dt="2023-04-05T12:09:29.145" v="780"/>
        <pc:sldMkLst>
          <pc:docMk/>
          <pc:sldMk cId="1702773871" sldId="2371"/>
        </pc:sldMkLst>
      </pc:sldChg>
      <pc:sldChg chg="modSp mod">
        <pc:chgData name="Kelly Stokes" userId="3e5c5154-569e-4d81-aa91-4f91841cdfa9" providerId="ADAL" clId="{70DCB0CC-C269-4A71-BE34-00A64408D3F7}" dt="2023-04-05T12:09:32.623" v="782" actId="27636"/>
        <pc:sldMkLst>
          <pc:docMk/>
          <pc:sldMk cId="1769238780" sldId="2372"/>
        </pc:sldMkLst>
        <pc:spChg chg="mod">
          <ac:chgData name="Kelly Stokes" userId="3e5c5154-569e-4d81-aa91-4f91841cdfa9" providerId="ADAL" clId="{70DCB0CC-C269-4A71-BE34-00A64408D3F7}" dt="2023-04-05T12:09:32.623" v="782" actId="27636"/>
          <ac:spMkLst>
            <pc:docMk/>
            <pc:sldMk cId="1769238780" sldId="2372"/>
            <ac:spMk id="2" creationId="{77E26784-A357-92CE-B6B1-8F248D3D665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1582" cy="495507"/>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18971" y="0"/>
            <a:ext cx="2921582" cy="495507"/>
          </a:xfrm>
          <a:prstGeom prst="rect">
            <a:avLst/>
          </a:prstGeom>
        </p:spPr>
        <p:txBody>
          <a:bodyPr vert="horz" lIns="91440" tIns="45720" rIns="91440" bIns="45720" rtlCol="0"/>
          <a:lstStyle>
            <a:lvl1pPr algn="r">
              <a:defRPr sz="1200"/>
            </a:lvl1pPr>
          </a:lstStyle>
          <a:p>
            <a:fld id="{3B792B4E-2C40-46AA-98A1-08FF812BB3CA}" type="datetimeFigureOut">
              <a:rPr lang="en-GB" smtClean="0"/>
              <a:t>05/04/2023</a:t>
            </a:fld>
            <a:endParaRPr lang="en-GB"/>
          </a:p>
        </p:txBody>
      </p:sp>
      <p:sp>
        <p:nvSpPr>
          <p:cNvPr id="4" name="Slide Image Placeholder 3"/>
          <p:cNvSpPr>
            <a:spLocks noGrp="1" noRot="1" noChangeAspect="1"/>
          </p:cNvSpPr>
          <p:nvPr>
            <p:ph type="sldImg" idx="2"/>
          </p:nvPr>
        </p:nvSpPr>
        <p:spPr>
          <a:xfrm>
            <a:off x="409575" y="1235075"/>
            <a:ext cx="5922963" cy="3332163"/>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4212" y="4752747"/>
            <a:ext cx="5393690" cy="388861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80333"/>
            <a:ext cx="2921582" cy="495506"/>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18971" y="9380333"/>
            <a:ext cx="2921582" cy="495506"/>
          </a:xfrm>
          <a:prstGeom prst="rect">
            <a:avLst/>
          </a:prstGeom>
        </p:spPr>
        <p:txBody>
          <a:bodyPr vert="horz" lIns="91440" tIns="45720" rIns="91440" bIns="45720" rtlCol="0" anchor="b"/>
          <a:lstStyle>
            <a:lvl1pPr algn="r">
              <a:defRPr sz="1200"/>
            </a:lvl1pPr>
          </a:lstStyle>
          <a:p>
            <a:fld id="{A370640F-E73A-4148-92BA-D1C70A966614}" type="slidenum">
              <a:rPr lang="en-GB" smtClean="0"/>
              <a:t>‹#›</a:t>
            </a:fld>
            <a:endParaRPr lang="en-GB"/>
          </a:p>
        </p:txBody>
      </p:sp>
    </p:spTree>
    <p:extLst>
      <p:ext uri="{BB962C8B-B14F-4D97-AF65-F5344CB8AC3E}">
        <p14:creationId xmlns:p14="http://schemas.microsoft.com/office/powerpoint/2010/main" val="14303420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a:t>
            </a:fld>
            <a:endParaRPr lang="en-GB" dirty="0"/>
          </a:p>
        </p:txBody>
      </p:sp>
    </p:spTree>
    <p:extLst>
      <p:ext uri="{BB962C8B-B14F-4D97-AF65-F5344CB8AC3E}">
        <p14:creationId xmlns:p14="http://schemas.microsoft.com/office/powerpoint/2010/main" val="34894493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Click through the slides for all the R+R words for the week (both the focus and the challenge words)</a:t>
            </a:r>
          </a:p>
          <a:p>
            <a:r>
              <a:rPr lang="en-GB" dirty="0"/>
              <a:t>Click through the slides for all the new learning this week </a:t>
            </a:r>
          </a:p>
        </p:txBody>
      </p:sp>
      <p:sp>
        <p:nvSpPr>
          <p:cNvPr id="4" name="Slide Number Placeholder 3"/>
          <p:cNvSpPr>
            <a:spLocks noGrp="1"/>
          </p:cNvSpPr>
          <p:nvPr>
            <p:ph type="sldNum" sz="quarter" idx="5"/>
          </p:nvPr>
        </p:nvSpPr>
        <p:spPr/>
        <p:txBody>
          <a:bodyPr/>
          <a:lstStyle/>
          <a:p>
            <a:fld id="{A370640F-E73A-4148-92BA-D1C70A966614}" type="slidenum">
              <a:rPr lang="en-GB" smtClean="0"/>
              <a:t>89</a:t>
            </a:fld>
            <a:endParaRPr lang="en-GB"/>
          </a:p>
        </p:txBody>
      </p:sp>
    </p:spTree>
    <p:extLst>
      <p:ext uri="{BB962C8B-B14F-4D97-AF65-F5344CB8AC3E}">
        <p14:creationId xmlns:p14="http://schemas.microsoft.com/office/powerpoint/2010/main" val="42218409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Say these words for the quiz</a:t>
            </a:r>
          </a:p>
          <a:p>
            <a:r>
              <a:rPr lang="en-GB" dirty="0"/>
              <a:t>embarrass  shoulder  environmental agriculture coastal meander </a:t>
            </a:r>
          </a:p>
        </p:txBody>
      </p:sp>
      <p:sp>
        <p:nvSpPr>
          <p:cNvPr id="4" name="Slide Number Placeholder 3"/>
          <p:cNvSpPr>
            <a:spLocks noGrp="1"/>
          </p:cNvSpPr>
          <p:nvPr>
            <p:ph type="sldNum" sz="quarter" idx="5"/>
          </p:nvPr>
        </p:nvSpPr>
        <p:spPr/>
        <p:txBody>
          <a:bodyPr/>
          <a:lstStyle/>
          <a:p>
            <a:fld id="{A370640F-E73A-4148-92BA-D1C70A966614}" type="slidenum">
              <a:rPr lang="en-GB" smtClean="0"/>
              <a:t>107</a:t>
            </a:fld>
            <a:endParaRPr lang="en-GB"/>
          </a:p>
        </p:txBody>
      </p:sp>
    </p:spTree>
    <p:extLst>
      <p:ext uri="{BB962C8B-B14F-4D97-AF65-F5344CB8AC3E}">
        <p14:creationId xmlns:p14="http://schemas.microsoft.com/office/powerpoint/2010/main" val="37405623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108</a:t>
            </a:fld>
            <a:endParaRPr lang="en-GB"/>
          </a:p>
        </p:txBody>
      </p:sp>
    </p:spTree>
    <p:extLst>
      <p:ext uri="{BB962C8B-B14F-4D97-AF65-F5344CB8AC3E}">
        <p14:creationId xmlns:p14="http://schemas.microsoft.com/office/powerpoint/2010/main" val="16989687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109</a:t>
            </a:fld>
            <a:endParaRPr lang="en-GB"/>
          </a:p>
        </p:txBody>
      </p:sp>
    </p:spTree>
    <p:extLst>
      <p:ext uri="{BB962C8B-B14F-4D97-AF65-F5344CB8AC3E}">
        <p14:creationId xmlns:p14="http://schemas.microsoft.com/office/powerpoint/2010/main" val="2493511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110</a:t>
            </a:fld>
            <a:endParaRPr lang="en-GB"/>
          </a:p>
        </p:txBody>
      </p:sp>
    </p:spTree>
    <p:extLst>
      <p:ext uri="{BB962C8B-B14F-4D97-AF65-F5344CB8AC3E}">
        <p14:creationId xmlns:p14="http://schemas.microsoft.com/office/powerpoint/2010/main" val="30991170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111</a:t>
            </a:fld>
            <a:endParaRPr lang="en-GB"/>
          </a:p>
        </p:txBody>
      </p:sp>
    </p:spTree>
    <p:extLst>
      <p:ext uri="{BB962C8B-B14F-4D97-AF65-F5344CB8AC3E}">
        <p14:creationId xmlns:p14="http://schemas.microsoft.com/office/powerpoint/2010/main" val="255613867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112</a:t>
            </a:fld>
            <a:endParaRPr lang="en-GB"/>
          </a:p>
        </p:txBody>
      </p:sp>
    </p:spTree>
    <p:extLst>
      <p:ext uri="{BB962C8B-B14F-4D97-AF65-F5344CB8AC3E}">
        <p14:creationId xmlns:p14="http://schemas.microsoft.com/office/powerpoint/2010/main" val="360561241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113</a:t>
            </a:fld>
            <a:endParaRPr lang="en-GB"/>
          </a:p>
        </p:txBody>
      </p:sp>
    </p:spTree>
    <p:extLst>
      <p:ext uri="{BB962C8B-B14F-4D97-AF65-F5344CB8AC3E}">
        <p14:creationId xmlns:p14="http://schemas.microsoft.com/office/powerpoint/2010/main" val="25797703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114</a:t>
            </a:fld>
            <a:endParaRPr lang="en-GB"/>
          </a:p>
        </p:txBody>
      </p:sp>
    </p:spTree>
    <p:extLst>
      <p:ext uri="{BB962C8B-B14F-4D97-AF65-F5344CB8AC3E}">
        <p14:creationId xmlns:p14="http://schemas.microsoft.com/office/powerpoint/2010/main" val="24560073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a:t>
            </a:fld>
            <a:endParaRPr lang="en-GB" dirty="0"/>
          </a:p>
        </p:txBody>
      </p:sp>
    </p:spTree>
    <p:extLst>
      <p:ext uri="{BB962C8B-B14F-4D97-AF65-F5344CB8AC3E}">
        <p14:creationId xmlns:p14="http://schemas.microsoft.com/office/powerpoint/2010/main" val="214471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Environmental satellites help us to observe the Earth.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24</a:t>
            </a:fld>
            <a:endParaRPr lang="en-GB"/>
          </a:p>
        </p:txBody>
      </p:sp>
    </p:spTree>
    <p:extLst>
      <p:ext uri="{BB962C8B-B14F-4D97-AF65-F5344CB8AC3E}">
        <p14:creationId xmlns:p14="http://schemas.microsoft.com/office/powerpoint/2010/main" val="29449489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26</a:t>
            </a:fld>
            <a:endParaRPr lang="en-GB"/>
          </a:p>
        </p:txBody>
      </p:sp>
    </p:spTree>
    <p:extLst>
      <p:ext uri="{BB962C8B-B14F-4D97-AF65-F5344CB8AC3E}">
        <p14:creationId xmlns:p14="http://schemas.microsoft.com/office/powerpoint/2010/main" val="42555709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Both kinds of satellites carry sensors that gather information about the atmosphere and the surface of the Earth, from its mountainous regions to its coastal regions.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45</a:t>
            </a:fld>
            <a:endParaRPr lang="en-GB"/>
          </a:p>
        </p:txBody>
      </p:sp>
    </p:spTree>
    <p:extLst>
      <p:ext uri="{BB962C8B-B14F-4D97-AF65-F5344CB8AC3E}">
        <p14:creationId xmlns:p14="http://schemas.microsoft.com/office/powerpoint/2010/main" val="5748243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47</a:t>
            </a:fld>
            <a:endParaRPr lang="en-GB"/>
          </a:p>
        </p:txBody>
      </p:sp>
    </p:spTree>
    <p:extLst>
      <p:ext uri="{BB962C8B-B14F-4D97-AF65-F5344CB8AC3E}">
        <p14:creationId xmlns:p14="http://schemas.microsoft.com/office/powerpoint/2010/main" val="40342444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Signals can pick up early if there is likely to be any volcanic activity for example.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66</a:t>
            </a:fld>
            <a:endParaRPr lang="en-GB"/>
          </a:p>
        </p:txBody>
      </p:sp>
    </p:spTree>
    <p:extLst>
      <p:ext uri="{BB962C8B-B14F-4D97-AF65-F5344CB8AC3E}">
        <p14:creationId xmlns:p14="http://schemas.microsoft.com/office/powerpoint/2010/main" val="21823842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68</a:t>
            </a:fld>
            <a:endParaRPr lang="en-GB"/>
          </a:p>
        </p:txBody>
      </p:sp>
    </p:spTree>
    <p:extLst>
      <p:ext uri="{BB962C8B-B14F-4D97-AF65-F5344CB8AC3E}">
        <p14:creationId xmlns:p14="http://schemas.microsoft.com/office/powerpoint/2010/main" val="23094034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These stations are usually situated in rural areas and transmit the information to more urban locations.</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87</a:t>
            </a:fld>
            <a:endParaRPr lang="en-GB"/>
          </a:p>
        </p:txBody>
      </p:sp>
    </p:spTree>
    <p:extLst>
      <p:ext uri="{BB962C8B-B14F-4D97-AF65-F5344CB8AC3E}">
        <p14:creationId xmlns:p14="http://schemas.microsoft.com/office/powerpoint/2010/main" val="41688500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7D1D7-06E4-4E98-BF3D-7BD854000A6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2F3BD16-BC0A-47B0-9471-64872D205F5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EC909D6-D61A-4D89-B4C4-105980D46EB8}"/>
              </a:ext>
            </a:extLst>
          </p:cNvPr>
          <p:cNvSpPr>
            <a:spLocks noGrp="1"/>
          </p:cNvSpPr>
          <p:nvPr>
            <p:ph type="dt" sz="half" idx="10"/>
          </p:nvPr>
        </p:nvSpPr>
        <p:spPr/>
        <p:txBody>
          <a:bodyPr/>
          <a:lstStyle/>
          <a:p>
            <a:fld id="{C924085C-17D4-4940-9BD4-E45CF49F265D}" type="datetimeFigureOut">
              <a:rPr lang="en-GB" smtClean="0"/>
              <a:t>05/04/2023</a:t>
            </a:fld>
            <a:endParaRPr lang="en-GB"/>
          </a:p>
        </p:txBody>
      </p:sp>
      <p:sp>
        <p:nvSpPr>
          <p:cNvPr id="5" name="Footer Placeholder 4">
            <a:extLst>
              <a:ext uri="{FF2B5EF4-FFF2-40B4-BE49-F238E27FC236}">
                <a16:creationId xmlns:a16="http://schemas.microsoft.com/office/drawing/2014/main" id="{00FEC934-77AD-411E-9939-DFB5FF92889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D0067E-6E51-4C8C-ABD8-09D768CFEA2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0830025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15363-0852-4963-90D0-3A51B4CFC2E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34D8602-8AAF-4BBF-95B2-5207E0C52C8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7504686-998B-4A4A-B61A-DB8CD047B91D}"/>
              </a:ext>
            </a:extLst>
          </p:cNvPr>
          <p:cNvSpPr>
            <a:spLocks noGrp="1"/>
          </p:cNvSpPr>
          <p:nvPr>
            <p:ph type="dt" sz="half" idx="10"/>
          </p:nvPr>
        </p:nvSpPr>
        <p:spPr/>
        <p:txBody>
          <a:bodyPr/>
          <a:lstStyle/>
          <a:p>
            <a:fld id="{C924085C-17D4-4940-9BD4-E45CF49F265D}" type="datetimeFigureOut">
              <a:rPr lang="en-GB" smtClean="0"/>
              <a:t>05/04/2023</a:t>
            </a:fld>
            <a:endParaRPr lang="en-GB"/>
          </a:p>
        </p:txBody>
      </p:sp>
      <p:sp>
        <p:nvSpPr>
          <p:cNvPr id="5" name="Footer Placeholder 4">
            <a:extLst>
              <a:ext uri="{FF2B5EF4-FFF2-40B4-BE49-F238E27FC236}">
                <a16:creationId xmlns:a16="http://schemas.microsoft.com/office/drawing/2014/main" id="{7279C055-29FC-425C-9DDD-7647B5A9937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204614F-D2BD-4875-B2E2-5C56B0D0CC9E}"/>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288649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7B39718-3A37-4F40-BD76-2EA7772642E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46A78EA-07FA-4642-925C-0C4CAE9EC2D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34BEF9C-A14C-406F-91F4-F10184F88A75}"/>
              </a:ext>
            </a:extLst>
          </p:cNvPr>
          <p:cNvSpPr>
            <a:spLocks noGrp="1"/>
          </p:cNvSpPr>
          <p:nvPr>
            <p:ph type="dt" sz="half" idx="10"/>
          </p:nvPr>
        </p:nvSpPr>
        <p:spPr/>
        <p:txBody>
          <a:bodyPr/>
          <a:lstStyle/>
          <a:p>
            <a:fld id="{C924085C-17D4-4940-9BD4-E45CF49F265D}" type="datetimeFigureOut">
              <a:rPr lang="en-GB" smtClean="0"/>
              <a:t>05/04/2023</a:t>
            </a:fld>
            <a:endParaRPr lang="en-GB"/>
          </a:p>
        </p:txBody>
      </p:sp>
      <p:sp>
        <p:nvSpPr>
          <p:cNvPr id="5" name="Footer Placeholder 4">
            <a:extLst>
              <a:ext uri="{FF2B5EF4-FFF2-40B4-BE49-F238E27FC236}">
                <a16:creationId xmlns:a16="http://schemas.microsoft.com/office/drawing/2014/main" id="{FA214318-1B68-4E1C-911F-BEB1AAA368B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92ED3EC-DEE9-4CEA-8116-DE5C2066496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4141138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F0A335-589D-4212-8B4A-567E5818E11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D3416AD-D486-41D7-8FD4-B93DE7AF424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C7291C4-DF81-4623-9B2E-ED65784CE9DC}"/>
              </a:ext>
            </a:extLst>
          </p:cNvPr>
          <p:cNvSpPr>
            <a:spLocks noGrp="1"/>
          </p:cNvSpPr>
          <p:nvPr>
            <p:ph type="dt" sz="half" idx="10"/>
          </p:nvPr>
        </p:nvSpPr>
        <p:spPr/>
        <p:txBody>
          <a:bodyPr/>
          <a:lstStyle/>
          <a:p>
            <a:fld id="{C924085C-17D4-4940-9BD4-E45CF49F265D}" type="datetimeFigureOut">
              <a:rPr lang="en-GB" smtClean="0"/>
              <a:t>05/04/2023</a:t>
            </a:fld>
            <a:endParaRPr lang="en-GB"/>
          </a:p>
        </p:txBody>
      </p:sp>
      <p:sp>
        <p:nvSpPr>
          <p:cNvPr id="5" name="Footer Placeholder 4">
            <a:extLst>
              <a:ext uri="{FF2B5EF4-FFF2-40B4-BE49-F238E27FC236}">
                <a16:creationId xmlns:a16="http://schemas.microsoft.com/office/drawing/2014/main" id="{79D89318-1D44-4287-8159-5E251610133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8B4006A-2510-48CE-9424-E54D84E7D02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890901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C0F93-472F-4148-9183-A09CDE3F8E8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73306A6-08A9-4B8B-AEF4-CCB2BBCBBCA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56836CA-D445-4EF3-BC81-C393AA3D8454}"/>
              </a:ext>
            </a:extLst>
          </p:cNvPr>
          <p:cNvSpPr>
            <a:spLocks noGrp="1"/>
          </p:cNvSpPr>
          <p:nvPr>
            <p:ph type="dt" sz="half" idx="10"/>
          </p:nvPr>
        </p:nvSpPr>
        <p:spPr/>
        <p:txBody>
          <a:bodyPr/>
          <a:lstStyle/>
          <a:p>
            <a:fld id="{C924085C-17D4-4940-9BD4-E45CF49F265D}" type="datetimeFigureOut">
              <a:rPr lang="en-GB" smtClean="0"/>
              <a:t>05/04/2023</a:t>
            </a:fld>
            <a:endParaRPr lang="en-GB"/>
          </a:p>
        </p:txBody>
      </p:sp>
      <p:sp>
        <p:nvSpPr>
          <p:cNvPr id="5" name="Footer Placeholder 4">
            <a:extLst>
              <a:ext uri="{FF2B5EF4-FFF2-40B4-BE49-F238E27FC236}">
                <a16:creationId xmlns:a16="http://schemas.microsoft.com/office/drawing/2014/main" id="{77605203-48F6-4037-B0F2-D41F04B9526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3E03AA0-8B58-4E08-9831-5699D45C349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692801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91D03-7279-49F1-93A1-44C352A09D4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C5EF6F5-8A16-491D-B802-8A5A77A87C9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DFAA8E0-A7C2-45C8-A24B-8D3FE920F32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7F388EF-427D-4AA1-B7D9-1803CF8C7698}"/>
              </a:ext>
            </a:extLst>
          </p:cNvPr>
          <p:cNvSpPr>
            <a:spLocks noGrp="1"/>
          </p:cNvSpPr>
          <p:nvPr>
            <p:ph type="dt" sz="half" idx="10"/>
          </p:nvPr>
        </p:nvSpPr>
        <p:spPr/>
        <p:txBody>
          <a:bodyPr/>
          <a:lstStyle/>
          <a:p>
            <a:fld id="{C924085C-17D4-4940-9BD4-E45CF49F265D}" type="datetimeFigureOut">
              <a:rPr lang="en-GB" smtClean="0"/>
              <a:t>05/04/2023</a:t>
            </a:fld>
            <a:endParaRPr lang="en-GB"/>
          </a:p>
        </p:txBody>
      </p:sp>
      <p:sp>
        <p:nvSpPr>
          <p:cNvPr id="6" name="Footer Placeholder 5">
            <a:extLst>
              <a:ext uri="{FF2B5EF4-FFF2-40B4-BE49-F238E27FC236}">
                <a16:creationId xmlns:a16="http://schemas.microsoft.com/office/drawing/2014/main" id="{C707A0E5-8379-4ECE-BE3D-FD77F3F2A3A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7E42BAB-752F-4FE4-A744-8EC716E7BA28}"/>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4229222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60F65-553E-4EA7-9393-9A72405D577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13669FB-0031-4C6D-9E41-4E05ECB255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C5828C8-B0F3-46F0-902A-B1ACECAEC1E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26F26CB-4BC7-4A91-8467-31654B6EEB9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FAC1C1D-38D1-4129-AA07-0AA1F0A9835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8735A7D-9C6F-40D5-A0ED-9B5F404DBC97}"/>
              </a:ext>
            </a:extLst>
          </p:cNvPr>
          <p:cNvSpPr>
            <a:spLocks noGrp="1"/>
          </p:cNvSpPr>
          <p:nvPr>
            <p:ph type="dt" sz="half" idx="10"/>
          </p:nvPr>
        </p:nvSpPr>
        <p:spPr/>
        <p:txBody>
          <a:bodyPr/>
          <a:lstStyle/>
          <a:p>
            <a:fld id="{C924085C-17D4-4940-9BD4-E45CF49F265D}" type="datetimeFigureOut">
              <a:rPr lang="en-GB" smtClean="0"/>
              <a:t>05/04/2023</a:t>
            </a:fld>
            <a:endParaRPr lang="en-GB"/>
          </a:p>
        </p:txBody>
      </p:sp>
      <p:sp>
        <p:nvSpPr>
          <p:cNvPr id="8" name="Footer Placeholder 7">
            <a:extLst>
              <a:ext uri="{FF2B5EF4-FFF2-40B4-BE49-F238E27FC236}">
                <a16:creationId xmlns:a16="http://schemas.microsoft.com/office/drawing/2014/main" id="{10877817-36E2-4C7A-BDD8-4850D4BB60E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F0941CB-DBD1-4B74-86E7-08C3C6B6A934}"/>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9284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3C0238-1A2F-4C51-A153-DF6145D248C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8C62405-4945-4408-ABED-48428433B4BA}"/>
              </a:ext>
            </a:extLst>
          </p:cNvPr>
          <p:cNvSpPr>
            <a:spLocks noGrp="1"/>
          </p:cNvSpPr>
          <p:nvPr>
            <p:ph type="dt" sz="half" idx="10"/>
          </p:nvPr>
        </p:nvSpPr>
        <p:spPr/>
        <p:txBody>
          <a:bodyPr/>
          <a:lstStyle/>
          <a:p>
            <a:fld id="{C924085C-17D4-4940-9BD4-E45CF49F265D}" type="datetimeFigureOut">
              <a:rPr lang="en-GB" smtClean="0"/>
              <a:t>05/04/2023</a:t>
            </a:fld>
            <a:endParaRPr lang="en-GB"/>
          </a:p>
        </p:txBody>
      </p:sp>
      <p:sp>
        <p:nvSpPr>
          <p:cNvPr id="4" name="Footer Placeholder 3">
            <a:extLst>
              <a:ext uri="{FF2B5EF4-FFF2-40B4-BE49-F238E27FC236}">
                <a16:creationId xmlns:a16="http://schemas.microsoft.com/office/drawing/2014/main" id="{3963D6D0-44BD-4A1E-9583-6E8AF875422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BDD4CD4-0D84-49DF-AFC8-E54976B98459}"/>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6551720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A1E7176-B8DC-482C-A7E4-DAAE3F2242DE}"/>
              </a:ext>
            </a:extLst>
          </p:cNvPr>
          <p:cNvSpPr>
            <a:spLocks noGrp="1"/>
          </p:cNvSpPr>
          <p:nvPr>
            <p:ph type="dt" sz="half" idx="10"/>
          </p:nvPr>
        </p:nvSpPr>
        <p:spPr/>
        <p:txBody>
          <a:bodyPr/>
          <a:lstStyle/>
          <a:p>
            <a:fld id="{C924085C-17D4-4940-9BD4-E45CF49F265D}" type="datetimeFigureOut">
              <a:rPr lang="en-GB" smtClean="0"/>
              <a:t>05/04/2023</a:t>
            </a:fld>
            <a:endParaRPr lang="en-GB"/>
          </a:p>
        </p:txBody>
      </p:sp>
      <p:sp>
        <p:nvSpPr>
          <p:cNvPr id="3" name="Footer Placeholder 2">
            <a:extLst>
              <a:ext uri="{FF2B5EF4-FFF2-40B4-BE49-F238E27FC236}">
                <a16:creationId xmlns:a16="http://schemas.microsoft.com/office/drawing/2014/main" id="{B175A30A-10FC-4EEE-BAFD-E933773B8C5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371F090-BEFF-41CC-ADD0-47A9B3C3E715}"/>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110963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B18BF-38B7-4A72-9B1B-2F8A0505078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5CE2087-88B0-4162-8398-166D435926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84C0594-4042-4486-9C0E-238FF070AE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1DB341A-4847-4FA0-B7D0-0C1824CF6C67}"/>
              </a:ext>
            </a:extLst>
          </p:cNvPr>
          <p:cNvSpPr>
            <a:spLocks noGrp="1"/>
          </p:cNvSpPr>
          <p:nvPr>
            <p:ph type="dt" sz="half" idx="10"/>
          </p:nvPr>
        </p:nvSpPr>
        <p:spPr/>
        <p:txBody>
          <a:bodyPr/>
          <a:lstStyle/>
          <a:p>
            <a:fld id="{C924085C-17D4-4940-9BD4-E45CF49F265D}" type="datetimeFigureOut">
              <a:rPr lang="en-GB" smtClean="0"/>
              <a:t>05/04/2023</a:t>
            </a:fld>
            <a:endParaRPr lang="en-GB"/>
          </a:p>
        </p:txBody>
      </p:sp>
      <p:sp>
        <p:nvSpPr>
          <p:cNvPr id="6" name="Footer Placeholder 5">
            <a:extLst>
              <a:ext uri="{FF2B5EF4-FFF2-40B4-BE49-F238E27FC236}">
                <a16:creationId xmlns:a16="http://schemas.microsoft.com/office/drawing/2014/main" id="{2C51D541-ED28-4D25-8166-EDF6BAC70A5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2106F73-3CB8-48F0-BA19-978D56F0F91B}"/>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10929981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C6F72C-B1B7-44AF-986F-41D991D755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836B94B-8F2D-47DC-8967-44566C38C9F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A69B9EE-037F-40CB-804D-362F99D863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27D70B8-9C84-447D-901A-DF22087DFC0A}"/>
              </a:ext>
            </a:extLst>
          </p:cNvPr>
          <p:cNvSpPr>
            <a:spLocks noGrp="1"/>
          </p:cNvSpPr>
          <p:nvPr>
            <p:ph type="dt" sz="half" idx="10"/>
          </p:nvPr>
        </p:nvSpPr>
        <p:spPr/>
        <p:txBody>
          <a:bodyPr/>
          <a:lstStyle/>
          <a:p>
            <a:fld id="{C924085C-17D4-4940-9BD4-E45CF49F265D}" type="datetimeFigureOut">
              <a:rPr lang="en-GB" smtClean="0"/>
              <a:t>05/04/2023</a:t>
            </a:fld>
            <a:endParaRPr lang="en-GB"/>
          </a:p>
        </p:txBody>
      </p:sp>
      <p:sp>
        <p:nvSpPr>
          <p:cNvPr id="6" name="Footer Placeholder 5">
            <a:extLst>
              <a:ext uri="{FF2B5EF4-FFF2-40B4-BE49-F238E27FC236}">
                <a16:creationId xmlns:a16="http://schemas.microsoft.com/office/drawing/2014/main" id="{98167344-0B64-49BE-87AF-90C9884C872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6B27414-FCF5-4353-8146-32DF2CF66CA3}"/>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537700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D7FF446-D0D7-4C28-B2B6-7EFB85CC5E3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956BC68-EC3F-4437-B988-DF914F25F95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AFFA33D-3EC1-4C48-A3AB-325DF7C0E18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24085C-17D4-4940-9BD4-E45CF49F265D}" type="datetimeFigureOut">
              <a:rPr lang="en-GB" smtClean="0"/>
              <a:t>05/04/2023</a:t>
            </a:fld>
            <a:endParaRPr lang="en-GB"/>
          </a:p>
        </p:txBody>
      </p:sp>
      <p:sp>
        <p:nvSpPr>
          <p:cNvPr id="5" name="Footer Placeholder 4">
            <a:extLst>
              <a:ext uri="{FF2B5EF4-FFF2-40B4-BE49-F238E27FC236}">
                <a16:creationId xmlns:a16="http://schemas.microsoft.com/office/drawing/2014/main" id="{10D193DD-441F-4233-84E7-2B8E3135E72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B55801E-F21C-43C7-8D0F-5A3A768EBB0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BE15E3-C22B-43AB-BCBC-894D1A9C78C2}" type="slidenum">
              <a:rPr lang="en-GB" smtClean="0"/>
              <a:t>‹#›</a:t>
            </a:fld>
            <a:endParaRPr lang="en-GB"/>
          </a:p>
        </p:txBody>
      </p:sp>
    </p:spTree>
    <p:extLst>
      <p:ext uri="{BB962C8B-B14F-4D97-AF65-F5344CB8AC3E}">
        <p14:creationId xmlns:p14="http://schemas.microsoft.com/office/powerpoint/2010/main" val="24022290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13.xml.rels><?xml version="1.0" encoding="UTF-8" standalone="yes"?>
<Relationships xmlns="http://schemas.openxmlformats.org/package/2006/relationships"><Relationship Id="rId3" Type="http://schemas.openxmlformats.org/officeDocument/2006/relationships/hyperlink" Target="https://www.etymonline.com/word/sure#etymonline_v_22407" TargetMode="External"/><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3.xml"/></Relationships>
</file>

<file path=ppt/slides/_rels/slide74.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3.xml"/></Relationships>
</file>

<file path=ppt/slides/_rels/slide75.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92607-E334-409C-8872-AB6363C33D0F}"/>
              </a:ext>
            </a:extLst>
          </p:cNvPr>
          <p:cNvSpPr>
            <a:spLocks noGrp="1"/>
          </p:cNvSpPr>
          <p:nvPr>
            <p:ph type="ctrTitle"/>
          </p:nvPr>
        </p:nvSpPr>
        <p:spPr/>
        <p:txBody>
          <a:bodyPr/>
          <a:lstStyle/>
          <a:p>
            <a:r>
              <a:rPr lang="en-GB" dirty="0">
                <a:latin typeface="Twinkl Cursive Looped" panose="02000000000000000000" pitchFamily="2" charset="0"/>
              </a:rPr>
              <a:t>Spelling Y6</a:t>
            </a:r>
          </a:p>
        </p:txBody>
      </p:sp>
      <p:sp>
        <p:nvSpPr>
          <p:cNvPr id="3" name="Subtitle 2">
            <a:extLst>
              <a:ext uri="{FF2B5EF4-FFF2-40B4-BE49-F238E27FC236}">
                <a16:creationId xmlns:a16="http://schemas.microsoft.com/office/drawing/2014/main" id="{9B667196-C5B4-45FC-B5E8-3B190D7A595C}"/>
              </a:ext>
            </a:extLst>
          </p:cNvPr>
          <p:cNvSpPr>
            <a:spLocks noGrp="1"/>
          </p:cNvSpPr>
          <p:nvPr>
            <p:ph type="subTitle" idx="1"/>
          </p:nvPr>
        </p:nvSpPr>
        <p:spPr/>
        <p:txBody>
          <a:bodyPr>
            <a:normAutofit lnSpcReduction="10000"/>
          </a:bodyPr>
          <a:lstStyle/>
          <a:p>
            <a:r>
              <a:rPr lang="en-GB" dirty="0">
                <a:latin typeface="Twinkl Cursive Looped" panose="02000000000000000000" pitchFamily="2" charset="0"/>
              </a:rPr>
              <a:t>Mastering spellings: building on the foundations of phonics </a:t>
            </a:r>
          </a:p>
          <a:p>
            <a:endParaRPr lang="en-GB" dirty="0">
              <a:latin typeface="Twinkl Cursive Looped" panose="02000000000000000000" pitchFamily="2" charset="0"/>
            </a:endParaRPr>
          </a:p>
          <a:p>
            <a:r>
              <a:rPr lang="en-GB" dirty="0">
                <a:latin typeface="Twinkl Cursive Looped" panose="02000000000000000000" pitchFamily="2" charset="0"/>
              </a:rPr>
              <a:t>Summer 2</a:t>
            </a:r>
          </a:p>
          <a:p>
            <a:r>
              <a:rPr lang="en-GB" dirty="0">
                <a:latin typeface="Twinkl Cursive Looped" panose="02000000000000000000" pitchFamily="2" charset="0"/>
              </a:rPr>
              <a:t>Week 5</a:t>
            </a:r>
          </a:p>
          <a:p>
            <a:endParaRPr lang="en-GB" dirty="0"/>
          </a:p>
          <a:p>
            <a:endParaRPr lang="en-GB" dirty="0"/>
          </a:p>
        </p:txBody>
      </p:sp>
    </p:spTree>
    <p:extLst>
      <p:ext uri="{BB962C8B-B14F-4D97-AF65-F5344CB8AC3E}">
        <p14:creationId xmlns:p14="http://schemas.microsoft.com/office/powerpoint/2010/main" val="39455799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environmental</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2439928"/>
            <a:ext cx="11314340" cy="1015663"/>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rPr>
              <a:t>ADJECTIVE</a:t>
            </a: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259216" y="3995678"/>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relating to the natural world and the impact of human activity on its condition</a:t>
            </a:r>
          </a:p>
        </p:txBody>
      </p:sp>
      <p:pic>
        <p:nvPicPr>
          <p:cNvPr id="14" name="Picture 8" descr="Image result for environmental clipart">
            <a:extLst>
              <a:ext uri="{FF2B5EF4-FFF2-40B4-BE49-F238E27FC236}">
                <a16:creationId xmlns:a16="http://schemas.microsoft.com/office/drawing/2014/main" id="{98512C56-819E-1518-E0B6-D9CE0D10224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0357" y="508907"/>
            <a:ext cx="1981200" cy="20242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98228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coastal</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670349578"/>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source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04861550"/>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mouth</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765839936"/>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meander</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56908340"/>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750055451"/>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embarrass</a:t>
            </a:r>
          </a:p>
        </p:txBody>
      </p:sp>
    </p:spTree>
    <p:extLst>
      <p:ext uri="{BB962C8B-B14F-4D97-AF65-F5344CB8AC3E}">
        <p14:creationId xmlns:p14="http://schemas.microsoft.com/office/powerpoint/2010/main" val="2335409816"/>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shoulder</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44813666"/>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Quick Quiz time…</a:t>
            </a:r>
          </a:p>
          <a:p>
            <a:endParaRPr lang="en-GB" sz="7200" dirty="0"/>
          </a:p>
        </p:txBody>
      </p:sp>
    </p:spTree>
    <p:extLst>
      <p:ext uri="{BB962C8B-B14F-4D97-AF65-F5344CB8AC3E}">
        <p14:creationId xmlns:p14="http://schemas.microsoft.com/office/powerpoint/2010/main" val="3625788919"/>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642258" y="560338"/>
            <a:ext cx="11168742" cy="4370427"/>
          </a:xfrm>
          <a:prstGeom prst="rect">
            <a:avLst/>
          </a:prstGeom>
          <a:noFill/>
        </p:spPr>
        <p:txBody>
          <a:bodyPr wrap="square" rtlCol="0">
            <a:spAutoFit/>
          </a:bodyPr>
          <a:lstStyle/>
          <a:p>
            <a:r>
              <a:rPr lang="en-GB" sz="7200" dirty="0">
                <a:latin typeface="Twinkl Cursive Looped" panose="02000000000000000000" pitchFamily="2" charset="0"/>
              </a:rPr>
              <a:t>Did you get them correct?</a:t>
            </a:r>
          </a:p>
          <a:p>
            <a:r>
              <a:rPr lang="en-GB" sz="4400" i="1" dirty="0">
                <a:latin typeface="Twinkl Cursive Looped" panose="02000000000000000000" pitchFamily="2" charset="0"/>
              </a:rPr>
              <a:t>Edit your work.</a:t>
            </a:r>
          </a:p>
          <a:p>
            <a:pPr algn="ctr"/>
            <a:endParaRPr lang="en-GB" sz="5400" dirty="0">
              <a:latin typeface="Twinkl Cursive Looped" panose="02000000000000000000" pitchFamily="2" charset="0"/>
            </a:endParaRPr>
          </a:p>
          <a:p>
            <a:pPr algn="ctr"/>
            <a:r>
              <a:rPr lang="en-GB" sz="5400" dirty="0">
                <a:latin typeface="Twinkl Cursive Looped" panose="02000000000000000000" pitchFamily="2" charset="0"/>
              </a:rPr>
              <a:t>embarrass  shoulder  environmental agriculture coastal meander </a:t>
            </a:r>
          </a:p>
        </p:txBody>
      </p:sp>
    </p:spTree>
    <p:extLst>
      <p:ext uri="{BB962C8B-B14F-4D97-AF65-F5344CB8AC3E}">
        <p14:creationId xmlns:p14="http://schemas.microsoft.com/office/powerpoint/2010/main" val="3886991875"/>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Word class time…</a:t>
            </a:r>
          </a:p>
          <a:p>
            <a:endParaRPr lang="en-GB" sz="7200" dirty="0"/>
          </a:p>
        </p:txBody>
      </p:sp>
    </p:spTree>
    <p:extLst>
      <p:ext uri="{BB962C8B-B14F-4D97-AF65-F5344CB8AC3E}">
        <p14:creationId xmlns:p14="http://schemas.microsoft.com/office/powerpoint/2010/main" val="13016179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renewable</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2439928"/>
            <a:ext cx="11314340"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rPr>
              <a:t>ADJECTIVE</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259216" y="3995678"/>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dirty="0">
                <a:solidFill>
                  <a:prstClr val="black"/>
                </a:solidFill>
                <a:latin typeface="Twinkl Cursive Looped" panose="02000000000000000000" pitchFamily="2" charset="0"/>
              </a:rPr>
              <a:t> (of a natural resource or source of energy) not depleted when used</a:t>
            </a:r>
          </a:p>
        </p:txBody>
      </p:sp>
      <p:pic>
        <p:nvPicPr>
          <p:cNvPr id="3" name="Picture 2" descr="Image result for renewable clipart">
            <a:extLst>
              <a:ext uri="{FF2B5EF4-FFF2-40B4-BE49-F238E27FC236}">
                <a16:creationId xmlns:a16="http://schemas.microsoft.com/office/drawing/2014/main" id="{1B98005C-DBCA-1F53-52FA-7A86B6B573B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9370" y="400050"/>
            <a:ext cx="23145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263460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391885" y="4085307"/>
            <a:ext cx="11800115" cy="523220"/>
          </a:xfrm>
          <a:prstGeom prst="rect">
            <a:avLst/>
          </a:prstGeom>
          <a:noFill/>
        </p:spPr>
        <p:txBody>
          <a:bodyPr wrap="square" rtlCol="0">
            <a:spAutoFit/>
          </a:bodyPr>
          <a:lstStyle/>
          <a:p>
            <a:r>
              <a:rPr lang="nl-NL" sz="2800" dirty="0">
                <a:solidFill>
                  <a:schemeClr val="accent2"/>
                </a:solidFill>
                <a:latin typeface="Twinkl Cursive Looped" panose="02000000000000000000" pitchFamily="2" charset="0"/>
              </a:rPr>
              <a:t>Pronoun verb adverb verb determiner noun</a:t>
            </a:r>
            <a:endParaRPr lang="en-GB" sz="6000" dirty="0"/>
          </a:p>
        </p:txBody>
      </p:sp>
      <p:sp>
        <p:nvSpPr>
          <p:cNvPr id="3" name="TextBox 2">
            <a:extLst>
              <a:ext uri="{FF2B5EF4-FFF2-40B4-BE49-F238E27FC236}">
                <a16:creationId xmlns:a16="http://schemas.microsoft.com/office/drawing/2014/main" id="{E500F0D3-C8EE-77CA-D8A5-2252D46724AA}"/>
              </a:ext>
            </a:extLst>
          </p:cNvPr>
          <p:cNvSpPr txBox="1"/>
          <p:nvPr/>
        </p:nvSpPr>
        <p:spPr>
          <a:xfrm>
            <a:off x="451759" y="1956022"/>
            <a:ext cx="11517084" cy="707886"/>
          </a:xfrm>
          <a:prstGeom prst="rect">
            <a:avLst/>
          </a:prstGeom>
          <a:noFill/>
        </p:spPr>
        <p:txBody>
          <a:bodyPr wrap="square" rtlCol="0">
            <a:spAutoFit/>
          </a:bodyPr>
          <a:lstStyle/>
          <a:p>
            <a:r>
              <a:rPr lang="en-GB" sz="4000" dirty="0">
                <a:latin typeface="Twinkl Cursive Looped" panose="02000000000000000000" pitchFamily="2" charset="0"/>
              </a:rPr>
              <a:t>They promised not to embarrass their mum. </a:t>
            </a:r>
            <a:endParaRPr lang="en-GB" sz="6000" dirty="0"/>
          </a:p>
        </p:txBody>
      </p:sp>
      <p:sp>
        <p:nvSpPr>
          <p:cNvPr id="4" name="Rectangle 3">
            <a:extLst>
              <a:ext uri="{FF2B5EF4-FFF2-40B4-BE49-F238E27FC236}">
                <a16:creationId xmlns:a16="http://schemas.microsoft.com/office/drawing/2014/main" id="{B5313488-7E4A-79E2-52CD-B230AB2EBC8A}"/>
              </a:ext>
            </a:extLst>
          </p:cNvPr>
          <p:cNvSpPr/>
          <p:nvPr/>
        </p:nvSpPr>
        <p:spPr>
          <a:xfrm>
            <a:off x="5208814" y="2048355"/>
            <a:ext cx="2677886"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E02A7888-AA45-7396-3E3D-4AC6E69CC2E9}"/>
              </a:ext>
            </a:extLst>
          </p:cNvPr>
          <p:cNvSpPr/>
          <p:nvPr/>
        </p:nvSpPr>
        <p:spPr>
          <a:xfrm>
            <a:off x="3722913" y="4085307"/>
            <a:ext cx="914401"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851453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animBg="1"/>
      <p:bldP spid="5" grpId="0" animBg="1"/>
    </p:bld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337458" y="3659538"/>
            <a:ext cx="11800115" cy="954107"/>
          </a:xfrm>
          <a:prstGeom prst="rect">
            <a:avLst/>
          </a:prstGeom>
          <a:noFill/>
        </p:spPr>
        <p:txBody>
          <a:bodyPr wrap="square" rtlCol="0">
            <a:spAutoFit/>
          </a:bodyPr>
          <a:lstStyle/>
          <a:p>
            <a:r>
              <a:rPr lang="nl-NL" sz="2800" dirty="0">
                <a:solidFill>
                  <a:schemeClr val="accent2"/>
                </a:solidFill>
                <a:latin typeface="Twinkl Cursive Looped" panose="02000000000000000000" pitchFamily="2" charset="0"/>
              </a:rPr>
              <a:t>Pronoun noun verb adverb preposition determiner noun preposition determiner noun</a:t>
            </a:r>
            <a:endParaRPr lang="en-GB" sz="6000" dirty="0"/>
          </a:p>
        </p:txBody>
      </p:sp>
      <p:sp>
        <p:nvSpPr>
          <p:cNvPr id="3" name="TextBox 2">
            <a:extLst>
              <a:ext uri="{FF2B5EF4-FFF2-40B4-BE49-F238E27FC236}">
                <a16:creationId xmlns:a16="http://schemas.microsoft.com/office/drawing/2014/main" id="{E500F0D3-C8EE-77CA-D8A5-2252D46724AA}"/>
              </a:ext>
            </a:extLst>
          </p:cNvPr>
          <p:cNvSpPr txBox="1"/>
          <p:nvPr/>
        </p:nvSpPr>
        <p:spPr>
          <a:xfrm>
            <a:off x="337458" y="2013523"/>
            <a:ext cx="11517084" cy="1323439"/>
          </a:xfrm>
          <a:prstGeom prst="rect">
            <a:avLst/>
          </a:prstGeom>
          <a:noFill/>
        </p:spPr>
        <p:txBody>
          <a:bodyPr wrap="square" rtlCol="0">
            <a:spAutoFit/>
          </a:bodyPr>
          <a:lstStyle/>
          <a:p>
            <a:r>
              <a:rPr lang="en-GB" sz="4000" dirty="0">
                <a:latin typeface="Twinkl Cursive Looped" panose="02000000000000000000" pitchFamily="2" charset="0"/>
              </a:rPr>
              <a:t>Their shoulder was sore after the session in the gym.</a:t>
            </a:r>
            <a:endParaRPr lang="en-GB" sz="6000" dirty="0"/>
          </a:p>
        </p:txBody>
      </p:sp>
      <p:sp>
        <p:nvSpPr>
          <p:cNvPr id="4" name="Rectangle 3">
            <a:extLst>
              <a:ext uri="{FF2B5EF4-FFF2-40B4-BE49-F238E27FC236}">
                <a16:creationId xmlns:a16="http://schemas.microsoft.com/office/drawing/2014/main" id="{B5313488-7E4A-79E2-52CD-B230AB2EBC8A}"/>
              </a:ext>
            </a:extLst>
          </p:cNvPr>
          <p:cNvSpPr/>
          <p:nvPr/>
        </p:nvSpPr>
        <p:spPr>
          <a:xfrm>
            <a:off x="1485901" y="2030203"/>
            <a:ext cx="2285999" cy="615553"/>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E02A7888-AA45-7396-3E3D-4AC6E69CC2E9}"/>
              </a:ext>
            </a:extLst>
          </p:cNvPr>
          <p:cNvSpPr/>
          <p:nvPr/>
        </p:nvSpPr>
        <p:spPr>
          <a:xfrm>
            <a:off x="1692729" y="3661476"/>
            <a:ext cx="936171"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605437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animBg="1"/>
      <p:bldP spid="5" grpId="0" animBg="1"/>
    </p:bld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5944" y="2274838"/>
            <a:ext cx="11740242" cy="4524315"/>
          </a:xfrm>
          <a:prstGeom prst="rect">
            <a:avLst/>
          </a:prstGeom>
          <a:noFill/>
        </p:spPr>
        <p:txBody>
          <a:bodyPr wrap="square" rtlCol="0">
            <a:spAutoFit/>
          </a:bodyPr>
          <a:lstStyle/>
          <a:p>
            <a:r>
              <a:rPr lang="en-GB" sz="7200" dirty="0">
                <a:latin typeface="Twinkl Cursive Looped" panose="02000000000000000000" pitchFamily="2" charset="0"/>
              </a:rPr>
              <a:t>Etymology </a:t>
            </a:r>
          </a:p>
          <a:p>
            <a:endParaRPr lang="en-GB" sz="7200" dirty="0">
              <a:solidFill>
                <a:srgbClr val="FF0000"/>
              </a:solidFill>
              <a:latin typeface="Twinkl Cursive Looped" panose="02000000000000000000" pitchFamily="2" charset="0"/>
            </a:endParaRPr>
          </a:p>
          <a:p>
            <a:r>
              <a:rPr lang="en-GB" sz="7200" dirty="0">
                <a:solidFill>
                  <a:srgbClr val="FF0000"/>
                </a:solidFill>
                <a:latin typeface="Twinkl Cursive Looped" panose="02000000000000000000" pitchFamily="2" charset="0"/>
              </a:rPr>
              <a:t>The history of a word….</a:t>
            </a:r>
            <a:endParaRPr lang="en-GB" sz="4800" dirty="0">
              <a:solidFill>
                <a:srgbClr val="FF0000"/>
              </a:solidFill>
              <a:latin typeface="Twinkl Cursive Looped" panose="02000000000000000000" pitchFamily="2" charset="0"/>
            </a:endParaRPr>
          </a:p>
          <a:p>
            <a:endParaRPr lang="en-GB" sz="7200" dirty="0"/>
          </a:p>
        </p:txBody>
      </p:sp>
    </p:spTree>
    <p:extLst>
      <p:ext uri="{BB962C8B-B14F-4D97-AF65-F5344CB8AC3E}">
        <p14:creationId xmlns:p14="http://schemas.microsoft.com/office/powerpoint/2010/main" val="2837496174"/>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1131837"/>
            <a:ext cx="11740242" cy="4524315"/>
          </a:xfrm>
          <a:prstGeom prst="rect">
            <a:avLst/>
          </a:prstGeom>
          <a:noFill/>
        </p:spPr>
        <p:txBody>
          <a:bodyPr wrap="square" rtlCol="0">
            <a:spAutoFit/>
          </a:bodyPr>
          <a:lstStyle/>
          <a:p>
            <a:r>
              <a:rPr lang="en-GB" b="1" dirty="0">
                <a:solidFill>
                  <a:srgbClr val="83001D"/>
                </a:solidFill>
              </a:rPr>
              <a:t>Embarrass</a:t>
            </a:r>
          </a:p>
          <a:p>
            <a:r>
              <a:rPr lang="en-GB" b="1" dirty="0">
                <a:solidFill>
                  <a:srgbClr val="83001D"/>
                </a:solidFill>
              </a:rPr>
              <a:t>ORIGIN</a:t>
            </a:r>
          </a:p>
          <a:p>
            <a:endParaRPr lang="en-GB" b="1" dirty="0">
              <a:solidFill>
                <a:srgbClr val="83001D"/>
              </a:solidFill>
            </a:endParaRPr>
          </a:p>
          <a:p>
            <a:r>
              <a:rPr lang="en-GB" b="1" dirty="0">
                <a:solidFill>
                  <a:srgbClr val="83001D"/>
                </a:solidFill>
              </a:rPr>
              <a:t>early 17th century (in embarrass): from French </a:t>
            </a:r>
            <a:r>
              <a:rPr lang="en-GB" b="1" dirty="0" err="1">
                <a:solidFill>
                  <a:srgbClr val="83001D"/>
                </a:solidFill>
              </a:rPr>
              <a:t>embarrasser</a:t>
            </a:r>
            <a:r>
              <a:rPr lang="en-GB" b="1" dirty="0">
                <a:solidFill>
                  <a:srgbClr val="83001D"/>
                </a:solidFill>
              </a:rPr>
              <a:t>, from Spanish </a:t>
            </a:r>
            <a:r>
              <a:rPr lang="en-GB" b="1" dirty="0" err="1">
                <a:solidFill>
                  <a:srgbClr val="83001D"/>
                </a:solidFill>
              </a:rPr>
              <a:t>embarazar</a:t>
            </a:r>
            <a:r>
              <a:rPr lang="en-GB" b="1" dirty="0">
                <a:solidFill>
                  <a:srgbClr val="83001D"/>
                </a:solidFill>
              </a:rPr>
              <a:t>, probably from Portuguese </a:t>
            </a:r>
            <a:r>
              <a:rPr lang="en-GB" b="1" dirty="0" err="1">
                <a:solidFill>
                  <a:srgbClr val="83001D"/>
                </a:solidFill>
              </a:rPr>
              <a:t>embaraçar</a:t>
            </a:r>
            <a:r>
              <a:rPr lang="en-GB" b="1" dirty="0">
                <a:solidFill>
                  <a:srgbClr val="83001D"/>
                </a:solidFill>
              </a:rPr>
              <a:t> (from </a:t>
            </a:r>
            <a:r>
              <a:rPr lang="en-GB" b="1" dirty="0" err="1">
                <a:solidFill>
                  <a:srgbClr val="83001D"/>
                </a:solidFill>
              </a:rPr>
              <a:t>baraço</a:t>
            </a:r>
            <a:r>
              <a:rPr lang="en-GB" b="1" dirty="0">
                <a:solidFill>
                  <a:srgbClr val="83001D"/>
                </a:solidFill>
              </a:rPr>
              <a:t> ‘halter’).</a:t>
            </a:r>
          </a:p>
          <a:p>
            <a:endParaRPr lang="en-GB" b="1" dirty="0">
              <a:solidFill>
                <a:srgbClr val="83001D"/>
              </a:solidFill>
            </a:endParaRPr>
          </a:p>
          <a:p>
            <a:endParaRPr lang="en-GB" b="1" dirty="0">
              <a:solidFill>
                <a:srgbClr val="83001D"/>
              </a:solidFill>
            </a:endParaRPr>
          </a:p>
          <a:p>
            <a:endParaRPr lang="en-GB" b="1" dirty="0">
              <a:solidFill>
                <a:srgbClr val="83001D"/>
              </a:solidFill>
            </a:endParaRPr>
          </a:p>
          <a:p>
            <a:endParaRPr lang="en-GB" b="1" dirty="0">
              <a:solidFill>
                <a:srgbClr val="83001D"/>
              </a:solidFill>
            </a:endParaRPr>
          </a:p>
          <a:p>
            <a:endParaRPr lang="en-GB" b="1" dirty="0">
              <a:solidFill>
                <a:srgbClr val="83001D"/>
              </a:solidFill>
            </a:endParaRPr>
          </a:p>
          <a:p>
            <a:r>
              <a:rPr lang="en-GB" b="1" dirty="0">
                <a:solidFill>
                  <a:srgbClr val="83001D"/>
                </a:solidFill>
              </a:rPr>
              <a:t>Shoulder</a:t>
            </a:r>
          </a:p>
          <a:p>
            <a:r>
              <a:rPr lang="en-GB" b="1" dirty="0">
                <a:solidFill>
                  <a:srgbClr val="83001D"/>
                </a:solidFill>
              </a:rPr>
              <a:t>Origin</a:t>
            </a:r>
          </a:p>
          <a:p>
            <a:endParaRPr lang="en-GB" b="1" dirty="0">
              <a:solidFill>
                <a:srgbClr val="83001D"/>
              </a:solidFill>
            </a:endParaRPr>
          </a:p>
          <a:p>
            <a:r>
              <a:rPr lang="en-GB" b="1" dirty="0">
                <a:solidFill>
                  <a:srgbClr val="83001D"/>
                </a:solidFill>
              </a:rPr>
              <a:t>12th century Middle English </a:t>
            </a:r>
            <a:r>
              <a:rPr lang="en-GB" b="1" dirty="0" err="1">
                <a:solidFill>
                  <a:srgbClr val="83001D"/>
                </a:solidFill>
              </a:rPr>
              <a:t>sholder</a:t>
            </a:r>
            <a:r>
              <a:rPr lang="en-GB" b="1" dirty="0">
                <a:solidFill>
                  <a:srgbClr val="83001D"/>
                </a:solidFill>
              </a:rPr>
              <a:t>, from Old English </a:t>
            </a:r>
            <a:r>
              <a:rPr lang="en-GB" b="1" dirty="0" err="1">
                <a:solidFill>
                  <a:srgbClr val="83001D"/>
                </a:solidFill>
              </a:rPr>
              <a:t>sculdor</a:t>
            </a:r>
            <a:r>
              <a:rPr lang="en-GB" b="1" dirty="0">
                <a:solidFill>
                  <a:srgbClr val="83001D"/>
                </a:solidFill>
              </a:rPr>
              <a:t>; akin to Old High German </a:t>
            </a:r>
            <a:r>
              <a:rPr lang="en-GB" b="1" dirty="0" err="1">
                <a:solidFill>
                  <a:srgbClr val="83001D"/>
                </a:solidFill>
              </a:rPr>
              <a:t>scultra</a:t>
            </a:r>
            <a:r>
              <a:rPr lang="en-GB" b="1" dirty="0">
                <a:solidFill>
                  <a:srgbClr val="83001D"/>
                </a:solidFill>
              </a:rPr>
              <a:t> shoulder</a:t>
            </a:r>
          </a:p>
          <a:p>
            <a:br>
              <a:rPr lang="en-GB" b="1" dirty="0">
                <a:solidFill>
                  <a:srgbClr val="83001D"/>
                </a:solidFill>
                <a:effectLst/>
                <a:hlinkClick r:id="rId3"/>
              </a:rPr>
            </a:br>
            <a:endParaRPr lang="en-GB" sz="18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558172481"/>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1050195"/>
            <a:ext cx="11740242" cy="4801314"/>
          </a:xfrm>
          <a:prstGeom prst="rect">
            <a:avLst/>
          </a:prstGeom>
          <a:noFill/>
        </p:spPr>
        <p:txBody>
          <a:bodyPr wrap="square" rtlCol="0">
            <a:spAutoFit/>
          </a:bodyPr>
          <a:lstStyle/>
          <a:p>
            <a:r>
              <a:rPr lang="en-GB" sz="7200" dirty="0">
                <a:latin typeface="Twinkl Cursive Looped" panose="02000000000000000000" pitchFamily="2" charset="0"/>
              </a:rPr>
              <a:t>Let’s </a:t>
            </a:r>
            <a:r>
              <a:rPr lang="en-GB" sz="7200" i="1" dirty="0">
                <a:latin typeface="Twinkl Cursive Looped" panose="02000000000000000000" pitchFamily="2" charset="0"/>
              </a:rPr>
              <a:t>investigate….</a:t>
            </a:r>
          </a:p>
          <a:p>
            <a:endParaRPr lang="en-GB" sz="7200" i="1" dirty="0">
              <a:latin typeface="Twinkl Cursive Looped" panose="02000000000000000000" pitchFamily="2" charset="0"/>
            </a:endParaRPr>
          </a:p>
          <a:p>
            <a:r>
              <a:rPr lang="en-GB" sz="5400" i="1" dirty="0">
                <a:latin typeface="Twinkl Cursive Looped" panose="02000000000000000000" pitchFamily="2" charset="0"/>
              </a:rPr>
              <a:t>Look at the word origin of the challenge words and find words that are linked to them. </a:t>
            </a:r>
          </a:p>
        </p:txBody>
      </p:sp>
    </p:spTree>
    <p:extLst>
      <p:ext uri="{BB962C8B-B14F-4D97-AF65-F5344CB8AC3E}">
        <p14:creationId xmlns:p14="http://schemas.microsoft.com/office/powerpoint/2010/main" val="40273909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erosion</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2439928"/>
            <a:ext cx="11314340"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rPr>
              <a:t>NOUN</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259216" y="3995678"/>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the process of eroding or being eroded by wind, water, or other natural agents</a:t>
            </a:r>
          </a:p>
        </p:txBody>
      </p:sp>
      <p:pic>
        <p:nvPicPr>
          <p:cNvPr id="3" name="Picture 2" descr="Image result for erosion clipart">
            <a:extLst>
              <a:ext uri="{FF2B5EF4-FFF2-40B4-BE49-F238E27FC236}">
                <a16:creationId xmlns:a16="http://schemas.microsoft.com/office/drawing/2014/main" id="{9D2CCAC0-2C49-86BC-BAFA-486A6158B42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2950" y="764042"/>
            <a:ext cx="2705100" cy="10191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607461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Acid rain may have caused major environmental damage.</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531381" y="3821650"/>
            <a:ext cx="4342947" cy="921204"/>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______________</a:t>
            </a:r>
            <a:endParaRPr lang="en-GB" i="1" dirty="0"/>
          </a:p>
        </p:txBody>
      </p:sp>
    </p:spTree>
    <p:extLst>
      <p:ext uri="{BB962C8B-B14F-4D97-AF65-F5344CB8AC3E}">
        <p14:creationId xmlns:p14="http://schemas.microsoft.com/office/powerpoint/2010/main" val="2199839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There has been a shift away from fossil fuels to renewable energy.</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306784" y="3620693"/>
            <a:ext cx="3380016" cy="941782"/>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199949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problem of soil erosion is damaging native flora and fauna.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7609114" y="2798225"/>
            <a:ext cx="2351315" cy="1023425"/>
          </a:xfrm>
          <a:prstGeom prst="rect">
            <a:avLst/>
          </a:prstGeom>
          <a:solidFill>
            <a:schemeClr val="bg1">
              <a:lumMod val="95000"/>
            </a:schemeClr>
          </a:solidFill>
        </p:spPr>
        <p:txBody>
          <a:bodyPr vert="horz" lIns="91440" tIns="45720" rIns="91440" bIns="45720" rtlCol="0" anchor="b">
            <a:no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000" dirty="0">
                <a:latin typeface="Twinkl Cursive Looped" panose="02000000000000000000" pitchFamily="2" charset="0"/>
              </a:rPr>
              <a:t>_______</a:t>
            </a:r>
            <a:endParaRPr lang="en-GB" sz="4000" i="1" dirty="0"/>
          </a:p>
        </p:txBody>
      </p:sp>
    </p:spTree>
    <p:extLst>
      <p:ext uri="{BB962C8B-B14F-4D97-AF65-F5344CB8AC3E}">
        <p14:creationId xmlns:p14="http://schemas.microsoft.com/office/powerpoint/2010/main" val="22034757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7254380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embarrass</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107996"/>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VERB</a:t>
            </a: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1846659"/>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cause (someone) to feel awkward, self-conscious, or ashamed</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4102" name="Picture 6" descr="Image result for embarrassclipart">
            <a:extLst>
              <a:ext uri="{FF2B5EF4-FFF2-40B4-BE49-F238E27FC236}">
                <a16:creationId xmlns:a16="http://schemas.microsoft.com/office/drawing/2014/main" id="{9B085709-4C87-D614-6D32-42C405D3DE3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3272" y="350759"/>
            <a:ext cx="1666875" cy="1743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0293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10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5686" y="3009472"/>
            <a:ext cx="11560628" cy="1481650"/>
          </a:xfrm>
        </p:spPr>
        <p:txBody>
          <a:bodyPr>
            <a:normAutofit fontScale="90000"/>
          </a:bodyPr>
          <a:lstStyle/>
          <a:p>
            <a:pPr algn="ctr"/>
            <a:r>
              <a:rPr lang="en-GB" dirty="0">
                <a:latin typeface="Twinkl Cursive Looped" panose="02000000000000000000" pitchFamily="2" charset="0"/>
              </a:rPr>
              <a:t>They promised not to embarrass their mum.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906983" y="2775857"/>
            <a:ext cx="3526973" cy="974440"/>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1571660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shoulder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775302"/>
            <a:ext cx="11614375" cy="3077766"/>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the laterally projecting part of the human body formed of the bones and joints with their covering tissue by which the arm is connected with the trunk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198" name="Picture 6" descr="Image result for shoulder clipart">
            <a:extLst>
              <a:ext uri="{FF2B5EF4-FFF2-40B4-BE49-F238E27FC236}">
                <a16:creationId xmlns:a16="http://schemas.microsoft.com/office/drawing/2014/main" id="{71E3541C-AB29-FDDC-5838-4D5B4D72E51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348343"/>
            <a:ext cx="2524125" cy="2000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9700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6  - Summer 2</a:t>
            </a:r>
          </a:p>
          <a:p>
            <a:r>
              <a:rPr lang="en-GB" sz="7200" dirty="0">
                <a:latin typeface="Twinkl Cursive Looped" panose="02000000000000000000" pitchFamily="2" charset="0"/>
              </a:rPr>
              <a:t>Week 5 - Monday</a:t>
            </a:r>
          </a:p>
          <a:p>
            <a:endParaRPr lang="en-GB" sz="7200" dirty="0"/>
          </a:p>
        </p:txBody>
      </p:sp>
    </p:spTree>
    <p:extLst>
      <p:ext uri="{BB962C8B-B14F-4D97-AF65-F5344CB8AC3E}">
        <p14:creationId xmlns:p14="http://schemas.microsoft.com/office/powerpoint/2010/main" val="8643767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Their shoulder was sore after the session in the gym.</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792184" y="3031075"/>
            <a:ext cx="2841173" cy="79057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2611828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768626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72835" y="800100"/>
            <a:ext cx="11446329" cy="6057900"/>
          </a:xfrm>
        </p:spPr>
        <p:txBody>
          <a:bodyPr>
            <a:noAutofit/>
          </a:bodyPr>
          <a:lstStyle/>
          <a:p>
            <a:pPr algn="l"/>
            <a:r>
              <a:rPr lang="en-GB" sz="3200" dirty="0">
                <a:solidFill>
                  <a:srgbClr val="000000"/>
                </a:solidFill>
                <a:effectLst/>
                <a:latin typeface="Twinkl Cursive Looped" panose="02000000000000000000" pitchFamily="2" charset="0"/>
                <a:ea typeface="Times New Roman" panose="02020603050405020304" pitchFamily="18" charset="0"/>
              </a:rPr>
              <a:t>Observing the Earth</a:t>
            </a:r>
            <a:br>
              <a:rPr lang="en-GB" sz="3200" dirty="0">
                <a:solidFill>
                  <a:srgbClr val="000000"/>
                </a:solidFill>
                <a:effectLst/>
                <a:latin typeface="Twinkl Cursive Looped" panose="02000000000000000000" pitchFamily="2" charset="0"/>
                <a:ea typeface="Times New Roman" panose="02020603050405020304" pitchFamily="18" charset="0"/>
              </a:rPr>
            </a:br>
            <a:br>
              <a:rPr lang="en-GB" sz="3200" dirty="0">
                <a:solidFill>
                  <a:srgbClr val="000000"/>
                </a:solidFill>
                <a:effectLst/>
                <a:latin typeface="Twinkl Cursive Looped" panose="02000000000000000000" pitchFamily="2" charset="0"/>
                <a:ea typeface="Times New Roman" panose="02020603050405020304" pitchFamily="18" charset="0"/>
              </a:rPr>
            </a:br>
            <a:r>
              <a:rPr lang="en-GB" sz="3200" dirty="0">
                <a:solidFill>
                  <a:srgbClr val="000000"/>
                </a:solidFill>
                <a:effectLst/>
                <a:latin typeface="Twinkl Cursive Looped" panose="02000000000000000000" pitchFamily="2" charset="0"/>
                <a:ea typeface="Times New Roman" panose="02020603050405020304" pitchFamily="18" charset="0"/>
              </a:rPr>
              <a:t>Environmental satellites help us to observe the Earth.  Some sit above the same point of the Earth’s surface, nearly 36,000 kilometres out into space, keeping pace with the planet as it rotates.  Others travel around the Earth, about 600 kilometres above the surface, and revisit the same point every two to three weeks.  Both kinds of satellites carry sensors that gather information about the atmosphere and the surface of the Earth, from its mountainous regions to its coastal regions.  Signals can pick up early if there is likely to be any volcanic activity for example.   This is sent to stations on the ground, which collect the signals, interpret the information and pass it on to scientists.    These stations are usually situated in rural areas and transmit the information to more urban locations. </a:t>
            </a:r>
          </a:p>
        </p:txBody>
      </p:sp>
    </p:spTree>
    <p:extLst>
      <p:ext uri="{BB962C8B-B14F-4D97-AF65-F5344CB8AC3E}">
        <p14:creationId xmlns:p14="http://schemas.microsoft.com/office/powerpoint/2010/main" val="16582173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72835" y="800100"/>
            <a:ext cx="11446329" cy="6057900"/>
          </a:xfrm>
        </p:spPr>
        <p:txBody>
          <a:bodyPr>
            <a:noAutofit/>
          </a:bodyPr>
          <a:lstStyle/>
          <a:p>
            <a:pPr algn="l"/>
            <a:r>
              <a:rPr lang="en-GB" sz="3200" dirty="0">
                <a:solidFill>
                  <a:srgbClr val="000000"/>
                </a:solidFill>
                <a:effectLst/>
                <a:latin typeface="Twinkl Cursive Looped" panose="02000000000000000000" pitchFamily="2" charset="0"/>
                <a:ea typeface="Times New Roman" panose="02020603050405020304" pitchFamily="18" charset="0"/>
              </a:rPr>
              <a:t>Observing the Earth</a:t>
            </a:r>
            <a:br>
              <a:rPr lang="en-GB" sz="3200" dirty="0">
                <a:solidFill>
                  <a:srgbClr val="000000"/>
                </a:solidFill>
                <a:effectLst/>
                <a:latin typeface="Twinkl Cursive Looped" panose="02000000000000000000" pitchFamily="2" charset="0"/>
                <a:ea typeface="Times New Roman" panose="02020603050405020304" pitchFamily="18" charset="0"/>
              </a:rPr>
            </a:br>
            <a:br>
              <a:rPr lang="en-GB" sz="3200" dirty="0">
                <a:solidFill>
                  <a:srgbClr val="000000"/>
                </a:solidFill>
                <a:effectLst/>
                <a:latin typeface="Twinkl Cursive Looped" panose="02000000000000000000" pitchFamily="2" charset="0"/>
                <a:ea typeface="Times New Roman" panose="02020603050405020304" pitchFamily="18" charset="0"/>
              </a:rPr>
            </a:br>
            <a:r>
              <a:rPr lang="en-GB" sz="3200" dirty="0">
                <a:solidFill>
                  <a:srgbClr val="000000"/>
                </a:solidFill>
                <a:effectLst/>
                <a:highlight>
                  <a:srgbClr val="FFFF00"/>
                </a:highlight>
                <a:latin typeface="Twinkl Cursive Looped" panose="02000000000000000000" pitchFamily="2" charset="0"/>
                <a:ea typeface="Times New Roman" panose="02020603050405020304" pitchFamily="18" charset="0"/>
              </a:rPr>
              <a:t>Environmental</a:t>
            </a:r>
            <a:r>
              <a:rPr lang="en-GB" sz="3200" dirty="0">
                <a:solidFill>
                  <a:srgbClr val="000000"/>
                </a:solidFill>
                <a:effectLst/>
                <a:latin typeface="Twinkl Cursive Looped" panose="02000000000000000000" pitchFamily="2" charset="0"/>
                <a:ea typeface="Times New Roman" panose="02020603050405020304" pitchFamily="18" charset="0"/>
              </a:rPr>
              <a:t> satellites help us to observe the Earth.  Some sit above the same point of the Earth’s surface, nearly 36,000 kilometres out into space, keeping pace with the planet as it rotates.  Others travel around the Earth, about 600 kilometres above the surface, and revisit the same point every two to three weeks.  Both kinds of satellites carry sensors that gather information about the atmosphere and the surface of the Earth, from its </a:t>
            </a:r>
            <a:r>
              <a:rPr lang="en-GB" sz="3200" dirty="0">
                <a:solidFill>
                  <a:srgbClr val="000000"/>
                </a:solidFill>
                <a:effectLst/>
                <a:highlight>
                  <a:srgbClr val="FFFF00"/>
                </a:highlight>
                <a:latin typeface="Twinkl Cursive Looped" panose="02000000000000000000" pitchFamily="2" charset="0"/>
                <a:ea typeface="Times New Roman" panose="02020603050405020304" pitchFamily="18" charset="0"/>
              </a:rPr>
              <a:t>mountainous</a:t>
            </a:r>
            <a:r>
              <a:rPr lang="en-GB" sz="3200" dirty="0">
                <a:solidFill>
                  <a:srgbClr val="000000"/>
                </a:solidFill>
                <a:effectLst/>
                <a:latin typeface="Twinkl Cursive Looped" panose="02000000000000000000" pitchFamily="2" charset="0"/>
                <a:ea typeface="Times New Roman" panose="02020603050405020304" pitchFamily="18" charset="0"/>
              </a:rPr>
              <a:t> regions to its </a:t>
            </a:r>
            <a:r>
              <a:rPr lang="en-GB" sz="3200" dirty="0">
                <a:solidFill>
                  <a:srgbClr val="000000"/>
                </a:solidFill>
                <a:effectLst/>
                <a:highlight>
                  <a:srgbClr val="FFFF00"/>
                </a:highlight>
                <a:latin typeface="Twinkl Cursive Looped" panose="02000000000000000000" pitchFamily="2" charset="0"/>
                <a:ea typeface="Times New Roman" panose="02020603050405020304" pitchFamily="18" charset="0"/>
              </a:rPr>
              <a:t>coastal</a:t>
            </a:r>
            <a:r>
              <a:rPr lang="en-GB" sz="3200" dirty="0">
                <a:solidFill>
                  <a:srgbClr val="000000"/>
                </a:solidFill>
                <a:effectLst/>
                <a:latin typeface="Twinkl Cursive Looped" panose="02000000000000000000" pitchFamily="2" charset="0"/>
                <a:ea typeface="Times New Roman" panose="02020603050405020304" pitchFamily="18" charset="0"/>
              </a:rPr>
              <a:t> regions.  Signals can pick up early if there is likely to be any volcanic activity for example.   This is sent to stations on the ground, which collect the signals, interpret the information and pass it on to scientists.    These stations are usually situated in </a:t>
            </a:r>
            <a:r>
              <a:rPr lang="en-GB" sz="3200" dirty="0">
                <a:solidFill>
                  <a:srgbClr val="000000"/>
                </a:solidFill>
                <a:effectLst/>
                <a:highlight>
                  <a:srgbClr val="FFFF00"/>
                </a:highlight>
                <a:latin typeface="Twinkl Cursive Looped" panose="02000000000000000000" pitchFamily="2" charset="0"/>
                <a:ea typeface="Times New Roman" panose="02020603050405020304" pitchFamily="18" charset="0"/>
              </a:rPr>
              <a:t>rural</a:t>
            </a:r>
            <a:r>
              <a:rPr lang="en-GB" sz="3200" dirty="0">
                <a:solidFill>
                  <a:srgbClr val="000000"/>
                </a:solidFill>
                <a:effectLst/>
                <a:latin typeface="Twinkl Cursive Looped" panose="02000000000000000000" pitchFamily="2" charset="0"/>
                <a:ea typeface="Times New Roman" panose="02020603050405020304" pitchFamily="18" charset="0"/>
              </a:rPr>
              <a:t> areas and transmit the information to more </a:t>
            </a:r>
            <a:r>
              <a:rPr lang="en-GB" sz="3200" dirty="0">
                <a:solidFill>
                  <a:srgbClr val="000000"/>
                </a:solidFill>
                <a:effectLst/>
                <a:highlight>
                  <a:srgbClr val="FFFF00"/>
                </a:highlight>
                <a:latin typeface="Twinkl Cursive Looped" panose="02000000000000000000" pitchFamily="2" charset="0"/>
                <a:ea typeface="Times New Roman" panose="02020603050405020304" pitchFamily="18" charset="0"/>
              </a:rPr>
              <a:t>urban</a:t>
            </a:r>
            <a:r>
              <a:rPr lang="en-GB" sz="3200" dirty="0">
                <a:solidFill>
                  <a:srgbClr val="000000"/>
                </a:solidFill>
                <a:effectLst/>
                <a:latin typeface="Twinkl Cursive Looped" panose="02000000000000000000" pitchFamily="2" charset="0"/>
                <a:ea typeface="Times New Roman" panose="02020603050405020304" pitchFamily="18" charset="0"/>
              </a:rPr>
              <a:t> locations. </a:t>
            </a:r>
          </a:p>
        </p:txBody>
      </p:sp>
    </p:spTree>
    <p:extLst>
      <p:ext uri="{BB962C8B-B14F-4D97-AF65-F5344CB8AC3E}">
        <p14:creationId xmlns:p14="http://schemas.microsoft.com/office/powerpoint/2010/main" val="8164693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5342335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a:bodyPr>
          <a:lstStyle/>
          <a:p>
            <a:r>
              <a:rPr lang="en-GB" sz="6000" dirty="0">
                <a:solidFill>
                  <a:srgbClr val="000000"/>
                </a:solidFill>
                <a:effectLst/>
                <a:latin typeface="Twinkl Cursive Looped" panose="02000000000000000000" pitchFamily="2" charset="0"/>
                <a:ea typeface="Times New Roman" panose="02020603050405020304" pitchFamily="18" charset="0"/>
              </a:rPr>
              <a:t>Environmental satellites help us to observe the Earth. </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9582885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6  - Summer 2</a:t>
            </a:r>
          </a:p>
          <a:p>
            <a:r>
              <a:rPr lang="en-GB" sz="7200" dirty="0">
                <a:latin typeface="Twinkl Cursive Looped" panose="02000000000000000000" pitchFamily="2" charset="0"/>
              </a:rPr>
              <a:t>Week 5 - Tuesday</a:t>
            </a:r>
          </a:p>
          <a:p>
            <a:endParaRPr lang="en-GB" sz="7200" dirty="0"/>
          </a:p>
        </p:txBody>
      </p:sp>
    </p:spTree>
    <p:extLst>
      <p:ext uri="{BB962C8B-B14F-4D97-AF65-F5344CB8AC3E}">
        <p14:creationId xmlns:p14="http://schemas.microsoft.com/office/powerpoint/2010/main" val="363476457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35907" y="2101110"/>
            <a:ext cx="10515600" cy="1481650"/>
          </a:xfrm>
        </p:spPr>
        <p:txBody>
          <a:bodyPr>
            <a:normAutofit/>
          </a:bodyPr>
          <a:lstStyle/>
          <a:p>
            <a:pPr algn="ctr"/>
            <a:r>
              <a:rPr lang="en-GB" dirty="0">
                <a:latin typeface="Twinkl Cursive Looped" panose="02000000000000000000" pitchFamily="2" charset="0"/>
              </a:rPr>
              <a:t>geography vocabulary </a:t>
            </a:r>
          </a:p>
        </p:txBody>
      </p:sp>
    </p:spTree>
    <p:extLst>
      <p:ext uri="{BB962C8B-B14F-4D97-AF65-F5344CB8AC3E}">
        <p14:creationId xmlns:p14="http://schemas.microsoft.com/office/powerpoint/2010/main" val="3506280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agriculture</a:t>
            </a:r>
          </a:p>
        </p:txBody>
      </p:sp>
      <p:pic>
        <p:nvPicPr>
          <p:cNvPr id="36866" name="Picture 2" descr="Image result for agriculture clipart">
            <a:extLst>
              <a:ext uri="{FF2B5EF4-FFF2-40B4-BE49-F238E27FC236}">
                <a16:creationId xmlns:a16="http://schemas.microsoft.com/office/drawing/2014/main" id="{2299237B-8E5E-791F-C1F2-FE71A74F7A4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6238" y="377598"/>
            <a:ext cx="2752725" cy="1857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104507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686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rural</a:t>
            </a:r>
          </a:p>
        </p:txBody>
      </p:sp>
      <p:pic>
        <p:nvPicPr>
          <p:cNvPr id="35842" name="Picture 2" descr="Image result for rural clipart">
            <a:extLst>
              <a:ext uri="{FF2B5EF4-FFF2-40B4-BE49-F238E27FC236}">
                <a16:creationId xmlns:a16="http://schemas.microsoft.com/office/drawing/2014/main" id="{0EEAC90C-D640-9242-CC65-18FD47B22CF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3528" y="595993"/>
            <a:ext cx="25908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798695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584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A74EFA9D-1AFF-0C98-2CDD-AA910E6A8F18}"/>
              </a:ext>
            </a:extLst>
          </p:cNvPr>
          <p:cNvPicPr>
            <a:picLocks noChangeAspect="1"/>
          </p:cNvPicPr>
          <p:nvPr/>
        </p:nvPicPr>
        <p:blipFill rotWithShape="1">
          <a:blip r:embed="rId2"/>
          <a:srcRect l="19018" t="14268" r="18036" b="14984"/>
          <a:stretch/>
        </p:blipFill>
        <p:spPr>
          <a:xfrm>
            <a:off x="310242" y="-1"/>
            <a:ext cx="10727871" cy="6779101"/>
          </a:xfrm>
          <a:prstGeom prst="rect">
            <a:avLst/>
          </a:prstGeom>
        </p:spPr>
      </p:pic>
    </p:spTree>
    <p:extLst>
      <p:ext uri="{BB962C8B-B14F-4D97-AF65-F5344CB8AC3E}">
        <p14:creationId xmlns:p14="http://schemas.microsoft.com/office/powerpoint/2010/main" val="39559133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urban</a:t>
            </a:r>
          </a:p>
        </p:txBody>
      </p:sp>
      <p:pic>
        <p:nvPicPr>
          <p:cNvPr id="34818" name="Picture 2" descr="Image result for urban clipart">
            <a:extLst>
              <a:ext uri="{FF2B5EF4-FFF2-40B4-BE49-F238E27FC236}">
                <a16:creationId xmlns:a16="http://schemas.microsoft.com/office/drawing/2014/main" id="{1B0D57E1-055C-1524-5121-FF09D5EA7F0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5518" y="465364"/>
            <a:ext cx="24574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52854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48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agriculture</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2439928"/>
            <a:ext cx="11314340" cy="1015663"/>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rPr>
              <a:t>NOUN</a:t>
            </a: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259216" y="3995678"/>
            <a:ext cx="11789909" cy="2862322"/>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the science or practice of farming, including cultivation of the soil for the growing of crops and the rearing of animals to provide food, wool, and other products</a:t>
            </a:r>
          </a:p>
        </p:txBody>
      </p:sp>
      <p:pic>
        <p:nvPicPr>
          <p:cNvPr id="3" name="Picture 2" descr="Image result for agriculture clipart">
            <a:extLst>
              <a:ext uri="{FF2B5EF4-FFF2-40B4-BE49-F238E27FC236}">
                <a16:creationId xmlns:a16="http://schemas.microsoft.com/office/drawing/2014/main" id="{B4D25ABA-FF16-10CA-6EF9-37BD593FA30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6238" y="377598"/>
            <a:ext cx="2752725" cy="1857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918015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rural</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2439928"/>
            <a:ext cx="11314340"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rPr>
              <a:t>ADJECTIVE</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259216" y="3995678"/>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dirty="0">
                <a:solidFill>
                  <a:prstClr val="black"/>
                </a:solidFill>
                <a:latin typeface="Twinkl Cursive Looped" panose="02000000000000000000" pitchFamily="2" charset="0"/>
              </a:rPr>
              <a:t> in, relating to, or characteristic of the countryside rather than the town</a:t>
            </a:r>
          </a:p>
        </p:txBody>
      </p:sp>
      <p:pic>
        <p:nvPicPr>
          <p:cNvPr id="4" name="Picture 2" descr="Image result for rural clipart">
            <a:extLst>
              <a:ext uri="{FF2B5EF4-FFF2-40B4-BE49-F238E27FC236}">
                <a16:creationId xmlns:a16="http://schemas.microsoft.com/office/drawing/2014/main" id="{F273D8CC-2B9F-C2E2-5AD6-4D916C7471A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3528" y="595993"/>
            <a:ext cx="25908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82074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urban</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2439928"/>
            <a:ext cx="11314340"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rPr>
              <a:t>ADJECTIVE</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259216" y="3995678"/>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in, relating to, or characteristic of a town or city</a:t>
            </a:r>
          </a:p>
        </p:txBody>
      </p:sp>
      <p:pic>
        <p:nvPicPr>
          <p:cNvPr id="4" name="Picture 2" descr="Image result for urban clipart">
            <a:extLst>
              <a:ext uri="{FF2B5EF4-FFF2-40B4-BE49-F238E27FC236}">
                <a16:creationId xmlns:a16="http://schemas.microsoft.com/office/drawing/2014/main" id="{79F08D13-18CB-2977-47B5-F63B65BF583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5518" y="465364"/>
            <a:ext cx="24574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765909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 The majority of workers in Norfolk are linked to agriculture in some way.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143953" y="2968398"/>
            <a:ext cx="3428548" cy="921204"/>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___________</a:t>
            </a:r>
            <a:endParaRPr lang="en-GB" i="1" dirty="0"/>
          </a:p>
        </p:txBody>
      </p:sp>
    </p:spTree>
    <p:extLst>
      <p:ext uri="{BB962C8B-B14F-4D97-AF65-F5344CB8AC3E}">
        <p14:creationId xmlns:p14="http://schemas.microsoft.com/office/powerpoint/2010/main" val="22233043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In some remote rural areas people lack access to resources such as the internet.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731327" y="2139043"/>
            <a:ext cx="1779816" cy="941782"/>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16721735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urban population is growing year on year.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416629" y="2798225"/>
            <a:ext cx="1812471" cy="1023425"/>
          </a:xfrm>
          <a:prstGeom prst="rect">
            <a:avLst/>
          </a:prstGeom>
          <a:solidFill>
            <a:schemeClr val="bg1">
              <a:lumMod val="95000"/>
            </a:schemeClr>
          </a:solidFill>
        </p:spPr>
        <p:txBody>
          <a:bodyPr vert="horz" lIns="91440" tIns="45720" rIns="91440" bIns="45720" rtlCol="0" anchor="b">
            <a:no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000" dirty="0">
                <a:latin typeface="Twinkl Cursive Looped" panose="02000000000000000000" pitchFamily="2" charset="0"/>
              </a:rPr>
              <a:t>_____</a:t>
            </a:r>
            <a:endParaRPr lang="en-GB" sz="4000" i="1" dirty="0"/>
          </a:p>
        </p:txBody>
      </p:sp>
    </p:spTree>
    <p:extLst>
      <p:ext uri="{BB962C8B-B14F-4D97-AF65-F5344CB8AC3E}">
        <p14:creationId xmlns:p14="http://schemas.microsoft.com/office/powerpoint/2010/main" val="38020761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70274969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embarrass</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107996"/>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VERB</a:t>
            </a: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1846659"/>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cause (someone) to feel awkward, self-conscious, or ashamed</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4102" name="Picture 6" descr="Image result for embarrassclipart">
            <a:extLst>
              <a:ext uri="{FF2B5EF4-FFF2-40B4-BE49-F238E27FC236}">
                <a16:creationId xmlns:a16="http://schemas.microsoft.com/office/drawing/2014/main" id="{9B085709-4C87-D614-6D32-42C405D3DE3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3272" y="350759"/>
            <a:ext cx="1666875" cy="1743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686472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10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5686" y="3009472"/>
            <a:ext cx="11560628" cy="1481650"/>
          </a:xfrm>
        </p:spPr>
        <p:txBody>
          <a:bodyPr>
            <a:normAutofit fontScale="90000"/>
          </a:bodyPr>
          <a:lstStyle/>
          <a:p>
            <a:pPr algn="ctr"/>
            <a:r>
              <a:rPr lang="en-GB" dirty="0">
                <a:latin typeface="Twinkl Cursive Looped" panose="02000000000000000000" pitchFamily="2" charset="0"/>
              </a:rPr>
              <a:t>They promised not to embarrass their mum.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906983" y="2775857"/>
            <a:ext cx="3526973" cy="974440"/>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23030458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No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378623693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shoulder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775302"/>
            <a:ext cx="11614375" cy="3077766"/>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the laterally projecting part of the human body formed of the bones and joints with their covering tissue by which the arm is connected with the trunk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198" name="Picture 6" descr="Image result for shoulder clipart">
            <a:extLst>
              <a:ext uri="{FF2B5EF4-FFF2-40B4-BE49-F238E27FC236}">
                <a16:creationId xmlns:a16="http://schemas.microsoft.com/office/drawing/2014/main" id="{71E3541C-AB29-FDDC-5838-4D5B4D72E51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348343"/>
            <a:ext cx="2524125" cy="2000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122270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Their shoulder was sore after the session in the gym.</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792184" y="3031075"/>
            <a:ext cx="2841173" cy="79057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6147421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04698353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72835" y="800100"/>
            <a:ext cx="11446329" cy="6057900"/>
          </a:xfrm>
        </p:spPr>
        <p:txBody>
          <a:bodyPr>
            <a:noAutofit/>
          </a:bodyPr>
          <a:lstStyle/>
          <a:p>
            <a:pPr algn="l"/>
            <a:r>
              <a:rPr lang="en-GB" sz="3200" dirty="0">
                <a:solidFill>
                  <a:srgbClr val="000000"/>
                </a:solidFill>
                <a:effectLst/>
                <a:latin typeface="Twinkl Cursive Looped" panose="02000000000000000000" pitchFamily="2" charset="0"/>
                <a:ea typeface="Times New Roman" panose="02020603050405020304" pitchFamily="18" charset="0"/>
              </a:rPr>
              <a:t>Observing the Earth</a:t>
            </a:r>
            <a:br>
              <a:rPr lang="en-GB" sz="3200" dirty="0">
                <a:solidFill>
                  <a:srgbClr val="000000"/>
                </a:solidFill>
                <a:effectLst/>
                <a:latin typeface="Twinkl Cursive Looped" panose="02000000000000000000" pitchFamily="2" charset="0"/>
                <a:ea typeface="Times New Roman" panose="02020603050405020304" pitchFamily="18" charset="0"/>
              </a:rPr>
            </a:br>
            <a:br>
              <a:rPr lang="en-GB" sz="3200" dirty="0">
                <a:solidFill>
                  <a:srgbClr val="000000"/>
                </a:solidFill>
                <a:effectLst/>
                <a:latin typeface="Twinkl Cursive Looped" panose="02000000000000000000" pitchFamily="2" charset="0"/>
                <a:ea typeface="Times New Roman" panose="02020603050405020304" pitchFamily="18" charset="0"/>
              </a:rPr>
            </a:br>
            <a:r>
              <a:rPr lang="en-GB" sz="3200" dirty="0">
                <a:solidFill>
                  <a:srgbClr val="000000"/>
                </a:solidFill>
                <a:effectLst/>
                <a:latin typeface="Twinkl Cursive Looped" panose="02000000000000000000" pitchFamily="2" charset="0"/>
                <a:ea typeface="Times New Roman" panose="02020603050405020304" pitchFamily="18" charset="0"/>
              </a:rPr>
              <a:t>Environmental satellites help us to observe the Earth.  Some sit above the same point of the Earth’s surface, nearly 36,000 kilometres out into space, keeping pace with the planet as it rotates.  Others travel around the Earth, about 600 kilometres above the surface, and revisit the same point every two to three weeks.  Both kinds of satellites carry sensors that gather information about the atmosphere and the surface of the Earth, from its mountainous regions to its coastal regions.  Signals can pick up early if there is likely to be any volcanic activity for example.   This is sent to stations on the ground, which collect the signals, interpret the information and pass it on to scientists.    These stations are usually situated in rural areas and transmit the information to more urban locations. </a:t>
            </a:r>
          </a:p>
        </p:txBody>
      </p:sp>
    </p:spTree>
    <p:extLst>
      <p:ext uri="{BB962C8B-B14F-4D97-AF65-F5344CB8AC3E}">
        <p14:creationId xmlns:p14="http://schemas.microsoft.com/office/powerpoint/2010/main" val="390215235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72835" y="800100"/>
            <a:ext cx="11446329" cy="6057900"/>
          </a:xfrm>
        </p:spPr>
        <p:txBody>
          <a:bodyPr>
            <a:noAutofit/>
          </a:bodyPr>
          <a:lstStyle/>
          <a:p>
            <a:pPr algn="l"/>
            <a:r>
              <a:rPr lang="en-GB" sz="3200" dirty="0">
                <a:solidFill>
                  <a:srgbClr val="000000"/>
                </a:solidFill>
                <a:effectLst/>
                <a:latin typeface="Twinkl Cursive Looped" panose="02000000000000000000" pitchFamily="2" charset="0"/>
                <a:ea typeface="Times New Roman" panose="02020603050405020304" pitchFamily="18" charset="0"/>
              </a:rPr>
              <a:t>Observing the Earth</a:t>
            </a:r>
            <a:br>
              <a:rPr lang="en-GB" sz="3200" dirty="0">
                <a:solidFill>
                  <a:srgbClr val="000000"/>
                </a:solidFill>
                <a:effectLst/>
                <a:latin typeface="Twinkl Cursive Looped" panose="02000000000000000000" pitchFamily="2" charset="0"/>
                <a:ea typeface="Times New Roman" panose="02020603050405020304" pitchFamily="18" charset="0"/>
              </a:rPr>
            </a:br>
            <a:br>
              <a:rPr lang="en-GB" sz="3200" dirty="0">
                <a:solidFill>
                  <a:srgbClr val="000000"/>
                </a:solidFill>
                <a:effectLst/>
                <a:latin typeface="Twinkl Cursive Looped" panose="02000000000000000000" pitchFamily="2" charset="0"/>
                <a:ea typeface="Times New Roman" panose="02020603050405020304" pitchFamily="18" charset="0"/>
              </a:rPr>
            </a:br>
            <a:r>
              <a:rPr lang="en-GB" sz="3200" dirty="0">
                <a:solidFill>
                  <a:srgbClr val="000000"/>
                </a:solidFill>
                <a:effectLst/>
                <a:highlight>
                  <a:srgbClr val="FFFF00"/>
                </a:highlight>
                <a:latin typeface="Twinkl Cursive Looped" panose="02000000000000000000" pitchFamily="2" charset="0"/>
                <a:ea typeface="Times New Roman" panose="02020603050405020304" pitchFamily="18" charset="0"/>
              </a:rPr>
              <a:t>Environmental</a:t>
            </a:r>
            <a:r>
              <a:rPr lang="en-GB" sz="3200" dirty="0">
                <a:solidFill>
                  <a:srgbClr val="000000"/>
                </a:solidFill>
                <a:effectLst/>
                <a:latin typeface="Twinkl Cursive Looped" panose="02000000000000000000" pitchFamily="2" charset="0"/>
                <a:ea typeface="Times New Roman" panose="02020603050405020304" pitchFamily="18" charset="0"/>
              </a:rPr>
              <a:t> satellites help us to observe the Earth.  Some sit above the same point of the Earth’s surface, nearly 36,000 kilometres out into space, keeping pace with the planet as it rotates.  Others travel around the Earth, about 600 kilometres above the surface, and revisit the same point every two to three weeks.  Both kinds of satellites carry sensors that gather information about the atmosphere and the surface of the Earth, from its </a:t>
            </a:r>
            <a:r>
              <a:rPr lang="en-GB" sz="3200" dirty="0">
                <a:solidFill>
                  <a:srgbClr val="000000"/>
                </a:solidFill>
                <a:effectLst/>
                <a:highlight>
                  <a:srgbClr val="FFFF00"/>
                </a:highlight>
                <a:latin typeface="Twinkl Cursive Looped" panose="02000000000000000000" pitchFamily="2" charset="0"/>
                <a:ea typeface="Times New Roman" panose="02020603050405020304" pitchFamily="18" charset="0"/>
              </a:rPr>
              <a:t>mountainous</a:t>
            </a:r>
            <a:r>
              <a:rPr lang="en-GB" sz="3200" dirty="0">
                <a:solidFill>
                  <a:srgbClr val="000000"/>
                </a:solidFill>
                <a:effectLst/>
                <a:latin typeface="Twinkl Cursive Looped" panose="02000000000000000000" pitchFamily="2" charset="0"/>
                <a:ea typeface="Times New Roman" panose="02020603050405020304" pitchFamily="18" charset="0"/>
              </a:rPr>
              <a:t> regions to its </a:t>
            </a:r>
            <a:r>
              <a:rPr lang="en-GB" sz="3200" dirty="0">
                <a:solidFill>
                  <a:srgbClr val="000000"/>
                </a:solidFill>
                <a:effectLst/>
                <a:highlight>
                  <a:srgbClr val="FFFF00"/>
                </a:highlight>
                <a:latin typeface="Twinkl Cursive Looped" panose="02000000000000000000" pitchFamily="2" charset="0"/>
                <a:ea typeface="Times New Roman" panose="02020603050405020304" pitchFamily="18" charset="0"/>
              </a:rPr>
              <a:t>coastal</a:t>
            </a:r>
            <a:r>
              <a:rPr lang="en-GB" sz="3200" dirty="0">
                <a:solidFill>
                  <a:srgbClr val="000000"/>
                </a:solidFill>
                <a:effectLst/>
                <a:latin typeface="Twinkl Cursive Looped" panose="02000000000000000000" pitchFamily="2" charset="0"/>
                <a:ea typeface="Times New Roman" panose="02020603050405020304" pitchFamily="18" charset="0"/>
              </a:rPr>
              <a:t> regions.  Signals can pick up early if there is likely to be any volcanic activity for example.   This is sent to stations on the ground, which collect the signals, interpret the information and pass it on to scientists.    These stations are usually situated in </a:t>
            </a:r>
            <a:r>
              <a:rPr lang="en-GB" sz="3200" dirty="0">
                <a:solidFill>
                  <a:srgbClr val="000000"/>
                </a:solidFill>
                <a:effectLst/>
                <a:highlight>
                  <a:srgbClr val="FFFF00"/>
                </a:highlight>
                <a:latin typeface="Twinkl Cursive Looped" panose="02000000000000000000" pitchFamily="2" charset="0"/>
                <a:ea typeface="Times New Roman" panose="02020603050405020304" pitchFamily="18" charset="0"/>
              </a:rPr>
              <a:t>rural</a:t>
            </a:r>
            <a:r>
              <a:rPr lang="en-GB" sz="3200" dirty="0">
                <a:solidFill>
                  <a:srgbClr val="000000"/>
                </a:solidFill>
                <a:effectLst/>
                <a:latin typeface="Twinkl Cursive Looped" panose="02000000000000000000" pitchFamily="2" charset="0"/>
                <a:ea typeface="Times New Roman" panose="02020603050405020304" pitchFamily="18" charset="0"/>
              </a:rPr>
              <a:t> areas and transmit the information to more </a:t>
            </a:r>
            <a:r>
              <a:rPr lang="en-GB" sz="3200" dirty="0">
                <a:solidFill>
                  <a:srgbClr val="000000"/>
                </a:solidFill>
                <a:effectLst/>
                <a:highlight>
                  <a:srgbClr val="FFFF00"/>
                </a:highlight>
                <a:latin typeface="Twinkl Cursive Looped" panose="02000000000000000000" pitchFamily="2" charset="0"/>
                <a:ea typeface="Times New Roman" panose="02020603050405020304" pitchFamily="18" charset="0"/>
              </a:rPr>
              <a:t>urban</a:t>
            </a:r>
            <a:r>
              <a:rPr lang="en-GB" sz="3200" dirty="0">
                <a:solidFill>
                  <a:srgbClr val="000000"/>
                </a:solidFill>
                <a:effectLst/>
                <a:latin typeface="Twinkl Cursive Looped" panose="02000000000000000000" pitchFamily="2" charset="0"/>
                <a:ea typeface="Times New Roman" panose="02020603050405020304" pitchFamily="18" charset="0"/>
              </a:rPr>
              <a:t> locations. </a:t>
            </a:r>
          </a:p>
        </p:txBody>
      </p:sp>
    </p:spTree>
    <p:extLst>
      <p:ext uri="{BB962C8B-B14F-4D97-AF65-F5344CB8AC3E}">
        <p14:creationId xmlns:p14="http://schemas.microsoft.com/office/powerpoint/2010/main" val="305589945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20225483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3795712"/>
            <a:ext cx="10515600" cy="2852737"/>
          </a:xfrm>
        </p:spPr>
        <p:txBody>
          <a:bodyPr>
            <a:normAutofit fontScale="90000"/>
          </a:bodyPr>
          <a:lstStyle/>
          <a:p>
            <a:r>
              <a:rPr lang="en-GB" sz="6000" dirty="0">
                <a:solidFill>
                  <a:srgbClr val="000000"/>
                </a:solidFill>
                <a:effectLst/>
                <a:latin typeface="Twinkl Cursive Looped" panose="02000000000000000000" pitchFamily="2" charset="0"/>
                <a:ea typeface="Times New Roman" panose="02020603050405020304" pitchFamily="18" charset="0"/>
              </a:rPr>
              <a:t>Both kinds of satellites carry sensors that gather information about the atmosphere and the surface of the Earth, from its mountainous regions to its coastal regions. </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236497177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6  - Summer 2</a:t>
            </a:r>
          </a:p>
          <a:p>
            <a:r>
              <a:rPr lang="en-GB" sz="7200" dirty="0">
                <a:latin typeface="Twinkl Cursive Looped" panose="02000000000000000000" pitchFamily="2" charset="0"/>
              </a:rPr>
              <a:t>Week 5 - Wednesday</a:t>
            </a:r>
          </a:p>
          <a:p>
            <a:endParaRPr lang="en-GB" sz="7200" dirty="0"/>
          </a:p>
        </p:txBody>
      </p:sp>
    </p:spTree>
    <p:extLst>
      <p:ext uri="{BB962C8B-B14F-4D97-AF65-F5344CB8AC3E}">
        <p14:creationId xmlns:p14="http://schemas.microsoft.com/office/powerpoint/2010/main" val="235559797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35907" y="2101110"/>
            <a:ext cx="10515600" cy="1481650"/>
          </a:xfrm>
        </p:spPr>
        <p:txBody>
          <a:bodyPr>
            <a:normAutofit/>
          </a:bodyPr>
          <a:lstStyle/>
          <a:p>
            <a:pPr algn="ctr"/>
            <a:r>
              <a:rPr lang="en-GB" dirty="0">
                <a:latin typeface="Twinkl Cursive Looped" panose="02000000000000000000" pitchFamily="2" charset="0"/>
              </a:rPr>
              <a:t>geography vocabulary </a:t>
            </a:r>
          </a:p>
        </p:txBody>
      </p:sp>
    </p:spTree>
    <p:extLst>
      <p:ext uri="{BB962C8B-B14F-4D97-AF65-F5344CB8AC3E}">
        <p14:creationId xmlns:p14="http://schemas.microsoft.com/office/powerpoint/2010/main" val="367831458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volcanic</a:t>
            </a:r>
          </a:p>
        </p:txBody>
      </p:sp>
      <p:pic>
        <p:nvPicPr>
          <p:cNvPr id="28674" name="Picture 2" descr="Image result for volcanic clipart">
            <a:extLst>
              <a:ext uri="{FF2B5EF4-FFF2-40B4-BE49-F238E27FC236}">
                <a16:creationId xmlns:a16="http://schemas.microsoft.com/office/drawing/2014/main" id="{A44451DF-F4CC-8873-B268-5E93C1E8CEB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8279" y="416379"/>
            <a:ext cx="25527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762757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86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14896988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mountainous</a:t>
            </a:r>
          </a:p>
        </p:txBody>
      </p:sp>
      <p:pic>
        <p:nvPicPr>
          <p:cNvPr id="27650" name="Picture 2" descr="Image result for mountainous clipart">
            <a:extLst>
              <a:ext uri="{FF2B5EF4-FFF2-40B4-BE49-F238E27FC236}">
                <a16:creationId xmlns:a16="http://schemas.microsoft.com/office/drawing/2014/main" id="{976E8AE3-6AD3-E9DD-620F-E6B538B3ED9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9447" y="644979"/>
            <a:ext cx="20764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082972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76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coastal</a:t>
            </a:r>
          </a:p>
        </p:txBody>
      </p:sp>
      <p:pic>
        <p:nvPicPr>
          <p:cNvPr id="26626" name="Picture 2" descr="Image result for coastal clipart">
            <a:extLst>
              <a:ext uri="{FF2B5EF4-FFF2-40B4-BE49-F238E27FC236}">
                <a16:creationId xmlns:a16="http://schemas.microsoft.com/office/drawing/2014/main" id="{F24D5333-F7CC-7FB8-735F-B4BD6D0C4FB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4953" y="536803"/>
            <a:ext cx="2876550" cy="18002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341150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66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volcanic</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2439928"/>
            <a:ext cx="11314340" cy="1015663"/>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rPr>
              <a:t>ADJECTIVE</a:t>
            </a: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259216" y="3995678"/>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relating to or produced by a volcano or volcanoes</a:t>
            </a:r>
          </a:p>
        </p:txBody>
      </p:sp>
      <p:pic>
        <p:nvPicPr>
          <p:cNvPr id="3" name="Picture 2" descr="Image result for volcanic clipart">
            <a:extLst>
              <a:ext uri="{FF2B5EF4-FFF2-40B4-BE49-F238E27FC236}">
                <a16:creationId xmlns:a16="http://schemas.microsoft.com/office/drawing/2014/main" id="{38CA8CC6-E6B5-005E-4342-EA246BADF21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8279" y="416379"/>
            <a:ext cx="25527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681547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mountainous</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2439928"/>
            <a:ext cx="11314340"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rPr>
              <a:t>ADJECTIVE</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259216" y="3995678"/>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dirty="0">
                <a:solidFill>
                  <a:prstClr val="black"/>
                </a:solidFill>
                <a:latin typeface="Twinkl Cursive Looped" panose="02000000000000000000" pitchFamily="2" charset="0"/>
              </a:rPr>
              <a:t> (of a region) having many mountains</a:t>
            </a:r>
          </a:p>
        </p:txBody>
      </p:sp>
      <p:pic>
        <p:nvPicPr>
          <p:cNvPr id="4" name="Picture 2" descr="Image result for mountainous clipart">
            <a:extLst>
              <a:ext uri="{FF2B5EF4-FFF2-40B4-BE49-F238E27FC236}">
                <a16:creationId xmlns:a16="http://schemas.microsoft.com/office/drawing/2014/main" id="{6235D150-D974-F5F3-ECAE-17563C09822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9447" y="644979"/>
            <a:ext cx="20764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698938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coastal</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2439928"/>
            <a:ext cx="11314340" cy="1015663"/>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rPr>
              <a:t>ADJECTIVE</a:t>
            </a: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259216" y="3995678"/>
            <a:ext cx="11789909"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of or near a coast</a:t>
            </a:r>
          </a:p>
        </p:txBody>
      </p:sp>
      <p:pic>
        <p:nvPicPr>
          <p:cNvPr id="4" name="Picture 2" descr="Image result for coastal clipart">
            <a:extLst>
              <a:ext uri="{FF2B5EF4-FFF2-40B4-BE49-F238E27FC236}">
                <a16:creationId xmlns:a16="http://schemas.microsoft.com/office/drawing/2014/main" id="{D5233651-A198-FC64-CEF7-89A75A96566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4953" y="536803"/>
            <a:ext cx="2876550" cy="18002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871519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Thick deposits of black volcanic ash prevented planes from flying.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7658553" y="2900446"/>
            <a:ext cx="2677433" cy="921204"/>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7562815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mountainous area around Everest is called the Himalayas.</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812469" y="2777647"/>
            <a:ext cx="3869873" cy="941782"/>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___________</a:t>
            </a:r>
            <a:endParaRPr lang="en-GB" i="1" dirty="0"/>
          </a:p>
        </p:txBody>
      </p:sp>
    </p:spTree>
    <p:extLst>
      <p:ext uri="{BB962C8B-B14F-4D97-AF65-F5344CB8AC3E}">
        <p14:creationId xmlns:p14="http://schemas.microsoft.com/office/powerpoint/2010/main" val="26762541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Coastal erosion is becoming more and more of a concern for areas in the UK.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028700" y="2057400"/>
            <a:ext cx="2351315" cy="1023425"/>
          </a:xfrm>
          <a:prstGeom prst="rect">
            <a:avLst/>
          </a:prstGeom>
          <a:solidFill>
            <a:schemeClr val="bg1">
              <a:lumMod val="95000"/>
            </a:schemeClr>
          </a:solidFill>
        </p:spPr>
        <p:txBody>
          <a:bodyPr vert="horz" lIns="91440" tIns="45720" rIns="91440" bIns="45720" rtlCol="0" anchor="b">
            <a:no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000" dirty="0">
                <a:latin typeface="Twinkl Cursive Looped" panose="02000000000000000000" pitchFamily="2" charset="0"/>
              </a:rPr>
              <a:t>_______</a:t>
            </a:r>
            <a:endParaRPr lang="en-GB" sz="4000" i="1" dirty="0"/>
          </a:p>
        </p:txBody>
      </p:sp>
    </p:spTree>
    <p:extLst>
      <p:ext uri="{BB962C8B-B14F-4D97-AF65-F5344CB8AC3E}">
        <p14:creationId xmlns:p14="http://schemas.microsoft.com/office/powerpoint/2010/main" val="22024371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2112826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embarrass</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107996"/>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VERB</a:t>
            </a: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1846659"/>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cause (someone) to feel awkward, self-conscious, or ashamed</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4102" name="Picture 6" descr="Image result for embarrassclipart">
            <a:extLst>
              <a:ext uri="{FF2B5EF4-FFF2-40B4-BE49-F238E27FC236}">
                <a16:creationId xmlns:a16="http://schemas.microsoft.com/office/drawing/2014/main" id="{9B085709-4C87-D614-6D32-42C405D3DE3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3272" y="350759"/>
            <a:ext cx="1666875" cy="1743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980797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10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35907" y="2101110"/>
            <a:ext cx="10515600" cy="1481650"/>
          </a:xfrm>
        </p:spPr>
        <p:txBody>
          <a:bodyPr>
            <a:normAutofit/>
          </a:bodyPr>
          <a:lstStyle/>
          <a:p>
            <a:pPr algn="ctr"/>
            <a:r>
              <a:rPr lang="en-GB" dirty="0">
                <a:latin typeface="Twinkl Cursive Looped" panose="02000000000000000000" pitchFamily="2" charset="0"/>
              </a:rPr>
              <a:t>geography vocabulary </a:t>
            </a:r>
          </a:p>
        </p:txBody>
      </p:sp>
    </p:spTree>
    <p:extLst>
      <p:ext uri="{BB962C8B-B14F-4D97-AF65-F5344CB8AC3E}">
        <p14:creationId xmlns:p14="http://schemas.microsoft.com/office/powerpoint/2010/main" val="281733520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5686" y="3009472"/>
            <a:ext cx="11560628" cy="1481650"/>
          </a:xfrm>
        </p:spPr>
        <p:txBody>
          <a:bodyPr>
            <a:normAutofit fontScale="90000"/>
          </a:bodyPr>
          <a:lstStyle/>
          <a:p>
            <a:pPr algn="ctr"/>
            <a:r>
              <a:rPr lang="en-GB" dirty="0">
                <a:latin typeface="Twinkl Cursive Looped" panose="02000000000000000000" pitchFamily="2" charset="0"/>
              </a:rPr>
              <a:t>They promised not to embarrass their mum.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906983" y="2775857"/>
            <a:ext cx="3526973" cy="974440"/>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32914300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shoulder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775302"/>
            <a:ext cx="11614375" cy="3077766"/>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the laterally projecting part of the human body formed of the bones and joints with their covering tissue by which the arm is connected with the trunk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198" name="Picture 6" descr="Image result for shoulder clipart">
            <a:extLst>
              <a:ext uri="{FF2B5EF4-FFF2-40B4-BE49-F238E27FC236}">
                <a16:creationId xmlns:a16="http://schemas.microsoft.com/office/drawing/2014/main" id="{71E3541C-AB29-FDDC-5838-4D5B4D72E51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348343"/>
            <a:ext cx="2524125" cy="2000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938957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Their shoulder was sore after the session in the gym.</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792184" y="3031075"/>
            <a:ext cx="2841173" cy="79057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40096012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1578426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72835" y="800100"/>
            <a:ext cx="11446329" cy="6057900"/>
          </a:xfrm>
        </p:spPr>
        <p:txBody>
          <a:bodyPr>
            <a:noAutofit/>
          </a:bodyPr>
          <a:lstStyle/>
          <a:p>
            <a:pPr algn="l"/>
            <a:r>
              <a:rPr lang="en-GB" sz="3200" dirty="0">
                <a:solidFill>
                  <a:srgbClr val="000000"/>
                </a:solidFill>
                <a:effectLst/>
                <a:latin typeface="Twinkl Cursive Looped" panose="02000000000000000000" pitchFamily="2" charset="0"/>
                <a:ea typeface="Times New Roman" panose="02020603050405020304" pitchFamily="18" charset="0"/>
              </a:rPr>
              <a:t>Observing the Earth</a:t>
            </a:r>
            <a:br>
              <a:rPr lang="en-GB" sz="3200" dirty="0">
                <a:solidFill>
                  <a:srgbClr val="000000"/>
                </a:solidFill>
                <a:effectLst/>
                <a:latin typeface="Twinkl Cursive Looped" panose="02000000000000000000" pitchFamily="2" charset="0"/>
                <a:ea typeface="Times New Roman" panose="02020603050405020304" pitchFamily="18" charset="0"/>
              </a:rPr>
            </a:br>
            <a:br>
              <a:rPr lang="en-GB" sz="3200" dirty="0">
                <a:solidFill>
                  <a:srgbClr val="000000"/>
                </a:solidFill>
                <a:effectLst/>
                <a:latin typeface="Twinkl Cursive Looped" panose="02000000000000000000" pitchFamily="2" charset="0"/>
                <a:ea typeface="Times New Roman" panose="02020603050405020304" pitchFamily="18" charset="0"/>
              </a:rPr>
            </a:br>
            <a:r>
              <a:rPr lang="en-GB" sz="3200" dirty="0">
                <a:solidFill>
                  <a:srgbClr val="000000"/>
                </a:solidFill>
                <a:effectLst/>
                <a:latin typeface="Twinkl Cursive Looped" panose="02000000000000000000" pitchFamily="2" charset="0"/>
                <a:ea typeface="Times New Roman" panose="02020603050405020304" pitchFamily="18" charset="0"/>
              </a:rPr>
              <a:t>Environmental satellites help us to observe the Earth.  Some sit above the same point of the Earth’s surface, nearly 36,000 kilometres out into space, keeping pace with the planet as it rotates.  Others travel around the Earth, about 600 kilometres above the surface, and revisit the same point every two to three weeks.  Both kinds of satellites carry sensors that gather information about the atmosphere and the surface of the Earth, from its mountainous regions to its coastal regions.  Signals can pick up early if there is likely to be any volcanic activity for example.   This is sent to stations on the ground, which collect the signals, interpret the information and pass it on to scientists.    These stations are usually situated in rural areas and transmit the information to more urban locations. </a:t>
            </a:r>
          </a:p>
        </p:txBody>
      </p:sp>
    </p:spTree>
    <p:extLst>
      <p:ext uri="{BB962C8B-B14F-4D97-AF65-F5344CB8AC3E}">
        <p14:creationId xmlns:p14="http://schemas.microsoft.com/office/powerpoint/2010/main" val="334657687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72835" y="800100"/>
            <a:ext cx="11446329" cy="6057900"/>
          </a:xfrm>
        </p:spPr>
        <p:txBody>
          <a:bodyPr>
            <a:noAutofit/>
          </a:bodyPr>
          <a:lstStyle/>
          <a:p>
            <a:pPr algn="l"/>
            <a:r>
              <a:rPr lang="en-GB" sz="3200" dirty="0">
                <a:solidFill>
                  <a:srgbClr val="000000"/>
                </a:solidFill>
                <a:effectLst/>
                <a:latin typeface="Twinkl Cursive Looped" panose="02000000000000000000" pitchFamily="2" charset="0"/>
                <a:ea typeface="Times New Roman" panose="02020603050405020304" pitchFamily="18" charset="0"/>
              </a:rPr>
              <a:t>Observing the Earth</a:t>
            </a:r>
            <a:br>
              <a:rPr lang="en-GB" sz="3200" dirty="0">
                <a:solidFill>
                  <a:srgbClr val="000000"/>
                </a:solidFill>
                <a:effectLst/>
                <a:latin typeface="Twinkl Cursive Looped" panose="02000000000000000000" pitchFamily="2" charset="0"/>
                <a:ea typeface="Times New Roman" panose="02020603050405020304" pitchFamily="18" charset="0"/>
              </a:rPr>
            </a:br>
            <a:br>
              <a:rPr lang="en-GB" sz="3200" dirty="0">
                <a:solidFill>
                  <a:srgbClr val="000000"/>
                </a:solidFill>
                <a:effectLst/>
                <a:latin typeface="Twinkl Cursive Looped" panose="02000000000000000000" pitchFamily="2" charset="0"/>
                <a:ea typeface="Times New Roman" panose="02020603050405020304" pitchFamily="18" charset="0"/>
              </a:rPr>
            </a:br>
            <a:r>
              <a:rPr lang="en-GB" sz="3200" dirty="0">
                <a:solidFill>
                  <a:srgbClr val="000000"/>
                </a:solidFill>
                <a:effectLst/>
                <a:highlight>
                  <a:srgbClr val="FFFF00"/>
                </a:highlight>
                <a:latin typeface="Twinkl Cursive Looped" panose="02000000000000000000" pitchFamily="2" charset="0"/>
                <a:ea typeface="Times New Roman" panose="02020603050405020304" pitchFamily="18" charset="0"/>
              </a:rPr>
              <a:t>Environmental</a:t>
            </a:r>
            <a:r>
              <a:rPr lang="en-GB" sz="3200" dirty="0">
                <a:solidFill>
                  <a:srgbClr val="000000"/>
                </a:solidFill>
                <a:effectLst/>
                <a:latin typeface="Twinkl Cursive Looped" panose="02000000000000000000" pitchFamily="2" charset="0"/>
                <a:ea typeface="Times New Roman" panose="02020603050405020304" pitchFamily="18" charset="0"/>
              </a:rPr>
              <a:t> satellites help us to observe the Earth.  Some sit above the same point of the Earth’s surface, nearly 36,000 kilometres out into space, keeping pace with the planet as it rotates.  Others travel around the Earth, about 600 kilometres above the surface, and revisit the same point every two to three weeks.  Both kinds of satellites carry sensors that gather information about the atmosphere and the surface of the Earth, from its </a:t>
            </a:r>
            <a:r>
              <a:rPr lang="en-GB" sz="3200" dirty="0">
                <a:solidFill>
                  <a:srgbClr val="000000"/>
                </a:solidFill>
                <a:effectLst/>
                <a:highlight>
                  <a:srgbClr val="FFFF00"/>
                </a:highlight>
                <a:latin typeface="Twinkl Cursive Looped" panose="02000000000000000000" pitchFamily="2" charset="0"/>
                <a:ea typeface="Times New Roman" panose="02020603050405020304" pitchFamily="18" charset="0"/>
              </a:rPr>
              <a:t>mountainous</a:t>
            </a:r>
            <a:r>
              <a:rPr lang="en-GB" sz="3200" dirty="0">
                <a:solidFill>
                  <a:srgbClr val="000000"/>
                </a:solidFill>
                <a:effectLst/>
                <a:latin typeface="Twinkl Cursive Looped" panose="02000000000000000000" pitchFamily="2" charset="0"/>
                <a:ea typeface="Times New Roman" panose="02020603050405020304" pitchFamily="18" charset="0"/>
              </a:rPr>
              <a:t> regions to its </a:t>
            </a:r>
            <a:r>
              <a:rPr lang="en-GB" sz="3200" dirty="0">
                <a:solidFill>
                  <a:srgbClr val="000000"/>
                </a:solidFill>
                <a:effectLst/>
                <a:highlight>
                  <a:srgbClr val="FFFF00"/>
                </a:highlight>
                <a:latin typeface="Twinkl Cursive Looped" panose="02000000000000000000" pitchFamily="2" charset="0"/>
                <a:ea typeface="Times New Roman" panose="02020603050405020304" pitchFamily="18" charset="0"/>
              </a:rPr>
              <a:t>coastal</a:t>
            </a:r>
            <a:r>
              <a:rPr lang="en-GB" sz="3200" dirty="0">
                <a:solidFill>
                  <a:srgbClr val="000000"/>
                </a:solidFill>
                <a:effectLst/>
                <a:latin typeface="Twinkl Cursive Looped" panose="02000000000000000000" pitchFamily="2" charset="0"/>
                <a:ea typeface="Times New Roman" panose="02020603050405020304" pitchFamily="18" charset="0"/>
              </a:rPr>
              <a:t> regions.  Signals can pick up early if there is likely to be any volcanic activity for example.   This is sent to stations on the ground, which collect the signals, interpret the information and pass it on to scientists.    These stations are usually situated in </a:t>
            </a:r>
            <a:r>
              <a:rPr lang="en-GB" sz="3200" dirty="0">
                <a:solidFill>
                  <a:srgbClr val="000000"/>
                </a:solidFill>
                <a:effectLst/>
                <a:highlight>
                  <a:srgbClr val="FFFF00"/>
                </a:highlight>
                <a:latin typeface="Twinkl Cursive Looped" panose="02000000000000000000" pitchFamily="2" charset="0"/>
                <a:ea typeface="Times New Roman" panose="02020603050405020304" pitchFamily="18" charset="0"/>
              </a:rPr>
              <a:t>rural</a:t>
            </a:r>
            <a:r>
              <a:rPr lang="en-GB" sz="3200" dirty="0">
                <a:solidFill>
                  <a:srgbClr val="000000"/>
                </a:solidFill>
                <a:effectLst/>
                <a:latin typeface="Twinkl Cursive Looped" panose="02000000000000000000" pitchFamily="2" charset="0"/>
                <a:ea typeface="Times New Roman" panose="02020603050405020304" pitchFamily="18" charset="0"/>
              </a:rPr>
              <a:t> areas and transmit the information to more </a:t>
            </a:r>
            <a:r>
              <a:rPr lang="en-GB" sz="3200" dirty="0">
                <a:solidFill>
                  <a:srgbClr val="000000"/>
                </a:solidFill>
                <a:effectLst/>
                <a:highlight>
                  <a:srgbClr val="FFFF00"/>
                </a:highlight>
                <a:latin typeface="Twinkl Cursive Looped" panose="02000000000000000000" pitchFamily="2" charset="0"/>
                <a:ea typeface="Times New Roman" panose="02020603050405020304" pitchFamily="18" charset="0"/>
              </a:rPr>
              <a:t>urban</a:t>
            </a:r>
            <a:r>
              <a:rPr lang="en-GB" sz="3200" dirty="0">
                <a:solidFill>
                  <a:srgbClr val="000000"/>
                </a:solidFill>
                <a:effectLst/>
                <a:latin typeface="Twinkl Cursive Looped" panose="02000000000000000000" pitchFamily="2" charset="0"/>
                <a:ea typeface="Times New Roman" panose="02020603050405020304" pitchFamily="18" charset="0"/>
              </a:rPr>
              <a:t> locations. </a:t>
            </a:r>
          </a:p>
        </p:txBody>
      </p:sp>
    </p:spTree>
    <p:extLst>
      <p:ext uri="{BB962C8B-B14F-4D97-AF65-F5344CB8AC3E}">
        <p14:creationId xmlns:p14="http://schemas.microsoft.com/office/powerpoint/2010/main" val="23668597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13394239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a:bodyPr>
          <a:lstStyle/>
          <a:p>
            <a:r>
              <a:rPr lang="en-GB" sz="6000" dirty="0">
                <a:solidFill>
                  <a:srgbClr val="000000"/>
                </a:solidFill>
                <a:effectLst/>
                <a:latin typeface="Twinkl Cursive Looped" panose="02000000000000000000" pitchFamily="2" charset="0"/>
                <a:ea typeface="Times New Roman" panose="02020603050405020304" pitchFamily="18" charset="0"/>
              </a:rPr>
              <a:t>Signals can pick up early if there is likely to be any volcanic activity for example. </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33765936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6  - Summer 2</a:t>
            </a:r>
          </a:p>
          <a:p>
            <a:r>
              <a:rPr lang="en-GB" sz="7200" dirty="0">
                <a:latin typeface="Twinkl Cursive Looped" panose="02000000000000000000" pitchFamily="2" charset="0"/>
              </a:rPr>
              <a:t>Week 5 - Thursday</a:t>
            </a:r>
          </a:p>
          <a:p>
            <a:endParaRPr lang="en-GB" sz="7200" dirty="0"/>
          </a:p>
        </p:txBody>
      </p:sp>
    </p:spTree>
    <p:extLst>
      <p:ext uri="{BB962C8B-B14F-4D97-AF65-F5344CB8AC3E}">
        <p14:creationId xmlns:p14="http://schemas.microsoft.com/office/powerpoint/2010/main" val="356087627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35907" y="2101110"/>
            <a:ext cx="10515600" cy="1481650"/>
          </a:xfrm>
        </p:spPr>
        <p:txBody>
          <a:bodyPr>
            <a:normAutofit/>
          </a:bodyPr>
          <a:lstStyle/>
          <a:p>
            <a:pPr algn="ctr"/>
            <a:r>
              <a:rPr lang="en-GB" dirty="0">
                <a:latin typeface="Twinkl Cursive Looped" panose="02000000000000000000" pitchFamily="2" charset="0"/>
              </a:rPr>
              <a:t>geography vocabulary </a:t>
            </a:r>
          </a:p>
        </p:txBody>
      </p:sp>
    </p:spTree>
    <p:extLst>
      <p:ext uri="{BB962C8B-B14F-4D97-AF65-F5344CB8AC3E}">
        <p14:creationId xmlns:p14="http://schemas.microsoft.com/office/powerpoint/2010/main" val="2865042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environmental</a:t>
            </a:r>
          </a:p>
        </p:txBody>
      </p:sp>
      <p:pic>
        <p:nvPicPr>
          <p:cNvPr id="1032" name="Picture 8" descr="Image result for environmental clipart">
            <a:extLst>
              <a:ext uri="{FF2B5EF4-FFF2-40B4-BE49-F238E27FC236}">
                <a16:creationId xmlns:a16="http://schemas.microsoft.com/office/drawing/2014/main" id="{BF54F264-F6F0-4D4F-3E41-3E093ACDC6B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0357" y="508907"/>
            <a:ext cx="1981200" cy="20242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49855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source</a:t>
            </a:r>
          </a:p>
        </p:txBody>
      </p:sp>
      <p:pic>
        <p:nvPicPr>
          <p:cNvPr id="20482" name="Picture 2" descr="Image result for source river clipart">
            <a:extLst>
              <a:ext uri="{FF2B5EF4-FFF2-40B4-BE49-F238E27FC236}">
                <a16:creationId xmlns:a16="http://schemas.microsoft.com/office/drawing/2014/main" id="{7A0790B5-AD4C-AFCD-7FB5-8AE4E0794BC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5660" y="563336"/>
            <a:ext cx="218122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355307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48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mouth</a:t>
            </a:r>
          </a:p>
        </p:txBody>
      </p:sp>
      <p:pic>
        <p:nvPicPr>
          <p:cNvPr id="19458" name="Picture 2" descr="Image result for mouth river clipart">
            <a:extLst>
              <a:ext uri="{FF2B5EF4-FFF2-40B4-BE49-F238E27FC236}">
                <a16:creationId xmlns:a16="http://schemas.microsoft.com/office/drawing/2014/main" id="{58CBCE4B-6588-B3B4-5A74-AD99D5CA440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1846" y="416379"/>
            <a:ext cx="26860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304209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4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meander</a:t>
            </a:r>
          </a:p>
        </p:txBody>
      </p:sp>
      <p:pic>
        <p:nvPicPr>
          <p:cNvPr id="18434" name="Picture 2" descr="Image result for meander river clipart">
            <a:extLst>
              <a:ext uri="{FF2B5EF4-FFF2-40B4-BE49-F238E27FC236}">
                <a16:creationId xmlns:a16="http://schemas.microsoft.com/office/drawing/2014/main" id="{714D34F5-86C0-6D1A-E7E2-25B22E721DE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5531" y="269422"/>
            <a:ext cx="180022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76070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4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source</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2439928"/>
            <a:ext cx="11314340" cy="1015663"/>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rPr>
              <a:t>NOUN</a:t>
            </a: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259216" y="3995678"/>
            <a:ext cx="11789909"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river source is the start of a river</a:t>
            </a:r>
          </a:p>
        </p:txBody>
      </p:sp>
      <p:pic>
        <p:nvPicPr>
          <p:cNvPr id="3" name="Picture 2" descr="Image result for source river clipart">
            <a:extLst>
              <a:ext uri="{FF2B5EF4-FFF2-40B4-BE49-F238E27FC236}">
                <a16:creationId xmlns:a16="http://schemas.microsoft.com/office/drawing/2014/main" id="{17F4BCD8-653C-A403-815D-21090F11045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5660" y="563336"/>
            <a:ext cx="218122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47744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mouth</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2439928"/>
            <a:ext cx="11314340" cy="1015663"/>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rPr>
              <a:t>NOUN</a:t>
            </a: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259216" y="3995678"/>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dirty="0">
                <a:solidFill>
                  <a:prstClr val="black"/>
                </a:solidFill>
                <a:latin typeface="Twinkl Cursive Looped" panose="02000000000000000000" pitchFamily="2" charset="0"/>
              </a:rPr>
              <a:t> river mouth is a place where a river flows into another larger body of water</a:t>
            </a:r>
          </a:p>
        </p:txBody>
      </p:sp>
      <p:pic>
        <p:nvPicPr>
          <p:cNvPr id="4" name="Picture 2" descr="Image result for mouth river clipart">
            <a:extLst>
              <a:ext uri="{FF2B5EF4-FFF2-40B4-BE49-F238E27FC236}">
                <a16:creationId xmlns:a16="http://schemas.microsoft.com/office/drawing/2014/main" id="{23EA3E2A-85DB-89E0-2CF1-98D85B5FC16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1846" y="416379"/>
            <a:ext cx="26860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626417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meander</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2439928"/>
            <a:ext cx="11314340"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rPr>
              <a:t>VERB</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259216" y="3995678"/>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of a river or road) follow a winding course</a:t>
            </a:r>
          </a:p>
        </p:txBody>
      </p:sp>
      <p:pic>
        <p:nvPicPr>
          <p:cNvPr id="4" name="Picture 2" descr="Image result for meander river clipart">
            <a:extLst>
              <a:ext uri="{FF2B5EF4-FFF2-40B4-BE49-F238E27FC236}">
                <a16:creationId xmlns:a16="http://schemas.microsoft.com/office/drawing/2014/main" id="{15C45ADF-686C-428E-AFA0-396CE79F650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5531" y="269422"/>
            <a:ext cx="180022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668082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River sources are usually found somewhere elevated, such as a spring on a hillside, but they can also begin from lakes, bogs, marshes, and more.</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3037566" y="1470336"/>
            <a:ext cx="2416177" cy="921204"/>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39923998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5686" y="3821650"/>
            <a:ext cx="11560628" cy="1481650"/>
          </a:xfrm>
        </p:spPr>
        <p:txBody>
          <a:bodyPr>
            <a:normAutofit fontScale="90000"/>
          </a:bodyPr>
          <a:lstStyle/>
          <a:p>
            <a:pPr algn="ctr"/>
            <a:r>
              <a:rPr lang="en-GB" dirty="0">
                <a:latin typeface="Twinkl Cursive Looped" panose="02000000000000000000" pitchFamily="2" charset="0"/>
              </a:rPr>
              <a:t>River mouths form when a river meets another river and forms a confluence, when a river flows into the ocean, or when a river empties into a lake.</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3004455" y="1522807"/>
            <a:ext cx="2400302" cy="941782"/>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3745025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 A calm river meandered gently through a beautiful meadow.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404756" y="2798225"/>
            <a:ext cx="3363687" cy="1023425"/>
          </a:xfrm>
          <a:prstGeom prst="rect">
            <a:avLst/>
          </a:prstGeom>
          <a:solidFill>
            <a:schemeClr val="bg1">
              <a:lumMod val="95000"/>
            </a:schemeClr>
          </a:solidFill>
        </p:spPr>
        <p:txBody>
          <a:bodyPr vert="horz" lIns="91440" tIns="45720" rIns="91440" bIns="45720" rtlCol="0" anchor="b">
            <a:no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000" dirty="0">
                <a:latin typeface="Twinkl Cursive Looped" panose="02000000000000000000" pitchFamily="2" charset="0"/>
              </a:rPr>
              <a:t>_________</a:t>
            </a:r>
            <a:endParaRPr lang="en-GB" sz="4000" i="1" dirty="0"/>
          </a:p>
        </p:txBody>
      </p:sp>
    </p:spTree>
    <p:extLst>
      <p:ext uri="{BB962C8B-B14F-4D97-AF65-F5344CB8AC3E}">
        <p14:creationId xmlns:p14="http://schemas.microsoft.com/office/powerpoint/2010/main" val="41277780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1677010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renewable</a:t>
            </a:r>
          </a:p>
        </p:txBody>
      </p:sp>
      <p:pic>
        <p:nvPicPr>
          <p:cNvPr id="9218" name="Picture 2" descr="Image result for renewable clipart">
            <a:extLst>
              <a:ext uri="{FF2B5EF4-FFF2-40B4-BE49-F238E27FC236}">
                <a16:creationId xmlns:a16="http://schemas.microsoft.com/office/drawing/2014/main" id="{FCA054D8-B32E-AF30-26B9-8B05840201B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9370" y="400050"/>
            <a:ext cx="23145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376597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2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embarrass</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107996"/>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VERB</a:t>
            </a: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1846659"/>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cause (someone) to feel awkward, self-conscious, or ashamed</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4102" name="Picture 6" descr="Image result for embarrassclipart">
            <a:extLst>
              <a:ext uri="{FF2B5EF4-FFF2-40B4-BE49-F238E27FC236}">
                <a16:creationId xmlns:a16="http://schemas.microsoft.com/office/drawing/2014/main" id="{9B085709-4C87-D614-6D32-42C405D3DE3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3272" y="350759"/>
            <a:ext cx="1666875" cy="1743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01832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10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5686" y="3009472"/>
            <a:ext cx="11560628" cy="1481650"/>
          </a:xfrm>
        </p:spPr>
        <p:txBody>
          <a:bodyPr>
            <a:normAutofit fontScale="90000"/>
          </a:bodyPr>
          <a:lstStyle/>
          <a:p>
            <a:pPr algn="ctr"/>
            <a:r>
              <a:rPr lang="en-GB" dirty="0">
                <a:latin typeface="Twinkl Cursive Looped" panose="02000000000000000000" pitchFamily="2" charset="0"/>
              </a:rPr>
              <a:t>They promised not to embarrass their mum.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906983" y="2775857"/>
            <a:ext cx="3526973" cy="974440"/>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6408142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shoulder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775302"/>
            <a:ext cx="11614375" cy="3077766"/>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the laterally projecting part of the human body formed of the bones and joints with their covering tissue by which the arm is connected with the trunk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198" name="Picture 6" descr="Image result for shoulder clipart">
            <a:extLst>
              <a:ext uri="{FF2B5EF4-FFF2-40B4-BE49-F238E27FC236}">
                <a16:creationId xmlns:a16="http://schemas.microsoft.com/office/drawing/2014/main" id="{71E3541C-AB29-FDDC-5838-4D5B4D72E51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348343"/>
            <a:ext cx="2524125" cy="2000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392001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Their shoulder was sore after the session in the gym.</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792184" y="3031075"/>
            <a:ext cx="2841173" cy="79057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29878731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672918099"/>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72835" y="800100"/>
            <a:ext cx="11446329" cy="6057900"/>
          </a:xfrm>
        </p:spPr>
        <p:txBody>
          <a:bodyPr>
            <a:noAutofit/>
          </a:bodyPr>
          <a:lstStyle/>
          <a:p>
            <a:pPr algn="l"/>
            <a:r>
              <a:rPr lang="en-GB" sz="3200" dirty="0">
                <a:solidFill>
                  <a:srgbClr val="000000"/>
                </a:solidFill>
                <a:effectLst/>
                <a:latin typeface="Twinkl Cursive Looped" panose="02000000000000000000" pitchFamily="2" charset="0"/>
                <a:ea typeface="Times New Roman" panose="02020603050405020304" pitchFamily="18" charset="0"/>
              </a:rPr>
              <a:t>Observing the Earth</a:t>
            </a:r>
            <a:br>
              <a:rPr lang="en-GB" sz="3200" dirty="0">
                <a:solidFill>
                  <a:srgbClr val="000000"/>
                </a:solidFill>
                <a:effectLst/>
                <a:latin typeface="Twinkl Cursive Looped" panose="02000000000000000000" pitchFamily="2" charset="0"/>
                <a:ea typeface="Times New Roman" panose="02020603050405020304" pitchFamily="18" charset="0"/>
              </a:rPr>
            </a:br>
            <a:br>
              <a:rPr lang="en-GB" sz="3200" dirty="0">
                <a:solidFill>
                  <a:srgbClr val="000000"/>
                </a:solidFill>
                <a:effectLst/>
                <a:latin typeface="Twinkl Cursive Looped" panose="02000000000000000000" pitchFamily="2" charset="0"/>
                <a:ea typeface="Times New Roman" panose="02020603050405020304" pitchFamily="18" charset="0"/>
              </a:rPr>
            </a:br>
            <a:r>
              <a:rPr lang="en-GB" sz="3200" dirty="0">
                <a:solidFill>
                  <a:srgbClr val="000000"/>
                </a:solidFill>
                <a:effectLst/>
                <a:latin typeface="Twinkl Cursive Looped" panose="02000000000000000000" pitchFamily="2" charset="0"/>
                <a:ea typeface="Times New Roman" panose="02020603050405020304" pitchFamily="18" charset="0"/>
              </a:rPr>
              <a:t>Environmental satellites help us to observe the Earth.  Some sit above the same point of the Earth’s surface, nearly 36,000 kilometres out into space, keeping pace with the planet as it rotates.  Others travel around the Earth, about 600 kilometres above the surface, and revisit the same point every two to three weeks.  Both kinds of satellites carry sensors that gather information about the atmosphere and the surface of the Earth, from its mountainous regions to its coastal regions.  Signals can pick up early if there is likely to be any volcanic activity for example.   This is sent to stations on the ground, which collect the signals, interpret the information and pass it on to scientists.    These stations are usually situated in rural areas and transmit the information to more urban locations. </a:t>
            </a:r>
          </a:p>
        </p:txBody>
      </p:sp>
    </p:spTree>
    <p:extLst>
      <p:ext uri="{BB962C8B-B14F-4D97-AF65-F5344CB8AC3E}">
        <p14:creationId xmlns:p14="http://schemas.microsoft.com/office/powerpoint/2010/main" val="3156415166"/>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72835" y="800100"/>
            <a:ext cx="11446329" cy="6057900"/>
          </a:xfrm>
        </p:spPr>
        <p:txBody>
          <a:bodyPr>
            <a:noAutofit/>
          </a:bodyPr>
          <a:lstStyle/>
          <a:p>
            <a:pPr algn="l"/>
            <a:r>
              <a:rPr lang="en-GB" sz="3200" dirty="0">
                <a:solidFill>
                  <a:srgbClr val="000000"/>
                </a:solidFill>
                <a:effectLst/>
                <a:latin typeface="Twinkl Cursive Looped" panose="02000000000000000000" pitchFamily="2" charset="0"/>
                <a:ea typeface="Times New Roman" panose="02020603050405020304" pitchFamily="18" charset="0"/>
              </a:rPr>
              <a:t>Observing the Earth</a:t>
            </a:r>
            <a:br>
              <a:rPr lang="en-GB" sz="3200" dirty="0">
                <a:solidFill>
                  <a:srgbClr val="000000"/>
                </a:solidFill>
                <a:effectLst/>
                <a:latin typeface="Twinkl Cursive Looped" panose="02000000000000000000" pitchFamily="2" charset="0"/>
                <a:ea typeface="Times New Roman" panose="02020603050405020304" pitchFamily="18" charset="0"/>
              </a:rPr>
            </a:br>
            <a:br>
              <a:rPr lang="en-GB" sz="3200" dirty="0">
                <a:solidFill>
                  <a:srgbClr val="000000"/>
                </a:solidFill>
                <a:effectLst/>
                <a:latin typeface="Twinkl Cursive Looped" panose="02000000000000000000" pitchFamily="2" charset="0"/>
                <a:ea typeface="Times New Roman" panose="02020603050405020304" pitchFamily="18" charset="0"/>
              </a:rPr>
            </a:br>
            <a:r>
              <a:rPr lang="en-GB" sz="3200" dirty="0">
                <a:solidFill>
                  <a:srgbClr val="000000"/>
                </a:solidFill>
                <a:effectLst/>
                <a:highlight>
                  <a:srgbClr val="FFFF00"/>
                </a:highlight>
                <a:latin typeface="Twinkl Cursive Looped" panose="02000000000000000000" pitchFamily="2" charset="0"/>
                <a:ea typeface="Times New Roman" panose="02020603050405020304" pitchFamily="18" charset="0"/>
              </a:rPr>
              <a:t>Environmental</a:t>
            </a:r>
            <a:r>
              <a:rPr lang="en-GB" sz="3200" dirty="0">
                <a:solidFill>
                  <a:srgbClr val="000000"/>
                </a:solidFill>
                <a:effectLst/>
                <a:latin typeface="Twinkl Cursive Looped" panose="02000000000000000000" pitchFamily="2" charset="0"/>
                <a:ea typeface="Times New Roman" panose="02020603050405020304" pitchFamily="18" charset="0"/>
              </a:rPr>
              <a:t> satellites help us to observe the Earth.  Some sit above the same point of the Earth’s surface, nearly 36,000 kilometres out into space, keeping pace with the planet as it rotates.  Others travel around the Earth, about 600 kilometres above the surface, and revisit the same point every two to three weeks.  Both kinds of satellites carry sensors that gather information about the atmosphere and the surface of the Earth, from its </a:t>
            </a:r>
            <a:r>
              <a:rPr lang="en-GB" sz="3200" dirty="0">
                <a:solidFill>
                  <a:srgbClr val="000000"/>
                </a:solidFill>
                <a:effectLst/>
                <a:highlight>
                  <a:srgbClr val="FFFF00"/>
                </a:highlight>
                <a:latin typeface="Twinkl Cursive Looped" panose="02000000000000000000" pitchFamily="2" charset="0"/>
                <a:ea typeface="Times New Roman" panose="02020603050405020304" pitchFamily="18" charset="0"/>
              </a:rPr>
              <a:t>mountainous</a:t>
            </a:r>
            <a:r>
              <a:rPr lang="en-GB" sz="3200" dirty="0">
                <a:solidFill>
                  <a:srgbClr val="000000"/>
                </a:solidFill>
                <a:effectLst/>
                <a:latin typeface="Twinkl Cursive Looped" panose="02000000000000000000" pitchFamily="2" charset="0"/>
                <a:ea typeface="Times New Roman" panose="02020603050405020304" pitchFamily="18" charset="0"/>
              </a:rPr>
              <a:t> regions to its </a:t>
            </a:r>
            <a:r>
              <a:rPr lang="en-GB" sz="3200" dirty="0">
                <a:solidFill>
                  <a:srgbClr val="000000"/>
                </a:solidFill>
                <a:effectLst/>
                <a:highlight>
                  <a:srgbClr val="FFFF00"/>
                </a:highlight>
                <a:latin typeface="Twinkl Cursive Looped" panose="02000000000000000000" pitchFamily="2" charset="0"/>
                <a:ea typeface="Times New Roman" panose="02020603050405020304" pitchFamily="18" charset="0"/>
              </a:rPr>
              <a:t>coastal</a:t>
            </a:r>
            <a:r>
              <a:rPr lang="en-GB" sz="3200" dirty="0">
                <a:solidFill>
                  <a:srgbClr val="000000"/>
                </a:solidFill>
                <a:effectLst/>
                <a:latin typeface="Twinkl Cursive Looped" panose="02000000000000000000" pitchFamily="2" charset="0"/>
                <a:ea typeface="Times New Roman" panose="02020603050405020304" pitchFamily="18" charset="0"/>
              </a:rPr>
              <a:t> regions.  Signals can pick up early if there is likely to be any volcanic activity for example.   This is sent to stations on the ground, which collect the signals, interpret the information and pass it on to scientists.    These stations are usually situated in </a:t>
            </a:r>
            <a:r>
              <a:rPr lang="en-GB" sz="3200" dirty="0">
                <a:solidFill>
                  <a:srgbClr val="000000"/>
                </a:solidFill>
                <a:effectLst/>
                <a:highlight>
                  <a:srgbClr val="FFFF00"/>
                </a:highlight>
                <a:latin typeface="Twinkl Cursive Looped" panose="02000000000000000000" pitchFamily="2" charset="0"/>
                <a:ea typeface="Times New Roman" panose="02020603050405020304" pitchFamily="18" charset="0"/>
              </a:rPr>
              <a:t>rural</a:t>
            </a:r>
            <a:r>
              <a:rPr lang="en-GB" sz="3200" dirty="0">
                <a:solidFill>
                  <a:srgbClr val="000000"/>
                </a:solidFill>
                <a:effectLst/>
                <a:latin typeface="Twinkl Cursive Looped" panose="02000000000000000000" pitchFamily="2" charset="0"/>
                <a:ea typeface="Times New Roman" panose="02020603050405020304" pitchFamily="18" charset="0"/>
              </a:rPr>
              <a:t> areas and transmit the information to more </a:t>
            </a:r>
            <a:r>
              <a:rPr lang="en-GB" sz="3200" dirty="0">
                <a:solidFill>
                  <a:srgbClr val="000000"/>
                </a:solidFill>
                <a:effectLst/>
                <a:highlight>
                  <a:srgbClr val="FFFF00"/>
                </a:highlight>
                <a:latin typeface="Twinkl Cursive Looped" panose="02000000000000000000" pitchFamily="2" charset="0"/>
                <a:ea typeface="Times New Roman" panose="02020603050405020304" pitchFamily="18" charset="0"/>
              </a:rPr>
              <a:t>urban</a:t>
            </a:r>
            <a:r>
              <a:rPr lang="en-GB" sz="3200" dirty="0">
                <a:solidFill>
                  <a:srgbClr val="000000"/>
                </a:solidFill>
                <a:effectLst/>
                <a:latin typeface="Twinkl Cursive Looped" panose="02000000000000000000" pitchFamily="2" charset="0"/>
                <a:ea typeface="Times New Roman" panose="02020603050405020304" pitchFamily="18" charset="0"/>
              </a:rPr>
              <a:t> locations. </a:t>
            </a:r>
          </a:p>
        </p:txBody>
      </p:sp>
    </p:spTree>
    <p:extLst>
      <p:ext uri="{BB962C8B-B14F-4D97-AF65-F5344CB8AC3E}">
        <p14:creationId xmlns:p14="http://schemas.microsoft.com/office/powerpoint/2010/main" val="3606279365"/>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702773871"/>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fontScale="90000"/>
          </a:bodyPr>
          <a:lstStyle/>
          <a:p>
            <a:r>
              <a:rPr lang="en-GB" sz="6000" dirty="0">
                <a:solidFill>
                  <a:srgbClr val="000000"/>
                </a:solidFill>
                <a:effectLst/>
                <a:latin typeface="Twinkl Cursive Looped" panose="02000000000000000000" pitchFamily="2" charset="0"/>
                <a:ea typeface="Times New Roman" panose="02020603050405020304" pitchFamily="18" charset="0"/>
              </a:rPr>
              <a:t>These stations are usually situated in rural areas and transmit the information to more urban locations.</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176923878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6  - Summer 2</a:t>
            </a:r>
          </a:p>
          <a:p>
            <a:r>
              <a:rPr lang="en-GB" sz="7200" dirty="0">
                <a:latin typeface="Twinkl Cursive Looped" panose="02000000000000000000" pitchFamily="2" charset="0"/>
              </a:rPr>
              <a:t>Week 5 - Friday</a:t>
            </a:r>
          </a:p>
          <a:p>
            <a:endParaRPr lang="en-GB" sz="7200" dirty="0"/>
          </a:p>
        </p:txBody>
      </p:sp>
    </p:spTree>
    <p:extLst>
      <p:ext uri="{BB962C8B-B14F-4D97-AF65-F5344CB8AC3E}">
        <p14:creationId xmlns:p14="http://schemas.microsoft.com/office/powerpoint/2010/main" val="42141649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erosion</a:t>
            </a:r>
          </a:p>
        </p:txBody>
      </p:sp>
      <p:pic>
        <p:nvPicPr>
          <p:cNvPr id="10242" name="Picture 2" descr="Image result for erosion clipart">
            <a:extLst>
              <a:ext uri="{FF2B5EF4-FFF2-40B4-BE49-F238E27FC236}">
                <a16:creationId xmlns:a16="http://schemas.microsoft.com/office/drawing/2014/main" id="{B43CC90E-01EF-22A0-249D-80CC8CDCC27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2950" y="764042"/>
            <a:ext cx="2705100" cy="10191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81734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4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7BB39C58-95D4-85D7-4D61-10090A6B46C6}"/>
              </a:ext>
            </a:extLst>
          </p:cNvPr>
          <p:cNvPicPr>
            <a:picLocks noChangeAspect="1"/>
          </p:cNvPicPr>
          <p:nvPr/>
        </p:nvPicPr>
        <p:blipFill rotWithShape="1">
          <a:blip r:embed="rId2"/>
          <a:srcRect l="19018" t="14268" r="18036" b="14984"/>
          <a:stretch/>
        </p:blipFill>
        <p:spPr>
          <a:xfrm>
            <a:off x="310242" y="-1"/>
            <a:ext cx="10727871" cy="6779101"/>
          </a:xfrm>
          <a:prstGeom prst="rect">
            <a:avLst/>
          </a:prstGeom>
        </p:spPr>
      </p:pic>
    </p:spTree>
    <p:extLst>
      <p:ext uri="{BB962C8B-B14F-4D97-AF65-F5344CB8AC3E}">
        <p14:creationId xmlns:p14="http://schemas.microsoft.com/office/powerpoint/2010/main" val="3786602557"/>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2247478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environmental </a:t>
            </a:r>
          </a:p>
        </p:txBody>
      </p:sp>
    </p:spTree>
    <p:extLst>
      <p:ext uri="{BB962C8B-B14F-4D97-AF65-F5344CB8AC3E}">
        <p14:creationId xmlns:p14="http://schemas.microsoft.com/office/powerpoint/2010/main" val="1413045715"/>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renewable</a:t>
            </a:r>
          </a:p>
        </p:txBody>
      </p:sp>
    </p:spTree>
    <p:extLst>
      <p:ext uri="{BB962C8B-B14F-4D97-AF65-F5344CB8AC3E}">
        <p14:creationId xmlns:p14="http://schemas.microsoft.com/office/powerpoint/2010/main" val="4213858259"/>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erosion</a:t>
            </a:r>
          </a:p>
        </p:txBody>
      </p:sp>
    </p:spTree>
    <p:extLst>
      <p:ext uri="{BB962C8B-B14F-4D97-AF65-F5344CB8AC3E}">
        <p14:creationId xmlns:p14="http://schemas.microsoft.com/office/powerpoint/2010/main" val="2938272345"/>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agriculture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24879269"/>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rural</a:t>
            </a:r>
          </a:p>
        </p:txBody>
      </p:sp>
    </p:spTree>
    <p:extLst>
      <p:ext uri="{BB962C8B-B14F-4D97-AF65-F5344CB8AC3E}">
        <p14:creationId xmlns:p14="http://schemas.microsoft.com/office/powerpoint/2010/main" val="805782854"/>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urban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06067830"/>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volcanic</a:t>
            </a:r>
          </a:p>
        </p:txBody>
      </p:sp>
    </p:spTree>
    <p:extLst>
      <p:ext uri="{BB962C8B-B14F-4D97-AF65-F5344CB8AC3E}">
        <p14:creationId xmlns:p14="http://schemas.microsoft.com/office/powerpoint/2010/main" val="2792669322"/>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mountainous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789535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10899</TotalTime>
  <Words>2937</Words>
  <Application>Microsoft Office PowerPoint</Application>
  <PresentationFormat>Widescreen</PresentationFormat>
  <Paragraphs>285</Paragraphs>
  <Slides>114</Slides>
  <Notes>18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114</vt:i4>
      </vt:variant>
    </vt:vector>
  </HeadingPairs>
  <TitlesOfParts>
    <vt:vector size="120" baseType="lpstr">
      <vt:lpstr>Arial</vt:lpstr>
      <vt:lpstr>Calibri</vt:lpstr>
      <vt:lpstr>Calibri Light</vt:lpstr>
      <vt:lpstr>Times New Roman</vt:lpstr>
      <vt:lpstr>Twinkl Cursive Looped</vt:lpstr>
      <vt:lpstr>Office Theme</vt:lpstr>
      <vt:lpstr>Spelling Y6</vt:lpstr>
      <vt:lpstr>PowerPoint Presentation</vt:lpstr>
      <vt:lpstr>PowerPoint Presentation</vt:lpstr>
      <vt:lpstr>No Revisit and Review…</vt:lpstr>
      <vt:lpstr>Let’s Teach and Practise</vt:lpstr>
      <vt:lpstr>geography vocabulary </vt:lpstr>
      <vt:lpstr>environmental</vt:lpstr>
      <vt:lpstr>renewable</vt:lpstr>
      <vt:lpstr>erosion</vt:lpstr>
      <vt:lpstr>environmental</vt:lpstr>
      <vt:lpstr>renewable</vt:lpstr>
      <vt:lpstr>erosion</vt:lpstr>
      <vt:lpstr>Acid rain may have caused major environmental damage.</vt:lpstr>
      <vt:lpstr>There has been a shift away from fossil fuels to renewable energy.</vt:lpstr>
      <vt:lpstr>The problem of soil erosion is damaging native flora and fauna. </vt:lpstr>
      <vt:lpstr>New CHALLENGE words.</vt:lpstr>
      <vt:lpstr>embarrass</vt:lpstr>
      <vt:lpstr>They promised not to embarrass their mum. </vt:lpstr>
      <vt:lpstr>shoulder  </vt:lpstr>
      <vt:lpstr>Their shoulder was sore after the session in the gym.</vt:lpstr>
      <vt:lpstr>Let’s Practise and Apply.</vt:lpstr>
      <vt:lpstr>Observing the Earth  Environmental satellites help us to observe the Earth.  Some sit above the same point of the Earth’s surface, nearly 36,000 kilometres out into space, keeping pace with the planet as it rotates.  Others travel around the Earth, about 600 kilometres above the surface, and revisit the same point every two to three weeks.  Both kinds of satellites carry sensors that gather information about the atmosphere and the surface of the Earth, from its mountainous regions to its coastal regions.  Signals can pick up early if there is likely to be any volcanic activity for example.   This is sent to stations on the ground, which collect the signals, interpret the information and pass it on to scientists.    These stations are usually situated in rural areas and transmit the information to more urban locations. </vt:lpstr>
      <vt:lpstr>Observing the Earth  Environmental satellites help us to observe the Earth.  Some sit above the same point of the Earth’s surface, nearly 36,000 kilometres out into space, keeping pace with the planet as it rotates.  Others travel around the Earth, about 600 kilometres above the surface, and revisit the same point every two to three weeks.  Both kinds of satellites carry sensors that gather information about the atmosphere and the surface of the Earth, from its mountainous regions to its coastal regions.  Signals can pick up early if there is likely to be any volcanic activity for example.   This is sent to stations on the ground, which collect the signals, interpret the information and pass it on to scientists.    These stations are usually situated in rural areas and transmit the information to more urban locations. </vt:lpstr>
      <vt:lpstr>Write this sentence as I dictate it to you.</vt:lpstr>
      <vt:lpstr>Environmental satellites help us to observe the Earth. </vt:lpstr>
      <vt:lpstr>PowerPoint Presentation</vt:lpstr>
      <vt:lpstr>geography vocabulary </vt:lpstr>
      <vt:lpstr>agriculture</vt:lpstr>
      <vt:lpstr>rural</vt:lpstr>
      <vt:lpstr>urban</vt:lpstr>
      <vt:lpstr>agriculture</vt:lpstr>
      <vt:lpstr>rural</vt:lpstr>
      <vt:lpstr>urban</vt:lpstr>
      <vt:lpstr> The majority of workers in Norfolk are linked to agriculture in some way. </vt:lpstr>
      <vt:lpstr>In some remote rural areas people lack access to resources such as the internet. </vt:lpstr>
      <vt:lpstr>The urban population is growing year on year. </vt:lpstr>
      <vt:lpstr>New CHALLENGE words.</vt:lpstr>
      <vt:lpstr>embarrass</vt:lpstr>
      <vt:lpstr>They promised not to embarrass their mum. </vt:lpstr>
      <vt:lpstr>shoulder  </vt:lpstr>
      <vt:lpstr>Their shoulder was sore after the session in the gym.</vt:lpstr>
      <vt:lpstr>Let’s Practise and Apply.</vt:lpstr>
      <vt:lpstr>Observing the Earth  Environmental satellites help us to observe the Earth.  Some sit above the same point of the Earth’s surface, nearly 36,000 kilometres out into space, keeping pace with the planet as it rotates.  Others travel around the Earth, about 600 kilometres above the surface, and revisit the same point every two to three weeks.  Both kinds of satellites carry sensors that gather information about the atmosphere and the surface of the Earth, from its mountainous regions to its coastal regions.  Signals can pick up early if there is likely to be any volcanic activity for example.   This is sent to stations on the ground, which collect the signals, interpret the information and pass it on to scientists.    These stations are usually situated in rural areas and transmit the information to more urban locations. </vt:lpstr>
      <vt:lpstr>Observing the Earth  Environmental satellites help us to observe the Earth.  Some sit above the same point of the Earth’s surface, nearly 36,000 kilometres out into space, keeping pace with the planet as it rotates.  Others travel around the Earth, about 600 kilometres above the surface, and revisit the same point every two to three weeks.  Both kinds of satellites carry sensors that gather information about the atmosphere and the surface of the Earth, from its mountainous regions to its coastal regions.  Signals can pick up early if there is likely to be any volcanic activity for example.   This is sent to stations on the ground, which collect the signals, interpret the information and pass it on to scientists.    These stations are usually situated in rural areas and transmit the information to more urban locations. </vt:lpstr>
      <vt:lpstr>Write this sentence as I dictate it to you.</vt:lpstr>
      <vt:lpstr>Both kinds of satellites carry sensors that gather information about the atmosphere and the surface of the Earth, from its mountainous regions to its coastal regions. </vt:lpstr>
      <vt:lpstr>PowerPoint Presentation</vt:lpstr>
      <vt:lpstr>geography vocabulary </vt:lpstr>
      <vt:lpstr>volcanic</vt:lpstr>
      <vt:lpstr>mountainous</vt:lpstr>
      <vt:lpstr>coastal</vt:lpstr>
      <vt:lpstr>volcanic</vt:lpstr>
      <vt:lpstr>mountainous</vt:lpstr>
      <vt:lpstr>coastal</vt:lpstr>
      <vt:lpstr>Thick deposits of black volcanic ash prevented planes from flying. </vt:lpstr>
      <vt:lpstr>The mountainous area around Everest is called the Himalayas.</vt:lpstr>
      <vt:lpstr>Coastal erosion is becoming more and more of a concern for areas in the UK.  </vt:lpstr>
      <vt:lpstr>New CHALLENGE words.</vt:lpstr>
      <vt:lpstr>embarrass</vt:lpstr>
      <vt:lpstr>They promised not to embarrass their mum. </vt:lpstr>
      <vt:lpstr>shoulder  </vt:lpstr>
      <vt:lpstr>Their shoulder was sore after the session in the gym.</vt:lpstr>
      <vt:lpstr>Let’s Practise and Apply.</vt:lpstr>
      <vt:lpstr>Observing the Earth  Environmental satellites help us to observe the Earth.  Some sit above the same point of the Earth’s surface, nearly 36,000 kilometres out into space, keeping pace with the planet as it rotates.  Others travel around the Earth, about 600 kilometres above the surface, and revisit the same point every two to three weeks.  Both kinds of satellites carry sensors that gather information about the atmosphere and the surface of the Earth, from its mountainous regions to its coastal regions.  Signals can pick up early if there is likely to be any volcanic activity for example.   This is sent to stations on the ground, which collect the signals, interpret the information and pass it on to scientists.    These stations are usually situated in rural areas and transmit the information to more urban locations. </vt:lpstr>
      <vt:lpstr>Observing the Earth  Environmental satellites help us to observe the Earth.  Some sit above the same point of the Earth’s surface, nearly 36,000 kilometres out into space, keeping pace with the planet as it rotates.  Others travel around the Earth, about 600 kilometres above the surface, and revisit the same point every two to three weeks.  Both kinds of satellites carry sensors that gather information about the atmosphere and the surface of the Earth, from its mountainous regions to its coastal regions.  Signals can pick up early if there is likely to be any volcanic activity for example.   This is sent to stations on the ground, which collect the signals, interpret the information and pass it on to scientists.    These stations are usually situated in rural areas and transmit the information to more urban locations. </vt:lpstr>
      <vt:lpstr>Write this sentence as I dictate it to you.</vt:lpstr>
      <vt:lpstr>Signals can pick up early if there is likely to be any volcanic activity for example. </vt:lpstr>
      <vt:lpstr>PowerPoint Presentation</vt:lpstr>
      <vt:lpstr>geography vocabulary </vt:lpstr>
      <vt:lpstr>source</vt:lpstr>
      <vt:lpstr>mouth</vt:lpstr>
      <vt:lpstr>meander</vt:lpstr>
      <vt:lpstr>source</vt:lpstr>
      <vt:lpstr>mouth</vt:lpstr>
      <vt:lpstr>meander</vt:lpstr>
      <vt:lpstr>River sources are usually found somewhere elevated, such as a spring on a hillside, but they can also begin from lakes, bogs, marshes, and more.</vt:lpstr>
      <vt:lpstr>River mouths form when a river meets another river and forms a confluence, when a river flows into the ocean, or when a river empties into a lake.</vt:lpstr>
      <vt:lpstr> A calm river meandered gently through a beautiful meadow. </vt:lpstr>
      <vt:lpstr>New CHALLENGE words.</vt:lpstr>
      <vt:lpstr>embarrass</vt:lpstr>
      <vt:lpstr>They promised not to embarrass their mum. </vt:lpstr>
      <vt:lpstr>shoulder  </vt:lpstr>
      <vt:lpstr>Their shoulder was sore after the session in the gym.</vt:lpstr>
      <vt:lpstr>Let’s Practise and Apply.</vt:lpstr>
      <vt:lpstr>Observing the Earth  Environmental satellites help us to observe the Earth.  Some sit above the same point of the Earth’s surface, nearly 36,000 kilometres out into space, keeping pace with the planet as it rotates.  Others travel around the Earth, about 600 kilometres above the surface, and revisit the same point every two to three weeks.  Both kinds of satellites carry sensors that gather information about the atmosphere and the surface of the Earth, from its mountainous regions to its coastal regions.  Signals can pick up early if there is likely to be any volcanic activity for example.   This is sent to stations on the ground, which collect the signals, interpret the information and pass it on to scientists.    These stations are usually situated in rural areas and transmit the information to more urban locations. </vt:lpstr>
      <vt:lpstr>Observing the Earth  Environmental satellites help us to observe the Earth.  Some sit above the same point of the Earth’s surface, nearly 36,000 kilometres out into space, keeping pace with the planet as it rotates.  Others travel around the Earth, about 600 kilometres above the surface, and revisit the same point every two to three weeks.  Both kinds of satellites carry sensors that gather information about the atmosphere and the surface of the Earth, from its mountainous regions to its coastal regions.  Signals can pick up early if there is likely to be any volcanic activity for example.   This is sent to stations on the ground, which collect the signals, interpret the information and pass it on to scientists.    These stations are usually situated in rural areas and transmit the information to more urban locations. </vt:lpstr>
      <vt:lpstr>Write this sentence as I dictate it to you.</vt:lpstr>
      <vt:lpstr>These stations are usually situated in rural areas and transmit the information to more urban locations.</vt:lpstr>
      <vt:lpstr>PowerPoint Presentation</vt:lpstr>
      <vt:lpstr>PowerPoint Presentation</vt:lpstr>
      <vt:lpstr>New spelling rule words…</vt:lpstr>
      <vt:lpstr>environmental </vt:lpstr>
      <vt:lpstr>renewable</vt:lpstr>
      <vt:lpstr>erosion</vt:lpstr>
      <vt:lpstr>agriculture</vt:lpstr>
      <vt:lpstr>rural</vt:lpstr>
      <vt:lpstr>urban</vt:lpstr>
      <vt:lpstr>volcanic</vt:lpstr>
      <vt:lpstr>mountainous</vt:lpstr>
      <vt:lpstr>coastal</vt:lpstr>
      <vt:lpstr>source</vt:lpstr>
      <vt:lpstr>mouth</vt:lpstr>
      <vt:lpstr>meander</vt:lpstr>
      <vt:lpstr>New challenge words…</vt:lpstr>
      <vt:lpstr>embarrass</vt:lpstr>
      <vt:lpstr>shoulder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Spelling Y3</dc:title>
  <dc:creator>Kelly Stokes</dc:creator>
  <cp:lastModifiedBy>Kelly Stokes</cp:lastModifiedBy>
  <cp:revision>14</cp:revision>
  <cp:lastPrinted>2022-05-27T07:40:55Z</cp:lastPrinted>
  <dcterms:created xsi:type="dcterms:W3CDTF">2022-03-23T13:56:57Z</dcterms:created>
  <dcterms:modified xsi:type="dcterms:W3CDTF">2023-04-05T12:09:34Z</dcterms:modified>
</cp:coreProperties>
</file>