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6"/>
  </p:notesMasterIdLst>
  <p:sldIdLst>
    <p:sldId id="256" r:id="rId2"/>
    <p:sldId id="322" r:id="rId3"/>
    <p:sldId id="604" r:id="rId4"/>
    <p:sldId id="2546" r:id="rId5"/>
    <p:sldId id="2799" r:id="rId6"/>
    <p:sldId id="2057" r:id="rId7"/>
    <p:sldId id="2058" r:id="rId8"/>
    <p:sldId id="2059" r:id="rId9"/>
    <p:sldId id="2060" r:id="rId10"/>
    <p:sldId id="2061" r:id="rId11"/>
    <p:sldId id="2062" r:id="rId12"/>
    <p:sldId id="2063" r:id="rId13"/>
    <p:sldId id="2064" r:id="rId14"/>
    <p:sldId id="2051" r:id="rId15"/>
    <p:sldId id="2052" r:id="rId16"/>
    <p:sldId id="2053" r:id="rId17"/>
    <p:sldId id="2054" r:id="rId18"/>
    <p:sldId id="2055" r:id="rId19"/>
    <p:sldId id="2056" r:id="rId20"/>
    <p:sldId id="267" r:id="rId21"/>
    <p:sldId id="1452" r:id="rId22"/>
    <p:sldId id="1456" r:id="rId23"/>
    <p:sldId id="1899" r:id="rId24"/>
    <p:sldId id="1898" r:id="rId25"/>
    <p:sldId id="1466" r:id="rId26"/>
    <p:sldId id="1900" r:id="rId27"/>
    <p:sldId id="1901" r:id="rId28"/>
    <p:sldId id="1473" r:id="rId29"/>
    <p:sldId id="1501" r:id="rId30"/>
    <p:sldId id="1502" r:id="rId31"/>
    <p:sldId id="1482" r:id="rId32"/>
    <p:sldId id="1485" r:id="rId33"/>
    <p:sldId id="1505" r:id="rId34"/>
    <p:sldId id="1504" r:id="rId35"/>
    <p:sldId id="1506" r:id="rId36"/>
    <p:sldId id="2518" r:id="rId37"/>
    <p:sldId id="2519" r:id="rId38"/>
    <p:sldId id="2520" r:id="rId39"/>
    <p:sldId id="3021" r:id="rId40"/>
    <p:sldId id="3024" r:id="rId41"/>
    <p:sldId id="3023" r:id="rId42"/>
    <p:sldId id="3022" r:id="rId43"/>
    <p:sldId id="3020" r:id="rId44"/>
    <p:sldId id="2508" r:id="rId45"/>
    <p:sldId id="2510" r:id="rId46"/>
    <p:sldId id="2574" r:id="rId47"/>
    <p:sldId id="2810" r:id="rId48"/>
    <p:sldId id="2182" r:id="rId49"/>
    <p:sldId id="2183" r:id="rId50"/>
    <p:sldId id="2184" r:id="rId51"/>
    <p:sldId id="2185" r:id="rId52"/>
    <p:sldId id="2186" r:id="rId53"/>
    <p:sldId id="2187" r:id="rId54"/>
    <p:sldId id="2188" r:id="rId55"/>
    <p:sldId id="2189" r:id="rId56"/>
    <p:sldId id="2176" r:id="rId57"/>
    <p:sldId id="2177" r:id="rId58"/>
    <p:sldId id="2178" r:id="rId59"/>
    <p:sldId id="2179" r:id="rId60"/>
    <p:sldId id="2180" r:id="rId61"/>
    <p:sldId id="2181" r:id="rId62"/>
    <p:sldId id="3046" r:id="rId63"/>
    <p:sldId id="2014" r:id="rId64"/>
    <p:sldId id="2017" r:id="rId65"/>
    <p:sldId id="2020" r:id="rId66"/>
    <p:sldId id="2019" r:id="rId67"/>
    <p:sldId id="2018" r:id="rId68"/>
    <p:sldId id="2021" r:id="rId69"/>
    <p:sldId id="2022" r:id="rId70"/>
    <p:sldId id="3047" r:id="rId71"/>
    <p:sldId id="3048" r:id="rId72"/>
    <p:sldId id="2190" r:id="rId73"/>
    <p:sldId id="3049" r:id="rId74"/>
    <p:sldId id="3050" r:id="rId75"/>
    <p:sldId id="3051" r:id="rId76"/>
    <p:sldId id="3052" r:id="rId77"/>
    <p:sldId id="3053" r:id="rId78"/>
    <p:sldId id="2525" r:id="rId79"/>
    <p:sldId id="2526" r:id="rId80"/>
    <p:sldId id="2527" r:id="rId81"/>
    <p:sldId id="3026" r:id="rId82"/>
    <p:sldId id="3029" r:id="rId83"/>
    <p:sldId id="3027" r:id="rId84"/>
    <p:sldId id="3028" r:id="rId85"/>
    <p:sldId id="3025" r:id="rId86"/>
    <p:sldId id="2511" r:id="rId87"/>
    <p:sldId id="2509" r:id="rId88"/>
    <p:sldId id="2613" r:id="rId89"/>
    <p:sldId id="2828" r:id="rId90"/>
    <p:sldId id="2283" r:id="rId91"/>
    <p:sldId id="2284" r:id="rId92"/>
    <p:sldId id="2285" r:id="rId93"/>
    <p:sldId id="2286" r:id="rId94"/>
    <p:sldId id="2287" r:id="rId95"/>
    <p:sldId id="2288" r:id="rId96"/>
    <p:sldId id="333" r:id="rId97"/>
    <p:sldId id="2277" r:id="rId98"/>
    <p:sldId id="2278" r:id="rId99"/>
    <p:sldId id="2279" r:id="rId100"/>
    <p:sldId id="2280" r:id="rId101"/>
    <p:sldId id="2281" r:id="rId102"/>
    <p:sldId id="2282" r:id="rId103"/>
    <p:sldId id="3054" r:id="rId104"/>
    <p:sldId id="3055" r:id="rId105"/>
    <p:sldId id="3056" r:id="rId106"/>
    <p:sldId id="2132" r:id="rId107"/>
    <p:sldId id="2131" r:id="rId108"/>
    <p:sldId id="3057" r:id="rId109"/>
    <p:sldId id="2134" r:id="rId110"/>
    <p:sldId id="2133" r:id="rId111"/>
    <p:sldId id="3058" r:id="rId112"/>
    <p:sldId id="3059" r:id="rId113"/>
    <p:sldId id="3060" r:id="rId114"/>
    <p:sldId id="3061" r:id="rId115"/>
    <p:sldId id="3062" r:id="rId116"/>
    <p:sldId id="3063" r:id="rId117"/>
    <p:sldId id="3064" r:id="rId118"/>
    <p:sldId id="3065" r:id="rId119"/>
    <p:sldId id="2532" r:id="rId120"/>
    <p:sldId id="2533" r:id="rId121"/>
    <p:sldId id="2889" r:id="rId122"/>
    <p:sldId id="3031" r:id="rId123"/>
    <p:sldId id="3034" r:id="rId124"/>
    <p:sldId id="3033" r:id="rId125"/>
    <p:sldId id="3032" r:id="rId126"/>
    <p:sldId id="3030" r:id="rId127"/>
    <p:sldId id="2512" r:id="rId128"/>
    <p:sldId id="2513" r:id="rId129"/>
    <p:sldId id="2652" r:id="rId130"/>
    <p:sldId id="3066" r:id="rId131"/>
    <p:sldId id="2308" r:id="rId132"/>
    <p:sldId id="2309" r:id="rId133"/>
    <p:sldId id="3067" r:id="rId134"/>
    <p:sldId id="2311" r:id="rId135"/>
    <p:sldId id="2310" r:id="rId136"/>
    <p:sldId id="3068" r:id="rId137"/>
    <p:sldId id="3069" r:id="rId138"/>
    <p:sldId id="3070" r:id="rId139"/>
    <p:sldId id="3071" r:id="rId140"/>
    <p:sldId id="3072" r:id="rId141"/>
    <p:sldId id="3073" r:id="rId142"/>
    <p:sldId id="3074" r:id="rId143"/>
    <p:sldId id="3075" r:id="rId144"/>
    <p:sldId id="3018" r:id="rId145"/>
    <p:sldId id="2999" r:id="rId146"/>
    <p:sldId id="3038" r:id="rId147"/>
    <p:sldId id="3040" r:id="rId148"/>
    <p:sldId id="3039" r:id="rId149"/>
    <p:sldId id="3037" r:id="rId150"/>
    <p:sldId id="3035" r:id="rId151"/>
    <p:sldId id="2514" r:id="rId152"/>
    <p:sldId id="2515" r:id="rId153"/>
    <p:sldId id="258" r:id="rId154"/>
    <p:sldId id="3076" r:id="rId155"/>
    <p:sldId id="3077" r:id="rId156"/>
    <p:sldId id="3078" r:id="rId157"/>
    <p:sldId id="3079" r:id="rId158"/>
    <p:sldId id="3080" r:id="rId159"/>
    <p:sldId id="3081" r:id="rId160"/>
    <p:sldId id="3082" r:id="rId161"/>
    <p:sldId id="3083" r:id="rId162"/>
    <p:sldId id="3084" r:id="rId163"/>
    <p:sldId id="3085" r:id="rId164"/>
    <p:sldId id="3086" r:id="rId165"/>
    <p:sldId id="3087" r:id="rId166"/>
    <p:sldId id="3088" r:id="rId167"/>
    <p:sldId id="3089" r:id="rId168"/>
    <p:sldId id="3019" r:id="rId169"/>
    <p:sldId id="2998" r:id="rId170"/>
    <p:sldId id="3042" r:id="rId171"/>
    <p:sldId id="3045" r:id="rId172"/>
    <p:sldId id="3044" r:id="rId173"/>
    <p:sldId id="3043" r:id="rId174"/>
    <p:sldId id="3041" r:id="rId175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73049-5A3F-401F-B754-D413F43D9073}" v="11" dt="2023-04-05T11:53:50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microsoft.com/office/2016/11/relationships/changesInfo" Target="changesInfos/changesInfo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microsoft.com/office/2015/10/relationships/revisionInfo" Target="revisionInfo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presProps" Target="presProps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tableStyles" Target="tableStyle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notesMaster" Target="notesMasters/notesMaster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52573049-5A3F-401F-B754-D413F43D9073}"/>
    <pc:docChg chg="undo custSel addSld delSld modSld sldOrd">
      <pc:chgData name="Kelly Stokes" userId="3e5c5154-569e-4d81-aa91-4f91841cdfa9" providerId="ADAL" clId="{52573049-5A3F-401F-B754-D413F43D9073}" dt="2023-04-05T10:22:33.747" v="878" actId="115"/>
      <pc:docMkLst>
        <pc:docMk/>
      </pc:docMkLst>
      <pc:sldChg chg="modSp mod">
        <pc:chgData name="Kelly Stokes" userId="3e5c5154-569e-4d81-aa91-4f91841cdfa9" providerId="ADAL" clId="{52573049-5A3F-401F-B754-D413F43D9073}" dt="2023-04-05T09:59:42.170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52573049-5A3F-401F-B754-D413F43D9073}" dt="2023-04-05T09:59:42.170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148969883" sldId="267"/>
        </pc:sldMkLst>
      </pc:sldChg>
      <pc:sldChg chg="modSp mod">
        <pc:chgData name="Kelly Stokes" userId="3e5c5154-569e-4d81-aa91-4f91841cdfa9" providerId="ADAL" clId="{52573049-5A3F-401F-B754-D413F43D9073}" dt="2023-04-05T09:59:46.952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52573049-5A3F-401F-B754-D413F43D9073}" dt="2023-04-05T09:59:46.952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52573049-5A3F-401F-B754-D413F43D9073}" dt="2023-04-05T10:00:15.916" v="9" actId="14100"/>
        <pc:sldMkLst>
          <pc:docMk/>
          <pc:sldMk cId="3955913320" sldId="604"/>
        </pc:sldMkLst>
        <pc:picChg chg="add mod modCrop">
          <ac:chgData name="Kelly Stokes" userId="3e5c5154-569e-4d81-aa91-4f91841cdfa9" providerId="ADAL" clId="{52573049-5A3F-401F-B754-D413F43D9073}" dt="2023-04-05T10:00:15.916" v="9" actId="14100"/>
          <ac:picMkLst>
            <pc:docMk/>
            <pc:sldMk cId="3955913320" sldId="604"/>
            <ac:picMk id="3" creationId="{9C42671D-4BC0-7856-FF8D-CB1E0B78429F}"/>
          </ac:picMkLst>
        </pc:picChg>
        <pc:picChg chg="del">
          <ac:chgData name="Kelly Stokes" userId="3e5c5154-569e-4d81-aa91-4f91841cdfa9" providerId="ADAL" clId="{52573049-5A3F-401F-B754-D413F43D9073}" dt="2023-04-05T09:59:49.096" v="4" actId="478"/>
          <ac:picMkLst>
            <pc:docMk/>
            <pc:sldMk cId="3955913320" sldId="604"/>
            <ac:picMk id="4" creationId="{E6CDB660-7997-27D0-F12B-244FC28002E3}"/>
          </ac:picMkLst>
        </pc:picChg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817335207" sldId="1452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880644436" sldId="1453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149855702" sldId="1456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498228807" sldId="1466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199839506" sldId="1473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776704132" sldId="1888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883329448" sldId="1889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426356671" sldId="1890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738628946" sldId="1891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4100806075" sldId="1892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67908330" sldId="1893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294842411" sldId="1894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903802168" sldId="1895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668009598" sldId="1896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462957756" sldId="1897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813122667" sldId="1898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679491194" sldId="1899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995565195" sldId="1900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4173661633" sldId="1901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2228366912" sldId="1902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679471433" sldId="1903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1524177385" sldId="1904"/>
        </pc:sldMkLst>
      </pc:sldChg>
      <pc:sldChg chg="del">
        <pc:chgData name="Kelly Stokes" userId="3e5c5154-569e-4d81-aa91-4f91841cdfa9" providerId="ADAL" clId="{52573049-5A3F-401F-B754-D413F43D9073}" dt="2023-04-05T10:00:34.174" v="10" actId="2696"/>
        <pc:sldMkLst>
          <pc:docMk/>
          <pc:sldMk cId="3650807419" sldId="1905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204430185" sldId="2005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333774875" sldId="2006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56869179" sldId="2007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674298148" sldId="2008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928766253" sldId="2009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445632237" sldId="2010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756255468" sldId="2011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180765183" sldId="2012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760530154" sldId="2013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768851104" sldId="2014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504851257" sldId="2015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4048335702" sldId="2016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55399805" sldId="2017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138902043" sldId="2018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654898335" sldId="2019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26166766" sldId="2020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375173047" sldId="2021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67498319" sldId="2022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281723282" sldId="2023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833100225" sldId="2024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672973642" sldId="2025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2596014623" sldId="2026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595333241" sldId="2122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063199361" sldId="2123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714952480" sldId="2124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600766724" sldId="2125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85566261" sldId="2126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479580036" sldId="2127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571601516" sldId="2128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692632579" sldId="2129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560433268" sldId="2130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590158779" sldId="2131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553281073" sldId="2132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663003375" sldId="2133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286348768" sldId="2134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808332632" sldId="2135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669311550" sldId="2136"/>
        </pc:sldMkLst>
      </pc:sldChg>
      <pc:sldChg chg="modSp mod">
        <pc:chgData name="Kelly Stokes" userId="3e5c5154-569e-4d81-aa91-4f91841cdfa9" providerId="ADAL" clId="{52573049-5A3F-401F-B754-D413F43D9073}" dt="2023-04-05T10:00:42.684" v="12" actId="20577"/>
        <pc:sldMkLst>
          <pc:docMk/>
          <pc:sldMk cId="2942521307" sldId="2508"/>
        </pc:sldMkLst>
        <pc:spChg chg="mod">
          <ac:chgData name="Kelly Stokes" userId="3e5c5154-569e-4d81-aa91-4f91841cdfa9" providerId="ADAL" clId="{52573049-5A3F-401F-B754-D413F43D9073}" dt="2023-04-05T10:00:42.684" v="12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52573049-5A3F-401F-B754-D413F43D9073}" dt="2023-04-05T10:01:15.353" v="25"/>
        <pc:sldMkLst>
          <pc:docMk/>
          <pc:sldMk cId="3917742093" sldId="2509"/>
        </pc:sldMkLst>
        <pc:picChg chg="add mod">
          <ac:chgData name="Kelly Stokes" userId="3e5c5154-569e-4d81-aa91-4f91841cdfa9" providerId="ADAL" clId="{52573049-5A3F-401F-B754-D413F43D9073}" dt="2023-04-05T10:01:15.353" v="25"/>
          <ac:picMkLst>
            <pc:docMk/>
            <pc:sldMk cId="3917742093" sldId="2509"/>
            <ac:picMk id="2" creationId="{BC6FF940-26B5-8951-73B2-2A4F48CD57C9}"/>
          </ac:picMkLst>
        </pc:picChg>
        <pc:picChg chg="del">
          <ac:chgData name="Kelly Stokes" userId="3e5c5154-569e-4d81-aa91-4f91841cdfa9" providerId="ADAL" clId="{52573049-5A3F-401F-B754-D413F43D9073}" dt="2023-04-05T10:01:14.967" v="24" actId="478"/>
          <ac:picMkLst>
            <pc:docMk/>
            <pc:sldMk cId="3917742093" sldId="2509"/>
            <ac:picMk id="3" creationId="{F5F0BC82-A8FE-A091-20A5-2BA472CD5218}"/>
          </ac:picMkLst>
        </pc:picChg>
      </pc:sldChg>
      <pc:sldChg chg="addSp delSp modSp mod">
        <pc:chgData name="Kelly Stokes" userId="3e5c5154-569e-4d81-aa91-4f91841cdfa9" providerId="ADAL" clId="{52573049-5A3F-401F-B754-D413F43D9073}" dt="2023-04-05T10:00:45.137" v="14"/>
        <pc:sldMkLst>
          <pc:docMk/>
          <pc:sldMk cId="1315889409" sldId="2510"/>
        </pc:sldMkLst>
        <pc:picChg chg="del">
          <ac:chgData name="Kelly Stokes" userId="3e5c5154-569e-4d81-aa91-4f91841cdfa9" providerId="ADAL" clId="{52573049-5A3F-401F-B754-D413F43D9073}" dt="2023-04-05T10:00:44.708" v="13" actId="478"/>
          <ac:picMkLst>
            <pc:docMk/>
            <pc:sldMk cId="1315889409" sldId="2510"/>
            <ac:picMk id="2" creationId="{07723D95-93CD-BA09-D56C-28517DAB7616}"/>
          </ac:picMkLst>
        </pc:picChg>
        <pc:picChg chg="add mod">
          <ac:chgData name="Kelly Stokes" userId="3e5c5154-569e-4d81-aa91-4f91841cdfa9" providerId="ADAL" clId="{52573049-5A3F-401F-B754-D413F43D9073}" dt="2023-04-05T10:00:45.137" v="14"/>
          <ac:picMkLst>
            <pc:docMk/>
            <pc:sldMk cId="1315889409" sldId="2510"/>
            <ac:picMk id="3" creationId="{B6E9070E-0BB8-A6DC-9DBC-F54804E6D2E9}"/>
          </ac:picMkLst>
        </pc:picChg>
      </pc:sldChg>
      <pc:sldChg chg="modSp mod">
        <pc:chgData name="Kelly Stokes" userId="3e5c5154-569e-4d81-aa91-4f91841cdfa9" providerId="ADAL" clId="{52573049-5A3F-401F-B754-D413F43D9073}" dt="2023-04-05T10:01:13.009" v="23" actId="20577"/>
        <pc:sldMkLst>
          <pc:docMk/>
          <pc:sldMk cId="2775180122" sldId="2511"/>
        </pc:sldMkLst>
        <pc:spChg chg="mod">
          <ac:chgData name="Kelly Stokes" userId="3e5c5154-569e-4d81-aa91-4f91841cdfa9" providerId="ADAL" clId="{52573049-5A3F-401F-B754-D413F43D9073}" dt="2023-04-05T10:01:13.009" v="23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52573049-5A3F-401F-B754-D413F43D9073}" dt="2023-04-05T10:01:50.153" v="28" actId="20577"/>
        <pc:sldMkLst>
          <pc:docMk/>
          <pc:sldMk cId="3162211198" sldId="2512"/>
        </pc:sldMkLst>
        <pc:spChg chg="mod">
          <ac:chgData name="Kelly Stokes" userId="3e5c5154-569e-4d81-aa91-4f91841cdfa9" providerId="ADAL" clId="{52573049-5A3F-401F-B754-D413F43D9073}" dt="2023-04-05T10:01:50.153" v="28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52573049-5A3F-401F-B754-D413F43D9073}" dt="2023-04-05T10:01:54.284" v="30"/>
        <pc:sldMkLst>
          <pc:docMk/>
          <pc:sldMk cId="927953685" sldId="2513"/>
        </pc:sldMkLst>
        <pc:picChg chg="add mod">
          <ac:chgData name="Kelly Stokes" userId="3e5c5154-569e-4d81-aa91-4f91841cdfa9" providerId="ADAL" clId="{52573049-5A3F-401F-B754-D413F43D9073}" dt="2023-04-05T10:01:54.284" v="30"/>
          <ac:picMkLst>
            <pc:docMk/>
            <pc:sldMk cId="927953685" sldId="2513"/>
            <ac:picMk id="2" creationId="{8C95AEA8-4722-DFED-1702-4DFDDF8D426E}"/>
          </ac:picMkLst>
        </pc:picChg>
        <pc:picChg chg="del">
          <ac:chgData name="Kelly Stokes" userId="3e5c5154-569e-4d81-aa91-4f91841cdfa9" providerId="ADAL" clId="{52573049-5A3F-401F-B754-D413F43D9073}" dt="2023-04-05T10:01:53.655" v="29" actId="478"/>
          <ac:picMkLst>
            <pc:docMk/>
            <pc:sldMk cId="927953685" sldId="2513"/>
            <ac:picMk id="3" creationId="{143EE2F9-D5BF-753B-DEBC-26E97756D057}"/>
          </ac:picMkLst>
        </pc:picChg>
      </pc:sldChg>
      <pc:sldChg chg="modSp mod">
        <pc:chgData name="Kelly Stokes" userId="3e5c5154-569e-4d81-aa91-4f91841cdfa9" providerId="ADAL" clId="{52573049-5A3F-401F-B754-D413F43D9073}" dt="2023-04-05T10:02:01.413" v="32" actId="20577"/>
        <pc:sldMkLst>
          <pc:docMk/>
          <pc:sldMk cId="998141047" sldId="2514"/>
        </pc:sldMkLst>
        <pc:spChg chg="mod">
          <ac:chgData name="Kelly Stokes" userId="3e5c5154-569e-4d81-aa91-4f91841cdfa9" providerId="ADAL" clId="{52573049-5A3F-401F-B754-D413F43D9073}" dt="2023-04-05T10:02:01.413" v="32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52573049-5A3F-401F-B754-D413F43D9073}" dt="2023-04-05T10:02:13.975" v="34"/>
        <pc:sldMkLst>
          <pc:docMk/>
          <pc:sldMk cId="1749633838" sldId="2515"/>
        </pc:sldMkLst>
        <pc:picChg chg="add mod">
          <ac:chgData name="Kelly Stokes" userId="3e5c5154-569e-4d81-aa91-4f91841cdfa9" providerId="ADAL" clId="{52573049-5A3F-401F-B754-D413F43D9073}" dt="2023-04-05T10:02:13.975" v="34"/>
          <ac:picMkLst>
            <pc:docMk/>
            <pc:sldMk cId="1749633838" sldId="2515"/>
            <ac:picMk id="2" creationId="{2DEF7C78-65B9-E855-0CB0-AB0011B8E511}"/>
          </ac:picMkLst>
        </pc:picChg>
        <pc:picChg chg="del">
          <ac:chgData name="Kelly Stokes" userId="3e5c5154-569e-4d81-aa91-4f91841cdfa9" providerId="ADAL" clId="{52573049-5A3F-401F-B754-D413F43D9073}" dt="2023-04-05T10:02:13.598" v="33" actId="478"/>
          <ac:picMkLst>
            <pc:docMk/>
            <pc:sldMk cId="1749633838" sldId="2515"/>
            <ac:picMk id="3" creationId="{F9A47FF3-0A13-E1EB-8572-EAC887BF4810}"/>
          </ac:picMkLst>
        </pc:picChg>
      </pc:sldChg>
      <pc:sldChg chg="modSp mod">
        <pc:chgData name="Kelly Stokes" userId="3e5c5154-569e-4d81-aa91-4f91841cdfa9" providerId="ADAL" clId="{52573049-5A3F-401F-B754-D413F43D9073}" dt="2023-04-05T10:06:11.740" v="58" actId="20577"/>
        <pc:sldMkLst>
          <pc:docMk/>
          <pc:sldMk cId="3536576519" sldId="2520"/>
        </pc:sldMkLst>
        <pc:spChg chg="mod">
          <ac:chgData name="Kelly Stokes" userId="3e5c5154-569e-4d81-aa91-4f91841cdfa9" providerId="ADAL" clId="{52573049-5A3F-401F-B754-D413F43D9073}" dt="2023-04-05T10:06:11.740" v="58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52573049-5A3F-401F-B754-D413F43D9073}" dt="2023-04-05T10:09:30.487" v="198" actId="20577"/>
        <pc:sldMkLst>
          <pc:docMk/>
          <pc:sldMk cId="46344945" sldId="2527"/>
        </pc:sldMkLst>
        <pc:spChg chg="mod">
          <ac:chgData name="Kelly Stokes" userId="3e5c5154-569e-4d81-aa91-4f91841cdfa9" providerId="ADAL" clId="{52573049-5A3F-401F-B754-D413F43D9073}" dt="2023-04-05T10:09:30.487" v="198" actId="20577"/>
          <ac:spMkLst>
            <pc:docMk/>
            <pc:sldMk cId="46344945" sldId="252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52573049-5A3F-401F-B754-D413F43D9073}" dt="2023-04-05T10:13:13.254" v="361" actId="6549"/>
        <pc:sldMkLst>
          <pc:docMk/>
          <pc:sldMk cId="2302631528" sldId="2889"/>
        </pc:sldMkLst>
        <pc:spChg chg="mod">
          <ac:chgData name="Kelly Stokes" userId="3e5c5154-569e-4d81-aa91-4f91841cdfa9" providerId="ADAL" clId="{52573049-5A3F-401F-B754-D413F43D9073}" dt="2023-04-05T10:13:13.254" v="361" actId="6549"/>
          <ac:spMkLst>
            <pc:docMk/>
            <pc:sldMk cId="2302631528" sldId="288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52573049-5A3F-401F-B754-D413F43D9073}" dt="2023-04-05T10:19:07.223" v="719" actId="6549"/>
        <pc:sldMkLst>
          <pc:docMk/>
          <pc:sldMk cId="1231712078" sldId="2998"/>
        </pc:sldMkLst>
        <pc:spChg chg="mod">
          <ac:chgData name="Kelly Stokes" userId="3e5c5154-569e-4d81-aa91-4f91841cdfa9" providerId="ADAL" clId="{52573049-5A3F-401F-B754-D413F43D9073}" dt="2023-04-05T10:19:07.223" v="719" actId="6549"/>
          <ac:spMkLst>
            <pc:docMk/>
            <pc:sldMk cId="1231712078" sldId="299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52573049-5A3F-401F-B754-D413F43D9073}" dt="2023-04-05T10:16:22.923" v="543" actId="20577"/>
        <pc:sldMkLst>
          <pc:docMk/>
          <pc:sldMk cId="1945437859" sldId="2999"/>
        </pc:sldMkLst>
        <pc:spChg chg="mod">
          <ac:chgData name="Kelly Stokes" userId="3e5c5154-569e-4d81-aa91-4f91841cdfa9" providerId="ADAL" clId="{52573049-5A3F-401F-B754-D413F43D9073}" dt="2023-04-05T10:16:22.923" v="543" actId="20577"/>
          <ac:spMkLst>
            <pc:docMk/>
            <pc:sldMk cId="1945437859" sldId="299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1259283113" sldId="3000"/>
        </pc:sldMkLst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4133206492" sldId="3001"/>
        </pc:sldMkLst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2897235465" sldId="3002"/>
        </pc:sldMkLst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1685333916" sldId="3003"/>
        </pc:sldMkLst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1979396292" sldId="3004"/>
        </pc:sldMkLst>
      </pc:sldChg>
      <pc:sldChg chg="del">
        <pc:chgData name="Kelly Stokes" userId="3e5c5154-569e-4d81-aa91-4f91841cdfa9" providerId="ADAL" clId="{52573049-5A3F-401F-B754-D413F43D9073}" dt="2023-04-05T10:05:02.284" v="42" actId="2696"/>
        <pc:sldMkLst>
          <pc:docMk/>
          <pc:sldMk cId="2569225850" sldId="3005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288637248" sldId="3006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2230181288" sldId="3007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1557130681" sldId="3008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3728193388" sldId="3009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1873318384" sldId="3010"/>
        </pc:sldMkLst>
      </pc:sldChg>
      <pc:sldChg chg="del">
        <pc:chgData name="Kelly Stokes" userId="3e5c5154-569e-4d81-aa91-4f91841cdfa9" providerId="ADAL" clId="{52573049-5A3F-401F-B754-D413F43D9073}" dt="2023-04-05T10:05:19.996" v="45" actId="2696"/>
        <pc:sldMkLst>
          <pc:docMk/>
          <pc:sldMk cId="3109199558" sldId="3011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550542589" sldId="3012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1113133111" sldId="3013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3434811506" sldId="3014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1463891915" sldId="3015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3970833991" sldId="3016"/>
        </pc:sldMkLst>
      </pc:sldChg>
      <pc:sldChg chg="del">
        <pc:chgData name="Kelly Stokes" userId="3e5c5154-569e-4d81-aa91-4f91841cdfa9" providerId="ADAL" clId="{52573049-5A3F-401F-B754-D413F43D9073}" dt="2023-04-05T10:05:28.375" v="46" actId="2696"/>
        <pc:sldMkLst>
          <pc:docMk/>
          <pc:sldMk cId="3440084314" sldId="3017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641619712" sldId="3018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615405343" sldId="3019"/>
        </pc:sldMkLst>
      </pc:sldChg>
      <pc:sldChg chg="add del">
        <pc:chgData name="Kelly Stokes" userId="3e5c5154-569e-4d81-aa91-4f91841cdfa9" providerId="ADAL" clId="{52573049-5A3F-401F-B754-D413F43D9073}" dt="2023-04-05T10:05:17.499" v="44" actId="2890"/>
        <pc:sldMkLst>
          <pc:docMk/>
          <pc:sldMk cId="901177627" sldId="3020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009131374" sldId="3020"/>
        </pc:sldMkLst>
      </pc:sldChg>
      <pc:sldChg chg="modSp add mod">
        <pc:chgData name="Kelly Stokes" userId="3e5c5154-569e-4d81-aa91-4f91841cdfa9" providerId="ADAL" clId="{52573049-5A3F-401F-B754-D413F43D9073}" dt="2023-04-05T10:07:33.512" v="72" actId="13926"/>
        <pc:sldMkLst>
          <pc:docMk/>
          <pc:sldMk cId="3451246088" sldId="3020"/>
        </pc:sldMkLst>
        <pc:spChg chg="mod">
          <ac:chgData name="Kelly Stokes" userId="3e5c5154-569e-4d81-aa91-4f91841cdfa9" providerId="ADAL" clId="{52573049-5A3F-401F-B754-D413F43D9073}" dt="2023-04-05T10:07:33.512" v="72" actId="13926"/>
          <ac:spMkLst>
            <pc:docMk/>
            <pc:sldMk cId="3451246088" sldId="3020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140378597" sldId="3021"/>
        </pc:sldMkLst>
      </pc:sldChg>
      <pc:sldChg chg="modSp add mod">
        <pc:chgData name="Kelly Stokes" userId="3e5c5154-569e-4d81-aa91-4f91841cdfa9" providerId="ADAL" clId="{52573049-5A3F-401F-B754-D413F43D9073}" dt="2023-04-05T10:06:31.402" v="62" actId="13926"/>
        <pc:sldMkLst>
          <pc:docMk/>
          <pc:sldMk cId="1418205327" sldId="3021"/>
        </pc:sldMkLst>
        <pc:spChg chg="mod">
          <ac:chgData name="Kelly Stokes" userId="3e5c5154-569e-4d81-aa91-4f91841cdfa9" providerId="ADAL" clId="{52573049-5A3F-401F-B754-D413F43D9073}" dt="2023-04-05T10:06:31.402" v="62" actId="13926"/>
          <ac:spMkLst>
            <pc:docMk/>
            <pc:sldMk cId="1418205327" sldId="3021"/>
            <ac:spMk id="2" creationId="{52DA34BA-82FC-47C5-BCE1-BB65E08B92A1}"/>
          </ac:spMkLst>
        </pc:spChg>
      </pc:sldChg>
      <pc:sldChg chg="add del replId">
        <pc:chgData name="Kelly Stokes" userId="3e5c5154-569e-4d81-aa91-4f91841cdfa9" providerId="ADAL" clId="{52573049-5A3F-401F-B754-D413F43D9073}" dt="2023-04-05T10:05:17.499" v="44" actId="2890"/>
        <pc:sldMkLst>
          <pc:docMk/>
          <pc:sldMk cId="3296428913" sldId="3021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1044523575" sldId="3022"/>
        </pc:sldMkLst>
      </pc:sldChg>
      <pc:sldChg chg="add del replId">
        <pc:chgData name="Kelly Stokes" userId="3e5c5154-569e-4d81-aa91-4f91841cdfa9" providerId="ADAL" clId="{52573049-5A3F-401F-B754-D413F43D9073}" dt="2023-04-05T10:05:17.499" v="44" actId="2890"/>
        <pc:sldMkLst>
          <pc:docMk/>
          <pc:sldMk cId="2565457670" sldId="3022"/>
        </pc:sldMkLst>
      </pc:sldChg>
      <pc:sldChg chg="modSp add mod">
        <pc:chgData name="Kelly Stokes" userId="3e5c5154-569e-4d81-aa91-4f91841cdfa9" providerId="ADAL" clId="{52573049-5A3F-401F-B754-D413F43D9073}" dt="2023-04-05T10:08:57.034" v="188" actId="13926"/>
        <pc:sldMkLst>
          <pc:docMk/>
          <pc:sldMk cId="2657925269" sldId="3022"/>
        </pc:sldMkLst>
        <pc:spChg chg="mod">
          <ac:chgData name="Kelly Stokes" userId="3e5c5154-569e-4d81-aa91-4f91841cdfa9" providerId="ADAL" clId="{52573049-5A3F-401F-B754-D413F43D9073}" dt="2023-04-05T10:08:57.034" v="188" actId="13926"/>
          <ac:spMkLst>
            <pc:docMk/>
            <pc:sldMk cId="2657925269" sldId="302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08:34.113" v="148" actId="20577"/>
        <pc:sldMkLst>
          <pc:docMk/>
          <pc:sldMk cId="2232208236" sldId="3023"/>
        </pc:sldMkLst>
        <pc:spChg chg="mod">
          <ac:chgData name="Kelly Stokes" userId="3e5c5154-569e-4d81-aa91-4f91841cdfa9" providerId="ADAL" clId="{52573049-5A3F-401F-B754-D413F43D9073}" dt="2023-04-05T10:08:34.113" v="148" actId="20577"/>
          <ac:spMkLst>
            <pc:docMk/>
            <pc:sldMk cId="2232208236" sldId="3023"/>
            <ac:spMk id="2" creationId="{52DA34BA-82FC-47C5-BCE1-BB65E08B92A1}"/>
          </ac:spMkLst>
        </pc:spChg>
      </pc:sldChg>
      <pc:sldChg chg="add del replId">
        <pc:chgData name="Kelly Stokes" userId="3e5c5154-569e-4d81-aa91-4f91841cdfa9" providerId="ADAL" clId="{52573049-5A3F-401F-B754-D413F43D9073}" dt="2023-04-05T10:05:17.499" v="44" actId="2890"/>
        <pc:sldMkLst>
          <pc:docMk/>
          <pc:sldMk cId="3268984305" sldId="3023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4244785876" sldId="3023"/>
        </pc:sldMkLst>
      </pc:sldChg>
      <pc:sldChg chg="modSp add mod">
        <pc:chgData name="Kelly Stokes" userId="3e5c5154-569e-4d81-aa91-4f91841cdfa9" providerId="ADAL" clId="{52573049-5A3F-401F-B754-D413F43D9073}" dt="2023-04-05T10:07:52.585" v="107" actId="20577"/>
        <pc:sldMkLst>
          <pc:docMk/>
          <pc:sldMk cId="1068672848" sldId="3024"/>
        </pc:sldMkLst>
        <pc:spChg chg="mod">
          <ac:chgData name="Kelly Stokes" userId="3e5c5154-569e-4d81-aa91-4f91841cdfa9" providerId="ADAL" clId="{52573049-5A3F-401F-B754-D413F43D9073}" dt="2023-04-05T10:07:52.585" v="107" actId="20577"/>
          <ac:spMkLst>
            <pc:docMk/>
            <pc:sldMk cId="1068672848" sldId="3024"/>
            <ac:spMk id="2" creationId="{52DA34BA-82FC-47C5-BCE1-BB65E08B92A1}"/>
          </ac:spMkLst>
        </pc:spChg>
      </pc:sldChg>
      <pc:sldChg chg="add del replId">
        <pc:chgData name="Kelly Stokes" userId="3e5c5154-569e-4d81-aa91-4f91841cdfa9" providerId="ADAL" clId="{52573049-5A3F-401F-B754-D413F43D9073}" dt="2023-04-05T10:05:17.499" v="44" actId="2890"/>
        <pc:sldMkLst>
          <pc:docMk/>
          <pc:sldMk cId="1705640255" sldId="3024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868237789" sldId="3024"/>
        </pc:sldMkLst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324833510" sldId="3025"/>
        </pc:sldMkLst>
      </pc:sldChg>
      <pc:sldChg chg="add del replId">
        <pc:chgData name="Kelly Stokes" userId="3e5c5154-569e-4d81-aa91-4f91841cdfa9" providerId="ADAL" clId="{52573049-5A3F-401F-B754-D413F43D9073}" dt="2023-04-05T10:05:17.499" v="44" actId="2890"/>
        <pc:sldMkLst>
          <pc:docMk/>
          <pc:sldMk cId="3423860507" sldId="3025"/>
        </pc:sldMkLst>
      </pc:sldChg>
      <pc:sldChg chg="modSp add mod">
        <pc:chgData name="Kelly Stokes" userId="3e5c5154-569e-4d81-aa91-4f91841cdfa9" providerId="ADAL" clId="{52573049-5A3F-401F-B754-D413F43D9073}" dt="2023-04-05T10:12:37.264" v="350" actId="13926"/>
        <pc:sldMkLst>
          <pc:docMk/>
          <pc:sldMk cId="4082344834" sldId="3025"/>
        </pc:sldMkLst>
        <pc:spChg chg="mod">
          <ac:chgData name="Kelly Stokes" userId="3e5c5154-569e-4d81-aa91-4f91841cdfa9" providerId="ADAL" clId="{52573049-5A3F-401F-B754-D413F43D9073}" dt="2023-04-05T10:12:37.264" v="350" actId="13926"/>
          <ac:spMkLst>
            <pc:docMk/>
            <pc:sldMk cId="4082344834" sldId="302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05.776" v="15" actId="2696"/>
        <pc:sldMkLst>
          <pc:docMk/>
          <pc:sldMk cId="382169362" sldId="3026"/>
        </pc:sldMkLst>
      </pc:sldChg>
      <pc:sldChg chg="modSp add mod">
        <pc:chgData name="Kelly Stokes" userId="3e5c5154-569e-4d81-aa91-4f91841cdfa9" providerId="ADAL" clId="{52573049-5A3F-401F-B754-D413F43D9073}" dt="2023-04-05T10:09:53.430" v="202" actId="13926"/>
        <pc:sldMkLst>
          <pc:docMk/>
          <pc:sldMk cId="4076196059" sldId="3026"/>
        </pc:sldMkLst>
        <pc:spChg chg="mod">
          <ac:chgData name="Kelly Stokes" userId="3e5c5154-569e-4d81-aa91-4f91841cdfa9" providerId="ADAL" clId="{52573049-5A3F-401F-B754-D413F43D9073}" dt="2023-04-05T10:09:53.430" v="202" actId="13926"/>
          <ac:spMkLst>
            <pc:docMk/>
            <pc:sldMk cId="4076196059" sldId="3026"/>
            <ac:spMk id="2" creationId="{52DA34BA-82FC-47C5-BCE1-BB65E08B92A1}"/>
          </ac:spMkLst>
        </pc:spChg>
      </pc:sldChg>
      <pc:sldChg chg="modSp add mod ord">
        <pc:chgData name="Kelly Stokes" userId="3e5c5154-569e-4d81-aa91-4f91841cdfa9" providerId="ADAL" clId="{52573049-5A3F-401F-B754-D413F43D9073}" dt="2023-04-05T10:12:11.041" v="344" actId="115"/>
        <pc:sldMkLst>
          <pc:docMk/>
          <pc:sldMk cId="877815711" sldId="3027"/>
        </pc:sldMkLst>
        <pc:spChg chg="mod">
          <ac:chgData name="Kelly Stokes" userId="3e5c5154-569e-4d81-aa91-4f91841cdfa9" providerId="ADAL" clId="{52573049-5A3F-401F-B754-D413F43D9073}" dt="2023-04-05T10:12:11.041" v="344" actId="115"/>
          <ac:spMkLst>
            <pc:docMk/>
            <pc:sldMk cId="877815711" sldId="302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874228250" sldId="3027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693902401" sldId="3028"/>
        </pc:sldMkLst>
      </pc:sldChg>
      <pc:sldChg chg="modSp add mod">
        <pc:chgData name="Kelly Stokes" userId="3e5c5154-569e-4d81-aa91-4f91841cdfa9" providerId="ADAL" clId="{52573049-5A3F-401F-B754-D413F43D9073}" dt="2023-04-05T10:11:05.616" v="292" actId="115"/>
        <pc:sldMkLst>
          <pc:docMk/>
          <pc:sldMk cId="3925476081" sldId="3028"/>
        </pc:sldMkLst>
        <pc:spChg chg="mod">
          <ac:chgData name="Kelly Stokes" userId="3e5c5154-569e-4d81-aa91-4f91841cdfa9" providerId="ADAL" clId="{52573049-5A3F-401F-B754-D413F43D9073}" dt="2023-04-05T10:11:05.616" v="292" actId="115"/>
          <ac:spMkLst>
            <pc:docMk/>
            <pc:sldMk cId="3925476081" sldId="302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10:38.142" v="255" actId="115"/>
        <pc:sldMkLst>
          <pc:docMk/>
          <pc:sldMk cId="1523574377" sldId="3029"/>
        </pc:sldMkLst>
        <pc:spChg chg="mod">
          <ac:chgData name="Kelly Stokes" userId="3e5c5154-569e-4d81-aa91-4f91841cdfa9" providerId="ADAL" clId="{52573049-5A3F-401F-B754-D413F43D9073}" dt="2023-04-05T10:10:38.142" v="255" actId="115"/>
          <ac:spMkLst>
            <pc:docMk/>
            <pc:sldMk cId="1523574377" sldId="302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605298742" sldId="3029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729113894" sldId="3030"/>
        </pc:sldMkLst>
      </pc:sldChg>
      <pc:sldChg chg="modSp add mod">
        <pc:chgData name="Kelly Stokes" userId="3e5c5154-569e-4d81-aa91-4f91841cdfa9" providerId="ADAL" clId="{52573049-5A3F-401F-B754-D413F43D9073}" dt="2023-04-05T10:15:55.761" v="536" actId="13926"/>
        <pc:sldMkLst>
          <pc:docMk/>
          <pc:sldMk cId="1458999676" sldId="3030"/>
        </pc:sldMkLst>
        <pc:spChg chg="mod">
          <ac:chgData name="Kelly Stokes" userId="3e5c5154-569e-4d81-aa91-4f91841cdfa9" providerId="ADAL" clId="{52573049-5A3F-401F-B754-D413F43D9073}" dt="2023-04-05T10:15:55.761" v="536" actId="13926"/>
          <ac:spMkLst>
            <pc:docMk/>
            <pc:sldMk cId="1458999676" sldId="3030"/>
            <ac:spMk id="2" creationId="{52DA34BA-82FC-47C5-BCE1-BB65E08B92A1}"/>
          </ac:spMkLst>
        </pc:spChg>
      </pc:sldChg>
      <pc:sldChg chg="add del">
        <pc:chgData name="Kelly Stokes" userId="3e5c5154-569e-4d81-aa91-4f91841cdfa9" providerId="ADAL" clId="{52573049-5A3F-401F-B754-D413F43D9073}" dt="2023-04-05T10:12:50.268" v="353" actId="2890"/>
        <pc:sldMkLst>
          <pc:docMk/>
          <pc:sldMk cId="1577456554" sldId="3031"/>
        </pc:sldMkLst>
      </pc:sldChg>
      <pc:sldChg chg="modSp add mod">
        <pc:chgData name="Kelly Stokes" userId="3e5c5154-569e-4d81-aa91-4f91841cdfa9" providerId="ADAL" clId="{52573049-5A3F-401F-B754-D413F43D9073}" dt="2023-04-05T10:13:30.439" v="365" actId="13926"/>
        <pc:sldMkLst>
          <pc:docMk/>
          <pc:sldMk cId="2491639268" sldId="3031"/>
        </pc:sldMkLst>
        <pc:spChg chg="mod">
          <ac:chgData name="Kelly Stokes" userId="3e5c5154-569e-4d81-aa91-4f91841cdfa9" providerId="ADAL" clId="{52573049-5A3F-401F-B754-D413F43D9073}" dt="2023-04-05T10:13:30.439" v="365" actId="13926"/>
          <ac:spMkLst>
            <pc:docMk/>
            <pc:sldMk cId="2491639268" sldId="303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743068398" sldId="3031"/>
        </pc:sldMkLst>
      </pc:sldChg>
      <pc:sldChg chg="modSp add mod">
        <pc:chgData name="Kelly Stokes" userId="3e5c5154-569e-4d81-aa91-4f91841cdfa9" providerId="ADAL" clId="{52573049-5A3F-401F-B754-D413F43D9073}" dt="2023-04-05T10:15:25.687" v="530" actId="115"/>
        <pc:sldMkLst>
          <pc:docMk/>
          <pc:sldMk cId="505771992" sldId="3032"/>
        </pc:sldMkLst>
        <pc:spChg chg="mod">
          <ac:chgData name="Kelly Stokes" userId="3e5c5154-569e-4d81-aa91-4f91841cdfa9" providerId="ADAL" clId="{52573049-5A3F-401F-B754-D413F43D9073}" dt="2023-04-05T10:15:25.687" v="530" actId="115"/>
          <ac:spMkLst>
            <pc:docMk/>
            <pc:sldMk cId="505771992" sldId="3032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278804148" sldId="3032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250505015" sldId="3033"/>
        </pc:sldMkLst>
      </pc:sldChg>
      <pc:sldChg chg="modSp add mod">
        <pc:chgData name="Kelly Stokes" userId="3e5c5154-569e-4d81-aa91-4f91841cdfa9" providerId="ADAL" clId="{52573049-5A3F-401F-B754-D413F43D9073}" dt="2023-04-05T10:14:42.006" v="470" actId="115"/>
        <pc:sldMkLst>
          <pc:docMk/>
          <pc:sldMk cId="2199264772" sldId="3033"/>
        </pc:sldMkLst>
        <pc:spChg chg="mod">
          <ac:chgData name="Kelly Stokes" userId="3e5c5154-569e-4d81-aa91-4f91841cdfa9" providerId="ADAL" clId="{52573049-5A3F-401F-B754-D413F43D9073}" dt="2023-04-05T10:14:42.006" v="470" actId="115"/>
          <ac:spMkLst>
            <pc:docMk/>
            <pc:sldMk cId="2199264772" sldId="3033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037933849" sldId="3034"/>
        </pc:sldMkLst>
      </pc:sldChg>
      <pc:sldChg chg="modSp add mod">
        <pc:chgData name="Kelly Stokes" userId="3e5c5154-569e-4d81-aa91-4f91841cdfa9" providerId="ADAL" clId="{52573049-5A3F-401F-B754-D413F43D9073}" dt="2023-04-05T10:14:14.596" v="434" actId="313"/>
        <pc:sldMkLst>
          <pc:docMk/>
          <pc:sldMk cId="2222259138" sldId="3034"/>
        </pc:sldMkLst>
        <pc:spChg chg="mod">
          <ac:chgData name="Kelly Stokes" userId="3e5c5154-569e-4d81-aa91-4f91841cdfa9" providerId="ADAL" clId="{52573049-5A3F-401F-B754-D413F43D9073}" dt="2023-04-05T10:14:14.596" v="434" actId="313"/>
          <ac:spMkLst>
            <pc:docMk/>
            <pc:sldMk cId="2222259138" sldId="3034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96413932" sldId="3035"/>
        </pc:sldMkLst>
      </pc:sldChg>
      <pc:sldChg chg="modSp add mod">
        <pc:chgData name="Kelly Stokes" userId="3e5c5154-569e-4d81-aa91-4f91841cdfa9" providerId="ADAL" clId="{52573049-5A3F-401F-B754-D413F43D9073}" dt="2023-04-05T10:16:52.018" v="550" actId="13926"/>
        <pc:sldMkLst>
          <pc:docMk/>
          <pc:sldMk cId="3496310321" sldId="3035"/>
        </pc:sldMkLst>
        <pc:spChg chg="mod">
          <ac:chgData name="Kelly Stokes" userId="3e5c5154-569e-4d81-aa91-4f91841cdfa9" providerId="ADAL" clId="{52573049-5A3F-401F-B754-D413F43D9073}" dt="2023-04-05T10:16:52.018" v="550" actId="13926"/>
          <ac:spMkLst>
            <pc:docMk/>
            <pc:sldMk cId="3496310321" sldId="303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1236898674" sldId="3036"/>
        </pc:sldMkLst>
      </pc:sldChg>
      <pc:sldChg chg="modSp add del mod">
        <pc:chgData name="Kelly Stokes" userId="3e5c5154-569e-4d81-aa91-4f91841cdfa9" providerId="ADAL" clId="{52573049-5A3F-401F-B754-D413F43D9073}" dt="2023-04-05T10:17:21.809" v="557" actId="2696"/>
        <pc:sldMkLst>
          <pc:docMk/>
          <pc:sldMk cId="2356984483" sldId="3036"/>
        </pc:sldMkLst>
        <pc:spChg chg="mod">
          <ac:chgData name="Kelly Stokes" userId="3e5c5154-569e-4d81-aa91-4f91841cdfa9" providerId="ADAL" clId="{52573049-5A3F-401F-B754-D413F43D9073}" dt="2023-04-05T10:17:13.459" v="554" actId="13926"/>
          <ac:spMkLst>
            <pc:docMk/>
            <pc:sldMk cId="2356984483" sldId="303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18:40.966" v="711" actId="115"/>
        <pc:sldMkLst>
          <pc:docMk/>
          <pc:sldMk cId="1210788617" sldId="3037"/>
        </pc:sldMkLst>
        <pc:spChg chg="mod">
          <ac:chgData name="Kelly Stokes" userId="3e5c5154-569e-4d81-aa91-4f91841cdfa9" providerId="ADAL" clId="{52573049-5A3F-401F-B754-D413F43D9073}" dt="2023-04-05T10:18:40.966" v="711" actId="115"/>
          <ac:spMkLst>
            <pc:docMk/>
            <pc:sldMk cId="1210788617" sldId="303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3019012441" sldId="3037"/>
        </pc:sldMkLst>
      </pc:sldChg>
      <pc:sldChg chg="add">
        <pc:chgData name="Kelly Stokes" userId="3e5c5154-569e-4d81-aa91-4f91841cdfa9" providerId="ADAL" clId="{52573049-5A3F-401F-B754-D413F43D9073}" dt="2023-04-05T10:17:20.216" v="556" actId="2890"/>
        <pc:sldMkLst>
          <pc:docMk/>
          <pc:sldMk cId="1511996695" sldId="3038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442684523" sldId="3038"/>
        </pc:sldMkLst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24127965" sldId="3039"/>
        </pc:sldMkLst>
      </pc:sldChg>
      <pc:sldChg chg="modSp add mod">
        <pc:chgData name="Kelly Stokes" userId="3e5c5154-569e-4d81-aa91-4f91841cdfa9" providerId="ADAL" clId="{52573049-5A3F-401F-B754-D413F43D9073}" dt="2023-04-05T10:18:14.757" v="654" actId="115"/>
        <pc:sldMkLst>
          <pc:docMk/>
          <pc:sldMk cId="1643466702" sldId="3039"/>
        </pc:sldMkLst>
        <pc:spChg chg="mod">
          <ac:chgData name="Kelly Stokes" userId="3e5c5154-569e-4d81-aa91-4f91841cdfa9" providerId="ADAL" clId="{52573049-5A3F-401F-B754-D413F43D9073}" dt="2023-04-05T10:18:14.757" v="654" actId="115"/>
          <ac:spMkLst>
            <pc:docMk/>
            <pc:sldMk cId="1643466702" sldId="303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17:42.625" v="593" actId="20577"/>
        <pc:sldMkLst>
          <pc:docMk/>
          <pc:sldMk cId="101015882" sldId="3040"/>
        </pc:sldMkLst>
        <pc:spChg chg="mod">
          <ac:chgData name="Kelly Stokes" userId="3e5c5154-569e-4d81-aa91-4f91841cdfa9" providerId="ADAL" clId="{52573049-5A3F-401F-B754-D413F43D9073}" dt="2023-04-05T10:17:42.625" v="593" actId="20577"/>
          <ac:spMkLst>
            <pc:docMk/>
            <pc:sldMk cId="101015882" sldId="3040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52573049-5A3F-401F-B754-D413F43D9073}" dt="2023-04-05T10:01:28.332" v="26" actId="2696"/>
        <pc:sldMkLst>
          <pc:docMk/>
          <pc:sldMk cId="2810978549" sldId="3040"/>
        </pc:sldMkLst>
      </pc:sldChg>
      <pc:sldChg chg="modSp add mod">
        <pc:chgData name="Kelly Stokes" userId="3e5c5154-569e-4d81-aa91-4f91841cdfa9" providerId="ADAL" clId="{52573049-5A3F-401F-B754-D413F43D9073}" dt="2023-04-05T10:19:43.351" v="725" actId="13926"/>
        <pc:sldMkLst>
          <pc:docMk/>
          <pc:sldMk cId="3060864046" sldId="3041"/>
        </pc:sldMkLst>
        <pc:spChg chg="mod">
          <ac:chgData name="Kelly Stokes" userId="3e5c5154-569e-4d81-aa91-4f91841cdfa9" providerId="ADAL" clId="{52573049-5A3F-401F-B754-D413F43D9073}" dt="2023-04-05T10:19:43.351" v="725" actId="13926"/>
          <ac:spMkLst>
            <pc:docMk/>
            <pc:sldMk cId="3060864046" sldId="304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20:32.008" v="729" actId="13926"/>
        <pc:sldMkLst>
          <pc:docMk/>
          <pc:sldMk cId="1792395937" sldId="3042"/>
        </pc:sldMkLst>
        <pc:spChg chg="mod">
          <ac:chgData name="Kelly Stokes" userId="3e5c5154-569e-4d81-aa91-4f91841cdfa9" providerId="ADAL" clId="{52573049-5A3F-401F-B754-D413F43D9073}" dt="2023-04-05T10:20:32.008" v="729" actId="13926"/>
          <ac:spMkLst>
            <pc:docMk/>
            <pc:sldMk cId="1792395937" sldId="304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22:33.747" v="878" actId="115"/>
        <pc:sldMkLst>
          <pc:docMk/>
          <pc:sldMk cId="2321822947" sldId="3043"/>
        </pc:sldMkLst>
        <pc:spChg chg="mod">
          <ac:chgData name="Kelly Stokes" userId="3e5c5154-569e-4d81-aa91-4f91841cdfa9" providerId="ADAL" clId="{52573049-5A3F-401F-B754-D413F43D9073}" dt="2023-04-05T10:22:33.747" v="878" actId="115"/>
          <ac:spMkLst>
            <pc:docMk/>
            <pc:sldMk cId="2321822947" sldId="304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21:55.767" v="829" actId="115"/>
        <pc:sldMkLst>
          <pc:docMk/>
          <pc:sldMk cId="2597640503" sldId="3044"/>
        </pc:sldMkLst>
        <pc:spChg chg="mod">
          <ac:chgData name="Kelly Stokes" userId="3e5c5154-569e-4d81-aa91-4f91841cdfa9" providerId="ADAL" clId="{52573049-5A3F-401F-B754-D413F43D9073}" dt="2023-04-05T10:21:55.767" v="829" actId="115"/>
          <ac:spMkLst>
            <pc:docMk/>
            <pc:sldMk cId="2597640503" sldId="304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52573049-5A3F-401F-B754-D413F43D9073}" dt="2023-04-05T10:21:29.660" v="794" actId="115"/>
        <pc:sldMkLst>
          <pc:docMk/>
          <pc:sldMk cId="1317661801" sldId="3045"/>
        </pc:sldMkLst>
        <pc:spChg chg="mod">
          <ac:chgData name="Kelly Stokes" userId="3e5c5154-569e-4d81-aa91-4f91841cdfa9" providerId="ADAL" clId="{52573049-5A3F-401F-B754-D413F43D9073}" dt="2023-04-05T10:21:29.660" v="794" actId="115"/>
          <ac:spMkLst>
            <pc:docMk/>
            <pc:sldMk cId="1317661801" sldId="3045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physical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relating to the body as opposed to the mind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Exercise jumpy physio physical activity healthy lifestyle fitness clip art  - Clipartix">
            <a:extLst>
              <a:ext uri="{FF2B5EF4-FFF2-40B4-BE49-F238E27FC236}">
                <a16:creationId xmlns:a16="http://schemas.microsoft.com/office/drawing/2014/main" id="{0EBFB262-2CE0-E5CA-EE46-15343C195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10243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07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scorching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0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searing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15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sizzling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13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60282689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Science vocabulary</a:t>
            </a:r>
          </a:p>
        </p:txBody>
      </p:sp>
    </p:spTree>
    <p:extLst>
      <p:ext uri="{BB962C8B-B14F-4D97-AF65-F5344CB8AC3E}">
        <p14:creationId xmlns:p14="http://schemas.microsoft.com/office/powerpoint/2010/main" val="4188205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photosynthesis </a:t>
            </a:r>
          </a:p>
        </p:txBody>
      </p:sp>
      <p:pic>
        <p:nvPicPr>
          <p:cNvPr id="3" name="Picture 2" descr="Image result for photosynthess clipart">
            <a:extLst>
              <a:ext uri="{FF2B5EF4-FFF2-40B4-BE49-F238E27FC236}">
                <a16:creationId xmlns:a16="http://schemas.microsoft.com/office/drawing/2014/main" id="{719A7F9E-9A9C-F6CE-2CD9-2C20E9216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91" y="465364"/>
            <a:ext cx="1895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62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sepal </a:t>
            </a:r>
          </a:p>
        </p:txBody>
      </p:sp>
      <p:pic>
        <p:nvPicPr>
          <p:cNvPr id="2050" name="Picture 2" descr="Image result for sepal clipart">
            <a:extLst>
              <a:ext uri="{FF2B5EF4-FFF2-40B4-BE49-F238E27FC236}">
                <a16:creationId xmlns:a16="http://schemas.microsoft.com/office/drawing/2014/main" id="{9E3976BC-B5B1-8526-49F1-46986906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61" y="382361"/>
            <a:ext cx="2990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2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ovary </a:t>
            </a:r>
          </a:p>
        </p:txBody>
      </p:sp>
      <p:pic>
        <p:nvPicPr>
          <p:cNvPr id="3074" name="Picture 2" descr="Image result for ovary plantclipart">
            <a:extLst>
              <a:ext uri="{FF2B5EF4-FFF2-40B4-BE49-F238E27FC236}">
                <a16:creationId xmlns:a16="http://schemas.microsoft.com/office/drawing/2014/main" id="{5487CF12-8057-26E2-B86F-6CC756AF6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1"/>
          <a:stretch/>
        </p:blipFill>
        <p:spPr bwMode="auto">
          <a:xfrm>
            <a:off x="528638" y="644978"/>
            <a:ext cx="20015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1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photosynthesis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process by which green plants and some other organisms use sunlight to synthesize nutrients from carbon dioxide and water</a:t>
            </a:r>
          </a:p>
        </p:txBody>
      </p:sp>
      <p:pic>
        <p:nvPicPr>
          <p:cNvPr id="3" name="Picture 2" descr="Image result for photosynthess clipart">
            <a:extLst>
              <a:ext uri="{FF2B5EF4-FFF2-40B4-BE49-F238E27FC236}">
                <a16:creationId xmlns:a16="http://schemas.microsoft.com/office/drawing/2014/main" id="{2D8B1240-5F30-8B1C-C4ED-A1793524E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91" y="465364"/>
            <a:ext cx="1895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3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sepal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each of the parts of the calyx of a flower, enclosing the petals</a:t>
            </a:r>
          </a:p>
        </p:txBody>
      </p:sp>
      <p:pic>
        <p:nvPicPr>
          <p:cNvPr id="3" name="Picture 2" descr="Image result for sepal clipart">
            <a:extLst>
              <a:ext uri="{FF2B5EF4-FFF2-40B4-BE49-F238E27FC236}">
                <a16:creationId xmlns:a16="http://schemas.microsoft.com/office/drawing/2014/main" id="{1B25FCF0-FD80-8512-587A-6DA4C7E3C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61" y="382361"/>
            <a:ext cx="2990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34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Physical challenges are tough.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32757" y="3624943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0761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ovary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the hollow base of the carpel of a flower, containing one or more ovules</a:t>
            </a:r>
          </a:p>
        </p:txBody>
      </p:sp>
      <p:pic>
        <p:nvPicPr>
          <p:cNvPr id="3" name="Picture 2" descr="Image result for ovary plantclipart">
            <a:extLst>
              <a:ext uri="{FF2B5EF4-FFF2-40B4-BE49-F238E27FC236}">
                <a16:creationId xmlns:a16="http://schemas.microsoft.com/office/drawing/2014/main" id="{74A80A04-47EF-73DC-9538-DB57C19BE4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1"/>
          <a:stretch/>
        </p:blipFill>
        <p:spPr bwMode="auto">
          <a:xfrm>
            <a:off x="528638" y="644978"/>
            <a:ext cx="20015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0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Photosynthesis in plants generally involves the green pigment chlorophyll and generates oxygen as a by-product.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49538" y="1404257"/>
            <a:ext cx="4653191" cy="9212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9627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sepal is typically green and leaflike.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30927" y="3045278"/>
            <a:ext cx="1861459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2017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ovary is fertilised to create another plant.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612571" y="2917287"/>
            <a:ext cx="1845129" cy="1023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latin typeface="Twinkl Cursive Looped" panose="02000000000000000000" pitchFamily="2" charset="0"/>
              </a:rPr>
              <a:t>_____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93687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24314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committee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group of people appointed for a specific function by a larger group and typically consisting of members of that group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committe  clipart">
            <a:extLst>
              <a:ext uri="{FF2B5EF4-FFF2-40B4-BE49-F238E27FC236}">
                <a16:creationId xmlns:a16="http://schemas.microsoft.com/office/drawing/2014/main" id="{4E3291EF-7967-F8C7-2D51-80C32BED5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17" y="370114"/>
            <a:ext cx="301942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10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committee was formed to discuss the new school opening.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371599" y="2775857"/>
            <a:ext cx="3298372" cy="974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3647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environment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surroundings or conditions in which a person, animal, or plant lives or operates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environment clipart">
            <a:extLst>
              <a:ext uri="{FF2B5EF4-FFF2-40B4-BE49-F238E27FC236}">
                <a16:creationId xmlns:a16="http://schemas.microsoft.com/office/drawing/2014/main" id="{2A9B9A69-7064-B807-31E7-E9028B12A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310243"/>
            <a:ext cx="2209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11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Survival in a hostile environment is challenging.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72299" y="2960486"/>
            <a:ext cx="37882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861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prejudice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preconceived opinion that is not based on reason or actual experience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7,396 Persuade Images, Stock Photos &amp; Vectors | Shutterstock">
            <a:extLst>
              <a:ext uri="{FF2B5EF4-FFF2-40B4-BE49-F238E27FC236}">
                <a16:creationId xmlns:a16="http://schemas.microsoft.com/office/drawing/2014/main" id="{8F0AF4CA-9284-8489-EF96-1668BC24C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6"/>
          <a:stretch/>
        </p:blipFill>
        <p:spPr bwMode="auto">
          <a:xfrm>
            <a:off x="288811" y="310243"/>
            <a:ext cx="4185217" cy="159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9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 err="1">
                <a:latin typeface="Twinkl Cursive Looped" panose="02000000000000000000" pitchFamily="2" charset="0"/>
              </a:rPr>
              <a:t>photosinthasis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comite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3152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photosinthasis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comite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3926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photosinthasis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comite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photos</a:t>
            </a:r>
            <a:r>
              <a:rPr lang="en-GB" u="sng" dirty="0">
                <a:latin typeface="Twinkl Cursive Looped" panose="02000000000000000000" pitchFamily="2" charset="0"/>
              </a:rPr>
              <a:t>y</a:t>
            </a:r>
            <a:r>
              <a:rPr lang="en-GB" dirty="0">
                <a:latin typeface="Twinkl Cursive Looped" panose="02000000000000000000" pitchFamily="2" charset="0"/>
              </a:rPr>
              <a:t>nth</a:t>
            </a:r>
            <a:r>
              <a:rPr lang="en-GB" u="sng" dirty="0"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sis – ‘y’ not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and ‘e’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5913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 err="1">
                <a:latin typeface="Twinkl Cursive Looped" panose="02000000000000000000" pitchFamily="2" charset="0"/>
              </a:rPr>
              <a:t>photosinthasis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comite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enviro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  <a:r>
              <a:rPr lang="en-GB" dirty="0">
                <a:latin typeface="Twinkl Cursive Looped" panose="02000000000000000000" pitchFamily="2" charset="0"/>
              </a:rPr>
              <a:t>ment – ‘n’ missing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26477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 err="1">
                <a:latin typeface="Twinkl Cursive Looped" panose="02000000000000000000" pitchFamily="2" charset="0"/>
              </a:rPr>
              <a:t>photosinthasis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comite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</a:t>
            </a:r>
            <a:r>
              <a:rPr lang="en-GB" u="sng" dirty="0">
                <a:latin typeface="Twinkl Cursive Looped" panose="02000000000000000000" pitchFamily="2" charset="0"/>
              </a:rPr>
              <a:t>m</a:t>
            </a:r>
            <a:r>
              <a:rPr lang="en-GB" dirty="0">
                <a:latin typeface="Twinkl Cursive Looped" panose="02000000000000000000" pitchFamily="2" charset="0"/>
              </a:rPr>
              <a:t>it</a:t>
            </a:r>
            <a:r>
              <a:rPr lang="en-GB" u="sng" dirty="0">
                <a:latin typeface="Twinkl Cursive Looped" panose="02000000000000000000" pitchFamily="2" charset="0"/>
              </a:rPr>
              <a:t>t</a:t>
            </a:r>
            <a:r>
              <a:rPr lang="en-GB" dirty="0">
                <a:latin typeface="Twinkl Cursive Looped" panose="02000000000000000000" pitchFamily="2" charset="0"/>
              </a:rPr>
              <a:t>e</a:t>
            </a:r>
            <a:r>
              <a:rPr lang="en-GB" u="sng" dirty="0"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double ‘m’ ‘t’ ‘e’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7199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a focus on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photosynthesis</a:t>
            </a:r>
            <a:r>
              <a:rPr lang="en-GB" dirty="0">
                <a:latin typeface="Twinkl Cursive Looped" panose="02000000000000000000" pitchFamily="2" charset="0"/>
              </a:rPr>
              <a:t> at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environment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committee</a:t>
            </a:r>
            <a:r>
              <a:rPr lang="en-GB" dirty="0">
                <a:latin typeface="Twinkl Cursive Looped" panose="02000000000000000000" pitchFamily="2" charset="0"/>
              </a:rPr>
              <a:t> meeting.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9967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95AEA8-4722-DFED-1702-4DFDDF8D42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4507" r="15491" b="9742"/>
          <a:stretch/>
        </p:blipFill>
        <p:spPr>
          <a:xfrm>
            <a:off x="359228" y="0"/>
            <a:ext cx="11103429" cy="682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Prejudice against people from different backgrounds is wrong.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20586" y="2884118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36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foreground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6F4AA76-A8BD-E0FE-3CCE-09A44B8AA07A}"/>
              </a:ext>
            </a:extLst>
          </p:cNvPr>
          <p:cNvGrpSpPr/>
          <p:nvPr/>
        </p:nvGrpSpPr>
        <p:grpSpPr>
          <a:xfrm>
            <a:off x="496661" y="621846"/>
            <a:ext cx="4000644" cy="1615167"/>
            <a:chOff x="496661" y="621846"/>
            <a:chExt cx="4000644" cy="1615167"/>
          </a:xfrm>
        </p:grpSpPr>
        <p:pic>
          <p:nvPicPr>
            <p:cNvPr id="1028" name="Picture 4" descr="Image result for foreground clipart">
              <a:extLst>
                <a:ext uri="{FF2B5EF4-FFF2-40B4-BE49-F238E27FC236}">
                  <a16:creationId xmlns:a16="http://schemas.microsoft.com/office/drawing/2014/main" id="{4B708048-0674-91BF-555C-39A969580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99E0B4E-8F03-7ED4-A937-D433C92186D8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12C2633F-A92F-FD49-B3CD-8477D7819FC3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0EC0128D-2FD1-B89C-302F-BF3B89D8F060}"/>
                  </a:ext>
                </a:extLst>
              </p:cNvPr>
              <p:cNvCxnSpPr>
                <a:cxnSpLocks/>
                <a:stCxn id="4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D9D90D7-0172-1E92-AB40-78C1B73EAB55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2424D14-39F6-995F-1587-78BE8C0BD3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3366D3F-2FC8-D90B-2190-98BAAAB876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74EED3-A221-8CDB-7123-14C69EFC8641}"/>
              </a:ext>
            </a:extLst>
          </p:cNvPr>
          <p:cNvCxnSpPr>
            <a:cxnSpLocks/>
          </p:cNvCxnSpPr>
          <p:nvPr/>
        </p:nvCxnSpPr>
        <p:spPr>
          <a:xfrm flipH="1">
            <a:off x="4126583" y="2165234"/>
            <a:ext cx="1400102" cy="326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7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midground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6F4AA76-A8BD-E0FE-3CCE-09A44B8AA07A}"/>
              </a:ext>
            </a:extLst>
          </p:cNvPr>
          <p:cNvGrpSpPr/>
          <p:nvPr/>
        </p:nvGrpSpPr>
        <p:grpSpPr>
          <a:xfrm>
            <a:off x="496661" y="621846"/>
            <a:ext cx="4000644" cy="1615167"/>
            <a:chOff x="496661" y="621846"/>
            <a:chExt cx="4000644" cy="1615167"/>
          </a:xfrm>
        </p:grpSpPr>
        <p:pic>
          <p:nvPicPr>
            <p:cNvPr id="1028" name="Picture 4" descr="Image result for foreground clipart">
              <a:extLst>
                <a:ext uri="{FF2B5EF4-FFF2-40B4-BE49-F238E27FC236}">
                  <a16:creationId xmlns:a16="http://schemas.microsoft.com/office/drawing/2014/main" id="{4B708048-0674-91BF-555C-39A969580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99E0B4E-8F03-7ED4-A937-D433C92186D8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12C2633F-A92F-FD49-B3CD-8477D7819FC3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0EC0128D-2FD1-B89C-302F-BF3B89D8F060}"/>
                  </a:ext>
                </a:extLst>
              </p:cNvPr>
              <p:cNvCxnSpPr>
                <a:cxnSpLocks/>
                <a:stCxn id="4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D9D90D7-0172-1E92-AB40-78C1B73EAB55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2424D14-39F6-995F-1587-78BE8C0BD3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3366D3F-2FC8-D90B-2190-98BAAAB876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74EED3-A221-8CDB-7123-14C69EFC8641}"/>
              </a:ext>
            </a:extLst>
          </p:cNvPr>
          <p:cNvCxnSpPr>
            <a:cxnSpLocks/>
          </p:cNvCxnSpPr>
          <p:nvPr/>
        </p:nvCxnSpPr>
        <p:spPr>
          <a:xfrm flipH="1">
            <a:off x="4212307" y="1512092"/>
            <a:ext cx="1400102" cy="326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65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background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6F4AA76-A8BD-E0FE-3CCE-09A44B8AA07A}"/>
              </a:ext>
            </a:extLst>
          </p:cNvPr>
          <p:cNvGrpSpPr/>
          <p:nvPr/>
        </p:nvGrpSpPr>
        <p:grpSpPr>
          <a:xfrm>
            <a:off x="496661" y="621846"/>
            <a:ext cx="4000644" cy="1615167"/>
            <a:chOff x="496661" y="621846"/>
            <a:chExt cx="4000644" cy="1615167"/>
          </a:xfrm>
        </p:grpSpPr>
        <p:pic>
          <p:nvPicPr>
            <p:cNvPr id="1028" name="Picture 4" descr="Image result for foreground clipart">
              <a:extLst>
                <a:ext uri="{FF2B5EF4-FFF2-40B4-BE49-F238E27FC236}">
                  <a16:creationId xmlns:a16="http://schemas.microsoft.com/office/drawing/2014/main" id="{4B708048-0674-91BF-555C-39A969580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99E0B4E-8F03-7ED4-A937-D433C92186D8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12C2633F-A92F-FD49-B3CD-8477D7819FC3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0EC0128D-2FD1-B89C-302F-BF3B89D8F060}"/>
                  </a:ext>
                </a:extLst>
              </p:cNvPr>
              <p:cNvCxnSpPr>
                <a:cxnSpLocks/>
                <a:stCxn id="4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D9D90D7-0172-1E92-AB40-78C1B73EAB55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2424D14-39F6-995F-1587-78BE8C0BD3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3366D3F-2FC8-D90B-2190-98BAAAB876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74EED3-A221-8CDB-7123-14C69EFC8641}"/>
              </a:ext>
            </a:extLst>
          </p:cNvPr>
          <p:cNvCxnSpPr>
            <a:cxnSpLocks/>
          </p:cNvCxnSpPr>
          <p:nvPr/>
        </p:nvCxnSpPr>
        <p:spPr>
          <a:xfrm flipH="1">
            <a:off x="4219719" y="991277"/>
            <a:ext cx="1400102" cy="326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73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foreground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part of a view that is nearest to the observer, especially in a picture or photograph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80F3FFE-8EA4-561C-963A-D29F1278B837}"/>
              </a:ext>
            </a:extLst>
          </p:cNvPr>
          <p:cNvGrpSpPr/>
          <p:nvPr/>
        </p:nvGrpSpPr>
        <p:grpSpPr>
          <a:xfrm>
            <a:off x="496661" y="621846"/>
            <a:ext cx="2801710" cy="1312031"/>
            <a:chOff x="496661" y="621846"/>
            <a:chExt cx="4000644" cy="1615167"/>
          </a:xfrm>
        </p:grpSpPr>
        <p:pic>
          <p:nvPicPr>
            <p:cNvPr id="5" name="Picture 4" descr="Image result for foreground clipart">
              <a:extLst>
                <a:ext uri="{FF2B5EF4-FFF2-40B4-BE49-F238E27FC236}">
                  <a16:creationId xmlns:a16="http://schemas.microsoft.com/office/drawing/2014/main" id="{8732AF39-7B3D-7072-C36D-C1CE50882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585679A-45DB-FF1A-333A-2F04D998B00C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71088F4-F38C-2C75-21D1-F8CBEA3E065D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D90F1ACF-DD84-B7FF-B6C2-CB2415B8EADC}"/>
                  </a:ext>
                </a:extLst>
              </p:cNvPr>
              <p:cNvCxnSpPr>
                <a:cxnSpLocks/>
                <a:stCxn id="7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3515A5B7-F936-6FCF-8972-11ABC46EDFF7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2EE9AB43-E87C-B428-306F-3913E08659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5B0D6C5-C9B1-C3AE-1C7F-272099A53D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3986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midground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noProof="0" dirty="0">
                <a:solidFill>
                  <a:prstClr val="black"/>
                </a:solidFill>
                <a:latin typeface="Twinkl Cursive Looped" panose="02000000000000000000" pitchFamily="2" charset="0"/>
              </a:rPr>
              <a:t>t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he point between foreground and background in an image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80F3FFE-8EA4-561C-963A-D29F1278B837}"/>
              </a:ext>
            </a:extLst>
          </p:cNvPr>
          <p:cNvGrpSpPr/>
          <p:nvPr/>
        </p:nvGrpSpPr>
        <p:grpSpPr>
          <a:xfrm>
            <a:off x="496661" y="621846"/>
            <a:ext cx="2801710" cy="1312031"/>
            <a:chOff x="496661" y="621846"/>
            <a:chExt cx="4000644" cy="1615167"/>
          </a:xfrm>
        </p:grpSpPr>
        <p:pic>
          <p:nvPicPr>
            <p:cNvPr id="5" name="Picture 4" descr="Image result for foreground clipart">
              <a:extLst>
                <a:ext uri="{FF2B5EF4-FFF2-40B4-BE49-F238E27FC236}">
                  <a16:creationId xmlns:a16="http://schemas.microsoft.com/office/drawing/2014/main" id="{8732AF39-7B3D-7072-C36D-C1CE50882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585679A-45DB-FF1A-333A-2F04D998B00C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71088F4-F38C-2C75-21D1-F8CBEA3E065D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D90F1ACF-DD84-B7FF-B6C2-CB2415B8EADC}"/>
                  </a:ext>
                </a:extLst>
              </p:cNvPr>
              <p:cNvCxnSpPr>
                <a:cxnSpLocks/>
                <a:stCxn id="7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3515A5B7-F936-6FCF-8972-11ABC46EDFF7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2EE9AB43-E87C-B428-306F-3913E08659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5B0D6C5-C9B1-C3AE-1C7F-272099A53D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2634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background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part of a view that is further away from the observer, especially in a picture or photograph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80F3FFE-8EA4-561C-963A-D29F1278B837}"/>
              </a:ext>
            </a:extLst>
          </p:cNvPr>
          <p:cNvGrpSpPr/>
          <p:nvPr/>
        </p:nvGrpSpPr>
        <p:grpSpPr>
          <a:xfrm>
            <a:off x="496661" y="621846"/>
            <a:ext cx="2801710" cy="1312031"/>
            <a:chOff x="496661" y="621846"/>
            <a:chExt cx="4000644" cy="1615167"/>
          </a:xfrm>
        </p:grpSpPr>
        <p:pic>
          <p:nvPicPr>
            <p:cNvPr id="5" name="Picture 4" descr="Image result for foreground clipart">
              <a:extLst>
                <a:ext uri="{FF2B5EF4-FFF2-40B4-BE49-F238E27FC236}">
                  <a16:creationId xmlns:a16="http://schemas.microsoft.com/office/drawing/2014/main" id="{8732AF39-7B3D-7072-C36D-C1CE50882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61" y="621846"/>
              <a:ext cx="4000644" cy="161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585679A-45DB-FF1A-333A-2F04D998B00C}"/>
                </a:ext>
              </a:extLst>
            </p:cNvPr>
            <p:cNvGrpSpPr/>
            <p:nvPr/>
          </p:nvGrpSpPr>
          <p:grpSpPr>
            <a:xfrm>
              <a:off x="3465813" y="1250835"/>
              <a:ext cx="500742" cy="986178"/>
              <a:chOff x="631372" y="3167743"/>
              <a:chExt cx="500742" cy="98617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71088F4-F38C-2C75-21D1-F8CBEA3E065D}"/>
                  </a:ext>
                </a:extLst>
              </p:cNvPr>
              <p:cNvSpPr/>
              <p:nvPr/>
            </p:nvSpPr>
            <p:spPr>
              <a:xfrm>
                <a:off x="685800" y="3167743"/>
                <a:ext cx="293914" cy="2612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D90F1ACF-DD84-B7FF-B6C2-CB2415B8EADC}"/>
                  </a:ext>
                </a:extLst>
              </p:cNvPr>
              <p:cNvCxnSpPr>
                <a:cxnSpLocks/>
                <a:stCxn id="7" idx="4"/>
              </p:cNvCxnSpPr>
              <p:nvPr/>
            </p:nvCxnSpPr>
            <p:spPr>
              <a:xfrm>
                <a:off x="832757" y="3429000"/>
                <a:ext cx="0" cy="47352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3515A5B7-F936-6FCF-8972-11ABC46EDFF7}"/>
                  </a:ext>
                </a:extLst>
              </p:cNvPr>
              <p:cNvCxnSpPr/>
              <p:nvPr/>
            </p:nvCxnSpPr>
            <p:spPr>
              <a:xfrm>
                <a:off x="685800" y="3592286"/>
                <a:ext cx="44631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2EE9AB43-E87C-B428-306F-3913E08659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693" y="3881778"/>
                <a:ext cx="141514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5B0D6C5-C9B1-C3AE-1C7F-272099A53D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372" y="3842657"/>
                <a:ext cx="152400" cy="272143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074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painting had an intricate garden depicted in the foreground.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564539" y="3641271"/>
            <a:ext cx="3379562" cy="9212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2732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Often the midground of a picture is what initially catches the eye of the audience.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20884" y="2139043"/>
            <a:ext cx="3380016" cy="941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3109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house stands against a background of sheltering trees.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387928" y="3701058"/>
            <a:ext cx="3820886" cy="1023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__________</a:t>
            </a:r>
            <a:endParaRPr lang="en-GB" sz="4800" i="1" dirty="0"/>
          </a:p>
        </p:txBody>
      </p:sp>
    </p:spTree>
    <p:extLst>
      <p:ext uri="{BB962C8B-B14F-4D97-AF65-F5344CB8AC3E}">
        <p14:creationId xmlns:p14="http://schemas.microsoft.com/office/powerpoint/2010/main" val="38644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54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10169041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government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group of people with the authority to govern a country or state; a particular ministry in office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Image result for government clipart">
            <a:extLst>
              <a:ext uri="{FF2B5EF4-FFF2-40B4-BE49-F238E27FC236}">
                <a16:creationId xmlns:a16="http://schemas.microsoft.com/office/drawing/2014/main" id="{0D6E9E8F-E77E-6ABF-CF10-1825DBC59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6" y="366067"/>
            <a:ext cx="21240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4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current government is Conservative.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780312" y="2775857"/>
            <a:ext cx="3526973" cy="974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674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communicate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share or exchange information, news, or ideas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Image result for communicate clipart">
            <a:extLst>
              <a:ext uri="{FF2B5EF4-FFF2-40B4-BE49-F238E27FC236}">
                <a16:creationId xmlns:a16="http://schemas.microsoft.com/office/drawing/2014/main" id="{42A05CC3-3DA0-C1A4-89E4-E9935D3CB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88484"/>
            <a:ext cx="18859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85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prisoner was forbidden to communicate with his family.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534884" y="3821650"/>
            <a:ext cx="406581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240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24877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3544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back ground of the election, the </a:t>
            </a:r>
            <a:r>
              <a:rPr lang="en-GB" dirty="0" err="1">
                <a:latin typeface="Twinkl Cursive Looped" panose="02000000000000000000" pitchFamily="2" charset="0"/>
              </a:rPr>
              <a:t>goverment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</a:p>
        </p:txBody>
      </p:sp>
    </p:spTree>
    <p:extLst>
      <p:ext uri="{BB962C8B-B14F-4D97-AF65-F5344CB8AC3E}">
        <p14:creationId xmlns:p14="http://schemas.microsoft.com/office/powerpoint/2010/main" val="194543785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3544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back ground </a:t>
            </a:r>
            <a:r>
              <a:rPr lang="en-GB" dirty="0">
                <a:latin typeface="Twinkl Cursive Looped" panose="02000000000000000000" pitchFamily="2" charset="0"/>
              </a:rPr>
              <a:t>of the election,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goverment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</a:p>
        </p:txBody>
      </p:sp>
    </p:spTree>
    <p:extLst>
      <p:ext uri="{BB962C8B-B14F-4D97-AF65-F5344CB8AC3E}">
        <p14:creationId xmlns:p14="http://schemas.microsoft.com/office/powerpoint/2010/main" val="151199669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3544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back ground </a:t>
            </a:r>
            <a:r>
              <a:rPr lang="en-GB" dirty="0">
                <a:latin typeface="Twinkl Cursive Looped" panose="02000000000000000000" pitchFamily="2" charset="0"/>
              </a:rPr>
              <a:t>of the election, the </a:t>
            </a:r>
            <a:r>
              <a:rPr lang="en-GB" dirty="0" err="1">
                <a:latin typeface="Twinkl Cursive Looped" panose="02000000000000000000" pitchFamily="2" charset="0"/>
              </a:rPr>
              <a:t>goverment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background – one word</a:t>
            </a:r>
          </a:p>
        </p:txBody>
      </p:sp>
    </p:spTree>
    <p:extLst>
      <p:ext uri="{BB962C8B-B14F-4D97-AF65-F5344CB8AC3E}">
        <p14:creationId xmlns:p14="http://schemas.microsoft.com/office/powerpoint/2010/main" val="10101588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3544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back ground of the election,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goverment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gover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  <a:r>
              <a:rPr lang="en-GB" dirty="0">
                <a:latin typeface="Twinkl Cursive Looped" panose="02000000000000000000" pitchFamily="2" charset="0"/>
              </a:rPr>
              <a:t>ment – ‘n’ missing</a:t>
            </a:r>
          </a:p>
        </p:txBody>
      </p:sp>
    </p:spTree>
    <p:extLst>
      <p:ext uri="{BB962C8B-B14F-4D97-AF65-F5344CB8AC3E}">
        <p14:creationId xmlns:p14="http://schemas.microsoft.com/office/powerpoint/2010/main" val="164346670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3544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back ground of the election, the </a:t>
            </a:r>
            <a:r>
              <a:rPr lang="en-GB" dirty="0" err="1">
                <a:latin typeface="Twinkl Cursive Looped" panose="02000000000000000000" pitchFamily="2" charset="0"/>
              </a:rPr>
              <a:t>goverment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</a:t>
            </a:r>
            <a:r>
              <a:rPr lang="en-GB" u="sng" dirty="0">
                <a:latin typeface="Twinkl Cursive Looped" panose="02000000000000000000" pitchFamily="2" charset="0"/>
              </a:rPr>
              <a:t>m</a:t>
            </a:r>
            <a:r>
              <a:rPr lang="en-GB" dirty="0">
                <a:latin typeface="Twinkl Cursive Looped" panose="02000000000000000000" pitchFamily="2" charset="0"/>
              </a:rPr>
              <a:t>unicate – double ‘m’ </a:t>
            </a:r>
          </a:p>
        </p:txBody>
      </p:sp>
    </p:spTree>
    <p:extLst>
      <p:ext uri="{BB962C8B-B14F-4D97-AF65-F5344CB8AC3E}">
        <p14:creationId xmlns:p14="http://schemas.microsoft.com/office/powerpoint/2010/main" val="1210788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348691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401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background</a:t>
            </a:r>
            <a:r>
              <a:rPr lang="en-GB" dirty="0">
                <a:latin typeface="Twinkl Cursive Looped" panose="02000000000000000000" pitchFamily="2" charset="0"/>
              </a:rPr>
              <a:t> of the election,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government</a:t>
            </a:r>
            <a:r>
              <a:rPr lang="en-GB" dirty="0">
                <a:latin typeface="Twinkl Cursive Looped" panose="02000000000000000000" pitchFamily="2" charset="0"/>
              </a:rPr>
              <a:t> were aware that people wanted them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communicate</a:t>
            </a:r>
            <a:r>
              <a:rPr lang="en-GB" dirty="0">
                <a:latin typeface="Twinkl Cursive Looped" panose="02000000000000000000" pitchFamily="2" charset="0"/>
              </a:rPr>
              <a:t> their manifesto in more detail. </a:t>
            </a:r>
          </a:p>
        </p:txBody>
      </p:sp>
    </p:spTree>
    <p:extLst>
      <p:ext uri="{BB962C8B-B14F-4D97-AF65-F5344CB8AC3E}">
        <p14:creationId xmlns:p14="http://schemas.microsoft.com/office/powerpoint/2010/main" val="349631032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EF7C78-65B9-E855-0CB0-AB0011B8E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4507" r="15491" b="9742"/>
          <a:stretch/>
        </p:blipFill>
        <p:spPr>
          <a:xfrm>
            <a:off x="359228" y="0"/>
            <a:ext cx="11103429" cy="682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environmental</a:t>
            </a:r>
          </a:p>
        </p:txBody>
      </p:sp>
      <p:pic>
        <p:nvPicPr>
          <p:cNvPr id="1032" name="Picture 8" descr="Image result for environmental clipart">
            <a:extLst>
              <a:ext uri="{FF2B5EF4-FFF2-40B4-BE49-F238E27FC236}">
                <a16:creationId xmlns:a16="http://schemas.microsoft.com/office/drawing/2014/main" id="{BF54F264-F6F0-4D4F-3E41-3E093ACDC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57" y="508907"/>
            <a:ext cx="1981200" cy="202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97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renewable</a:t>
            </a:r>
          </a:p>
        </p:txBody>
      </p:sp>
      <p:pic>
        <p:nvPicPr>
          <p:cNvPr id="9218" name="Picture 2" descr="Image result for renewable clipart">
            <a:extLst>
              <a:ext uri="{FF2B5EF4-FFF2-40B4-BE49-F238E27FC236}">
                <a16:creationId xmlns:a16="http://schemas.microsoft.com/office/drawing/2014/main" id="{FCA054D8-B32E-AF30-26B9-8B0584020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70" y="400050"/>
            <a:ext cx="2314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83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erosion</a:t>
            </a:r>
          </a:p>
        </p:txBody>
      </p:sp>
      <p:pic>
        <p:nvPicPr>
          <p:cNvPr id="10242" name="Picture 2" descr="Image result for erosion clipart">
            <a:extLst>
              <a:ext uri="{FF2B5EF4-FFF2-40B4-BE49-F238E27FC236}">
                <a16:creationId xmlns:a16="http://schemas.microsoft.com/office/drawing/2014/main" id="{B43CC90E-01EF-22A0-249D-80CC8CDCC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64042"/>
            <a:ext cx="27051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8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environmental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relating to the natural world and the impact of human activity on its condition</a:t>
            </a:r>
          </a:p>
        </p:txBody>
      </p:sp>
      <p:pic>
        <p:nvPicPr>
          <p:cNvPr id="14" name="Picture 8" descr="Image result for environmental clipart">
            <a:extLst>
              <a:ext uri="{FF2B5EF4-FFF2-40B4-BE49-F238E27FC236}">
                <a16:creationId xmlns:a16="http://schemas.microsoft.com/office/drawing/2014/main" id="{98512C56-819E-1518-E0B6-D9CE0D102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57" y="508907"/>
            <a:ext cx="1981200" cy="202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46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renewable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natural resource or source of energy) not depleted when used</a:t>
            </a:r>
          </a:p>
        </p:txBody>
      </p:sp>
      <p:pic>
        <p:nvPicPr>
          <p:cNvPr id="3" name="Picture 2" descr="Image result for renewable clipart">
            <a:extLst>
              <a:ext uri="{FF2B5EF4-FFF2-40B4-BE49-F238E27FC236}">
                <a16:creationId xmlns:a16="http://schemas.microsoft.com/office/drawing/2014/main" id="{1B98005C-DBCA-1F53-52FA-7A86B6B57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70" y="400050"/>
            <a:ext cx="2314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37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erosion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3995678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process of eroding or being eroded by wind, water, or other natural agents</a:t>
            </a:r>
          </a:p>
        </p:txBody>
      </p:sp>
      <p:pic>
        <p:nvPicPr>
          <p:cNvPr id="3" name="Picture 2" descr="Image result for erosion clipart">
            <a:extLst>
              <a:ext uri="{FF2B5EF4-FFF2-40B4-BE49-F238E27FC236}">
                <a16:creationId xmlns:a16="http://schemas.microsoft.com/office/drawing/2014/main" id="{9D2CCAC0-2C49-86BC-BAFA-486A6158B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64042"/>
            <a:ext cx="27051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18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‘happy’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happy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203721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Acid rain may have caused major environmental damage.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31381" y="3821650"/>
            <a:ext cx="4342947" cy="9212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6784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has been a shift away from fossil fuels to renewable energy.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306784" y="3620693"/>
            <a:ext cx="3380016" cy="941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969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problem of soil erosion is damaging native flora and fauna.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609114" y="2798225"/>
            <a:ext cx="2351315" cy="1023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latin typeface="Twinkl Cursive Looped" panose="02000000000000000000" pitchFamily="2" charset="0"/>
              </a:rPr>
              <a:t>_______</a:t>
            </a: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186478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4329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embarrass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cause (someone) to feel awkward, self-conscious, or ashamed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 descr="Image result for embarrassclipart">
            <a:extLst>
              <a:ext uri="{FF2B5EF4-FFF2-40B4-BE49-F238E27FC236}">
                <a16:creationId xmlns:a16="http://schemas.microsoft.com/office/drawing/2014/main" id="{9B085709-4C87-D614-6D32-42C405D3D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350759"/>
            <a:ext cx="16668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80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promised not to embarrass their mum.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06983" y="2775857"/>
            <a:ext cx="3526973" cy="974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748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shoulder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775302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laterally projecting part of the human body formed of the bones and joints with their covering tissue by which the arm is connected with the trunk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Image result for shoulder clipart">
            <a:extLst>
              <a:ext uri="{FF2B5EF4-FFF2-40B4-BE49-F238E27FC236}">
                <a16:creationId xmlns:a16="http://schemas.microsoft.com/office/drawing/2014/main" id="{71E3541C-AB29-FDDC-5838-4D5B4D72E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48343"/>
            <a:ext cx="25241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56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 shoulder was sore after the session in the gym.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792184" y="3031075"/>
            <a:ext cx="284117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8863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1526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 err="1">
                <a:latin typeface="Twinkl Cursive Looped" panose="02000000000000000000" pitchFamily="2" charset="0"/>
              </a:rPr>
              <a:t>sholder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 err="1">
                <a:latin typeface="Twinkl Cursive Looped" panose="02000000000000000000" pitchFamily="2" charset="0"/>
              </a:rPr>
              <a:t>erotion</a:t>
            </a:r>
            <a:r>
              <a:rPr lang="en-GB" dirty="0">
                <a:latin typeface="Twinkl Cursive Looped" panose="02000000000000000000" pitchFamily="2" charset="0"/>
              </a:rPr>
              <a:t> that is now beyond repair. </a:t>
            </a:r>
          </a:p>
        </p:txBody>
      </p:sp>
    </p:spTree>
    <p:extLst>
      <p:ext uri="{BB962C8B-B14F-4D97-AF65-F5344CB8AC3E}">
        <p14:creationId xmlns:p14="http://schemas.microsoft.com/office/powerpoint/2010/main" val="123171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ecstatic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65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sholder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erotion</a:t>
            </a:r>
            <a:r>
              <a:rPr lang="en-GB" dirty="0">
                <a:latin typeface="Twinkl Cursive Looped" panose="02000000000000000000" pitchFamily="2" charset="0"/>
              </a:rPr>
              <a:t> that is now beyond repair. </a:t>
            </a:r>
          </a:p>
        </p:txBody>
      </p:sp>
    </p:spTree>
    <p:extLst>
      <p:ext uri="{BB962C8B-B14F-4D97-AF65-F5344CB8AC3E}">
        <p14:creationId xmlns:p14="http://schemas.microsoft.com/office/powerpoint/2010/main" val="179239593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 err="1">
                <a:latin typeface="Twinkl Cursive Looped" panose="02000000000000000000" pitchFamily="2" charset="0"/>
              </a:rPr>
              <a:t>sholder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 err="1">
                <a:latin typeface="Twinkl Cursive Looped" panose="02000000000000000000" pitchFamily="2" charset="0"/>
              </a:rPr>
              <a:t>erotion</a:t>
            </a:r>
            <a:r>
              <a:rPr lang="en-GB" dirty="0">
                <a:latin typeface="Twinkl Cursive Looped" panose="02000000000000000000" pitchFamily="2" charset="0"/>
              </a:rPr>
              <a:t> that is now beyond repair.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embar</a:t>
            </a:r>
            <a:r>
              <a:rPr lang="en-GB" u="sng" dirty="0">
                <a:latin typeface="Twinkl Cursive Looped" panose="02000000000000000000" pitchFamily="2" charset="0"/>
              </a:rPr>
              <a:t>r</a:t>
            </a:r>
            <a:r>
              <a:rPr lang="en-GB" dirty="0">
                <a:latin typeface="Twinkl Cursive Looped" panose="02000000000000000000" pitchFamily="2" charset="0"/>
              </a:rPr>
              <a:t>as</a:t>
            </a:r>
            <a:r>
              <a:rPr lang="en-GB" u="sng" dirty="0">
                <a:latin typeface="Twinkl Cursive Looped" panose="02000000000000000000" pitchFamily="2" charset="0"/>
              </a:rPr>
              <a:t>s</a:t>
            </a:r>
            <a:r>
              <a:rPr lang="en-GB" dirty="0">
                <a:latin typeface="Twinkl Cursive Looped" panose="02000000000000000000" pitchFamily="2" charset="0"/>
              </a:rPr>
              <a:t> – double ‘r’ and ‘s’ </a:t>
            </a:r>
          </a:p>
        </p:txBody>
      </p:sp>
    </p:spTree>
    <p:extLst>
      <p:ext uri="{BB962C8B-B14F-4D97-AF65-F5344CB8AC3E}">
        <p14:creationId xmlns:p14="http://schemas.microsoft.com/office/powerpoint/2010/main" val="131766180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sholder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 err="1">
                <a:latin typeface="Twinkl Cursive Looped" panose="02000000000000000000" pitchFamily="2" charset="0"/>
              </a:rPr>
              <a:t>erotion</a:t>
            </a:r>
            <a:r>
              <a:rPr lang="en-GB" dirty="0">
                <a:latin typeface="Twinkl Cursive Looped" panose="02000000000000000000" pitchFamily="2" charset="0"/>
              </a:rPr>
              <a:t> that is now beyond repair.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sho</a:t>
            </a:r>
            <a:r>
              <a:rPr lang="en-GB" u="sng" dirty="0">
                <a:latin typeface="Twinkl Cursive Looped" panose="02000000000000000000" pitchFamily="2" charset="0"/>
              </a:rPr>
              <a:t>u</a:t>
            </a:r>
            <a:r>
              <a:rPr lang="en-GB" dirty="0">
                <a:latin typeface="Twinkl Cursive Looped" panose="02000000000000000000" pitchFamily="2" charset="0"/>
              </a:rPr>
              <a:t>lder – missing ‘u’ </a:t>
            </a:r>
          </a:p>
        </p:txBody>
      </p:sp>
    </p:spTree>
    <p:extLst>
      <p:ext uri="{BB962C8B-B14F-4D97-AF65-F5344CB8AC3E}">
        <p14:creationId xmlns:p14="http://schemas.microsoft.com/office/powerpoint/2010/main" val="2597640503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 err="1">
                <a:latin typeface="Twinkl Cursive Looped" panose="02000000000000000000" pitchFamily="2" charset="0"/>
              </a:rPr>
              <a:t>sholder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erotion</a:t>
            </a:r>
            <a:r>
              <a:rPr lang="en-GB" dirty="0">
                <a:latin typeface="Twinkl Cursive Looped" panose="02000000000000000000" pitchFamily="2" charset="0"/>
              </a:rPr>
              <a:t> that is now beyond repair.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ero</a:t>
            </a:r>
            <a:r>
              <a:rPr lang="en-GB" u="sng" dirty="0">
                <a:latin typeface="Twinkl Cursive Looped" panose="02000000000000000000" pitchFamily="2" charset="0"/>
              </a:rPr>
              <a:t>sion</a:t>
            </a:r>
            <a:r>
              <a:rPr lang="en-GB" dirty="0">
                <a:latin typeface="Twinkl Cursive Looped" panose="02000000000000000000" pitchFamily="2" charset="0"/>
              </a:rPr>
              <a:t> – ‘</a:t>
            </a:r>
            <a:r>
              <a:rPr lang="en-GB" dirty="0" err="1">
                <a:latin typeface="Twinkl Cursive Looped" panose="02000000000000000000" pitchFamily="2" charset="0"/>
              </a:rPr>
              <a:t>sion</a:t>
            </a:r>
            <a:r>
              <a:rPr lang="en-GB" dirty="0">
                <a:latin typeface="Twinkl Cursive Looped" panose="02000000000000000000" pitchFamily="2" charset="0"/>
              </a:rPr>
              <a:t>’ not ‘</a:t>
            </a:r>
            <a:r>
              <a:rPr lang="en-GB" dirty="0" err="1">
                <a:latin typeface="Twinkl Cursive Looped" panose="02000000000000000000" pitchFamily="2" charset="0"/>
              </a:rPr>
              <a:t>tion</a:t>
            </a:r>
            <a:r>
              <a:rPr lang="en-GB" dirty="0">
                <a:latin typeface="Twinkl Cursive Looped" panose="02000000000000000000" pitchFamily="2" charset="0"/>
              </a:rPr>
              <a:t>’ </a:t>
            </a:r>
          </a:p>
        </p:txBody>
      </p:sp>
    </p:spTree>
    <p:extLst>
      <p:ext uri="{BB962C8B-B14F-4D97-AF65-F5344CB8AC3E}">
        <p14:creationId xmlns:p14="http://schemas.microsoft.com/office/powerpoint/2010/main" val="2321822947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7111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may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embarrass</a:t>
            </a:r>
            <a:r>
              <a:rPr lang="en-GB" dirty="0">
                <a:latin typeface="Twinkl Cursive Looped" panose="02000000000000000000" pitchFamily="2" charset="0"/>
              </a:rPr>
              <a:t> the council to know that the grass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shoulder</a:t>
            </a:r>
            <a:r>
              <a:rPr lang="en-GB" dirty="0">
                <a:latin typeface="Twinkl Cursive Looped" panose="02000000000000000000" pitchFamily="2" charset="0"/>
              </a:rPr>
              <a:t> of their roadways has evidence of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erosion</a:t>
            </a:r>
            <a:r>
              <a:rPr lang="en-GB" dirty="0">
                <a:latin typeface="Twinkl Cursive Looped" panose="02000000000000000000" pitchFamily="2" charset="0"/>
              </a:rPr>
              <a:t> that is now beyond repair. </a:t>
            </a:r>
          </a:p>
        </p:txBody>
      </p:sp>
    </p:spTree>
    <p:extLst>
      <p:ext uri="{BB962C8B-B14F-4D97-AF65-F5344CB8AC3E}">
        <p14:creationId xmlns:p14="http://schemas.microsoft.com/office/powerpoint/2010/main" val="3060864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jovial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40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jubilant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5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maths vocabulary 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parallelogram </a:t>
            </a:r>
          </a:p>
        </p:txBody>
      </p:sp>
      <p:pic>
        <p:nvPicPr>
          <p:cNvPr id="1026" name="Picture 2" descr="Image result for parallelogram clipart">
            <a:extLst>
              <a:ext uri="{FF2B5EF4-FFF2-40B4-BE49-F238E27FC236}">
                <a16:creationId xmlns:a16="http://schemas.microsoft.com/office/drawing/2014/main" id="{19FB94FF-CE2F-BD02-CB51-681484B26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7" y="551770"/>
            <a:ext cx="32480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polygon </a:t>
            </a:r>
          </a:p>
        </p:txBody>
      </p:sp>
      <p:pic>
        <p:nvPicPr>
          <p:cNvPr id="2050" name="Picture 2" descr="Image result for polygons clipart">
            <a:extLst>
              <a:ext uri="{FF2B5EF4-FFF2-40B4-BE49-F238E27FC236}">
                <a16:creationId xmlns:a16="http://schemas.microsoft.com/office/drawing/2014/main" id="{137DFACD-D416-DF40-7BF8-C4BED58AF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2" y="498022"/>
            <a:ext cx="1857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49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tetrahedron </a:t>
            </a:r>
          </a:p>
        </p:txBody>
      </p:sp>
      <p:pic>
        <p:nvPicPr>
          <p:cNvPr id="3074" name="Picture 2" descr="Image result for tetrahedron clipart">
            <a:extLst>
              <a:ext uri="{FF2B5EF4-FFF2-40B4-BE49-F238E27FC236}">
                <a16:creationId xmlns:a16="http://schemas.microsoft.com/office/drawing/2014/main" id="{6DC3AE7C-5950-0D17-46DB-B6C6239CF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32" y="318407"/>
            <a:ext cx="15430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12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parallelogram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 four-sided plane rectilinear figure with opposite sides parallel</a:t>
            </a:r>
          </a:p>
        </p:txBody>
      </p:sp>
      <p:pic>
        <p:nvPicPr>
          <p:cNvPr id="3" name="Picture 2" descr="Image result for parallelogram clipart">
            <a:extLst>
              <a:ext uri="{FF2B5EF4-FFF2-40B4-BE49-F238E27FC236}">
                <a16:creationId xmlns:a16="http://schemas.microsoft.com/office/drawing/2014/main" id="{6F4C1FF9-8BCA-5D85-4988-F0ACD7CB2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7" y="551770"/>
            <a:ext cx="32480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polygon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 plane figure with at least three straight sides and angles, and typically five or more</a:t>
            </a:r>
          </a:p>
        </p:txBody>
      </p:sp>
      <p:pic>
        <p:nvPicPr>
          <p:cNvPr id="3" name="Picture 2" descr="Image result for polygons clipart">
            <a:extLst>
              <a:ext uri="{FF2B5EF4-FFF2-40B4-BE49-F238E27FC236}">
                <a16:creationId xmlns:a16="http://schemas.microsoft.com/office/drawing/2014/main" id="{9DD2A38E-0B47-19AE-561F-FB9A17011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2" y="498022"/>
            <a:ext cx="1857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5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tetrahedron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 solid having four plane triangular faces; a triangular pyramid</a:t>
            </a:r>
          </a:p>
        </p:txBody>
      </p:sp>
      <p:pic>
        <p:nvPicPr>
          <p:cNvPr id="3" name="Picture 2" descr="Image result for tetrahedron clipart">
            <a:extLst>
              <a:ext uri="{FF2B5EF4-FFF2-40B4-BE49-F238E27FC236}">
                <a16:creationId xmlns:a16="http://schemas.microsoft.com/office/drawing/2014/main" id="{B48C5238-8B47-88BC-909C-BA174D822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32" y="318407"/>
            <a:ext cx="15430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66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rhombus is a parallelogram.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19611" y="3624943"/>
            <a:ext cx="4734832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Polygons can be both regular and irregular in shape.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63384" y="2857501"/>
            <a:ext cx="2922815" cy="964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42671D-4BC0-7856-FF8D-CB1E0B7842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4507" r="15491" b="9742"/>
          <a:stretch/>
        </p:blipFill>
        <p:spPr>
          <a:xfrm>
            <a:off x="359228" y="0"/>
            <a:ext cx="11103429" cy="682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class were surprised by the shape of a tetrahedron.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857975" y="3804558"/>
            <a:ext cx="3926795" cy="9709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symbol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mark or character used as a conventional representation of an object, function, or process</a:t>
            </a:r>
            <a:endParaRPr lang="en-GB" dirty="0"/>
          </a:p>
        </p:txBody>
      </p:sp>
      <p:pic>
        <p:nvPicPr>
          <p:cNvPr id="4098" name="Picture 2" descr="Image result for symbol clipart">
            <a:extLst>
              <a:ext uri="{FF2B5EF4-FFF2-40B4-BE49-F238E27FC236}">
                <a16:creationId xmlns:a16="http://schemas.microsoft.com/office/drawing/2014/main" id="{585A1417-187A-1A5A-8052-4F1EF9BC2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535065"/>
            <a:ext cx="19621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chemical symbol for helium is He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39343" y="3722150"/>
            <a:ext cx="2269671" cy="84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system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set of things working together as parts of a mechanism or an interconnecting network; a complex whole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system clipart">
            <a:extLst>
              <a:ext uri="{FF2B5EF4-FFF2-40B4-BE49-F238E27FC236}">
                <a16:creationId xmlns:a16="http://schemas.microsoft.com/office/drawing/2014/main" id="{510121C1-D790-FDCE-93C8-E7567B6A2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8" y="5681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railway system is complex.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80215" y="3624943"/>
            <a:ext cx="2498271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 err="1">
                <a:latin typeface="Twinkl Cursive Looped" panose="02000000000000000000" pitchFamily="2" charset="0"/>
              </a:rPr>
              <a:t>cistem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 err="1">
                <a:latin typeface="Twinkl Cursive Looped" panose="02000000000000000000" pitchFamily="2" charset="0"/>
              </a:rPr>
              <a:t>cimbols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 err="1">
                <a:latin typeface="Twinkl Cursive Looped" panose="02000000000000000000" pitchFamily="2" charset="0"/>
              </a:rPr>
              <a:t>poligons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cistem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cimbols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poligons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0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cistem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 err="1">
                <a:latin typeface="Twinkl Cursive Looped" panose="02000000000000000000" pitchFamily="2" charset="0"/>
              </a:rPr>
              <a:t>cimbols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 err="1">
                <a:latin typeface="Twinkl Cursive Looped" panose="02000000000000000000" pitchFamily="2" charset="0"/>
              </a:rPr>
              <a:t>poligons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system – ‘</a:t>
            </a:r>
            <a:r>
              <a:rPr lang="en-GB" dirty="0" err="1">
                <a:latin typeface="Twinkl Cursive Looped" panose="02000000000000000000" pitchFamily="2" charset="0"/>
              </a:rPr>
              <a:t>sy</a:t>
            </a:r>
            <a:r>
              <a:rPr lang="en-GB" dirty="0">
                <a:latin typeface="Twinkl Cursive Looped" panose="02000000000000000000" pitchFamily="2" charset="0"/>
              </a:rPr>
              <a:t>’ not ‘ci’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728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 err="1">
                <a:latin typeface="Twinkl Cursive Looped" panose="02000000000000000000" pitchFamily="2" charset="0"/>
              </a:rPr>
              <a:t>cistem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cimbols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 err="1">
                <a:latin typeface="Twinkl Cursive Looped" panose="02000000000000000000" pitchFamily="2" charset="0"/>
              </a:rPr>
              <a:t>poligons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symbols – ‘</a:t>
            </a:r>
            <a:r>
              <a:rPr lang="en-GB" dirty="0" err="1">
                <a:latin typeface="Twinkl Cursive Looped" panose="02000000000000000000" pitchFamily="2" charset="0"/>
              </a:rPr>
              <a:t>sy</a:t>
            </a:r>
            <a:r>
              <a:rPr lang="en-GB" dirty="0">
                <a:latin typeface="Twinkl Cursive Looped" panose="02000000000000000000" pitchFamily="2" charset="0"/>
              </a:rPr>
              <a:t>’ not ‘ci’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08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 err="1">
                <a:latin typeface="Twinkl Cursive Looped" panose="02000000000000000000" pitchFamily="2" charset="0"/>
              </a:rPr>
              <a:t>cistem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 err="1">
                <a:latin typeface="Twinkl Cursive Looped" panose="02000000000000000000" pitchFamily="2" charset="0"/>
              </a:rPr>
              <a:t>cimbols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poligons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polygons – ‘y’ not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252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Children created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system</a:t>
            </a:r>
            <a:r>
              <a:rPr lang="en-GB" dirty="0">
                <a:latin typeface="Twinkl Cursive Looped" panose="02000000000000000000" pitchFamily="2" charset="0"/>
              </a:rPr>
              <a:t> to support their understanding of the different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symbols</a:t>
            </a:r>
            <a:r>
              <a:rPr lang="en-GB" dirty="0">
                <a:latin typeface="Twinkl Cursive Looped" panose="02000000000000000000" pitchFamily="2" charset="0"/>
              </a:rPr>
              <a:t> of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polygons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2460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E9070E-0BB8-A6DC-9DBC-F54804E6D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4507" r="15491" b="9742"/>
          <a:stretch/>
        </p:blipFill>
        <p:spPr>
          <a:xfrm>
            <a:off x="359228" y="0"/>
            <a:ext cx="11103429" cy="682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7880842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privilege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special right, advantage, or immunity granted or available only to a particular person or group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Privilege Experience Stock Illustrations – 78 Privilege Experience Stock  Illustrations, Vectors &amp; Clipart - Dreamstime">
            <a:extLst>
              <a:ext uri="{FF2B5EF4-FFF2-40B4-BE49-F238E27FC236}">
                <a16:creationId xmlns:a16="http://schemas.microsoft.com/office/drawing/2014/main" id="{B1957B85-04D2-6DC5-75E8-0249CAF6E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Education is a right, not a privilege.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724899" y="3673669"/>
            <a:ext cx="315141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049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4655806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profession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0" y="4246578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paid occupation, especially one that involves prolonged training and a formal qualification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Community Helpers Clipart Job Clip Art Profession Clipart - Etsy UK">
            <a:extLst>
              <a:ext uri="{FF2B5EF4-FFF2-40B4-BE49-F238E27FC236}">
                <a16:creationId xmlns:a16="http://schemas.microsoft.com/office/drawing/2014/main" id="{3D518172-CA68-3115-0929-AB443CC67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27"/>
          <a:stretch/>
        </p:blipFill>
        <p:spPr bwMode="auto">
          <a:xfrm>
            <a:off x="358888" y="398009"/>
            <a:ext cx="2390775" cy="165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96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This chosen profession of teaching is virtuous.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27072" y="3080825"/>
            <a:ext cx="3167742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223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programme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0" y="4246578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set of related measures or activities with a particular long-term aim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2" name="Picture 2" descr="Free Program Cliparts, Download Free Program Cliparts png images, Free  ClipArts on Clipart Library">
            <a:extLst>
              <a:ext uri="{FF2B5EF4-FFF2-40B4-BE49-F238E27FC236}">
                <a16:creationId xmlns:a16="http://schemas.microsoft.com/office/drawing/2014/main" id="{3BDE35B8-6CCB-4F85-638D-8D6C4AC94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570820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8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extensive programme of reforms was set up.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37313" y="3080825"/>
            <a:ext cx="3624943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935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pronunciation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-15647" y="513445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way in which a word is pronounced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6146" name="Picture 2" descr="630+ Pronunciation Illustrations, Royalty-Free Vector Graphics &amp; Clip Art -  iStock | Language pronunciation, Received pronunciation, Pronunciation  teacher">
            <a:extLst>
              <a:ext uri="{FF2B5EF4-FFF2-40B4-BE49-F238E27FC236}">
                <a16:creationId xmlns:a16="http://schemas.microsoft.com/office/drawing/2014/main" id="{729EADEC-3706-D1BA-737F-AE45139B3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10243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52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Spelling does not determine pronunciation.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20886" y="3722914"/>
            <a:ext cx="4343399" cy="9804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2063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28560858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189320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‘loud’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loud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121182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deafening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64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parliament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(in the UK) the highest legislature, consisting of the Sovereign, the House of Lords, and the House of Commons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050" name="Picture 2" descr="Houses Of Parliament Stock Illustration - Download Image Now - London -  England, Big Ben, Houses Of Parliament - London - iStock">
            <a:extLst>
              <a:ext uri="{FF2B5EF4-FFF2-40B4-BE49-F238E27FC236}">
                <a16:creationId xmlns:a16="http://schemas.microsoft.com/office/drawing/2014/main" id="{22F575BD-A4F8-AD13-9D85-C7A41F01E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6" y="310243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19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piercing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99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blaring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97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5233225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History vocabulary </a:t>
            </a:r>
          </a:p>
        </p:txBody>
      </p:sp>
    </p:spTree>
    <p:extLst>
      <p:ext uri="{BB962C8B-B14F-4D97-AF65-F5344CB8AC3E}">
        <p14:creationId xmlns:p14="http://schemas.microsoft.com/office/powerpoint/2010/main" val="17688511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sources </a:t>
            </a:r>
          </a:p>
        </p:txBody>
      </p:sp>
      <p:pic>
        <p:nvPicPr>
          <p:cNvPr id="3" name="Picture 2" descr="Image result for sources clipart">
            <a:extLst>
              <a:ext uri="{FF2B5EF4-FFF2-40B4-BE49-F238E27FC236}">
                <a16:creationId xmlns:a16="http://schemas.microsoft.com/office/drawing/2014/main" id="{4781CCD2-1ABE-F4CF-FBFB-0DEA09828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06" y="432707"/>
            <a:ext cx="2200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9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primary</a:t>
            </a:r>
          </a:p>
        </p:txBody>
      </p:sp>
      <p:pic>
        <p:nvPicPr>
          <p:cNvPr id="2052" name="Picture 4" descr="Image result for primary clipart">
            <a:extLst>
              <a:ext uri="{FF2B5EF4-FFF2-40B4-BE49-F238E27FC236}">
                <a16:creationId xmlns:a16="http://schemas.microsoft.com/office/drawing/2014/main" id="{804619CE-874A-C25F-D508-AA52AAE12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481693"/>
            <a:ext cx="14573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6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secondary</a:t>
            </a:r>
          </a:p>
        </p:txBody>
      </p:sp>
      <p:pic>
        <p:nvPicPr>
          <p:cNvPr id="3074" name="Picture 2" descr="Image result for secondary clipart">
            <a:extLst>
              <a:ext uri="{FF2B5EF4-FFF2-40B4-BE49-F238E27FC236}">
                <a16:creationId xmlns:a16="http://schemas.microsoft.com/office/drawing/2014/main" id="{2322C09D-BD87-81F1-2B41-74220F03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7" y="547007"/>
            <a:ext cx="2581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89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sources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noProof="0" dirty="0">
                <a:solidFill>
                  <a:prstClr val="black"/>
                </a:solidFill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place, person, or thing from which something originates or can be obtained</a:t>
            </a:r>
          </a:p>
        </p:txBody>
      </p:sp>
      <p:pic>
        <p:nvPicPr>
          <p:cNvPr id="3" name="Picture 2" descr="Image result for sources clipart">
            <a:extLst>
              <a:ext uri="{FF2B5EF4-FFF2-40B4-BE49-F238E27FC236}">
                <a16:creationId xmlns:a16="http://schemas.microsoft.com/office/drawing/2014/main" id="{C39290E7-8CF4-6A37-08A7-07E697698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06" y="432707"/>
            <a:ext cx="2200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90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primary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not derived from, caused by, or based on anything else; original: </a:t>
            </a:r>
          </a:p>
        </p:txBody>
      </p:sp>
      <p:pic>
        <p:nvPicPr>
          <p:cNvPr id="3" name="Picture 4" descr="Image result for primary clipart">
            <a:extLst>
              <a:ext uri="{FF2B5EF4-FFF2-40B4-BE49-F238E27FC236}">
                <a16:creationId xmlns:a16="http://schemas.microsoft.com/office/drawing/2014/main" id="{0BDEEDB7-8C88-C56F-6E53-2120C87B7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481693"/>
            <a:ext cx="14573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1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secondary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coming after, less important than, or resulting from someone or something else that is primary:</a:t>
            </a:r>
          </a:p>
        </p:txBody>
      </p:sp>
      <p:pic>
        <p:nvPicPr>
          <p:cNvPr id="3" name="Picture 2" descr="Image result for secondary clipart">
            <a:extLst>
              <a:ext uri="{FF2B5EF4-FFF2-40B4-BE49-F238E27FC236}">
                <a16:creationId xmlns:a16="http://schemas.microsoft.com/office/drawing/2014/main" id="{4A5AD166-16EA-D237-9A2F-40311891B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7" y="547007"/>
            <a:ext cx="2581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9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minister will lay proposals before Parliament.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196443" y="3771900"/>
            <a:ext cx="3445328" cy="84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0724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Mackerel is a good source of fish oil.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4297" y="3771900"/>
            <a:ext cx="215491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9878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His expert handling of the primary and secondary literature is clear on every page.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931728" y="2313381"/>
            <a:ext cx="2775858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35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His expert handling of the primary and secondary literature is clear on every page.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106385" y="3080825"/>
            <a:ext cx="3282044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9918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3421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temperature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100" y="1904319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139167"/>
            <a:ext cx="11614375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degree or intensity of heat present in a substance or object, especially as expressed according to a comparative scale and shown by a thermometer or perceived by touch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temperature clipart">
            <a:extLst>
              <a:ext uri="{FF2B5EF4-FFF2-40B4-BE49-F238E27FC236}">
                <a16:creationId xmlns:a16="http://schemas.microsoft.com/office/drawing/2014/main" id="{3A4F1312-5193-D923-AD59-29E580830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40" y="540729"/>
            <a:ext cx="14001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3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Water boils at a temperature of 100 degrees.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785756" y="3009472"/>
            <a:ext cx="3635830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8816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thorough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0" y="4246578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complete with regard to every detail; not superficial or partial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thorough clipart">
            <a:extLst>
              <a:ext uri="{FF2B5EF4-FFF2-40B4-BE49-F238E27FC236}">
                <a16:creationId xmlns:a16="http://schemas.microsoft.com/office/drawing/2014/main" id="{01CF5E49-D30B-0239-3005-8ED2F53EA5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24"/>
          <a:stretch/>
        </p:blipFill>
        <p:spPr bwMode="auto">
          <a:xfrm>
            <a:off x="386443" y="310243"/>
            <a:ext cx="1654628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57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Hands need a thorough wash to avoid germs spreading.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519058" y="3058587"/>
            <a:ext cx="2824842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4548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persuade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induce (someone) to do something through reasoning or argument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7,396 Persuade Images, Stock Photos &amp; Vectors | Shutterstock">
            <a:extLst>
              <a:ext uri="{FF2B5EF4-FFF2-40B4-BE49-F238E27FC236}">
                <a16:creationId xmlns:a16="http://schemas.microsoft.com/office/drawing/2014/main" id="{8F0AF4CA-9284-8489-EF96-1668BC24C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6"/>
          <a:stretch/>
        </p:blipFill>
        <p:spPr bwMode="auto">
          <a:xfrm>
            <a:off x="288811" y="310243"/>
            <a:ext cx="4185217" cy="159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78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primry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 err="1">
                <a:latin typeface="Twinkl Cursive Looped" panose="02000000000000000000" pitchFamily="2" charset="0"/>
              </a:rPr>
              <a:t>thurra</a:t>
            </a:r>
            <a:r>
              <a:rPr lang="en-GB" dirty="0">
                <a:latin typeface="Twinkl Cursive Looped" panose="02000000000000000000" pitchFamily="2" charset="0"/>
              </a:rPr>
              <a:t> experiment of the change in </a:t>
            </a:r>
            <a:r>
              <a:rPr lang="en-GB" dirty="0" err="1">
                <a:latin typeface="Twinkl Cursive Looped" panose="02000000000000000000" pitchFamily="2" charset="0"/>
              </a:rPr>
              <a:t>tempature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49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primry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thurra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experiment of the change in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tempature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960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primry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 err="1">
                <a:latin typeface="Twinkl Cursive Looped" panose="02000000000000000000" pitchFamily="2" charset="0"/>
              </a:rPr>
              <a:t>thurra</a:t>
            </a:r>
            <a:r>
              <a:rPr lang="en-GB" dirty="0">
                <a:latin typeface="Twinkl Cursive Looped" panose="02000000000000000000" pitchFamily="2" charset="0"/>
              </a:rPr>
              <a:t> experiment of the change in </a:t>
            </a:r>
            <a:r>
              <a:rPr lang="en-GB" dirty="0" err="1">
                <a:latin typeface="Twinkl Cursive Looped" panose="02000000000000000000" pitchFamily="2" charset="0"/>
              </a:rPr>
              <a:t>tempature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prim</a:t>
            </a:r>
            <a:r>
              <a:rPr lang="en-GB" u="sng" dirty="0">
                <a:latin typeface="Twinkl Cursive Looped" panose="02000000000000000000" pitchFamily="2" charset="0"/>
              </a:rPr>
              <a:t>a</a:t>
            </a:r>
            <a:r>
              <a:rPr lang="en-GB" dirty="0">
                <a:latin typeface="Twinkl Cursive Looped" panose="02000000000000000000" pitchFamily="2" charset="0"/>
              </a:rPr>
              <a:t>ry – ‘a’ missing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57437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primry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thurra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experiment of the change in </a:t>
            </a:r>
            <a:r>
              <a:rPr lang="en-GB" dirty="0" err="1">
                <a:latin typeface="Twinkl Cursive Looped" panose="02000000000000000000" pitchFamily="2" charset="0"/>
              </a:rPr>
              <a:t>tempature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</a:t>
            </a:r>
            <a:r>
              <a:rPr lang="en-GB" u="sng" dirty="0">
                <a:latin typeface="Twinkl Cursive Looped" panose="02000000000000000000" pitchFamily="2" charset="0"/>
              </a:rPr>
              <a:t>orough</a:t>
            </a:r>
            <a:r>
              <a:rPr lang="en-GB" dirty="0">
                <a:latin typeface="Twinkl Cursive Looped" panose="02000000000000000000" pitchFamily="2" charset="0"/>
              </a:rPr>
              <a:t> – ‘</a:t>
            </a:r>
            <a:r>
              <a:rPr lang="en-GB" dirty="0" err="1">
                <a:latin typeface="Twinkl Cursive Looped" panose="02000000000000000000" pitchFamily="2" charset="0"/>
              </a:rPr>
              <a:t>orough</a:t>
            </a:r>
            <a:r>
              <a:rPr lang="en-GB" dirty="0">
                <a:latin typeface="Twinkl Cursive Looped" panose="02000000000000000000" pitchFamily="2" charset="0"/>
              </a:rPr>
              <a:t>’ not ‘</a:t>
            </a:r>
            <a:r>
              <a:rPr lang="en-GB" dirty="0" err="1">
                <a:latin typeface="Twinkl Cursive Looped" panose="02000000000000000000" pitchFamily="2" charset="0"/>
              </a:rPr>
              <a:t>urra</a:t>
            </a:r>
            <a:r>
              <a:rPr lang="en-GB" dirty="0">
                <a:latin typeface="Twinkl Cursive Looped" panose="02000000000000000000" pitchFamily="2" charset="0"/>
              </a:rPr>
              <a:t>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157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primry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thurra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experiment of the change in </a:t>
            </a:r>
            <a:r>
              <a:rPr lang="en-GB" dirty="0" err="1">
                <a:latin typeface="Twinkl Cursive Looped" panose="02000000000000000000" pitchFamily="2" charset="0"/>
              </a:rPr>
              <a:t>tempature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temp</a:t>
            </a:r>
            <a:r>
              <a:rPr lang="en-GB" u="sng" dirty="0">
                <a:latin typeface="Twinkl Cursive Looped" panose="02000000000000000000" pitchFamily="2" charset="0"/>
              </a:rPr>
              <a:t>er</a:t>
            </a:r>
            <a:r>
              <a:rPr lang="en-GB" dirty="0">
                <a:latin typeface="Twinkl Cursive Looped" panose="02000000000000000000" pitchFamily="2" charset="0"/>
              </a:rPr>
              <a:t>ature – ‘er’ missing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7608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primary</a:t>
            </a:r>
            <a:r>
              <a:rPr lang="en-GB" dirty="0">
                <a:latin typeface="Twinkl Cursive Looped" panose="02000000000000000000" pitchFamily="2" charset="0"/>
              </a:rPr>
              <a:t> children did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thorough</a:t>
            </a:r>
            <a:r>
              <a:rPr lang="en-GB" dirty="0">
                <a:latin typeface="Twinkl Cursive Looped" panose="02000000000000000000" pitchFamily="2" charset="0"/>
              </a:rPr>
              <a:t> experiment of the change in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temperature</a:t>
            </a:r>
            <a:r>
              <a:rPr lang="en-GB" dirty="0">
                <a:latin typeface="Twinkl Cursive Looped" panose="02000000000000000000" pitchFamily="2" charset="0"/>
              </a:rPr>
              <a:t> of their classroom across a school week.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34483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–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6FF940-26B5-8951-73B2-2A4F48CD57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4507" r="15491" b="9742"/>
          <a:stretch/>
        </p:blipFill>
        <p:spPr>
          <a:xfrm>
            <a:off x="359228" y="0"/>
            <a:ext cx="11103429" cy="682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412305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easy to persuade you.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2" y="3624944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1497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queue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line or sequence of people or vehicles awaiting their turn to be attended to or to proceed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Student Queue Clipart - Line Up - Free Transparent PNG Clipart Images  Download">
            <a:extLst>
              <a:ext uri="{FF2B5EF4-FFF2-40B4-BE49-F238E27FC236}">
                <a16:creationId xmlns:a16="http://schemas.microsoft.com/office/drawing/2014/main" id="{8669DBCB-1B4D-8602-EB7A-614F88FD3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406583"/>
            <a:ext cx="2990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87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People joined a queue to get the new book.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208813" y="2834109"/>
            <a:ext cx="2106387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9476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recognise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identify (someone or something) from having encountered them before; know again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Learning And Development Knowledge Series: How to improve employee  performance through competency mapping, ETHRWorld">
            <a:extLst>
              <a:ext uri="{FF2B5EF4-FFF2-40B4-BE49-F238E27FC236}">
                <a16:creationId xmlns:a16="http://schemas.microsoft.com/office/drawing/2014/main" id="{2A9818E4-8C27-0B9B-4F18-B9528D920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27067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42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Julia hardly recognised Jill when they met.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47557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9248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sacrifice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an act of slaughtering an animal or person or surrendering a possession as an offering to a deity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2" name="Picture 2" descr="Sacrifice PNG Transparent Images Free Download | Vector Files | Pngtree">
            <a:extLst>
              <a:ext uri="{FF2B5EF4-FFF2-40B4-BE49-F238E27FC236}">
                <a16:creationId xmlns:a16="http://schemas.microsoft.com/office/drawing/2014/main" id="{B14E6B8A-22D5-6748-9CE2-06F596C77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2755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81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offer a sacrifice to the spirits.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86300" y="3766625"/>
            <a:ext cx="26125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8245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119580541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9959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‘hot’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hot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355717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9766</TotalTime>
  <Words>2286</Words>
  <Application>Microsoft Office PowerPoint</Application>
  <PresentationFormat>Widescreen</PresentationFormat>
  <Paragraphs>314</Paragraphs>
  <Slides>174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174</vt:i4>
      </vt:variant>
    </vt:vector>
  </HeadingPairs>
  <TitlesOfParts>
    <vt:vector size="179" baseType="lpstr">
      <vt:lpstr>Arial</vt:lpstr>
      <vt:lpstr>Calibri</vt:lpstr>
      <vt:lpstr>Calibri Light</vt:lpstr>
      <vt:lpstr>Twinkl Cursive Looped</vt:lpstr>
      <vt:lpstr>Office Theme</vt:lpstr>
      <vt:lpstr>Spelling Y6</vt:lpstr>
      <vt:lpstr>PowerPoint Presentation</vt:lpstr>
      <vt:lpstr>PowerPoint Presentation</vt:lpstr>
      <vt:lpstr>Let’s Revisit and Review…</vt:lpstr>
      <vt:lpstr>Do you remember this challenge word?</vt:lpstr>
      <vt:lpstr>parliament</vt:lpstr>
      <vt:lpstr>The minister will lay proposals before Parliament. </vt:lpstr>
      <vt:lpstr>persuade  </vt:lpstr>
      <vt:lpstr>It was easy to persuade you. </vt:lpstr>
      <vt:lpstr>physical  </vt:lpstr>
      <vt:lpstr>Physical challenges are tough. </vt:lpstr>
      <vt:lpstr>prejudice  </vt:lpstr>
      <vt:lpstr>Prejudice against people from different backgrounds is wrong. </vt:lpstr>
      <vt:lpstr>Antonyms and Synonyms</vt:lpstr>
      <vt:lpstr>synonyms – same meaning</vt:lpstr>
      <vt:lpstr>synonyms and antonyms of ‘happy’</vt:lpstr>
      <vt:lpstr>ecstatic </vt:lpstr>
      <vt:lpstr>jovial </vt:lpstr>
      <vt:lpstr>jubilant  </vt:lpstr>
      <vt:lpstr>Let’s Teach and Practise</vt:lpstr>
      <vt:lpstr>maths vocabulary </vt:lpstr>
      <vt:lpstr>parallelogram </vt:lpstr>
      <vt:lpstr>polygon </vt:lpstr>
      <vt:lpstr>tetrahedron </vt:lpstr>
      <vt:lpstr>parallelogram</vt:lpstr>
      <vt:lpstr>polygon</vt:lpstr>
      <vt:lpstr>tetrahedron</vt:lpstr>
      <vt:lpstr>A rhombus is a parallelogram. </vt:lpstr>
      <vt:lpstr>Polygons can be both regular and irregular in shape. </vt:lpstr>
      <vt:lpstr>The class were surprised by the shape of a tetrahedron. </vt:lpstr>
      <vt:lpstr>New CHALLENGE words.</vt:lpstr>
      <vt:lpstr>symbol</vt:lpstr>
      <vt:lpstr>The chemical symbol for helium is He</vt:lpstr>
      <vt:lpstr>system</vt:lpstr>
      <vt:lpstr>The railway system is complex. </vt:lpstr>
      <vt:lpstr>Let’s investigate.</vt:lpstr>
      <vt:lpstr>Can you spot the spelling errors in these sentences?  Write the correct spelling and explain where they went wrong. </vt:lpstr>
      <vt:lpstr>Children created a cistem to support their understanding of the different cimbols of poligons. </vt:lpstr>
      <vt:lpstr>Children created a cistem to support their understanding of the different cimbols of poligons. </vt:lpstr>
      <vt:lpstr>Children created a cistem to support their understanding of the different cimbols of poligons.   system – ‘sy’ not ‘ci’</vt:lpstr>
      <vt:lpstr>Children created a cistem to support their understanding of the different cimbols of poligons.   symbols – ‘sy’ not ‘ci’</vt:lpstr>
      <vt:lpstr>Children created a cistem to support their understanding of the different cimbols of poligons.   polygons – ‘y’ not ‘i’</vt:lpstr>
      <vt:lpstr>Children created a system to support their understanding of the different symbols of polygons.</vt:lpstr>
      <vt:lpstr>PowerPoint Presentation</vt:lpstr>
      <vt:lpstr>PowerPoint Presentation</vt:lpstr>
      <vt:lpstr>Let’s Revisit and Review…</vt:lpstr>
      <vt:lpstr>Do you remember this challenge word?</vt:lpstr>
      <vt:lpstr>privilege  </vt:lpstr>
      <vt:lpstr>Education is a right, not a privilege. </vt:lpstr>
      <vt:lpstr>profession  </vt:lpstr>
      <vt:lpstr>This chosen profession of teaching is virtuous. </vt:lpstr>
      <vt:lpstr>programme  </vt:lpstr>
      <vt:lpstr>An extensive programme of reforms was set up. </vt:lpstr>
      <vt:lpstr>pronunciation  </vt:lpstr>
      <vt:lpstr>Spelling does not determine pronunciation. </vt:lpstr>
      <vt:lpstr>Antonyms and Synonyms</vt:lpstr>
      <vt:lpstr>synonyms – same meaning</vt:lpstr>
      <vt:lpstr>synonyms and antonyms of ‘loud’</vt:lpstr>
      <vt:lpstr>deafening </vt:lpstr>
      <vt:lpstr>piercing </vt:lpstr>
      <vt:lpstr>blaring </vt:lpstr>
      <vt:lpstr>Let’s Teach and Practise</vt:lpstr>
      <vt:lpstr>History vocabulary </vt:lpstr>
      <vt:lpstr>sources </vt:lpstr>
      <vt:lpstr>primary</vt:lpstr>
      <vt:lpstr>secondary</vt:lpstr>
      <vt:lpstr>sources</vt:lpstr>
      <vt:lpstr>primary</vt:lpstr>
      <vt:lpstr>secondary</vt:lpstr>
      <vt:lpstr>Mackerel is a good source of fish oil.</vt:lpstr>
      <vt:lpstr>His expert handling of the primary and secondary literature is clear on every page. </vt:lpstr>
      <vt:lpstr>His expert handling of the primary and secondary literature is clear on every page. </vt:lpstr>
      <vt:lpstr>New CHALLENGE words.</vt:lpstr>
      <vt:lpstr>temperature</vt:lpstr>
      <vt:lpstr>Water boils at a temperature of 100 degrees.</vt:lpstr>
      <vt:lpstr>thorough</vt:lpstr>
      <vt:lpstr>Hands need a thorough wash to avoid germs spreading. </vt:lpstr>
      <vt:lpstr>Let’s investigate.</vt:lpstr>
      <vt:lpstr>Can you spot the spelling errors in these sentences?  Write the correct spelling and explain where they went wrong. </vt:lpstr>
      <vt:lpstr>The primry children did a thurra experiment of the change in tempature of their classroom across a school week. </vt:lpstr>
      <vt:lpstr>The primry children did a thurra experiment of the change in tempature of their classroom across a school week. </vt:lpstr>
      <vt:lpstr>The primry children did a thurra experiment of the change in tempature of their classroom across a school week.   primary – ‘a’ missing</vt:lpstr>
      <vt:lpstr>The primry children did a thurra experiment of the change in tempature of their classroom across a school week.   thorough – ‘orough’ not ‘urra’</vt:lpstr>
      <vt:lpstr>The primry children did a thurra experiment of the change in tempature of their classroom across a school week.   temperature – ‘er’ missing</vt:lpstr>
      <vt:lpstr>The primary children did a thorough experiment of the change in temperature of their classroom across a school week. </vt:lpstr>
      <vt:lpstr>PowerPoint Presentation</vt:lpstr>
      <vt:lpstr>PowerPoint Presentation</vt:lpstr>
      <vt:lpstr>Let’s Revisit and Review…</vt:lpstr>
      <vt:lpstr>Do you remember this challenge word?</vt:lpstr>
      <vt:lpstr>queue </vt:lpstr>
      <vt:lpstr>People joined a queue to get the new book. </vt:lpstr>
      <vt:lpstr>recognise  </vt:lpstr>
      <vt:lpstr>Julia hardly recognised Jill when they met. </vt:lpstr>
      <vt:lpstr>sacrifice  </vt:lpstr>
      <vt:lpstr>They offer a sacrifice to the spirits. </vt:lpstr>
      <vt:lpstr>Do you remember this challenge word?</vt:lpstr>
      <vt:lpstr>Antonyms and Synonyms</vt:lpstr>
      <vt:lpstr>synonyms – same meaning</vt:lpstr>
      <vt:lpstr>synonyms and antonyms of ‘hot’</vt:lpstr>
      <vt:lpstr>scorching </vt:lpstr>
      <vt:lpstr>searing </vt:lpstr>
      <vt:lpstr>sizzling </vt:lpstr>
      <vt:lpstr>Let’s Teach and Practise</vt:lpstr>
      <vt:lpstr>Science vocabulary</vt:lpstr>
      <vt:lpstr>photosynthesis </vt:lpstr>
      <vt:lpstr>sepal </vt:lpstr>
      <vt:lpstr>ovary </vt:lpstr>
      <vt:lpstr>photosynthesis</vt:lpstr>
      <vt:lpstr>sepal </vt:lpstr>
      <vt:lpstr>ovary</vt:lpstr>
      <vt:lpstr>Photosynthesis in plants generally involves the green pigment chlorophyll and generates oxygen as a by-product. </vt:lpstr>
      <vt:lpstr>The sepal is typically green and leaflike.</vt:lpstr>
      <vt:lpstr>An ovary is fertilised to create another plant. </vt:lpstr>
      <vt:lpstr>New CHALLENGE words.</vt:lpstr>
      <vt:lpstr>committee </vt:lpstr>
      <vt:lpstr>A committee was formed to discuss the new school opening. </vt:lpstr>
      <vt:lpstr>environment  </vt:lpstr>
      <vt:lpstr>Survival in a hostile environment is challenging. </vt:lpstr>
      <vt:lpstr>Let’s investigate.</vt:lpstr>
      <vt:lpstr>Can you spot the spelling errors in these sentences?  Write the correct spelling and explain where they went wrong. </vt:lpstr>
      <vt:lpstr>There was a focus on photosinthasis at the enviroment comite meeting. </vt:lpstr>
      <vt:lpstr>There was a focus on photosinthasis at the enviroment comite meeting. </vt:lpstr>
      <vt:lpstr>There was a focus on photosinthasis at the enviroment comite meeting.   photosynthesis – ‘y’ not ‘i’ and ‘e’ not ‘a’</vt:lpstr>
      <vt:lpstr>There was a focus on photosinthasis at the enviroment comite meeting.   environment – ‘n’ missing</vt:lpstr>
      <vt:lpstr>There was a focus on photosinthasis at the enviroment comite meeting.   Committee – double ‘m’ ‘t’ ‘e’</vt:lpstr>
      <vt:lpstr>There was a focus on photosynthesis at the environment committee meeting. </vt:lpstr>
      <vt:lpstr>PowerPoint Presentation</vt:lpstr>
      <vt:lpstr>PowerPoint Presentation</vt:lpstr>
      <vt:lpstr>Let’s Revisit and Review…</vt:lpstr>
      <vt:lpstr>foreground</vt:lpstr>
      <vt:lpstr>midground</vt:lpstr>
      <vt:lpstr>background</vt:lpstr>
      <vt:lpstr>foreground</vt:lpstr>
      <vt:lpstr>midground</vt:lpstr>
      <vt:lpstr>background</vt:lpstr>
      <vt:lpstr>The painting had an intricate garden depicted in the foreground. </vt:lpstr>
      <vt:lpstr>Often the midground of a picture is what initially catches the eye of the audience. </vt:lpstr>
      <vt:lpstr>The house stands against a background of sheltering trees.</vt:lpstr>
      <vt:lpstr>New CHALLENGE words.</vt:lpstr>
      <vt:lpstr>government</vt:lpstr>
      <vt:lpstr>The current government is Conservative. </vt:lpstr>
      <vt:lpstr>communicate  </vt:lpstr>
      <vt:lpstr>The prisoner was forbidden to communicate with his family. </vt:lpstr>
      <vt:lpstr>Can you spot the spelling errors in these sentences?  Write the correct spelling and explain where they went wrong. </vt:lpstr>
      <vt:lpstr>In the back ground of the election, the goverment were aware that people wanted them to comunicate their manifesto in more detail. </vt:lpstr>
      <vt:lpstr>In the back ground of the election, the goverment were aware that people wanted them to comunicate their manifesto in more detail. </vt:lpstr>
      <vt:lpstr>In the back ground of the election, the goverment were aware that people wanted them to comunicate their manifesto in more detail.   background – one word</vt:lpstr>
      <vt:lpstr>In the back ground of the election, the goverment were aware that people wanted them to comunicate their manifesto in more detail.   government – ‘n’ missing</vt:lpstr>
      <vt:lpstr>In the back ground of the election, the goverment were aware that people wanted them to comunicate their manifesto in more detail.   communicate – double ‘m’ </vt:lpstr>
      <vt:lpstr>In the background of the election, the government were aware that people wanted them to communicate their manifesto in more detail. </vt:lpstr>
      <vt:lpstr>PowerPoint Presentation</vt:lpstr>
      <vt:lpstr>PowerPoint Presentation</vt:lpstr>
      <vt:lpstr>Let’s Revisit and Review…</vt:lpstr>
      <vt:lpstr>environmental</vt:lpstr>
      <vt:lpstr>renewable</vt:lpstr>
      <vt:lpstr>erosion</vt:lpstr>
      <vt:lpstr>environmental</vt:lpstr>
      <vt:lpstr>renewable</vt:lpstr>
      <vt:lpstr>erosion</vt:lpstr>
      <vt:lpstr>Acid rain may have caused major environmental damage.</vt:lpstr>
      <vt:lpstr>There has been a shift away from fossil fuels to renewable energy.</vt:lpstr>
      <vt:lpstr>The problem of soil erosion is damaging native flora and fauna. </vt:lpstr>
      <vt:lpstr>New CHALLENGE words.</vt:lpstr>
      <vt:lpstr>embarrass</vt:lpstr>
      <vt:lpstr>They promised not to embarrass their mum. </vt:lpstr>
      <vt:lpstr>shoulder  </vt:lpstr>
      <vt:lpstr>Their shoulder was sore after the session in the gym.</vt:lpstr>
      <vt:lpstr>Can you spot the spelling errors in these sentences?  Write the correct spelling and explain where they went wrong. </vt:lpstr>
      <vt:lpstr>It may embaras the council to know that the grass sholder of their roadways has evidence of erotion that is now beyond repair. </vt:lpstr>
      <vt:lpstr>It may embaras the council to know that the grass sholder of their roadways has evidence of erotion that is now beyond repair. </vt:lpstr>
      <vt:lpstr>It may embaras the council to know that the grass sholder of their roadways has evidence of erotion that is now beyond repair.  embarrass – double ‘r’ and ‘s’ </vt:lpstr>
      <vt:lpstr>It may embaras the council to know that the grass sholder of their roadways has evidence of erotion that is now beyond repair.  shoulder – missing ‘u’ </vt:lpstr>
      <vt:lpstr>It may embaras the council to know that the grass sholder of their roadways has evidence of erotion that is now beyond repair.  erosion – ‘sion’ not ‘tion’ </vt:lpstr>
      <vt:lpstr>It may embarrass the council to know that the grass shoulder of their roadways has evidence of erosion that is now beyond repair.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15</cp:revision>
  <cp:lastPrinted>2022-05-27T07:40:55Z</cp:lastPrinted>
  <dcterms:created xsi:type="dcterms:W3CDTF">2022-03-23T13:56:57Z</dcterms:created>
  <dcterms:modified xsi:type="dcterms:W3CDTF">2023-04-05T11:53:55Z</dcterms:modified>
</cp:coreProperties>
</file>