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3"/>
  </p:notesMasterIdLst>
  <p:sldIdLst>
    <p:sldId id="257" r:id="rId2"/>
    <p:sldId id="258" r:id="rId3"/>
    <p:sldId id="259" r:id="rId4"/>
    <p:sldId id="260" r:id="rId5"/>
    <p:sldId id="1485" r:id="rId6"/>
    <p:sldId id="1506" r:id="rId7"/>
    <p:sldId id="1507" r:id="rId8"/>
    <p:sldId id="1508" r:id="rId9"/>
    <p:sldId id="905" r:id="rId10"/>
    <p:sldId id="1172" r:id="rId11"/>
    <p:sldId id="906" r:id="rId12"/>
    <p:sldId id="1456" r:id="rId13"/>
    <p:sldId id="1459" r:id="rId14"/>
    <p:sldId id="1906" r:id="rId15"/>
    <p:sldId id="1462" r:id="rId16"/>
    <p:sldId id="276" r:id="rId17"/>
    <p:sldId id="280" r:id="rId18"/>
    <p:sldId id="282" r:id="rId19"/>
    <p:sldId id="286" r:id="rId20"/>
    <p:sldId id="284" r:id="rId21"/>
    <p:sldId id="287" r:id="rId22"/>
    <p:sldId id="288" r:id="rId23"/>
    <p:sldId id="289" r:id="rId24"/>
    <p:sldId id="290" r:id="rId25"/>
    <p:sldId id="293" r:id="rId26"/>
    <p:sldId id="296" r:id="rId27"/>
    <p:sldId id="299" r:id="rId28"/>
    <p:sldId id="312" r:id="rId29"/>
    <p:sldId id="313" r:id="rId30"/>
    <p:sldId id="316" r:id="rId31"/>
    <p:sldId id="317" r:id="rId32"/>
    <p:sldId id="319" r:id="rId33"/>
    <p:sldId id="320" r:id="rId34"/>
    <p:sldId id="2479" r:id="rId35"/>
    <p:sldId id="2478" r:id="rId36"/>
    <p:sldId id="581" r:id="rId37"/>
    <p:sldId id="582" r:id="rId38"/>
    <p:sldId id="326" r:id="rId39"/>
    <p:sldId id="327" r:id="rId40"/>
    <p:sldId id="328" r:id="rId41"/>
    <p:sldId id="2387" r:id="rId42"/>
    <p:sldId id="2388" r:id="rId43"/>
    <p:sldId id="2389" r:id="rId44"/>
    <p:sldId id="2390" r:id="rId45"/>
    <p:sldId id="2371" r:id="rId46"/>
    <p:sldId id="2372" r:id="rId47"/>
    <p:sldId id="2373" r:id="rId48"/>
    <p:sldId id="2374" r:id="rId49"/>
    <p:sldId id="2477" r:id="rId50"/>
    <p:sldId id="2376" r:id="rId51"/>
    <p:sldId id="2377" r:id="rId52"/>
    <p:sldId id="344" r:id="rId53"/>
    <p:sldId id="345" r:id="rId54"/>
    <p:sldId id="347" r:id="rId55"/>
    <p:sldId id="349" r:id="rId56"/>
    <p:sldId id="352" r:id="rId57"/>
    <p:sldId id="353" r:id="rId58"/>
    <p:sldId id="355" r:id="rId59"/>
    <p:sldId id="358" r:id="rId60"/>
    <p:sldId id="365" r:id="rId61"/>
    <p:sldId id="2480" r:id="rId62"/>
    <p:sldId id="2481" r:id="rId63"/>
    <p:sldId id="2482" r:id="rId64"/>
    <p:sldId id="2483" r:id="rId65"/>
    <p:sldId id="2484" r:id="rId66"/>
    <p:sldId id="2485" r:id="rId67"/>
    <p:sldId id="2486" r:id="rId68"/>
    <p:sldId id="2487" r:id="rId69"/>
    <p:sldId id="378" r:id="rId70"/>
    <p:sldId id="379" r:id="rId71"/>
    <p:sldId id="381" r:id="rId72"/>
    <p:sldId id="382" r:id="rId73"/>
    <p:sldId id="383" r:id="rId74"/>
    <p:sldId id="2427" r:id="rId75"/>
    <p:sldId id="2428" r:id="rId76"/>
    <p:sldId id="2429" r:id="rId77"/>
    <p:sldId id="2430" r:id="rId78"/>
    <p:sldId id="2411" r:id="rId79"/>
    <p:sldId id="2412" r:id="rId80"/>
    <p:sldId id="2413" r:id="rId81"/>
    <p:sldId id="2414" r:id="rId82"/>
    <p:sldId id="2415" r:id="rId83"/>
    <p:sldId id="2416" r:id="rId84"/>
    <p:sldId id="2417" r:id="rId85"/>
    <p:sldId id="399" r:id="rId86"/>
    <p:sldId id="400" r:id="rId87"/>
    <p:sldId id="402" r:id="rId88"/>
    <p:sldId id="404" r:id="rId89"/>
    <p:sldId id="441" r:id="rId90"/>
    <p:sldId id="405" r:id="rId91"/>
    <p:sldId id="406" r:id="rId92"/>
    <p:sldId id="442" r:id="rId93"/>
    <p:sldId id="407" r:id="rId94"/>
    <p:sldId id="410" r:id="rId95"/>
    <p:sldId id="443" r:id="rId96"/>
    <p:sldId id="413" r:id="rId97"/>
    <p:sldId id="2488" r:id="rId98"/>
    <p:sldId id="2489" r:id="rId99"/>
    <p:sldId id="2490" r:id="rId100"/>
    <p:sldId id="2491" r:id="rId101"/>
    <p:sldId id="2492" r:id="rId102"/>
    <p:sldId id="2493" r:id="rId103"/>
    <p:sldId id="2494" r:id="rId104"/>
    <p:sldId id="2495" r:id="rId105"/>
    <p:sldId id="426" r:id="rId106"/>
    <p:sldId id="427" r:id="rId107"/>
    <p:sldId id="446" r:id="rId108"/>
    <p:sldId id="447" r:id="rId109"/>
    <p:sldId id="448" r:id="rId110"/>
    <p:sldId id="2467" r:id="rId111"/>
    <p:sldId id="2468" r:id="rId112"/>
    <p:sldId id="2469" r:id="rId113"/>
    <p:sldId id="2470" r:id="rId114"/>
    <p:sldId id="2451" r:id="rId115"/>
    <p:sldId id="2452" r:id="rId116"/>
    <p:sldId id="2453" r:id="rId117"/>
    <p:sldId id="2454" r:id="rId118"/>
    <p:sldId id="2455" r:id="rId119"/>
    <p:sldId id="2456" r:id="rId120"/>
    <p:sldId id="2457" r:id="rId121"/>
    <p:sldId id="464" r:id="rId122"/>
    <p:sldId id="465" r:id="rId123"/>
    <p:sldId id="467" r:id="rId124"/>
    <p:sldId id="469" r:id="rId125"/>
    <p:sldId id="472" r:id="rId126"/>
    <p:sldId id="473" r:id="rId127"/>
    <p:sldId id="475" r:id="rId128"/>
    <p:sldId id="478" r:id="rId129"/>
    <p:sldId id="484" r:id="rId130"/>
    <p:sldId id="2496" r:id="rId131"/>
    <p:sldId id="2497" r:id="rId132"/>
    <p:sldId id="2498" r:id="rId133"/>
    <p:sldId id="2499" r:id="rId134"/>
    <p:sldId id="2500" r:id="rId135"/>
    <p:sldId id="2501" r:id="rId136"/>
    <p:sldId id="2502" r:id="rId137"/>
    <p:sldId id="2503" r:id="rId138"/>
    <p:sldId id="497" r:id="rId139"/>
    <p:sldId id="498" r:id="rId140"/>
    <p:sldId id="499" r:id="rId141"/>
    <p:sldId id="500" r:id="rId142"/>
    <p:sldId id="570" r:id="rId143"/>
    <p:sldId id="542" r:id="rId144"/>
    <p:sldId id="543" r:id="rId145"/>
    <p:sldId id="571" r:id="rId146"/>
    <p:sldId id="540" r:id="rId147"/>
    <p:sldId id="541" r:id="rId148"/>
    <p:sldId id="562" r:id="rId149"/>
    <p:sldId id="563" r:id="rId150"/>
    <p:sldId id="564" r:id="rId151"/>
    <p:sldId id="565" r:id="rId152"/>
    <p:sldId id="566" r:id="rId153"/>
    <p:sldId id="567" r:id="rId154"/>
    <p:sldId id="574" r:id="rId155"/>
    <p:sldId id="544" r:id="rId156"/>
    <p:sldId id="545" r:id="rId157"/>
    <p:sldId id="546" r:id="rId158"/>
    <p:sldId id="551" r:id="rId159"/>
    <p:sldId id="552" r:id="rId160"/>
    <p:sldId id="555" r:id="rId161"/>
    <p:sldId id="556" r:id="rId162"/>
    <p:sldId id="557" r:id="rId163"/>
    <p:sldId id="560" r:id="rId164"/>
    <p:sldId id="561" r:id="rId165"/>
    <p:sldId id="575" r:id="rId166"/>
    <p:sldId id="568" r:id="rId167"/>
    <p:sldId id="569" r:id="rId168"/>
    <p:sldId id="527" r:id="rId169"/>
    <p:sldId id="528" r:id="rId170"/>
    <p:sldId id="529" r:id="rId171"/>
    <p:sldId id="530" r:id="rId172"/>
    <p:sldId id="531" r:id="rId173"/>
    <p:sldId id="576" r:id="rId174"/>
    <p:sldId id="577" r:id="rId175"/>
    <p:sldId id="533" r:id="rId176"/>
    <p:sldId id="578" r:id="rId177"/>
    <p:sldId id="535" r:id="rId178"/>
    <p:sldId id="536" r:id="rId179"/>
    <p:sldId id="537" r:id="rId180"/>
    <p:sldId id="538" r:id="rId181"/>
    <p:sldId id="539" r:id="rId18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3CE4F-864E-4988-A65F-9E7DA47F8269}" v="5" dt="2023-05-10T17:02:38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presProps" Target="presProps.xml"/><Relationship Id="rId189" Type="http://schemas.microsoft.com/office/2015/10/relationships/revisionInfo" Target="revisionInfo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7BE3CE4F-864E-4988-A65F-9E7DA47F8269}"/>
    <pc:docChg chg="custSel modSld">
      <pc:chgData name="Kelly Stokes" userId="3e5c5154-569e-4d81-aa91-4f91841cdfa9" providerId="ADAL" clId="{7BE3CE4F-864E-4988-A65F-9E7DA47F8269}" dt="2023-05-10T17:02:38.274" v="82"/>
      <pc:docMkLst>
        <pc:docMk/>
      </pc:docMkLst>
      <pc:sldChg chg="modSp mod">
        <pc:chgData name="Kelly Stokes" userId="3e5c5154-569e-4d81-aa91-4f91841cdfa9" providerId="ADAL" clId="{7BE3CE4F-864E-4988-A65F-9E7DA47F8269}" dt="2023-05-10T17:01:06.672" v="12" actId="20577"/>
        <pc:sldMkLst>
          <pc:docMk/>
          <pc:sldMk cId="2086333619" sldId="257"/>
        </pc:sldMkLst>
        <pc:spChg chg="mod">
          <ac:chgData name="Kelly Stokes" userId="3e5c5154-569e-4d81-aa91-4f91841cdfa9" providerId="ADAL" clId="{7BE3CE4F-864E-4988-A65F-9E7DA47F8269}" dt="2023-05-10T17:01:01.060" v="1" actId="20577"/>
          <ac:spMkLst>
            <pc:docMk/>
            <pc:sldMk cId="2086333619" sldId="257"/>
            <ac:spMk id="2" creationId="{7EB92607-E334-409C-8872-AB6363C33D0F}"/>
          </ac:spMkLst>
        </pc:spChg>
        <pc:spChg chg="mod">
          <ac:chgData name="Kelly Stokes" userId="3e5c5154-569e-4d81-aa91-4f91841cdfa9" providerId="ADAL" clId="{7BE3CE4F-864E-4988-A65F-9E7DA47F8269}" dt="2023-05-10T17:01:06.672" v="12" actId="20577"/>
          <ac:spMkLst>
            <pc:docMk/>
            <pc:sldMk cId="2086333619" sldId="257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7BE3CE4F-864E-4988-A65F-9E7DA47F8269}" dt="2023-05-10T17:01:14.228" v="26" actId="20577"/>
        <pc:sldMkLst>
          <pc:docMk/>
          <pc:sldMk cId="1502842510" sldId="258"/>
        </pc:sldMkLst>
        <pc:spChg chg="mod">
          <ac:chgData name="Kelly Stokes" userId="3e5c5154-569e-4d81-aa91-4f91841cdfa9" providerId="ADAL" clId="{7BE3CE4F-864E-4988-A65F-9E7DA47F8269}" dt="2023-05-10T17:01:14.228" v="26" actId="20577"/>
          <ac:spMkLst>
            <pc:docMk/>
            <pc:sldMk cId="1502842510" sldId="258"/>
            <ac:spMk id="2" creationId="{02FB8773-AD3E-2543-510F-CEE32E75C793}"/>
          </ac:spMkLst>
        </pc:spChg>
      </pc:sldChg>
      <pc:sldChg chg="addSp delSp modSp mod delAnim modAnim">
        <pc:chgData name="Kelly Stokes" userId="3e5c5154-569e-4d81-aa91-4f91841cdfa9" providerId="ADAL" clId="{7BE3CE4F-864E-4988-A65F-9E7DA47F8269}" dt="2023-05-10T17:01:37.863" v="34" actId="14100"/>
        <pc:sldMkLst>
          <pc:docMk/>
          <pc:sldMk cId="3807822686" sldId="259"/>
        </pc:sldMkLst>
        <pc:spChg chg="add del mod">
          <ac:chgData name="Kelly Stokes" userId="3e5c5154-569e-4d81-aa91-4f91841cdfa9" providerId="ADAL" clId="{7BE3CE4F-864E-4988-A65F-9E7DA47F8269}" dt="2023-05-10T17:01:18.603" v="29" actId="478"/>
          <ac:spMkLst>
            <pc:docMk/>
            <pc:sldMk cId="3807822686" sldId="259"/>
            <ac:spMk id="7" creationId="{3960EF5F-9847-A5B6-F3CC-5F9AF5A356B3}"/>
          </ac:spMkLst>
        </pc:spChg>
        <pc:picChg chg="del">
          <ac:chgData name="Kelly Stokes" userId="3e5c5154-569e-4d81-aa91-4f91841cdfa9" providerId="ADAL" clId="{7BE3CE4F-864E-4988-A65F-9E7DA47F8269}" dt="2023-05-10T17:01:16.074" v="27" actId="478"/>
          <ac:picMkLst>
            <pc:docMk/>
            <pc:sldMk cId="3807822686" sldId="259"/>
            <ac:picMk id="5" creationId="{00000000-0000-0000-0000-000000000000}"/>
          </ac:picMkLst>
        </pc:picChg>
        <pc:picChg chg="add mod modCrop">
          <ac:chgData name="Kelly Stokes" userId="3e5c5154-569e-4d81-aa91-4f91841cdfa9" providerId="ADAL" clId="{7BE3CE4F-864E-4988-A65F-9E7DA47F8269}" dt="2023-05-10T17:01:37.863" v="34" actId="14100"/>
          <ac:picMkLst>
            <pc:docMk/>
            <pc:sldMk cId="3807822686" sldId="259"/>
            <ac:picMk id="9" creationId="{631F14E0-08B6-E885-CD57-1EC395649BAE}"/>
          </ac:picMkLst>
        </pc:picChg>
      </pc:sldChg>
      <pc:sldChg chg="modSp mod">
        <pc:chgData name="Kelly Stokes" userId="3e5c5154-569e-4d81-aa91-4f91841cdfa9" providerId="ADAL" clId="{7BE3CE4F-864E-4988-A65F-9E7DA47F8269}" dt="2023-05-10T17:01:54.080" v="44" actId="20577"/>
        <pc:sldMkLst>
          <pc:docMk/>
          <pc:sldMk cId="2748133439" sldId="326"/>
        </pc:sldMkLst>
        <pc:spChg chg="mod">
          <ac:chgData name="Kelly Stokes" userId="3e5c5154-569e-4d81-aa91-4f91841cdfa9" providerId="ADAL" clId="{7BE3CE4F-864E-4988-A65F-9E7DA47F8269}" dt="2023-05-10T17:01:54.080" v="44" actId="20577"/>
          <ac:spMkLst>
            <pc:docMk/>
            <pc:sldMk cId="2748133439" sldId="326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BE3CE4F-864E-4988-A65F-9E7DA47F8269}" dt="2023-05-10T17:01:56.360" v="46"/>
        <pc:sldMkLst>
          <pc:docMk/>
          <pc:sldMk cId="2866439787" sldId="327"/>
        </pc:sldMkLst>
        <pc:picChg chg="del">
          <ac:chgData name="Kelly Stokes" userId="3e5c5154-569e-4d81-aa91-4f91841cdfa9" providerId="ADAL" clId="{7BE3CE4F-864E-4988-A65F-9E7DA47F8269}" dt="2023-05-10T17:01:55.911" v="45" actId="478"/>
          <ac:picMkLst>
            <pc:docMk/>
            <pc:sldMk cId="2866439787" sldId="327"/>
            <ac:picMk id="5" creationId="{00000000-0000-0000-0000-000000000000}"/>
          </ac:picMkLst>
        </pc:picChg>
        <pc:picChg chg="add mod">
          <ac:chgData name="Kelly Stokes" userId="3e5c5154-569e-4d81-aa91-4f91841cdfa9" providerId="ADAL" clId="{7BE3CE4F-864E-4988-A65F-9E7DA47F8269}" dt="2023-05-10T17:01:56.360" v="46"/>
          <ac:picMkLst>
            <pc:docMk/>
            <pc:sldMk cId="2866439787" sldId="327"/>
            <ac:picMk id="7" creationId="{86268419-C375-F0E2-AF67-ACF4E46ECFC1}"/>
          </ac:picMkLst>
        </pc:picChg>
      </pc:sldChg>
      <pc:sldChg chg="modSp mod">
        <pc:chgData name="Kelly Stokes" userId="3e5c5154-569e-4d81-aa91-4f91841cdfa9" providerId="ADAL" clId="{7BE3CE4F-864E-4988-A65F-9E7DA47F8269}" dt="2023-05-10T17:02:07.631" v="56" actId="20577"/>
        <pc:sldMkLst>
          <pc:docMk/>
          <pc:sldMk cId="3880761607" sldId="381"/>
        </pc:sldMkLst>
        <pc:spChg chg="mod">
          <ac:chgData name="Kelly Stokes" userId="3e5c5154-569e-4d81-aa91-4f91841cdfa9" providerId="ADAL" clId="{7BE3CE4F-864E-4988-A65F-9E7DA47F8269}" dt="2023-05-10T17:02:07.631" v="56" actId="20577"/>
          <ac:spMkLst>
            <pc:docMk/>
            <pc:sldMk cId="3880761607" sldId="381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BE3CE4F-864E-4988-A65F-9E7DA47F8269}" dt="2023-05-10T17:02:10.028" v="58"/>
        <pc:sldMkLst>
          <pc:docMk/>
          <pc:sldMk cId="440818477" sldId="382"/>
        </pc:sldMkLst>
        <pc:picChg chg="del">
          <ac:chgData name="Kelly Stokes" userId="3e5c5154-569e-4d81-aa91-4f91841cdfa9" providerId="ADAL" clId="{7BE3CE4F-864E-4988-A65F-9E7DA47F8269}" dt="2023-05-10T17:02:09.604" v="57" actId="478"/>
          <ac:picMkLst>
            <pc:docMk/>
            <pc:sldMk cId="440818477" sldId="382"/>
            <ac:picMk id="5" creationId="{00000000-0000-0000-0000-000000000000}"/>
          </ac:picMkLst>
        </pc:picChg>
        <pc:picChg chg="add mod">
          <ac:chgData name="Kelly Stokes" userId="3e5c5154-569e-4d81-aa91-4f91841cdfa9" providerId="ADAL" clId="{7BE3CE4F-864E-4988-A65F-9E7DA47F8269}" dt="2023-05-10T17:02:10.028" v="58"/>
          <ac:picMkLst>
            <pc:docMk/>
            <pc:sldMk cId="440818477" sldId="382"/>
            <ac:picMk id="7" creationId="{644B3CDD-06AA-26FB-B981-AC3B01B22209}"/>
          </ac:picMkLst>
        </pc:picChg>
      </pc:sldChg>
      <pc:sldChg chg="modSp mod">
        <pc:chgData name="Kelly Stokes" userId="3e5c5154-569e-4d81-aa91-4f91841cdfa9" providerId="ADAL" clId="{7BE3CE4F-864E-4988-A65F-9E7DA47F8269}" dt="2023-05-10T17:02:21.459" v="68" actId="20577"/>
        <pc:sldMkLst>
          <pc:docMk/>
          <pc:sldMk cId="223480637" sldId="446"/>
        </pc:sldMkLst>
        <pc:spChg chg="mod">
          <ac:chgData name="Kelly Stokes" userId="3e5c5154-569e-4d81-aa91-4f91841cdfa9" providerId="ADAL" clId="{7BE3CE4F-864E-4988-A65F-9E7DA47F8269}" dt="2023-05-10T17:02:21.459" v="68" actId="20577"/>
          <ac:spMkLst>
            <pc:docMk/>
            <pc:sldMk cId="223480637" sldId="446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BE3CE4F-864E-4988-A65F-9E7DA47F8269}" dt="2023-05-10T17:02:23.701" v="70"/>
        <pc:sldMkLst>
          <pc:docMk/>
          <pc:sldMk cId="2590228790" sldId="447"/>
        </pc:sldMkLst>
        <pc:picChg chg="del">
          <ac:chgData name="Kelly Stokes" userId="3e5c5154-569e-4d81-aa91-4f91841cdfa9" providerId="ADAL" clId="{7BE3CE4F-864E-4988-A65F-9E7DA47F8269}" dt="2023-05-10T17:02:23.295" v="69" actId="478"/>
          <ac:picMkLst>
            <pc:docMk/>
            <pc:sldMk cId="2590228790" sldId="447"/>
            <ac:picMk id="5" creationId="{00000000-0000-0000-0000-000000000000}"/>
          </ac:picMkLst>
        </pc:picChg>
        <pc:picChg chg="add mod">
          <ac:chgData name="Kelly Stokes" userId="3e5c5154-569e-4d81-aa91-4f91841cdfa9" providerId="ADAL" clId="{7BE3CE4F-864E-4988-A65F-9E7DA47F8269}" dt="2023-05-10T17:02:23.701" v="70"/>
          <ac:picMkLst>
            <pc:docMk/>
            <pc:sldMk cId="2590228790" sldId="447"/>
            <ac:picMk id="7" creationId="{46138F92-2AB6-BD7F-D477-4BB5EA33A16A}"/>
          </ac:picMkLst>
        </pc:picChg>
      </pc:sldChg>
      <pc:sldChg chg="modSp mod">
        <pc:chgData name="Kelly Stokes" userId="3e5c5154-569e-4d81-aa91-4f91841cdfa9" providerId="ADAL" clId="{7BE3CE4F-864E-4988-A65F-9E7DA47F8269}" dt="2023-05-10T17:02:35.701" v="80" actId="20577"/>
        <pc:sldMkLst>
          <pc:docMk/>
          <pc:sldMk cId="1655068989" sldId="499"/>
        </pc:sldMkLst>
        <pc:spChg chg="mod">
          <ac:chgData name="Kelly Stokes" userId="3e5c5154-569e-4d81-aa91-4f91841cdfa9" providerId="ADAL" clId="{7BE3CE4F-864E-4988-A65F-9E7DA47F8269}" dt="2023-05-10T17:02:35.701" v="80" actId="20577"/>
          <ac:spMkLst>
            <pc:docMk/>
            <pc:sldMk cId="1655068989" sldId="499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BE3CE4F-864E-4988-A65F-9E7DA47F8269}" dt="2023-05-10T17:02:38.274" v="82"/>
        <pc:sldMkLst>
          <pc:docMk/>
          <pc:sldMk cId="1166504869" sldId="500"/>
        </pc:sldMkLst>
        <pc:picChg chg="add mod">
          <ac:chgData name="Kelly Stokes" userId="3e5c5154-569e-4d81-aa91-4f91841cdfa9" providerId="ADAL" clId="{7BE3CE4F-864E-4988-A65F-9E7DA47F8269}" dt="2023-05-10T17:02:38.274" v="82"/>
          <ac:picMkLst>
            <pc:docMk/>
            <pc:sldMk cId="1166504869" sldId="500"/>
            <ac:picMk id="4" creationId="{D50C977D-B4E1-679F-778E-F0B9C6B5EF1C}"/>
          </ac:picMkLst>
        </pc:picChg>
        <pc:picChg chg="del">
          <ac:chgData name="Kelly Stokes" userId="3e5c5154-569e-4d81-aa91-4f91841cdfa9" providerId="ADAL" clId="{7BE3CE4F-864E-4988-A65F-9E7DA47F8269}" dt="2023-05-10T17:02:37.747" v="81" actId="478"/>
          <ac:picMkLst>
            <pc:docMk/>
            <pc:sldMk cId="1166504869" sldId="500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31CC-0AAA-407E-9506-9E79C8449F0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DC3ED-60AE-4E51-993A-8F62734AF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29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0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149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Carbon dioxide can prevent heat from escaping the atmosphere.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90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91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DC3ED-60AE-4E51-993A-8F62734AFFAA}" type="slidenum">
              <a:rPr lang="en-GB" smtClean="0"/>
              <a:t>124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94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193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152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Scientists have yet to invent a way to reverse this process.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150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91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quiz: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Plane rain February certain strange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reigh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express impress invent eventful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26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325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68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31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88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52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86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203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35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62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often have strange weather.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8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0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325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Scientists are certain they know why this is happening.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2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28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8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7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8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61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1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0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90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9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5E2E-B4BA-45E9-AFB9-484F1C2EAAB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C37E-6C3F-4087-81B5-FFE8701E8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3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trange#etymonline_v_22146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of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5  </a:t>
            </a:r>
          </a:p>
        </p:txBody>
      </p:sp>
    </p:spTree>
    <p:extLst>
      <p:ext uri="{BB962C8B-B14F-4D97-AF65-F5344CB8AC3E}">
        <p14:creationId xmlns:p14="http://schemas.microsoft.com/office/powerpoint/2010/main" val="208633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359860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4812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3262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724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165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7239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106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92958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Carbon dioxide can 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prevent</a:t>
            </a:r>
            <a:r>
              <a:rPr lang="en-GB" dirty="0">
                <a:latin typeface="Twinkl Cursive Looped" panose="02000000000000000000" pitchFamily="2" charset="0"/>
              </a:rPr>
              <a:t> heat from escaping the atmosphere.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4963808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3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2348063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6138F92-2AB6-BD7F-D477-4BB5EA33A1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4" t="14137" r="19461" b="13624"/>
          <a:stretch/>
        </p:blipFill>
        <p:spPr>
          <a:xfrm>
            <a:off x="309488" y="182880"/>
            <a:ext cx="10100604" cy="66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2879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99405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86737663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3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8838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45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5999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60445844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284108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5099040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through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096000" y="3547382"/>
            <a:ext cx="15185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42" name="Picture 2" descr="Image result for Through Clip Art">
            <a:extLst>
              <a:ext uri="{FF2B5EF4-FFF2-40B4-BE49-F238E27FC236}">
                <a16:creationId xmlns:a16="http://schemas.microsoft.com/office/drawing/2014/main" id="{954CA26A-27CE-6085-8E2B-F1C961B4E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555853"/>
            <a:ext cx="20383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31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threw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57599"/>
            <a:ext cx="11756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1618" name="Picture 2" descr="Image result for threw Clip Art">
            <a:extLst>
              <a:ext uri="{FF2B5EF4-FFF2-40B4-BE49-F238E27FC236}">
                <a16:creationId xmlns:a16="http://schemas.microsoft.com/office/drawing/2014/main" id="{6849C954-8E85-6DA4-F61A-E510A3A83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64" y="26942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63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706589"/>
            <a:ext cx="1039586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0594" name="Picture 2" descr="Image result for stare Clip Art">
            <a:extLst>
              <a:ext uri="{FF2B5EF4-FFF2-40B4-BE49-F238E27FC236}">
                <a16:creationId xmlns:a16="http://schemas.microsoft.com/office/drawing/2014/main" id="{B2335E01-FB2E-D7C1-4AF8-F61352701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11" y="721179"/>
            <a:ext cx="12763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32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which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976257" y="3545341"/>
            <a:ext cx="15185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which  clipart">
            <a:extLst>
              <a:ext uri="{FF2B5EF4-FFF2-40B4-BE49-F238E27FC236}">
                <a16:creationId xmlns:a16="http://schemas.microsoft.com/office/drawing/2014/main" id="{35B18A59-2641-DBBA-137D-61EA986E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46" y="308203"/>
            <a:ext cx="169545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stairs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9570" name="Picture 2" descr="Image result for stairs Clip Art">
            <a:extLst>
              <a:ext uri="{FF2B5EF4-FFF2-40B4-BE49-F238E27FC236}">
                <a16:creationId xmlns:a16="http://schemas.microsoft.com/office/drawing/2014/main" id="{47594BC0-28A8-431F-A99F-EE22D59645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99"/>
          <a:stretch/>
        </p:blipFill>
        <p:spPr bwMode="auto">
          <a:xfrm>
            <a:off x="566056" y="471488"/>
            <a:ext cx="1670958" cy="175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7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05763047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vent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come</a:t>
            </a:r>
            <a:r>
              <a:rPr lang="en-GB" dirty="0">
                <a:latin typeface="Twinkl Cursive Looped" panose="02000000000000000000" pitchFamily="2" charset="0"/>
              </a:rPr>
              <a:t>’ from Latin ‘</a:t>
            </a:r>
            <a:r>
              <a:rPr lang="en-GB" dirty="0" err="1">
                <a:latin typeface="Twinkl Cursive Looped" panose="02000000000000000000" pitchFamily="2" charset="0"/>
              </a:rPr>
              <a:t>ven</a:t>
            </a:r>
            <a:r>
              <a:rPr lang="en-GB" dirty="0">
                <a:latin typeface="Twinkl Cursive Looped" panose="02000000000000000000" pitchFamily="2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22504861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308979" y="3821650"/>
            <a:ext cx="1364776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78" name="Picture 2" descr="Image result for adventure clip art">
            <a:extLst>
              <a:ext uri="{FF2B5EF4-FFF2-40B4-BE49-F238E27FC236}">
                <a16:creationId xmlns:a16="http://schemas.microsoft.com/office/drawing/2014/main" id="{D1F4692C-463B-8D44-F2EE-4E10A930D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64" y="316157"/>
            <a:ext cx="20288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83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eventful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101536" y="3821650"/>
            <a:ext cx="1381151" cy="5456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650" name="Picture 2" descr="Image result for eventful clip art">
            <a:extLst>
              <a:ext uri="{FF2B5EF4-FFF2-40B4-BE49-F238E27FC236}">
                <a16:creationId xmlns:a16="http://schemas.microsoft.com/office/drawing/2014/main" id="{F7DD8046-7258-3A06-0861-DA4B98E56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39" y="616341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3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an unusual, exciting or daring experience</a:t>
            </a:r>
          </a:p>
        </p:txBody>
      </p:sp>
      <p:pic>
        <p:nvPicPr>
          <p:cNvPr id="26626" name="Picture 2" descr="Image result for adventure clip art">
            <a:extLst>
              <a:ext uri="{FF2B5EF4-FFF2-40B4-BE49-F238E27FC236}">
                <a16:creationId xmlns:a16="http://schemas.microsoft.com/office/drawing/2014/main" id="{9546E53F-BE7D-D975-6447-BB37F25BA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79" y="386496"/>
            <a:ext cx="20288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39A04B-E07D-FB6D-0FCD-69AE2F803260}"/>
              </a:ext>
            </a:extLst>
          </p:cNvPr>
          <p:cNvSpPr txBox="1"/>
          <p:nvPr/>
        </p:nvSpPr>
        <p:spPr>
          <a:xfrm>
            <a:off x="4216790" y="485397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adventure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3A8E4B-E6FE-152D-B109-7D3FBFF30533}"/>
              </a:ext>
            </a:extLst>
          </p:cNvPr>
          <p:cNvSpPr txBox="1"/>
          <p:nvPr/>
        </p:nvSpPr>
        <p:spPr>
          <a:xfrm>
            <a:off x="4765431" y="1963531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(noun)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11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9207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marked by interesting or exciting events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8674" name="Picture 2" descr="Image result for eventful clip art">
            <a:extLst>
              <a:ext uri="{FF2B5EF4-FFF2-40B4-BE49-F238E27FC236}">
                <a16:creationId xmlns:a16="http://schemas.microsoft.com/office/drawing/2014/main" id="{15B1467C-FCEC-E21C-1B41-50B5724D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88" y="433460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FC81CC-6EA0-39D7-74A4-E10BC8AD25C6}"/>
              </a:ext>
            </a:extLst>
          </p:cNvPr>
          <p:cNvSpPr txBox="1"/>
          <p:nvPr/>
        </p:nvSpPr>
        <p:spPr>
          <a:xfrm>
            <a:off x="4315264" y="174452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eventful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FF04FD-B837-99BB-6F6B-C18C46B3CF94}"/>
              </a:ext>
            </a:extLst>
          </p:cNvPr>
          <p:cNvSpPr txBox="1"/>
          <p:nvPr/>
        </p:nvSpPr>
        <p:spPr>
          <a:xfrm>
            <a:off x="4118318" y="177008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(adjective)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4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My recent adventure in the rainforest was so exciting!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FE8D05B-3BF2-7011-FB2C-B67D29403CAF}"/>
              </a:ext>
            </a:extLst>
          </p:cNvPr>
          <p:cNvSpPr txBox="1">
            <a:spLocks/>
          </p:cNvSpPr>
          <p:nvPr/>
        </p:nvSpPr>
        <p:spPr>
          <a:xfrm>
            <a:off x="4043958" y="2849336"/>
            <a:ext cx="2975820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4910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He had a long and eventful life.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00550BA-05C4-FECB-10B9-D412CD68F7DC}"/>
              </a:ext>
            </a:extLst>
          </p:cNvPr>
          <p:cNvSpPr txBox="1">
            <a:spLocks/>
          </p:cNvSpPr>
          <p:nvPr/>
        </p:nvSpPr>
        <p:spPr>
          <a:xfrm>
            <a:off x="6702752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2247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6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witch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29302" y="3657599"/>
            <a:ext cx="11756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56" name="Picture 8" descr="Image result for whitch  clipart">
            <a:extLst>
              <a:ext uri="{FF2B5EF4-FFF2-40B4-BE49-F238E27FC236}">
                <a16:creationId xmlns:a16="http://schemas.microsoft.com/office/drawing/2014/main" id="{FA94EEB4-B596-BD4D-1B0E-F2EE0AFEF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590550"/>
            <a:ext cx="24669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97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563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07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322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9551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85412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6663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8676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2557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10" y="3014266"/>
            <a:ext cx="10830379" cy="192958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Scientists have yet to invent a way to reverse this process.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5155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accept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969329" y="3673930"/>
            <a:ext cx="8763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104" name="Picture 8" descr="Image result for accept  clipart">
            <a:extLst>
              <a:ext uri="{FF2B5EF4-FFF2-40B4-BE49-F238E27FC236}">
                <a16:creationId xmlns:a16="http://schemas.microsoft.com/office/drawing/2014/main" id="{D950FB67-2561-D7A5-CA2F-147F874D6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2" y="634774"/>
            <a:ext cx="25908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32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3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65506898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0C977D-B4E1-679F-778E-F0B9C6B5EF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4" t="14137" r="19461" b="13624"/>
          <a:stretch/>
        </p:blipFill>
        <p:spPr>
          <a:xfrm>
            <a:off x="309488" y="182880"/>
            <a:ext cx="10100604" cy="66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0486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316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February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2327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certain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5711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</a:t>
            </a:r>
            <a:r>
              <a:rPr lang="en-GB">
                <a:latin typeface="Twinkl Cursive Looped" panose="02000000000000000000" pitchFamily="2" charset="0"/>
              </a:rPr>
              <a:t>words… (homophones)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6092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plane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6234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526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piece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50462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peace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0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except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996543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80" name="Picture 8" descr="Image result for except  clipart">
            <a:extLst>
              <a:ext uri="{FF2B5EF4-FFF2-40B4-BE49-F238E27FC236}">
                <a16:creationId xmlns:a16="http://schemas.microsoft.com/office/drawing/2014/main" id="{7F6295E6-B6FE-89A0-6EB9-5B63A5440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61" y="432707"/>
            <a:ext cx="1695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rain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7646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reign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2478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03031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3485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562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52972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2188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904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0723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65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38679070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4929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554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8909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8368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eventful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04090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19322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strange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61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endParaRPr lang="en-GB" sz="54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7493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07828666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018383" y="146693"/>
            <a:ext cx="51838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Twinkl Cursive Looped" panose="02000000000000000000" pitchFamily="2" charset="0"/>
              </a:rPr>
              <a:t>Did you get them correct?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/>
              <a:t> </a:t>
            </a:r>
            <a:r>
              <a:rPr lang="en-GB" sz="6000" dirty="0">
                <a:latin typeface="Twinkl Cursive Looped" panose="02000000000000000000" pitchFamily="2" charset="0"/>
              </a:rPr>
              <a:t>plane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rain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February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certain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strange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42781" y="809873"/>
            <a:ext cx="51838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i="1" dirty="0">
                <a:latin typeface="Twinkl Cursive Looped" panose="02000000000000000000" pitchFamily="2" charset="0"/>
              </a:rPr>
              <a:t>Edit your work.</a:t>
            </a:r>
            <a:endParaRPr lang="en-GB" sz="5400" dirty="0">
              <a:latin typeface="Twinkl Cursive Looped" panose="02000000000000000000" pitchFamily="2" charset="0"/>
            </a:endParaRP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reign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express 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impress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 invent</a:t>
            </a:r>
          </a:p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GB" sz="6000" dirty="0">
                <a:latin typeface="Twinkl Cursive Looped" panose="02000000000000000000" pitchFamily="2" charset="0"/>
              </a:rPr>
              <a:t>eventful  </a:t>
            </a:r>
          </a:p>
        </p:txBody>
      </p:sp>
    </p:spTree>
    <p:extLst>
      <p:ext uri="{BB962C8B-B14F-4D97-AF65-F5344CB8AC3E}">
        <p14:creationId xmlns:p14="http://schemas.microsoft.com/office/powerpoint/2010/main" val="3045200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press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squeeze</a:t>
            </a:r>
            <a:r>
              <a:rPr lang="en-GB" dirty="0">
                <a:latin typeface="Twinkl Cursive Looped" panose="02000000000000000000" pitchFamily="2" charset="0"/>
              </a:rPr>
              <a:t>’ from Latin</a:t>
            </a:r>
          </a:p>
        </p:txBody>
      </p:sp>
    </p:spTree>
    <p:extLst>
      <p:ext uri="{BB962C8B-B14F-4D97-AF65-F5344CB8AC3E}">
        <p14:creationId xmlns:p14="http://schemas.microsoft.com/office/powerpoint/2010/main" val="228034967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50758202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</p:spTree>
    <p:extLst>
      <p:ext uri="{BB962C8B-B14F-4D97-AF65-F5344CB8AC3E}">
        <p14:creationId xmlns:p14="http://schemas.microsoft.com/office/powerpoint/2010/main" val="215699352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03" y="5073133"/>
            <a:ext cx="12037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accent1"/>
                </a:solidFill>
              </a:rPr>
              <a:t>verb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tx2"/>
                </a:solidFill>
              </a:rPr>
              <a:t>determiner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7030A0"/>
                </a:solidFill>
              </a:rPr>
              <a:t>adjective</a:t>
            </a:r>
            <a:r>
              <a:rPr lang="en-GB" sz="4400" dirty="0">
                <a:solidFill>
                  <a:srgbClr val="FF0000"/>
                </a:solidFill>
              </a:rPr>
              <a:t> noun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0641164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strange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 gave her a strange look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03" y="5073133"/>
            <a:ext cx="12037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accent1"/>
                </a:solidFill>
              </a:rPr>
              <a:t>verb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</a:t>
            </a:r>
            <a:r>
              <a:rPr lang="en-GB" sz="4400" dirty="0"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schemeClr val="tx2"/>
                </a:solidFill>
              </a:rPr>
              <a:t>determiner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7030A0"/>
                </a:solidFill>
              </a:rPr>
              <a:t>adjective</a:t>
            </a:r>
            <a:r>
              <a:rPr lang="en-GB" sz="4400" dirty="0">
                <a:solidFill>
                  <a:srgbClr val="FF0000"/>
                </a:solidFill>
              </a:rPr>
              <a:t> noun</a:t>
            </a:r>
            <a:endParaRPr lang="en-GB" sz="7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6428096" y="3812125"/>
            <a:ext cx="2376029" cy="6370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8545373" y="5073133"/>
            <a:ext cx="2209063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7990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</p:spTree>
    <p:extLst>
      <p:ext uri="{BB962C8B-B14F-4D97-AF65-F5344CB8AC3E}">
        <p14:creationId xmlns:p14="http://schemas.microsoft.com/office/powerpoint/2010/main" val="53237768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4472" y="4562474"/>
            <a:ext cx="99429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 </a:t>
            </a:r>
            <a:r>
              <a:rPr lang="en-GB" sz="3200" dirty="0">
                <a:solidFill>
                  <a:srgbClr val="FF0000"/>
                </a:solidFill>
              </a:rPr>
              <a:t>noun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</a:t>
            </a:r>
            <a:r>
              <a:rPr lang="en-GB" sz="3200" dirty="0">
                <a:solidFill>
                  <a:srgbClr val="7030A0"/>
                </a:solidFill>
                <a:latin typeface="Twinkl Cursive Looped" panose="02000000000000000000" pitchFamily="2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</a:rPr>
              <a:t>verb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 (?)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12380412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reign</a:t>
            </a:r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4472" y="4562474"/>
            <a:ext cx="99429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Twinkl Cursive Looped" panose="02000000000000000000" pitchFamily="2" charset="0"/>
              </a:rPr>
              <a:t>Pronoun </a:t>
            </a:r>
            <a:r>
              <a:rPr lang="en-GB" sz="3200" dirty="0">
                <a:solidFill>
                  <a:srgbClr val="FF0000"/>
                </a:solidFill>
              </a:rPr>
              <a:t>noun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</a:t>
            </a:r>
            <a:r>
              <a:rPr lang="en-GB" sz="3200" dirty="0">
                <a:solidFill>
                  <a:srgbClr val="7030A0"/>
                </a:solidFill>
                <a:latin typeface="Twinkl Cursive Looped" panose="02000000000000000000" pitchFamily="2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</a:rPr>
              <a:t>verb </a:t>
            </a:r>
            <a:r>
              <a:rPr lang="en-GB" sz="3200" dirty="0">
                <a:solidFill>
                  <a:srgbClr val="7030A0"/>
                </a:solidFill>
              </a:rPr>
              <a:t>preposition </a:t>
            </a:r>
            <a:r>
              <a:rPr lang="en-GB" sz="3200" dirty="0">
                <a:solidFill>
                  <a:srgbClr val="FF0000"/>
                </a:solidFill>
              </a:rPr>
              <a:t>noun (?)</a:t>
            </a:r>
            <a:endParaRPr lang="en-GB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2200485" y="3793032"/>
            <a:ext cx="155264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CC6E8-06E9-4F6E-A75B-C2FED721CE28}"/>
              </a:ext>
            </a:extLst>
          </p:cNvPr>
          <p:cNvSpPr/>
          <p:nvPr/>
        </p:nvSpPr>
        <p:spPr>
          <a:xfrm>
            <a:off x="3138985" y="4624910"/>
            <a:ext cx="955343" cy="4599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2153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22064749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1458409"/>
            <a:ext cx="103305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hlinkClick r:id="rId3" tooltip="Origin and meaning of strange"/>
              </a:rPr>
              <a:t>strange (adj.)</a:t>
            </a:r>
            <a:endParaRPr lang="en-GB" sz="3200" dirty="0"/>
          </a:p>
          <a:p>
            <a:r>
              <a:rPr lang="en-GB" sz="3200" dirty="0"/>
              <a:t>late 13c., </a:t>
            </a:r>
            <a:r>
              <a:rPr lang="en-GB" sz="3200" dirty="0" err="1"/>
              <a:t>straunge</a:t>
            </a:r>
            <a:r>
              <a:rPr lang="en-GB" sz="3200" dirty="0"/>
              <a:t>, "from elsewhere, foreign, unknown, unfamiliar, not belonging to the place where found," from Old French estrange  Modern French </a:t>
            </a:r>
            <a:r>
              <a:rPr lang="en-GB" sz="3200" dirty="0" err="1"/>
              <a:t>étrange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8889497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8" y="939794"/>
            <a:ext cx="117402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r>
              <a:rPr lang="en-GB" sz="3200" b="1" u="sng" dirty="0"/>
              <a:t>reign (n.)</a:t>
            </a:r>
          </a:p>
          <a:p>
            <a:r>
              <a:rPr lang="en-GB" sz="3200" dirty="0"/>
              <a:t>early 13c., </a:t>
            </a:r>
            <a:r>
              <a:rPr lang="en-GB" sz="3200" dirty="0" err="1"/>
              <a:t>regne</a:t>
            </a:r>
            <a:r>
              <a:rPr lang="en-GB" sz="3200" dirty="0"/>
              <a:t>, "kingdom, state governed by a monarch," senses now obsolete, from Old French </a:t>
            </a:r>
            <a:r>
              <a:rPr lang="en-GB" sz="3200" dirty="0" err="1"/>
              <a:t>reigne</a:t>
            </a:r>
            <a:r>
              <a:rPr lang="en-GB" sz="3200" dirty="0"/>
              <a:t> "kingdom, land, country" (Modern French </a:t>
            </a:r>
            <a:r>
              <a:rPr lang="en-GB" sz="3200" dirty="0" err="1"/>
              <a:t>règne</a:t>
            </a:r>
            <a:r>
              <a:rPr lang="en-GB" sz="3200" dirty="0"/>
              <a:t>), from Latin regnum "kingship, dominion, rule, realm," which is related to </a:t>
            </a:r>
            <a:r>
              <a:rPr lang="en-GB" sz="3200" dirty="0" err="1"/>
              <a:t>regere</a:t>
            </a:r>
            <a:r>
              <a:rPr lang="en-GB" sz="3200" dirty="0"/>
              <a:t> "to rule, to direct, keep straight, guide" 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67095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029200" y="3800544"/>
            <a:ext cx="2222938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Image result for press clip art">
            <a:extLst>
              <a:ext uri="{FF2B5EF4-FFF2-40B4-BE49-F238E27FC236}">
                <a16:creationId xmlns:a16="http://schemas.microsoft.com/office/drawing/2014/main" id="{69CFBE2A-D608-5D81-B12D-F4AB03699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37" y="250581"/>
            <a:ext cx="2105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1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7052" y="1065960"/>
            <a:ext cx="117402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Find synonyms of the challenge words.</a:t>
            </a:r>
          </a:p>
          <a:p>
            <a:endParaRPr lang="en-GB" sz="4000" i="1" dirty="0">
              <a:latin typeface="Twinkl Cursive Looped" panose="02000000000000000000" pitchFamily="2" charset="0"/>
            </a:endParaRP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8709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701005" y="1089609"/>
            <a:ext cx="1174024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7200" b="0" i="0" dirty="0">
                <a:solidFill>
                  <a:srgbClr val="202124"/>
                </a:solidFill>
                <a:effectLst/>
                <a:latin typeface="Twinkl Cursive Looped" panose="02000000000000000000" pitchFamily="2" charset="0"/>
              </a:rPr>
              <a:t>For example: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e.g.</a:t>
            </a:r>
          </a:p>
          <a:p>
            <a:r>
              <a:rPr lang="en-GB" sz="4000" i="1" dirty="0">
                <a:latin typeface="Twinkl Cursive Looped" panose="02000000000000000000" pitchFamily="2" charset="0"/>
              </a:rPr>
              <a:t>Weird, peculiar, </a:t>
            </a:r>
          </a:p>
          <a:p>
            <a:endParaRPr lang="en-GB" sz="4000" i="1" dirty="0">
              <a:latin typeface="Twinkl Cursive Looped" panose="02000000000000000000" pitchFamily="2" charset="0"/>
            </a:endParaRPr>
          </a:p>
          <a:p>
            <a:r>
              <a:rPr lang="en-GB" sz="4000" i="1" dirty="0">
                <a:latin typeface="Twinkl Cursive Looped" panose="02000000000000000000" pitchFamily="2" charset="0"/>
              </a:rPr>
              <a:t>Rule, lead, govern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7200" b="0" i="0" dirty="0">
              <a:solidFill>
                <a:srgbClr val="202124"/>
              </a:solidFill>
              <a:effectLst/>
              <a:latin typeface="Twinkl Cursive Looped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36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41398" y="3821650"/>
            <a:ext cx="174581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4" name="Picture 2" descr="Image result for surpress clip art">
            <a:extLst>
              <a:ext uri="{FF2B5EF4-FFF2-40B4-BE49-F238E27FC236}">
                <a16:creationId xmlns:a16="http://schemas.microsoft.com/office/drawing/2014/main" id="{F0BE7D43-4E74-F351-CDFE-61D096621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377190"/>
            <a:ext cx="1600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40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3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502842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28290" y="3821650"/>
            <a:ext cx="1734207" cy="5769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124" name="Picture 4" descr="Image result for express verb clip art">
            <a:extLst>
              <a:ext uri="{FF2B5EF4-FFF2-40B4-BE49-F238E27FC236}">
                <a16:creationId xmlns:a16="http://schemas.microsoft.com/office/drawing/2014/main" id="{AC2E4A52-87CD-0D34-C8A0-043ED3149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5" y="235854"/>
            <a:ext cx="10953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move or change the shape of something by applying a force</a:t>
            </a:r>
          </a:p>
        </p:txBody>
      </p:sp>
      <p:pic>
        <p:nvPicPr>
          <p:cNvPr id="2050" name="Picture 2" descr="Image result for press clip art">
            <a:extLst>
              <a:ext uri="{FF2B5EF4-FFF2-40B4-BE49-F238E27FC236}">
                <a16:creationId xmlns:a16="http://schemas.microsoft.com/office/drawing/2014/main" id="{1B60F00E-51ED-1BDB-B922-B44D8843A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21" y="363122"/>
            <a:ext cx="2105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7C4A2-3D78-5D2B-F098-9FEB4E5A4802}"/>
              </a:ext>
            </a:extLst>
          </p:cNvPr>
          <p:cNvSpPr txBox="1"/>
          <p:nvPr/>
        </p:nvSpPr>
        <p:spPr>
          <a:xfrm>
            <a:off x="4821701" y="461595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press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3FA25A-27E1-A07A-04D9-5908B2E5390E}"/>
              </a:ext>
            </a:extLst>
          </p:cNvPr>
          <p:cNvSpPr txBox="1"/>
          <p:nvPr/>
        </p:nvSpPr>
        <p:spPr>
          <a:xfrm>
            <a:off x="4747845" y="177120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3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7856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-prevent the development or action of something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098" name="Picture 2" descr="Image result for surpress clip art">
            <a:extLst>
              <a:ext uri="{FF2B5EF4-FFF2-40B4-BE49-F238E27FC236}">
                <a16:creationId xmlns:a16="http://schemas.microsoft.com/office/drawing/2014/main" id="{49A96E75-F4E2-821C-7854-F700B640E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49" y="419394"/>
            <a:ext cx="1600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7155E2-B8A9-8ED7-F8F3-3A4A828AE67C}"/>
              </a:ext>
            </a:extLst>
          </p:cNvPr>
          <p:cNvSpPr txBox="1"/>
          <p:nvPr/>
        </p:nvSpPr>
        <p:spPr>
          <a:xfrm>
            <a:off x="4329332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suppress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E22F6F-981D-EBC0-D933-8FB4645CEA8B}"/>
              </a:ext>
            </a:extLst>
          </p:cNvPr>
          <p:cNvSpPr txBox="1"/>
          <p:nvPr/>
        </p:nvSpPr>
        <p:spPr>
          <a:xfrm>
            <a:off x="4723228" y="21371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63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94940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convey a thought or feeling by words, gestures or conduct </a:t>
            </a:r>
          </a:p>
        </p:txBody>
      </p:sp>
      <p:pic>
        <p:nvPicPr>
          <p:cNvPr id="6146" name="Picture 2" descr="Image result for express verb clip art">
            <a:extLst>
              <a:ext uri="{FF2B5EF4-FFF2-40B4-BE49-F238E27FC236}">
                <a16:creationId xmlns:a16="http://schemas.microsoft.com/office/drawing/2014/main" id="{6C891798-82D2-621B-4CB2-1D3047304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8" y="503018"/>
            <a:ext cx="10953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9FB230-173A-D247-2A44-424B45B85522}"/>
              </a:ext>
            </a:extLst>
          </p:cNvPr>
          <p:cNvSpPr txBox="1"/>
          <p:nvPr/>
        </p:nvSpPr>
        <p:spPr>
          <a:xfrm>
            <a:off x="4863904" y="16038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express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3FA38-8240-C832-7364-65CA61ABE135}"/>
              </a:ext>
            </a:extLst>
          </p:cNvPr>
          <p:cNvSpPr txBox="1"/>
          <p:nvPr/>
        </p:nvSpPr>
        <p:spPr>
          <a:xfrm>
            <a:off x="4976446" y="150422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09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Press the button to turn on the music.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D1262C-FFA0-2218-2240-17631C91BF15}"/>
              </a:ext>
            </a:extLst>
          </p:cNvPr>
          <p:cNvSpPr txBox="1">
            <a:spLocks/>
          </p:cNvSpPr>
          <p:nvPr/>
        </p:nvSpPr>
        <p:spPr>
          <a:xfrm>
            <a:off x="231613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0373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He could not suppress his rising panic.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C8B80C-7AE4-36B9-9369-64C95B1BCE8F}"/>
              </a:ext>
            </a:extLst>
          </p:cNvPr>
          <p:cNvSpPr txBox="1">
            <a:spLocks/>
          </p:cNvSpPr>
          <p:nvPr/>
        </p:nvSpPr>
        <p:spPr>
          <a:xfrm>
            <a:off x="4871356" y="2942843"/>
            <a:ext cx="2626724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6150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It’s important to express your feelings.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749D01-D0B0-7AD3-A749-1F638865C0A7}"/>
              </a:ext>
            </a:extLst>
          </p:cNvPr>
          <p:cNvSpPr txBox="1">
            <a:spLocks/>
          </p:cNvSpPr>
          <p:nvPr/>
        </p:nvSpPr>
        <p:spPr>
          <a:xfrm>
            <a:off x="5957164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164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1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0911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F14E0-08B6-E885-CD57-1EC395649B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4" t="14137" r="19461" b="13624"/>
          <a:stretch/>
        </p:blipFill>
        <p:spPr>
          <a:xfrm>
            <a:off x="309488" y="182880"/>
            <a:ext cx="10100604" cy="66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22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3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1008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12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39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9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2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3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03346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We often have 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strange</a:t>
            </a:r>
            <a:r>
              <a:rPr lang="en-GB" dirty="0">
                <a:latin typeface="Twinkl Cursive Looped" panose="02000000000000000000" pitchFamily="2" charset="0"/>
              </a:rPr>
              <a:t> weather.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8858263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3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48133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268419-C375-F0E2-AF67-ACF4E46ECF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4" t="14137" r="19461" b="13624"/>
          <a:stretch/>
        </p:blipFill>
        <p:spPr>
          <a:xfrm>
            <a:off x="309488" y="182880"/>
            <a:ext cx="10100604" cy="66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3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26646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291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76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511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5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9562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37055137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39629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2951308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affect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70072" y="3561670"/>
            <a:ext cx="44087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22" name="Picture 2" descr="Image result for affect  clipart">
            <a:extLst>
              <a:ext uri="{FF2B5EF4-FFF2-40B4-BE49-F238E27FC236}">
                <a16:creationId xmlns:a16="http://schemas.microsoft.com/office/drawing/2014/main" id="{B175B1ED-64A7-2710-B7B1-AF9F989E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8" y="423863"/>
            <a:ext cx="291465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24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effect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70072" y="3561670"/>
            <a:ext cx="44087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22" name="Picture 2" descr="Image result for affect  clipart">
            <a:extLst>
              <a:ext uri="{FF2B5EF4-FFF2-40B4-BE49-F238E27FC236}">
                <a16:creationId xmlns:a16="http://schemas.microsoft.com/office/drawing/2014/main" id="{B175B1ED-64A7-2710-B7B1-AF9F989E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8" y="423863"/>
            <a:ext cx="291465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02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aloud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818413" y="3673930"/>
            <a:ext cx="1366157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1074" name="Picture 2" descr="Image result for aloud  clipart">
            <a:extLst>
              <a:ext uri="{FF2B5EF4-FFF2-40B4-BE49-F238E27FC236}">
                <a16:creationId xmlns:a16="http://schemas.microsoft.com/office/drawing/2014/main" id="{B0258751-35AD-CAB5-2E46-6A9451CED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99" y="351064"/>
            <a:ext cx="1598158" cy="219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72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allowed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404757" y="3664405"/>
            <a:ext cx="21227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0050" name="Picture 2" descr="Image result for allowed  clipart">
            <a:extLst>
              <a:ext uri="{FF2B5EF4-FFF2-40B4-BE49-F238E27FC236}">
                <a16:creationId xmlns:a16="http://schemas.microsoft.com/office/drawing/2014/main" id="{53ADF468-B35C-0859-7084-C6C0EC91E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16" y="531359"/>
            <a:ext cx="1876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68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0103089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press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squeeze</a:t>
            </a:r>
            <a:r>
              <a:rPr lang="en-GB" dirty="0">
                <a:latin typeface="Twinkl Cursive Looped" panose="02000000000000000000" pitchFamily="2" charset="0"/>
              </a:rPr>
              <a:t>’ from Latin</a:t>
            </a:r>
          </a:p>
        </p:txBody>
      </p:sp>
    </p:spTree>
    <p:extLst>
      <p:ext uri="{BB962C8B-B14F-4D97-AF65-F5344CB8AC3E}">
        <p14:creationId xmlns:p14="http://schemas.microsoft.com/office/powerpoint/2010/main" val="12326311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92085" y="3821650"/>
            <a:ext cx="1886754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Image result for compress clip art">
            <a:extLst>
              <a:ext uri="{FF2B5EF4-FFF2-40B4-BE49-F238E27FC236}">
                <a16:creationId xmlns:a16="http://schemas.microsoft.com/office/drawing/2014/main" id="{586667FB-E473-9C24-278B-A8B44BA30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01" y="686680"/>
            <a:ext cx="1552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impress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61094" y="3821650"/>
            <a:ext cx="174581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410" name="Picture 2" descr="Image result for impress clip art">
            <a:extLst>
              <a:ext uri="{FF2B5EF4-FFF2-40B4-BE49-F238E27FC236}">
                <a16:creationId xmlns:a16="http://schemas.microsoft.com/office/drawing/2014/main" id="{FA929D9C-CB40-2991-FDC7-CBC5EEB71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98"/>
          <a:stretch/>
        </p:blipFill>
        <p:spPr bwMode="auto">
          <a:xfrm>
            <a:off x="831850" y="508563"/>
            <a:ext cx="1857375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19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flatten by pressure</a:t>
            </a:r>
          </a:p>
        </p:txBody>
      </p:sp>
      <p:pic>
        <p:nvPicPr>
          <p:cNvPr id="16386" name="Picture 2" descr="Image result for compress clip art">
            <a:extLst>
              <a:ext uri="{FF2B5EF4-FFF2-40B4-BE49-F238E27FC236}">
                <a16:creationId xmlns:a16="http://schemas.microsoft.com/office/drawing/2014/main" id="{39095896-0621-E112-ACD3-C7D913358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04" y="517867"/>
            <a:ext cx="1552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9EB2FC-4BBE-A8D1-7C1A-30047FFFA78E}"/>
              </a:ext>
            </a:extLst>
          </p:cNvPr>
          <p:cNvSpPr txBox="1"/>
          <p:nvPr/>
        </p:nvSpPr>
        <p:spPr>
          <a:xfrm>
            <a:off x="3836963" y="359454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compress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5AC6FA-4C62-B029-01FA-ED6DAA0ECAE3}"/>
              </a:ext>
            </a:extLst>
          </p:cNvPr>
          <p:cNvSpPr txBox="1"/>
          <p:nvPr/>
        </p:nvSpPr>
        <p:spPr>
          <a:xfrm>
            <a:off x="4596619" y="172013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6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7788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make someone feel admiration and respect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impress clip art">
            <a:extLst>
              <a:ext uri="{FF2B5EF4-FFF2-40B4-BE49-F238E27FC236}">
                <a16:creationId xmlns:a16="http://schemas.microsoft.com/office/drawing/2014/main" id="{72E9DC6F-8D62-C9B8-84B4-EB08B0AF2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98"/>
          <a:stretch/>
        </p:blipFill>
        <p:spPr bwMode="auto">
          <a:xfrm>
            <a:off x="831850" y="508563"/>
            <a:ext cx="1857375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33FD33-DD0D-6BB3-8BC8-1A89E57CD5E8}"/>
              </a:ext>
            </a:extLst>
          </p:cNvPr>
          <p:cNvSpPr txBox="1"/>
          <p:nvPr/>
        </p:nvSpPr>
        <p:spPr>
          <a:xfrm>
            <a:off x="4385602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impress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1E46B-14F5-BADB-3D06-0742BA720BC9}"/>
              </a:ext>
            </a:extLst>
          </p:cNvPr>
          <p:cNvSpPr txBox="1"/>
          <p:nvPr/>
        </p:nvSpPr>
        <p:spPr>
          <a:xfrm>
            <a:off x="4695092" y="156199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8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 had to compress my clothes into my tiny bag.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921179-53EB-8984-F608-4A9AA98EB4B6}"/>
              </a:ext>
            </a:extLst>
          </p:cNvPr>
          <p:cNvSpPr txBox="1">
            <a:spLocks/>
          </p:cNvSpPr>
          <p:nvPr/>
        </p:nvSpPr>
        <p:spPr>
          <a:xfrm>
            <a:off x="3640363" y="2849336"/>
            <a:ext cx="2704166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28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It was my chance to impress the judges!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22CE0F5-F337-3F8A-C541-EC364169FD57}"/>
              </a:ext>
            </a:extLst>
          </p:cNvPr>
          <p:cNvSpPr txBox="1">
            <a:spLocks/>
          </p:cNvSpPr>
          <p:nvPr/>
        </p:nvSpPr>
        <p:spPr>
          <a:xfrm>
            <a:off x="7293595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761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854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5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79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27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Her reign as queen began in 1952.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A04B38-E493-15CE-75F6-A7E9E54B2E25}"/>
              </a:ext>
            </a:extLst>
          </p:cNvPr>
          <p:cNvSpPr txBox="1">
            <a:spLocks/>
          </p:cNvSpPr>
          <p:nvPr/>
        </p:nvSpPr>
        <p:spPr>
          <a:xfrm>
            <a:off x="2158888" y="3590161"/>
            <a:ext cx="1653458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258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44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239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272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3336304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Twinkl Cursive Looped" panose="02000000000000000000" pitchFamily="2" charset="0"/>
              </a:rPr>
              <a:t>The world is warming up a little more every year which means we often have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strange</a:t>
            </a:r>
            <a:r>
              <a:rPr lang="en-GB" sz="4400" dirty="0">
                <a:latin typeface="Twinkl Cursive Looped" panose="02000000000000000000" pitchFamily="2" charset="0"/>
              </a:rPr>
              <a:t> weather. Scientists are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certain</a:t>
            </a:r>
            <a:r>
              <a:rPr lang="en-GB" sz="4400" dirty="0">
                <a:latin typeface="Twinkl Cursive Looped" panose="02000000000000000000" pitchFamily="2" charset="0"/>
              </a:rPr>
              <a:t> they know why this is happening. When we burn fuel - such as oil or coal or wood – we make a gas called carbon dioxide (CO2). Together with other gases, carbon dioxide acts like a greenhouse and can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prevent</a:t>
            </a:r>
            <a:r>
              <a:rPr lang="en-GB" sz="4400" dirty="0">
                <a:latin typeface="Twinkl Cursive Looped" panose="02000000000000000000" pitchFamily="2" charset="0"/>
              </a:rPr>
              <a:t> heat from the sun’s rays escaping the atmosphere. Scientists have yet to </a:t>
            </a:r>
            <a:r>
              <a:rPr lang="en-GB" sz="4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invent</a:t>
            </a:r>
            <a:r>
              <a:rPr lang="en-GB" sz="4400" dirty="0">
                <a:latin typeface="Twinkl Cursive Looped" panose="02000000000000000000" pitchFamily="2" charset="0"/>
              </a:rPr>
              <a:t> a way to reverse this process.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974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2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2901725"/>
            <a:ext cx="10830379" cy="1929582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Scientists are certain they know why this is happening.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8225986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3  - Summer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8807616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4B3CDD-06AA-26FB-B981-AC3B01B222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4" t="14137" r="19461" b="13624"/>
          <a:stretch/>
        </p:blipFill>
        <p:spPr>
          <a:xfrm>
            <a:off x="309488" y="182880"/>
            <a:ext cx="10100604" cy="66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184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204020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February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07872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second month of the year, in the northern hemisphere usually considered the last month of winter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</a:br>
            <a:endParaRPr lang="en-GB" sz="1600" dirty="0"/>
          </a:p>
        </p:txBody>
      </p:sp>
      <p:pic>
        <p:nvPicPr>
          <p:cNvPr id="5130" name="Picture 10" descr="Image result for february  clipart">
            <a:extLst>
              <a:ext uri="{FF2B5EF4-FFF2-40B4-BE49-F238E27FC236}">
                <a16:creationId xmlns:a16="http://schemas.microsoft.com/office/drawing/2014/main" id="{154511B2-18DA-21E1-1710-4B9F9ECB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5" y="310243"/>
            <a:ext cx="1724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62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 February the place is busy.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593050"/>
            <a:ext cx="3053443" cy="969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6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certain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1853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07940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firmly relied on to happen or be the case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certain  clipart">
            <a:extLst>
              <a:ext uri="{FF2B5EF4-FFF2-40B4-BE49-F238E27FC236}">
                <a16:creationId xmlns:a16="http://schemas.microsoft.com/office/drawing/2014/main" id="{EFFB3275-9E7C-3E77-FC3D-E8C0D0A1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3" y="228151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7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6686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8077364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97353"/>
            <a:ext cx="120613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= same sound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homo-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</a:t>
            </a:r>
          </a:p>
        </p:txBody>
      </p:sp>
    </p:spTree>
    <p:extLst>
      <p:ext uri="{BB962C8B-B14F-4D97-AF65-F5344CB8AC3E}">
        <p14:creationId xmlns:p14="http://schemas.microsoft.com/office/powerpoint/2010/main" val="8907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5" y="267473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certain answer was clear.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83970" y="318407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86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5036889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weather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682343" y="3545341"/>
            <a:ext cx="20900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882" name="Picture 2" descr="Image result for weather  clipart">
            <a:extLst>
              <a:ext uri="{FF2B5EF4-FFF2-40B4-BE49-F238E27FC236}">
                <a16:creationId xmlns:a16="http://schemas.microsoft.com/office/drawing/2014/main" id="{81955A3C-34C4-3E98-8D72-380215B301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7"/>
          <a:stretch/>
        </p:blipFill>
        <p:spPr bwMode="auto">
          <a:xfrm>
            <a:off x="370114" y="504825"/>
            <a:ext cx="2667000" cy="183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29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whether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404757" y="3657599"/>
            <a:ext cx="2122713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1858" name="Picture 2" descr="Image result for whether  clipart">
            <a:extLst>
              <a:ext uri="{FF2B5EF4-FFF2-40B4-BE49-F238E27FC236}">
                <a16:creationId xmlns:a16="http://schemas.microsoft.com/office/drawing/2014/main" id="{463ACA31-D3BA-0C42-CB96-1E63DE9F8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2" y="436109"/>
            <a:ext cx="19050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455229" y="3690260"/>
            <a:ext cx="8763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0834" name="Picture 2" descr="Image result for whose clipart">
            <a:extLst>
              <a:ext uri="{FF2B5EF4-FFF2-40B4-BE49-F238E27FC236}">
                <a16:creationId xmlns:a16="http://schemas.microsoft.com/office/drawing/2014/main" id="{2B7E0D16-154F-1142-01B2-3CEF19D00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" y="351064"/>
            <a:ext cx="1638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73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130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who’s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482443" y="3664405"/>
            <a:ext cx="930728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9810" name="Picture 2" descr="Image result for who is">
            <a:extLst>
              <a:ext uri="{FF2B5EF4-FFF2-40B4-BE49-F238E27FC236}">
                <a16:creationId xmlns:a16="http://schemas.microsoft.com/office/drawing/2014/main" id="{593D4291-ABC3-1A97-7D89-B7D9530FE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6" t="15714" r="43330" b="57619"/>
          <a:stretch/>
        </p:blipFill>
        <p:spPr bwMode="auto">
          <a:xfrm>
            <a:off x="838200" y="473528"/>
            <a:ext cx="1823358" cy="1152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60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7949017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Root word family: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vent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to ‘</a:t>
            </a: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come</a:t>
            </a:r>
            <a:r>
              <a:rPr lang="en-GB" dirty="0">
                <a:latin typeface="Twinkl Cursive Looped" panose="02000000000000000000" pitchFamily="2" charset="0"/>
              </a:rPr>
              <a:t>’ from Latin ‘</a:t>
            </a:r>
            <a:r>
              <a:rPr lang="en-GB" dirty="0" err="1">
                <a:latin typeface="Twinkl Cursive Looped" panose="02000000000000000000" pitchFamily="2" charset="0"/>
              </a:rPr>
              <a:t>ven</a:t>
            </a:r>
            <a:r>
              <a:rPr lang="en-GB" dirty="0">
                <a:latin typeface="Twinkl Cursive Looped" panose="02000000000000000000" pitchFamily="2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399726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892085" y="3821650"/>
            <a:ext cx="1586888" cy="6074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434" name="Picture 2" descr="Image result for prevent clip art">
            <a:extLst>
              <a:ext uri="{FF2B5EF4-FFF2-40B4-BE49-F238E27FC236}">
                <a16:creationId xmlns:a16="http://schemas.microsoft.com/office/drawing/2014/main" id="{1BFDDAEA-0DCF-945F-5EE9-EAFB5EDAB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3" y="461596"/>
            <a:ext cx="1590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8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invent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5661094" y="3821650"/>
            <a:ext cx="161316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506" name="Picture 2" descr="Image result for invent clip art">
            <a:extLst>
              <a:ext uri="{FF2B5EF4-FFF2-40B4-BE49-F238E27FC236}">
                <a16:creationId xmlns:a16="http://schemas.microsoft.com/office/drawing/2014/main" id="{2A4C4AB4-FB2E-D67A-CB88-CCD7E79BB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6" y="630409"/>
            <a:ext cx="1495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9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venture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4760342" y="3821927"/>
            <a:ext cx="1613163" cy="6242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4" name="Picture 2" descr="Image result for venture clip art">
            <a:extLst>
              <a:ext uri="{FF2B5EF4-FFF2-40B4-BE49-F238E27FC236}">
                <a16:creationId xmlns:a16="http://schemas.microsoft.com/office/drawing/2014/main" id="{170AF80B-8681-42DE-884E-329C3FD32E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644916" y="391257"/>
            <a:ext cx="15049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0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6073858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783947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keep something from happening</a:t>
            </a:r>
          </a:p>
        </p:txBody>
      </p:sp>
      <p:pic>
        <p:nvPicPr>
          <p:cNvPr id="20482" name="Picture 2" descr="Image result for prevent clip art">
            <a:extLst>
              <a:ext uri="{FF2B5EF4-FFF2-40B4-BE49-F238E27FC236}">
                <a16:creationId xmlns:a16="http://schemas.microsoft.com/office/drawing/2014/main" id="{0A0FB201-2797-197A-15EA-E42057A6A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77" y="546002"/>
            <a:ext cx="1590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84E31B-C488-CD4E-4C6B-A2B45FFF4B8F}"/>
              </a:ext>
            </a:extLst>
          </p:cNvPr>
          <p:cNvSpPr txBox="1"/>
          <p:nvPr/>
        </p:nvSpPr>
        <p:spPr>
          <a:xfrm>
            <a:off x="4062045" y="485397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prevent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C4FB47-55D6-3F97-B90C-166DA0232E53}"/>
              </a:ext>
            </a:extLst>
          </p:cNvPr>
          <p:cNvSpPr txBox="1"/>
          <p:nvPr/>
        </p:nvSpPr>
        <p:spPr>
          <a:xfrm>
            <a:off x="4062045" y="1813550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4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6765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create or design something new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2530" name="Picture 2" descr="Image result for invent clip art">
            <a:extLst>
              <a:ext uri="{FF2B5EF4-FFF2-40B4-BE49-F238E27FC236}">
                <a16:creationId xmlns:a16="http://schemas.microsoft.com/office/drawing/2014/main" id="{04C473D2-115D-24BD-EB68-FB705062B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02" y="545881"/>
            <a:ext cx="1495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7A9D20-4CB6-BE3F-DAE2-CA4C5DA9D0B0}"/>
              </a:ext>
            </a:extLst>
          </p:cNvPr>
          <p:cNvSpPr txBox="1"/>
          <p:nvPr/>
        </p:nvSpPr>
        <p:spPr>
          <a:xfrm>
            <a:off x="4385603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invent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6B590B-FE61-C933-9925-B91098B903DD}"/>
              </a:ext>
            </a:extLst>
          </p:cNvPr>
          <p:cNvSpPr txBox="1"/>
          <p:nvPr/>
        </p:nvSpPr>
        <p:spPr>
          <a:xfrm>
            <a:off x="4568483" y="1752549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00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4067"/>
            <a:ext cx="10515600" cy="170267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Definition - to undertake a risky or daring journey or course of action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venture clip art">
            <a:extLst>
              <a:ext uri="{FF2B5EF4-FFF2-40B4-BE49-F238E27FC236}">
                <a16:creationId xmlns:a16="http://schemas.microsoft.com/office/drawing/2014/main" id="{CB63201F-8236-6783-F2E3-33F3E984B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644916" y="391257"/>
            <a:ext cx="150495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4D9F4A-DFC0-8170-7642-7F609E605A8F}"/>
              </a:ext>
            </a:extLst>
          </p:cNvPr>
          <p:cNvSpPr txBox="1"/>
          <p:nvPr/>
        </p:nvSpPr>
        <p:spPr>
          <a:xfrm>
            <a:off x="4610686" y="38746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venture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1427CD-B767-4685-1829-7D3D9615F937}"/>
              </a:ext>
            </a:extLst>
          </p:cNvPr>
          <p:cNvSpPr txBox="1"/>
          <p:nvPr/>
        </p:nvSpPr>
        <p:spPr>
          <a:xfrm>
            <a:off x="4863904" y="1561998"/>
            <a:ext cx="60983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(verb)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3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Action must be taken to prevent further accidents.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151AC5-AFA4-39BF-CC59-6BDE63AA3884}"/>
              </a:ext>
            </a:extLst>
          </p:cNvPr>
          <p:cNvSpPr txBox="1">
            <a:spLocks/>
          </p:cNvSpPr>
          <p:nvPr/>
        </p:nvSpPr>
        <p:spPr>
          <a:xfrm>
            <a:off x="8193928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509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I would love to invent something to stop me from losing my keys.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447679F-412A-9DC6-B548-40364B00FCE4}"/>
              </a:ext>
            </a:extLst>
          </p:cNvPr>
          <p:cNvSpPr txBox="1">
            <a:spLocks/>
          </p:cNvSpPr>
          <p:nvPr/>
        </p:nvSpPr>
        <p:spPr>
          <a:xfrm>
            <a:off x="5549201" y="2849336"/>
            <a:ext cx="2005150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6282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Twinkl Cursive Looped" panose="02000000000000000000" pitchFamily="2" charset="0"/>
              </a:rPr>
              <a:t>Tomorrow I will venture out into the Savannah!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B968FB9-78CA-9642-4172-6C7A869EC26A}"/>
              </a:ext>
            </a:extLst>
          </p:cNvPr>
          <p:cNvSpPr txBox="1">
            <a:spLocks/>
          </p:cNvSpPr>
          <p:nvPr/>
        </p:nvSpPr>
        <p:spPr>
          <a:xfrm>
            <a:off x="5872758" y="2942843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5213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931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92" y="4712677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unusual or surprising; difficult to understand or explain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6872C6-3B52-7AE7-1C0F-A243C409F1FD}"/>
              </a:ext>
            </a:extLst>
          </p:cNvPr>
          <p:cNvSpPr txBox="1"/>
          <p:nvPr/>
        </p:nvSpPr>
        <p:spPr>
          <a:xfrm>
            <a:off x="4849836" y="431633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strange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29095-E176-7264-E24D-C379A34537B1}"/>
              </a:ext>
            </a:extLst>
          </p:cNvPr>
          <p:cNvSpPr txBox="1"/>
          <p:nvPr/>
        </p:nvSpPr>
        <p:spPr>
          <a:xfrm>
            <a:off x="4357467" y="1796200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pic>
        <p:nvPicPr>
          <p:cNvPr id="7170" name="Picture 2" descr="Image result for strange clip art">
            <a:extLst>
              <a:ext uri="{FF2B5EF4-FFF2-40B4-BE49-F238E27FC236}">
                <a16:creationId xmlns:a16="http://schemas.microsoft.com/office/drawing/2014/main" id="{EFEF4F8B-950C-CB36-5FD4-8A7264F8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" y="431633"/>
            <a:ext cx="19812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61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What a strange sight!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8CA63C5-CAA7-BCC8-BB0F-7CE2F8C1D1A0}"/>
              </a:ext>
            </a:extLst>
          </p:cNvPr>
          <p:cNvSpPr txBox="1">
            <a:spLocks/>
          </p:cNvSpPr>
          <p:nvPr/>
        </p:nvSpPr>
        <p:spPr>
          <a:xfrm>
            <a:off x="5141238" y="3590161"/>
            <a:ext cx="2449287" cy="9723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083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98610"/>
            <a:ext cx="10515600" cy="1481650"/>
          </a:xfrm>
        </p:spPr>
        <p:txBody>
          <a:bodyPr>
            <a:noAutofit/>
          </a:bodyPr>
          <a:lstStyle/>
          <a:p>
            <a:pPr algn="ctr"/>
            <a:br>
              <a:rPr lang="en-GB" sz="5400" dirty="0">
                <a:latin typeface="Twinkl Cursive Looped" panose="02000000000000000000" pitchFamily="2" charset="0"/>
              </a:rPr>
            </a:br>
            <a:r>
              <a:rPr lang="en-GB" sz="5400" dirty="0">
                <a:latin typeface="Twinkl Cursive Looped" panose="02000000000000000000" pitchFamily="2" charset="0"/>
              </a:rPr>
              <a:t>Definition - the period of rule of a monarch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EE360-0A7A-BEDC-BCC4-A12F8B7519F3}"/>
              </a:ext>
            </a:extLst>
          </p:cNvPr>
          <p:cNvSpPr txBox="1"/>
          <p:nvPr/>
        </p:nvSpPr>
        <p:spPr>
          <a:xfrm>
            <a:off x="5249106" y="516039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reign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82484-C36C-F8BE-368B-1DC15E714603}"/>
              </a:ext>
            </a:extLst>
          </p:cNvPr>
          <p:cNvSpPr txBox="1"/>
          <p:nvPr/>
        </p:nvSpPr>
        <p:spPr>
          <a:xfrm>
            <a:off x="5249106" y="1798432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pic>
        <p:nvPicPr>
          <p:cNvPr id="8194" name="Picture 2" descr="Image result for reign clip art">
            <a:extLst>
              <a:ext uri="{FF2B5EF4-FFF2-40B4-BE49-F238E27FC236}">
                <a16:creationId xmlns:a16="http://schemas.microsoft.com/office/drawing/2014/main" id="{5D2FA55F-484A-4723-4AE0-61F2DB8A8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28" y="545597"/>
            <a:ext cx="2590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97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2277</Words>
  <Application>Microsoft Office PowerPoint</Application>
  <PresentationFormat>Widescreen</PresentationFormat>
  <Paragraphs>336</Paragraphs>
  <Slides>181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181</vt:i4>
      </vt:variant>
    </vt:vector>
  </HeadingPairs>
  <TitlesOfParts>
    <vt:vector size="186" baseType="lpstr">
      <vt:lpstr>Arial</vt:lpstr>
      <vt:lpstr>Calibri</vt:lpstr>
      <vt:lpstr>Calibri Light</vt:lpstr>
      <vt:lpstr>Twinkl Cursive Looped</vt:lpstr>
      <vt:lpstr>Office Theme</vt:lpstr>
      <vt:lpstr>Spelling Y3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which</vt:lpstr>
      <vt:lpstr>witch</vt:lpstr>
      <vt:lpstr>accept</vt:lpstr>
      <vt:lpstr>except</vt:lpstr>
      <vt:lpstr>Let’s Teach and Practise</vt:lpstr>
      <vt:lpstr>Root word family:  press  meaning to ‘squeeze’ from Latin</vt:lpstr>
      <vt:lpstr>press</vt:lpstr>
      <vt:lpstr>suppress</vt:lpstr>
      <vt:lpstr>express</vt:lpstr>
      <vt:lpstr> Definition - to move or change the shape of something by applying a force</vt:lpstr>
      <vt:lpstr> Definition -prevent the development or action of something</vt:lpstr>
      <vt:lpstr> Definition - to convey a thought or feeling by words, gestures or conduct </vt:lpstr>
      <vt:lpstr>Press the button to turn on the music.</vt:lpstr>
      <vt:lpstr>He could not suppress his rising panic.</vt:lpstr>
      <vt:lpstr>It’s important to express your feelings.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We often have strange weather.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affect</vt:lpstr>
      <vt:lpstr>effect</vt:lpstr>
      <vt:lpstr>aloud</vt:lpstr>
      <vt:lpstr>allowed</vt:lpstr>
      <vt:lpstr>Let’s Teach and Practise</vt:lpstr>
      <vt:lpstr>Root word family:  press  meaning to ‘squeeze’ from Latin</vt:lpstr>
      <vt:lpstr>compress</vt:lpstr>
      <vt:lpstr>impress</vt:lpstr>
      <vt:lpstr> Definition - flatten by pressure</vt:lpstr>
      <vt:lpstr> Definition - make someone feel admiration and respect</vt:lpstr>
      <vt:lpstr>I had to compress my clothes into my tiny bag.</vt:lpstr>
      <vt:lpstr>It was my chance to impress the judges! 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Scientists are certain they know why this is happening.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weather</vt:lpstr>
      <vt:lpstr>whether</vt:lpstr>
      <vt:lpstr>whose</vt:lpstr>
      <vt:lpstr>who’s</vt:lpstr>
      <vt:lpstr>Let’s Teach and Practise</vt:lpstr>
      <vt:lpstr>Root word family:  vent  meaning to ‘come’ from Latin ‘ven’.</vt:lpstr>
      <vt:lpstr>prevent</vt:lpstr>
      <vt:lpstr>invent</vt:lpstr>
      <vt:lpstr>venture</vt:lpstr>
      <vt:lpstr> Definition - to keep something from happening</vt:lpstr>
      <vt:lpstr> Definition - to create or design something new</vt:lpstr>
      <vt:lpstr> Definition - to undertake a risky or daring journey or course of action</vt:lpstr>
      <vt:lpstr>Action must be taken to prevent further accidents.</vt:lpstr>
      <vt:lpstr>I would love to invent something to stop me from losing my keys.</vt:lpstr>
      <vt:lpstr>Tomorrow I will venture out into the Savannah! 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Carbon dioxide can prevent heat from escaping the atmosphere.</vt:lpstr>
      <vt:lpstr>PowerPoint Presentation</vt:lpstr>
      <vt:lpstr>PowerPoint Presentation</vt:lpstr>
      <vt:lpstr>Let’s Revisit and Review…</vt:lpstr>
      <vt:lpstr>February</vt:lpstr>
      <vt:lpstr>In February the place is busy. </vt:lpstr>
      <vt:lpstr>certain</vt:lpstr>
      <vt:lpstr>The certain answer was clear. </vt:lpstr>
      <vt:lpstr>Homophones</vt:lpstr>
      <vt:lpstr>homophones = same sound   homo- same  phone – sound</vt:lpstr>
      <vt:lpstr>homophones</vt:lpstr>
      <vt:lpstr>through</vt:lpstr>
      <vt:lpstr>threw</vt:lpstr>
      <vt:lpstr>stares</vt:lpstr>
      <vt:lpstr>stairs</vt:lpstr>
      <vt:lpstr>Let’s Teach and Practise</vt:lpstr>
      <vt:lpstr>Root word family:  vent  meaning to ‘come’ from Latin ‘ven’.</vt:lpstr>
      <vt:lpstr>adventure</vt:lpstr>
      <vt:lpstr>eventful</vt:lpstr>
      <vt:lpstr> Definition - an unusual, exciting or daring experience</vt:lpstr>
      <vt:lpstr> Definition - marked by interesting or exciting events</vt:lpstr>
      <vt:lpstr>My recent adventure in the rainforest was so exciting! </vt:lpstr>
      <vt:lpstr>He had a long and eventful life.</vt:lpstr>
      <vt:lpstr>New CHALLENGE words.</vt:lpstr>
      <vt:lpstr> Definition - unusual or surprising; difficult to understand or explain</vt:lpstr>
      <vt:lpstr> What a strange sight!</vt:lpstr>
      <vt:lpstr> Definition - the period of rule of a monarch </vt:lpstr>
      <vt:lpstr> Her reign as queen began in 1952. </vt:lpstr>
      <vt:lpstr>Let’s Practise and Apply.</vt:lpstr>
      <vt:lpstr>Can you spot the spelling rule words and the challenge words?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The world is warming up a little more every year which means we often have strange weather. Scientists are certain they know why this is happening. When we burn fuel - such as oil or coal or wood – we make a gas called carbon dioxide (CO2). Together with other gases, carbon dioxide acts like a greenhouse and can prevent heat from the sun’s rays escaping the atmosphere. Scientists have yet to invent a way to reverse this process. </vt:lpstr>
      <vt:lpstr>Write this sentence as I dictate it to you.</vt:lpstr>
      <vt:lpstr>Scientists have yet to invent a way to reverse this process. </vt:lpstr>
      <vt:lpstr>PowerPoint Presentation</vt:lpstr>
      <vt:lpstr>PowerPoint Presentation</vt:lpstr>
      <vt:lpstr>Old challenge words…</vt:lpstr>
      <vt:lpstr>February</vt:lpstr>
      <vt:lpstr>certain</vt:lpstr>
      <vt:lpstr>Old spelling rule words… (homophones)</vt:lpstr>
      <vt:lpstr>plane</vt:lpstr>
      <vt:lpstr>plain</vt:lpstr>
      <vt:lpstr>piece</vt:lpstr>
      <vt:lpstr>peace</vt:lpstr>
      <vt:lpstr>rain</vt:lpstr>
      <vt:lpstr>reign</vt:lpstr>
      <vt:lpstr>scent</vt:lpstr>
      <vt:lpstr>sent</vt:lpstr>
      <vt:lpstr>New spelling rule words…</vt:lpstr>
      <vt:lpstr>press</vt:lpstr>
      <vt:lpstr>suppress</vt:lpstr>
      <vt:lpstr>express</vt:lpstr>
      <vt:lpstr>compress</vt:lpstr>
      <vt:lpstr>impress</vt:lpstr>
      <vt:lpstr>prevent</vt:lpstr>
      <vt:lpstr>invent</vt:lpstr>
      <vt:lpstr>venture</vt:lpstr>
      <vt:lpstr>adventure</vt:lpstr>
      <vt:lpstr>eventful</vt:lpstr>
      <vt:lpstr>New challenge words…</vt:lpstr>
      <vt:lpstr>strange</vt:lpstr>
      <vt:lpstr>reign </vt:lpstr>
      <vt:lpstr>PowerPoint Presentation</vt:lpstr>
      <vt:lpstr>PowerPoint Presentation</vt:lpstr>
      <vt:lpstr>PowerPoint Presentation</vt:lpstr>
      <vt:lpstr>strange He gave her a strange look </vt:lpstr>
      <vt:lpstr>strange He gave her a strange look </vt:lpstr>
      <vt:lpstr>strange He gave her a strange look </vt:lpstr>
      <vt:lpstr>reign Her reign as queen began in 1952.</vt:lpstr>
      <vt:lpstr>reign Her reign as queen began in 1952.</vt:lpstr>
      <vt:lpstr>reign Her reign as queen began in 1952.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Y4</dc:title>
  <dc:creator>Windows User</dc:creator>
  <cp:lastModifiedBy>Kelly Stokes</cp:lastModifiedBy>
  <cp:revision>11</cp:revision>
  <dcterms:created xsi:type="dcterms:W3CDTF">2022-09-23T19:45:00Z</dcterms:created>
  <dcterms:modified xsi:type="dcterms:W3CDTF">2023-05-10T17:02:40Z</dcterms:modified>
</cp:coreProperties>
</file>