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7"/>
  </p:notesMasterIdLst>
  <p:sldIdLst>
    <p:sldId id="595" r:id="rId2"/>
    <p:sldId id="596" r:id="rId3"/>
    <p:sldId id="597" r:id="rId4"/>
    <p:sldId id="258" r:id="rId5"/>
    <p:sldId id="599" r:id="rId6"/>
    <p:sldId id="665" r:id="rId7"/>
    <p:sldId id="540" r:id="rId8"/>
    <p:sldId id="667" r:id="rId9"/>
    <p:sldId id="668" r:id="rId10"/>
    <p:sldId id="669" r:id="rId11"/>
    <p:sldId id="670" r:id="rId12"/>
    <p:sldId id="671" r:id="rId13"/>
    <p:sldId id="673" r:id="rId14"/>
    <p:sldId id="267" r:id="rId15"/>
    <p:sldId id="268" r:id="rId16"/>
    <p:sldId id="282" r:id="rId17"/>
    <p:sldId id="682" r:id="rId18"/>
    <p:sldId id="387" r:id="rId19"/>
    <p:sldId id="274" r:id="rId20"/>
    <p:sldId id="683" r:id="rId21"/>
    <p:sldId id="687" r:id="rId22"/>
    <p:sldId id="294" r:id="rId23"/>
    <p:sldId id="684" r:id="rId24"/>
    <p:sldId id="296" r:id="rId25"/>
    <p:sldId id="303" r:id="rId26"/>
    <p:sldId id="545" r:id="rId27"/>
    <p:sldId id="692" r:id="rId28"/>
    <p:sldId id="547" r:id="rId29"/>
    <p:sldId id="694" r:id="rId30"/>
    <p:sldId id="304" r:id="rId31"/>
    <p:sldId id="318" r:id="rId32"/>
    <p:sldId id="316" r:id="rId33"/>
    <p:sldId id="695" r:id="rId34"/>
    <p:sldId id="606" r:id="rId35"/>
    <p:sldId id="607" r:id="rId36"/>
    <p:sldId id="608" r:id="rId37"/>
    <p:sldId id="609" r:id="rId38"/>
    <p:sldId id="610" r:id="rId39"/>
    <p:sldId id="696" r:id="rId40"/>
    <p:sldId id="826" r:id="rId41"/>
    <p:sldId id="827" r:id="rId42"/>
    <p:sldId id="828" r:id="rId43"/>
    <p:sldId id="829" r:id="rId44"/>
    <p:sldId id="703" r:id="rId45"/>
    <p:sldId id="704" r:id="rId46"/>
    <p:sldId id="705" r:id="rId47"/>
    <p:sldId id="708" r:id="rId48"/>
    <p:sldId id="410" r:id="rId49"/>
    <p:sldId id="552" r:id="rId50"/>
    <p:sldId id="679" r:id="rId51"/>
    <p:sldId id="638" r:id="rId52"/>
    <p:sldId id="712" r:id="rId53"/>
    <p:sldId id="680" r:id="rId54"/>
    <p:sldId id="419" r:id="rId55"/>
    <p:sldId id="713" r:id="rId56"/>
    <p:sldId id="688" r:id="rId57"/>
    <p:sldId id="439" r:id="rId58"/>
    <p:sldId id="720" r:id="rId59"/>
    <p:sldId id="427" r:id="rId60"/>
    <p:sldId id="841" r:id="rId61"/>
    <p:sldId id="842" r:id="rId62"/>
    <p:sldId id="843" r:id="rId63"/>
    <p:sldId id="844" r:id="rId64"/>
    <p:sldId id="434" r:id="rId65"/>
    <p:sldId id="435" r:id="rId66"/>
    <p:sldId id="731" r:id="rId67"/>
    <p:sldId id="838" r:id="rId68"/>
    <p:sldId id="644" r:id="rId69"/>
    <p:sldId id="645" r:id="rId70"/>
    <p:sldId id="617" r:id="rId71"/>
    <p:sldId id="618" r:id="rId72"/>
    <p:sldId id="619" r:id="rId73"/>
    <p:sldId id="620" r:id="rId74"/>
    <p:sldId id="830" r:id="rId75"/>
    <p:sldId id="831" r:id="rId76"/>
    <p:sldId id="832" r:id="rId77"/>
    <p:sldId id="833" r:id="rId78"/>
    <p:sldId id="740" r:id="rId79"/>
    <p:sldId id="741" r:id="rId80"/>
    <p:sldId id="742" r:id="rId81"/>
    <p:sldId id="745" r:id="rId82"/>
    <p:sldId id="626" r:id="rId83"/>
    <p:sldId id="449" r:id="rId84"/>
    <p:sldId id="453" r:id="rId85"/>
    <p:sldId id="455" r:id="rId86"/>
    <p:sldId id="457" r:id="rId87"/>
    <p:sldId id="458" r:id="rId88"/>
    <p:sldId id="460" r:id="rId89"/>
    <p:sldId id="478" r:id="rId90"/>
    <p:sldId id="465" r:id="rId91"/>
    <p:sldId id="845" r:id="rId92"/>
    <p:sldId id="846" r:id="rId93"/>
    <p:sldId id="847" r:id="rId94"/>
    <p:sldId id="848" r:id="rId95"/>
    <p:sldId id="472" r:id="rId96"/>
    <p:sldId id="473" r:id="rId97"/>
    <p:sldId id="474" r:id="rId98"/>
    <p:sldId id="839" r:id="rId99"/>
    <p:sldId id="651" r:id="rId100"/>
    <p:sldId id="757" r:id="rId101"/>
    <p:sldId id="627" r:id="rId102"/>
    <p:sldId id="628" r:id="rId103"/>
    <p:sldId id="629" r:id="rId104"/>
    <p:sldId id="630" r:id="rId105"/>
    <p:sldId id="834" r:id="rId106"/>
    <p:sldId id="835" r:id="rId107"/>
    <p:sldId id="836" r:id="rId108"/>
    <p:sldId id="837" r:id="rId109"/>
    <p:sldId id="764" r:id="rId110"/>
    <p:sldId id="765" r:id="rId111"/>
    <p:sldId id="766" r:id="rId112"/>
    <p:sldId id="769" r:id="rId113"/>
    <p:sldId id="636" r:id="rId114"/>
    <p:sldId id="637" r:id="rId115"/>
    <p:sldId id="509" r:id="rId116"/>
    <p:sldId id="507" r:id="rId117"/>
    <p:sldId id="513" r:id="rId118"/>
    <p:sldId id="512" r:id="rId119"/>
    <p:sldId id="654" r:id="rId120"/>
    <p:sldId id="515" r:id="rId121"/>
    <p:sldId id="521" r:id="rId122"/>
    <p:sldId id="849" r:id="rId123"/>
    <p:sldId id="850" r:id="rId124"/>
    <p:sldId id="851" r:id="rId125"/>
    <p:sldId id="852" r:id="rId126"/>
    <p:sldId id="528" r:id="rId127"/>
    <p:sldId id="659" r:id="rId128"/>
    <p:sldId id="780" r:id="rId129"/>
    <p:sldId id="840" r:id="rId130"/>
    <p:sldId id="662" r:id="rId131"/>
    <p:sldId id="663" r:id="rId132"/>
    <p:sldId id="782" r:id="rId133"/>
    <p:sldId id="664" r:id="rId134"/>
    <p:sldId id="783" r:id="rId135"/>
    <p:sldId id="784" r:id="rId136"/>
    <p:sldId id="785" r:id="rId137"/>
    <p:sldId id="786" r:id="rId138"/>
    <p:sldId id="787" r:id="rId139"/>
    <p:sldId id="788" r:id="rId140"/>
    <p:sldId id="789" r:id="rId141"/>
    <p:sldId id="790" r:id="rId142"/>
    <p:sldId id="791" r:id="rId143"/>
    <p:sldId id="792" r:id="rId144"/>
    <p:sldId id="793" r:id="rId145"/>
    <p:sldId id="794" r:id="rId146"/>
    <p:sldId id="795" r:id="rId147"/>
    <p:sldId id="796" r:id="rId148"/>
    <p:sldId id="797" r:id="rId149"/>
    <p:sldId id="798" r:id="rId150"/>
    <p:sldId id="799" r:id="rId151"/>
    <p:sldId id="800" r:id="rId152"/>
    <p:sldId id="801" r:id="rId153"/>
    <p:sldId id="802" r:id="rId154"/>
    <p:sldId id="803" r:id="rId155"/>
    <p:sldId id="804" r:id="rId156"/>
    <p:sldId id="805" r:id="rId157"/>
    <p:sldId id="806" r:id="rId158"/>
    <p:sldId id="807" r:id="rId159"/>
    <p:sldId id="808" r:id="rId160"/>
    <p:sldId id="809" r:id="rId161"/>
    <p:sldId id="810" r:id="rId162"/>
    <p:sldId id="811" r:id="rId163"/>
    <p:sldId id="812" r:id="rId164"/>
    <p:sldId id="813" r:id="rId165"/>
    <p:sldId id="814" r:id="rId166"/>
    <p:sldId id="815" r:id="rId167"/>
    <p:sldId id="817" r:id="rId168"/>
    <p:sldId id="818" r:id="rId169"/>
    <p:sldId id="819" r:id="rId170"/>
    <p:sldId id="820" r:id="rId171"/>
    <p:sldId id="821" r:id="rId172"/>
    <p:sldId id="822" r:id="rId173"/>
    <p:sldId id="824" r:id="rId174"/>
    <p:sldId id="823" r:id="rId175"/>
    <p:sldId id="825" r:id="rId176"/>
  </p:sldIdLst>
  <p:sldSz cx="12192000" cy="6858000"/>
  <p:notesSz cx="6742113" cy="9875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37C0D8-E1C0-4025-A05D-71E06E541597}" v="177" dt="2023-05-10T14:32:15.0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56" autoAdjust="0"/>
    <p:restoredTop sz="81447" autoAdjust="0"/>
  </p:normalViewPr>
  <p:slideViewPr>
    <p:cSldViewPr snapToGrid="0">
      <p:cViewPr varScale="1">
        <p:scale>
          <a:sx n="59" d="100"/>
          <a:sy n="59" d="100"/>
        </p:scale>
        <p:origin x="115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tableStyles" Target="tableStyle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microsoft.com/office/2016/11/relationships/changesInfo" Target="changesInfos/changesInfo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notesMaster" Target="notesMasters/notesMaster1.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microsoft.com/office/2015/10/relationships/revisionInfo" Target="revisionInfo.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theme" Target="theme/theme1.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lly Stokes" userId="3e5c5154-569e-4d81-aa91-4f91841cdfa9" providerId="ADAL" clId="{2B37C0D8-E1C0-4025-A05D-71E06E541597}"/>
    <pc:docChg chg="undo custSel delSld modSld">
      <pc:chgData name="Kelly Stokes" userId="3e5c5154-569e-4d81-aa91-4f91841cdfa9" providerId="ADAL" clId="{2B37C0D8-E1C0-4025-A05D-71E06E541597}" dt="2023-05-10T14:32:15.068" v="624" actId="27636"/>
      <pc:docMkLst>
        <pc:docMk/>
      </pc:docMkLst>
      <pc:sldChg chg="del">
        <pc:chgData name="Kelly Stokes" userId="3e5c5154-569e-4d81-aa91-4f91841cdfa9" providerId="ADAL" clId="{2B37C0D8-E1C0-4025-A05D-71E06E541597}" dt="2023-05-10T14:03:06.268" v="86" actId="2696"/>
        <pc:sldMkLst>
          <pc:docMk/>
          <pc:sldMk cId="3929632485" sldId="271"/>
        </pc:sldMkLst>
      </pc:sldChg>
      <pc:sldChg chg="del">
        <pc:chgData name="Kelly Stokes" userId="3e5c5154-569e-4d81-aa91-4f91841cdfa9" providerId="ADAL" clId="{2B37C0D8-E1C0-4025-A05D-71E06E541597}" dt="2023-05-10T14:03:01.387" v="85" actId="2696"/>
        <pc:sldMkLst>
          <pc:docMk/>
          <pc:sldMk cId="2556728928" sldId="272"/>
        </pc:sldMkLst>
      </pc:sldChg>
      <pc:sldChg chg="addSp modSp mod modAnim">
        <pc:chgData name="Kelly Stokes" userId="3e5c5154-569e-4d81-aa91-4f91841cdfa9" providerId="ADAL" clId="{2B37C0D8-E1C0-4025-A05D-71E06E541597}" dt="2023-05-10T14:06:26.426" v="125"/>
        <pc:sldMkLst>
          <pc:docMk/>
          <pc:sldMk cId="937917672" sldId="274"/>
        </pc:sldMkLst>
        <pc:spChg chg="mod">
          <ac:chgData name="Kelly Stokes" userId="3e5c5154-569e-4d81-aa91-4f91841cdfa9" providerId="ADAL" clId="{2B37C0D8-E1C0-4025-A05D-71E06E541597}" dt="2023-05-10T14:05:49.726" v="121" actId="20577"/>
          <ac:spMkLst>
            <pc:docMk/>
            <pc:sldMk cId="937917672" sldId="274"/>
            <ac:spMk id="2" creationId="{52DA34BA-82FC-47C5-BCE1-BB65E08B92A1}"/>
          </ac:spMkLst>
        </pc:spChg>
        <pc:spChg chg="add mod">
          <ac:chgData name="Kelly Stokes" userId="3e5c5154-569e-4d81-aa91-4f91841cdfa9" providerId="ADAL" clId="{2B37C0D8-E1C0-4025-A05D-71E06E541597}" dt="2023-05-10T14:05:30.565" v="103" actId="1076"/>
          <ac:spMkLst>
            <pc:docMk/>
            <pc:sldMk cId="937917672" sldId="274"/>
            <ac:spMk id="4" creationId="{6302231A-DD55-BB3D-162F-73444A770451}"/>
          </ac:spMkLst>
        </pc:spChg>
        <pc:spChg chg="add mod">
          <ac:chgData name="Kelly Stokes" userId="3e5c5154-569e-4d81-aa91-4f91841cdfa9" providerId="ADAL" clId="{2B37C0D8-E1C0-4025-A05D-71E06E541597}" dt="2023-05-10T14:05:46.359" v="108" actId="20577"/>
          <ac:spMkLst>
            <pc:docMk/>
            <pc:sldMk cId="937917672" sldId="274"/>
            <ac:spMk id="6" creationId="{ACF2C8E4-739D-2287-BD29-86A8AA315292}"/>
          </ac:spMkLst>
        </pc:spChg>
        <pc:picChg chg="mod">
          <ac:chgData name="Kelly Stokes" userId="3e5c5154-569e-4d81-aa91-4f91841cdfa9" providerId="ADAL" clId="{2B37C0D8-E1C0-4025-A05D-71E06E541597}" dt="2023-05-10T14:05:35.371" v="104" actId="732"/>
          <ac:picMkLst>
            <pc:docMk/>
            <pc:sldMk cId="937917672" sldId="274"/>
            <ac:picMk id="1026" creationId="{00000000-0000-0000-0000-000000000000}"/>
          </ac:picMkLst>
        </pc:picChg>
      </pc:sldChg>
      <pc:sldChg chg="addSp modSp">
        <pc:chgData name="Kelly Stokes" userId="3e5c5154-569e-4d81-aa91-4f91841cdfa9" providerId="ADAL" clId="{2B37C0D8-E1C0-4025-A05D-71E06E541597}" dt="2023-05-10T14:03:11.496" v="87"/>
        <pc:sldMkLst>
          <pc:docMk/>
          <pc:sldMk cId="1811321050" sldId="282"/>
        </pc:sldMkLst>
        <pc:picChg chg="add mod">
          <ac:chgData name="Kelly Stokes" userId="3e5c5154-569e-4d81-aa91-4f91841cdfa9" providerId="ADAL" clId="{2B37C0D8-E1C0-4025-A05D-71E06E541597}" dt="2023-05-10T14:03:11.496" v="87"/>
          <ac:picMkLst>
            <pc:docMk/>
            <pc:sldMk cId="1811321050" sldId="282"/>
            <ac:picMk id="4" creationId="{013E1108-C66F-F724-ACF0-5EF7CB1BF230}"/>
          </ac:picMkLst>
        </pc:picChg>
      </pc:sldChg>
      <pc:sldChg chg="addSp modSp mod modAnim">
        <pc:chgData name="Kelly Stokes" userId="3e5c5154-569e-4d81-aa91-4f91841cdfa9" providerId="ADAL" clId="{2B37C0D8-E1C0-4025-A05D-71E06E541597}" dt="2023-05-10T14:08:29.526" v="180" actId="27636"/>
        <pc:sldMkLst>
          <pc:docMk/>
          <pc:sldMk cId="1645874759" sldId="294"/>
        </pc:sldMkLst>
        <pc:spChg chg="add mod">
          <ac:chgData name="Kelly Stokes" userId="3e5c5154-569e-4d81-aa91-4f91841cdfa9" providerId="ADAL" clId="{2B37C0D8-E1C0-4025-A05D-71E06E541597}" dt="2023-05-10T14:08:29.526" v="180" actId="27636"/>
          <ac:spMkLst>
            <pc:docMk/>
            <pc:sldMk cId="1645874759" sldId="294"/>
            <ac:spMk id="3" creationId="{6413643C-B4ED-B5EE-1AD0-CE14EE07713B}"/>
          </ac:spMkLst>
        </pc:spChg>
      </pc:sldChg>
      <pc:sldChg chg="addSp modSp mod modAnim">
        <pc:chgData name="Kelly Stokes" userId="3e5c5154-569e-4d81-aa91-4f91841cdfa9" providerId="ADAL" clId="{2B37C0D8-E1C0-4025-A05D-71E06E541597}" dt="2023-05-10T14:09:07.315" v="196" actId="27636"/>
        <pc:sldMkLst>
          <pc:docMk/>
          <pc:sldMk cId="875257564" sldId="296"/>
        </pc:sldMkLst>
        <pc:spChg chg="add mod">
          <ac:chgData name="Kelly Stokes" userId="3e5c5154-569e-4d81-aa91-4f91841cdfa9" providerId="ADAL" clId="{2B37C0D8-E1C0-4025-A05D-71E06E541597}" dt="2023-05-10T14:09:07.315" v="196" actId="27636"/>
          <ac:spMkLst>
            <pc:docMk/>
            <pc:sldMk cId="875257564" sldId="296"/>
            <ac:spMk id="3" creationId="{F1541217-AB3A-0B0E-A227-7FD5099F861E}"/>
          </ac:spMkLst>
        </pc:spChg>
      </pc:sldChg>
      <pc:sldChg chg="addSp modSp modAnim">
        <pc:chgData name="Kelly Stokes" userId="3e5c5154-569e-4d81-aa91-4f91841cdfa9" providerId="ADAL" clId="{2B37C0D8-E1C0-4025-A05D-71E06E541597}" dt="2023-05-10T14:05:20.903" v="100"/>
        <pc:sldMkLst>
          <pc:docMk/>
          <pc:sldMk cId="1351471771" sldId="387"/>
        </pc:sldMkLst>
        <pc:picChg chg="add mod">
          <ac:chgData name="Kelly Stokes" userId="3e5c5154-569e-4d81-aa91-4f91841cdfa9" providerId="ADAL" clId="{2B37C0D8-E1C0-4025-A05D-71E06E541597}" dt="2023-05-10T14:05:10.614" v="96" actId="1076"/>
          <ac:picMkLst>
            <pc:docMk/>
            <pc:sldMk cId="1351471771" sldId="387"/>
            <ac:picMk id="5122" creationId="{F04A6C08-834B-8BBF-32AC-27D1B6861B21}"/>
          </ac:picMkLst>
        </pc:picChg>
      </pc:sldChg>
      <pc:sldChg chg="del">
        <pc:chgData name="Kelly Stokes" userId="3e5c5154-569e-4d81-aa91-4f91841cdfa9" providerId="ADAL" clId="{2B37C0D8-E1C0-4025-A05D-71E06E541597}" dt="2023-05-10T14:18:52.488" v="324" actId="2696"/>
        <pc:sldMkLst>
          <pc:docMk/>
          <pc:sldMk cId="1296028522" sldId="414"/>
        </pc:sldMkLst>
      </pc:sldChg>
      <pc:sldChg chg="addSp modSp mod modAnim">
        <pc:chgData name="Kelly Stokes" userId="3e5c5154-569e-4d81-aa91-4f91841cdfa9" providerId="ADAL" clId="{2B37C0D8-E1C0-4025-A05D-71E06E541597}" dt="2023-05-10T14:22:11.235" v="393"/>
        <pc:sldMkLst>
          <pc:docMk/>
          <pc:sldMk cId="2127036069" sldId="419"/>
        </pc:sldMkLst>
        <pc:spChg chg="mod">
          <ac:chgData name="Kelly Stokes" userId="3e5c5154-569e-4d81-aa91-4f91841cdfa9" providerId="ADAL" clId="{2B37C0D8-E1C0-4025-A05D-71E06E541597}" dt="2023-05-10T14:22:00.936" v="389" actId="1076"/>
          <ac:spMkLst>
            <pc:docMk/>
            <pc:sldMk cId="2127036069" sldId="419"/>
            <ac:spMk id="2" creationId="{52DA34BA-82FC-47C5-BCE1-BB65E08B92A1}"/>
          </ac:spMkLst>
        </pc:spChg>
        <pc:spChg chg="add mod">
          <ac:chgData name="Kelly Stokes" userId="3e5c5154-569e-4d81-aa91-4f91841cdfa9" providerId="ADAL" clId="{2B37C0D8-E1C0-4025-A05D-71E06E541597}" dt="2023-05-10T14:21:43.601" v="371" actId="1076"/>
          <ac:spMkLst>
            <pc:docMk/>
            <pc:sldMk cId="2127036069" sldId="419"/>
            <ac:spMk id="4" creationId="{F90857C7-8C3E-AFAF-5AED-6CC8626CA87A}"/>
          </ac:spMkLst>
        </pc:spChg>
        <pc:spChg chg="add mod">
          <ac:chgData name="Kelly Stokes" userId="3e5c5154-569e-4d81-aa91-4f91841cdfa9" providerId="ADAL" clId="{2B37C0D8-E1C0-4025-A05D-71E06E541597}" dt="2023-05-10T14:21:54.548" v="375" actId="1076"/>
          <ac:spMkLst>
            <pc:docMk/>
            <pc:sldMk cId="2127036069" sldId="419"/>
            <ac:spMk id="6" creationId="{6810BD95-C407-5284-48C5-D002D8466212}"/>
          </ac:spMkLst>
        </pc:spChg>
        <pc:picChg chg="mod">
          <ac:chgData name="Kelly Stokes" userId="3e5c5154-569e-4d81-aa91-4f91841cdfa9" providerId="ADAL" clId="{2B37C0D8-E1C0-4025-A05D-71E06E541597}" dt="2023-05-10T14:19:05.018" v="326" actId="732"/>
          <ac:picMkLst>
            <pc:docMk/>
            <pc:sldMk cId="2127036069" sldId="419"/>
            <ac:picMk id="4100" creationId="{00000000-0000-0000-0000-000000000000}"/>
          </ac:picMkLst>
        </pc:picChg>
      </pc:sldChg>
      <pc:sldChg chg="addSp modSp mod modAnim">
        <pc:chgData name="Kelly Stokes" userId="3e5c5154-569e-4d81-aa91-4f91841cdfa9" providerId="ADAL" clId="{2B37C0D8-E1C0-4025-A05D-71E06E541597}" dt="2023-05-10T14:23:28.147" v="432" actId="1076"/>
        <pc:sldMkLst>
          <pc:docMk/>
          <pc:sldMk cId="1308311447" sldId="439"/>
        </pc:sldMkLst>
        <pc:spChg chg="add mod">
          <ac:chgData name="Kelly Stokes" userId="3e5c5154-569e-4d81-aa91-4f91841cdfa9" providerId="ADAL" clId="{2B37C0D8-E1C0-4025-A05D-71E06E541597}" dt="2023-05-10T14:23:28.147" v="432" actId="1076"/>
          <ac:spMkLst>
            <pc:docMk/>
            <pc:sldMk cId="1308311447" sldId="439"/>
            <ac:spMk id="3" creationId="{23811B24-50E3-F2AD-C482-4E3715A08C96}"/>
          </ac:spMkLst>
        </pc:spChg>
      </pc:sldChg>
      <pc:sldChg chg="del">
        <pc:chgData name="Kelly Stokes" userId="3e5c5154-569e-4d81-aa91-4f91841cdfa9" providerId="ADAL" clId="{2B37C0D8-E1C0-4025-A05D-71E06E541597}" dt="2023-05-10T14:25:00.430" v="454" actId="2696"/>
        <pc:sldMkLst>
          <pc:docMk/>
          <pc:sldMk cId="417515837" sldId="452"/>
        </pc:sldMkLst>
      </pc:sldChg>
      <pc:sldChg chg="addSp modSp modAnim">
        <pc:chgData name="Kelly Stokes" userId="3e5c5154-569e-4d81-aa91-4f91841cdfa9" providerId="ADAL" clId="{2B37C0D8-E1C0-4025-A05D-71E06E541597}" dt="2023-05-10T14:25:20.607" v="460"/>
        <pc:sldMkLst>
          <pc:docMk/>
          <pc:sldMk cId="241937955" sldId="453"/>
        </pc:sldMkLst>
        <pc:picChg chg="add mod">
          <ac:chgData name="Kelly Stokes" userId="3e5c5154-569e-4d81-aa91-4f91841cdfa9" providerId="ADAL" clId="{2B37C0D8-E1C0-4025-A05D-71E06E541597}" dt="2023-05-10T14:25:19.285" v="459"/>
          <ac:picMkLst>
            <pc:docMk/>
            <pc:sldMk cId="241937955" sldId="453"/>
            <ac:picMk id="4" creationId="{56A42A5E-4C14-DB95-7FD3-226A3ECD0F40}"/>
          </ac:picMkLst>
        </pc:picChg>
      </pc:sldChg>
      <pc:sldChg chg="del">
        <pc:chgData name="Kelly Stokes" userId="3e5c5154-569e-4d81-aa91-4f91841cdfa9" providerId="ADAL" clId="{2B37C0D8-E1C0-4025-A05D-71E06E541597}" dt="2023-05-10T14:25:00.430" v="454" actId="2696"/>
        <pc:sldMkLst>
          <pc:docMk/>
          <pc:sldMk cId="2283447272" sldId="454"/>
        </pc:sldMkLst>
      </pc:sldChg>
      <pc:sldChg chg="addSp modSp modAnim">
        <pc:chgData name="Kelly Stokes" userId="3e5c5154-569e-4d81-aa91-4f91841cdfa9" providerId="ADAL" clId="{2B37C0D8-E1C0-4025-A05D-71E06E541597}" dt="2023-05-10T14:25:28.877" v="463"/>
        <pc:sldMkLst>
          <pc:docMk/>
          <pc:sldMk cId="865354869" sldId="455"/>
        </pc:sldMkLst>
        <pc:picChg chg="add mod">
          <ac:chgData name="Kelly Stokes" userId="3e5c5154-569e-4d81-aa91-4f91841cdfa9" providerId="ADAL" clId="{2B37C0D8-E1C0-4025-A05D-71E06E541597}" dt="2023-05-10T14:25:28.274" v="462" actId="1076"/>
          <ac:picMkLst>
            <pc:docMk/>
            <pc:sldMk cId="865354869" sldId="455"/>
            <ac:picMk id="4" creationId="{8BFA0B99-029D-4154-F7AB-AE69494A3C65}"/>
          </ac:picMkLst>
        </pc:picChg>
      </pc:sldChg>
      <pc:sldChg chg="addSp modSp mod modAnim">
        <pc:chgData name="Kelly Stokes" userId="3e5c5154-569e-4d81-aa91-4f91841cdfa9" providerId="ADAL" clId="{2B37C0D8-E1C0-4025-A05D-71E06E541597}" dt="2023-05-10T14:26:03.838" v="491"/>
        <pc:sldMkLst>
          <pc:docMk/>
          <pc:sldMk cId="3290944173" sldId="457"/>
        </pc:sldMkLst>
        <pc:spChg chg="mod">
          <ac:chgData name="Kelly Stokes" userId="3e5c5154-569e-4d81-aa91-4f91841cdfa9" providerId="ADAL" clId="{2B37C0D8-E1C0-4025-A05D-71E06E541597}" dt="2023-05-10T14:25:50.933" v="487" actId="20577"/>
          <ac:spMkLst>
            <pc:docMk/>
            <pc:sldMk cId="3290944173" sldId="457"/>
            <ac:spMk id="2" creationId="{52DA34BA-82FC-47C5-BCE1-BB65E08B92A1}"/>
          </ac:spMkLst>
        </pc:spChg>
        <pc:spChg chg="add mod">
          <ac:chgData name="Kelly Stokes" userId="3e5c5154-569e-4d81-aa91-4f91841cdfa9" providerId="ADAL" clId="{2B37C0D8-E1C0-4025-A05D-71E06E541597}" dt="2023-05-10T14:25:36.504" v="466" actId="1076"/>
          <ac:spMkLst>
            <pc:docMk/>
            <pc:sldMk cId="3290944173" sldId="457"/>
            <ac:spMk id="4" creationId="{7825F489-26EE-B74D-6679-777142E771F5}"/>
          </ac:spMkLst>
        </pc:spChg>
        <pc:spChg chg="add mod">
          <ac:chgData name="Kelly Stokes" userId="3e5c5154-569e-4d81-aa91-4f91841cdfa9" providerId="ADAL" clId="{2B37C0D8-E1C0-4025-A05D-71E06E541597}" dt="2023-05-10T14:25:44.730" v="470" actId="20577"/>
          <ac:spMkLst>
            <pc:docMk/>
            <pc:sldMk cId="3290944173" sldId="457"/>
            <ac:spMk id="7" creationId="{518138DC-D306-D6CC-F217-4C9EAAF9F643}"/>
          </ac:spMkLst>
        </pc:spChg>
      </pc:sldChg>
      <pc:sldChg chg="addSp modSp mod modAnim">
        <pc:chgData name="Kelly Stokes" userId="3e5c5154-569e-4d81-aa91-4f91841cdfa9" providerId="ADAL" clId="{2B37C0D8-E1C0-4025-A05D-71E06E541597}" dt="2023-05-10T14:26:58.647" v="528"/>
        <pc:sldMkLst>
          <pc:docMk/>
          <pc:sldMk cId="1623883173" sldId="458"/>
        </pc:sldMkLst>
        <pc:spChg chg="mod">
          <ac:chgData name="Kelly Stokes" userId="3e5c5154-569e-4d81-aa91-4f91841cdfa9" providerId="ADAL" clId="{2B37C0D8-E1C0-4025-A05D-71E06E541597}" dt="2023-05-10T14:26:48.490" v="524" actId="1076"/>
          <ac:spMkLst>
            <pc:docMk/>
            <pc:sldMk cId="1623883173" sldId="458"/>
            <ac:spMk id="2" creationId="{52DA34BA-82FC-47C5-BCE1-BB65E08B92A1}"/>
          </ac:spMkLst>
        </pc:spChg>
        <pc:spChg chg="add mod">
          <ac:chgData name="Kelly Stokes" userId="3e5c5154-569e-4d81-aa91-4f91841cdfa9" providerId="ADAL" clId="{2B37C0D8-E1C0-4025-A05D-71E06E541597}" dt="2023-05-10T14:26:31.212" v="494" actId="1076"/>
          <ac:spMkLst>
            <pc:docMk/>
            <pc:sldMk cId="1623883173" sldId="458"/>
            <ac:spMk id="4" creationId="{0E024767-4670-F872-321F-E9AB01642842}"/>
          </ac:spMkLst>
        </pc:spChg>
        <pc:spChg chg="add mod">
          <ac:chgData name="Kelly Stokes" userId="3e5c5154-569e-4d81-aa91-4f91841cdfa9" providerId="ADAL" clId="{2B37C0D8-E1C0-4025-A05D-71E06E541597}" dt="2023-05-10T14:26:38.625" v="498" actId="20577"/>
          <ac:spMkLst>
            <pc:docMk/>
            <pc:sldMk cId="1623883173" sldId="458"/>
            <ac:spMk id="6" creationId="{DAD2F707-16A2-C56A-FEA5-7A5D4BA3B134}"/>
          </ac:spMkLst>
        </pc:spChg>
      </pc:sldChg>
      <pc:sldChg chg="addSp modSp mod modAnim">
        <pc:chgData name="Kelly Stokes" userId="3e5c5154-569e-4d81-aa91-4f91841cdfa9" providerId="ADAL" clId="{2B37C0D8-E1C0-4025-A05D-71E06E541597}" dt="2023-05-10T14:27:40.157" v="531" actId="1076"/>
        <pc:sldMkLst>
          <pc:docMk/>
          <pc:sldMk cId="310049001" sldId="460"/>
        </pc:sldMkLst>
        <pc:spChg chg="add mod">
          <ac:chgData name="Kelly Stokes" userId="3e5c5154-569e-4d81-aa91-4f91841cdfa9" providerId="ADAL" clId="{2B37C0D8-E1C0-4025-A05D-71E06E541597}" dt="2023-05-10T14:27:40.157" v="531" actId="1076"/>
          <ac:spMkLst>
            <pc:docMk/>
            <pc:sldMk cId="310049001" sldId="460"/>
            <ac:spMk id="3" creationId="{F2050BB6-BB6C-D070-7340-E2F0AB3A7A5D}"/>
          </ac:spMkLst>
        </pc:spChg>
      </pc:sldChg>
      <pc:sldChg chg="addSp modSp mod modAnim">
        <pc:chgData name="Kelly Stokes" userId="3e5c5154-569e-4d81-aa91-4f91841cdfa9" providerId="ADAL" clId="{2B37C0D8-E1C0-4025-A05D-71E06E541597}" dt="2023-05-10T14:27:47.987" v="533" actId="1076"/>
        <pc:sldMkLst>
          <pc:docMk/>
          <pc:sldMk cId="173654136" sldId="478"/>
        </pc:sldMkLst>
        <pc:spChg chg="add mod">
          <ac:chgData name="Kelly Stokes" userId="3e5c5154-569e-4d81-aa91-4f91841cdfa9" providerId="ADAL" clId="{2B37C0D8-E1C0-4025-A05D-71E06E541597}" dt="2023-05-10T14:27:47.987" v="533" actId="1076"/>
          <ac:spMkLst>
            <pc:docMk/>
            <pc:sldMk cId="173654136" sldId="478"/>
            <ac:spMk id="3" creationId="{97DDB949-AB6E-3BDC-91E0-EB1D0B53C892}"/>
          </ac:spMkLst>
        </pc:spChg>
      </pc:sldChg>
      <pc:sldChg chg="del">
        <pc:chgData name="Kelly Stokes" userId="3e5c5154-569e-4d81-aa91-4f91841cdfa9" providerId="ADAL" clId="{2B37C0D8-E1C0-4025-A05D-71E06E541597}" dt="2023-05-10T14:29:21.534" v="551" actId="2696"/>
        <pc:sldMkLst>
          <pc:docMk/>
          <pc:sldMk cId="2271674588" sldId="506"/>
        </pc:sldMkLst>
      </pc:sldChg>
      <pc:sldChg chg="addSp modSp modAnim">
        <pc:chgData name="Kelly Stokes" userId="3e5c5154-569e-4d81-aa91-4f91841cdfa9" providerId="ADAL" clId="{2B37C0D8-E1C0-4025-A05D-71E06E541597}" dt="2023-05-10T14:29:52.722" v="559"/>
        <pc:sldMkLst>
          <pc:docMk/>
          <pc:sldMk cId="2401000855" sldId="507"/>
        </pc:sldMkLst>
        <pc:picChg chg="add mod">
          <ac:chgData name="Kelly Stokes" userId="3e5c5154-569e-4d81-aa91-4f91841cdfa9" providerId="ADAL" clId="{2B37C0D8-E1C0-4025-A05D-71E06E541597}" dt="2023-05-10T14:29:33.569" v="553"/>
          <ac:picMkLst>
            <pc:docMk/>
            <pc:sldMk cId="2401000855" sldId="507"/>
            <ac:picMk id="4" creationId="{67BFC2AE-4CF9-0F3C-30F0-26F4BC320D0A}"/>
          </ac:picMkLst>
        </pc:picChg>
      </pc:sldChg>
      <pc:sldChg chg="del">
        <pc:chgData name="Kelly Stokes" userId="3e5c5154-569e-4d81-aa91-4f91841cdfa9" providerId="ADAL" clId="{2B37C0D8-E1C0-4025-A05D-71E06E541597}" dt="2023-05-10T14:29:21.534" v="551" actId="2696"/>
        <pc:sldMkLst>
          <pc:docMk/>
          <pc:sldMk cId="2187008276" sldId="508"/>
        </pc:sldMkLst>
      </pc:sldChg>
      <pc:sldChg chg="addSp modSp modAnim">
        <pc:chgData name="Kelly Stokes" userId="3e5c5154-569e-4d81-aa91-4f91841cdfa9" providerId="ADAL" clId="{2B37C0D8-E1C0-4025-A05D-71E06E541597}" dt="2023-05-10T14:29:41.364" v="556"/>
        <pc:sldMkLst>
          <pc:docMk/>
          <pc:sldMk cId="1606728326" sldId="509"/>
        </pc:sldMkLst>
        <pc:picChg chg="add mod">
          <ac:chgData name="Kelly Stokes" userId="3e5c5154-569e-4d81-aa91-4f91841cdfa9" providerId="ADAL" clId="{2B37C0D8-E1C0-4025-A05D-71E06E541597}" dt="2023-05-10T14:29:28.154" v="552"/>
          <ac:picMkLst>
            <pc:docMk/>
            <pc:sldMk cId="1606728326" sldId="509"/>
            <ac:picMk id="4" creationId="{11F17C5A-D048-5CC5-2584-1D60BC358FA6}"/>
          </ac:picMkLst>
        </pc:picChg>
      </pc:sldChg>
      <pc:sldChg chg="addSp modSp mod modAnim">
        <pc:chgData name="Kelly Stokes" userId="3e5c5154-569e-4d81-aa91-4f91841cdfa9" providerId="ADAL" clId="{2B37C0D8-E1C0-4025-A05D-71E06E541597}" dt="2023-05-10T14:31:11.413" v="612"/>
        <pc:sldMkLst>
          <pc:docMk/>
          <pc:sldMk cId="3314553299" sldId="512"/>
        </pc:sldMkLst>
        <pc:spChg chg="mod">
          <ac:chgData name="Kelly Stokes" userId="3e5c5154-569e-4d81-aa91-4f91841cdfa9" providerId="ADAL" clId="{2B37C0D8-E1C0-4025-A05D-71E06E541597}" dt="2023-05-10T14:30:59.999" v="608" actId="1076"/>
          <ac:spMkLst>
            <pc:docMk/>
            <pc:sldMk cId="3314553299" sldId="512"/>
            <ac:spMk id="2" creationId="{52DA34BA-82FC-47C5-BCE1-BB65E08B92A1}"/>
          </ac:spMkLst>
        </pc:spChg>
        <pc:spChg chg="add mod">
          <ac:chgData name="Kelly Stokes" userId="3e5c5154-569e-4d81-aa91-4f91841cdfa9" providerId="ADAL" clId="{2B37C0D8-E1C0-4025-A05D-71E06E541597}" dt="2023-05-10T14:30:45.649" v="589" actId="1076"/>
          <ac:spMkLst>
            <pc:docMk/>
            <pc:sldMk cId="3314553299" sldId="512"/>
            <ac:spMk id="4" creationId="{906F2475-6083-6793-49B7-F3D3743FF51F}"/>
          </ac:spMkLst>
        </pc:spChg>
        <pc:spChg chg="add mod">
          <ac:chgData name="Kelly Stokes" userId="3e5c5154-569e-4d81-aa91-4f91841cdfa9" providerId="ADAL" clId="{2B37C0D8-E1C0-4025-A05D-71E06E541597}" dt="2023-05-10T14:30:52.841" v="592" actId="1076"/>
          <ac:spMkLst>
            <pc:docMk/>
            <pc:sldMk cId="3314553299" sldId="512"/>
            <ac:spMk id="6" creationId="{E680FA44-3BCF-97B6-705E-C1601F989657}"/>
          </ac:spMkLst>
        </pc:spChg>
      </pc:sldChg>
      <pc:sldChg chg="addSp modSp mod modAnim">
        <pc:chgData name="Kelly Stokes" userId="3e5c5154-569e-4d81-aa91-4f91841cdfa9" providerId="ADAL" clId="{2B37C0D8-E1C0-4025-A05D-71E06E541597}" dt="2023-05-10T14:30:37.416" v="586"/>
        <pc:sldMkLst>
          <pc:docMk/>
          <pc:sldMk cId="1193793897" sldId="513"/>
        </pc:sldMkLst>
        <pc:spChg chg="mod">
          <ac:chgData name="Kelly Stokes" userId="3e5c5154-569e-4d81-aa91-4f91841cdfa9" providerId="ADAL" clId="{2B37C0D8-E1C0-4025-A05D-71E06E541597}" dt="2023-05-10T14:30:15.392" v="581" actId="6549"/>
          <ac:spMkLst>
            <pc:docMk/>
            <pc:sldMk cId="1193793897" sldId="513"/>
            <ac:spMk id="2" creationId="{52DA34BA-82FC-47C5-BCE1-BB65E08B92A1}"/>
          </ac:spMkLst>
        </pc:spChg>
        <pc:spChg chg="add mod">
          <ac:chgData name="Kelly Stokes" userId="3e5c5154-569e-4d81-aa91-4f91841cdfa9" providerId="ADAL" clId="{2B37C0D8-E1C0-4025-A05D-71E06E541597}" dt="2023-05-10T14:30:01.584" v="562" actId="1076"/>
          <ac:spMkLst>
            <pc:docMk/>
            <pc:sldMk cId="1193793897" sldId="513"/>
            <ac:spMk id="4" creationId="{096572C9-A6B1-9306-001B-ACE7E7847A33}"/>
          </ac:spMkLst>
        </pc:spChg>
        <pc:spChg chg="add mod">
          <ac:chgData name="Kelly Stokes" userId="3e5c5154-569e-4d81-aa91-4f91841cdfa9" providerId="ADAL" clId="{2B37C0D8-E1C0-4025-A05D-71E06E541597}" dt="2023-05-10T14:30:09.974" v="566" actId="1076"/>
          <ac:spMkLst>
            <pc:docMk/>
            <pc:sldMk cId="1193793897" sldId="513"/>
            <ac:spMk id="6" creationId="{65E61029-A18B-3F9D-B9A3-ADDD5D4C5842}"/>
          </ac:spMkLst>
        </pc:spChg>
      </pc:sldChg>
      <pc:sldChg chg="addSp modSp mod modAnim">
        <pc:chgData name="Kelly Stokes" userId="3e5c5154-569e-4d81-aa91-4f91841cdfa9" providerId="ADAL" clId="{2B37C0D8-E1C0-4025-A05D-71E06E541597}" dt="2023-05-10T14:31:56.220" v="618" actId="27636"/>
        <pc:sldMkLst>
          <pc:docMk/>
          <pc:sldMk cId="1016165626" sldId="515"/>
        </pc:sldMkLst>
        <pc:spChg chg="add mod">
          <ac:chgData name="Kelly Stokes" userId="3e5c5154-569e-4d81-aa91-4f91841cdfa9" providerId="ADAL" clId="{2B37C0D8-E1C0-4025-A05D-71E06E541597}" dt="2023-05-10T14:31:56.220" v="618" actId="27636"/>
          <ac:spMkLst>
            <pc:docMk/>
            <pc:sldMk cId="1016165626" sldId="515"/>
            <ac:spMk id="3" creationId="{CF0CF71D-48BD-B46D-DE57-FC00AB0D8BEC}"/>
          </ac:spMkLst>
        </pc:spChg>
      </pc:sldChg>
      <pc:sldChg chg="del">
        <pc:chgData name="Kelly Stokes" userId="3e5c5154-569e-4d81-aa91-4f91841cdfa9" providerId="ADAL" clId="{2B37C0D8-E1C0-4025-A05D-71E06E541597}" dt="2023-05-10T14:31:38.429" v="613" actId="2696"/>
        <pc:sldMkLst>
          <pc:docMk/>
          <pc:sldMk cId="3890893464" sldId="516"/>
        </pc:sldMkLst>
      </pc:sldChg>
      <pc:sldChg chg="del">
        <pc:chgData name="Kelly Stokes" userId="3e5c5154-569e-4d81-aa91-4f91841cdfa9" providerId="ADAL" clId="{2B37C0D8-E1C0-4025-A05D-71E06E541597}" dt="2023-05-10T14:31:38.429" v="613" actId="2696"/>
        <pc:sldMkLst>
          <pc:docMk/>
          <pc:sldMk cId="3846995276" sldId="534"/>
        </pc:sldMkLst>
      </pc:sldChg>
      <pc:sldChg chg="del">
        <pc:chgData name="Kelly Stokes" userId="3e5c5154-569e-4d81-aa91-4f91841cdfa9" providerId="ADAL" clId="{2B37C0D8-E1C0-4025-A05D-71E06E541597}" dt="2023-05-10T13:58:01.565" v="13" actId="2696"/>
        <pc:sldMkLst>
          <pc:docMk/>
          <pc:sldMk cId="3113978842" sldId="539"/>
        </pc:sldMkLst>
      </pc:sldChg>
      <pc:sldChg chg="addSp modSp mod modAnim">
        <pc:chgData name="Kelly Stokes" userId="3e5c5154-569e-4d81-aa91-4f91841cdfa9" providerId="ADAL" clId="{2B37C0D8-E1C0-4025-A05D-71E06E541597}" dt="2023-05-10T13:59:56.470" v="51" actId="27636"/>
        <pc:sldMkLst>
          <pc:docMk/>
          <pc:sldMk cId="3807054803" sldId="540"/>
        </pc:sldMkLst>
        <pc:spChg chg="mod">
          <ac:chgData name="Kelly Stokes" userId="3e5c5154-569e-4d81-aa91-4f91841cdfa9" providerId="ADAL" clId="{2B37C0D8-E1C0-4025-A05D-71E06E541597}" dt="2023-05-10T13:59:26.639" v="40" actId="207"/>
          <ac:spMkLst>
            <pc:docMk/>
            <pc:sldMk cId="3807054803" sldId="540"/>
            <ac:spMk id="2" creationId="{52DA34BA-82FC-47C5-BCE1-BB65E08B92A1}"/>
          </ac:spMkLst>
        </pc:spChg>
        <pc:spChg chg="add mod">
          <ac:chgData name="Kelly Stokes" userId="3e5c5154-569e-4d81-aa91-4f91841cdfa9" providerId="ADAL" clId="{2B37C0D8-E1C0-4025-A05D-71E06E541597}" dt="2023-05-10T13:59:56.470" v="51" actId="27636"/>
          <ac:spMkLst>
            <pc:docMk/>
            <pc:sldMk cId="3807054803" sldId="540"/>
            <ac:spMk id="3" creationId="{F88900AD-202D-C64E-7D28-7D82BB328467}"/>
          </ac:spMkLst>
        </pc:spChg>
      </pc:sldChg>
      <pc:sldChg chg="del">
        <pc:chgData name="Kelly Stokes" userId="3e5c5154-569e-4d81-aa91-4f91841cdfa9" providerId="ADAL" clId="{2B37C0D8-E1C0-4025-A05D-71E06E541597}" dt="2023-05-10T14:08:41.633" v="181" actId="2696"/>
        <pc:sldMkLst>
          <pc:docMk/>
          <pc:sldMk cId="1975832256" sldId="541"/>
        </pc:sldMkLst>
      </pc:sldChg>
      <pc:sldChg chg="del">
        <pc:chgData name="Kelly Stokes" userId="3e5c5154-569e-4d81-aa91-4f91841cdfa9" providerId="ADAL" clId="{2B37C0D8-E1C0-4025-A05D-71E06E541597}" dt="2023-05-10T14:08:41.633" v="181" actId="2696"/>
        <pc:sldMkLst>
          <pc:docMk/>
          <pc:sldMk cId="154156232" sldId="543"/>
        </pc:sldMkLst>
      </pc:sldChg>
      <pc:sldChg chg="del">
        <pc:chgData name="Kelly Stokes" userId="3e5c5154-569e-4d81-aa91-4f91841cdfa9" providerId="ADAL" clId="{2B37C0D8-E1C0-4025-A05D-71E06E541597}" dt="2023-05-10T14:09:13.590" v="197" actId="2696"/>
        <pc:sldMkLst>
          <pc:docMk/>
          <pc:sldMk cId="2606347885" sldId="544"/>
        </pc:sldMkLst>
      </pc:sldChg>
      <pc:sldChg chg="addSp delSp modSp mod modAnim">
        <pc:chgData name="Kelly Stokes" userId="3e5c5154-569e-4d81-aa91-4f91841cdfa9" providerId="ADAL" clId="{2B37C0D8-E1C0-4025-A05D-71E06E541597}" dt="2023-05-10T14:10:44.217" v="249"/>
        <pc:sldMkLst>
          <pc:docMk/>
          <pc:sldMk cId="2666523074" sldId="545"/>
        </pc:sldMkLst>
        <pc:spChg chg="mod">
          <ac:chgData name="Kelly Stokes" userId="3e5c5154-569e-4d81-aa91-4f91841cdfa9" providerId="ADAL" clId="{2B37C0D8-E1C0-4025-A05D-71E06E541597}" dt="2023-05-10T14:10:30.246" v="244" actId="1076"/>
          <ac:spMkLst>
            <pc:docMk/>
            <pc:sldMk cId="2666523074" sldId="545"/>
            <ac:spMk id="2" creationId="{52DA34BA-82FC-47C5-BCE1-BB65E08B92A1}"/>
          </ac:spMkLst>
        </pc:spChg>
        <pc:spChg chg="add del">
          <ac:chgData name="Kelly Stokes" userId="3e5c5154-569e-4d81-aa91-4f91841cdfa9" providerId="ADAL" clId="{2B37C0D8-E1C0-4025-A05D-71E06E541597}" dt="2023-05-10T14:09:20.558" v="200" actId="22"/>
          <ac:spMkLst>
            <pc:docMk/>
            <pc:sldMk cId="2666523074" sldId="545"/>
            <ac:spMk id="4" creationId="{03AB04CA-2250-01B3-BE44-3DD81E310B01}"/>
          </ac:spMkLst>
        </pc:spChg>
        <pc:spChg chg="add mod">
          <ac:chgData name="Kelly Stokes" userId="3e5c5154-569e-4d81-aa91-4f91841cdfa9" providerId="ADAL" clId="{2B37C0D8-E1C0-4025-A05D-71E06E541597}" dt="2023-05-10T14:09:23.807" v="202" actId="1076"/>
          <ac:spMkLst>
            <pc:docMk/>
            <pc:sldMk cId="2666523074" sldId="545"/>
            <ac:spMk id="6" creationId="{880E14B3-5A43-1401-6B97-80C0EFD584A3}"/>
          </ac:spMkLst>
        </pc:spChg>
        <pc:spChg chg="add mod">
          <ac:chgData name="Kelly Stokes" userId="3e5c5154-569e-4d81-aa91-4f91841cdfa9" providerId="ADAL" clId="{2B37C0D8-E1C0-4025-A05D-71E06E541597}" dt="2023-05-10T14:10:33.193" v="245" actId="1076"/>
          <ac:spMkLst>
            <pc:docMk/>
            <pc:sldMk cId="2666523074" sldId="545"/>
            <ac:spMk id="7" creationId="{9035CE58-A4D4-3772-B560-342FE65D89C6}"/>
          </ac:spMkLst>
        </pc:spChg>
        <pc:picChg chg="add mod">
          <ac:chgData name="Kelly Stokes" userId="3e5c5154-569e-4d81-aa91-4f91841cdfa9" providerId="ADAL" clId="{2B37C0D8-E1C0-4025-A05D-71E06E541597}" dt="2023-05-10T14:09:40.306" v="204" actId="1076"/>
          <ac:picMkLst>
            <pc:docMk/>
            <pc:sldMk cId="2666523074" sldId="545"/>
            <ac:picMk id="7170" creationId="{C3680D8F-2F11-B7D6-6308-48E68E24EFB9}"/>
          </ac:picMkLst>
        </pc:picChg>
        <pc:picChg chg="add del">
          <ac:chgData name="Kelly Stokes" userId="3e5c5154-569e-4d81-aa91-4f91841cdfa9" providerId="ADAL" clId="{2B37C0D8-E1C0-4025-A05D-71E06E541597}" dt="2023-05-10T14:09:54.533" v="235" actId="478"/>
          <ac:picMkLst>
            <pc:docMk/>
            <pc:sldMk cId="2666523074" sldId="545"/>
            <ac:picMk id="7172" creationId="{EF667AD6-75D9-521A-A79E-318A2B7C6D14}"/>
          </ac:picMkLst>
        </pc:picChg>
      </pc:sldChg>
      <pc:sldChg chg="del">
        <pc:chgData name="Kelly Stokes" userId="3e5c5154-569e-4d81-aa91-4f91841cdfa9" providerId="ADAL" clId="{2B37C0D8-E1C0-4025-A05D-71E06E541597}" dt="2023-05-10T14:11:13.545" v="259" actId="2696"/>
        <pc:sldMkLst>
          <pc:docMk/>
          <pc:sldMk cId="2411603326" sldId="546"/>
        </pc:sldMkLst>
      </pc:sldChg>
      <pc:sldChg chg="addSp modSp mod modAnim">
        <pc:chgData name="Kelly Stokes" userId="3e5c5154-569e-4d81-aa91-4f91841cdfa9" providerId="ADAL" clId="{2B37C0D8-E1C0-4025-A05D-71E06E541597}" dt="2023-05-10T14:12:23.024" v="290"/>
        <pc:sldMkLst>
          <pc:docMk/>
          <pc:sldMk cId="1827660082" sldId="547"/>
        </pc:sldMkLst>
        <pc:spChg chg="mod">
          <ac:chgData name="Kelly Stokes" userId="3e5c5154-569e-4d81-aa91-4f91841cdfa9" providerId="ADAL" clId="{2B37C0D8-E1C0-4025-A05D-71E06E541597}" dt="2023-05-10T14:11:53.118" v="284" actId="1076"/>
          <ac:spMkLst>
            <pc:docMk/>
            <pc:sldMk cId="1827660082" sldId="547"/>
            <ac:spMk id="2" creationId="{52DA34BA-82FC-47C5-BCE1-BB65E08B92A1}"/>
          </ac:spMkLst>
        </pc:spChg>
        <pc:spChg chg="add mod">
          <ac:chgData name="Kelly Stokes" userId="3e5c5154-569e-4d81-aa91-4f91841cdfa9" providerId="ADAL" clId="{2B37C0D8-E1C0-4025-A05D-71E06E541597}" dt="2023-05-10T14:11:20.588" v="262" actId="1076"/>
          <ac:spMkLst>
            <pc:docMk/>
            <pc:sldMk cId="1827660082" sldId="547"/>
            <ac:spMk id="4" creationId="{C4064CDF-98ED-C61B-A29F-116CA0F3A395}"/>
          </ac:spMkLst>
        </pc:spChg>
        <pc:spChg chg="add mod">
          <ac:chgData name="Kelly Stokes" userId="3e5c5154-569e-4d81-aa91-4f91841cdfa9" providerId="ADAL" clId="{2B37C0D8-E1C0-4025-A05D-71E06E541597}" dt="2023-05-10T14:11:47.415" v="282" actId="20577"/>
          <ac:spMkLst>
            <pc:docMk/>
            <pc:sldMk cId="1827660082" sldId="547"/>
            <ac:spMk id="6" creationId="{796C12A3-11AD-276F-BE28-9B74211F9986}"/>
          </ac:spMkLst>
        </pc:spChg>
        <pc:picChg chg="add mod">
          <ac:chgData name="Kelly Stokes" userId="3e5c5154-569e-4d81-aa91-4f91841cdfa9" providerId="ADAL" clId="{2B37C0D8-E1C0-4025-A05D-71E06E541597}" dt="2023-05-10T14:12:12.639" v="286" actId="1076"/>
          <ac:picMkLst>
            <pc:docMk/>
            <pc:sldMk cId="1827660082" sldId="547"/>
            <ac:picMk id="8194" creationId="{F4557552-E71C-75BE-2ABA-DDC4B467A2FC}"/>
          </ac:picMkLst>
        </pc:picChg>
      </pc:sldChg>
      <pc:sldChg chg="del">
        <pc:chgData name="Kelly Stokes" userId="3e5c5154-569e-4d81-aa91-4f91841cdfa9" providerId="ADAL" clId="{2B37C0D8-E1C0-4025-A05D-71E06E541597}" dt="2023-05-10T14:23:00.968" v="422" actId="2696"/>
        <pc:sldMkLst>
          <pc:docMk/>
          <pc:sldMk cId="1953316556" sldId="554"/>
        </pc:sldMkLst>
      </pc:sldChg>
      <pc:sldChg chg="del">
        <pc:chgData name="Kelly Stokes" userId="3e5c5154-569e-4d81-aa91-4f91841cdfa9" providerId="ADAL" clId="{2B37C0D8-E1C0-4025-A05D-71E06E541597}" dt="2023-05-10T14:27:29.840" v="529" actId="2696"/>
        <pc:sldMkLst>
          <pc:docMk/>
          <pc:sldMk cId="2501084397" sldId="564"/>
        </pc:sldMkLst>
      </pc:sldChg>
      <pc:sldChg chg="del">
        <pc:chgData name="Kelly Stokes" userId="3e5c5154-569e-4d81-aa91-4f91841cdfa9" providerId="ADAL" clId="{2B37C0D8-E1C0-4025-A05D-71E06E541597}" dt="2023-05-10T14:27:29.840" v="529" actId="2696"/>
        <pc:sldMkLst>
          <pc:docMk/>
          <pc:sldMk cId="3711592108" sldId="565"/>
        </pc:sldMkLst>
      </pc:sldChg>
      <pc:sldChg chg="modNotesTx">
        <pc:chgData name="Kelly Stokes" userId="3e5c5154-569e-4d81-aa91-4f91841cdfa9" providerId="ADAL" clId="{2B37C0D8-E1C0-4025-A05D-71E06E541597}" dt="2023-05-10T13:57:31.872" v="7" actId="20577"/>
        <pc:sldMkLst>
          <pc:docMk/>
          <pc:sldMk cId="3285838270" sldId="596"/>
        </pc:sldMkLst>
      </pc:sldChg>
      <pc:sldChg chg="addSp delSp modSp mod">
        <pc:chgData name="Kelly Stokes" userId="3e5c5154-569e-4d81-aa91-4f91841cdfa9" providerId="ADAL" clId="{2B37C0D8-E1C0-4025-A05D-71E06E541597}" dt="2023-05-10T13:57:43.990" v="12" actId="14100"/>
        <pc:sldMkLst>
          <pc:docMk/>
          <pc:sldMk cId="3089204884" sldId="597"/>
        </pc:sldMkLst>
        <pc:spChg chg="del">
          <ac:chgData name="Kelly Stokes" userId="3e5c5154-569e-4d81-aa91-4f91841cdfa9" providerId="ADAL" clId="{2B37C0D8-E1C0-4025-A05D-71E06E541597}" dt="2023-05-10T13:57:35.419" v="8" actId="478"/>
          <ac:spMkLst>
            <pc:docMk/>
            <pc:sldMk cId="3089204884" sldId="597"/>
            <ac:spMk id="2" creationId="{1C0453FC-8D98-40C4-A541-D8DD01CA7F91}"/>
          </ac:spMkLst>
        </pc:spChg>
        <pc:spChg chg="del">
          <ac:chgData name="Kelly Stokes" userId="3e5c5154-569e-4d81-aa91-4f91841cdfa9" providerId="ADAL" clId="{2B37C0D8-E1C0-4025-A05D-71E06E541597}" dt="2023-05-10T13:57:38.477" v="10" actId="478"/>
          <ac:spMkLst>
            <pc:docMk/>
            <pc:sldMk cId="3089204884" sldId="597"/>
            <ac:spMk id="3" creationId="{4A2AA5E4-C110-4717-B45D-286A3D33C46E}"/>
          </ac:spMkLst>
        </pc:spChg>
        <pc:spChg chg="add del mod">
          <ac:chgData name="Kelly Stokes" userId="3e5c5154-569e-4d81-aa91-4f91841cdfa9" providerId="ADAL" clId="{2B37C0D8-E1C0-4025-A05D-71E06E541597}" dt="2023-05-10T13:57:37.223" v="9" actId="478"/>
          <ac:spMkLst>
            <pc:docMk/>
            <pc:sldMk cId="3089204884" sldId="597"/>
            <ac:spMk id="6" creationId="{CEAD7B8C-E3FC-FD3C-365B-3AE20C3C9C49}"/>
          </ac:spMkLst>
        </pc:spChg>
        <pc:picChg chg="mod">
          <ac:chgData name="Kelly Stokes" userId="3e5c5154-569e-4d81-aa91-4f91841cdfa9" providerId="ADAL" clId="{2B37C0D8-E1C0-4025-A05D-71E06E541597}" dt="2023-05-10T13:57:43.990" v="12" actId="14100"/>
          <ac:picMkLst>
            <pc:docMk/>
            <pc:sldMk cId="3089204884" sldId="597"/>
            <ac:picMk id="5" creationId="{00000000-0000-0000-0000-000000000000}"/>
          </ac:picMkLst>
        </pc:picChg>
      </pc:sldChg>
      <pc:sldChg chg="del">
        <pc:chgData name="Kelly Stokes" userId="3e5c5154-569e-4d81-aa91-4f91841cdfa9" providerId="ADAL" clId="{2B37C0D8-E1C0-4025-A05D-71E06E541597}" dt="2023-05-10T14:08:41.633" v="181" actId="2696"/>
        <pc:sldMkLst>
          <pc:docMk/>
          <pc:sldMk cId="3980006348" sldId="600"/>
        </pc:sldMkLst>
      </pc:sldChg>
      <pc:sldChg chg="del">
        <pc:chgData name="Kelly Stokes" userId="3e5c5154-569e-4d81-aa91-4f91841cdfa9" providerId="ADAL" clId="{2B37C0D8-E1C0-4025-A05D-71E06E541597}" dt="2023-05-10T14:08:41.633" v="181" actId="2696"/>
        <pc:sldMkLst>
          <pc:docMk/>
          <pc:sldMk cId="3659879928" sldId="603"/>
        </pc:sldMkLst>
      </pc:sldChg>
      <pc:sldChg chg="addSp delSp modSp mod">
        <pc:chgData name="Kelly Stokes" userId="3e5c5154-569e-4d81-aa91-4f91841cdfa9" providerId="ADAL" clId="{2B37C0D8-E1C0-4025-A05D-71E06E541597}" dt="2023-05-10T14:13:42.561" v="307" actId="14100"/>
        <pc:sldMkLst>
          <pc:docMk/>
          <pc:sldMk cId="556393850" sldId="609"/>
        </pc:sldMkLst>
        <pc:spChg chg="del">
          <ac:chgData name="Kelly Stokes" userId="3e5c5154-569e-4d81-aa91-4f91841cdfa9" providerId="ADAL" clId="{2B37C0D8-E1C0-4025-A05D-71E06E541597}" dt="2023-05-10T14:13:34.496" v="303" actId="478"/>
          <ac:spMkLst>
            <pc:docMk/>
            <pc:sldMk cId="556393850" sldId="609"/>
            <ac:spMk id="2" creationId="{1C0453FC-8D98-40C4-A541-D8DD01CA7F91}"/>
          </ac:spMkLst>
        </pc:spChg>
        <pc:spChg chg="del">
          <ac:chgData name="Kelly Stokes" userId="3e5c5154-569e-4d81-aa91-4f91841cdfa9" providerId="ADAL" clId="{2B37C0D8-E1C0-4025-A05D-71E06E541597}" dt="2023-05-10T14:13:37.952" v="305" actId="478"/>
          <ac:spMkLst>
            <pc:docMk/>
            <pc:sldMk cId="556393850" sldId="609"/>
            <ac:spMk id="3" creationId="{4A2AA5E4-C110-4717-B45D-286A3D33C46E}"/>
          </ac:spMkLst>
        </pc:spChg>
        <pc:spChg chg="add del mod">
          <ac:chgData name="Kelly Stokes" userId="3e5c5154-569e-4d81-aa91-4f91841cdfa9" providerId="ADAL" clId="{2B37C0D8-E1C0-4025-A05D-71E06E541597}" dt="2023-05-10T14:13:36.022" v="304" actId="478"/>
          <ac:spMkLst>
            <pc:docMk/>
            <pc:sldMk cId="556393850" sldId="609"/>
            <ac:spMk id="6" creationId="{43B9DBFD-FD03-8C48-C0B9-66E5747C5532}"/>
          </ac:spMkLst>
        </pc:spChg>
        <pc:picChg chg="mod">
          <ac:chgData name="Kelly Stokes" userId="3e5c5154-569e-4d81-aa91-4f91841cdfa9" providerId="ADAL" clId="{2B37C0D8-E1C0-4025-A05D-71E06E541597}" dt="2023-05-10T14:13:42.561" v="307" actId="14100"/>
          <ac:picMkLst>
            <pc:docMk/>
            <pc:sldMk cId="556393850" sldId="609"/>
            <ac:picMk id="5" creationId="{00000000-0000-0000-0000-000000000000}"/>
          </ac:picMkLst>
        </pc:picChg>
      </pc:sldChg>
      <pc:sldChg chg="addSp delSp modSp mod">
        <pc:chgData name="Kelly Stokes" userId="3e5c5154-569e-4d81-aa91-4f91841cdfa9" providerId="ADAL" clId="{2B37C0D8-E1C0-4025-A05D-71E06E541597}" dt="2023-05-10T14:24:02.879" v="444" actId="14100"/>
        <pc:sldMkLst>
          <pc:docMk/>
          <pc:sldMk cId="2785862537" sldId="618"/>
        </pc:sldMkLst>
        <pc:spChg chg="del">
          <ac:chgData name="Kelly Stokes" userId="3e5c5154-569e-4d81-aa91-4f91841cdfa9" providerId="ADAL" clId="{2B37C0D8-E1C0-4025-A05D-71E06E541597}" dt="2023-05-10T14:23:56.069" v="440" actId="478"/>
          <ac:spMkLst>
            <pc:docMk/>
            <pc:sldMk cId="2785862537" sldId="618"/>
            <ac:spMk id="2" creationId="{1C0453FC-8D98-40C4-A541-D8DD01CA7F91}"/>
          </ac:spMkLst>
        </pc:spChg>
        <pc:spChg chg="del">
          <ac:chgData name="Kelly Stokes" userId="3e5c5154-569e-4d81-aa91-4f91841cdfa9" providerId="ADAL" clId="{2B37C0D8-E1C0-4025-A05D-71E06E541597}" dt="2023-05-10T14:23:58.447" v="442" actId="478"/>
          <ac:spMkLst>
            <pc:docMk/>
            <pc:sldMk cId="2785862537" sldId="618"/>
            <ac:spMk id="3" creationId="{4A2AA5E4-C110-4717-B45D-286A3D33C46E}"/>
          </ac:spMkLst>
        </pc:spChg>
        <pc:spChg chg="add del mod">
          <ac:chgData name="Kelly Stokes" userId="3e5c5154-569e-4d81-aa91-4f91841cdfa9" providerId="ADAL" clId="{2B37C0D8-E1C0-4025-A05D-71E06E541597}" dt="2023-05-10T14:23:57.161" v="441" actId="478"/>
          <ac:spMkLst>
            <pc:docMk/>
            <pc:sldMk cId="2785862537" sldId="618"/>
            <ac:spMk id="6" creationId="{718F75FB-A9C5-7DA6-B505-BE5247553794}"/>
          </ac:spMkLst>
        </pc:spChg>
        <pc:picChg chg="mod">
          <ac:chgData name="Kelly Stokes" userId="3e5c5154-569e-4d81-aa91-4f91841cdfa9" providerId="ADAL" clId="{2B37C0D8-E1C0-4025-A05D-71E06E541597}" dt="2023-05-10T14:24:02.879" v="444" actId="14100"/>
          <ac:picMkLst>
            <pc:docMk/>
            <pc:sldMk cId="2785862537" sldId="618"/>
            <ac:picMk id="5" creationId="{00000000-0000-0000-0000-000000000000}"/>
          </ac:picMkLst>
        </pc:picChg>
      </pc:sldChg>
      <pc:sldChg chg="modNotesTx">
        <pc:chgData name="Kelly Stokes" userId="3e5c5154-569e-4d81-aa91-4f91841cdfa9" providerId="ADAL" clId="{2B37C0D8-E1C0-4025-A05D-71E06E541597}" dt="2023-05-10T14:28:02.710" v="534" actId="20577"/>
        <pc:sldMkLst>
          <pc:docMk/>
          <pc:sldMk cId="2729000365" sldId="627"/>
        </pc:sldMkLst>
      </pc:sldChg>
      <pc:sldChg chg="addSp delSp modSp mod">
        <pc:chgData name="Kelly Stokes" userId="3e5c5154-569e-4d81-aa91-4f91841cdfa9" providerId="ADAL" clId="{2B37C0D8-E1C0-4025-A05D-71E06E541597}" dt="2023-05-10T14:28:17.918" v="539" actId="14100"/>
        <pc:sldMkLst>
          <pc:docMk/>
          <pc:sldMk cId="1768281024" sldId="628"/>
        </pc:sldMkLst>
        <pc:spChg chg="del">
          <ac:chgData name="Kelly Stokes" userId="3e5c5154-569e-4d81-aa91-4f91841cdfa9" providerId="ADAL" clId="{2B37C0D8-E1C0-4025-A05D-71E06E541597}" dt="2023-05-10T14:28:11.363" v="535" actId="478"/>
          <ac:spMkLst>
            <pc:docMk/>
            <pc:sldMk cId="1768281024" sldId="628"/>
            <ac:spMk id="2" creationId="{1C0453FC-8D98-40C4-A541-D8DD01CA7F91}"/>
          </ac:spMkLst>
        </pc:spChg>
        <pc:spChg chg="del">
          <ac:chgData name="Kelly Stokes" userId="3e5c5154-569e-4d81-aa91-4f91841cdfa9" providerId="ADAL" clId="{2B37C0D8-E1C0-4025-A05D-71E06E541597}" dt="2023-05-10T14:28:13.909" v="537" actId="478"/>
          <ac:spMkLst>
            <pc:docMk/>
            <pc:sldMk cId="1768281024" sldId="628"/>
            <ac:spMk id="3" creationId="{4A2AA5E4-C110-4717-B45D-286A3D33C46E}"/>
          </ac:spMkLst>
        </pc:spChg>
        <pc:spChg chg="add del mod">
          <ac:chgData name="Kelly Stokes" userId="3e5c5154-569e-4d81-aa91-4f91841cdfa9" providerId="ADAL" clId="{2B37C0D8-E1C0-4025-A05D-71E06E541597}" dt="2023-05-10T14:28:12.720" v="536" actId="478"/>
          <ac:spMkLst>
            <pc:docMk/>
            <pc:sldMk cId="1768281024" sldId="628"/>
            <ac:spMk id="6" creationId="{7246ACEA-5EFB-F35B-EC3B-0B000AB1F5E0}"/>
          </ac:spMkLst>
        </pc:spChg>
        <pc:picChg chg="mod">
          <ac:chgData name="Kelly Stokes" userId="3e5c5154-569e-4d81-aa91-4f91841cdfa9" providerId="ADAL" clId="{2B37C0D8-E1C0-4025-A05D-71E06E541597}" dt="2023-05-10T14:28:17.918" v="539" actId="14100"/>
          <ac:picMkLst>
            <pc:docMk/>
            <pc:sldMk cId="1768281024" sldId="628"/>
            <ac:picMk id="5" creationId="{00000000-0000-0000-0000-000000000000}"/>
          </ac:picMkLst>
        </pc:picChg>
      </pc:sldChg>
      <pc:sldChg chg="addSp modSp modAnim">
        <pc:chgData name="Kelly Stokes" userId="3e5c5154-569e-4d81-aa91-4f91841cdfa9" providerId="ADAL" clId="{2B37C0D8-E1C0-4025-A05D-71E06E541597}" dt="2023-05-10T14:20:24.017" v="335"/>
        <pc:sldMkLst>
          <pc:docMk/>
          <pc:sldMk cId="2158867244" sldId="638"/>
        </pc:sldMkLst>
        <pc:picChg chg="add mod">
          <ac:chgData name="Kelly Stokes" userId="3e5c5154-569e-4d81-aa91-4f91841cdfa9" providerId="ADAL" clId="{2B37C0D8-E1C0-4025-A05D-71E06E541597}" dt="2023-05-10T14:19:09.859" v="327"/>
          <ac:picMkLst>
            <pc:docMk/>
            <pc:sldMk cId="2158867244" sldId="638"/>
            <ac:picMk id="4" creationId="{EBA85BD4-FC11-E67D-E267-F9D818FE01F0}"/>
          </ac:picMkLst>
        </pc:picChg>
      </pc:sldChg>
      <pc:sldChg chg="del">
        <pc:chgData name="Kelly Stokes" userId="3e5c5154-569e-4d81-aa91-4f91841cdfa9" providerId="ADAL" clId="{2B37C0D8-E1C0-4025-A05D-71E06E541597}" dt="2023-05-10T14:23:00.968" v="422" actId="2696"/>
        <pc:sldMkLst>
          <pc:docMk/>
          <pc:sldMk cId="2322813960" sldId="640"/>
        </pc:sldMkLst>
      </pc:sldChg>
      <pc:sldChg chg="del">
        <pc:chgData name="Kelly Stokes" userId="3e5c5154-569e-4d81-aa91-4f91841cdfa9" providerId="ADAL" clId="{2B37C0D8-E1C0-4025-A05D-71E06E541597}" dt="2023-05-10T14:27:29.840" v="529" actId="2696"/>
        <pc:sldMkLst>
          <pc:docMk/>
          <pc:sldMk cId="2283323753" sldId="647"/>
        </pc:sldMkLst>
      </pc:sldChg>
      <pc:sldChg chg="del">
        <pc:chgData name="Kelly Stokes" userId="3e5c5154-569e-4d81-aa91-4f91841cdfa9" providerId="ADAL" clId="{2B37C0D8-E1C0-4025-A05D-71E06E541597}" dt="2023-05-10T14:27:29.840" v="529" actId="2696"/>
        <pc:sldMkLst>
          <pc:docMk/>
          <pc:sldMk cId="2304846197" sldId="648"/>
        </pc:sldMkLst>
      </pc:sldChg>
      <pc:sldChg chg="del">
        <pc:chgData name="Kelly Stokes" userId="3e5c5154-569e-4d81-aa91-4f91841cdfa9" providerId="ADAL" clId="{2B37C0D8-E1C0-4025-A05D-71E06E541597}" dt="2023-05-10T14:31:38.429" v="613" actId="2696"/>
        <pc:sldMkLst>
          <pc:docMk/>
          <pc:sldMk cId="2563472542" sldId="652"/>
        </pc:sldMkLst>
      </pc:sldChg>
      <pc:sldChg chg="addSp modSp mod modAnim">
        <pc:chgData name="Kelly Stokes" userId="3e5c5154-569e-4d81-aa91-4f91841cdfa9" providerId="ADAL" clId="{2B37C0D8-E1C0-4025-A05D-71E06E541597}" dt="2023-05-10T14:32:15.068" v="624" actId="27636"/>
        <pc:sldMkLst>
          <pc:docMk/>
          <pc:sldMk cId="1532768707" sldId="654"/>
        </pc:sldMkLst>
        <pc:spChg chg="mod">
          <ac:chgData name="Kelly Stokes" userId="3e5c5154-569e-4d81-aa91-4f91841cdfa9" providerId="ADAL" clId="{2B37C0D8-E1C0-4025-A05D-71E06E541597}" dt="2023-05-10T14:31:41.819" v="614" actId="20577"/>
          <ac:spMkLst>
            <pc:docMk/>
            <pc:sldMk cId="1532768707" sldId="654"/>
            <ac:spMk id="2" creationId="{52DA34BA-82FC-47C5-BCE1-BB65E08B92A1}"/>
          </ac:spMkLst>
        </pc:spChg>
        <pc:spChg chg="add mod">
          <ac:chgData name="Kelly Stokes" userId="3e5c5154-569e-4d81-aa91-4f91841cdfa9" providerId="ADAL" clId="{2B37C0D8-E1C0-4025-A05D-71E06E541597}" dt="2023-05-10T14:32:15.068" v="624" actId="27636"/>
          <ac:spMkLst>
            <pc:docMk/>
            <pc:sldMk cId="1532768707" sldId="654"/>
            <ac:spMk id="3" creationId="{87864173-BE4B-A3B5-5151-5C1269E163B9}"/>
          </ac:spMkLst>
        </pc:spChg>
      </pc:sldChg>
      <pc:sldChg chg="del">
        <pc:chgData name="Kelly Stokes" userId="3e5c5154-569e-4d81-aa91-4f91841cdfa9" providerId="ADAL" clId="{2B37C0D8-E1C0-4025-A05D-71E06E541597}" dt="2023-05-10T14:31:38.429" v="613" actId="2696"/>
        <pc:sldMkLst>
          <pc:docMk/>
          <pc:sldMk cId="2516300800" sldId="655"/>
        </pc:sldMkLst>
      </pc:sldChg>
      <pc:sldChg chg="addSp modSp mod modAnim">
        <pc:chgData name="Kelly Stokes" userId="3e5c5154-569e-4d81-aa91-4f91841cdfa9" providerId="ADAL" clId="{2B37C0D8-E1C0-4025-A05D-71E06E541597}" dt="2023-05-10T13:59:17.105" v="37"/>
        <pc:sldMkLst>
          <pc:docMk/>
          <pc:sldMk cId="2067714258" sldId="665"/>
        </pc:sldMkLst>
        <pc:spChg chg="mod">
          <ac:chgData name="Kelly Stokes" userId="3e5c5154-569e-4d81-aa91-4f91841cdfa9" providerId="ADAL" clId="{2B37C0D8-E1C0-4025-A05D-71E06E541597}" dt="2023-05-10T13:58:37.015" v="30" actId="1076"/>
          <ac:spMkLst>
            <pc:docMk/>
            <pc:sldMk cId="2067714258" sldId="665"/>
            <ac:spMk id="2" creationId="{52DA34BA-82FC-47C5-BCE1-BB65E08B92A1}"/>
          </ac:spMkLst>
        </pc:spChg>
        <pc:spChg chg="add mod">
          <ac:chgData name="Kelly Stokes" userId="3e5c5154-569e-4d81-aa91-4f91841cdfa9" providerId="ADAL" clId="{2B37C0D8-E1C0-4025-A05D-71E06E541597}" dt="2023-05-10T13:58:09.090" v="16" actId="1076"/>
          <ac:spMkLst>
            <pc:docMk/>
            <pc:sldMk cId="2067714258" sldId="665"/>
            <ac:spMk id="4" creationId="{52577B8E-88C5-F1BD-D95E-8086B4791C95}"/>
          </ac:spMkLst>
        </pc:spChg>
        <pc:spChg chg="add mod">
          <ac:chgData name="Kelly Stokes" userId="3e5c5154-569e-4d81-aa91-4f91841cdfa9" providerId="ADAL" clId="{2B37C0D8-E1C0-4025-A05D-71E06E541597}" dt="2023-05-10T13:58:39.341" v="31" actId="1076"/>
          <ac:spMkLst>
            <pc:docMk/>
            <pc:sldMk cId="2067714258" sldId="665"/>
            <ac:spMk id="6" creationId="{3CF96380-4B47-F9B0-237A-A2ABDDF79DBD}"/>
          </ac:spMkLst>
        </pc:spChg>
        <pc:picChg chg="add mod">
          <ac:chgData name="Kelly Stokes" userId="3e5c5154-569e-4d81-aa91-4f91841cdfa9" providerId="ADAL" clId="{2B37C0D8-E1C0-4025-A05D-71E06E541597}" dt="2023-05-10T13:59:07.097" v="33" actId="1076"/>
          <ac:picMkLst>
            <pc:docMk/>
            <pc:sldMk cId="2067714258" sldId="665"/>
            <ac:picMk id="1026" creationId="{C9065B2B-2FDC-D1F4-E651-D4539C7D3358}"/>
          </ac:picMkLst>
        </pc:picChg>
      </pc:sldChg>
      <pc:sldChg chg="del">
        <pc:chgData name="Kelly Stokes" userId="3e5c5154-569e-4d81-aa91-4f91841cdfa9" providerId="ADAL" clId="{2B37C0D8-E1C0-4025-A05D-71E06E541597}" dt="2023-05-10T13:59:30.603" v="41" actId="2696"/>
        <pc:sldMkLst>
          <pc:docMk/>
          <pc:sldMk cId="2243512992" sldId="666"/>
        </pc:sldMkLst>
      </pc:sldChg>
      <pc:sldChg chg="addSp modSp mod modAnim">
        <pc:chgData name="Kelly Stokes" userId="3e5c5154-569e-4d81-aa91-4f91841cdfa9" providerId="ADAL" clId="{2B37C0D8-E1C0-4025-A05D-71E06E541597}" dt="2023-05-10T14:01:08.840" v="67"/>
        <pc:sldMkLst>
          <pc:docMk/>
          <pc:sldMk cId="3356024309" sldId="667"/>
        </pc:sldMkLst>
        <pc:spChg chg="mod">
          <ac:chgData name="Kelly Stokes" userId="3e5c5154-569e-4d81-aa91-4f91841cdfa9" providerId="ADAL" clId="{2B37C0D8-E1C0-4025-A05D-71E06E541597}" dt="2023-05-10T14:00:09.121" v="55" actId="1076"/>
          <ac:spMkLst>
            <pc:docMk/>
            <pc:sldMk cId="3356024309" sldId="667"/>
            <ac:spMk id="2" creationId="{52DA34BA-82FC-47C5-BCE1-BB65E08B92A1}"/>
          </ac:spMkLst>
        </pc:spChg>
        <pc:spChg chg="add mod">
          <ac:chgData name="Kelly Stokes" userId="3e5c5154-569e-4d81-aa91-4f91841cdfa9" providerId="ADAL" clId="{2B37C0D8-E1C0-4025-A05D-71E06E541597}" dt="2023-05-10T14:00:06.471" v="54" actId="1076"/>
          <ac:spMkLst>
            <pc:docMk/>
            <pc:sldMk cId="3356024309" sldId="667"/>
            <ac:spMk id="4" creationId="{C5DF6395-1602-DB7F-B774-F8FEA0C31337}"/>
          </ac:spMkLst>
        </pc:spChg>
        <pc:spChg chg="add mod">
          <ac:chgData name="Kelly Stokes" userId="3e5c5154-569e-4d81-aa91-4f91841cdfa9" providerId="ADAL" clId="{2B37C0D8-E1C0-4025-A05D-71E06E541597}" dt="2023-05-10T14:00:15.772" v="61" actId="20577"/>
          <ac:spMkLst>
            <pc:docMk/>
            <pc:sldMk cId="3356024309" sldId="667"/>
            <ac:spMk id="6" creationId="{997127CB-4949-1F58-AA1C-2A08381856EE}"/>
          </ac:spMkLst>
        </pc:spChg>
        <pc:picChg chg="add mod">
          <ac:chgData name="Kelly Stokes" userId="3e5c5154-569e-4d81-aa91-4f91841cdfa9" providerId="ADAL" clId="{2B37C0D8-E1C0-4025-A05D-71E06E541597}" dt="2023-05-10T14:01:00.596" v="63" actId="1076"/>
          <ac:picMkLst>
            <pc:docMk/>
            <pc:sldMk cId="3356024309" sldId="667"/>
            <ac:picMk id="2050" creationId="{CD9E383E-D37A-F66B-6756-ADF7BC674F92}"/>
          </ac:picMkLst>
        </pc:picChg>
      </pc:sldChg>
      <pc:sldChg chg="addSp modSp mod modAnim">
        <pc:chgData name="Kelly Stokes" userId="3e5c5154-569e-4d81-aa91-4f91841cdfa9" providerId="ADAL" clId="{2B37C0D8-E1C0-4025-A05D-71E06E541597}" dt="2023-05-10T14:01:30.466" v="73" actId="27636"/>
        <pc:sldMkLst>
          <pc:docMk/>
          <pc:sldMk cId="3920291828" sldId="668"/>
        </pc:sldMkLst>
        <pc:spChg chg="mod">
          <ac:chgData name="Kelly Stokes" userId="3e5c5154-569e-4d81-aa91-4f91841cdfa9" providerId="ADAL" clId="{2B37C0D8-E1C0-4025-A05D-71E06E541597}" dt="2023-05-10T14:01:16.309" v="69" actId="207"/>
          <ac:spMkLst>
            <pc:docMk/>
            <pc:sldMk cId="3920291828" sldId="668"/>
            <ac:spMk id="2" creationId="{52DA34BA-82FC-47C5-BCE1-BB65E08B92A1}"/>
          </ac:spMkLst>
        </pc:spChg>
        <pc:spChg chg="add mod">
          <ac:chgData name="Kelly Stokes" userId="3e5c5154-569e-4d81-aa91-4f91841cdfa9" providerId="ADAL" clId="{2B37C0D8-E1C0-4025-A05D-71E06E541597}" dt="2023-05-10T14:01:30.466" v="73" actId="27636"/>
          <ac:spMkLst>
            <pc:docMk/>
            <pc:sldMk cId="3920291828" sldId="668"/>
            <ac:spMk id="3" creationId="{03084D75-E270-7B42-E075-E0E04B38A768}"/>
          </ac:spMkLst>
        </pc:spChg>
      </pc:sldChg>
      <pc:sldChg chg="addSp modSp mod modAnim">
        <pc:chgData name="Kelly Stokes" userId="3e5c5154-569e-4d81-aa91-4f91841cdfa9" providerId="ADAL" clId="{2B37C0D8-E1C0-4025-A05D-71E06E541597}" dt="2023-05-10T14:02:47.107" v="82"/>
        <pc:sldMkLst>
          <pc:docMk/>
          <pc:sldMk cId="3089295420" sldId="671"/>
        </pc:sldMkLst>
        <pc:spChg chg="add mod">
          <ac:chgData name="Kelly Stokes" userId="3e5c5154-569e-4d81-aa91-4f91841cdfa9" providerId="ADAL" clId="{2B37C0D8-E1C0-4025-A05D-71E06E541597}" dt="2023-05-10T14:02:33.127" v="77" actId="14100"/>
          <ac:spMkLst>
            <pc:docMk/>
            <pc:sldMk cId="3089295420" sldId="671"/>
            <ac:spMk id="3" creationId="{8A8840F7-46A6-6D52-AAC6-E133870B106D}"/>
          </ac:spMkLst>
        </pc:spChg>
      </pc:sldChg>
      <pc:sldChg chg="del">
        <pc:chgData name="Kelly Stokes" userId="3e5c5154-569e-4d81-aa91-4f91841cdfa9" providerId="ADAL" clId="{2B37C0D8-E1C0-4025-A05D-71E06E541597}" dt="2023-05-10T14:02:09.995" v="74" actId="2696"/>
        <pc:sldMkLst>
          <pc:docMk/>
          <pc:sldMk cId="1926622661" sldId="672"/>
        </pc:sldMkLst>
      </pc:sldChg>
      <pc:sldChg chg="addSp modSp mod modAnim">
        <pc:chgData name="Kelly Stokes" userId="3e5c5154-569e-4d81-aa91-4f91841cdfa9" providerId="ADAL" clId="{2B37C0D8-E1C0-4025-A05D-71E06E541597}" dt="2023-05-10T14:02:51.419" v="84"/>
        <pc:sldMkLst>
          <pc:docMk/>
          <pc:sldMk cId="1421852928" sldId="673"/>
        </pc:sldMkLst>
        <pc:spChg chg="add mod">
          <ac:chgData name="Kelly Stokes" userId="3e5c5154-569e-4d81-aa91-4f91841cdfa9" providerId="ADAL" clId="{2B37C0D8-E1C0-4025-A05D-71E06E541597}" dt="2023-05-10T14:02:40.489" v="80" actId="14100"/>
          <ac:spMkLst>
            <pc:docMk/>
            <pc:sldMk cId="1421852928" sldId="673"/>
            <ac:spMk id="3" creationId="{BD1EB1EC-FCDC-83B3-238A-2ED3A4B71203}"/>
          </ac:spMkLst>
        </pc:spChg>
      </pc:sldChg>
      <pc:sldChg chg="del">
        <pc:chgData name="Kelly Stokes" userId="3e5c5154-569e-4d81-aa91-4f91841cdfa9" providerId="ADAL" clId="{2B37C0D8-E1C0-4025-A05D-71E06E541597}" dt="2023-05-10T14:02:09.995" v="74" actId="2696"/>
        <pc:sldMkLst>
          <pc:docMk/>
          <pc:sldMk cId="3598947603" sldId="674"/>
        </pc:sldMkLst>
      </pc:sldChg>
      <pc:sldChg chg="del">
        <pc:chgData name="Kelly Stokes" userId="3e5c5154-569e-4d81-aa91-4f91841cdfa9" providerId="ADAL" clId="{2B37C0D8-E1C0-4025-A05D-71E06E541597}" dt="2023-05-10T14:02:09.995" v="74" actId="2696"/>
        <pc:sldMkLst>
          <pc:docMk/>
          <pc:sldMk cId="26167099" sldId="675"/>
        </pc:sldMkLst>
      </pc:sldChg>
      <pc:sldChg chg="del">
        <pc:chgData name="Kelly Stokes" userId="3e5c5154-569e-4d81-aa91-4f91841cdfa9" providerId="ADAL" clId="{2B37C0D8-E1C0-4025-A05D-71E06E541597}" dt="2023-05-10T14:02:09.995" v="74" actId="2696"/>
        <pc:sldMkLst>
          <pc:docMk/>
          <pc:sldMk cId="901974495" sldId="677"/>
        </pc:sldMkLst>
      </pc:sldChg>
      <pc:sldChg chg="del">
        <pc:chgData name="Kelly Stokes" userId="3e5c5154-569e-4d81-aa91-4f91841cdfa9" providerId="ADAL" clId="{2B37C0D8-E1C0-4025-A05D-71E06E541597}" dt="2023-05-10T14:18:52.488" v="324" actId="2696"/>
        <pc:sldMkLst>
          <pc:docMk/>
          <pc:sldMk cId="3826905938" sldId="678"/>
        </pc:sldMkLst>
      </pc:sldChg>
      <pc:sldChg chg="addSp modSp modAnim">
        <pc:chgData name="Kelly Stokes" userId="3e5c5154-569e-4d81-aa91-4f91841cdfa9" providerId="ADAL" clId="{2B37C0D8-E1C0-4025-A05D-71E06E541597}" dt="2023-05-10T14:20:03.578" v="332"/>
        <pc:sldMkLst>
          <pc:docMk/>
          <pc:sldMk cId="1165309575" sldId="679"/>
        </pc:sldMkLst>
        <pc:picChg chg="add mod">
          <ac:chgData name="Kelly Stokes" userId="3e5c5154-569e-4d81-aa91-4f91841cdfa9" providerId="ADAL" clId="{2B37C0D8-E1C0-4025-A05D-71E06E541597}" dt="2023-05-10T14:18:58.856" v="325"/>
          <ac:picMkLst>
            <pc:docMk/>
            <pc:sldMk cId="1165309575" sldId="679"/>
            <ac:picMk id="4" creationId="{E6BCEE29-5D83-2D21-27EE-0399528E68AF}"/>
          </ac:picMkLst>
        </pc:picChg>
      </pc:sldChg>
      <pc:sldChg chg="addSp delSp modSp mod modAnim">
        <pc:chgData name="Kelly Stokes" userId="3e5c5154-569e-4d81-aa91-4f91841cdfa9" providerId="ADAL" clId="{2B37C0D8-E1C0-4025-A05D-71E06E541597}" dt="2023-05-10T14:21:35.225" v="368"/>
        <pc:sldMkLst>
          <pc:docMk/>
          <pc:sldMk cId="838038231" sldId="680"/>
        </pc:sldMkLst>
        <pc:spChg chg="mod">
          <ac:chgData name="Kelly Stokes" userId="3e5c5154-569e-4d81-aa91-4f91841cdfa9" providerId="ADAL" clId="{2B37C0D8-E1C0-4025-A05D-71E06E541597}" dt="2023-05-10T14:21:22.101" v="363" actId="1076"/>
          <ac:spMkLst>
            <pc:docMk/>
            <pc:sldMk cId="838038231" sldId="680"/>
            <ac:spMk id="2" creationId="{52DA34BA-82FC-47C5-BCE1-BB65E08B92A1}"/>
          </ac:spMkLst>
        </pc:spChg>
        <pc:spChg chg="add mod">
          <ac:chgData name="Kelly Stokes" userId="3e5c5154-569e-4d81-aa91-4f91841cdfa9" providerId="ADAL" clId="{2B37C0D8-E1C0-4025-A05D-71E06E541597}" dt="2023-05-10T14:20:42.976" v="341" actId="1076"/>
          <ac:spMkLst>
            <pc:docMk/>
            <pc:sldMk cId="838038231" sldId="680"/>
            <ac:spMk id="4" creationId="{4080C7BE-66CD-BEC7-0A8E-7F7866901497}"/>
          </ac:spMkLst>
        </pc:spChg>
        <pc:spChg chg="add mod">
          <ac:chgData name="Kelly Stokes" userId="3e5c5154-569e-4d81-aa91-4f91841cdfa9" providerId="ADAL" clId="{2B37C0D8-E1C0-4025-A05D-71E06E541597}" dt="2023-05-10T14:21:24.848" v="364" actId="1076"/>
          <ac:spMkLst>
            <pc:docMk/>
            <pc:sldMk cId="838038231" sldId="680"/>
            <ac:spMk id="6" creationId="{C43832C1-E980-26EF-DBEC-BB7D99DF3345}"/>
          </ac:spMkLst>
        </pc:spChg>
        <pc:spChg chg="add del">
          <ac:chgData name="Kelly Stokes" userId="3e5c5154-569e-4d81-aa91-4f91841cdfa9" providerId="ADAL" clId="{2B37C0D8-E1C0-4025-A05D-71E06E541597}" dt="2023-05-10T14:20:53.500" v="347" actId="22"/>
          <ac:spMkLst>
            <pc:docMk/>
            <pc:sldMk cId="838038231" sldId="680"/>
            <ac:spMk id="8" creationId="{0306D970-1D80-2BF6-1F1B-CFC401DDE64A}"/>
          </ac:spMkLst>
        </pc:spChg>
      </pc:sldChg>
      <pc:sldChg chg="del">
        <pc:chgData name="Kelly Stokes" userId="3e5c5154-569e-4d81-aa91-4f91841cdfa9" providerId="ADAL" clId="{2B37C0D8-E1C0-4025-A05D-71E06E541597}" dt="2023-05-10T14:03:06.268" v="86" actId="2696"/>
        <pc:sldMkLst>
          <pc:docMk/>
          <pc:sldMk cId="3593829052" sldId="681"/>
        </pc:sldMkLst>
      </pc:sldChg>
      <pc:sldChg chg="addSp modSp modAnim">
        <pc:chgData name="Kelly Stokes" userId="3e5c5154-569e-4d81-aa91-4f91841cdfa9" providerId="ADAL" clId="{2B37C0D8-E1C0-4025-A05D-71E06E541597}" dt="2023-05-10T14:04:11.881" v="94"/>
        <pc:sldMkLst>
          <pc:docMk/>
          <pc:sldMk cId="445381681" sldId="682"/>
        </pc:sldMkLst>
        <pc:picChg chg="add mod">
          <ac:chgData name="Kelly Stokes" userId="3e5c5154-569e-4d81-aa91-4f91841cdfa9" providerId="ADAL" clId="{2B37C0D8-E1C0-4025-A05D-71E06E541597}" dt="2023-05-10T14:04:03.772" v="91" actId="1076"/>
          <ac:picMkLst>
            <pc:docMk/>
            <pc:sldMk cId="445381681" sldId="682"/>
            <ac:picMk id="4098" creationId="{CCEF84DE-760D-386D-E7B0-EF54FE4F1764}"/>
          </ac:picMkLst>
        </pc:picChg>
      </pc:sldChg>
      <pc:sldChg chg="addSp delSp modSp mod modAnim">
        <pc:chgData name="Kelly Stokes" userId="3e5c5154-569e-4d81-aa91-4f91841cdfa9" providerId="ADAL" clId="{2B37C0D8-E1C0-4025-A05D-71E06E541597}" dt="2023-05-10T14:07:22.587" v="151"/>
        <pc:sldMkLst>
          <pc:docMk/>
          <pc:sldMk cId="4272809867" sldId="683"/>
        </pc:sldMkLst>
        <pc:spChg chg="mod">
          <ac:chgData name="Kelly Stokes" userId="3e5c5154-569e-4d81-aa91-4f91841cdfa9" providerId="ADAL" clId="{2B37C0D8-E1C0-4025-A05D-71E06E541597}" dt="2023-05-10T14:06:51.330" v="147" actId="20577"/>
          <ac:spMkLst>
            <pc:docMk/>
            <pc:sldMk cId="4272809867" sldId="683"/>
            <ac:spMk id="2" creationId="{52DA34BA-82FC-47C5-BCE1-BB65E08B92A1}"/>
          </ac:spMkLst>
        </pc:spChg>
        <pc:spChg chg="add mod">
          <ac:chgData name="Kelly Stokes" userId="3e5c5154-569e-4d81-aa91-4f91841cdfa9" providerId="ADAL" clId="{2B37C0D8-E1C0-4025-A05D-71E06E541597}" dt="2023-05-10T14:06:35.519" v="128" actId="1076"/>
          <ac:spMkLst>
            <pc:docMk/>
            <pc:sldMk cId="4272809867" sldId="683"/>
            <ac:spMk id="4" creationId="{03278A5A-870E-031C-63FE-86731DBF33F9}"/>
          </ac:spMkLst>
        </pc:spChg>
        <pc:spChg chg="add del">
          <ac:chgData name="Kelly Stokes" userId="3e5c5154-569e-4d81-aa91-4f91841cdfa9" providerId="ADAL" clId="{2B37C0D8-E1C0-4025-A05D-71E06E541597}" dt="2023-05-10T14:06:42.525" v="131" actId="22"/>
          <ac:spMkLst>
            <pc:docMk/>
            <pc:sldMk cId="4272809867" sldId="683"/>
            <ac:spMk id="6" creationId="{9BE6E7AD-C37C-BAC9-5708-92EA6EAB23D7}"/>
          </ac:spMkLst>
        </pc:spChg>
        <pc:spChg chg="add mod">
          <ac:chgData name="Kelly Stokes" userId="3e5c5154-569e-4d81-aa91-4f91841cdfa9" providerId="ADAL" clId="{2B37C0D8-E1C0-4025-A05D-71E06E541597}" dt="2023-05-10T14:06:47.583" v="134" actId="20577"/>
          <ac:spMkLst>
            <pc:docMk/>
            <pc:sldMk cId="4272809867" sldId="683"/>
            <ac:spMk id="8" creationId="{73A145EC-3121-29E4-45EE-CDA6128AF3E9}"/>
          </ac:spMkLst>
        </pc:spChg>
        <pc:picChg chg="add mod">
          <ac:chgData name="Kelly Stokes" userId="3e5c5154-569e-4d81-aa91-4f91841cdfa9" providerId="ADAL" clId="{2B37C0D8-E1C0-4025-A05D-71E06E541597}" dt="2023-05-10T14:03:59.649" v="89" actId="1076"/>
          <ac:picMkLst>
            <pc:docMk/>
            <pc:sldMk cId="4272809867" sldId="683"/>
            <ac:picMk id="3074" creationId="{ECA04C18-445F-CE5C-E6FC-F51D2A55557C}"/>
          </ac:picMkLst>
        </pc:picChg>
      </pc:sldChg>
      <pc:sldChg chg="addSp modSp mod modAnim">
        <pc:chgData name="Kelly Stokes" userId="3e5c5154-569e-4d81-aa91-4f91841cdfa9" providerId="ADAL" clId="{2B37C0D8-E1C0-4025-A05D-71E06E541597}" dt="2023-05-10T14:08:55.940" v="188" actId="20577"/>
        <pc:sldMkLst>
          <pc:docMk/>
          <pc:sldMk cId="2762928203" sldId="684"/>
        </pc:sldMkLst>
        <pc:spChg chg="mod">
          <ac:chgData name="Kelly Stokes" userId="3e5c5154-569e-4d81-aa91-4f91841cdfa9" providerId="ADAL" clId="{2B37C0D8-E1C0-4025-A05D-71E06E541597}" dt="2023-05-10T14:08:55.940" v="188" actId="20577"/>
          <ac:spMkLst>
            <pc:docMk/>
            <pc:sldMk cId="2762928203" sldId="684"/>
            <ac:spMk id="2" creationId="{52DA34BA-82FC-47C5-BCE1-BB65E08B92A1}"/>
          </ac:spMkLst>
        </pc:spChg>
        <pc:spChg chg="add mod">
          <ac:chgData name="Kelly Stokes" userId="3e5c5154-569e-4d81-aa91-4f91841cdfa9" providerId="ADAL" clId="{2B37C0D8-E1C0-4025-A05D-71E06E541597}" dt="2023-05-10T14:08:54.284" v="186" actId="27636"/>
          <ac:spMkLst>
            <pc:docMk/>
            <pc:sldMk cId="2762928203" sldId="684"/>
            <ac:spMk id="3" creationId="{5180A86E-677E-FAA3-EBDA-846FF3375B72}"/>
          </ac:spMkLst>
        </pc:spChg>
      </pc:sldChg>
      <pc:sldChg chg="del">
        <pc:chgData name="Kelly Stokes" userId="3e5c5154-569e-4d81-aa91-4f91841cdfa9" providerId="ADAL" clId="{2B37C0D8-E1C0-4025-A05D-71E06E541597}" dt="2023-05-10T14:08:41.633" v="181" actId="2696"/>
        <pc:sldMkLst>
          <pc:docMk/>
          <pc:sldMk cId="3240308734" sldId="685"/>
        </pc:sldMkLst>
      </pc:sldChg>
      <pc:sldChg chg="del">
        <pc:chgData name="Kelly Stokes" userId="3e5c5154-569e-4d81-aa91-4f91841cdfa9" providerId="ADAL" clId="{2B37C0D8-E1C0-4025-A05D-71E06E541597}" dt="2023-05-10T14:08:41.633" v="181" actId="2696"/>
        <pc:sldMkLst>
          <pc:docMk/>
          <pc:sldMk cId="433690583" sldId="686"/>
        </pc:sldMkLst>
      </pc:sldChg>
      <pc:sldChg chg="addSp modSp mod modAnim">
        <pc:chgData name="Kelly Stokes" userId="3e5c5154-569e-4d81-aa91-4f91841cdfa9" providerId="ADAL" clId="{2B37C0D8-E1C0-4025-A05D-71E06E541597}" dt="2023-05-10T14:07:59.034" v="176"/>
        <pc:sldMkLst>
          <pc:docMk/>
          <pc:sldMk cId="2728999495" sldId="687"/>
        </pc:sldMkLst>
        <pc:spChg chg="mod">
          <ac:chgData name="Kelly Stokes" userId="3e5c5154-569e-4d81-aa91-4f91841cdfa9" providerId="ADAL" clId="{2B37C0D8-E1C0-4025-A05D-71E06E541597}" dt="2023-05-10T14:07:42.932" v="172" actId="20577"/>
          <ac:spMkLst>
            <pc:docMk/>
            <pc:sldMk cId="2728999495" sldId="687"/>
            <ac:spMk id="2" creationId="{52DA34BA-82FC-47C5-BCE1-BB65E08B92A1}"/>
          </ac:spMkLst>
        </pc:spChg>
        <pc:spChg chg="add mod">
          <ac:chgData name="Kelly Stokes" userId="3e5c5154-569e-4d81-aa91-4f91841cdfa9" providerId="ADAL" clId="{2B37C0D8-E1C0-4025-A05D-71E06E541597}" dt="2023-05-10T14:07:32.780" v="155" actId="1076"/>
          <ac:spMkLst>
            <pc:docMk/>
            <pc:sldMk cId="2728999495" sldId="687"/>
            <ac:spMk id="4" creationId="{4B90AEB4-06FF-09F0-D973-FD2858C50E71}"/>
          </ac:spMkLst>
        </pc:spChg>
        <pc:spChg chg="add mod">
          <ac:chgData name="Kelly Stokes" userId="3e5c5154-569e-4d81-aa91-4f91841cdfa9" providerId="ADAL" clId="{2B37C0D8-E1C0-4025-A05D-71E06E541597}" dt="2023-05-10T14:07:39.700" v="159" actId="20577"/>
          <ac:spMkLst>
            <pc:docMk/>
            <pc:sldMk cId="2728999495" sldId="687"/>
            <ac:spMk id="6" creationId="{6203CA2F-2C45-8F17-8954-E36729AD4BB8}"/>
          </ac:spMkLst>
        </pc:spChg>
        <pc:picChg chg="add mod">
          <ac:chgData name="Kelly Stokes" userId="3e5c5154-569e-4d81-aa91-4f91841cdfa9" providerId="ADAL" clId="{2B37C0D8-E1C0-4025-A05D-71E06E541597}" dt="2023-05-10T14:07:25.824" v="152" actId="1076"/>
          <ac:picMkLst>
            <pc:docMk/>
            <pc:sldMk cId="2728999495" sldId="687"/>
            <ac:picMk id="6146" creationId="{84829332-F96E-B7BE-3DE5-69529492B54D}"/>
          </ac:picMkLst>
        </pc:picChg>
      </pc:sldChg>
      <pc:sldChg chg="addSp modSp mod modAnim">
        <pc:chgData name="Kelly Stokes" userId="3e5c5154-569e-4d81-aa91-4f91841cdfa9" providerId="ADAL" clId="{2B37C0D8-E1C0-4025-A05D-71E06E541597}" dt="2023-05-10T14:23:20.412" v="430" actId="27636"/>
        <pc:sldMkLst>
          <pc:docMk/>
          <pc:sldMk cId="2978714534" sldId="688"/>
        </pc:sldMkLst>
        <pc:spChg chg="add mod">
          <ac:chgData name="Kelly Stokes" userId="3e5c5154-569e-4d81-aa91-4f91841cdfa9" providerId="ADAL" clId="{2B37C0D8-E1C0-4025-A05D-71E06E541597}" dt="2023-05-10T14:23:20.412" v="430" actId="27636"/>
          <ac:spMkLst>
            <pc:docMk/>
            <pc:sldMk cId="2978714534" sldId="688"/>
            <ac:spMk id="3" creationId="{97061200-6010-DBA4-769B-B86154C24DFF}"/>
          </ac:spMkLst>
        </pc:spChg>
      </pc:sldChg>
      <pc:sldChg chg="del">
        <pc:chgData name="Kelly Stokes" userId="3e5c5154-569e-4d81-aa91-4f91841cdfa9" providerId="ADAL" clId="{2B37C0D8-E1C0-4025-A05D-71E06E541597}" dt="2023-05-10T14:23:00.968" v="422" actId="2696"/>
        <pc:sldMkLst>
          <pc:docMk/>
          <pc:sldMk cId="4124685034" sldId="689"/>
        </pc:sldMkLst>
      </pc:sldChg>
      <pc:sldChg chg="del">
        <pc:chgData name="Kelly Stokes" userId="3e5c5154-569e-4d81-aa91-4f91841cdfa9" providerId="ADAL" clId="{2B37C0D8-E1C0-4025-A05D-71E06E541597}" dt="2023-05-10T14:23:00.968" v="422" actId="2696"/>
        <pc:sldMkLst>
          <pc:docMk/>
          <pc:sldMk cId="4274185796" sldId="690"/>
        </pc:sldMkLst>
      </pc:sldChg>
      <pc:sldChg chg="del">
        <pc:chgData name="Kelly Stokes" userId="3e5c5154-569e-4d81-aa91-4f91841cdfa9" providerId="ADAL" clId="{2B37C0D8-E1C0-4025-A05D-71E06E541597}" dt="2023-05-10T14:10:47.695" v="250" actId="2696"/>
        <pc:sldMkLst>
          <pc:docMk/>
          <pc:sldMk cId="1385014613" sldId="691"/>
        </pc:sldMkLst>
      </pc:sldChg>
      <pc:sldChg chg="addSp modSp mod modAnim">
        <pc:chgData name="Kelly Stokes" userId="3e5c5154-569e-4d81-aa91-4f91841cdfa9" providerId="ADAL" clId="{2B37C0D8-E1C0-4025-A05D-71E06E541597}" dt="2023-05-10T14:11:09.057" v="258" actId="20577"/>
        <pc:sldMkLst>
          <pc:docMk/>
          <pc:sldMk cId="3417757436" sldId="692"/>
        </pc:sldMkLst>
        <pc:spChg chg="mod">
          <ac:chgData name="Kelly Stokes" userId="3e5c5154-569e-4d81-aa91-4f91841cdfa9" providerId="ADAL" clId="{2B37C0D8-E1C0-4025-A05D-71E06E541597}" dt="2023-05-10T14:11:09.057" v="258" actId="20577"/>
          <ac:spMkLst>
            <pc:docMk/>
            <pc:sldMk cId="3417757436" sldId="692"/>
            <ac:spMk id="2" creationId="{52DA34BA-82FC-47C5-BCE1-BB65E08B92A1}"/>
          </ac:spMkLst>
        </pc:spChg>
        <pc:spChg chg="add mod">
          <ac:chgData name="Kelly Stokes" userId="3e5c5154-569e-4d81-aa91-4f91841cdfa9" providerId="ADAL" clId="{2B37C0D8-E1C0-4025-A05D-71E06E541597}" dt="2023-05-10T14:11:06.177" v="257" actId="27636"/>
          <ac:spMkLst>
            <pc:docMk/>
            <pc:sldMk cId="3417757436" sldId="692"/>
            <ac:spMk id="3" creationId="{42377653-443D-B1D0-87A7-F81BB64BA279}"/>
          </ac:spMkLst>
        </pc:spChg>
      </pc:sldChg>
      <pc:sldChg chg="del">
        <pc:chgData name="Kelly Stokes" userId="3e5c5154-569e-4d81-aa91-4f91841cdfa9" providerId="ADAL" clId="{2B37C0D8-E1C0-4025-A05D-71E06E541597}" dt="2023-05-10T14:12:26.879" v="291" actId="2696"/>
        <pc:sldMkLst>
          <pc:docMk/>
          <pc:sldMk cId="1431919358" sldId="693"/>
        </pc:sldMkLst>
      </pc:sldChg>
      <pc:sldChg chg="addSp modSp mod modAnim">
        <pc:chgData name="Kelly Stokes" userId="3e5c5154-569e-4d81-aa91-4f91841cdfa9" providerId="ADAL" clId="{2B37C0D8-E1C0-4025-A05D-71E06E541597}" dt="2023-05-10T14:12:43.349" v="297" actId="27636"/>
        <pc:sldMkLst>
          <pc:docMk/>
          <pc:sldMk cId="1791071385" sldId="694"/>
        </pc:sldMkLst>
        <pc:spChg chg="mod">
          <ac:chgData name="Kelly Stokes" userId="3e5c5154-569e-4d81-aa91-4f91841cdfa9" providerId="ADAL" clId="{2B37C0D8-E1C0-4025-A05D-71E06E541597}" dt="2023-05-10T14:12:34.597" v="292" actId="20577"/>
          <ac:spMkLst>
            <pc:docMk/>
            <pc:sldMk cId="1791071385" sldId="694"/>
            <ac:spMk id="2" creationId="{52DA34BA-82FC-47C5-BCE1-BB65E08B92A1}"/>
          </ac:spMkLst>
        </pc:spChg>
        <pc:spChg chg="add mod">
          <ac:chgData name="Kelly Stokes" userId="3e5c5154-569e-4d81-aa91-4f91841cdfa9" providerId="ADAL" clId="{2B37C0D8-E1C0-4025-A05D-71E06E541597}" dt="2023-05-10T14:12:43.349" v="297" actId="27636"/>
          <ac:spMkLst>
            <pc:docMk/>
            <pc:sldMk cId="1791071385" sldId="694"/>
            <ac:spMk id="3" creationId="{DF68278E-DAE9-E100-D94A-3E571063D8E9}"/>
          </ac:spMkLst>
        </pc:spChg>
      </pc:sldChg>
      <pc:sldChg chg="modSp mod">
        <pc:chgData name="Kelly Stokes" userId="3e5c5154-569e-4d81-aa91-4f91841cdfa9" providerId="ADAL" clId="{2B37C0D8-E1C0-4025-A05D-71E06E541597}" dt="2023-05-10T14:13:22.799" v="302" actId="13926"/>
        <pc:sldMkLst>
          <pc:docMk/>
          <pc:sldMk cId="3698945468" sldId="695"/>
        </pc:sldMkLst>
        <pc:spChg chg="mod">
          <ac:chgData name="Kelly Stokes" userId="3e5c5154-569e-4d81-aa91-4f91841cdfa9" providerId="ADAL" clId="{2B37C0D8-E1C0-4025-A05D-71E06E541597}" dt="2023-05-10T14:13:22.799" v="302" actId="13926"/>
          <ac:spMkLst>
            <pc:docMk/>
            <pc:sldMk cId="3698945468" sldId="695"/>
            <ac:spMk id="2" creationId="{52DA34BA-82FC-47C5-BCE1-BB65E08B92A1}"/>
          </ac:spMkLst>
        </pc:spChg>
      </pc:sldChg>
      <pc:sldChg chg="del">
        <pc:chgData name="Kelly Stokes" userId="3e5c5154-569e-4d81-aa91-4f91841cdfa9" providerId="ADAL" clId="{2B37C0D8-E1C0-4025-A05D-71E06E541597}" dt="2023-05-10T14:14:12.017" v="308" actId="2696"/>
        <pc:sldMkLst>
          <pc:docMk/>
          <pc:sldMk cId="1952061556" sldId="697"/>
        </pc:sldMkLst>
      </pc:sldChg>
      <pc:sldChg chg="del">
        <pc:chgData name="Kelly Stokes" userId="3e5c5154-569e-4d81-aa91-4f91841cdfa9" providerId="ADAL" clId="{2B37C0D8-E1C0-4025-A05D-71E06E541597}" dt="2023-05-10T14:14:12.017" v="308" actId="2696"/>
        <pc:sldMkLst>
          <pc:docMk/>
          <pc:sldMk cId="1074924591" sldId="698"/>
        </pc:sldMkLst>
      </pc:sldChg>
      <pc:sldChg chg="del">
        <pc:chgData name="Kelly Stokes" userId="3e5c5154-569e-4d81-aa91-4f91841cdfa9" providerId="ADAL" clId="{2B37C0D8-E1C0-4025-A05D-71E06E541597}" dt="2023-05-10T14:14:12.017" v="308" actId="2696"/>
        <pc:sldMkLst>
          <pc:docMk/>
          <pc:sldMk cId="115652043" sldId="699"/>
        </pc:sldMkLst>
      </pc:sldChg>
      <pc:sldChg chg="del">
        <pc:chgData name="Kelly Stokes" userId="3e5c5154-569e-4d81-aa91-4f91841cdfa9" providerId="ADAL" clId="{2B37C0D8-E1C0-4025-A05D-71E06E541597}" dt="2023-05-10T14:14:12.017" v="308" actId="2696"/>
        <pc:sldMkLst>
          <pc:docMk/>
          <pc:sldMk cId="2112295788" sldId="700"/>
        </pc:sldMkLst>
      </pc:sldChg>
      <pc:sldChg chg="del">
        <pc:chgData name="Kelly Stokes" userId="3e5c5154-569e-4d81-aa91-4f91841cdfa9" providerId="ADAL" clId="{2B37C0D8-E1C0-4025-A05D-71E06E541597}" dt="2023-05-10T14:14:12.017" v="308" actId="2696"/>
        <pc:sldMkLst>
          <pc:docMk/>
          <pc:sldMk cId="1016851482" sldId="701"/>
        </pc:sldMkLst>
      </pc:sldChg>
      <pc:sldChg chg="del">
        <pc:chgData name="Kelly Stokes" userId="3e5c5154-569e-4d81-aa91-4f91841cdfa9" providerId="ADAL" clId="{2B37C0D8-E1C0-4025-A05D-71E06E541597}" dt="2023-05-10T14:14:12.017" v="308" actId="2696"/>
        <pc:sldMkLst>
          <pc:docMk/>
          <pc:sldMk cId="1102349066" sldId="702"/>
        </pc:sldMkLst>
      </pc:sldChg>
      <pc:sldChg chg="addSp modSp mod">
        <pc:chgData name="Kelly Stokes" userId="3e5c5154-569e-4d81-aa91-4f91841cdfa9" providerId="ADAL" clId="{2B37C0D8-E1C0-4025-A05D-71E06E541597}" dt="2023-05-10T14:18:35.317" v="321" actId="1076"/>
        <pc:sldMkLst>
          <pc:docMk/>
          <pc:sldMk cId="1227178505" sldId="705"/>
        </pc:sldMkLst>
        <pc:spChg chg="add mod">
          <ac:chgData name="Kelly Stokes" userId="3e5c5154-569e-4d81-aa91-4f91841cdfa9" providerId="ADAL" clId="{2B37C0D8-E1C0-4025-A05D-71E06E541597}" dt="2023-05-10T14:18:35.317" v="321" actId="1076"/>
          <ac:spMkLst>
            <pc:docMk/>
            <pc:sldMk cId="1227178505" sldId="705"/>
            <ac:spMk id="3" creationId="{1C88F70F-EB31-D6B7-5328-B5A1301602DC}"/>
          </ac:spMkLst>
        </pc:spChg>
      </pc:sldChg>
      <pc:sldChg chg="del">
        <pc:chgData name="Kelly Stokes" userId="3e5c5154-569e-4d81-aa91-4f91841cdfa9" providerId="ADAL" clId="{2B37C0D8-E1C0-4025-A05D-71E06E541597}" dt="2023-05-10T14:18:19.350" v="319" actId="2696"/>
        <pc:sldMkLst>
          <pc:docMk/>
          <pc:sldMk cId="1702995978" sldId="706"/>
        </pc:sldMkLst>
      </pc:sldChg>
      <pc:sldChg chg="del">
        <pc:chgData name="Kelly Stokes" userId="3e5c5154-569e-4d81-aa91-4f91841cdfa9" providerId="ADAL" clId="{2B37C0D8-E1C0-4025-A05D-71E06E541597}" dt="2023-05-10T14:18:19.350" v="319" actId="2696"/>
        <pc:sldMkLst>
          <pc:docMk/>
          <pc:sldMk cId="1054745562" sldId="707"/>
        </pc:sldMkLst>
      </pc:sldChg>
      <pc:sldChg chg="addSp modSp mod">
        <pc:chgData name="Kelly Stokes" userId="3e5c5154-569e-4d81-aa91-4f91841cdfa9" providerId="ADAL" clId="{2B37C0D8-E1C0-4025-A05D-71E06E541597}" dt="2023-05-10T14:18:41.287" v="323" actId="1076"/>
        <pc:sldMkLst>
          <pc:docMk/>
          <pc:sldMk cId="343626170" sldId="708"/>
        </pc:sldMkLst>
        <pc:spChg chg="add mod">
          <ac:chgData name="Kelly Stokes" userId="3e5c5154-569e-4d81-aa91-4f91841cdfa9" providerId="ADAL" clId="{2B37C0D8-E1C0-4025-A05D-71E06E541597}" dt="2023-05-10T14:18:41.287" v="323" actId="1076"/>
          <ac:spMkLst>
            <pc:docMk/>
            <pc:sldMk cId="343626170" sldId="708"/>
            <ac:spMk id="3" creationId="{5514DF5D-9812-FA00-A328-8BDA02B523A1}"/>
          </ac:spMkLst>
        </pc:spChg>
      </pc:sldChg>
      <pc:sldChg chg="del">
        <pc:chgData name="Kelly Stokes" userId="3e5c5154-569e-4d81-aa91-4f91841cdfa9" providerId="ADAL" clId="{2B37C0D8-E1C0-4025-A05D-71E06E541597}" dt="2023-05-10T14:18:19.350" v="319" actId="2696"/>
        <pc:sldMkLst>
          <pc:docMk/>
          <pc:sldMk cId="1166986922" sldId="709"/>
        </pc:sldMkLst>
      </pc:sldChg>
      <pc:sldChg chg="del">
        <pc:chgData name="Kelly Stokes" userId="3e5c5154-569e-4d81-aa91-4f91841cdfa9" providerId="ADAL" clId="{2B37C0D8-E1C0-4025-A05D-71E06E541597}" dt="2023-05-10T14:18:19.350" v="319" actId="2696"/>
        <pc:sldMkLst>
          <pc:docMk/>
          <pc:sldMk cId="545144588" sldId="710"/>
        </pc:sldMkLst>
      </pc:sldChg>
      <pc:sldChg chg="del">
        <pc:chgData name="Kelly Stokes" userId="3e5c5154-569e-4d81-aa91-4f91841cdfa9" providerId="ADAL" clId="{2B37C0D8-E1C0-4025-A05D-71E06E541597}" dt="2023-05-10T14:18:52.488" v="324" actId="2696"/>
        <pc:sldMkLst>
          <pc:docMk/>
          <pc:sldMk cId="2813357726" sldId="711"/>
        </pc:sldMkLst>
      </pc:sldChg>
      <pc:sldChg chg="addSp modSp modAnim">
        <pc:chgData name="Kelly Stokes" userId="3e5c5154-569e-4d81-aa91-4f91841cdfa9" providerId="ADAL" clId="{2B37C0D8-E1C0-4025-A05D-71E06E541597}" dt="2023-05-10T14:20:33.314" v="338"/>
        <pc:sldMkLst>
          <pc:docMk/>
          <pc:sldMk cId="4123418208" sldId="712"/>
        </pc:sldMkLst>
        <pc:picChg chg="add mod">
          <ac:chgData name="Kelly Stokes" userId="3e5c5154-569e-4d81-aa91-4f91841cdfa9" providerId="ADAL" clId="{2B37C0D8-E1C0-4025-A05D-71E06E541597}" dt="2023-05-10T14:19:46.502" v="328"/>
          <ac:picMkLst>
            <pc:docMk/>
            <pc:sldMk cId="4123418208" sldId="712"/>
            <ac:picMk id="4" creationId="{1759C74D-3E2B-7436-159E-E8A046112948}"/>
          </ac:picMkLst>
        </pc:picChg>
      </pc:sldChg>
      <pc:sldChg chg="addSp modSp mod modAnim">
        <pc:chgData name="Kelly Stokes" userId="3e5c5154-569e-4d81-aa91-4f91841cdfa9" providerId="ADAL" clId="{2B37C0D8-E1C0-4025-A05D-71E06E541597}" dt="2023-05-10T14:22:44.740" v="421"/>
        <pc:sldMkLst>
          <pc:docMk/>
          <pc:sldMk cId="2562337224" sldId="713"/>
        </pc:sldMkLst>
        <pc:spChg chg="mod">
          <ac:chgData name="Kelly Stokes" userId="3e5c5154-569e-4d81-aa91-4f91841cdfa9" providerId="ADAL" clId="{2B37C0D8-E1C0-4025-A05D-71E06E541597}" dt="2023-05-10T14:22:35.668" v="417" actId="1076"/>
          <ac:spMkLst>
            <pc:docMk/>
            <pc:sldMk cId="2562337224" sldId="713"/>
            <ac:spMk id="2" creationId="{52DA34BA-82FC-47C5-BCE1-BB65E08B92A1}"/>
          </ac:spMkLst>
        </pc:spChg>
        <pc:spChg chg="add mod">
          <ac:chgData name="Kelly Stokes" userId="3e5c5154-569e-4d81-aa91-4f91841cdfa9" providerId="ADAL" clId="{2B37C0D8-E1C0-4025-A05D-71E06E541597}" dt="2023-05-10T14:22:21.623" v="396" actId="1076"/>
          <ac:spMkLst>
            <pc:docMk/>
            <pc:sldMk cId="2562337224" sldId="713"/>
            <ac:spMk id="5" creationId="{2A64E75F-F8C2-44F4-0DFB-FF068FF2B546}"/>
          </ac:spMkLst>
        </pc:spChg>
        <pc:spChg chg="add mod">
          <ac:chgData name="Kelly Stokes" userId="3e5c5154-569e-4d81-aa91-4f91841cdfa9" providerId="ADAL" clId="{2B37C0D8-E1C0-4025-A05D-71E06E541597}" dt="2023-05-10T14:22:28.930" v="400" actId="1076"/>
          <ac:spMkLst>
            <pc:docMk/>
            <pc:sldMk cId="2562337224" sldId="713"/>
            <ac:spMk id="7" creationId="{1054F7D9-F2DF-5E2B-A636-F9660D693EF6}"/>
          </ac:spMkLst>
        </pc:spChg>
        <pc:picChg chg="add mod">
          <ac:chgData name="Kelly Stokes" userId="3e5c5154-569e-4d81-aa91-4f91841cdfa9" providerId="ADAL" clId="{2B37C0D8-E1C0-4025-A05D-71E06E541597}" dt="2023-05-10T14:19:49.665" v="329"/>
          <ac:picMkLst>
            <pc:docMk/>
            <pc:sldMk cId="2562337224" sldId="713"/>
            <ac:picMk id="3" creationId="{3055D9E9-0E9B-F74B-E9AD-390EBAA0CC7A}"/>
          </ac:picMkLst>
        </pc:picChg>
      </pc:sldChg>
      <pc:sldChg chg="addSp modSp mod modAnim">
        <pc:chgData name="Kelly Stokes" userId="3e5c5154-569e-4d81-aa91-4f91841cdfa9" providerId="ADAL" clId="{2B37C0D8-E1C0-4025-A05D-71E06E541597}" dt="2023-05-10T14:23:40.820" v="439" actId="27636"/>
        <pc:sldMkLst>
          <pc:docMk/>
          <pc:sldMk cId="2910147929" sldId="720"/>
        </pc:sldMkLst>
        <pc:spChg chg="mod">
          <ac:chgData name="Kelly Stokes" userId="3e5c5154-569e-4d81-aa91-4f91841cdfa9" providerId="ADAL" clId="{2B37C0D8-E1C0-4025-A05D-71E06E541597}" dt="2023-05-10T14:23:34.249" v="434" actId="20577"/>
          <ac:spMkLst>
            <pc:docMk/>
            <pc:sldMk cId="2910147929" sldId="720"/>
            <ac:spMk id="2" creationId="{52DA34BA-82FC-47C5-BCE1-BB65E08B92A1}"/>
          </ac:spMkLst>
        </pc:spChg>
        <pc:spChg chg="add mod">
          <ac:chgData name="Kelly Stokes" userId="3e5c5154-569e-4d81-aa91-4f91841cdfa9" providerId="ADAL" clId="{2B37C0D8-E1C0-4025-A05D-71E06E541597}" dt="2023-05-10T14:23:40.820" v="439" actId="27636"/>
          <ac:spMkLst>
            <pc:docMk/>
            <pc:sldMk cId="2910147929" sldId="720"/>
            <ac:spMk id="3" creationId="{3068C946-85D9-1F92-F652-1488E4813029}"/>
          </ac:spMkLst>
        </pc:spChg>
      </pc:sldChg>
      <pc:sldChg chg="del">
        <pc:chgData name="Kelly Stokes" userId="3e5c5154-569e-4d81-aa91-4f91841cdfa9" providerId="ADAL" clId="{2B37C0D8-E1C0-4025-A05D-71E06E541597}" dt="2023-05-10T14:23:00.968" v="422" actId="2696"/>
        <pc:sldMkLst>
          <pc:docMk/>
          <pc:sldMk cId="1518914503" sldId="721"/>
        </pc:sldMkLst>
      </pc:sldChg>
      <pc:sldChg chg="del">
        <pc:chgData name="Kelly Stokes" userId="3e5c5154-569e-4d81-aa91-4f91841cdfa9" providerId="ADAL" clId="{2B37C0D8-E1C0-4025-A05D-71E06E541597}" dt="2023-05-10T14:23:00.968" v="422" actId="2696"/>
        <pc:sldMkLst>
          <pc:docMk/>
          <pc:sldMk cId="543135601" sldId="722"/>
        </pc:sldMkLst>
      </pc:sldChg>
      <pc:sldChg chg="del">
        <pc:chgData name="Kelly Stokes" userId="3e5c5154-569e-4d81-aa91-4f91841cdfa9" providerId="ADAL" clId="{2B37C0D8-E1C0-4025-A05D-71E06E541597}" dt="2023-05-10T14:17:32.474" v="316" actId="2696"/>
        <pc:sldMkLst>
          <pc:docMk/>
          <pc:sldMk cId="1669295337" sldId="723"/>
        </pc:sldMkLst>
      </pc:sldChg>
      <pc:sldChg chg="del">
        <pc:chgData name="Kelly Stokes" userId="3e5c5154-569e-4d81-aa91-4f91841cdfa9" providerId="ADAL" clId="{2B37C0D8-E1C0-4025-A05D-71E06E541597}" dt="2023-05-10T14:17:32.474" v="316" actId="2696"/>
        <pc:sldMkLst>
          <pc:docMk/>
          <pc:sldMk cId="1810386445" sldId="724"/>
        </pc:sldMkLst>
      </pc:sldChg>
      <pc:sldChg chg="del">
        <pc:chgData name="Kelly Stokes" userId="3e5c5154-569e-4d81-aa91-4f91841cdfa9" providerId="ADAL" clId="{2B37C0D8-E1C0-4025-A05D-71E06E541597}" dt="2023-05-10T14:17:32.474" v="316" actId="2696"/>
        <pc:sldMkLst>
          <pc:docMk/>
          <pc:sldMk cId="776138626" sldId="725"/>
        </pc:sldMkLst>
      </pc:sldChg>
      <pc:sldChg chg="del">
        <pc:chgData name="Kelly Stokes" userId="3e5c5154-569e-4d81-aa91-4f91841cdfa9" providerId="ADAL" clId="{2B37C0D8-E1C0-4025-A05D-71E06E541597}" dt="2023-05-10T14:17:32.474" v="316" actId="2696"/>
        <pc:sldMkLst>
          <pc:docMk/>
          <pc:sldMk cId="3980760049" sldId="726"/>
        </pc:sldMkLst>
      </pc:sldChg>
      <pc:sldChg chg="del">
        <pc:chgData name="Kelly Stokes" userId="3e5c5154-569e-4d81-aa91-4f91841cdfa9" providerId="ADAL" clId="{2B37C0D8-E1C0-4025-A05D-71E06E541597}" dt="2023-05-10T14:17:32.474" v="316" actId="2696"/>
        <pc:sldMkLst>
          <pc:docMk/>
          <pc:sldMk cId="441225208" sldId="727"/>
        </pc:sldMkLst>
      </pc:sldChg>
      <pc:sldChg chg="del">
        <pc:chgData name="Kelly Stokes" userId="3e5c5154-569e-4d81-aa91-4f91841cdfa9" providerId="ADAL" clId="{2B37C0D8-E1C0-4025-A05D-71E06E541597}" dt="2023-05-10T14:17:32.474" v="316" actId="2696"/>
        <pc:sldMkLst>
          <pc:docMk/>
          <pc:sldMk cId="3011563530" sldId="728"/>
        </pc:sldMkLst>
      </pc:sldChg>
      <pc:sldChg chg="del">
        <pc:chgData name="Kelly Stokes" userId="3e5c5154-569e-4d81-aa91-4f91841cdfa9" providerId="ADAL" clId="{2B37C0D8-E1C0-4025-A05D-71E06E541597}" dt="2023-05-10T14:17:32.474" v="316" actId="2696"/>
        <pc:sldMkLst>
          <pc:docMk/>
          <pc:sldMk cId="3925420001" sldId="729"/>
        </pc:sldMkLst>
      </pc:sldChg>
      <pc:sldChg chg="del">
        <pc:chgData name="Kelly Stokes" userId="3e5c5154-569e-4d81-aa91-4f91841cdfa9" providerId="ADAL" clId="{2B37C0D8-E1C0-4025-A05D-71E06E541597}" dt="2023-05-10T14:17:32.474" v="316" actId="2696"/>
        <pc:sldMkLst>
          <pc:docMk/>
          <pc:sldMk cId="117625673" sldId="730"/>
        </pc:sldMkLst>
      </pc:sldChg>
      <pc:sldChg chg="del">
        <pc:chgData name="Kelly Stokes" userId="3e5c5154-569e-4d81-aa91-4f91841cdfa9" providerId="ADAL" clId="{2B37C0D8-E1C0-4025-A05D-71E06E541597}" dt="2023-05-10T14:16:41.947" v="313" actId="2696"/>
        <pc:sldMkLst>
          <pc:docMk/>
          <pc:sldMk cId="424516619" sldId="732"/>
        </pc:sldMkLst>
      </pc:sldChg>
      <pc:sldChg chg="del">
        <pc:chgData name="Kelly Stokes" userId="3e5c5154-569e-4d81-aa91-4f91841cdfa9" providerId="ADAL" clId="{2B37C0D8-E1C0-4025-A05D-71E06E541597}" dt="2023-05-10T14:15:05.076" v="309" actId="2696"/>
        <pc:sldMkLst>
          <pc:docMk/>
          <pc:sldMk cId="2763311627" sldId="734"/>
        </pc:sldMkLst>
      </pc:sldChg>
      <pc:sldChg chg="del">
        <pc:chgData name="Kelly Stokes" userId="3e5c5154-569e-4d81-aa91-4f91841cdfa9" providerId="ADAL" clId="{2B37C0D8-E1C0-4025-A05D-71E06E541597}" dt="2023-05-10T14:15:05.076" v="309" actId="2696"/>
        <pc:sldMkLst>
          <pc:docMk/>
          <pc:sldMk cId="4205604601" sldId="735"/>
        </pc:sldMkLst>
      </pc:sldChg>
      <pc:sldChg chg="del">
        <pc:chgData name="Kelly Stokes" userId="3e5c5154-569e-4d81-aa91-4f91841cdfa9" providerId="ADAL" clId="{2B37C0D8-E1C0-4025-A05D-71E06E541597}" dt="2023-05-10T14:15:05.076" v="309" actId="2696"/>
        <pc:sldMkLst>
          <pc:docMk/>
          <pc:sldMk cId="124853749" sldId="736"/>
        </pc:sldMkLst>
      </pc:sldChg>
      <pc:sldChg chg="del">
        <pc:chgData name="Kelly Stokes" userId="3e5c5154-569e-4d81-aa91-4f91841cdfa9" providerId="ADAL" clId="{2B37C0D8-E1C0-4025-A05D-71E06E541597}" dt="2023-05-10T14:15:05.076" v="309" actId="2696"/>
        <pc:sldMkLst>
          <pc:docMk/>
          <pc:sldMk cId="2028413534" sldId="737"/>
        </pc:sldMkLst>
      </pc:sldChg>
      <pc:sldChg chg="del">
        <pc:chgData name="Kelly Stokes" userId="3e5c5154-569e-4d81-aa91-4f91841cdfa9" providerId="ADAL" clId="{2B37C0D8-E1C0-4025-A05D-71E06E541597}" dt="2023-05-10T14:15:05.076" v="309" actId="2696"/>
        <pc:sldMkLst>
          <pc:docMk/>
          <pc:sldMk cId="2552583191" sldId="738"/>
        </pc:sldMkLst>
      </pc:sldChg>
      <pc:sldChg chg="del">
        <pc:chgData name="Kelly Stokes" userId="3e5c5154-569e-4d81-aa91-4f91841cdfa9" providerId="ADAL" clId="{2B37C0D8-E1C0-4025-A05D-71E06E541597}" dt="2023-05-10T14:15:05.076" v="309" actId="2696"/>
        <pc:sldMkLst>
          <pc:docMk/>
          <pc:sldMk cId="1909425295" sldId="739"/>
        </pc:sldMkLst>
      </pc:sldChg>
      <pc:sldChg chg="addSp modSp mod modAnim">
        <pc:chgData name="Kelly Stokes" userId="3e5c5154-569e-4d81-aa91-4f91841cdfa9" providerId="ADAL" clId="{2B37C0D8-E1C0-4025-A05D-71E06E541597}" dt="2023-05-10T14:24:42.198" v="449"/>
        <pc:sldMkLst>
          <pc:docMk/>
          <pc:sldMk cId="1561645894" sldId="742"/>
        </pc:sldMkLst>
        <pc:spChg chg="add mod">
          <ac:chgData name="Kelly Stokes" userId="3e5c5154-569e-4d81-aa91-4f91841cdfa9" providerId="ADAL" clId="{2B37C0D8-E1C0-4025-A05D-71E06E541597}" dt="2023-05-10T14:24:33.754" v="447" actId="1076"/>
          <ac:spMkLst>
            <pc:docMk/>
            <pc:sldMk cId="1561645894" sldId="742"/>
            <ac:spMk id="3" creationId="{1F96F6C9-EC6D-3A66-672B-232001C74538}"/>
          </ac:spMkLst>
        </pc:spChg>
      </pc:sldChg>
      <pc:sldChg chg="del">
        <pc:chgData name="Kelly Stokes" userId="3e5c5154-569e-4d81-aa91-4f91841cdfa9" providerId="ADAL" clId="{2B37C0D8-E1C0-4025-A05D-71E06E541597}" dt="2023-05-10T14:24:18.406" v="445" actId="2696"/>
        <pc:sldMkLst>
          <pc:docMk/>
          <pc:sldMk cId="1058502150" sldId="743"/>
        </pc:sldMkLst>
      </pc:sldChg>
      <pc:sldChg chg="del">
        <pc:chgData name="Kelly Stokes" userId="3e5c5154-569e-4d81-aa91-4f91841cdfa9" providerId="ADAL" clId="{2B37C0D8-E1C0-4025-A05D-71E06E541597}" dt="2023-05-10T14:24:18.406" v="445" actId="2696"/>
        <pc:sldMkLst>
          <pc:docMk/>
          <pc:sldMk cId="1638226040" sldId="744"/>
        </pc:sldMkLst>
      </pc:sldChg>
      <pc:sldChg chg="addSp modSp mod modAnim">
        <pc:chgData name="Kelly Stokes" userId="3e5c5154-569e-4d81-aa91-4f91841cdfa9" providerId="ADAL" clId="{2B37C0D8-E1C0-4025-A05D-71E06E541597}" dt="2023-05-10T14:24:51.576" v="453"/>
        <pc:sldMkLst>
          <pc:docMk/>
          <pc:sldMk cId="3812779393" sldId="745"/>
        </pc:sldMkLst>
        <pc:spChg chg="add mod">
          <ac:chgData name="Kelly Stokes" userId="3e5c5154-569e-4d81-aa91-4f91841cdfa9" providerId="ADAL" clId="{2B37C0D8-E1C0-4025-A05D-71E06E541597}" dt="2023-05-10T14:24:50.612" v="452" actId="1076"/>
          <ac:spMkLst>
            <pc:docMk/>
            <pc:sldMk cId="3812779393" sldId="745"/>
            <ac:spMk id="3" creationId="{A474631B-2745-1C1E-B647-EABE1AB668E3}"/>
          </ac:spMkLst>
        </pc:spChg>
      </pc:sldChg>
      <pc:sldChg chg="del">
        <pc:chgData name="Kelly Stokes" userId="3e5c5154-569e-4d81-aa91-4f91841cdfa9" providerId="ADAL" clId="{2B37C0D8-E1C0-4025-A05D-71E06E541597}" dt="2023-05-10T14:24:18.406" v="445" actId="2696"/>
        <pc:sldMkLst>
          <pc:docMk/>
          <pc:sldMk cId="1271228082" sldId="746"/>
        </pc:sldMkLst>
      </pc:sldChg>
      <pc:sldChg chg="del">
        <pc:chgData name="Kelly Stokes" userId="3e5c5154-569e-4d81-aa91-4f91841cdfa9" providerId="ADAL" clId="{2B37C0D8-E1C0-4025-A05D-71E06E541597}" dt="2023-05-10T14:24:18.406" v="445" actId="2696"/>
        <pc:sldMkLst>
          <pc:docMk/>
          <pc:sldMk cId="3572289210" sldId="747"/>
        </pc:sldMkLst>
      </pc:sldChg>
      <pc:sldChg chg="del">
        <pc:chgData name="Kelly Stokes" userId="3e5c5154-569e-4d81-aa91-4f91841cdfa9" providerId="ADAL" clId="{2B37C0D8-E1C0-4025-A05D-71E06E541597}" dt="2023-05-10T14:17:45.111" v="317" actId="2696"/>
        <pc:sldMkLst>
          <pc:docMk/>
          <pc:sldMk cId="212165611" sldId="748"/>
        </pc:sldMkLst>
      </pc:sldChg>
      <pc:sldChg chg="del">
        <pc:chgData name="Kelly Stokes" userId="3e5c5154-569e-4d81-aa91-4f91841cdfa9" providerId="ADAL" clId="{2B37C0D8-E1C0-4025-A05D-71E06E541597}" dt="2023-05-10T14:17:45.111" v="317" actId="2696"/>
        <pc:sldMkLst>
          <pc:docMk/>
          <pc:sldMk cId="4260854925" sldId="749"/>
        </pc:sldMkLst>
      </pc:sldChg>
      <pc:sldChg chg="del">
        <pc:chgData name="Kelly Stokes" userId="3e5c5154-569e-4d81-aa91-4f91841cdfa9" providerId="ADAL" clId="{2B37C0D8-E1C0-4025-A05D-71E06E541597}" dt="2023-05-10T14:17:45.111" v="317" actId="2696"/>
        <pc:sldMkLst>
          <pc:docMk/>
          <pc:sldMk cId="1183262049" sldId="750"/>
        </pc:sldMkLst>
      </pc:sldChg>
      <pc:sldChg chg="del">
        <pc:chgData name="Kelly Stokes" userId="3e5c5154-569e-4d81-aa91-4f91841cdfa9" providerId="ADAL" clId="{2B37C0D8-E1C0-4025-A05D-71E06E541597}" dt="2023-05-10T14:17:45.111" v="317" actId="2696"/>
        <pc:sldMkLst>
          <pc:docMk/>
          <pc:sldMk cId="2259915226" sldId="751"/>
        </pc:sldMkLst>
      </pc:sldChg>
      <pc:sldChg chg="del">
        <pc:chgData name="Kelly Stokes" userId="3e5c5154-569e-4d81-aa91-4f91841cdfa9" providerId="ADAL" clId="{2B37C0D8-E1C0-4025-A05D-71E06E541597}" dt="2023-05-10T14:17:45.111" v="317" actId="2696"/>
        <pc:sldMkLst>
          <pc:docMk/>
          <pc:sldMk cId="2861803845" sldId="752"/>
        </pc:sldMkLst>
      </pc:sldChg>
      <pc:sldChg chg="del">
        <pc:chgData name="Kelly Stokes" userId="3e5c5154-569e-4d81-aa91-4f91841cdfa9" providerId="ADAL" clId="{2B37C0D8-E1C0-4025-A05D-71E06E541597}" dt="2023-05-10T14:17:45.111" v="317" actId="2696"/>
        <pc:sldMkLst>
          <pc:docMk/>
          <pc:sldMk cId="2075640252" sldId="753"/>
        </pc:sldMkLst>
      </pc:sldChg>
      <pc:sldChg chg="del">
        <pc:chgData name="Kelly Stokes" userId="3e5c5154-569e-4d81-aa91-4f91841cdfa9" providerId="ADAL" clId="{2B37C0D8-E1C0-4025-A05D-71E06E541597}" dt="2023-05-10T14:17:45.111" v="317" actId="2696"/>
        <pc:sldMkLst>
          <pc:docMk/>
          <pc:sldMk cId="3668635537" sldId="754"/>
        </pc:sldMkLst>
      </pc:sldChg>
      <pc:sldChg chg="del">
        <pc:chgData name="Kelly Stokes" userId="3e5c5154-569e-4d81-aa91-4f91841cdfa9" providerId="ADAL" clId="{2B37C0D8-E1C0-4025-A05D-71E06E541597}" dt="2023-05-10T14:17:45.111" v="317" actId="2696"/>
        <pc:sldMkLst>
          <pc:docMk/>
          <pc:sldMk cId="2042401299" sldId="755"/>
        </pc:sldMkLst>
      </pc:sldChg>
      <pc:sldChg chg="del">
        <pc:chgData name="Kelly Stokes" userId="3e5c5154-569e-4d81-aa91-4f91841cdfa9" providerId="ADAL" clId="{2B37C0D8-E1C0-4025-A05D-71E06E541597}" dt="2023-05-10T14:16:53.034" v="314" actId="2696"/>
        <pc:sldMkLst>
          <pc:docMk/>
          <pc:sldMk cId="2933024077" sldId="756"/>
        </pc:sldMkLst>
      </pc:sldChg>
      <pc:sldChg chg="del">
        <pc:chgData name="Kelly Stokes" userId="3e5c5154-569e-4d81-aa91-4f91841cdfa9" providerId="ADAL" clId="{2B37C0D8-E1C0-4025-A05D-71E06E541597}" dt="2023-05-10T14:15:22.643" v="310" actId="2696"/>
        <pc:sldMkLst>
          <pc:docMk/>
          <pc:sldMk cId="3330874352" sldId="758"/>
        </pc:sldMkLst>
      </pc:sldChg>
      <pc:sldChg chg="del">
        <pc:chgData name="Kelly Stokes" userId="3e5c5154-569e-4d81-aa91-4f91841cdfa9" providerId="ADAL" clId="{2B37C0D8-E1C0-4025-A05D-71E06E541597}" dt="2023-05-10T14:15:22.643" v="310" actId="2696"/>
        <pc:sldMkLst>
          <pc:docMk/>
          <pc:sldMk cId="2193908101" sldId="759"/>
        </pc:sldMkLst>
      </pc:sldChg>
      <pc:sldChg chg="del">
        <pc:chgData name="Kelly Stokes" userId="3e5c5154-569e-4d81-aa91-4f91841cdfa9" providerId="ADAL" clId="{2B37C0D8-E1C0-4025-A05D-71E06E541597}" dt="2023-05-10T14:15:22.643" v="310" actId="2696"/>
        <pc:sldMkLst>
          <pc:docMk/>
          <pc:sldMk cId="1568458442" sldId="760"/>
        </pc:sldMkLst>
      </pc:sldChg>
      <pc:sldChg chg="del">
        <pc:chgData name="Kelly Stokes" userId="3e5c5154-569e-4d81-aa91-4f91841cdfa9" providerId="ADAL" clId="{2B37C0D8-E1C0-4025-A05D-71E06E541597}" dt="2023-05-10T14:15:22.643" v="310" actId="2696"/>
        <pc:sldMkLst>
          <pc:docMk/>
          <pc:sldMk cId="709911265" sldId="761"/>
        </pc:sldMkLst>
      </pc:sldChg>
      <pc:sldChg chg="del">
        <pc:chgData name="Kelly Stokes" userId="3e5c5154-569e-4d81-aa91-4f91841cdfa9" providerId="ADAL" clId="{2B37C0D8-E1C0-4025-A05D-71E06E541597}" dt="2023-05-10T14:15:22.643" v="310" actId="2696"/>
        <pc:sldMkLst>
          <pc:docMk/>
          <pc:sldMk cId="702323639" sldId="762"/>
        </pc:sldMkLst>
      </pc:sldChg>
      <pc:sldChg chg="del">
        <pc:chgData name="Kelly Stokes" userId="3e5c5154-569e-4d81-aa91-4f91841cdfa9" providerId="ADAL" clId="{2B37C0D8-E1C0-4025-A05D-71E06E541597}" dt="2023-05-10T14:15:22.643" v="310" actId="2696"/>
        <pc:sldMkLst>
          <pc:docMk/>
          <pc:sldMk cId="751486600" sldId="763"/>
        </pc:sldMkLst>
      </pc:sldChg>
      <pc:sldChg chg="addSp modSp mod modAnim">
        <pc:chgData name="Kelly Stokes" userId="3e5c5154-569e-4d81-aa91-4f91841cdfa9" providerId="ADAL" clId="{2B37C0D8-E1C0-4025-A05D-71E06E541597}" dt="2023-05-10T14:29:09.378" v="550" actId="1076"/>
        <pc:sldMkLst>
          <pc:docMk/>
          <pc:sldMk cId="151331981" sldId="766"/>
        </pc:sldMkLst>
        <pc:spChg chg="add mod">
          <ac:chgData name="Kelly Stokes" userId="3e5c5154-569e-4d81-aa91-4f91841cdfa9" providerId="ADAL" clId="{2B37C0D8-E1C0-4025-A05D-71E06E541597}" dt="2023-05-10T14:29:09.378" v="550" actId="1076"/>
          <ac:spMkLst>
            <pc:docMk/>
            <pc:sldMk cId="151331981" sldId="766"/>
            <ac:spMk id="3" creationId="{164352D3-C9EE-94A4-C61E-C7F0C92E83C9}"/>
          </ac:spMkLst>
        </pc:spChg>
      </pc:sldChg>
      <pc:sldChg chg="del">
        <pc:chgData name="Kelly Stokes" userId="3e5c5154-569e-4d81-aa91-4f91841cdfa9" providerId="ADAL" clId="{2B37C0D8-E1C0-4025-A05D-71E06E541597}" dt="2023-05-10T14:28:32.470" v="540" actId="2696"/>
        <pc:sldMkLst>
          <pc:docMk/>
          <pc:sldMk cId="1252944143" sldId="767"/>
        </pc:sldMkLst>
      </pc:sldChg>
      <pc:sldChg chg="del">
        <pc:chgData name="Kelly Stokes" userId="3e5c5154-569e-4d81-aa91-4f91841cdfa9" providerId="ADAL" clId="{2B37C0D8-E1C0-4025-A05D-71E06E541597}" dt="2023-05-10T14:28:32.470" v="540" actId="2696"/>
        <pc:sldMkLst>
          <pc:docMk/>
          <pc:sldMk cId="4096061035" sldId="768"/>
        </pc:sldMkLst>
      </pc:sldChg>
      <pc:sldChg chg="addSp modSp mod modAnim">
        <pc:chgData name="Kelly Stokes" userId="3e5c5154-569e-4d81-aa91-4f91841cdfa9" providerId="ADAL" clId="{2B37C0D8-E1C0-4025-A05D-71E06E541597}" dt="2023-05-10T14:28:58.363" v="546"/>
        <pc:sldMkLst>
          <pc:docMk/>
          <pc:sldMk cId="3464513168" sldId="769"/>
        </pc:sldMkLst>
        <pc:spChg chg="add mod">
          <ac:chgData name="Kelly Stokes" userId="3e5c5154-569e-4d81-aa91-4f91841cdfa9" providerId="ADAL" clId="{2B37C0D8-E1C0-4025-A05D-71E06E541597}" dt="2023-05-10T14:28:49.509" v="544" actId="1076"/>
          <ac:spMkLst>
            <pc:docMk/>
            <pc:sldMk cId="3464513168" sldId="769"/>
            <ac:spMk id="3" creationId="{062DA7BC-18FF-1789-522B-ED81212202EB}"/>
          </ac:spMkLst>
        </pc:spChg>
      </pc:sldChg>
      <pc:sldChg chg="del">
        <pc:chgData name="Kelly Stokes" userId="3e5c5154-569e-4d81-aa91-4f91841cdfa9" providerId="ADAL" clId="{2B37C0D8-E1C0-4025-A05D-71E06E541597}" dt="2023-05-10T14:28:32.470" v="540" actId="2696"/>
        <pc:sldMkLst>
          <pc:docMk/>
          <pc:sldMk cId="1934629419" sldId="770"/>
        </pc:sldMkLst>
      </pc:sldChg>
      <pc:sldChg chg="del">
        <pc:chgData name="Kelly Stokes" userId="3e5c5154-569e-4d81-aa91-4f91841cdfa9" providerId="ADAL" clId="{2B37C0D8-E1C0-4025-A05D-71E06E541597}" dt="2023-05-10T14:28:32.470" v="540" actId="2696"/>
        <pc:sldMkLst>
          <pc:docMk/>
          <pc:sldMk cId="1639603175" sldId="771"/>
        </pc:sldMkLst>
      </pc:sldChg>
      <pc:sldChg chg="del">
        <pc:chgData name="Kelly Stokes" userId="3e5c5154-569e-4d81-aa91-4f91841cdfa9" providerId="ADAL" clId="{2B37C0D8-E1C0-4025-A05D-71E06E541597}" dt="2023-05-10T14:17:58.525" v="318" actId="2696"/>
        <pc:sldMkLst>
          <pc:docMk/>
          <pc:sldMk cId="2934987147" sldId="772"/>
        </pc:sldMkLst>
      </pc:sldChg>
      <pc:sldChg chg="del">
        <pc:chgData name="Kelly Stokes" userId="3e5c5154-569e-4d81-aa91-4f91841cdfa9" providerId="ADAL" clId="{2B37C0D8-E1C0-4025-A05D-71E06E541597}" dt="2023-05-10T14:17:58.525" v="318" actId="2696"/>
        <pc:sldMkLst>
          <pc:docMk/>
          <pc:sldMk cId="853137797" sldId="773"/>
        </pc:sldMkLst>
      </pc:sldChg>
      <pc:sldChg chg="del">
        <pc:chgData name="Kelly Stokes" userId="3e5c5154-569e-4d81-aa91-4f91841cdfa9" providerId="ADAL" clId="{2B37C0D8-E1C0-4025-A05D-71E06E541597}" dt="2023-05-10T14:17:58.525" v="318" actId="2696"/>
        <pc:sldMkLst>
          <pc:docMk/>
          <pc:sldMk cId="789716682" sldId="774"/>
        </pc:sldMkLst>
      </pc:sldChg>
      <pc:sldChg chg="del">
        <pc:chgData name="Kelly Stokes" userId="3e5c5154-569e-4d81-aa91-4f91841cdfa9" providerId="ADAL" clId="{2B37C0D8-E1C0-4025-A05D-71E06E541597}" dt="2023-05-10T14:17:58.525" v="318" actId="2696"/>
        <pc:sldMkLst>
          <pc:docMk/>
          <pc:sldMk cId="2502590328" sldId="775"/>
        </pc:sldMkLst>
      </pc:sldChg>
      <pc:sldChg chg="del">
        <pc:chgData name="Kelly Stokes" userId="3e5c5154-569e-4d81-aa91-4f91841cdfa9" providerId="ADAL" clId="{2B37C0D8-E1C0-4025-A05D-71E06E541597}" dt="2023-05-10T14:17:58.525" v="318" actId="2696"/>
        <pc:sldMkLst>
          <pc:docMk/>
          <pc:sldMk cId="260543500" sldId="776"/>
        </pc:sldMkLst>
      </pc:sldChg>
      <pc:sldChg chg="del">
        <pc:chgData name="Kelly Stokes" userId="3e5c5154-569e-4d81-aa91-4f91841cdfa9" providerId="ADAL" clId="{2B37C0D8-E1C0-4025-A05D-71E06E541597}" dt="2023-05-10T14:17:58.525" v="318" actId="2696"/>
        <pc:sldMkLst>
          <pc:docMk/>
          <pc:sldMk cId="2976263950" sldId="777"/>
        </pc:sldMkLst>
      </pc:sldChg>
      <pc:sldChg chg="del">
        <pc:chgData name="Kelly Stokes" userId="3e5c5154-569e-4d81-aa91-4f91841cdfa9" providerId="ADAL" clId="{2B37C0D8-E1C0-4025-A05D-71E06E541597}" dt="2023-05-10T14:17:58.525" v="318" actId="2696"/>
        <pc:sldMkLst>
          <pc:docMk/>
          <pc:sldMk cId="4280300506" sldId="778"/>
        </pc:sldMkLst>
      </pc:sldChg>
      <pc:sldChg chg="del">
        <pc:chgData name="Kelly Stokes" userId="3e5c5154-569e-4d81-aa91-4f91841cdfa9" providerId="ADAL" clId="{2B37C0D8-E1C0-4025-A05D-71E06E541597}" dt="2023-05-10T14:17:58.525" v="318" actId="2696"/>
        <pc:sldMkLst>
          <pc:docMk/>
          <pc:sldMk cId="2886136604" sldId="779"/>
        </pc:sldMkLst>
      </pc:sldChg>
      <pc:sldChg chg="del">
        <pc:chgData name="Kelly Stokes" userId="3e5c5154-569e-4d81-aa91-4f91841cdfa9" providerId="ADAL" clId="{2B37C0D8-E1C0-4025-A05D-71E06E541597}" dt="2023-05-10T14:17:02.566" v="315" actId="2696"/>
        <pc:sldMkLst>
          <pc:docMk/>
          <pc:sldMk cId="1879300943" sldId="781"/>
        </pc:sldMkLst>
      </pc:sldChg>
      <pc:sldChg chg="modSp mod">
        <pc:chgData name="Kelly Stokes" userId="3e5c5154-569e-4d81-aa91-4f91841cdfa9" providerId="ADAL" clId="{2B37C0D8-E1C0-4025-A05D-71E06E541597}" dt="2023-05-10T14:15:46.155" v="312" actId="20577"/>
        <pc:sldMkLst>
          <pc:docMk/>
          <pc:sldMk cId="917608664" sldId="809"/>
        </pc:sldMkLst>
        <pc:spChg chg="mod">
          <ac:chgData name="Kelly Stokes" userId="3e5c5154-569e-4d81-aa91-4f91841cdfa9" providerId="ADAL" clId="{2B37C0D8-E1C0-4025-A05D-71E06E541597}" dt="2023-05-10T14:15:46.155" v="312" actId="20577"/>
          <ac:spMkLst>
            <pc:docMk/>
            <pc:sldMk cId="917608664" sldId="809"/>
            <ac:spMk id="2" creationId="{02FB8773-AD3E-2543-510F-CEE32E75C79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550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8971" y="0"/>
            <a:ext cx="2921582" cy="495507"/>
          </a:xfrm>
          <a:prstGeom prst="rect">
            <a:avLst/>
          </a:prstGeom>
        </p:spPr>
        <p:txBody>
          <a:bodyPr vert="horz" lIns="91440" tIns="45720" rIns="91440" bIns="45720" rtlCol="0"/>
          <a:lstStyle>
            <a:lvl1pPr algn="r">
              <a:defRPr sz="1200"/>
            </a:lvl1pPr>
          </a:lstStyle>
          <a:p>
            <a:fld id="{3B792B4E-2C40-46AA-98A1-08FF812BB3CA}" type="datetimeFigureOut">
              <a:rPr lang="en-GB" smtClean="0"/>
              <a:t>10/05/2023</a:t>
            </a:fld>
            <a:endParaRPr lang="en-GB"/>
          </a:p>
        </p:txBody>
      </p:sp>
      <p:sp>
        <p:nvSpPr>
          <p:cNvPr id="4" name="Slide Image Placeholder 3"/>
          <p:cNvSpPr>
            <a:spLocks noGrp="1" noRot="1" noChangeAspect="1"/>
          </p:cNvSpPr>
          <p:nvPr>
            <p:ph type="sldImg" idx="2"/>
          </p:nvPr>
        </p:nvSpPr>
        <p:spPr>
          <a:xfrm>
            <a:off x="409575" y="1235075"/>
            <a:ext cx="5922963" cy="333216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4212" y="4752747"/>
            <a:ext cx="5393690" cy="388861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80333"/>
            <a:ext cx="2921582" cy="49550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8971" y="9380333"/>
            <a:ext cx="2921582" cy="495506"/>
          </a:xfrm>
          <a:prstGeom prst="rect">
            <a:avLst/>
          </a:prstGeom>
        </p:spPr>
        <p:txBody>
          <a:bodyPr vert="horz" lIns="91440" tIns="45720" rIns="91440" bIns="45720" rtlCol="0" anchor="b"/>
          <a:lstStyle>
            <a:lvl1pPr algn="r">
              <a:defRPr sz="1200"/>
            </a:lvl1pPr>
          </a:lstStyle>
          <a:p>
            <a:fld id="{A370640F-E73A-4148-92BA-D1C70A966614}" type="slidenum">
              <a:rPr lang="en-GB" smtClean="0"/>
              <a:t>‹#›</a:t>
            </a:fld>
            <a:endParaRPr lang="en-GB"/>
          </a:p>
        </p:txBody>
      </p:sp>
    </p:spTree>
    <p:extLst>
      <p:ext uri="{BB962C8B-B14F-4D97-AF65-F5344CB8AC3E}">
        <p14:creationId xmlns:p14="http://schemas.microsoft.com/office/powerpoint/2010/main" val="1430342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a:t>
            </a:fld>
            <a:endParaRPr lang="en-GB"/>
          </a:p>
        </p:txBody>
      </p:sp>
    </p:spTree>
    <p:extLst>
      <p:ext uri="{BB962C8B-B14F-4D97-AF65-F5344CB8AC3E}">
        <p14:creationId xmlns:p14="http://schemas.microsoft.com/office/powerpoint/2010/main" val="329843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mn-lt"/>
                <a:ea typeface="+mn-ea"/>
                <a:cs typeface="+mn-cs"/>
              </a:rPr>
              <a:t>The oldest homes that we know were the unique houses built in the Stone Age, more than 14,000 years ago.</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68</a:t>
            </a:fld>
            <a:endParaRPr lang="en-GB"/>
          </a:p>
        </p:txBody>
      </p:sp>
    </p:spTree>
    <p:extLst>
      <p:ext uri="{BB962C8B-B14F-4D97-AF65-F5344CB8AC3E}">
        <p14:creationId xmlns:p14="http://schemas.microsoft.com/office/powerpoint/2010/main" val="486326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Revisit and review the words from Y3 with homophones and challenge words  – I say, we say, you say</a:t>
            </a:r>
          </a:p>
          <a:p>
            <a:r>
              <a:rPr lang="en-GB"/>
              <a:t>Ask children to write words only in their spelling book</a:t>
            </a:r>
          </a:p>
          <a:p>
            <a:endParaRPr lang="en-GB"/>
          </a:p>
          <a:p>
            <a:r>
              <a:rPr lang="en-GB"/>
              <a:t>Introduce the new spelling rule of </a:t>
            </a:r>
            <a:r>
              <a:rPr lang="nl-NL" sz="1200" kern="1200">
                <a:solidFill>
                  <a:schemeClr val="tx1"/>
                </a:solidFill>
                <a:effectLst/>
                <a:latin typeface="+mn-lt"/>
                <a:ea typeface="+mn-ea"/>
                <a:cs typeface="+mn-cs"/>
              </a:rPr>
              <a:t>Words ending in the /g/ sound spelt ‘gue’ and the /k/ sound spelt ‘que’</a:t>
            </a:r>
          </a:p>
          <a:p>
            <a:endParaRPr lang="en-GB"/>
          </a:p>
          <a:p>
            <a:r>
              <a:rPr lang="en-GB"/>
              <a:t>Children to write the new spelling rule words and challenge words into books when the sentences are shown with the spelling word missing.</a:t>
            </a:r>
          </a:p>
          <a:p>
            <a:endParaRPr lang="en-GB"/>
          </a:p>
          <a:p>
            <a:r>
              <a:rPr lang="en-GB"/>
              <a:t>Read the extract with the class as choral reading.  Practise model of prosody etc.</a:t>
            </a:r>
          </a:p>
          <a:p>
            <a:endParaRPr lang="en-GB"/>
          </a:p>
          <a:p>
            <a:r>
              <a:rPr lang="en-GB"/>
              <a:t>Ask children to find the spelling words from the session in the text.</a:t>
            </a:r>
          </a:p>
          <a:p>
            <a:endParaRPr lang="en-GB"/>
          </a:p>
          <a:p>
            <a:r>
              <a:rPr lang="en-GB"/>
              <a:t>Then read allowed the chosen sentence for children to write fully in their books.</a:t>
            </a:r>
          </a:p>
          <a:p>
            <a:endParaRPr lang="en-GB"/>
          </a:p>
          <a:p>
            <a:r>
              <a:rPr lang="en-GB"/>
              <a:t>Show the extract and ask children to then edit their work to check they were correct in their dictation.</a:t>
            </a:r>
          </a:p>
          <a:p>
            <a:endParaRPr lang="en-GB"/>
          </a:p>
        </p:txBody>
      </p:sp>
      <p:sp>
        <p:nvSpPr>
          <p:cNvPr id="4" name="Slide Number Placeholder 3"/>
          <p:cNvSpPr>
            <a:spLocks noGrp="1"/>
          </p:cNvSpPr>
          <p:nvPr>
            <p:ph type="sldNum" sz="quarter" idx="5"/>
          </p:nvPr>
        </p:nvSpPr>
        <p:spPr/>
        <p:txBody>
          <a:bodyPr/>
          <a:lstStyle/>
          <a:p>
            <a:fld id="{A370640F-E73A-4148-92BA-D1C70A966614}" type="slidenum">
              <a:rPr lang="en-GB" smtClean="0"/>
              <a:t>70</a:t>
            </a:fld>
            <a:endParaRPr lang="en-GB"/>
          </a:p>
        </p:txBody>
      </p:sp>
    </p:spTree>
    <p:extLst>
      <p:ext uri="{BB962C8B-B14F-4D97-AF65-F5344CB8AC3E}">
        <p14:creationId xmlns:p14="http://schemas.microsoft.com/office/powerpoint/2010/main" val="13937835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73</a:t>
            </a:fld>
            <a:endParaRPr lang="en-GB"/>
          </a:p>
        </p:txBody>
      </p:sp>
    </p:spTree>
    <p:extLst>
      <p:ext uri="{BB962C8B-B14F-4D97-AF65-F5344CB8AC3E}">
        <p14:creationId xmlns:p14="http://schemas.microsoft.com/office/powerpoint/2010/main" val="26855230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74</a:t>
            </a:fld>
            <a:endParaRPr lang="en-GB"/>
          </a:p>
        </p:txBody>
      </p:sp>
    </p:spTree>
    <p:extLst>
      <p:ext uri="{BB962C8B-B14F-4D97-AF65-F5344CB8AC3E}">
        <p14:creationId xmlns:p14="http://schemas.microsoft.com/office/powerpoint/2010/main" val="6809900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76</a:t>
            </a:fld>
            <a:endParaRPr lang="en-GB"/>
          </a:p>
        </p:txBody>
      </p:sp>
    </p:spTree>
    <p:extLst>
      <p:ext uri="{BB962C8B-B14F-4D97-AF65-F5344CB8AC3E}">
        <p14:creationId xmlns:p14="http://schemas.microsoft.com/office/powerpoint/2010/main" val="18134663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mn-lt"/>
                <a:ea typeface="+mn-ea"/>
                <a:cs typeface="+mn-cs"/>
              </a:rPr>
              <a:t>Can you imagine what the homes would have looked like? </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99</a:t>
            </a:fld>
            <a:endParaRPr lang="en-GB"/>
          </a:p>
        </p:txBody>
      </p:sp>
    </p:spTree>
    <p:extLst>
      <p:ext uri="{BB962C8B-B14F-4D97-AF65-F5344CB8AC3E}">
        <p14:creationId xmlns:p14="http://schemas.microsoft.com/office/powerpoint/2010/main" val="32195734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101</a:t>
            </a:fld>
            <a:endParaRPr lang="en-GB"/>
          </a:p>
        </p:txBody>
      </p:sp>
    </p:spTree>
    <p:extLst>
      <p:ext uri="{BB962C8B-B14F-4D97-AF65-F5344CB8AC3E}">
        <p14:creationId xmlns:p14="http://schemas.microsoft.com/office/powerpoint/2010/main" val="20392761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104</a:t>
            </a:fld>
            <a:endParaRPr lang="en-GB"/>
          </a:p>
        </p:txBody>
      </p:sp>
    </p:spTree>
    <p:extLst>
      <p:ext uri="{BB962C8B-B14F-4D97-AF65-F5344CB8AC3E}">
        <p14:creationId xmlns:p14="http://schemas.microsoft.com/office/powerpoint/2010/main" val="26909476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105</a:t>
            </a:fld>
            <a:endParaRPr lang="en-GB"/>
          </a:p>
        </p:txBody>
      </p:sp>
    </p:spTree>
    <p:extLst>
      <p:ext uri="{BB962C8B-B14F-4D97-AF65-F5344CB8AC3E}">
        <p14:creationId xmlns:p14="http://schemas.microsoft.com/office/powerpoint/2010/main" val="1226473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107</a:t>
            </a:fld>
            <a:endParaRPr lang="en-GB"/>
          </a:p>
        </p:txBody>
      </p:sp>
    </p:spTree>
    <p:extLst>
      <p:ext uri="{BB962C8B-B14F-4D97-AF65-F5344CB8AC3E}">
        <p14:creationId xmlns:p14="http://schemas.microsoft.com/office/powerpoint/2010/main" val="1721815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5</a:t>
            </a:fld>
            <a:endParaRPr lang="en-GB"/>
          </a:p>
        </p:txBody>
      </p:sp>
    </p:spTree>
    <p:extLst>
      <p:ext uri="{BB962C8B-B14F-4D97-AF65-F5344CB8AC3E}">
        <p14:creationId xmlns:p14="http://schemas.microsoft.com/office/powerpoint/2010/main" val="35806832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mn-lt"/>
                <a:ea typeface="+mn-ea"/>
                <a:cs typeface="+mn-cs"/>
              </a:rPr>
              <a:t>They were built with materials that were easy to shape using a special technique with stone tools </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130</a:t>
            </a:fld>
            <a:endParaRPr lang="en-GB"/>
          </a:p>
        </p:txBody>
      </p:sp>
    </p:spTree>
    <p:extLst>
      <p:ext uri="{BB962C8B-B14F-4D97-AF65-F5344CB8AC3E}">
        <p14:creationId xmlns:p14="http://schemas.microsoft.com/office/powerpoint/2010/main" val="41107309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Click through the slides for all the R+R words for the week (both the focus and the challenge words)</a:t>
            </a:r>
          </a:p>
          <a:p>
            <a:r>
              <a:rPr lang="en-GB" dirty="0"/>
              <a:t>Click through the slides for all the new learning this week </a:t>
            </a:r>
          </a:p>
        </p:txBody>
      </p:sp>
      <p:sp>
        <p:nvSpPr>
          <p:cNvPr id="4" name="Slide Number Placeholder 3"/>
          <p:cNvSpPr>
            <a:spLocks noGrp="1"/>
          </p:cNvSpPr>
          <p:nvPr>
            <p:ph type="sldNum" sz="quarter" idx="5"/>
          </p:nvPr>
        </p:nvSpPr>
        <p:spPr/>
        <p:txBody>
          <a:bodyPr/>
          <a:lstStyle/>
          <a:p>
            <a:fld id="{A370640F-E73A-4148-92BA-D1C70A966614}" type="slidenum">
              <a:rPr lang="en-GB" smtClean="0"/>
              <a:t>132</a:t>
            </a:fld>
            <a:endParaRPr lang="en-GB"/>
          </a:p>
        </p:txBody>
      </p:sp>
    </p:spTree>
    <p:extLst>
      <p:ext uri="{BB962C8B-B14F-4D97-AF65-F5344CB8AC3E}">
        <p14:creationId xmlns:p14="http://schemas.microsoft.com/office/powerpoint/2010/main" val="12547962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Say these words for </a:t>
            </a:r>
            <a:r>
              <a:rPr lang="en-GB"/>
              <a:t>the quiz:</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Mail knot imagine increase describe mention antique technique vague league </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159</a:t>
            </a:fld>
            <a:endParaRPr lang="en-GB"/>
          </a:p>
        </p:txBody>
      </p:sp>
    </p:spTree>
    <p:extLst>
      <p:ext uri="{BB962C8B-B14F-4D97-AF65-F5344CB8AC3E}">
        <p14:creationId xmlns:p14="http://schemas.microsoft.com/office/powerpoint/2010/main" val="23013761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Say these words for the quiz</a:t>
            </a:r>
          </a:p>
          <a:p>
            <a:r>
              <a:rPr lang="en-GB" sz="1200" kern="1200">
                <a:solidFill>
                  <a:schemeClr val="tx1"/>
                </a:solidFill>
                <a:effectLst/>
                <a:latin typeface="+mn-lt"/>
                <a:ea typeface="+mn-ea"/>
                <a:cs typeface="+mn-cs"/>
              </a:rPr>
              <a:t>Mail knot imagine increase describe mention antique technique vague league </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160</a:t>
            </a:fld>
            <a:endParaRPr lang="en-GB"/>
          </a:p>
        </p:txBody>
      </p:sp>
    </p:spTree>
    <p:extLst>
      <p:ext uri="{BB962C8B-B14F-4D97-AF65-F5344CB8AC3E}">
        <p14:creationId xmlns:p14="http://schemas.microsoft.com/office/powerpoint/2010/main" val="35003277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161</a:t>
            </a:fld>
            <a:endParaRPr lang="en-GB"/>
          </a:p>
        </p:txBody>
      </p:sp>
    </p:spTree>
    <p:extLst>
      <p:ext uri="{BB962C8B-B14F-4D97-AF65-F5344CB8AC3E}">
        <p14:creationId xmlns:p14="http://schemas.microsoft.com/office/powerpoint/2010/main" val="3750995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for these words to be classed </a:t>
            </a:r>
          </a:p>
        </p:txBody>
      </p:sp>
      <p:sp>
        <p:nvSpPr>
          <p:cNvPr id="4" name="Slide Number Placeholder 3"/>
          <p:cNvSpPr>
            <a:spLocks noGrp="1"/>
          </p:cNvSpPr>
          <p:nvPr>
            <p:ph type="sldNum" sz="quarter" idx="5"/>
          </p:nvPr>
        </p:nvSpPr>
        <p:spPr/>
        <p:txBody>
          <a:bodyPr/>
          <a:lstStyle/>
          <a:p>
            <a:fld id="{A370640F-E73A-4148-92BA-D1C70A966614}" type="slidenum">
              <a:rPr lang="en-GB" smtClean="0"/>
              <a:t>162</a:t>
            </a:fld>
            <a:endParaRPr lang="en-GB"/>
          </a:p>
        </p:txBody>
      </p:sp>
    </p:spTree>
    <p:extLst>
      <p:ext uri="{BB962C8B-B14F-4D97-AF65-F5344CB8AC3E}">
        <p14:creationId xmlns:p14="http://schemas.microsoft.com/office/powerpoint/2010/main" val="28545797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for these words to be classed </a:t>
            </a:r>
          </a:p>
        </p:txBody>
      </p:sp>
      <p:sp>
        <p:nvSpPr>
          <p:cNvPr id="4" name="Slide Number Placeholder 3"/>
          <p:cNvSpPr>
            <a:spLocks noGrp="1"/>
          </p:cNvSpPr>
          <p:nvPr>
            <p:ph type="sldNum" sz="quarter" idx="5"/>
          </p:nvPr>
        </p:nvSpPr>
        <p:spPr/>
        <p:txBody>
          <a:bodyPr/>
          <a:lstStyle/>
          <a:p>
            <a:fld id="{A370640F-E73A-4148-92BA-D1C70A966614}" type="slidenum">
              <a:rPr lang="en-GB" smtClean="0"/>
              <a:t>163</a:t>
            </a:fld>
            <a:endParaRPr lang="en-GB"/>
          </a:p>
        </p:txBody>
      </p:sp>
    </p:spTree>
    <p:extLst>
      <p:ext uri="{BB962C8B-B14F-4D97-AF65-F5344CB8AC3E}">
        <p14:creationId xmlns:p14="http://schemas.microsoft.com/office/powerpoint/2010/main" val="41955751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for these words to be classed </a:t>
            </a:r>
          </a:p>
        </p:txBody>
      </p:sp>
      <p:sp>
        <p:nvSpPr>
          <p:cNvPr id="4" name="Slide Number Placeholder 3"/>
          <p:cNvSpPr>
            <a:spLocks noGrp="1"/>
          </p:cNvSpPr>
          <p:nvPr>
            <p:ph type="sldNum" sz="quarter" idx="5"/>
          </p:nvPr>
        </p:nvSpPr>
        <p:spPr/>
        <p:txBody>
          <a:bodyPr/>
          <a:lstStyle/>
          <a:p>
            <a:fld id="{A370640F-E73A-4148-92BA-D1C70A966614}" type="slidenum">
              <a:rPr lang="en-GB" smtClean="0"/>
              <a:t>164</a:t>
            </a:fld>
            <a:endParaRPr lang="en-GB"/>
          </a:p>
        </p:txBody>
      </p:sp>
    </p:spTree>
    <p:extLst>
      <p:ext uri="{BB962C8B-B14F-4D97-AF65-F5344CB8AC3E}">
        <p14:creationId xmlns:p14="http://schemas.microsoft.com/office/powerpoint/2010/main" val="6657933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for these words to be classed </a:t>
            </a:r>
          </a:p>
        </p:txBody>
      </p:sp>
      <p:sp>
        <p:nvSpPr>
          <p:cNvPr id="4" name="Slide Number Placeholder 3"/>
          <p:cNvSpPr>
            <a:spLocks noGrp="1"/>
          </p:cNvSpPr>
          <p:nvPr>
            <p:ph type="sldNum" sz="quarter" idx="5"/>
          </p:nvPr>
        </p:nvSpPr>
        <p:spPr/>
        <p:txBody>
          <a:bodyPr/>
          <a:lstStyle/>
          <a:p>
            <a:fld id="{A370640F-E73A-4148-92BA-D1C70A966614}" type="slidenum">
              <a:rPr lang="en-GB" smtClean="0"/>
              <a:t>165</a:t>
            </a:fld>
            <a:endParaRPr lang="en-GB"/>
          </a:p>
        </p:txBody>
      </p:sp>
    </p:spTree>
    <p:extLst>
      <p:ext uri="{BB962C8B-B14F-4D97-AF65-F5344CB8AC3E}">
        <p14:creationId xmlns:p14="http://schemas.microsoft.com/office/powerpoint/2010/main" val="1736839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for these words to be classed </a:t>
            </a:r>
          </a:p>
        </p:txBody>
      </p:sp>
      <p:sp>
        <p:nvSpPr>
          <p:cNvPr id="4" name="Slide Number Placeholder 3"/>
          <p:cNvSpPr>
            <a:spLocks noGrp="1"/>
          </p:cNvSpPr>
          <p:nvPr>
            <p:ph type="sldNum" sz="quarter" idx="5"/>
          </p:nvPr>
        </p:nvSpPr>
        <p:spPr/>
        <p:txBody>
          <a:bodyPr/>
          <a:lstStyle/>
          <a:p>
            <a:fld id="{A370640F-E73A-4148-92BA-D1C70A966614}" type="slidenum">
              <a:rPr lang="en-GB" smtClean="0"/>
              <a:t>166</a:t>
            </a:fld>
            <a:endParaRPr lang="en-GB"/>
          </a:p>
        </p:txBody>
      </p:sp>
    </p:spTree>
    <p:extLst>
      <p:ext uri="{BB962C8B-B14F-4D97-AF65-F5344CB8AC3E}">
        <p14:creationId xmlns:p14="http://schemas.microsoft.com/office/powerpoint/2010/main" val="4257042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6</a:t>
            </a:fld>
            <a:endParaRPr lang="en-GB"/>
          </a:p>
        </p:txBody>
      </p:sp>
    </p:spTree>
    <p:extLst>
      <p:ext uri="{BB962C8B-B14F-4D97-AF65-F5344CB8AC3E}">
        <p14:creationId xmlns:p14="http://schemas.microsoft.com/office/powerpoint/2010/main" val="34336576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for these words to be classed </a:t>
            </a:r>
          </a:p>
        </p:txBody>
      </p:sp>
      <p:sp>
        <p:nvSpPr>
          <p:cNvPr id="4" name="Slide Number Placeholder 3"/>
          <p:cNvSpPr>
            <a:spLocks noGrp="1"/>
          </p:cNvSpPr>
          <p:nvPr>
            <p:ph type="sldNum" sz="quarter" idx="5"/>
          </p:nvPr>
        </p:nvSpPr>
        <p:spPr/>
        <p:txBody>
          <a:bodyPr/>
          <a:lstStyle/>
          <a:p>
            <a:fld id="{A370640F-E73A-4148-92BA-D1C70A966614}" type="slidenum">
              <a:rPr lang="en-GB" smtClean="0"/>
              <a:t>167</a:t>
            </a:fld>
            <a:endParaRPr lang="en-GB"/>
          </a:p>
        </p:txBody>
      </p:sp>
    </p:spTree>
    <p:extLst>
      <p:ext uri="{BB962C8B-B14F-4D97-AF65-F5344CB8AC3E}">
        <p14:creationId xmlns:p14="http://schemas.microsoft.com/office/powerpoint/2010/main" val="8311632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168</a:t>
            </a:fld>
            <a:endParaRPr lang="en-GB"/>
          </a:p>
        </p:txBody>
      </p:sp>
    </p:spTree>
    <p:extLst>
      <p:ext uri="{BB962C8B-B14F-4D97-AF65-F5344CB8AC3E}">
        <p14:creationId xmlns:p14="http://schemas.microsoft.com/office/powerpoint/2010/main" val="6383102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169</a:t>
            </a:fld>
            <a:endParaRPr lang="en-GB"/>
          </a:p>
        </p:txBody>
      </p:sp>
    </p:spTree>
    <p:extLst>
      <p:ext uri="{BB962C8B-B14F-4D97-AF65-F5344CB8AC3E}">
        <p14:creationId xmlns:p14="http://schemas.microsoft.com/office/powerpoint/2010/main" val="8533956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170</a:t>
            </a:fld>
            <a:endParaRPr lang="en-GB"/>
          </a:p>
        </p:txBody>
      </p:sp>
    </p:spTree>
    <p:extLst>
      <p:ext uri="{BB962C8B-B14F-4D97-AF65-F5344CB8AC3E}">
        <p14:creationId xmlns:p14="http://schemas.microsoft.com/office/powerpoint/2010/main" val="11565886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171</a:t>
            </a:fld>
            <a:endParaRPr lang="en-GB"/>
          </a:p>
        </p:txBody>
      </p:sp>
    </p:spTree>
    <p:extLst>
      <p:ext uri="{BB962C8B-B14F-4D97-AF65-F5344CB8AC3E}">
        <p14:creationId xmlns:p14="http://schemas.microsoft.com/office/powerpoint/2010/main" val="18526311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172</a:t>
            </a:fld>
            <a:endParaRPr lang="en-GB"/>
          </a:p>
        </p:txBody>
      </p:sp>
    </p:spTree>
    <p:extLst>
      <p:ext uri="{BB962C8B-B14F-4D97-AF65-F5344CB8AC3E}">
        <p14:creationId xmlns:p14="http://schemas.microsoft.com/office/powerpoint/2010/main" val="10029886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173</a:t>
            </a:fld>
            <a:endParaRPr lang="en-GB"/>
          </a:p>
        </p:txBody>
      </p:sp>
    </p:spTree>
    <p:extLst>
      <p:ext uri="{BB962C8B-B14F-4D97-AF65-F5344CB8AC3E}">
        <p14:creationId xmlns:p14="http://schemas.microsoft.com/office/powerpoint/2010/main" val="4518287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174</a:t>
            </a:fld>
            <a:endParaRPr lang="en-GB"/>
          </a:p>
        </p:txBody>
      </p:sp>
    </p:spTree>
    <p:extLst>
      <p:ext uri="{BB962C8B-B14F-4D97-AF65-F5344CB8AC3E}">
        <p14:creationId xmlns:p14="http://schemas.microsoft.com/office/powerpoint/2010/main" val="21821872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175</a:t>
            </a:fld>
            <a:endParaRPr lang="en-GB"/>
          </a:p>
        </p:txBody>
      </p:sp>
    </p:spTree>
    <p:extLst>
      <p:ext uri="{BB962C8B-B14F-4D97-AF65-F5344CB8AC3E}">
        <p14:creationId xmlns:p14="http://schemas.microsoft.com/office/powerpoint/2010/main" val="2463112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a:t>
            </a:fld>
            <a:endParaRPr lang="en-GB"/>
          </a:p>
        </p:txBody>
      </p:sp>
    </p:spTree>
    <p:extLst>
      <p:ext uri="{BB962C8B-B14F-4D97-AF65-F5344CB8AC3E}">
        <p14:creationId xmlns:p14="http://schemas.microsoft.com/office/powerpoint/2010/main" val="3053608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mn-lt"/>
                <a:ea typeface="+mn-ea"/>
                <a:cs typeface="+mn-cs"/>
              </a:rPr>
              <a:t>We can describe these as ‘organic’ materials.</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34</a:t>
            </a:fld>
            <a:endParaRPr lang="en-GB"/>
          </a:p>
        </p:txBody>
      </p:sp>
    </p:spTree>
    <p:extLst>
      <p:ext uri="{BB962C8B-B14F-4D97-AF65-F5344CB8AC3E}">
        <p14:creationId xmlns:p14="http://schemas.microsoft.com/office/powerpoint/2010/main" val="2557970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Revisit and review the words from Y3 with homophones and challenge words  – I say, we say, you say</a:t>
            </a:r>
          </a:p>
          <a:p>
            <a:r>
              <a:rPr lang="en-GB"/>
              <a:t>Ask children to write words only in their spelling book</a:t>
            </a:r>
          </a:p>
          <a:p>
            <a:endParaRPr lang="en-GB"/>
          </a:p>
          <a:p>
            <a:r>
              <a:rPr lang="en-GB"/>
              <a:t>Introduce the new spelling rule of </a:t>
            </a:r>
            <a:r>
              <a:rPr lang="nl-NL" sz="1200" kern="1200">
                <a:solidFill>
                  <a:schemeClr val="tx1"/>
                </a:solidFill>
                <a:effectLst/>
                <a:latin typeface="+mn-lt"/>
                <a:ea typeface="+mn-ea"/>
                <a:cs typeface="+mn-cs"/>
              </a:rPr>
              <a:t>Words ending in the /g/ sound spelt ‘gue’ and the /k/ sound spelt ‘que’</a:t>
            </a:r>
          </a:p>
          <a:p>
            <a:endParaRPr lang="en-GB"/>
          </a:p>
          <a:p>
            <a:r>
              <a:rPr lang="en-GB"/>
              <a:t>Children to write the new spelling rule words and challenge words into books when the sentences are shown with the spelling word missing.</a:t>
            </a:r>
          </a:p>
          <a:p>
            <a:endParaRPr lang="en-GB"/>
          </a:p>
          <a:p>
            <a:r>
              <a:rPr lang="en-GB"/>
              <a:t>Read the extract with the class as choral reading.  Practise model of prosody etc.</a:t>
            </a:r>
          </a:p>
          <a:p>
            <a:endParaRPr lang="en-GB"/>
          </a:p>
          <a:p>
            <a:r>
              <a:rPr lang="en-GB"/>
              <a:t>Ask children to find the spelling words from the session in the text.</a:t>
            </a:r>
          </a:p>
          <a:p>
            <a:endParaRPr lang="en-GB"/>
          </a:p>
          <a:p>
            <a:r>
              <a:rPr lang="en-GB"/>
              <a:t>Then read allowed the chosen sentence for children to write fully in their books.</a:t>
            </a:r>
          </a:p>
          <a:p>
            <a:endParaRPr lang="en-GB"/>
          </a:p>
          <a:p>
            <a:r>
              <a:rPr lang="en-GB"/>
              <a:t>Show the extract and ask children to then edit their work to check they were correct in their dictation.</a:t>
            </a:r>
          </a:p>
          <a:p>
            <a:endParaRPr lang="en-GB"/>
          </a:p>
        </p:txBody>
      </p:sp>
      <p:sp>
        <p:nvSpPr>
          <p:cNvPr id="4" name="Slide Number Placeholder 3"/>
          <p:cNvSpPr>
            <a:spLocks noGrp="1"/>
          </p:cNvSpPr>
          <p:nvPr>
            <p:ph type="sldNum" sz="quarter" idx="5"/>
          </p:nvPr>
        </p:nvSpPr>
        <p:spPr/>
        <p:txBody>
          <a:bodyPr/>
          <a:lstStyle/>
          <a:p>
            <a:fld id="{A370640F-E73A-4148-92BA-D1C70A966614}" type="slidenum">
              <a:rPr lang="en-GB" smtClean="0"/>
              <a:t>36</a:t>
            </a:fld>
            <a:endParaRPr lang="en-GB"/>
          </a:p>
        </p:txBody>
      </p:sp>
    </p:spTree>
    <p:extLst>
      <p:ext uri="{BB962C8B-B14F-4D97-AF65-F5344CB8AC3E}">
        <p14:creationId xmlns:p14="http://schemas.microsoft.com/office/powerpoint/2010/main" val="650785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39</a:t>
            </a:fld>
            <a:endParaRPr lang="en-GB"/>
          </a:p>
        </p:txBody>
      </p:sp>
    </p:spTree>
    <p:extLst>
      <p:ext uri="{BB962C8B-B14F-4D97-AF65-F5344CB8AC3E}">
        <p14:creationId xmlns:p14="http://schemas.microsoft.com/office/powerpoint/2010/main" val="1242591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40</a:t>
            </a:fld>
            <a:endParaRPr lang="en-GB"/>
          </a:p>
        </p:txBody>
      </p:sp>
    </p:spTree>
    <p:extLst>
      <p:ext uri="{BB962C8B-B14F-4D97-AF65-F5344CB8AC3E}">
        <p14:creationId xmlns:p14="http://schemas.microsoft.com/office/powerpoint/2010/main" val="42447181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42</a:t>
            </a:fld>
            <a:endParaRPr lang="en-GB"/>
          </a:p>
        </p:txBody>
      </p:sp>
    </p:spTree>
    <p:extLst>
      <p:ext uri="{BB962C8B-B14F-4D97-AF65-F5344CB8AC3E}">
        <p14:creationId xmlns:p14="http://schemas.microsoft.com/office/powerpoint/2010/main" val="746921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7D1D7-06E4-4E98-BF3D-7BD854000A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2F3BD16-BC0A-47B0-9471-64872D205F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EC909D6-D61A-4D89-B4C4-105980D46EB8}"/>
              </a:ext>
            </a:extLst>
          </p:cNvPr>
          <p:cNvSpPr>
            <a:spLocks noGrp="1"/>
          </p:cNvSpPr>
          <p:nvPr>
            <p:ph type="dt" sz="half" idx="10"/>
          </p:nvPr>
        </p:nvSpPr>
        <p:spPr/>
        <p:txBody>
          <a:bodyPr/>
          <a:lstStyle/>
          <a:p>
            <a:fld id="{C924085C-17D4-4940-9BD4-E45CF49F265D}" type="datetimeFigureOut">
              <a:rPr lang="en-GB" smtClean="0"/>
              <a:t>10/05/2023</a:t>
            </a:fld>
            <a:endParaRPr lang="en-GB"/>
          </a:p>
        </p:txBody>
      </p:sp>
      <p:sp>
        <p:nvSpPr>
          <p:cNvPr id="5" name="Footer Placeholder 4">
            <a:extLst>
              <a:ext uri="{FF2B5EF4-FFF2-40B4-BE49-F238E27FC236}">
                <a16:creationId xmlns:a16="http://schemas.microsoft.com/office/drawing/2014/main" id="{00FEC934-77AD-411E-9939-DFB5FF9288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D0067E-6E51-4C8C-ABD8-09D768CFEA22}"/>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3083002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15363-0852-4963-90D0-3A51B4CFC2E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4D8602-8AAF-4BBF-95B2-5207E0C52C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504686-998B-4A4A-B61A-DB8CD047B91D}"/>
              </a:ext>
            </a:extLst>
          </p:cNvPr>
          <p:cNvSpPr>
            <a:spLocks noGrp="1"/>
          </p:cNvSpPr>
          <p:nvPr>
            <p:ph type="dt" sz="half" idx="10"/>
          </p:nvPr>
        </p:nvSpPr>
        <p:spPr/>
        <p:txBody>
          <a:bodyPr/>
          <a:lstStyle/>
          <a:p>
            <a:fld id="{C924085C-17D4-4940-9BD4-E45CF49F265D}" type="datetimeFigureOut">
              <a:rPr lang="en-GB" smtClean="0"/>
              <a:t>10/05/2023</a:t>
            </a:fld>
            <a:endParaRPr lang="en-GB"/>
          </a:p>
        </p:txBody>
      </p:sp>
      <p:sp>
        <p:nvSpPr>
          <p:cNvPr id="5" name="Footer Placeholder 4">
            <a:extLst>
              <a:ext uri="{FF2B5EF4-FFF2-40B4-BE49-F238E27FC236}">
                <a16:creationId xmlns:a16="http://schemas.microsoft.com/office/drawing/2014/main" id="{7279C055-29FC-425C-9DDD-7647B5A993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04614F-D2BD-4875-B2E2-5C56B0D0CC9E}"/>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3288649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B39718-3A37-4F40-BD76-2EA7772642E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46A78EA-07FA-4642-925C-0C4CAE9EC2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4BEF9C-A14C-406F-91F4-F10184F88A75}"/>
              </a:ext>
            </a:extLst>
          </p:cNvPr>
          <p:cNvSpPr>
            <a:spLocks noGrp="1"/>
          </p:cNvSpPr>
          <p:nvPr>
            <p:ph type="dt" sz="half" idx="10"/>
          </p:nvPr>
        </p:nvSpPr>
        <p:spPr/>
        <p:txBody>
          <a:bodyPr/>
          <a:lstStyle/>
          <a:p>
            <a:fld id="{C924085C-17D4-4940-9BD4-E45CF49F265D}" type="datetimeFigureOut">
              <a:rPr lang="en-GB" smtClean="0"/>
              <a:t>10/05/2023</a:t>
            </a:fld>
            <a:endParaRPr lang="en-GB"/>
          </a:p>
        </p:txBody>
      </p:sp>
      <p:sp>
        <p:nvSpPr>
          <p:cNvPr id="5" name="Footer Placeholder 4">
            <a:extLst>
              <a:ext uri="{FF2B5EF4-FFF2-40B4-BE49-F238E27FC236}">
                <a16:creationId xmlns:a16="http://schemas.microsoft.com/office/drawing/2014/main" id="{FA214318-1B68-4E1C-911F-BEB1AAA368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2ED3EC-DEE9-4CEA-8116-DE5C20664967}"/>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4141138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0A335-589D-4212-8B4A-567E5818E11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D3416AD-D486-41D7-8FD4-B93DE7AF42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7291C4-DF81-4623-9B2E-ED65784CE9DC}"/>
              </a:ext>
            </a:extLst>
          </p:cNvPr>
          <p:cNvSpPr>
            <a:spLocks noGrp="1"/>
          </p:cNvSpPr>
          <p:nvPr>
            <p:ph type="dt" sz="half" idx="10"/>
          </p:nvPr>
        </p:nvSpPr>
        <p:spPr/>
        <p:txBody>
          <a:bodyPr/>
          <a:lstStyle/>
          <a:p>
            <a:fld id="{C924085C-17D4-4940-9BD4-E45CF49F265D}" type="datetimeFigureOut">
              <a:rPr lang="en-GB" smtClean="0"/>
              <a:t>10/05/2023</a:t>
            </a:fld>
            <a:endParaRPr lang="en-GB"/>
          </a:p>
        </p:txBody>
      </p:sp>
      <p:sp>
        <p:nvSpPr>
          <p:cNvPr id="5" name="Footer Placeholder 4">
            <a:extLst>
              <a:ext uri="{FF2B5EF4-FFF2-40B4-BE49-F238E27FC236}">
                <a16:creationId xmlns:a16="http://schemas.microsoft.com/office/drawing/2014/main" id="{79D89318-1D44-4287-8159-5E25161013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B4006A-2510-48CE-9424-E54D84E7D027}"/>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890901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C0F93-472F-4148-9183-A09CDE3F8E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73306A6-08A9-4B8B-AEF4-CCB2BBCBBC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6836CA-D445-4EF3-BC81-C393AA3D8454}"/>
              </a:ext>
            </a:extLst>
          </p:cNvPr>
          <p:cNvSpPr>
            <a:spLocks noGrp="1"/>
          </p:cNvSpPr>
          <p:nvPr>
            <p:ph type="dt" sz="half" idx="10"/>
          </p:nvPr>
        </p:nvSpPr>
        <p:spPr/>
        <p:txBody>
          <a:bodyPr/>
          <a:lstStyle/>
          <a:p>
            <a:fld id="{C924085C-17D4-4940-9BD4-E45CF49F265D}" type="datetimeFigureOut">
              <a:rPr lang="en-GB" smtClean="0"/>
              <a:t>10/05/2023</a:t>
            </a:fld>
            <a:endParaRPr lang="en-GB"/>
          </a:p>
        </p:txBody>
      </p:sp>
      <p:sp>
        <p:nvSpPr>
          <p:cNvPr id="5" name="Footer Placeholder 4">
            <a:extLst>
              <a:ext uri="{FF2B5EF4-FFF2-40B4-BE49-F238E27FC236}">
                <a16:creationId xmlns:a16="http://schemas.microsoft.com/office/drawing/2014/main" id="{77605203-48F6-4037-B0F2-D41F04B952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E03AA0-8B58-4E08-9831-5699D45C3492}"/>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692801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91D03-7279-49F1-93A1-44C352A09D4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C5EF6F5-8A16-491D-B802-8A5A77A87C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DFAA8E0-A7C2-45C8-A24B-8D3FE920F3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7F388EF-427D-4AA1-B7D9-1803CF8C7698}"/>
              </a:ext>
            </a:extLst>
          </p:cNvPr>
          <p:cNvSpPr>
            <a:spLocks noGrp="1"/>
          </p:cNvSpPr>
          <p:nvPr>
            <p:ph type="dt" sz="half" idx="10"/>
          </p:nvPr>
        </p:nvSpPr>
        <p:spPr/>
        <p:txBody>
          <a:bodyPr/>
          <a:lstStyle/>
          <a:p>
            <a:fld id="{C924085C-17D4-4940-9BD4-E45CF49F265D}" type="datetimeFigureOut">
              <a:rPr lang="en-GB" smtClean="0"/>
              <a:t>10/05/2023</a:t>
            </a:fld>
            <a:endParaRPr lang="en-GB"/>
          </a:p>
        </p:txBody>
      </p:sp>
      <p:sp>
        <p:nvSpPr>
          <p:cNvPr id="6" name="Footer Placeholder 5">
            <a:extLst>
              <a:ext uri="{FF2B5EF4-FFF2-40B4-BE49-F238E27FC236}">
                <a16:creationId xmlns:a16="http://schemas.microsoft.com/office/drawing/2014/main" id="{C707A0E5-8379-4ECE-BE3D-FD77F3F2A3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E42BAB-752F-4FE4-A744-8EC716E7BA28}"/>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422922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60F65-553E-4EA7-9393-9A72405D577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13669FB-0031-4C6D-9E41-4E05ECB255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5828C8-B0F3-46F0-902A-B1ACECAEC1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26F26CB-4BC7-4A91-8467-31654B6EEB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AC1C1D-38D1-4129-AA07-0AA1F0A9835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8735A7D-9C6F-40D5-A0ED-9B5F404DBC97}"/>
              </a:ext>
            </a:extLst>
          </p:cNvPr>
          <p:cNvSpPr>
            <a:spLocks noGrp="1"/>
          </p:cNvSpPr>
          <p:nvPr>
            <p:ph type="dt" sz="half" idx="10"/>
          </p:nvPr>
        </p:nvSpPr>
        <p:spPr/>
        <p:txBody>
          <a:bodyPr/>
          <a:lstStyle/>
          <a:p>
            <a:fld id="{C924085C-17D4-4940-9BD4-E45CF49F265D}" type="datetimeFigureOut">
              <a:rPr lang="en-GB" smtClean="0"/>
              <a:t>10/05/2023</a:t>
            </a:fld>
            <a:endParaRPr lang="en-GB"/>
          </a:p>
        </p:txBody>
      </p:sp>
      <p:sp>
        <p:nvSpPr>
          <p:cNvPr id="8" name="Footer Placeholder 7">
            <a:extLst>
              <a:ext uri="{FF2B5EF4-FFF2-40B4-BE49-F238E27FC236}">
                <a16:creationId xmlns:a16="http://schemas.microsoft.com/office/drawing/2014/main" id="{10877817-36E2-4C7A-BDD8-4850D4BB60E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F0941CB-DBD1-4B74-86E7-08C3C6B6A934}"/>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9284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C0238-1A2F-4C51-A153-DF6145D248C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8C62405-4945-4408-ABED-48428433B4BA}"/>
              </a:ext>
            </a:extLst>
          </p:cNvPr>
          <p:cNvSpPr>
            <a:spLocks noGrp="1"/>
          </p:cNvSpPr>
          <p:nvPr>
            <p:ph type="dt" sz="half" idx="10"/>
          </p:nvPr>
        </p:nvSpPr>
        <p:spPr/>
        <p:txBody>
          <a:bodyPr/>
          <a:lstStyle/>
          <a:p>
            <a:fld id="{C924085C-17D4-4940-9BD4-E45CF49F265D}" type="datetimeFigureOut">
              <a:rPr lang="en-GB" smtClean="0"/>
              <a:t>10/05/2023</a:t>
            </a:fld>
            <a:endParaRPr lang="en-GB"/>
          </a:p>
        </p:txBody>
      </p:sp>
      <p:sp>
        <p:nvSpPr>
          <p:cNvPr id="4" name="Footer Placeholder 3">
            <a:extLst>
              <a:ext uri="{FF2B5EF4-FFF2-40B4-BE49-F238E27FC236}">
                <a16:creationId xmlns:a16="http://schemas.microsoft.com/office/drawing/2014/main" id="{3963D6D0-44BD-4A1E-9583-6E8AF875422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BDD4CD4-0D84-49DF-AFC8-E54976B98459}"/>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655172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1E7176-B8DC-482C-A7E4-DAAE3F2242DE}"/>
              </a:ext>
            </a:extLst>
          </p:cNvPr>
          <p:cNvSpPr>
            <a:spLocks noGrp="1"/>
          </p:cNvSpPr>
          <p:nvPr>
            <p:ph type="dt" sz="half" idx="10"/>
          </p:nvPr>
        </p:nvSpPr>
        <p:spPr/>
        <p:txBody>
          <a:bodyPr/>
          <a:lstStyle/>
          <a:p>
            <a:fld id="{C924085C-17D4-4940-9BD4-E45CF49F265D}" type="datetimeFigureOut">
              <a:rPr lang="en-GB" smtClean="0"/>
              <a:t>10/05/2023</a:t>
            </a:fld>
            <a:endParaRPr lang="en-GB"/>
          </a:p>
        </p:txBody>
      </p:sp>
      <p:sp>
        <p:nvSpPr>
          <p:cNvPr id="3" name="Footer Placeholder 2">
            <a:extLst>
              <a:ext uri="{FF2B5EF4-FFF2-40B4-BE49-F238E27FC236}">
                <a16:creationId xmlns:a16="http://schemas.microsoft.com/office/drawing/2014/main" id="{B175A30A-10FC-4EEE-BAFD-E933773B8C5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371F090-BEFF-41CC-ADD0-47A9B3C3E715}"/>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110963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B18BF-38B7-4A72-9B1B-2F8A050507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5CE2087-88B0-4162-8398-166D435926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84C0594-4042-4486-9C0E-238FF070A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DB341A-4847-4FA0-B7D0-0C1824CF6C67}"/>
              </a:ext>
            </a:extLst>
          </p:cNvPr>
          <p:cNvSpPr>
            <a:spLocks noGrp="1"/>
          </p:cNvSpPr>
          <p:nvPr>
            <p:ph type="dt" sz="half" idx="10"/>
          </p:nvPr>
        </p:nvSpPr>
        <p:spPr/>
        <p:txBody>
          <a:bodyPr/>
          <a:lstStyle/>
          <a:p>
            <a:fld id="{C924085C-17D4-4940-9BD4-E45CF49F265D}" type="datetimeFigureOut">
              <a:rPr lang="en-GB" smtClean="0"/>
              <a:t>10/05/2023</a:t>
            </a:fld>
            <a:endParaRPr lang="en-GB"/>
          </a:p>
        </p:txBody>
      </p:sp>
      <p:sp>
        <p:nvSpPr>
          <p:cNvPr id="6" name="Footer Placeholder 5">
            <a:extLst>
              <a:ext uri="{FF2B5EF4-FFF2-40B4-BE49-F238E27FC236}">
                <a16:creationId xmlns:a16="http://schemas.microsoft.com/office/drawing/2014/main" id="{2C51D541-ED28-4D25-8166-EDF6BAC70A5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106F73-3CB8-48F0-BA19-978D56F0F91B}"/>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1092998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6F72C-B1B7-44AF-986F-41D991D755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836B94B-8F2D-47DC-8967-44566C38C9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A69B9EE-037F-40CB-804D-362F99D863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7D70B8-9C84-447D-901A-DF22087DFC0A}"/>
              </a:ext>
            </a:extLst>
          </p:cNvPr>
          <p:cNvSpPr>
            <a:spLocks noGrp="1"/>
          </p:cNvSpPr>
          <p:nvPr>
            <p:ph type="dt" sz="half" idx="10"/>
          </p:nvPr>
        </p:nvSpPr>
        <p:spPr/>
        <p:txBody>
          <a:bodyPr/>
          <a:lstStyle/>
          <a:p>
            <a:fld id="{C924085C-17D4-4940-9BD4-E45CF49F265D}" type="datetimeFigureOut">
              <a:rPr lang="en-GB" smtClean="0"/>
              <a:t>10/05/2023</a:t>
            </a:fld>
            <a:endParaRPr lang="en-GB"/>
          </a:p>
        </p:txBody>
      </p:sp>
      <p:sp>
        <p:nvSpPr>
          <p:cNvPr id="6" name="Footer Placeholder 5">
            <a:extLst>
              <a:ext uri="{FF2B5EF4-FFF2-40B4-BE49-F238E27FC236}">
                <a16:creationId xmlns:a16="http://schemas.microsoft.com/office/drawing/2014/main" id="{98167344-0B64-49BE-87AF-90C9884C872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6B27414-FCF5-4353-8146-32DF2CF66CA3}"/>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3537700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7FF446-D0D7-4C28-B2B6-7EFB85CC5E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956BC68-EC3F-4437-B988-DF914F25F9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FFA33D-3EC1-4C48-A3AB-325DF7C0E1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24085C-17D4-4940-9BD4-E45CF49F265D}" type="datetimeFigureOut">
              <a:rPr lang="en-GB" smtClean="0"/>
              <a:t>10/05/2023</a:t>
            </a:fld>
            <a:endParaRPr lang="en-GB"/>
          </a:p>
        </p:txBody>
      </p:sp>
      <p:sp>
        <p:nvSpPr>
          <p:cNvPr id="5" name="Footer Placeholder 4">
            <a:extLst>
              <a:ext uri="{FF2B5EF4-FFF2-40B4-BE49-F238E27FC236}">
                <a16:creationId xmlns:a16="http://schemas.microsoft.com/office/drawing/2014/main" id="{10D193DD-441F-4233-84E7-2B8E3135E7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B55801E-F21C-43C7-8D0F-5A3A768EBB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BE15E3-C22B-43AB-BCBC-894D1A9C78C2}" type="slidenum">
              <a:rPr lang="en-GB" smtClean="0"/>
              <a:t>‹#›</a:t>
            </a:fld>
            <a:endParaRPr lang="en-GB"/>
          </a:p>
        </p:txBody>
      </p:sp>
    </p:spTree>
    <p:extLst>
      <p:ext uri="{BB962C8B-B14F-4D97-AF65-F5344CB8AC3E}">
        <p14:creationId xmlns:p14="http://schemas.microsoft.com/office/powerpoint/2010/main" val="2402229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3" Type="http://schemas.openxmlformats.org/officeDocument/2006/relationships/hyperlink" Target="https://www.etymonline.com/word/imagine#etymonline_v_1521" TargetMode="External"/><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70.xml.rels><?xml version="1.0" encoding="UTF-8" standalone="yes"?>
<Relationships xmlns="http://schemas.openxmlformats.org/package/2006/relationships"><Relationship Id="rId3" Type="http://schemas.openxmlformats.org/officeDocument/2006/relationships/hyperlink" Target="https://www.etymonline.com/word/increase#etymonline_v_42409" TargetMode="External"/><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92607-E334-409C-8872-AB6363C33D0F}"/>
              </a:ext>
            </a:extLst>
          </p:cNvPr>
          <p:cNvSpPr>
            <a:spLocks noGrp="1"/>
          </p:cNvSpPr>
          <p:nvPr>
            <p:ph type="ctrTitle"/>
          </p:nvPr>
        </p:nvSpPr>
        <p:spPr/>
        <p:txBody>
          <a:bodyPr/>
          <a:lstStyle/>
          <a:p>
            <a:r>
              <a:rPr lang="en-GB" dirty="0">
                <a:latin typeface="Twinkl Cursive Looped" panose="02000000000000000000" pitchFamily="2" charset="0"/>
              </a:rPr>
              <a:t>Spelling Y4</a:t>
            </a:r>
          </a:p>
        </p:txBody>
      </p:sp>
      <p:sp>
        <p:nvSpPr>
          <p:cNvPr id="3" name="Subtitle 2">
            <a:extLst>
              <a:ext uri="{FF2B5EF4-FFF2-40B4-BE49-F238E27FC236}">
                <a16:creationId xmlns:a16="http://schemas.microsoft.com/office/drawing/2014/main" id="{9B667196-C5B4-45FC-B5E8-3B190D7A595C}"/>
              </a:ext>
            </a:extLst>
          </p:cNvPr>
          <p:cNvSpPr>
            <a:spLocks noGrp="1"/>
          </p:cNvSpPr>
          <p:nvPr>
            <p:ph type="subTitle" idx="1"/>
          </p:nvPr>
        </p:nvSpPr>
        <p:spPr/>
        <p:txBody>
          <a:bodyPr>
            <a:normAutofit fontScale="77500" lnSpcReduction="20000"/>
          </a:bodyPr>
          <a:lstStyle/>
          <a:p>
            <a:r>
              <a:rPr lang="en-GB" dirty="0">
                <a:latin typeface="Twinkl Cursive Looped" panose="02000000000000000000" pitchFamily="2" charset="0"/>
              </a:rPr>
              <a:t>Mastering spellings: building of the foundations of phonics </a:t>
            </a:r>
          </a:p>
          <a:p>
            <a:endParaRPr lang="en-GB" dirty="0">
              <a:latin typeface="Twinkl Cursive Looped" panose="02000000000000000000" pitchFamily="2" charset="0"/>
            </a:endParaRPr>
          </a:p>
          <a:p>
            <a:r>
              <a:rPr lang="en-GB" dirty="0">
                <a:latin typeface="Twinkl Cursive Looped" panose="02000000000000000000" pitchFamily="2" charset="0"/>
              </a:rPr>
              <a:t>Autumn 1</a:t>
            </a:r>
          </a:p>
          <a:p>
            <a:r>
              <a:rPr lang="en-GB" dirty="0">
                <a:latin typeface="Twinkl Cursive Looped" panose="02000000000000000000" pitchFamily="2" charset="0"/>
              </a:rPr>
              <a:t>Week 2</a:t>
            </a:r>
          </a:p>
          <a:p>
            <a:r>
              <a:rPr lang="en-GB" dirty="0">
                <a:latin typeface="Twinkl Cursive Looped" panose="02000000000000000000" pitchFamily="2" charset="0"/>
              </a:rPr>
              <a:t>(</a:t>
            </a:r>
            <a:r>
              <a:rPr lang="en-GB" dirty="0">
                <a:solidFill>
                  <a:srgbClr val="FF0000"/>
                </a:solidFill>
                <a:latin typeface="Twinkl Cursive Looped" panose="02000000000000000000" pitchFamily="2" charset="0"/>
              </a:rPr>
              <a:t>Duplicate of Year 3 summer 2 week 2</a:t>
            </a:r>
            <a:r>
              <a:rPr lang="en-GB" dirty="0">
                <a:latin typeface="Twinkl Cursive Looped" panose="02000000000000000000" pitchFamily="2" charset="0"/>
              </a:rPr>
              <a:t>)</a:t>
            </a:r>
          </a:p>
          <a:p>
            <a:endParaRPr lang="en-GB" dirty="0">
              <a:latin typeface="Twinkl Cursive Looped" panose="02000000000000000000" pitchFamily="2" charset="0"/>
            </a:endParaRPr>
          </a:p>
        </p:txBody>
      </p:sp>
    </p:spTree>
    <p:extLst>
      <p:ext uri="{BB962C8B-B14F-4D97-AF65-F5344CB8AC3E}">
        <p14:creationId xmlns:p14="http://schemas.microsoft.com/office/powerpoint/2010/main" val="3455277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a:latin typeface="Twinkl Cursive Looped" panose="02000000000000000000" pitchFamily="2" charset="0"/>
              </a:rPr>
              <a:t>Homophones</a:t>
            </a:r>
            <a:endParaRPr lang="en-GB" dirty="0">
              <a:latin typeface="Twinkl Cursive Looped" panose="02000000000000000000" pitchFamily="2" charset="0"/>
            </a:endParaRPr>
          </a:p>
        </p:txBody>
      </p:sp>
    </p:spTree>
    <p:extLst>
      <p:ext uri="{BB962C8B-B14F-4D97-AF65-F5344CB8AC3E}">
        <p14:creationId xmlns:p14="http://schemas.microsoft.com/office/powerpoint/2010/main" val="1488477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4"/>
            <a:ext cx="10515600" cy="2852737"/>
          </a:xfrm>
        </p:spPr>
        <p:txBody>
          <a:bodyPr>
            <a:normAutofit/>
          </a:bodyPr>
          <a:lstStyle/>
          <a:p>
            <a:r>
              <a:rPr lang="en-GB">
                <a:latin typeface="Twinkl Cursive Looped" panose="02000000000000000000" pitchFamily="2" charset="0"/>
              </a:rPr>
              <a:t>Can you </a:t>
            </a:r>
            <a:r>
              <a:rPr lang="en-GB">
                <a:solidFill>
                  <a:srgbClr val="FF0000"/>
                </a:solidFill>
                <a:latin typeface="Twinkl Cursive Looped" panose="02000000000000000000" pitchFamily="2" charset="0"/>
              </a:rPr>
              <a:t>imagine</a:t>
            </a:r>
            <a:r>
              <a:rPr lang="en-GB">
                <a:latin typeface="Twinkl Cursive Looped" panose="02000000000000000000" pitchFamily="2" charset="0"/>
              </a:rPr>
              <a:t> what the homes would have looked like? </a:t>
            </a:r>
            <a:endParaRPr lang="en-GB" dirty="0">
              <a:latin typeface="Twinkl Cursive Looped" panose="02000000000000000000" pitchFamily="2" charset="0"/>
            </a:endParaRPr>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a:p>
            <a:r>
              <a:rPr lang="en-GB" dirty="0"/>
              <a:t>Can you underline the spelling words that we have covered in this session?</a:t>
            </a:r>
          </a:p>
        </p:txBody>
      </p:sp>
    </p:spTree>
    <p:extLst>
      <p:ext uri="{BB962C8B-B14F-4D97-AF65-F5344CB8AC3E}">
        <p14:creationId xmlns:p14="http://schemas.microsoft.com/office/powerpoint/2010/main" val="66623123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4  - Autumn 1</a:t>
            </a:r>
          </a:p>
          <a:p>
            <a:r>
              <a:rPr lang="en-GB" sz="7200" dirty="0">
                <a:latin typeface="Twinkl Cursive Looped" panose="02000000000000000000" pitchFamily="2" charset="0"/>
              </a:rPr>
              <a:t>Week 2 - Thursday</a:t>
            </a:r>
          </a:p>
          <a:p>
            <a:endParaRPr lang="en-GB" sz="7200" dirty="0"/>
          </a:p>
        </p:txBody>
      </p:sp>
    </p:spTree>
    <p:extLst>
      <p:ext uri="{BB962C8B-B14F-4D97-AF65-F5344CB8AC3E}">
        <p14:creationId xmlns:p14="http://schemas.microsoft.com/office/powerpoint/2010/main" val="272900036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96661" y="0"/>
            <a:ext cx="11681418" cy="6515100"/>
          </a:xfrm>
          <a:prstGeom prst="rect">
            <a:avLst/>
          </a:prstGeom>
        </p:spPr>
      </p:pic>
    </p:spTree>
    <p:extLst>
      <p:ext uri="{BB962C8B-B14F-4D97-AF65-F5344CB8AC3E}">
        <p14:creationId xmlns:p14="http://schemas.microsoft.com/office/powerpoint/2010/main" val="176828102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236805730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119450070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665578"/>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give a detailed account in words of</a:t>
            </a:r>
          </a:p>
        </p:txBody>
      </p:sp>
      <p:sp>
        <p:nvSpPr>
          <p:cNvPr id="4" name="TextBox 3">
            <a:extLst>
              <a:ext uri="{FF2B5EF4-FFF2-40B4-BE49-F238E27FC236}">
                <a16:creationId xmlns:a16="http://schemas.microsoft.com/office/drawing/2014/main" id="{52577B8E-88C5-F1BD-D95E-8086B4791C95}"/>
              </a:ext>
            </a:extLst>
          </p:cNvPr>
          <p:cNvSpPr txBox="1"/>
          <p:nvPr/>
        </p:nvSpPr>
        <p:spPr>
          <a:xfrm>
            <a:off x="4355646" y="275941"/>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describe</a:t>
            </a:r>
            <a:endParaRPr lang="en-GB" dirty="0"/>
          </a:p>
        </p:txBody>
      </p:sp>
      <p:sp>
        <p:nvSpPr>
          <p:cNvPr id="6" name="TextBox 5">
            <a:extLst>
              <a:ext uri="{FF2B5EF4-FFF2-40B4-BE49-F238E27FC236}">
                <a16:creationId xmlns:a16="http://schemas.microsoft.com/office/drawing/2014/main" id="{3CF96380-4B47-F9B0-237A-A2ABDDF79DBD}"/>
              </a:ext>
            </a:extLst>
          </p:cNvPr>
          <p:cNvSpPr txBox="1"/>
          <p:nvPr/>
        </p:nvSpPr>
        <p:spPr>
          <a:xfrm>
            <a:off x="4698546" y="1962927"/>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VERB</a:t>
            </a:r>
            <a:endParaRPr lang="en-GB" dirty="0"/>
          </a:p>
        </p:txBody>
      </p:sp>
      <p:pic>
        <p:nvPicPr>
          <p:cNvPr id="1026" name="Picture 2" descr="Image result for describe clip art">
            <a:extLst>
              <a:ext uri="{FF2B5EF4-FFF2-40B4-BE49-F238E27FC236}">
                <a16:creationId xmlns:a16="http://schemas.microsoft.com/office/drawing/2014/main" id="{C9065B2B-2FDC-D1F4-E651-D4539C7D33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552" y="317961"/>
            <a:ext cx="160972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4476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268817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Could you describe what it looked like?</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F88900AD-202D-C64E-7D28-7D82BB328467}"/>
              </a:ext>
            </a:extLst>
          </p:cNvPr>
          <p:cNvSpPr txBox="1">
            <a:spLocks/>
          </p:cNvSpPr>
          <p:nvPr/>
        </p:nvSpPr>
        <p:spPr>
          <a:xfrm>
            <a:off x="4310994" y="2545038"/>
            <a:ext cx="2530677" cy="755551"/>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a:t>
            </a:r>
            <a:endParaRPr lang="en-GB" i="1" dirty="0"/>
          </a:p>
        </p:txBody>
      </p:sp>
    </p:spTree>
    <p:extLst>
      <p:ext uri="{BB962C8B-B14F-4D97-AF65-F5344CB8AC3E}">
        <p14:creationId xmlns:p14="http://schemas.microsoft.com/office/powerpoint/2010/main" val="400277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778996"/>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refer to something briefly without going into detail</a:t>
            </a:r>
          </a:p>
        </p:txBody>
      </p:sp>
      <p:sp>
        <p:nvSpPr>
          <p:cNvPr id="4" name="TextBox 3">
            <a:extLst>
              <a:ext uri="{FF2B5EF4-FFF2-40B4-BE49-F238E27FC236}">
                <a16:creationId xmlns:a16="http://schemas.microsoft.com/office/drawing/2014/main" id="{C5DF6395-1602-DB7F-B774-F8FEA0C31337}"/>
              </a:ext>
            </a:extLst>
          </p:cNvPr>
          <p:cNvSpPr txBox="1"/>
          <p:nvPr/>
        </p:nvSpPr>
        <p:spPr>
          <a:xfrm>
            <a:off x="4502603" y="455554"/>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mention</a:t>
            </a:r>
            <a:endParaRPr lang="en-GB" dirty="0"/>
          </a:p>
        </p:txBody>
      </p:sp>
      <p:sp>
        <p:nvSpPr>
          <p:cNvPr id="6" name="TextBox 5">
            <a:extLst>
              <a:ext uri="{FF2B5EF4-FFF2-40B4-BE49-F238E27FC236}">
                <a16:creationId xmlns:a16="http://schemas.microsoft.com/office/drawing/2014/main" id="{997127CB-4949-1F58-AA1C-2A08381856EE}"/>
              </a:ext>
            </a:extLst>
          </p:cNvPr>
          <p:cNvSpPr txBox="1"/>
          <p:nvPr/>
        </p:nvSpPr>
        <p:spPr>
          <a:xfrm>
            <a:off x="4502603" y="1957784"/>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VERB</a:t>
            </a:r>
            <a:endParaRPr lang="en-GB" dirty="0"/>
          </a:p>
        </p:txBody>
      </p:sp>
      <p:pic>
        <p:nvPicPr>
          <p:cNvPr id="2050" name="Picture 2" descr="Image result for mention clip art">
            <a:extLst>
              <a:ext uri="{FF2B5EF4-FFF2-40B4-BE49-F238E27FC236}">
                <a16:creationId xmlns:a16="http://schemas.microsoft.com/office/drawing/2014/main" id="{CD9E383E-D37A-F66B-6756-ADF7BC674F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688" y="346361"/>
            <a:ext cx="126682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7044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He forgot to mention it.</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03084D75-E270-7B42-E075-E0E04B38A768}"/>
              </a:ext>
            </a:extLst>
          </p:cNvPr>
          <p:cNvSpPr txBox="1">
            <a:spLocks/>
          </p:cNvSpPr>
          <p:nvPr/>
        </p:nvSpPr>
        <p:spPr>
          <a:xfrm>
            <a:off x="6352066" y="3688038"/>
            <a:ext cx="2530677" cy="755551"/>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2716922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a:latin typeface="Twinkl Cursive Looped" panose="02000000000000000000" pitchFamily="2" charset="0"/>
              </a:rPr>
              <a:t>Homophones</a:t>
            </a:r>
            <a:endParaRPr lang="en-GB" dirty="0">
              <a:latin typeface="Twinkl Cursive Looped" panose="02000000000000000000" pitchFamily="2" charset="0"/>
            </a:endParaRPr>
          </a:p>
        </p:txBody>
      </p:sp>
    </p:spTree>
    <p:extLst>
      <p:ext uri="{BB962C8B-B14F-4D97-AF65-F5344CB8AC3E}">
        <p14:creationId xmlns:p14="http://schemas.microsoft.com/office/powerpoint/2010/main" val="4244505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a:latin typeface="Twinkl Cursive Looped" panose="02000000000000000000" pitchFamily="2" charset="0"/>
              </a:rPr>
              <a:t>Homophones</a:t>
            </a:r>
            <a:br>
              <a:rPr lang="en-GB">
                <a:latin typeface="Twinkl Cursive Looped" panose="02000000000000000000" pitchFamily="2" charset="0"/>
              </a:rPr>
            </a:br>
            <a:r>
              <a:rPr lang="en-GB">
                <a:latin typeface="Twinkl Cursive Looped" panose="02000000000000000000" pitchFamily="2" charset="0"/>
              </a:rPr>
              <a:t>Words which sound the same but have different spellings, meanings or origins</a:t>
            </a:r>
            <a:endParaRPr lang="en-GB" dirty="0">
              <a:latin typeface="Twinkl Cursive Looped" panose="02000000000000000000" pitchFamily="2" charset="0"/>
            </a:endParaRPr>
          </a:p>
        </p:txBody>
      </p:sp>
    </p:spTree>
    <p:extLst>
      <p:ext uri="{BB962C8B-B14F-4D97-AF65-F5344CB8AC3E}">
        <p14:creationId xmlns:p14="http://schemas.microsoft.com/office/powerpoint/2010/main" val="418398054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a:latin typeface="Twinkl Cursive Looped" panose="02000000000000000000" pitchFamily="2" charset="0"/>
              </a:rPr>
              <a:t>Homophones</a:t>
            </a:r>
            <a:br>
              <a:rPr lang="en-GB">
                <a:latin typeface="Twinkl Cursive Looped" panose="02000000000000000000" pitchFamily="2" charset="0"/>
              </a:rPr>
            </a:br>
            <a:r>
              <a:rPr lang="en-GB">
                <a:latin typeface="Twinkl Cursive Looped" panose="02000000000000000000" pitchFamily="2" charset="0"/>
              </a:rPr>
              <a:t>Words which sound the same but have different spellings, meanings or origins</a:t>
            </a:r>
            <a:endParaRPr lang="en-GB" dirty="0">
              <a:latin typeface="Twinkl Cursive Looped" panose="02000000000000000000" pitchFamily="2" charset="0"/>
            </a:endParaRPr>
          </a:p>
        </p:txBody>
      </p:sp>
    </p:spTree>
    <p:extLst>
      <p:ext uri="{BB962C8B-B14F-4D97-AF65-F5344CB8AC3E}">
        <p14:creationId xmlns:p14="http://schemas.microsoft.com/office/powerpoint/2010/main" val="83437954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knot</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164352D3-C9EE-94A4-C61E-C7F0C92E83C9}"/>
              </a:ext>
            </a:extLst>
          </p:cNvPr>
          <p:cNvSpPr/>
          <p:nvPr/>
        </p:nvSpPr>
        <p:spPr>
          <a:xfrm>
            <a:off x="5166210" y="3674693"/>
            <a:ext cx="581447" cy="67979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1331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not</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062DA7BC-18FF-1789-522B-ED81212202EB}"/>
              </a:ext>
            </a:extLst>
          </p:cNvPr>
          <p:cNvSpPr/>
          <p:nvPr/>
        </p:nvSpPr>
        <p:spPr>
          <a:xfrm>
            <a:off x="5068240" y="3657599"/>
            <a:ext cx="483476" cy="66423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6451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87395354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Words ending in the /k/ sound spelt ‘que’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43589768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technique</a:t>
            </a:r>
            <a:endParaRPr lang="en-GB" i="1" dirty="0">
              <a:solidFill>
                <a:schemeClr val="bg1"/>
              </a:solidFill>
              <a:latin typeface="Twinkl Cursive Looped" panose="02000000000000000000" pitchFamily="2" charset="0"/>
            </a:endParaRPr>
          </a:p>
        </p:txBody>
      </p:sp>
      <p:sp>
        <p:nvSpPr>
          <p:cNvPr id="3" name="Rectangle 2">
            <a:extLst>
              <a:ext uri="{FF2B5EF4-FFF2-40B4-BE49-F238E27FC236}">
                <a16:creationId xmlns:a16="http://schemas.microsoft.com/office/drawing/2014/main" id="{B8ADA5B7-6E68-4607-8157-D542A9E80543}"/>
              </a:ext>
            </a:extLst>
          </p:cNvPr>
          <p:cNvSpPr/>
          <p:nvPr/>
        </p:nvSpPr>
        <p:spPr>
          <a:xfrm>
            <a:off x="6505153" y="3821650"/>
            <a:ext cx="1318047" cy="67979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descr="Art And Craft Is An Educational Technique That Allows - Kid Painting Clipart  - Free Transparent PNG Clipart Images Download">
            <a:extLst>
              <a:ext uri="{FF2B5EF4-FFF2-40B4-BE49-F238E27FC236}">
                <a16:creationId xmlns:a16="http://schemas.microsoft.com/office/drawing/2014/main" id="{11F17C5A-D048-5CC5-2584-1D60BC358FA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6489" y="466497"/>
            <a:ext cx="3099955" cy="1826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6728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cheque</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CADDE2D9-BBEE-4B60-9EA8-8BE166E5866C}"/>
              </a:ext>
            </a:extLst>
          </p:cNvPr>
          <p:cNvSpPr/>
          <p:nvPr/>
        </p:nvSpPr>
        <p:spPr>
          <a:xfrm>
            <a:off x="6089650" y="3821650"/>
            <a:ext cx="1312636" cy="67979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4" descr="Cheque,clipart - Clip Art For Cheque, HD Png Download - kindpng">
            <a:extLst>
              <a:ext uri="{FF2B5EF4-FFF2-40B4-BE49-F238E27FC236}">
                <a16:creationId xmlns:a16="http://schemas.microsoft.com/office/drawing/2014/main" id="{67BFC2AE-4CF9-0F3C-30F0-26F4BC320D0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3575" y="542472"/>
            <a:ext cx="2703739" cy="2125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1000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925613"/>
            <a:ext cx="10515600" cy="1434663"/>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a skill or ability </a:t>
            </a:r>
          </a:p>
        </p:txBody>
      </p:sp>
      <p:pic>
        <p:nvPicPr>
          <p:cNvPr id="8194" name="Picture 2" descr="Art And Craft Is An Educational Technique That Allows - Kid Painting Clipart  - Free Transparent PNG Clipart Images Downloa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6489" y="466497"/>
            <a:ext cx="3099955" cy="182676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96572C9-A6B1-9306-001B-ACE7E7847A33}"/>
              </a:ext>
            </a:extLst>
          </p:cNvPr>
          <p:cNvSpPr txBox="1"/>
          <p:nvPr/>
        </p:nvSpPr>
        <p:spPr>
          <a:xfrm>
            <a:off x="4208689" y="422772"/>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technique</a:t>
            </a:r>
            <a:endParaRPr lang="en-GB" dirty="0"/>
          </a:p>
        </p:txBody>
      </p:sp>
      <p:sp>
        <p:nvSpPr>
          <p:cNvPr id="6" name="TextBox 5">
            <a:extLst>
              <a:ext uri="{FF2B5EF4-FFF2-40B4-BE49-F238E27FC236}">
                <a16:creationId xmlns:a16="http://schemas.microsoft.com/office/drawing/2014/main" id="{65E61029-A18B-3F9D-B9A3-ADDD5D4C5842}"/>
              </a:ext>
            </a:extLst>
          </p:cNvPr>
          <p:cNvSpPr txBox="1"/>
          <p:nvPr/>
        </p:nvSpPr>
        <p:spPr>
          <a:xfrm>
            <a:off x="4616904" y="1666360"/>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srgbClr val="FF0000"/>
                </a:solidFill>
                <a:effectLst/>
                <a:uLnTx/>
                <a:uFillTx/>
                <a:latin typeface="Twinkl Cursive Looped" panose="02000000000000000000" pitchFamily="2" charset="0"/>
                <a:ea typeface="+mj-ea"/>
                <a:cs typeface="+mj-cs"/>
              </a:rPr>
              <a:t>(noun)</a:t>
            </a:r>
            <a:endParaRPr lang="en-GB" dirty="0"/>
          </a:p>
        </p:txBody>
      </p:sp>
    </p:spTree>
    <p:extLst>
      <p:ext uri="{BB962C8B-B14F-4D97-AF65-F5344CB8AC3E}">
        <p14:creationId xmlns:p14="http://schemas.microsoft.com/office/powerpoint/2010/main" val="1193793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370026"/>
            <a:ext cx="10515600" cy="1765739"/>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a special form that you can use to pay someone</a:t>
            </a:r>
          </a:p>
        </p:txBody>
      </p:sp>
      <p:pic>
        <p:nvPicPr>
          <p:cNvPr id="7172" name="Picture 4" descr="Cheque,clipart - Clip Art For Cheque, HD Png Download - kin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3575" y="542472"/>
            <a:ext cx="2703739" cy="212526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06F2475-6083-6793-49B7-F3D3743FF51F}"/>
              </a:ext>
            </a:extLst>
          </p:cNvPr>
          <p:cNvSpPr txBox="1"/>
          <p:nvPr/>
        </p:nvSpPr>
        <p:spPr>
          <a:xfrm>
            <a:off x="4437289" y="497827"/>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cheque</a:t>
            </a:r>
            <a:endParaRPr lang="en-GB" dirty="0"/>
          </a:p>
        </p:txBody>
      </p:sp>
      <p:sp>
        <p:nvSpPr>
          <p:cNvPr id="6" name="TextBox 5">
            <a:extLst>
              <a:ext uri="{FF2B5EF4-FFF2-40B4-BE49-F238E27FC236}">
                <a16:creationId xmlns:a16="http://schemas.microsoft.com/office/drawing/2014/main" id="{E680FA44-3BCF-97B6-705E-C1601F989657}"/>
              </a:ext>
            </a:extLst>
          </p:cNvPr>
          <p:cNvSpPr txBox="1"/>
          <p:nvPr/>
        </p:nvSpPr>
        <p:spPr>
          <a:xfrm>
            <a:off x="4437289" y="1605104"/>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srgbClr val="FF0000"/>
                </a:solidFill>
                <a:effectLst/>
                <a:uLnTx/>
                <a:uFillTx/>
                <a:latin typeface="Twinkl Cursive Looped" panose="02000000000000000000" pitchFamily="2" charset="0"/>
                <a:ea typeface="+mj-ea"/>
                <a:cs typeface="+mj-cs"/>
              </a:rPr>
              <a:t>(noun) </a:t>
            </a:r>
            <a:endParaRPr lang="en-GB" dirty="0"/>
          </a:p>
        </p:txBody>
      </p:sp>
    </p:spTree>
    <p:extLst>
      <p:ext uri="{BB962C8B-B14F-4D97-AF65-F5344CB8AC3E}">
        <p14:creationId xmlns:p14="http://schemas.microsoft.com/office/powerpoint/2010/main" val="3314553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r>
              <a:rPr lang="en-GB" dirty="0">
                <a:latin typeface="Twinkl Cursive Looped" panose="02000000000000000000" pitchFamily="2" charset="0"/>
              </a:rPr>
              <a:t>I tried to copy the artist’s technique.</a:t>
            </a:r>
          </a:p>
        </p:txBody>
      </p:sp>
      <p:sp>
        <p:nvSpPr>
          <p:cNvPr id="3" name="Title 1">
            <a:extLst>
              <a:ext uri="{FF2B5EF4-FFF2-40B4-BE49-F238E27FC236}">
                <a16:creationId xmlns:a16="http://schemas.microsoft.com/office/drawing/2014/main" id="{87864173-BE4B-A3B5-5151-5C1269E163B9}"/>
              </a:ext>
            </a:extLst>
          </p:cNvPr>
          <p:cNvSpPr txBox="1">
            <a:spLocks/>
          </p:cNvSpPr>
          <p:nvPr/>
        </p:nvSpPr>
        <p:spPr>
          <a:xfrm>
            <a:off x="844550" y="3806924"/>
            <a:ext cx="3090636" cy="755551"/>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a:t>
            </a:r>
            <a:endParaRPr lang="en-GB" i="1" dirty="0"/>
          </a:p>
        </p:txBody>
      </p:sp>
    </p:spTree>
    <p:extLst>
      <p:ext uri="{BB962C8B-B14F-4D97-AF65-F5344CB8AC3E}">
        <p14:creationId xmlns:p14="http://schemas.microsoft.com/office/powerpoint/2010/main" val="153276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here</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8A8840F7-46A6-6D52-AAC6-E133870B106D}"/>
              </a:ext>
            </a:extLst>
          </p:cNvPr>
          <p:cNvSpPr/>
          <p:nvPr/>
        </p:nvSpPr>
        <p:spPr>
          <a:xfrm>
            <a:off x="5844721" y="3649436"/>
            <a:ext cx="1160236" cy="91303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89295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r>
              <a:rPr lang="en-GB" dirty="0">
                <a:latin typeface="Twinkl Cursive Looped" panose="02000000000000000000" pitchFamily="2" charset="0"/>
              </a:rPr>
              <a:t>He was presented with a cheque for £200.</a:t>
            </a:r>
          </a:p>
        </p:txBody>
      </p:sp>
      <p:sp>
        <p:nvSpPr>
          <p:cNvPr id="3" name="Title 1">
            <a:extLst>
              <a:ext uri="{FF2B5EF4-FFF2-40B4-BE49-F238E27FC236}">
                <a16:creationId xmlns:a16="http://schemas.microsoft.com/office/drawing/2014/main" id="{CF0CF71D-48BD-B46D-DE57-FC00AB0D8BEC}"/>
              </a:ext>
            </a:extLst>
          </p:cNvPr>
          <p:cNvSpPr txBox="1">
            <a:spLocks/>
          </p:cNvSpPr>
          <p:nvPr/>
        </p:nvSpPr>
        <p:spPr>
          <a:xfrm>
            <a:off x="8604250" y="3051224"/>
            <a:ext cx="2743200" cy="755551"/>
          </a:xfrm>
          <a:prstGeom prst="rect">
            <a:avLst/>
          </a:prstGeom>
          <a:solidFill>
            <a:schemeClr val="bg1">
              <a:lumMod val="95000"/>
            </a:schemeClr>
          </a:solidFill>
        </p:spPr>
        <p:txBody>
          <a:bodyPr vert="horz" lIns="91440" tIns="45720" rIns="91440" bIns="45720" rtlCol="0" anchor="b">
            <a:normAutofit fontScale="9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a:t>
            </a:r>
            <a:endParaRPr lang="en-GB" i="1" dirty="0"/>
          </a:p>
        </p:txBody>
      </p:sp>
    </p:spTree>
    <p:extLst>
      <p:ext uri="{BB962C8B-B14F-4D97-AF65-F5344CB8AC3E}">
        <p14:creationId xmlns:p14="http://schemas.microsoft.com/office/powerpoint/2010/main" val="1016165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48853967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957716"/>
            <a:ext cx="10515600" cy="1481650"/>
          </a:xfrm>
        </p:spPr>
        <p:txBody>
          <a:bodyPr>
            <a:noAutofit/>
          </a:bodyPr>
          <a:lstStyle/>
          <a:p>
            <a:pPr algn="ctr"/>
            <a:br>
              <a:rPr lang="en-GB" sz="5400" dirty="0">
                <a:latin typeface="Twinkl Cursive Looped" panose="02000000000000000000" pitchFamily="2" charset="0"/>
              </a:rPr>
            </a:br>
            <a:r>
              <a:rPr lang="en-GB" sz="5400" dirty="0">
                <a:latin typeface="Twinkl Cursive Looped" panose="02000000000000000000" pitchFamily="2" charset="0"/>
              </a:rPr>
              <a:t>Definition - believe (something unreal or untrue) to exist or be so </a:t>
            </a:r>
          </a:p>
        </p:txBody>
      </p:sp>
      <p:sp>
        <p:nvSpPr>
          <p:cNvPr id="6" name="TextBox 5">
            <a:extLst>
              <a:ext uri="{FF2B5EF4-FFF2-40B4-BE49-F238E27FC236}">
                <a16:creationId xmlns:a16="http://schemas.microsoft.com/office/drawing/2014/main" id="{880E14B3-5A43-1401-6B97-80C0EFD584A3}"/>
              </a:ext>
            </a:extLst>
          </p:cNvPr>
          <p:cNvSpPr txBox="1"/>
          <p:nvPr/>
        </p:nvSpPr>
        <p:spPr>
          <a:xfrm>
            <a:off x="4339318" y="501721"/>
            <a:ext cx="6098720" cy="923330"/>
          </a:xfrm>
          <a:prstGeom prst="rect">
            <a:avLst/>
          </a:prstGeom>
          <a:noFill/>
        </p:spPr>
        <p:txBody>
          <a:bodyPr wrap="square">
            <a:spAutoFit/>
          </a:bodyPr>
          <a:lstStyle/>
          <a:p>
            <a:r>
              <a:rPr kumimoji="0" lang="en-GB" sz="54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imagine</a:t>
            </a:r>
            <a:endParaRPr lang="en-GB" dirty="0"/>
          </a:p>
        </p:txBody>
      </p:sp>
      <p:pic>
        <p:nvPicPr>
          <p:cNvPr id="7170" name="Picture 2" descr="Image result for imagine clip art">
            <a:extLst>
              <a:ext uri="{FF2B5EF4-FFF2-40B4-BE49-F238E27FC236}">
                <a16:creationId xmlns:a16="http://schemas.microsoft.com/office/drawing/2014/main" id="{C3680D8F-2F11-B7D6-6308-48E68E24EF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950" y="429688"/>
            <a:ext cx="1866900" cy="19907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035CE58-A4D4-3772-B560-342FE65D89C6}"/>
              </a:ext>
            </a:extLst>
          </p:cNvPr>
          <p:cNvSpPr txBox="1"/>
          <p:nvPr/>
        </p:nvSpPr>
        <p:spPr>
          <a:xfrm>
            <a:off x="4894490" y="2268053"/>
            <a:ext cx="6098720" cy="923330"/>
          </a:xfrm>
          <a:prstGeom prst="rect">
            <a:avLst/>
          </a:prstGeom>
          <a:noFill/>
        </p:spPr>
        <p:txBody>
          <a:bodyPr wrap="square">
            <a:spAutoFit/>
          </a:bodyPr>
          <a:lstStyle/>
          <a:p>
            <a:r>
              <a:rPr kumimoji="0" lang="en-GB" sz="54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VERB</a:t>
            </a:r>
            <a:endParaRPr lang="en-GB" dirty="0"/>
          </a:p>
        </p:txBody>
      </p:sp>
    </p:spTree>
    <p:extLst>
      <p:ext uri="{BB962C8B-B14F-4D97-AF65-F5344CB8AC3E}">
        <p14:creationId xmlns:p14="http://schemas.microsoft.com/office/powerpoint/2010/main" val="2058470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br>
              <a:rPr lang="en-GB" sz="5400" dirty="0">
                <a:latin typeface="Twinkl Cursive Looped" panose="02000000000000000000" pitchFamily="2" charset="0"/>
              </a:rPr>
            </a:br>
            <a:r>
              <a:rPr lang="en-GB" sz="5400" dirty="0">
                <a:latin typeface="Twinkl Cursive Looped" panose="02000000000000000000" pitchFamily="2" charset="0"/>
              </a:rPr>
              <a:t>Imagine a perfect blue sky.</a:t>
            </a:r>
          </a:p>
        </p:txBody>
      </p:sp>
      <p:sp>
        <p:nvSpPr>
          <p:cNvPr id="3" name="Title 1">
            <a:extLst>
              <a:ext uri="{FF2B5EF4-FFF2-40B4-BE49-F238E27FC236}">
                <a16:creationId xmlns:a16="http://schemas.microsoft.com/office/drawing/2014/main" id="{42377653-443D-B1D0-87A7-F81BB64BA279}"/>
              </a:ext>
            </a:extLst>
          </p:cNvPr>
          <p:cNvSpPr txBox="1">
            <a:spLocks/>
          </p:cNvSpPr>
          <p:nvPr/>
        </p:nvSpPr>
        <p:spPr>
          <a:xfrm>
            <a:off x="1910443" y="3821650"/>
            <a:ext cx="2743200" cy="755551"/>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59857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893296"/>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become or make greater in size, amount, or degree</a:t>
            </a:r>
          </a:p>
        </p:txBody>
      </p:sp>
      <p:sp>
        <p:nvSpPr>
          <p:cNvPr id="4" name="TextBox 3">
            <a:extLst>
              <a:ext uri="{FF2B5EF4-FFF2-40B4-BE49-F238E27FC236}">
                <a16:creationId xmlns:a16="http://schemas.microsoft.com/office/drawing/2014/main" id="{C4064CDF-98ED-C61B-A29F-116CA0F3A395}"/>
              </a:ext>
            </a:extLst>
          </p:cNvPr>
          <p:cNvSpPr txBox="1"/>
          <p:nvPr/>
        </p:nvSpPr>
        <p:spPr>
          <a:xfrm>
            <a:off x="4616904" y="341255"/>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increase</a:t>
            </a:r>
            <a:endParaRPr lang="en-GB" dirty="0"/>
          </a:p>
        </p:txBody>
      </p:sp>
      <p:sp>
        <p:nvSpPr>
          <p:cNvPr id="6" name="TextBox 5">
            <a:extLst>
              <a:ext uri="{FF2B5EF4-FFF2-40B4-BE49-F238E27FC236}">
                <a16:creationId xmlns:a16="http://schemas.microsoft.com/office/drawing/2014/main" id="{796C12A3-11AD-276F-BE28-9B74211F9986}"/>
              </a:ext>
            </a:extLst>
          </p:cNvPr>
          <p:cNvSpPr txBox="1"/>
          <p:nvPr/>
        </p:nvSpPr>
        <p:spPr>
          <a:xfrm>
            <a:off x="4731204" y="1565897"/>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VERB</a:t>
            </a:r>
            <a:endParaRPr lang="en-GB" dirty="0"/>
          </a:p>
        </p:txBody>
      </p:sp>
      <p:pic>
        <p:nvPicPr>
          <p:cNvPr id="8194" name="Picture 2" descr="Image result for increase clip art">
            <a:extLst>
              <a:ext uri="{FF2B5EF4-FFF2-40B4-BE49-F238E27FC236}">
                <a16:creationId xmlns:a16="http://schemas.microsoft.com/office/drawing/2014/main" id="{F4557552-E71C-75BE-2ABA-DDC4B467A2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6" y="359228"/>
            <a:ext cx="22098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4341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I must increase the volume </a:t>
            </a:r>
          </a:p>
        </p:txBody>
      </p:sp>
      <p:sp>
        <p:nvSpPr>
          <p:cNvPr id="3" name="Title 1">
            <a:extLst>
              <a:ext uri="{FF2B5EF4-FFF2-40B4-BE49-F238E27FC236}">
                <a16:creationId xmlns:a16="http://schemas.microsoft.com/office/drawing/2014/main" id="{DF68278E-DAE9-E100-D94A-3E571063D8E9}"/>
              </a:ext>
            </a:extLst>
          </p:cNvPr>
          <p:cNvSpPr txBox="1">
            <a:spLocks/>
          </p:cNvSpPr>
          <p:nvPr/>
        </p:nvSpPr>
        <p:spPr>
          <a:xfrm>
            <a:off x="4245428" y="3806924"/>
            <a:ext cx="2547257" cy="755551"/>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a:t>
            </a:r>
            <a:endParaRPr lang="en-GB" i="1" dirty="0"/>
          </a:p>
        </p:txBody>
      </p:sp>
    </p:spTree>
    <p:extLst>
      <p:ext uri="{BB962C8B-B14F-4D97-AF65-F5344CB8AC3E}">
        <p14:creationId xmlns:p14="http://schemas.microsoft.com/office/powerpoint/2010/main" val="4145709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69558302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Can you spot the spelling rule words and the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32637717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1051560"/>
            <a:ext cx="10515600" cy="4503419"/>
          </a:xfrm>
        </p:spPr>
        <p:txBody>
          <a:bodyPr>
            <a:noAutofit/>
          </a:bodyPr>
          <a:lstStyle/>
          <a:p>
            <a:r>
              <a:rPr lang="en-GB" sz="3600">
                <a:latin typeface="Twinkl Cursive Looped" panose="02000000000000000000" pitchFamily="2" charset="0"/>
              </a:rPr>
              <a:t>The oldest homes that we know were the unique houses built in the Stone Age, more than 14,000 years ago. They were built with materials that were easy to shape using a special technique with stone tools: branches, leaves, animal skins and even the bones of a woolly mammoth. We can describe these as ‘organic’ materials. Can you imagine what the homes would have looked like? </a:t>
            </a:r>
            <a:endParaRPr lang="en-GB" sz="3600" b="0" i="0" dirty="0">
              <a:solidFill>
                <a:srgbClr val="333333"/>
              </a:solidFill>
              <a:effectLst/>
              <a:latin typeface="Twinkl Cursive Looped" panose="02000000000000000000" pitchFamily="2" charset="0"/>
            </a:endParaRPr>
          </a:p>
        </p:txBody>
      </p:sp>
    </p:spTree>
    <p:extLst>
      <p:ext uri="{BB962C8B-B14F-4D97-AF65-F5344CB8AC3E}">
        <p14:creationId xmlns:p14="http://schemas.microsoft.com/office/powerpoint/2010/main" val="99140731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1051560"/>
            <a:ext cx="10515600" cy="4503419"/>
          </a:xfrm>
        </p:spPr>
        <p:txBody>
          <a:bodyPr>
            <a:noAutofit/>
          </a:bodyPr>
          <a:lstStyle/>
          <a:p>
            <a:r>
              <a:rPr lang="en-GB" sz="3600" dirty="0">
                <a:latin typeface="Twinkl Cursive Looped" panose="02000000000000000000" pitchFamily="2" charset="0"/>
              </a:rPr>
              <a:t>The oldest homes that we know were the </a:t>
            </a:r>
            <a:r>
              <a:rPr lang="en-GB" sz="3600" dirty="0">
                <a:highlight>
                  <a:srgbClr val="FFFF00"/>
                </a:highlight>
                <a:latin typeface="Twinkl Cursive Looped" panose="02000000000000000000" pitchFamily="2" charset="0"/>
              </a:rPr>
              <a:t>unique</a:t>
            </a:r>
            <a:r>
              <a:rPr lang="en-GB" sz="3600" dirty="0">
                <a:latin typeface="Twinkl Cursive Looped" panose="02000000000000000000" pitchFamily="2" charset="0"/>
              </a:rPr>
              <a:t> houses built in the Stone Age, more than 14,000 years ago. They were built with materials that were easy to shape using a special </a:t>
            </a:r>
            <a:r>
              <a:rPr lang="en-GB" sz="3600" dirty="0">
                <a:highlight>
                  <a:srgbClr val="FFFF00"/>
                </a:highlight>
                <a:latin typeface="Twinkl Cursive Looped" panose="02000000000000000000" pitchFamily="2" charset="0"/>
              </a:rPr>
              <a:t>technique</a:t>
            </a:r>
            <a:r>
              <a:rPr lang="en-GB" sz="3600" dirty="0">
                <a:latin typeface="Twinkl Cursive Looped" panose="02000000000000000000" pitchFamily="2" charset="0"/>
              </a:rPr>
              <a:t> with stone tools: branches, leaves, animal skins and even the bones of a woolly mammoth. We can </a:t>
            </a:r>
            <a:r>
              <a:rPr lang="en-GB" sz="3600" dirty="0">
                <a:highlight>
                  <a:srgbClr val="FFFF00"/>
                </a:highlight>
                <a:latin typeface="Twinkl Cursive Looped" panose="02000000000000000000" pitchFamily="2" charset="0"/>
              </a:rPr>
              <a:t>describe</a:t>
            </a:r>
            <a:r>
              <a:rPr lang="en-GB" sz="3600" dirty="0">
                <a:latin typeface="Twinkl Cursive Looped" panose="02000000000000000000" pitchFamily="2" charset="0"/>
              </a:rPr>
              <a:t> these as ‘organic’ materials. Can you </a:t>
            </a:r>
            <a:r>
              <a:rPr lang="en-GB" sz="3600" dirty="0">
                <a:highlight>
                  <a:srgbClr val="FFFF00"/>
                </a:highlight>
                <a:latin typeface="Twinkl Cursive Looped" panose="02000000000000000000" pitchFamily="2" charset="0"/>
              </a:rPr>
              <a:t>imagine</a:t>
            </a:r>
            <a:r>
              <a:rPr lang="en-GB" sz="3600" dirty="0">
                <a:latin typeface="Twinkl Cursive Looped" panose="02000000000000000000" pitchFamily="2" charset="0"/>
              </a:rPr>
              <a:t> what the homes would have looked like? </a:t>
            </a:r>
            <a:endParaRPr lang="en-GB" sz="3600" b="0" i="0" dirty="0">
              <a:solidFill>
                <a:srgbClr val="333333"/>
              </a:solidFill>
              <a:effectLst/>
              <a:latin typeface="Twinkl Cursive Looped" panose="02000000000000000000" pitchFamily="2" charset="0"/>
            </a:endParaRPr>
          </a:p>
        </p:txBody>
      </p:sp>
    </p:spTree>
    <p:extLst>
      <p:ext uri="{BB962C8B-B14F-4D97-AF65-F5344CB8AC3E}">
        <p14:creationId xmlns:p14="http://schemas.microsoft.com/office/powerpoint/2010/main" val="11895741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hear</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BD1EB1EC-FCDC-83B3-238A-2ED3A4B71203}"/>
              </a:ext>
            </a:extLst>
          </p:cNvPr>
          <p:cNvSpPr/>
          <p:nvPr/>
        </p:nvSpPr>
        <p:spPr>
          <a:xfrm>
            <a:off x="5812064" y="3649436"/>
            <a:ext cx="1209222" cy="91303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21852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this sentence as I dictate it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95397316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4"/>
            <a:ext cx="10515600" cy="2852737"/>
          </a:xfrm>
        </p:spPr>
        <p:txBody>
          <a:bodyPr>
            <a:normAutofit fontScale="90000"/>
          </a:bodyPr>
          <a:lstStyle/>
          <a:p>
            <a:r>
              <a:rPr lang="en-GB">
                <a:latin typeface="Twinkl Cursive Looped" panose="02000000000000000000" pitchFamily="2" charset="0"/>
              </a:rPr>
              <a:t>They were built with materials that were easy to shape using a special </a:t>
            </a:r>
            <a:r>
              <a:rPr lang="en-GB">
                <a:solidFill>
                  <a:srgbClr val="FF0000"/>
                </a:solidFill>
                <a:latin typeface="Twinkl Cursive Looped" panose="02000000000000000000" pitchFamily="2" charset="0"/>
              </a:rPr>
              <a:t>technique</a:t>
            </a:r>
            <a:r>
              <a:rPr lang="en-GB">
                <a:latin typeface="Twinkl Cursive Looped" panose="02000000000000000000" pitchFamily="2" charset="0"/>
              </a:rPr>
              <a:t> with stone tools </a:t>
            </a:r>
            <a:endParaRPr lang="en-GB" dirty="0">
              <a:latin typeface="Twinkl Cursive Looped" panose="02000000000000000000" pitchFamily="2" charset="0"/>
            </a:endParaRPr>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a:p>
            <a:r>
              <a:rPr lang="en-GB" dirty="0"/>
              <a:t>Can you underline the spelling words that we have covered in this session?</a:t>
            </a:r>
          </a:p>
        </p:txBody>
      </p:sp>
    </p:spTree>
    <p:extLst>
      <p:ext uri="{BB962C8B-B14F-4D97-AF65-F5344CB8AC3E}">
        <p14:creationId xmlns:p14="http://schemas.microsoft.com/office/powerpoint/2010/main" val="309654420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a:latin typeface="Twinkl Cursive Looped" panose="02000000000000000000" pitchFamily="2" charset="0"/>
              </a:rPr>
              <a:t>Year 4  </a:t>
            </a:r>
            <a:r>
              <a:rPr lang="en-GB" sz="7200" dirty="0">
                <a:latin typeface="Twinkl Cursive Looped" panose="02000000000000000000" pitchFamily="2" charset="0"/>
              </a:rPr>
              <a:t>- </a:t>
            </a:r>
            <a:r>
              <a:rPr lang="en-GB" sz="7200">
                <a:latin typeface="Twinkl Cursive Looped" panose="02000000000000000000" pitchFamily="2" charset="0"/>
              </a:rPr>
              <a:t>Autumn 1</a:t>
            </a:r>
            <a:endParaRPr lang="en-GB" sz="7200" dirty="0">
              <a:latin typeface="Twinkl Cursive Looped" panose="02000000000000000000" pitchFamily="2" charset="0"/>
            </a:endParaRPr>
          </a:p>
          <a:p>
            <a:r>
              <a:rPr lang="en-GB" sz="7200" dirty="0">
                <a:latin typeface="Twinkl Cursive Looped" panose="02000000000000000000" pitchFamily="2" charset="0"/>
              </a:rPr>
              <a:t>Week 1 - Friday</a:t>
            </a:r>
          </a:p>
          <a:p>
            <a:endParaRPr lang="en-GB" sz="7200" dirty="0"/>
          </a:p>
        </p:txBody>
      </p:sp>
    </p:spTree>
    <p:extLst>
      <p:ext uri="{BB962C8B-B14F-4D97-AF65-F5344CB8AC3E}">
        <p14:creationId xmlns:p14="http://schemas.microsoft.com/office/powerpoint/2010/main" val="368225132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Text Placeholder 2"/>
          <p:cNvSpPr>
            <a:spLocks noGrp="1"/>
          </p:cNvSpPr>
          <p:nvPr>
            <p:ph type="body" idx="1"/>
          </p:nvPr>
        </p:nvSpPr>
        <p:spPr/>
        <p:txBody>
          <a:bodyPr/>
          <a:lstStyle/>
          <a:p>
            <a:endParaRPr lang="en-GB"/>
          </a:p>
        </p:txBody>
      </p:sp>
      <p:pic>
        <p:nvPicPr>
          <p:cNvPr id="4" name="Picture 3"/>
          <p:cNvPicPr>
            <a:picLocks noChangeAspect="1"/>
          </p:cNvPicPr>
          <p:nvPr/>
        </p:nvPicPr>
        <p:blipFill>
          <a:blip r:embed="rId2"/>
          <a:stretch>
            <a:fillRect/>
          </a:stretch>
        </p:blipFill>
        <p:spPr>
          <a:xfrm>
            <a:off x="244162" y="1709738"/>
            <a:ext cx="11277278" cy="3364230"/>
          </a:xfrm>
          <a:prstGeom prst="rect">
            <a:avLst/>
          </a:prstGeom>
        </p:spPr>
      </p:pic>
    </p:spTree>
    <p:extLst>
      <p:ext uri="{BB962C8B-B14F-4D97-AF65-F5344CB8AC3E}">
        <p14:creationId xmlns:p14="http://schemas.microsoft.com/office/powerpoint/2010/main" val="42610935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Old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93038919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a:latin typeface="Twinkl Cursive Looped" panose="02000000000000000000" pitchFamily="2" charset="0"/>
              </a:rPr>
              <a:t>describe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6448550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a:latin typeface="Twinkl Cursive Looped" panose="02000000000000000000" pitchFamily="2" charset="0"/>
              </a:rPr>
              <a:t>mention</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83446163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Old spelling rule </a:t>
            </a:r>
            <a:r>
              <a:rPr lang="en-GB">
                <a:latin typeface="Twinkl Cursive Looped" panose="02000000000000000000" pitchFamily="2" charset="0"/>
              </a:rPr>
              <a:t>words… (homophones)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65432974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a:latin typeface="Twinkl Cursive Looped" panose="02000000000000000000" pitchFamily="2" charset="0"/>
              </a:rPr>
              <a:t>here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45204900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a:latin typeface="Twinkl Cursive Looped" panose="02000000000000000000" pitchFamily="2" charset="0"/>
              </a:rPr>
              <a:t>hear</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947421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3148969883"/>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a:latin typeface="Twinkl Cursive Looped" panose="02000000000000000000" pitchFamily="2" charset="0"/>
              </a:rPr>
              <a:t>main</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07288799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a:latin typeface="Twinkl Cursive Looped" panose="02000000000000000000" pitchFamily="2" charset="0"/>
              </a:rPr>
              <a:t>mane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51927730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a:latin typeface="Twinkl Cursive Looped" panose="02000000000000000000" pitchFamily="2" charset="0"/>
              </a:rPr>
              <a:t>mail</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321900673"/>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a:latin typeface="Twinkl Cursive Looped" panose="02000000000000000000" pitchFamily="2" charset="0"/>
              </a:rPr>
              <a:t>male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208206413"/>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a:latin typeface="Twinkl Cursive Looped" panose="02000000000000000000" pitchFamily="2" charset="0"/>
              </a:rPr>
              <a:t>knot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86486157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a:latin typeface="Twinkl Cursive Looped" panose="02000000000000000000" pitchFamily="2" charset="0"/>
              </a:rPr>
              <a:t>not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45706890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league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41817194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plague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470560143"/>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rogue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699370944"/>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vague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758081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GB" sz="5400" dirty="0">
                <a:latin typeface="Twinkl Cursive Looped" panose="02000000000000000000" pitchFamily="2" charset="0"/>
              </a:rPr>
              <a:t>Words ending in the /g/ sound spelt ‘</a:t>
            </a:r>
            <a:r>
              <a:rPr lang="en-GB" sz="5400" dirty="0" err="1">
                <a:latin typeface="Twinkl Cursive Looped" panose="02000000000000000000" pitchFamily="2" charset="0"/>
              </a:rPr>
              <a:t>gue</a:t>
            </a:r>
            <a:r>
              <a:rPr lang="en-GB" sz="5400" dirty="0">
                <a:latin typeface="Twinkl Cursive Looped" panose="02000000000000000000" pitchFamily="2" charset="0"/>
              </a:rPr>
              <a:t>’ </a:t>
            </a:r>
          </a:p>
        </p:txBody>
      </p:sp>
    </p:spTree>
    <p:extLst>
      <p:ext uri="{BB962C8B-B14F-4D97-AF65-F5344CB8AC3E}">
        <p14:creationId xmlns:p14="http://schemas.microsoft.com/office/powerpoint/2010/main" val="355420382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fatigue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25045013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unique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93909506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antique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533261176"/>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mosque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509679565"/>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technique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220690549"/>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cheque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973053821"/>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068001458"/>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a:latin typeface="Twinkl Cursive Looped" panose="02000000000000000000" pitchFamily="2" charset="0"/>
              </a:rPr>
              <a:t>imagine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634557560"/>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a:latin typeface="Twinkl Cursive Looped" panose="02000000000000000000" pitchFamily="2" charset="0"/>
              </a:rPr>
              <a:t>increase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978382483"/>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75758" y="2274838"/>
            <a:ext cx="9046029" cy="2308324"/>
          </a:xfrm>
          <a:prstGeom prst="rect">
            <a:avLst/>
          </a:prstGeom>
          <a:noFill/>
        </p:spPr>
        <p:txBody>
          <a:bodyPr wrap="square" rtlCol="0">
            <a:spAutoFit/>
          </a:bodyPr>
          <a:lstStyle/>
          <a:p>
            <a:r>
              <a:rPr lang="en-GB" sz="7200" dirty="0">
                <a:latin typeface="Twinkl Cursive Looped" panose="02000000000000000000" pitchFamily="2" charset="0"/>
              </a:rPr>
              <a:t>Quick Quiz time…</a:t>
            </a:r>
          </a:p>
          <a:p>
            <a:endParaRPr lang="en-GB" sz="7200" dirty="0"/>
          </a:p>
        </p:txBody>
      </p:sp>
    </p:spTree>
    <p:extLst>
      <p:ext uri="{BB962C8B-B14F-4D97-AF65-F5344CB8AC3E}">
        <p14:creationId xmlns:p14="http://schemas.microsoft.com/office/powerpoint/2010/main" val="2209756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league</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CADDE2D9-BBEE-4B60-9EA8-8BE166E5866C}"/>
              </a:ext>
            </a:extLst>
          </p:cNvPr>
          <p:cNvSpPr/>
          <p:nvPr/>
        </p:nvSpPr>
        <p:spPr>
          <a:xfrm>
            <a:off x="6089650" y="3796514"/>
            <a:ext cx="1241316" cy="67979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descr="League table Stock Vectors, Images &amp; Vector Art | Shutterstock">
            <a:extLst>
              <a:ext uri="{FF2B5EF4-FFF2-40B4-BE49-F238E27FC236}">
                <a16:creationId xmlns:a16="http://schemas.microsoft.com/office/drawing/2014/main" id="{013E1108-C66F-F724-ACF0-5EF7CB1BF2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761" y="413824"/>
            <a:ext cx="4124325"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1321050"/>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642258" y="560338"/>
            <a:ext cx="11168742" cy="5201424"/>
          </a:xfrm>
          <a:prstGeom prst="rect">
            <a:avLst/>
          </a:prstGeom>
          <a:noFill/>
        </p:spPr>
        <p:txBody>
          <a:bodyPr wrap="square" rtlCol="0">
            <a:spAutoFit/>
          </a:bodyPr>
          <a:lstStyle/>
          <a:p>
            <a:r>
              <a:rPr lang="en-GB" sz="7200" dirty="0">
                <a:latin typeface="Twinkl Cursive Looped" panose="02000000000000000000" pitchFamily="2" charset="0"/>
              </a:rPr>
              <a:t>Did you get them correct?</a:t>
            </a:r>
          </a:p>
          <a:p>
            <a:r>
              <a:rPr lang="en-GB" sz="4400" i="1" dirty="0">
                <a:latin typeface="Twinkl Cursive Looped" panose="02000000000000000000" pitchFamily="2" charset="0"/>
              </a:rPr>
              <a:t>Edit your work.</a:t>
            </a:r>
          </a:p>
          <a:p>
            <a:pPr algn="ctr"/>
            <a:endParaRPr lang="en-GB" sz="5400" dirty="0">
              <a:latin typeface="Twinkl Cursive Looped" panose="02000000000000000000" pitchFamily="2" charset="0"/>
            </a:endParaRPr>
          </a:p>
          <a:p>
            <a:pPr algn="ctr"/>
            <a:r>
              <a:rPr lang="en-GB" sz="5400" dirty="0">
                <a:latin typeface="Twinkl Cursive Looped" panose="02000000000000000000" pitchFamily="2" charset="0"/>
              </a:rPr>
              <a:t>mail knot imagine increase describe mention antique technique vague league </a:t>
            </a:r>
            <a:endParaRPr lang="en-GB" sz="7200" dirty="0">
              <a:latin typeface="Twinkl Cursive Looped" panose="02000000000000000000" pitchFamily="2" charset="0"/>
            </a:endParaRPr>
          </a:p>
        </p:txBody>
      </p:sp>
    </p:spTree>
    <p:extLst>
      <p:ext uri="{BB962C8B-B14F-4D97-AF65-F5344CB8AC3E}">
        <p14:creationId xmlns:p14="http://schemas.microsoft.com/office/powerpoint/2010/main" val="917608664"/>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75758" y="2274838"/>
            <a:ext cx="9046029" cy="2308324"/>
          </a:xfrm>
          <a:prstGeom prst="rect">
            <a:avLst/>
          </a:prstGeom>
          <a:noFill/>
        </p:spPr>
        <p:txBody>
          <a:bodyPr wrap="square" rtlCol="0">
            <a:spAutoFit/>
          </a:bodyPr>
          <a:lstStyle/>
          <a:p>
            <a:r>
              <a:rPr lang="en-GB" sz="7200" dirty="0">
                <a:latin typeface="Twinkl Cursive Looped" panose="02000000000000000000" pitchFamily="2" charset="0"/>
              </a:rPr>
              <a:t>Word class time…</a:t>
            </a:r>
          </a:p>
          <a:p>
            <a:endParaRPr lang="en-GB" sz="7200" dirty="0"/>
          </a:p>
        </p:txBody>
      </p:sp>
    </p:spTree>
    <p:extLst>
      <p:ext uri="{BB962C8B-B14F-4D97-AF65-F5344CB8AC3E}">
        <p14:creationId xmlns:p14="http://schemas.microsoft.com/office/powerpoint/2010/main" val="3772490723"/>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887186" y="2274838"/>
            <a:ext cx="10790464" cy="1938992"/>
          </a:xfrm>
          <a:prstGeom prst="rect">
            <a:avLst/>
          </a:prstGeom>
          <a:noFill/>
        </p:spPr>
        <p:txBody>
          <a:bodyPr wrap="square" rtlCol="0">
            <a:spAutoFit/>
          </a:bodyPr>
          <a:lstStyle/>
          <a:p>
            <a:r>
              <a:rPr lang="en-GB" sz="4800">
                <a:latin typeface="Twinkl Cursive Looped" panose="02000000000000000000" pitchFamily="2" charset="0"/>
              </a:rPr>
              <a:t>Imagine a perfect blue sky.</a:t>
            </a:r>
            <a:endParaRPr lang="en-GB" sz="4800" dirty="0">
              <a:latin typeface="Twinkl Cursive Looped" panose="02000000000000000000" pitchFamily="2" charset="0"/>
            </a:endParaRPr>
          </a:p>
          <a:p>
            <a:endParaRPr lang="en-GB" sz="7200" dirty="0"/>
          </a:p>
        </p:txBody>
      </p:sp>
    </p:spTree>
    <p:extLst>
      <p:ext uri="{BB962C8B-B14F-4D97-AF65-F5344CB8AC3E}">
        <p14:creationId xmlns:p14="http://schemas.microsoft.com/office/powerpoint/2010/main" val="3857514562"/>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887186" y="2274838"/>
            <a:ext cx="10790464" cy="4154984"/>
          </a:xfrm>
          <a:prstGeom prst="rect">
            <a:avLst/>
          </a:prstGeom>
          <a:noFill/>
        </p:spPr>
        <p:txBody>
          <a:bodyPr wrap="square" rtlCol="0">
            <a:spAutoFit/>
          </a:bodyPr>
          <a:lstStyle/>
          <a:p>
            <a:r>
              <a:rPr lang="en-GB" sz="4800">
                <a:latin typeface="Twinkl Cursive Looped" panose="02000000000000000000" pitchFamily="2" charset="0"/>
              </a:rPr>
              <a:t>Imagine a perfect blue sky.</a:t>
            </a:r>
          </a:p>
          <a:p>
            <a:endParaRPr lang="en-GB" sz="4800">
              <a:latin typeface="Twinkl Cursive Looped" panose="02000000000000000000" pitchFamily="2" charset="0"/>
            </a:endParaRPr>
          </a:p>
          <a:p>
            <a:r>
              <a:rPr lang="en-GB" sz="4800">
                <a:solidFill>
                  <a:schemeClr val="accent1"/>
                </a:solidFill>
              </a:rPr>
              <a:t>Verb</a:t>
            </a:r>
            <a:r>
              <a:rPr lang="en-GB" sz="4800"/>
              <a:t> </a:t>
            </a:r>
            <a:r>
              <a:rPr lang="en-GB" sz="4800">
                <a:solidFill>
                  <a:schemeClr val="tx2"/>
                </a:solidFill>
              </a:rPr>
              <a:t>determiner</a:t>
            </a:r>
            <a:r>
              <a:rPr lang="en-GB" sz="4800"/>
              <a:t> </a:t>
            </a:r>
            <a:r>
              <a:rPr lang="en-GB" sz="4800">
                <a:solidFill>
                  <a:srgbClr val="FFC000"/>
                </a:solidFill>
              </a:rPr>
              <a:t>adjective</a:t>
            </a:r>
            <a:r>
              <a:rPr lang="en-GB" sz="4800">
                <a:solidFill>
                  <a:srgbClr val="FF0000"/>
                </a:solidFill>
              </a:rPr>
              <a:t> </a:t>
            </a:r>
            <a:r>
              <a:rPr lang="en-GB" sz="4800">
                <a:solidFill>
                  <a:srgbClr val="FFC000"/>
                </a:solidFill>
              </a:rPr>
              <a:t>adjective</a:t>
            </a:r>
            <a:r>
              <a:rPr lang="en-GB" sz="4800">
                <a:solidFill>
                  <a:srgbClr val="FF0000"/>
                </a:solidFill>
              </a:rPr>
              <a:t> noun</a:t>
            </a:r>
            <a:endParaRPr lang="en-GB" sz="8000"/>
          </a:p>
          <a:p>
            <a:endParaRPr lang="en-GB" sz="4800" dirty="0">
              <a:latin typeface="Twinkl Cursive Looped" panose="02000000000000000000" pitchFamily="2" charset="0"/>
            </a:endParaRPr>
          </a:p>
          <a:p>
            <a:endParaRPr lang="en-GB" sz="7200" dirty="0"/>
          </a:p>
        </p:txBody>
      </p:sp>
    </p:spTree>
    <p:extLst>
      <p:ext uri="{BB962C8B-B14F-4D97-AF65-F5344CB8AC3E}">
        <p14:creationId xmlns:p14="http://schemas.microsoft.com/office/powerpoint/2010/main" val="983447124"/>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887186" y="2274838"/>
            <a:ext cx="10790464" cy="4154984"/>
          </a:xfrm>
          <a:prstGeom prst="rect">
            <a:avLst/>
          </a:prstGeom>
          <a:noFill/>
        </p:spPr>
        <p:txBody>
          <a:bodyPr wrap="square" rtlCol="0">
            <a:spAutoFit/>
          </a:bodyPr>
          <a:lstStyle/>
          <a:p>
            <a:r>
              <a:rPr lang="en-GB" sz="4800">
                <a:latin typeface="Twinkl Cursive Looped" panose="02000000000000000000" pitchFamily="2" charset="0"/>
              </a:rPr>
              <a:t>Imagine a perfect blue sky.</a:t>
            </a:r>
          </a:p>
          <a:p>
            <a:endParaRPr lang="en-GB" sz="4800">
              <a:latin typeface="Twinkl Cursive Looped" panose="02000000000000000000" pitchFamily="2" charset="0"/>
            </a:endParaRPr>
          </a:p>
          <a:p>
            <a:r>
              <a:rPr lang="en-GB" sz="4800">
                <a:solidFill>
                  <a:schemeClr val="accent1"/>
                </a:solidFill>
              </a:rPr>
              <a:t>Verb</a:t>
            </a:r>
            <a:r>
              <a:rPr lang="en-GB" sz="4800"/>
              <a:t> </a:t>
            </a:r>
            <a:r>
              <a:rPr lang="en-GB" sz="4800">
                <a:solidFill>
                  <a:schemeClr val="tx2"/>
                </a:solidFill>
              </a:rPr>
              <a:t>determiner</a:t>
            </a:r>
            <a:r>
              <a:rPr lang="en-GB" sz="4800"/>
              <a:t> </a:t>
            </a:r>
            <a:r>
              <a:rPr lang="en-GB" sz="4800">
                <a:solidFill>
                  <a:srgbClr val="FFC000"/>
                </a:solidFill>
              </a:rPr>
              <a:t>adjective</a:t>
            </a:r>
            <a:r>
              <a:rPr lang="en-GB" sz="4800">
                <a:solidFill>
                  <a:srgbClr val="FF0000"/>
                </a:solidFill>
              </a:rPr>
              <a:t> </a:t>
            </a:r>
            <a:r>
              <a:rPr lang="en-GB" sz="4800">
                <a:solidFill>
                  <a:srgbClr val="FFC000"/>
                </a:solidFill>
              </a:rPr>
              <a:t>adjective</a:t>
            </a:r>
            <a:r>
              <a:rPr lang="en-GB" sz="4800">
                <a:solidFill>
                  <a:srgbClr val="FF0000"/>
                </a:solidFill>
              </a:rPr>
              <a:t> noun</a:t>
            </a:r>
            <a:endParaRPr lang="en-GB" sz="8000"/>
          </a:p>
          <a:p>
            <a:endParaRPr lang="en-GB" sz="4800" dirty="0">
              <a:latin typeface="Twinkl Cursive Looped" panose="02000000000000000000" pitchFamily="2" charset="0"/>
            </a:endParaRPr>
          </a:p>
          <a:p>
            <a:endParaRPr lang="en-GB" sz="7200" dirty="0"/>
          </a:p>
        </p:txBody>
      </p:sp>
      <p:sp>
        <p:nvSpPr>
          <p:cNvPr id="3" name="Rectangle 2">
            <a:extLst>
              <a:ext uri="{FF2B5EF4-FFF2-40B4-BE49-F238E27FC236}">
                <a16:creationId xmlns:a16="http://schemas.microsoft.com/office/drawing/2014/main" id="{162CC6E8-06E9-4F6E-A75B-C2FED721CE28}"/>
              </a:ext>
            </a:extLst>
          </p:cNvPr>
          <p:cNvSpPr/>
          <p:nvPr/>
        </p:nvSpPr>
        <p:spPr>
          <a:xfrm>
            <a:off x="887186" y="2274838"/>
            <a:ext cx="2427514" cy="91303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162CC6E8-06E9-4F6E-A75B-C2FED721CE28}"/>
              </a:ext>
            </a:extLst>
          </p:cNvPr>
          <p:cNvSpPr/>
          <p:nvPr/>
        </p:nvSpPr>
        <p:spPr>
          <a:xfrm>
            <a:off x="675640" y="3692158"/>
            <a:ext cx="1682750" cy="91303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12561139"/>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955766" y="2274838"/>
            <a:ext cx="10790464" cy="830997"/>
          </a:xfrm>
          <a:prstGeom prst="rect">
            <a:avLst/>
          </a:prstGeom>
          <a:noFill/>
        </p:spPr>
        <p:txBody>
          <a:bodyPr wrap="square" rtlCol="0">
            <a:spAutoFit/>
          </a:bodyPr>
          <a:lstStyle/>
          <a:p>
            <a:r>
              <a:rPr lang="en-GB" sz="4800">
                <a:latin typeface="Twinkl Cursive Looped" panose="02000000000000000000" pitchFamily="2" charset="0"/>
              </a:rPr>
              <a:t>I must increase the volume </a:t>
            </a:r>
            <a:endParaRPr lang="en-GB" sz="7200" dirty="0">
              <a:latin typeface="Twinkl Cursive Looped" panose="02000000000000000000" pitchFamily="2" charset="0"/>
            </a:endParaRPr>
          </a:p>
        </p:txBody>
      </p:sp>
    </p:spTree>
    <p:extLst>
      <p:ext uri="{BB962C8B-B14F-4D97-AF65-F5344CB8AC3E}">
        <p14:creationId xmlns:p14="http://schemas.microsoft.com/office/powerpoint/2010/main" val="3169651577"/>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617220" y="2274838"/>
            <a:ext cx="11574780" cy="4154984"/>
          </a:xfrm>
          <a:prstGeom prst="rect">
            <a:avLst/>
          </a:prstGeom>
          <a:noFill/>
        </p:spPr>
        <p:txBody>
          <a:bodyPr wrap="square" rtlCol="0">
            <a:spAutoFit/>
          </a:bodyPr>
          <a:lstStyle/>
          <a:p>
            <a:r>
              <a:rPr lang="en-GB" sz="4800">
                <a:latin typeface="Twinkl Cursive Looped" panose="02000000000000000000" pitchFamily="2" charset="0"/>
              </a:rPr>
              <a:t>I must increase the volume </a:t>
            </a:r>
          </a:p>
          <a:p>
            <a:endParaRPr lang="en-GB" sz="4800">
              <a:latin typeface="Twinkl Cursive Looped" panose="02000000000000000000" pitchFamily="2" charset="0"/>
            </a:endParaRPr>
          </a:p>
          <a:p>
            <a:r>
              <a:rPr lang="en-GB" sz="4800">
                <a:solidFill>
                  <a:srgbClr val="00B050"/>
                </a:solidFill>
                <a:latin typeface="Twinkl Cursive Looped" panose="02000000000000000000" pitchFamily="2" charset="0"/>
              </a:rPr>
              <a:t>Pronoun</a:t>
            </a:r>
            <a:r>
              <a:rPr lang="en-GB" sz="4800">
                <a:latin typeface="Twinkl Cursive Looped" panose="02000000000000000000" pitchFamily="2" charset="0"/>
              </a:rPr>
              <a:t> </a:t>
            </a:r>
            <a:r>
              <a:rPr lang="en-GB" sz="4800">
                <a:solidFill>
                  <a:schemeClr val="tx2"/>
                </a:solidFill>
                <a:latin typeface="Twinkl Cursive Looped" panose="02000000000000000000" pitchFamily="2" charset="0"/>
              </a:rPr>
              <a:t>modal verb </a:t>
            </a:r>
            <a:r>
              <a:rPr lang="en-GB" sz="4800">
                <a:solidFill>
                  <a:srgbClr val="0070C0"/>
                </a:solidFill>
                <a:latin typeface="Twinkl Cursive Looped" panose="02000000000000000000" pitchFamily="2" charset="0"/>
              </a:rPr>
              <a:t>verb</a:t>
            </a:r>
            <a:r>
              <a:rPr lang="en-GB" sz="4800">
                <a:latin typeface="Twinkl Cursive Looped" panose="02000000000000000000" pitchFamily="2" charset="0"/>
              </a:rPr>
              <a:t> </a:t>
            </a:r>
            <a:r>
              <a:rPr lang="en-GB" sz="4800">
                <a:solidFill>
                  <a:schemeClr val="tx2"/>
                </a:solidFill>
              </a:rPr>
              <a:t>determiner</a:t>
            </a:r>
            <a:r>
              <a:rPr lang="en-GB" sz="4800"/>
              <a:t> </a:t>
            </a:r>
            <a:r>
              <a:rPr lang="en-GB" sz="4800">
                <a:solidFill>
                  <a:srgbClr val="FF0000"/>
                </a:solidFill>
              </a:rPr>
              <a:t>noun</a:t>
            </a:r>
            <a:endParaRPr lang="en-GB" sz="8000"/>
          </a:p>
          <a:p>
            <a:endParaRPr lang="en-GB" sz="4800" dirty="0">
              <a:latin typeface="Twinkl Cursive Looped" panose="02000000000000000000" pitchFamily="2" charset="0"/>
            </a:endParaRPr>
          </a:p>
          <a:p>
            <a:endParaRPr lang="en-GB" sz="7200" dirty="0"/>
          </a:p>
        </p:txBody>
      </p:sp>
    </p:spTree>
    <p:extLst>
      <p:ext uri="{BB962C8B-B14F-4D97-AF65-F5344CB8AC3E}">
        <p14:creationId xmlns:p14="http://schemas.microsoft.com/office/powerpoint/2010/main" val="1633510983"/>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617220" y="2274838"/>
            <a:ext cx="11574780" cy="4154984"/>
          </a:xfrm>
          <a:prstGeom prst="rect">
            <a:avLst/>
          </a:prstGeom>
          <a:noFill/>
        </p:spPr>
        <p:txBody>
          <a:bodyPr wrap="square" rtlCol="0">
            <a:spAutoFit/>
          </a:bodyPr>
          <a:lstStyle/>
          <a:p>
            <a:r>
              <a:rPr lang="en-GB" sz="4800">
                <a:latin typeface="Twinkl Cursive Looped" panose="02000000000000000000" pitchFamily="2" charset="0"/>
              </a:rPr>
              <a:t>I must increase the volume </a:t>
            </a:r>
          </a:p>
          <a:p>
            <a:endParaRPr lang="en-GB" sz="4800">
              <a:latin typeface="Twinkl Cursive Looped" panose="02000000000000000000" pitchFamily="2" charset="0"/>
            </a:endParaRPr>
          </a:p>
          <a:p>
            <a:r>
              <a:rPr lang="en-GB" sz="4800">
                <a:solidFill>
                  <a:srgbClr val="00B050"/>
                </a:solidFill>
                <a:latin typeface="Twinkl Cursive Looped" panose="02000000000000000000" pitchFamily="2" charset="0"/>
              </a:rPr>
              <a:t>Pronoun</a:t>
            </a:r>
            <a:r>
              <a:rPr lang="en-GB" sz="4800">
                <a:latin typeface="Twinkl Cursive Looped" panose="02000000000000000000" pitchFamily="2" charset="0"/>
              </a:rPr>
              <a:t> </a:t>
            </a:r>
            <a:r>
              <a:rPr lang="en-GB" sz="4800">
                <a:solidFill>
                  <a:schemeClr val="tx2"/>
                </a:solidFill>
                <a:latin typeface="Twinkl Cursive Looped" panose="02000000000000000000" pitchFamily="2" charset="0"/>
              </a:rPr>
              <a:t>modal verb </a:t>
            </a:r>
            <a:r>
              <a:rPr lang="en-GB" sz="4800">
                <a:solidFill>
                  <a:srgbClr val="0070C0"/>
                </a:solidFill>
                <a:latin typeface="Twinkl Cursive Looped" panose="02000000000000000000" pitchFamily="2" charset="0"/>
              </a:rPr>
              <a:t>verb</a:t>
            </a:r>
            <a:r>
              <a:rPr lang="en-GB" sz="4800">
                <a:latin typeface="Twinkl Cursive Looped" panose="02000000000000000000" pitchFamily="2" charset="0"/>
              </a:rPr>
              <a:t> </a:t>
            </a:r>
            <a:r>
              <a:rPr lang="en-GB" sz="4800">
                <a:solidFill>
                  <a:schemeClr val="tx2"/>
                </a:solidFill>
              </a:rPr>
              <a:t>determiner</a:t>
            </a:r>
            <a:r>
              <a:rPr lang="en-GB" sz="4800"/>
              <a:t> </a:t>
            </a:r>
            <a:r>
              <a:rPr lang="en-GB" sz="4800">
                <a:solidFill>
                  <a:srgbClr val="FF0000"/>
                </a:solidFill>
              </a:rPr>
              <a:t>noun</a:t>
            </a:r>
            <a:endParaRPr lang="en-GB" sz="8000"/>
          </a:p>
          <a:p>
            <a:endParaRPr lang="en-GB" sz="4800" dirty="0">
              <a:latin typeface="Twinkl Cursive Looped" panose="02000000000000000000" pitchFamily="2" charset="0"/>
            </a:endParaRPr>
          </a:p>
          <a:p>
            <a:endParaRPr lang="en-GB" sz="7200" dirty="0"/>
          </a:p>
        </p:txBody>
      </p:sp>
      <p:sp>
        <p:nvSpPr>
          <p:cNvPr id="3" name="Rectangle 2">
            <a:extLst>
              <a:ext uri="{FF2B5EF4-FFF2-40B4-BE49-F238E27FC236}">
                <a16:creationId xmlns:a16="http://schemas.microsoft.com/office/drawing/2014/main" id="{162CC6E8-06E9-4F6E-A75B-C2FED721CE28}"/>
              </a:ext>
            </a:extLst>
          </p:cNvPr>
          <p:cNvSpPr/>
          <p:nvPr/>
        </p:nvSpPr>
        <p:spPr>
          <a:xfrm>
            <a:off x="2578826" y="2240816"/>
            <a:ext cx="2336074" cy="91303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162CC6E8-06E9-4F6E-A75B-C2FED721CE28}"/>
              </a:ext>
            </a:extLst>
          </p:cNvPr>
          <p:cNvSpPr/>
          <p:nvPr/>
        </p:nvSpPr>
        <p:spPr>
          <a:xfrm>
            <a:off x="6195059" y="3669298"/>
            <a:ext cx="1423307" cy="91303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51833103"/>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5944" y="2274838"/>
            <a:ext cx="11740242" cy="4524315"/>
          </a:xfrm>
          <a:prstGeom prst="rect">
            <a:avLst/>
          </a:prstGeom>
          <a:noFill/>
        </p:spPr>
        <p:txBody>
          <a:bodyPr wrap="square" rtlCol="0">
            <a:spAutoFit/>
          </a:bodyPr>
          <a:lstStyle/>
          <a:p>
            <a:r>
              <a:rPr lang="en-GB" sz="7200" dirty="0">
                <a:latin typeface="Twinkl Cursive Looped" panose="02000000000000000000" pitchFamily="2" charset="0"/>
              </a:rPr>
              <a:t>Etymology </a:t>
            </a:r>
          </a:p>
          <a:p>
            <a:endParaRPr lang="en-GB" sz="7200" dirty="0">
              <a:solidFill>
                <a:srgbClr val="FF0000"/>
              </a:solidFill>
              <a:latin typeface="Twinkl Cursive Looped" panose="02000000000000000000" pitchFamily="2" charset="0"/>
            </a:endParaRPr>
          </a:p>
          <a:p>
            <a:r>
              <a:rPr lang="en-GB" sz="7200" dirty="0">
                <a:solidFill>
                  <a:srgbClr val="FF0000"/>
                </a:solidFill>
                <a:latin typeface="Twinkl Cursive Looped" panose="02000000000000000000" pitchFamily="2" charset="0"/>
              </a:rPr>
              <a:t>The history of a word….</a:t>
            </a:r>
            <a:endParaRPr lang="en-GB" sz="4800" dirty="0">
              <a:solidFill>
                <a:srgbClr val="FF0000"/>
              </a:solidFill>
              <a:latin typeface="Twinkl Cursive Looped" panose="02000000000000000000" pitchFamily="2" charset="0"/>
            </a:endParaRPr>
          </a:p>
          <a:p>
            <a:endParaRPr lang="en-GB" sz="7200" dirty="0"/>
          </a:p>
        </p:txBody>
      </p:sp>
    </p:spTree>
    <p:extLst>
      <p:ext uri="{BB962C8B-B14F-4D97-AF65-F5344CB8AC3E}">
        <p14:creationId xmlns:p14="http://schemas.microsoft.com/office/powerpoint/2010/main" val="3935848331"/>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451758" y="1458409"/>
            <a:ext cx="10330542" cy="5509200"/>
          </a:xfrm>
          <a:prstGeom prst="rect">
            <a:avLst/>
          </a:prstGeom>
          <a:noFill/>
        </p:spPr>
        <p:txBody>
          <a:bodyPr wrap="square" rtlCol="0">
            <a:spAutoFit/>
          </a:bodyPr>
          <a:lstStyle/>
          <a:p>
            <a:r>
              <a:rPr lang="en-GB" sz="3200" b="1" u="sng">
                <a:hlinkClick r:id="rId3" tooltip="Origin and meaning of imagine"/>
              </a:rPr>
              <a:t>imagine (v.)</a:t>
            </a:r>
            <a:endParaRPr lang="en-GB" sz="3200"/>
          </a:p>
          <a:p>
            <a:r>
              <a:rPr lang="en-GB" sz="3200"/>
              <a:t>mid-14c., "to form a mental image of," from Old French imaginer "sculpt, carve, paint; decorate, embellish"; (13c.), </a:t>
            </a:r>
          </a:p>
          <a:p>
            <a:endParaRPr lang="en-GB" sz="3200"/>
          </a:p>
          <a:p>
            <a:r>
              <a:rPr lang="en-GB" sz="3200"/>
              <a:t>from Latin imaginari "to form a mental picture, picture to oneself, imagine" (also, in Late Latin imaginare "to form an image of, represent"), </a:t>
            </a:r>
          </a:p>
          <a:p>
            <a:endParaRPr lang="en-GB" sz="3200"/>
          </a:p>
          <a:p>
            <a:r>
              <a:rPr lang="en-GB" sz="3200"/>
              <a:t>from imago "an image, a likeness," from stem of imitari "to copy, imitate</a:t>
            </a:r>
          </a:p>
        </p:txBody>
      </p:sp>
    </p:spTree>
    <p:extLst>
      <p:ext uri="{BB962C8B-B14F-4D97-AF65-F5344CB8AC3E}">
        <p14:creationId xmlns:p14="http://schemas.microsoft.com/office/powerpoint/2010/main" val="23922479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plague</a:t>
            </a:r>
            <a:endParaRPr lang="en-GB" i="1" dirty="0">
              <a:solidFill>
                <a:schemeClr val="bg1"/>
              </a:solidFill>
              <a:latin typeface="Twinkl Cursive Looped" panose="02000000000000000000" pitchFamily="2" charset="0"/>
            </a:endParaRPr>
          </a:p>
        </p:txBody>
      </p:sp>
      <p:sp>
        <p:nvSpPr>
          <p:cNvPr id="3" name="Rectangle 2">
            <a:extLst>
              <a:ext uri="{FF2B5EF4-FFF2-40B4-BE49-F238E27FC236}">
                <a16:creationId xmlns:a16="http://schemas.microsoft.com/office/drawing/2014/main" id="{B8ADA5B7-6E68-4607-8157-D542A9E80543}"/>
              </a:ext>
            </a:extLst>
          </p:cNvPr>
          <p:cNvSpPr/>
          <p:nvPr/>
        </p:nvSpPr>
        <p:spPr>
          <a:xfrm>
            <a:off x="6089650" y="3821650"/>
            <a:ext cx="1168400" cy="67979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98" name="Picture 2" descr="Image result for plague clip art">
            <a:extLst>
              <a:ext uri="{FF2B5EF4-FFF2-40B4-BE49-F238E27FC236}">
                <a16:creationId xmlns:a16="http://schemas.microsoft.com/office/drawing/2014/main" id="{CCEF84DE-760D-386D-E7B0-EF54FE4F17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850" y="563336"/>
            <a:ext cx="11811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5381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225879" y="544009"/>
            <a:ext cx="11740242" cy="5016758"/>
          </a:xfrm>
          <a:prstGeom prst="rect">
            <a:avLst/>
          </a:prstGeom>
          <a:noFill/>
        </p:spPr>
        <p:txBody>
          <a:bodyPr wrap="square" rtlCol="0">
            <a:spAutoFit/>
          </a:bodyPr>
          <a:lstStyle/>
          <a:p>
            <a:r>
              <a:rPr lang="en-GB" sz="3200" b="1" u="sng">
                <a:hlinkClick r:id="rId3" tooltip="Origin and meaning of increase"/>
              </a:rPr>
              <a:t>increase (v.)</a:t>
            </a:r>
            <a:r>
              <a:rPr lang="en-GB" sz="3200"/>
              <a:t> </a:t>
            </a:r>
          </a:p>
          <a:p>
            <a:r>
              <a:rPr lang="en-GB" sz="3200"/>
              <a:t>mid-14c., encresen, "become greater in size or number" (intransitive); late 14c., "cause to grow, enlarge" (transitive), from Anglo-French encress-, </a:t>
            </a:r>
          </a:p>
          <a:p>
            <a:endParaRPr lang="en-GB" sz="3200"/>
          </a:p>
          <a:p>
            <a:endParaRPr lang="en-GB" sz="3200"/>
          </a:p>
          <a:p>
            <a:r>
              <a:rPr lang="en-GB" sz="3200" b="1" u="sng"/>
              <a:t>increase (n.)</a:t>
            </a:r>
          </a:p>
          <a:p>
            <a:r>
              <a:rPr lang="en-GB" sz="3200"/>
              <a:t>late 14c., "action of increasing; results of an increasing," </a:t>
            </a:r>
          </a:p>
          <a:p>
            <a:endParaRPr lang="en-GB" sz="3200"/>
          </a:p>
          <a:p>
            <a:r>
              <a:rPr lang="en-GB" sz="3200"/>
              <a:t>The stress shifted from 18c. to distinguish it from the verb.</a:t>
            </a:r>
          </a:p>
        </p:txBody>
      </p:sp>
    </p:spTree>
    <p:extLst>
      <p:ext uri="{BB962C8B-B14F-4D97-AF65-F5344CB8AC3E}">
        <p14:creationId xmlns:p14="http://schemas.microsoft.com/office/powerpoint/2010/main" val="2556605252"/>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225879" y="1050195"/>
            <a:ext cx="11740242" cy="5632311"/>
          </a:xfrm>
          <a:prstGeom prst="rect">
            <a:avLst/>
          </a:prstGeom>
          <a:noFill/>
        </p:spPr>
        <p:txBody>
          <a:bodyPr wrap="square" rtlCol="0">
            <a:spAutoFit/>
          </a:bodyPr>
          <a:lstStyle/>
          <a:p>
            <a:r>
              <a:rPr lang="en-GB" sz="7200" dirty="0">
                <a:latin typeface="Twinkl Cursive Looped" panose="02000000000000000000" pitchFamily="2" charset="0"/>
              </a:rPr>
              <a:t>Let’s </a:t>
            </a:r>
            <a:r>
              <a:rPr lang="en-GB" sz="7200" i="1" dirty="0">
                <a:latin typeface="Twinkl Cursive Looped" panose="02000000000000000000" pitchFamily="2" charset="0"/>
              </a:rPr>
              <a:t>investigate….</a:t>
            </a:r>
          </a:p>
          <a:p>
            <a:endParaRPr lang="en-GB" sz="7200" i="1" dirty="0">
              <a:latin typeface="Twinkl Cursive Looped" panose="02000000000000000000" pitchFamily="2" charset="0"/>
            </a:endParaRPr>
          </a:p>
          <a:p>
            <a:r>
              <a:rPr lang="en-GB" sz="7200" i="1" dirty="0">
                <a:latin typeface="Twinkl Cursive Looped" panose="02000000000000000000" pitchFamily="2" charset="0"/>
              </a:rPr>
              <a:t>Can you find synonyms?</a:t>
            </a:r>
          </a:p>
          <a:p>
            <a:r>
              <a:rPr lang="en-GB" sz="7200" i="1" dirty="0">
                <a:latin typeface="Twinkl Cursive Looped" panose="02000000000000000000" pitchFamily="2" charset="0"/>
              </a:rPr>
              <a:t>Can </a:t>
            </a:r>
            <a:r>
              <a:rPr lang="en-GB" sz="7200" i="1">
                <a:latin typeface="Twinkl Cursive Looped" panose="02000000000000000000" pitchFamily="2" charset="0"/>
              </a:rPr>
              <a:t>you find antonyms? </a:t>
            </a:r>
            <a:endParaRPr lang="en-GB" sz="7200" i="1" dirty="0">
              <a:latin typeface="Twinkl Cursive Looped" panose="02000000000000000000" pitchFamily="2" charset="0"/>
            </a:endParaRPr>
          </a:p>
          <a:p>
            <a:endParaRPr lang="en-GB" sz="7200" dirty="0">
              <a:solidFill>
                <a:srgbClr val="FF0000"/>
              </a:solidFill>
              <a:latin typeface="Twinkl Cursive Looped" panose="02000000000000000000" pitchFamily="2" charset="0"/>
            </a:endParaRPr>
          </a:p>
        </p:txBody>
      </p:sp>
    </p:spTree>
    <p:extLst>
      <p:ext uri="{BB962C8B-B14F-4D97-AF65-F5344CB8AC3E}">
        <p14:creationId xmlns:p14="http://schemas.microsoft.com/office/powerpoint/2010/main" val="3707444254"/>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669473" y="821595"/>
            <a:ext cx="11740242" cy="4524315"/>
          </a:xfrm>
          <a:prstGeom prst="rect">
            <a:avLst/>
          </a:prstGeom>
          <a:noFill/>
        </p:spPr>
        <p:txBody>
          <a:bodyPr wrap="square" rtlCol="0">
            <a:spAutoFit/>
          </a:bodyPr>
          <a:lstStyle/>
          <a:p>
            <a:r>
              <a:rPr lang="en-GB" sz="7200" dirty="0">
                <a:latin typeface="Twinkl Cursive Looped" panose="02000000000000000000" pitchFamily="2" charset="0"/>
              </a:rPr>
              <a:t>Synonyms </a:t>
            </a:r>
            <a:r>
              <a:rPr lang="en-GB" sz="7200">
                <a:latin typeface="Twinkl Cursive Looped" panose="02000000000000000000" pitchFamily="2" charset="0"/>
              </a:rPr>
              <a:t>of imagine…</a:t>
            </a:r>
            <a:endParaRPr lang="en-GB" sz="7200" dirty="0">
              <a:latin typeface="Twinkl Cursive Looped" panose="02000000000000000000" pitchFamily="2" charset="0"/>
            </a:endParaRPr>
          </a:p>
          <a:p>
            <a:pPr algn="l">
              <a:buFont typeface="Arial" panose="020B0604020202020204" pitchFamily="34" charset="0"/>
              <a:buChar char="•"/>
            </a:pPr>
            <a:r>
              <a:rPr lang="en-GB" sz="7200" b="0" i="0">
                <a:solidFill>
                  <a:srgbClr val="202124"/>
                </a:solidFill>
                <a:effectLst/>
                <a:latin typeface="Twinkl Cursive Looped" panose="02000000000000000000" pitchFamily="2" charset="0"/>
              </a:rPr>
              <a:t>visualise</a:t>
            </a:r>
            <a:endParaRPr lang="en-GB" sz="7200" b="0" i="0" dirty="0">
              <a:solidFill>
                <a:srgbClr val="202124"/>
              </a:solidFill>
              <a:effectLst/>
              <a:latin typeface="Twinkl Cursive Looped" panose="02000000000000000000" pitchFamily="2" charset="0"/>
            </a:endParaRPr>
          </a:p>
          <a:p>
            <a:pPr algn="l">
              <a:buFont typeface="Arial" panose="020B0604020202020204" pitchFamily="34" charset="0"/>
              <a:buChar char="•"/>
            </a:pPr>
            <a:r>
              <a:rPr lang="en-GB" sz="7200" b="0" i="0">
                <a:solidFill>
                  <a:srgbClr val="202124"/>
                </a:solidFill>
                <a:effectLst/>
                <a:latin typeface="Twinkl Cursive Looped" panose="02000000000000000000" pitchFamily="2" charset="0"/>
              </a:rPr>
              <a:t>dream</a:t>
            </a:r>
            <a:endParaRPr lang="en-GB" sz="7200" b="0" i="0" dirty="0">
              <a:solidFill>
                <a:srgbClr val="202124"/>
              </a:solidFill>
              <a:effectLst/>
              <a:latin typeface="Twinkl Cursive Looped" panose="02000000000000000000" pitchFamily="2" charset="0"/>
            </a:endParaRPr>
          </a:p>
          <a:p>
            <a:pPr algn="l">
              <a:buFont typeface="Arial" panose="020B0604020202020204" pitchFamily="34" charset="0"/>
              <a:buChar char="•"/>
            </a:pPr>
            <a:r>
              <a:rPr lang="en-GB" sz="7200" b="0" i="0">
                <a:solidFill>
                  <a:srgbClr val="202124"/>
                </a:solidFill>
                <a:effectLst/>
                <a:latin typeface="Twinkl Cursive Looped" panose="02000000000000000000" pitchFamily="2" charset="0"/>
              </a:rPr>
              <a:t>picture</a:t>
            </a:r>
            <a:endParaRPr lang="en-GB" sz="7200" dirty="0">
              <a:solidFill>
                <a:srgbClr val="FF0000"/>
              </a:solidFill>
              <a:latin typeface="Twinkl Cursive Looped" panose="02000000000000000000" pitchFamily="2" charset="0"/>
            </a:endParaRPr>
          </a:p>
        </p:txBody>
      </p:sp>
    </p:spTree>
    <p:extLst>
      <p:ext uri="{BB962C8B-B14F-4D97-AF65-F5344CB8AC3E}">
        <p14:creationId xmlns:p14="http://schemas.microsoft.com/office/powerpoint/2010/main" val="3619390554"/>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669473" y="821595"/>
            <a:ext cx="11740242" cy="4524315"/>
          </a:xfrm>
          <a:prstGeom prst="rect">
            <a:avLst/>
          </a:prstGeom>
          <a:noFill/>
        </p:spPr>
        <p:txBody>
          <a:bodyPr wrap="square" rtlCol="0">
            <a:spAutoFit/>
          </a:bodyPr>
          <a:lstStyle/>
          <a:p>
            <a:r>
              <a:rPr lang="en-GB" sz="7200">
                <a:latin typeface="Twinkl Cursive Looped" panose="02000000000000000000" pitchFamily="2" charset="0"/>
              </a:rPr>
              <a:t>Antonyms of imagine…</a:t>
            </a:r>
            <a:endParaRPr lang="en-GB" sz="7200" dirty="0">
              <a:latin typeface="Twinkl Cursive Looped" panose="02000000000000000000" pitchFamily="2" charset="0"/>
            </a:endParaRPr>
          </a:p>
          <a:p>
            <a:pPr algn="l">
              <a:buFont typeface="Arial" panose="020B0604020202020204" pitchFamily="34" charset="0"/>
              <a:buChar char="•"/>
            </a:pPr>
            <a:r>
              <a:rPr lang="en-GB" sz="7200" b="0" i="0">
                <a:solidFill>
                  <a:srgbClr val="202124"/>
                </a:solidFill>
                <a:effectLst/>
                <a:latin typeface="Twinkl Cursive Looped" panose="02000000000000000000" pitchFamily="2" charset="0"/>
              </a:rPr>
              <a:t>ignore</a:t>
            </a:r>
            <a:endParaRPr lang="en-GB" sz="7200" b="0" i="0" dirty="0">
              <a:solidFill>
                <a:srgbClr val="202124"/>
              </a:solidFill>
              <a:effectLst/>
              <a:latin typeface="Twinkl Cursive Looped" panose="02000000000000000000" pitchFamily="2" charset="0"/>
            </a:endParaRPr>
          </a:p>
          <a:p>
            <a:pPr algn="l">
              <a:buFont typeface="Arial" panose="020B0604020202020204" pitchFamily="34" charset="0"/>
              <a:buChar char="•"/>
            </a:pPr>
            <a:r>
              <a:rPr lang="en-GB" sz="7200" b="0" i="0">
                <a:solidFill>
                  <a:srgbClr val="202124"/>
                </a:solidFill>
                <a:effectLst/>
                <a:latin typeface="Twinkl Cursive Looped" panose="02000000000000000000" pitchFamily="2" charset="0"/>
              </a:rPr>
              <a:t>Break</a:t>
            </a:r>
          </a:p>
          <a:p>
            <a:pPr algn="l">
              <a:buFont typeface="Arial" panose="020B0604020202020204" pitchFamily="34" charset="0"/>
              <a:buChar char="•"/>
            </a:pPr>
            <a:r>
              <a:rPr lang="en-GB" sz="7200">
                <a:solidFill>
                  <a:srgbClr val="202124"/>
                </a:solidFill>
                <a:latin typeface="Twinkl Cursive Looped" panose="02000000000000000000" pitchFamily="2" charset="0"/>
              </a:rPr>
              <a:t>disregard</a:t>
            </a:r>
            <a:endParaRPr lang="en-GB" sz="7200" dirty="0">
              <a:solidFill>
                <a:srgbClr val="FF0000"/>
              </a:solidFill>
              <a:latin typeface="Twinkl Cursive Looped" panose="02000000000000000000" pitchFamily="2" charset="0"/>
            </a:endParaRPr>
          </a:p>
        </p:txBody>
      </p:sp>
    </p:spTree>
    <p:extLst>
      <p:ext uri="{BB962C8B-B14F-4D97-AF65-F5344CB8AC3E}">
        <p14:creationId xmlns:p14="http://schemas.microsoft.com/office/powerpoint/2010/main" val="1218168098"/>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669473" y="821595"/>
            <a:ext cx="11740242" cy="5632311"/>
          </a:xfrm>
          <a:prstGeom prst="rect">
            <a:avLst/>
          </a:prstGeom>
          <a:noFill/>
        </p:spPr>
        <p:txBody>
          <a:bodyPr wrap="square" rtlCol="0">
            <a:spAutoFit/>
          </a:bodyPr>
          <a:lstStyle/>
          <a:p>
            <a:r>
              <a:rPr lang="en-GB" sz="7200" dirty="0">
                <a:latin typeface="Twinkl Cursive Looped" panose="02000000000000000000" pitchFamily="2" charset="0"/>
              </a:rPr>
              <a:t>Synonyms </a:t>
            </a:r>
            <a:r>
              <a:rPr lang="en-GB" sz="7200">
                <a:latin typeface="Twinkl Cursive Looped" panose="02000000000000000000" pitchFamily="2" charset="0"/>
              </a:rPr>
              <a:t>of increase…</a:t>
            </a:r>
            <a:endParaRPr lang="en-GB" sz="7200" dirty="0">
              <a:latin typeface="Twinkl Cursive Looped" panose="02000000000000000000" pitchFamily="2" charset="0"/>
            </a:endParaRPr>
          </a:p>
          <a:p>
            <a:pPr algn="l">
              <a:buFont typeface="Arial" panose="020B0604020202020204" pitchFamily="34" charset="0"/>
              <a:buChar char="•"/>
            </a:pPr>
            <a:r>
              <a:rPr lang="en-GB" sz="7200">
                <a:solidFill>
                  <a:srgbClr val="202124"/>
                </a:solidFill>
                <a:latin typeface="Twinkl Cursive Looped" panose="02000000000000000000" pitchFamily="2" charset="0"/>
              </a:rPr>
              <a:t>grow</a:t>
            </a:r>
            <a:endParaRPr lang="en-GB" sz="7200" b="0" i="0" dirty="0">
              <a:solidFill>
                <a:srgbClr val="202124"/>
              </a:solidFill>
              <a:effectLst/>
              <a:latin typeface="Twinkl Cursive Looped" panose="02000000000000000000" pitchFamily="2" charset="0"/>
            </a:endParaRPr>
          </a:p>
          <a:p>
            <a:pPr algn="l">
              <a:buFont typeface="Arial" panose="020B0604020202020204" pitchFamily="34" charset="0"/>
              <a:buChar char="•"/>
            </a:pPr>
            <a:r>
              <a:rPr lang="en-GB" sz="7200">
                <a:solidFill>
                  <a:srgbClr val="202124"/>
                </a:solidFill>
                <a:latin typeface="Twinkl Cursive Looped" panose="02000000000000000000" pitchFamily="2" charset="0"/>
              </a:rPr>
              <a:t>enlarge</a:t>
            </a:r>
            <a:endParaRPr lang="en-GB" sz="7200" dirty="0">
              <a:solidFill>
                <a:srgbClr val="202124"/>
              </a:solidFill>
              <a:latin typeface="Twinkl Cursive Looped" panose="02000000000000000000" pitchFamily="2" charset="0"/>
            </a:endParaRPr>
          </a:p>
          <a:p>
            <a:pPr algn="l">
              <a:buFont typeface="Arial" panose="020B0604020202020204" pitchFamily="34" charset="0"/>
              <a:buChar char="•"/>
            </a:pPr>
            <a:r>
              <a:rPr lang="en-GB" sz="7200">
                <a:solidFill>
                  <a:srgbClr val="202124"/>
                </a:solidFill>
                <a:latin typeface="Twinkl Cursive Looped" panose="02000000000000000000" pitchFamily="2" charset="0"/>
              </a:rPr>
              <a:t>expand</a:t>
            </a:r>
            <a:endParaRPr lang="en-GB" sz="7200" b="0" i="0" dirty="0">
              <a:solidFill>
                <a:srgbClr val="202124"/>
              </a:solidFill>
              <a:effectLst/>
              <a:latin typeface="Twinkl Cursive Looped" panose="02000000000000000000" pitchFamily="2" charset="0"/>
            </a:endParaRPr>
          </a:p>
          <a:p>
            <a:pPr algn="l">
              <a:buFont typeface="Arial" panose="020B0604020202020204" pitchFamily="34" charset="0"/>
              <a:buChar char="•"/>
            </a:pPr>
            <a:endParaRPr lang="en-GB" sz="7200" dirty="0">
              <a:solidFill>
                <a:srgbClr val="FF0000"/>
              </a:solidFill>
              <a:latin typeface="Twinkl Cursive Looped" panose="02000000000000000000" pitchFamily="2" charset="0"/>
            </a:endParaRPr>
          </a:p>
        </p:txBody>
      </p:sp>
    </p:spTree>
    <p:extLst>
      <p:ext uri="{BB962C8B-B14F-4D97-AF65-F5344CB8AC3E}">
        <p14:creationId xmlns:p14="http://schemas.microsoft.com/office/powerpoint/2010/main" val="2136560934"/>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669473" y="821595"/>
            <a:ext cx="11740242" cy="4524315"/>
          </a:xfrm>
          <a:prstGeom prst="rect">
            <a:avLst/>
          </a:prstGeom>
          <a:noFill/>
        </p:spPr>
        <p:txBody>
          <a:bodyPr wrap="square" rtlCol="0">
            <a:spAutoFit/>
          </a:bodyPr>
          <a:lstStyle/>
          <a:p>
            <a:r>
              <a:rPr lang="en-GB" sz="7200">
                <a:latin typeface="Twinkl Cursive Looped" panose="02000000000000000000" pitchFamily="2" charset="0"/>
              </a:rPr>
              <a:t>Antonyms of increase…</a:t>
            </a:r>
            <a:endParaRPr lang="en-GB" sz="7200" dirty="0">
              <a:latin typeface="Twinkl Cursive Looped" panose="02000000000000000000" pitchFamily="2" charset="0"/>
            </a:endParaRPr>
          </a:p>
          <a:p>
            <a:pPr algn="l">
              <a:buFont typeface="Arial" panose="020B0604020202020204" pitchFamily="34" charset="0"/>
              <a:buChar char="•"/>
            </a:pPr>
            <a:r>
              <a:rPr lang="en-GB" sz="7200" b="0" i="0">
                <a:solidFill>
                  <a:srgbClr val="202124"/>
                </a:solidFill>
                <a:effectLst/>
                <a:latin typeface="Twinkl Cursive Looped" panose="02000000000000000000" pitchFamily="2" charset="0"/>
              </a:rPr>
              <a:t>decrease</a:t>
            </a:r>
            <a:endParaRPr lang="en-GB" sz="7200" b="0" i="0" dirty="0">
              <a:solidFill>
                <a:srgbClr val="202124"/>
              </a:solidFill>
              <a:effectLst/>
              <a:latin typeface="Twinkl Cursive Looped" panose="02000000000000000000" pitchFamily="2" charset="0"/>
            </a:endParaRPr>
          </a:p>
          <a:p>
            <a:pPr algn="l">
              <a:buFont typeface="Arial" panose="020B0604020202020204" pitchFamily="34" charset="0"/>
              <a:buChar char="•"/>
            </a:pPr>
            <a:r>
              <a:rPr lang="en-GB" sz="7200" b="0" i="0">
                <a:solidFill>
                  <a:srgbClr val="202124"/>
                </a:solidFill>
                <a:effectLst/>
                <a:latin typeface="Twinkl Cursive Looped" panose="02000000000000000000" pitchFamily="2" charset="0"/>
              </a:rPr>
              <a:t>reduce</a:t>
            </a:r>
          </a:p>
          <a:p>
            <a:pPr algn="l">
              <a:buFont typeface="Arial" panose="020B0604020202020204" pitchFamily="34" charset="0"/>
              <a:buChar char="•"/>
            </a:pPr>
            <a:r>
              <a:rPr lang="en-GB" sz="7200">
                <a:solidFill>
                  <a:srgbClr val="202124"/>
                </a:solidFill>
                <a:latin typeface="Twinkl Cursive Looped" panose="02000000000000000000" pitchFamily="2" charset="0"/>
              </a:rPr>
              <a:t>lessen</a:t>
            </a:r>
            <a:endParaRPr lang="en-GB" sz="7200" dirty="0">
              <a:solidFill>
                <a:srgbClr val="FF0000"/>
              </a:solidFill>
              <a:latin typeface="Twinkl Cursive Looped" panose="02000000000000000000" pitchFamily="2" charset="0"/>
            </a:endParaRPr>
          </a:p>
        </p:txBody>
      </p:sp>
    </p:spTree>
    <p:extLst>
      <p:ext uri="{BB962C8B-B14F-4D97-AF65-F5344CB8AC3E}">
        <p14:creationId xmlns:p14="http://schemas.microsoft.com/office/powerpoint/2010/main" val="11875682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rogue</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8423529B-2619-4C00-BACD-5C5E084218E0}"/>
              </a:ext>
            </a:extLst>
          </p:cNvPr>
          <p:cNvSpPr/>
          <p:nvPr/>
        </p:nvSpPr>
        <p:spPr>
          <a:xfrm>
            <a:off x="5864772" y="3821649"/>
            <a:ext cx="1292773" cy="61815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22" name="Picture 2" descr="Image result for rogue dishonest clip art">
            <a:extLst>
              <a:ext uri="{FF2B5EF4-FFF2-40B4-BE49-F238E27FC236}">
                <a16:creationId xmlns:a16="http://schemas.microsoft.com/office/drawing/2014/main" id="{F04A6C08-834B-8BBF-32AC-27D1B6861B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049" y="612321"/>
            <a:ext cx="136207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1471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4"/>
            <a:ext cx="10515600" cy="2783947"/>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a group of sports clubs which play each other in a competition</a:t>
            </a:r>
            <a:endParaRPr lang="en-GB" i="1" dirty="0">
              <a:latin typeface="Twinkl Cursive Looped" panose="02000000000000000000" pitchFamily="2" charset="0"/>
            </a:endParaRPr>
          </a:p>
        </p:txBody>
      </p:sp>
      <p:pic>
        <p:nvPicPr>
          <p:cNvPr id="1026" name="Picture 2" descr="League table Stock Vectors, Images &amp; Vector Art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b="7150"/>
          <a:stretch/>
        </p:blipFill>
        <p:spPr bwMode="auto">
          <a:xfrm>
            <a:off x="344761" y="413824"/>
            <a:ext cx="4124325" cy="247633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302231A-DD55-BB3D-162F-73444A770451}"/>
              </a:ext>
            </a:extLst>
          </p:cNvPr>
          <p:cNvSpPr txBox="1"/>
          <p:nvPr/>
        </p:nvSpPr>
        <p:spPr>
          <a:xfrm>
            <a:off x="4858908" y="485397"/>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league</a:t>
            </a:r>
            <a:endParaRPr lang="en-GB" dirty="0"/>
          </a:p>
        </p:txBody>
      </p:sp>
      <p:sp>
        <p:nvSpPr>
          <p:cNvPr id="6" name="TextBox 5">
            <a:extLst>
              <a:ext uri="{FF2B5EF4-FFF2-40B4-BE49-F238E27FC236}">
                <a16:creationId xmlns:a16="http://schemas.microsoft.com/office/drawing/2014/main" id="{ACF2C8E4-739D-2287-BD29-86A8AA315292}"/>
              </a:ext>
            </a:extLst>
          </p:cNvPr>
          <p:cNvSpPr txBox="1"/>
          <p:nvPr/>
        </p:nvSpPr>
        <p:spPr>
          <a:xfrm>
            <a:off x="4858908" y="1651990"/>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srgbClr val="FF0000"/>
                </a:solidFill>
                <a:effectLst/>
                <a:uLnTx/>
                <a:uFillTx/>
                <a:latin typeface="Twinkl Cursive Looped" panose="02000000000000000000" pitchFamily="2" charset="0"/>
                <a:ea typeface="+mj-ea"/>
                <a:cs typeface="+mj-cs"/>
              </a:rPr>
              <a:t>(noun) </a:t>
            </a:r>
            <a:endParaRPr lang="en-GB" dirty="0"/>
          </a:p>
        </p:txBody>
      </p:sp>
    </p:spTree>
    <p:extLst>
      <p:ext uri="{BB962C8B-B14F-4D97-AF65-F5344CB8AC3E}">
        <p14:creationId xmlns:p14="http://schemas.microsoft.com/office/powerpoint/2010/main" val="937917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4  - Autumn 1</a:t>
            </a:r>
          </a:p>
          <a:p>
            <a:r>
              <a:rPr lang="en-GB" sz="7200" dirty="0">
                <a:latin typeface="Twinkl Cursive Looped" panose="02000000000000000000" pitchFamily="2" charset="0"/>
              </a:rPr>
              <a:t>Week 2 - Monday</a:t>
            </a:r>
          </a:p>
          <a:p>
            <a:endParaRPr lang="en-GB" sz="7200" dirty="0"/>
          </a:p>
        </p:txBody>
      </p:sp>
    </p:spTree>
    <p:extLst>
      <p:ext uri="{BB962C8B-B14F-4D97-AF65-F5344CB8AC3E}">
        <p14:creationId xmlns:p14="http://schemas.microsoft.com/office/powerpoint/2010/main" val="32858382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752193"/>
            <a:ext cx="10515600" cy="1702676"/>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a contagious disease</a:t>
            </a:r>
            <a:endParaRPr lang="en-GB" i="1" dirty="0">
              <a:latin typeface="Twinkl Cursive Looped" panose="02000000000000000000" pitchFamily="2" charset="0"/>
            </a:endParaRPr>
          </a:p>
        </p:txBody>
      </p:sp>
      <p:pic>
        <p:nvPicPr>
          <p:cNvPr id="3074" name="Picture 2" descr="Image result for plague clip art">
            <a:extLst>
              <a:ext uri="{FF2B5EF4-FFF2-40B4-BE49-F238E27FC236}">
                <a16:creationId xmlns:a16="http://schemas.microsoft.com/office/drawing/2014/main" id="{ECA04C18-445F-CE5C-E6FC-F51D2A5555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893" y="416379"/>
            <a:ext cx="1181100" cy="1714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3278A5A-870E-031C-63FE-86731DBF33F9}"/>
              </a:ext>
            </a:extLst>
          </p:cNvPr>
          <p:cNvSpPr txBox="1"/>
          <p:nvPr/>
        </p:nvSpPr>
        <p:spPr>
          <a:xfrm>
            <a:off x="4649561" y="416379"/>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plague</a:t>
            </a:r>
            <a:endParaRPr lang="en-GB" dirty="0"/>
          </a:p>
        </p:txBody>
      </p:sp>
      <p:sp>
        <p:nvSpPr>
          <p:cNvPr id="8" name="TextBox 7">
            <a:extLst>
              <a:ext uri="{FF2B5EF4-FFF2-40B4-BE49-F238E27FC236}">
                <a16:creationId xmlns:a16="http://schemas.microsoft.com/office/drawing/2014/main" id="{73A145EC-3121-29E4-45EE-CDA6128AF3E9}"/>
              </a:ext>
            </a:extLst>
          </p:cNvPr>
          <p:cNvSpPr txBox="1"/>
          <p:nvPr/>
        </p:nvSpPr>
        <p:spPr>
          <a:xfrm>
            <a:off x="4878161" y="1925873"/>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srgbClr val="FF0000"/>
                </a:solidFill>
                <a:effectLst/>
                <a:uLnTx/>
                <a:uFillTx/>
                <a:latin typeface="Twinkl Cursive Looped" panose="02000000000000000000" pitchFamily="2" charset="0"/>
                <a:ea typeface="+mj-ea"/>
                <a:cs typeface="+mj-cs"/>
              </a:rPr>
              <a:t>(noun) </a:t>
            </a:r>
            <a:endParaRPr lang="en-GB" dirty="0"/>
          </a:p>
        </p:txBody>
      </p:sp>
    </p:spTree>
    <p:extLst>
      <p:ext uri="{BB962C8B-B14F-4D97-AF65-F5344CB8AC3E}">
        <p14:creationId xmlns:p14="http://schemas.microsoft.com/office/powerpoint/2010/main" val="4272809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752193"/>
            <a:ext cx="10515600" cy="1702676"/>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a thing that behaves in an unpredictable way</a:t>
            </a:r>
            <a:endParaRPr lang="en-GB" i="1" dirty="0">
              <a:latin typeface="Twinkl Cursive Looped" panose="02000000000000000000" pitchFamily="2" charset="0"/>
            </a:endParaRPr>
          </a:p>
        </p:txBody>
      </p:sp>
      <p:pic>
        <p:nvPicPr>
          <p:cNvPr id="6146" name="Picture 2" descr="Image result for rogue dishonest clip art">
            <a:extLst>
              <a:ext uri="{FF2B5EF4-FFF2-40B4-BE49-F238E27FC236}">
                <a16:creationId xmlns:a16="http://schemas.microsoft.com/office/drawing/2014/main" id="{84829332-F96E-B7BE-3DE5-69529492B5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63" y="545881"/>
            <a:ext cx="1362075" cy="1714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B90AEB4-06FF-09F0-D973-FD2858C50E71}"/>
              </a:ext>
            </a:extLst>
          </p:cNvPr>
          <p:cNvSpPr txBox="1"/>
          <p:nvPr/>
        </p:nvSpPr>
        <p:spPr>
          <a:xfrm>
            <a:off x="4584246" y="387468"/>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rogue</a:t>
            </a:r>
            <a:endParaRPr lang="en-GB" dirty="0"/>
          </a:p>
        </p:txBody>
      </p:sp>
      <p:sp>
        <p:nvSpPr>
          <p:cNvPr id="6" name="TextBox 5">
            <a:extLst>
              <a:ext uri="{FF2B5EF4-FFF2-40B4-BE49-F238E27FC236}">
                <a16:creationId xmlns:a16="http://schemas.microsoft.com/office/drawing/2014/main" id="{6203CA2F-2C45-8F17-8954-E36729AD4BB8}"/>
              </a:ext>
            </a:extLst>
          </p:cNvPr>
          <p:cNvSpPr txBox="1"/>
          <p:nvPr/>
        </p:nvSpPr>
        <p:spPr>
          <a:xfrm>
            <a:off x="3947432" y="1561998"/>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srgbClr val="FF0000"/>
                </a:solidFill>
                <a:effectLst/>
                <a:uLnTx/>
                <a:uFillTx/>
                <a:latin typeface="Twinkl Cursive Looped" panose="02000000000000000000" pitchFamily="2" charset="0"/>
                <a:ea typeface="+mj-ea"/>
                <a:cs typeface="+mj-cs"/>
              </a:rPr>
              <a:t>(adjective) </a:t>
            </a:r>
            <a:endParaRPr lang="en-GB" dirty="0"/>
          </a:p>
        </p:txBody>
      </p:sp>
    </p:spTree>
    <p:extLst>
      <p:ext uri="{BB962C8B-B14F-4D97-AF65-F5344CB8AC3E}">
        <p14:creationId xmlns:p14="http://schemas.microsoft.com/office/powerpoint/2010/main" val="2728999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r>
              <a:rPr lang="en-GB" dirty="0">
                <a:latin typeface="Twinkl Cursive Looped" panose="02000000000000000000" pitchFamily="2" charset="0"/>
              </a:rPr>
              <a:t>My favourite team were top of the league.</a:t>
            </a:r>
          </a:p>
        </p:txBody>
      </p:sp>
      <p:sp>
        <p:nvSpPr>
          <p:cNvPr id="3" name="Title 1">
            <a:extLst>
              <a:ext uri="{FF2B5EF4-FFF2-40B4-BE49-F238E27FC236}">
                <a16:creationId xmlns:a16="http://schemas.microsoft.com/office/drawing/2014/main" id="{6413643C-B4ED-B5EE-1AD0-CE14EE07713B}"/>
              </a:ext>
            </a:extLst>
          </p:cNvPr>
          <p:cNvSpPr txBox="1">
            <a:spLocks/>
          </p:cNvSpPr>
          <p:nvPr/>
        </p:nvSpPr>
        <p:spPr>
          <a:xfrm>
            <a:off x="424795" y="3821650"/>
            <a:ext cx="2530677" cy="755551"/>
          </a:xfrm>
          <a:prstGeom prst="rect">
            <a:avLst/>
          </a:prstGeom>
          <a:solidFill>
            <a:schemeClr val="bg1">
              <a:lumMod val="95000"/>
            </a:schemeClr>
          </a:solidFill>
        </p:spPr>
        <p:txBody>
          <a:bodyPr vert="horz" lIns="91440" tIns="45720" rIns="91440" bIns="45720" rtlCol="0" anchor="b">
            <a:normAutofit fontScale="825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a:t>
            </a:r>
            <a:endParaRPr lang="en-GB" i="1" dirty="0"/>
          </a:p>
        </p:txBody>
      </p:sp>
    </p:spTree>
    <p:extLst>
      <p:ext uri="{BB962C8B-B14F-4D97-AF65-F5344CB8AC3E}">
        <p14:creationId xmlns:p14="http://schemas.microsoft.com/office/powerpoint/2010/main" val="1645874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r>
              <a:rPr lang="en-GB" dirty="0">
                <a:latin typeface="Twinkl Cursive Looped" panose="02000000000000000000" pitchFamily="2" charset="0"/>
              </a:rPr>
              <a:t>A plague is a type of contagious disease.</a:t>
            </a:r>
          </a:p>
        </p:txBody>
      </p:sp>
      <p:sp>
        <p:nvSpPr>
          <p:cNvPr id="3" name="Title 1">
            <a:extLst>
              <a:ext uri="{FF2B5EF4-FFF2-40B4-BE49-F238E27FC236}">
                <a16:creationId xmlns:a16="http://schemas.microsoft.com/office/drawing/2014/main" id="{5180A86E-677E-FAA3-EBDA-846FF3375B72}"/>
              </a:ext>
            </a:extLst>
          </p:cNvPr>
          <p:cNvSpPr txBox="1">
            <a:spLocks/>
          </p:cNvSpPr>
          <p:nvPr/>
        </p:nvSpPr>
        <p:spPr>
          <a:xfrm>
            <a:off x="1453243" y="3051224"/>
            <a:ext cx="2351314" cy="755551"/>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a:t>
            </a:r>
            <a:endParaRPr lang="en-GB" i="1" dirty="0"/>
          </a:p>
        </p:txBody>
      </p:sp>
    </p:spTree>
    <p:extLst>
      <p:ext uri="{BB962C8B-B14F-4D97-AF65-F5344CB8AC3E}">
        <p14:creationId xmlns:p14="http://schemas.microsoft.com/office/powerpoint/2010/main" val="2762928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r>
              <a:rPr lang="en-GB" dirty="0">
                <a:latin typeface="Twinkl Cursive Looped" panose="02000000000000000000" pitchFamily="2" charset="0"/>
              </a:rPr>
              <a:t>A rogue elephant rampaged through the village.</a:t>
            </a:r>
          </a:p>
        </p:txBody>
      </p:sp>
      <p:sp>
        <p:nvSpPr>
          <p:cNvPr id="3" name="Title 1">
            <a:extLst>
              <a:ext uri="{FF2B5EF4-FFF2-40B4-BE49-F238E27FC236}">
                <a16:creationId xmlns:a16="http://schemas.microsoft.com/office/drawing/2014/main" id="{F1541217-AB3A-0B0E-A227-7FD5099F861E}"/>
              </a:ext>
            </a:extLst>
          </p:cNvPr>
          <p:cNvSpPr txBox="1">
            <a:spLocks/>
          </p:cNvSpPr>
          <p:nvPr/>
        </p:nvSpPr>
        <p:spPr>
          <a:xfrm>
            <a:off x="1437166" y="3051224"/>
            <a:ext cx="1910191" cy="755551"/>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a:t>
            </a:r>
            <a:endParaRPr lang="en-GB" i="1" dirty="0"/>
          </a:p>
        </p:txBody>
      </p:sp>
    </p:spTree>
    <p:extLst>
      <p:ext uri="{BB962C8B-B14F-4D97-AF65-F5344CB8AC3E}">
        <p14:creationId xmlns:p14="http://schemas.microsoft.com/office/powerpoint/2010/main" val="875257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7610667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957716"/>
            <a:ext cx="10515600" cy="1481650"/>
          </a:xfrm>
        </p:spPr>
        <p:txBody>
          <a:bodyPr>
            <a:noAutofit/>
          </a:bodyPr>
          <a:lstStyle/>
          <a:p>
            <a:pPr algn="ctr"/>
            <a:br>
              <a:rPr lang="en-GB" sz="5400" dirty="0">
                <a:latin typeface="Twinkl Cursive Looped" panose="02000000000000000000" pitchFamily="2" charset="0"/>
              </a:rPr>
            </a:br>
            <a:r>
              <a:rPr lang="en-GB" sz="5400" dirty="0">
                <a:latin typeface="Twinkl Cursive Looped" panose="02000000000000000000" pitchFamily="2" charset="0"/>
              </a:rPr>
              <a:t>Definition - believe (something unreal or untrue) to exist or be so </a:t>
            </a:r>
          </a:p>
        </p:txBody>
      </p:sp>
      <p:sp>
        <p:nvSpPr>
          <p:cNvPr id="6" name="TextBox 5">
            <a:extLst>
              <a:ext uri="{FF2B5EF4-FFF2-40B4-BE49-F238E27FC236}">
                <a16:creationId xmlns:a16="http://schemas.microsoft.com/office/drawing/2014/main" id="{880E14B3-5A43-1401-6B97-80C0EFD584A3}"/>
              </a:ext>
            </a:extLst>
          </p:cNvPr>
          <p:cNvSpPr txBox="1"/>
          <p:nvPr/>
        </p:nvSpPr>
        <p:spPr>
          <a:xfrm>
            <a:off x="4339318" y="501721"/>
            <a:ext cx="6098720" cy="923330"/>
          </a:xfrm>
          <a:prstGeom prst="rect">
            <a:avLst/>
          </a:prstGeom>
          <a:noFill/>
        </p:spPr>
        <p:txBody>
          <a:bodyPr wrap="square">
            <a:spAutoFit/>
          </a:bodyPr>
          <a:lstStyle/>
          <a:p>
            <a:r>
              <a:rPr kumimoji="0" lang="en-GB" sz="54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imagine</a:t>
            </a:r>
            <a:endParaRPr lang="en-GB" dirty="0"/>
          </a:p>
        </p:txBody>
      </p:sp>
      <p:pic>
        <p:nvPicPr>
          <p:cNvPr id="7170" name="Picture 2" descr="Image result for imagine clip art">
            <a:extLst>
              <a:ext uri="{FF2B5EF4-FFF2-40B4-BE49-F238E27FC236}">
                <a16:creationId xmlns:a16="http://schemas.microsoft.com/office/drawing/2014/main" id="{C3680D8F-2F11-B7D6-6308-48E68E24EF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950" y="429688"/>
            <a:ext cx="1866900" cy="19907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035CE58-A4D4-3772-B560-342FE65D89C6}"/>
              </a:ext>
            </a:extLst>
          </p:cNvPr>
          <p:cNvSpPr txBox="1"/>
          <p:nvPr/>
        </p:nvSpPr>
        <p:spPr>
          <a:xfrm>
            <a:off x="4894490" y="2268053"/>
            <a:ext cx="6098720" cy="923330"/>
          </a:xfrm>
          <a:prstGeom prst="rect">
            <a:avLst/>
          </a:prstGeom>
          <a:noFill/>
        </p:spPr>
        <p:txBody>
          <a:bodyPr wrap="square">
            <a:spAutoFit/>
          </a:bodyPr>
          <a:lstStyle/>
          <a:p>
            <a:r>
              <a:rPr kumimoji="0" lang="en-GB" sz="54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VERB</a:t>
            </a:r>
            <a:endParaRPr lang="en-GB" dirty="0"/>
          </a:p>
        </p:txBody>
      </p:sp>
    </p:spTree>
    <p:extLst>
      <p:ext uri="{BB962C8B-B14F-4D97-AF65-F5344CB8AC3E}">
        <p14:creationId xmlns:p14="http://schemas.microsoft.com/office/powerpoint/2010/main" val="2666523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br>
              <a:rPr lang="en-GB" sz="5400" dirty="0">
                <a:latin typeface="Twinkl Cursive Looped" panose="02000000000000000000" pitchFamily="2" charset="0"/>
              </a:rPr>
            </a:br>
            <a:r>
              <a:rPr lang="en-GB" sz="5400" dirty="0">
                <a:latin typeface="Twinkl Cursive Looped" panose="02000000000000000000" pitchFamily="2" charset="0"/>
              </a:rPr>
              <a:t>Imagine a perfect blue sky.</a:t>
            </a:r>
          </a:p>
        </p:txBody>
      </p:sp>
      <p:sp>
        <p:nvSpPr>
          <p:cNvPr id="3" name="Title 1">
            <a:extLst>
              <a:ext uri="{FF2B5EF4-FFF2-40B4-BE49-F238E27FC236}">
                <a16:creationId xmlns:a16="http://schemas.microsoft.com/office/drawing/2014/main" id="{42377653-443D-B1D0-87A7-F81BB64BA279}"/>
              </a:ext>
            </a:extLst>
          </p:cNvPr>
          <p:cNvSpPr txBox="1">
            <a:spLocks/>
          </p:cNvSpPr>
          <p:nvPr/>
        </p:nvSpPr>
        <p:spPr>
          <a:xfrm>
            <a:off x="1910443" y="3821650"/>
            <a:ext cx="2743200" cy="755551"/>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3417757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893296"/>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become or make greater in size, amount, or degree</a:t>
            </a:r>
          </a:p>
        </p:txBody>
      </p:sp>
      <p:sp>
        <p:nvSpPr>
          <p:cNvPr id="4" name="TextBox 3">
            <a:extLst>
              <a:ext uri="{FF2B5EF4-FFF2-40B4-BE49-F238E27FC236}">
                <a16:creationId xmlns:a16="http://schemas.microsoft.com/office/drawing/2014/main" id="{C4064CDF-98ED-C61B-A29F-116CA0F3A395}"/>
              </a:ext>
            </a:extLst>
          </p:cNvPr>
          <p:cNvSpPr txBox="1"/>
          <p:nvPr/>
        </p:nvSpPr>
        <p:spPr>
          <a:xfrm>
            <a:off x="4616904" y="341255"/>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increase</a:t>
            </a:r>
            <a:endParaRPr lang="en-GB" dirty="0"/>
          </a:p>
        </p:txBody>
      </p:sp>
      <p:sp>
        <p:nvSpPr>
          <p:cNvPr id="6" name="TextBox 5">
            <a:extLst>
              <a:ext uri="{FF2B5EF4-FFF2-40B4-BE49-F238E27FC236}">
                <a16:creationId xmlns:a16="http://schemas.microsoft.com/office/drawing/2014/main" id="{796C12A3-11AD-276F-BE28-9B74211F9986}"/>
              </a:ext>
            </a:extLst>
          </p:cNvPr>
          <p:cNvSpPr txBox="1"/>
          <p:nvPr/>
        </p:nvSpPr>
        <p:spPr>
          <a:xfrm>
            <a:off x="4731204" y="1565897"/>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VERB</a:t>
            </a:r>
            <a:endParaRPr lang="en-GB" dirty="0"/>
          </a:p>
        </p:txBody>
      </p:sp>
      <p:pic>
        <p:nvPicPr>
          <p:cNvPr id="8194" name="Picture 2" descr="Image result for increase clip art">
            <a:extLst>
              <a:ext uri="{FF2B5EF4-FFF2-40B4-BE49-F238E27FC236}">
                <a16:creationId xmlns:a16="http://schemas.microsoft.com/office/drawing/2014/main" id="{F4557552-E71C-75BE-2ABA-DDC4B467A2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6" y="359228"/>
            <a:ext cx="22098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7660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I must increase the volume </a:t>
            </a:r>
          </a:p>
        </p:txBody>
      </p:sp>
      <p:sp>
        <p:nvSpPr>
          <p:cNvPr id="3" name="Title 1">
            <a:extLst>
              <a:ext uri="{FF2B5EF4-FFF2-40B4-BE49-F238E27FC236}">
                <a16:creationId xmlns:a16="http://schemas.microsoft.com/office/drawing/2014/main" id="{DF68278E-DAE9-E100-D94A-3E571063D8E9}"/>
              </a:ext>
            </a:extLst>
          </p:cNvPr>
          <p:cNvSpPr txBox="1">
            <a:spLocks/>
          </p:cNvSpPr>
          <p:nvPr/>
        </p:nvSpPr>
        <p:spPr>
          <a:xfrm>
            <a:off x="4245428" y="3806924"/>
            <a:ext cx="2547257" cy="755551"/>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a:t>
            </a:r>
            <a:endParaRPr lang="en-GB" i="1" dirty="0"/>
          </a:p>
        </p:txBody>
      </p:sp>
    </p:spTree>
    <p:extLst>
      <p:ext uri="{BB962C8B-B14F-4D97-AF65-F5344CB8AC3E}">
        <p14:creationId xmlns:p14="http://schemas.microsoft.com/office/powerpoint/2010/main" val="1791071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59921" y="119742"/>
            <a:ext cx="11231336" cy="6691009"/>
          </a:xfrm>
          <a:prstGeom prst="rect">
            <a:avLst/>
          </a:prstGeom>
        </p:spPr>
      </p:pic>
    </p:spTree>
    <p:extLst>
      <p:ext uri="{BB962C8B-B14F-4D97-AF65-F5344CB8AC3E}">
        <p14:creationId xmlns:p14="http://schemas.microsoft.com/office/powerpoint/2010/main" val="30892048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768626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Can you spot the spelling rule words and the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7438213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1051560"/>
            <a:ext cx="10515600" cy="4503419"/>
          </a:xfrm>
        </p:spPr>
        <p:txBody>
          <a:bodyPr>
            <a:noAutofit/>
          </a:bodyPr>
          <a:lstStyle/>
          <a:p>
            <a:r>
              <a:rPr lang="en-GB" sz="3600">
                <a:latin typeface="Twinkl Cursive Looped" panose="02000000000000000000" pitchFamily="2" charset="0"/>
              </a:rPr>
              <a:t>The oldest homes that we know were the unique houses built in the Stone Age, more than 14,000 years ago. They were built with materials that were easy to shape using a special technique with stone tools: branches, leaves, animal skins and even the bones of a woolly mammoth. We can describe these as ‘organic’ materials. Can you imagine what the homes would have looked like? </a:t>
            </a:r>
            <a:endParaRPr lang="en-GB" sz="3600" b="0" i="0" dirty="0">
              <a:solidFill>
                <a:srgbClr val="333333"/>
              </a:solidFill>
              <a:effectLst/>
              <a:latin typeface="Twinkl Cursive Looped" panose="02000000000000000000" pitchFamily="2" charset="0"/>
            </a:endParaRPr>
          </a:p>
        </p:txBody>
      </p:sp>
    </p:spTree>
    <p:extLst>
      <p:ext uri="{BB962C8B-B14F-4D97-AF65-F5344CB8AC3E}">
        <p14:creationId xmlns:p14="http://schemas.microsoft.com/office/powerpoint/2010/main" val="24335001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1051560"/>
            <a:ext cx="10515600" cy="4503419"/>
          </a:xfrm>
        </p:spPr>
        <p:txBody>
          <a:bodyPr>
            <a:noAutofit/>
          </a:bodyPr>
          <a:lstStyle/>
          <a:p>
            <a:r>
              <a:rPr lang="en-GB" sz="3600" dirty="0">
                <a:latin typeface="Twinkl Cursive Looped" panose="02000000000000000000" pitchFamily="2" charset="0"/>
              </a:rPr>
              <a:t>The oldest homes that we know were the </a:t>
            </a:r>
            <a:r>
              <a:rPr lang="en-GB" sz="3600" dirty="0">
                <a:highlight>
                  <a:srgbClr val="FFFF00"/>
                </a:highlight>
                <a:latin typeface="Twinkl Cursive Looped" panose="02000000000000000000" pitchFamily="2" charset="0"/>
              </a:rPr>
              <a:t>unique</a:t>
            </a:r>
            <a:r>
              <a:rPr lang="en-GB" sz="3600" dirty="0">
                <a:latin typeface="Twinkl Cursive Looped" panose="02000000000000000000" pitchFamily="2" charset="0"/>
              </a:rPr>
              <a:t> houses built in the Stone Age, more than 14,000 years ago. They were built with materials that were easy to shape using a special </a:t>
            </a:r>
            <a:r>
              <a:rPr lang="en-GB" sz="3600" dirty="0">
                <a:highlight>
                  <a:srgbClr val="FFFF00"/>
                </a:highlight>
                <a:latin typeface="Twinkl Cursive Looped" panose="02000000000000000000" pitchFamily="2" charset="0"/>
              </a:rPr>
              <a:t>technique</a:t>
            </a:r>
            <a:r>
              <a:rPr lang="en-GB" sz="3600" dirty="0">
                <a:latin typeface="Twinkl Cursive Looped" panose="02000000000000000000" pitchFamily="2" charset="0"/>
              </a:rPr>
              <a:t> with stone tools: branches, leaves, animal skins and even the bones of a woolly mammoth. We can </a:t>
            </a:r>
            <a:r>
              <a:rPr lang="en-GB" sz="3600" dirty="0">
                <a:highlight>
                  <a:srgbClr val="FFFF00"/>
                </a:highlight>
                <a:latin typeface="Twinkl Cursive Looped" panose="02000000000000000000" pitchFamily="2" charset="0"/>
              </a:rPr>
              <a:t>describe</a:t>
            </a:r>
            <a:r>
              <a:rPr lang="en-GB" sz="3600" dirty="0">
                <a:latin typeface="Twinkl Cursive Looped" panose="02000000000000000000" pitchFamily="2" charset="0"/>
              </a:rPr>
              <a:t> these as ‘organic’ materials. Can you </a:t>
            </a:r>
            <a:r>
              <a:rPr lang="en-GB" sz="3600" dirty="0">
                <a:highlight>
                  <a:srgbClr val="FFFF00"/>
                </a:highlight>
                <a:latin typeface="Twinkl Cursive Looped" panose="02000000000000000000" pitchFamily="2" charset="0"/>
              </a:rPr>
              <a:t>imagine</a:t>
            </a:r>
            <a:r>
              <a:rPr lang="en-GB" sz="3600" dirty="0">
                <a:latin typeface="Twinkl Cursive Looped" panose="02000000000000000000" pitchFamily="2" charset="0"/>
              </a:rPr>
              <a:t> what the homes would have looked like? </a:t>
            </a:r>
            <a:endParaRPr lang="en-GB" sz="3600" b="0" i="0" dirty="0">
              <a:solidFill>
                <a:srgbClr val="333333"/>
              </a:solidFill>
              <a:effectLst/>
              <a:latin typeface="Twinkl Cursive Looped" panose="02000000000000000000" pitchFamily="2" charset="0"/>
            </a:endParaRPr>
          </a:p>
        </p:txBody>
      </p:sp>
    </p:spTree>
    <p:extLst>
      <p:ext uri="{BB962C8B-B14F-4D97-AF65-F5344CB8AC3E}">
        <p14:creationId xmlns:p14="http://schemas.microsoft.com/office/powerpoint/2010/main" val="36989454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this sentence as I dictate it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0616644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4"/>
            <a:ext cx="10515600" cy="2852737"/>
          </a:xfrm>
        </p:spPr>
        <p:txBody>
          <a:bodyPr>
            <a:normAutofit/>
          </a:bodyPr>
          <a:lstStyle/>
          <a:p>
            <a:r>
              <a:rPr lang="en-GB">
                <a:latin typeface="Twinkl Cursive Looped" panose="02000000000000000000" pitchFamily="2" charset="0"/>
              </a:rPr>
              <a:t>We can </a:t>
            </a:r>
            <a:r>
              <a:rPr lang="en-GB">
                <a:solidFill>
                  <a:srgbClr val="FF0000"/>
                </a:solidFill>
                <a:latin typeface="Twinkl Cursive Looped" panose="02000000000000000000" pitchFamily="2" charset="0"/>
              </a:rPr>
              <a:t>describe</a:t>
            </a:r>
            <a:r>
              <a:rPr lang="en-GB">
                <a:latin typeface="Twinkl Cursive Looped" panose="02000000000000000000" pitchFamily="2" charset="0"/>
              </a:rPr>
              <a:t> these as ‘organic’ materials.</a:t>
            </a:r>
            <a:endParaRPr lang="en-GB" dirty="0">
              <a:latin typeface="Twinkl Cursive Looped" panose="02000000000000000000" pitchFamily="2" charset="0"/>
            </a:endParaRPr>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a:p>
            <a:r>
              <a:rPr lang="en-GB" dirty="0"/>
              <a:t>Can you underline the spelling words that we have covered in this session?</a:t>
            </a:r>
          </a:p>
        </p:txBody>
      </p:sp>
    </p:spTree>
    <p:extLst>
      <p:ext uri="{BB962C8B-B14F-4D97-AF65-F5344CB8AC3E}">
        <p14:creationId xmlns:p14="http://schemas.microsoft.com/office/powerpoint/2010/main" val="9667956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4  - Autumn 1</a:t>
            </a:r>
          </a:p>
          <a:p>
            <a:r>
              <a:rPr lang="en-GB" sz="7200" dirty="0">
                <a:latin typeface="Twinkl Cursive Looped" panose="02000000000000000000" pitchFamily="2" charset="0"/>
              </a:rPr>
              <a:t>Week 2 - Tuesday</a:t>
            </a:r>
          </a:p>
          <a:p>
            <a:endParaRPr lang="en-GB" sz="7200" dirty="0"/>
          </a:p>
        </p:txBody>
      </p:sp>
    </p:spTree>
    <p:extLst>
      <p:ext uri="{BB962C8B-B14F-4D97-AF65-F5344CB8AC3E}">
        <p14:creationId xmlns:p14="http://schemas.microsoft.com/office/powerpoint/2010/main" val="23624099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85082" y="194015"/>
            <a:ext cx="11110232" cy="6557632"/>
          </a:xfrm>
          <a:prstGeom prst="rect">
            <a:avLst/>
          </a:prstGeom>
        </p:spPr>
      </p:pic>
    </p:spTree>
    <p:extLst>
      <p:ext uri="{BB962C8B-B14F-4D97-AF65-F5344CB8AC3E}">
        <p14:creationId xmlns:p14="http://schemas.microsoft.com/office/powerpoint/2010/main" val="5563938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17325719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191232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37862369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665578"/>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give a detailed account in words of</a:t>
            </a:r>
          </a:p>
        </p:txBody>
      </p:sp>
      <p:sp>
        <p:nvSpPr>
          <p:cNvPr id="4" name="TextBox 3">
            <a:extLst>
              <a:ext uri="{FF2B5EF4-FFF2-40B4-BE49-F238E27FC236}">
                <a16:creationId xmlns:a16="http://schemas.microsoft.com/office/drawing/2014/main" id="{52577B8E-88C5-F1BD-D95E-8086B4791C95}"/>
              </a:ext>
            </a:extLst>
          </p:cNvPr>
          <p:cNvSpPr txBox="1"/>
          <p:nvPr/>
        </p:nvSpPr>
        <p:spPr>
          <a:xfrm>
            <a:off x="4355646" y="275941"/>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describe</a:t>
            </a:r>
            <a:endParaRPr lang="en-GB" dirty="0"/>
          </a:p>
        </p:txBody>
      </p:sp>
      <p:sp>
        <p:nvSpPr>
          <p:cNvPr id="6" name="TextBox 5">
            <a:extLst>
              <a:ext uri="{FF2B5EF4-FFF2-40B4-BE49-F238E27FC236}">
                <a16:creationId xmlns:a16="http://schemas.microsoft.com/office/drawing/2014/main" id="{3CF96380-4B47-F9B0-237A-A2ABDDF79DBD}"/>
              </a:ext>
            </a:extLst>
          </p:cNvPr>
          <p:cNvSpPr txBox="1"/>
          <p:nvPr/>
        </p:nvSpPr>
        <p:spPr>
          <a:xfrm>
            <a:off x="4698546" y="1962927"/>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VERB</a:t>
            </a:r>
            <a:endParaRPr lang="en-GB" dirty="0"/>
          </a:p>
        </p:txBody>
      </p:sp>
      <p:pic>
        <p:nvPicPr>
          <p:cNvPr id="1026" name="Picture 2" descr="Image result for describe clip art">
            <a:extLst>
              <a:ext uri="{FF2B5EF4-FFF2-40B4-BE49-F238E27FC236}">
                <a16:creationId xmlns:a16="http://schemas.microsoft.com/office/drawing/2014/main" id="{C9065B2B-2FDC-D1F4-E651-D4539C7D33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552" y="317961"/>
            <a:ext cx="160972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7393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268817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Could you describe what it looked like?</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F88900AD-202D-C64E-7D28-7D82BB328467}"/>
              </a:ext>
            </a:extLst>
          </p:cNvPr>
          <p:cNvSpPr txBox="1">
            <a:spLocks/>
          </p:cNvSpPr>
          <p:nvPr/>
        </p:nvSpPr>
        <p:spPr>
          <a:xfrm>
            <a:off x="4310994" y="2545038"/>
            <a:ext cx="2530677" cy="755551"/>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a:t>
            </a:r>
            <a:endParaRPr lang="en-GB" i="1" dirty="0"/>
          </a:p>
        </p:txBody>
      </p:sp>
    </p:spTree>
    <p:extLst>
      <p:ext uri="{BB962C8B-B14F-4D97-AF65-F5344CB8AC3E}">
        <p14:creationId xmlns:p14="http://schemas.microsoft.com/office/powerpoint/2010/main" val="3258516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778996"/>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refer to something briefly without going into detail</a:t>
            </a:r>
          </a:p>
        </p:txBody>
      </p:sp>
      <p:sp>
        <p:nvSpPr>
          <p:cNvPr id="4" name="TextBox 3">
            <a:extLst>
              <a:ext uri="{FF2B5EF4-FFF2-40B4-BE49-F238E27FC236}">
                <a16:creationId xmlns:a16="http://schemas.microsoft.com/office/drawing/2014/main" id="{C5DF6395-1602-DB7F-B774-F8FEA0C31337}"/>
              </a:ext>
            </a:extLst>
          </p:cNvPr>
          <p:cNvSpPr txBox="1"/>
          <p:nvPr/>
        </p:nvSpPr>
        <p:spPr>
          <a:xfrm>
            <a:off x="4502603" y="455554"/>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mention</a:t>
            </a:r>
            <a:endParaRPr lang="en-GB" dirty="0"/>
          </a:p>
        </p:txBody>
      </p:sp>
      <p:sp>
        <p:nvSpPr>
          <p:cNvPr id="6" name="TextBox 5">
            <a:extLst>
              <a:ext uri="{FF2B5EF4-FFF2-40B4-BE49-F238E27FC236}">
                <a16:creationId xmlns:a16="http://schemas.microsoft.com/office/drawing/2014/main" id="{997127CB-4949-1F58-AA1C-2A08381856EE}"/>
              </a:ext>
            </a:extLst>
          </p:cNvPr>
          <p:cNvSpPr txBox="1"/>
          <p:nvPr/>
        </p:nvSpPr>
        <p:spPr>
          <a:xfrm>
            <a:off x="4502603" y="1957784"/>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VERB</a:t>
            </a:r>
            <a:endParaRPr lang="en-GB" dirty="0"/>
          </a:p>
        </p:txBody>
      </p:sp>
      <p:pic>
        <p:nvPicPr>
          <p:cNvPr id="2050" name="Picture 2" descr="Image result for mention clip art">
            <a:extLst>
              <a:ext uri="{FF2B5EF4-FFF2-40B4-BE49-F238E27FC236}">
                <a16:creationId xmlns:a16="http://schemas.microsoft.com/office/drawing/2014/main" id="{CD9E383E-D37A-F66B-6756-ADF7BC674F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688" y="346361"/>
            <a:ext cx="126682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6990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He forgot to mention it.</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03084D75-E270-7B42-E075-E0E04B38A768}"/>
              </a:ext>
            </a:extLst>
          </p:cNvPr>
          <p:cNvSpPr txBox="1">
            <a:spLocks/>
          </p:cNvSpPr>
          <p:nvPr/>
        </p:nvSpPr>
        <p:spPr>
          <a:xfrm>
            <a:off x="6352066" y="3688038"/>
            <a:ext cx="2530677" cy="755551"/>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3450656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a:latin typeface="Twinkl Cursive Looped" panose="02000000000000000000" pitchFamily="2" charset="0"/>
              </a:rPr>
              <a:t>Homophones</a:t>
            </a:r>
            <a:endParaRPr lang="en-GB" dirty="0">
              <a:latin typeface="Twinkl Cursive Looped" panose="02000000000000000000" pitchFamily="2" charset="0"/>
            </a:endParaRPr>
          </a:p>
        </p:txBody>
      </p:sp>
    </p:spTree>
    <p:extLst>
      <p:ext uri="{BB962C8B-B14F-4D97-AF65-F5344CB8AC3E}">
        <p14:creationId xmlns:p14="http://schemas.microsoft.com/office/powerpoint/2010/main" val="37720096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a:latin typeface="Twinkl Cursive Looped" panose="02000000000000000000" pitchFamily="2" charset="0"/>
              </a:rPr>
              <a:t>Homophones</a:t>
            </a:r>
            <a:br>
              <a:rPr lang="en-GB">
                <a:latin typeface="Twinkl Cursive Looped" panose="02000000000000000000" pitchFamily="2" charset="0"/>
              </a:rPr>
            </a:br>
            <a:r>
              <a:rPr lang="en-GB">
                <a:latin typeface="Twinkl Cursive Looped" panose="02000000000000000000" pitchFamily="2" charset="0"/>
              </a:rPr>
              <a:t>Words which sound the same but have different spellings, meanings or origins</a:t>
            </a:r>
            <a:endParaRPr lang="en-GB" dirty="0">
              <a:latin typeface="Twinkl Cursive Looped" panose="02000000000000000000" pitchFamily="2" charset="0"/>
            </a:endParaRPr>
          </a:p>
        </p:txBody>
      </p:sp>
    </p:spTree>
    <p:extLst>
      <p:ext uri="{BB962C8B-B14F-4D97-AF65-F5344CB8AC3E}">
        <p14:creationId xmlns:p14="http://schemas.microsoft.com/office/powerpoint/2010/main" val="25493521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a:latin typeface="Twinkl Cursive Looped" panose="02000000000000000000" pitchFamily="2" charset="0"/>
              </a:rPr>
              <a:t>main</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1C88F70F-EB31-D6B7-5328-B5A1301602DC}"/>
              </a:ext>
            </a:extLst>
          </p:cNvPr>
          <p:cNvSpPr/>
          <p:nvPr/>
        </p:nvSpPr>
        <p:spPr>
          <a:xfrm>
            <a:off x="5916229" y="3704374"/>
            <a:ext cx="1257081" cy="67979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271785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a:latin typeface="Twinkl Cursive Looped" panose="02000000000000000000" pitchFamily="2" charset="0"/>
              </a:rPr>
              <a:t>mane</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5514DF5D-9812-FA00-A328-8BDA02B523A1}"/>
              </a:ext>
            </a:extLst>
          </p:cNvPr>
          <p:cNvSpPr/>
          <p:nvPr/>
        </p:nvSpPr>
        <p:spPr>
          <a:xfrm>
            <a:off x="5850914" y="3704374"/>
            <a:ext cx="1257081" cy="67979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36261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11542570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Words ending in the /g/ sound spelt ‘</a:t>
            </a:r>
            <a:r>
              <a:rPr lang="en-GB" dirty="0" err="1">
                <a:latin typeface="Twinkl Cursive Looped" panose="02000000000000000000" pitchFamily="2" charset="0"/>
              </a:rPr>
              <a:t>gue</a:t>
            </a:r>
            <a:r>
              <a:rPr lang="en-GB" dirty="0">
                <a:latin typeface="Twinkl Cursive Looped" panose="02000000000000000000" pitchFamily="2" charset="0"/>
              </a:rPr>
              <a:t>’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823274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35788054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vague</a:t>
            </a:r>
            <a:endParaRPr lang="en-GB" i="1" dirty="0">
              <a:solidFill>
                <a:schemeClr val="bg1"/>
              </a:solidFill>
              <a:latin typeface="Twinkl Cursive Looped" panose="02000000000000000000" pitchFamily="2" charset="0"/>
            </a:endParaRPr>
          </a:p>
        </p:txBody>
      </p:sp>
      <p:sp>
        <p:nvSpPr>
          <p:cNvPr id="3" name="Rectangle 2">
            <a:extLst>
              <a:ext uri="{FF2B5EF4-FFF2-40B4-BE49-F238E27FC236}">
                <a16:creationId xmlns:a16="http://schemas.microsoft.com/office/drawing/2014/main" id="{B8ADA5B7-6E68-4607-8157-D542A9E80543}"/>
              </a:ext>
            </a:extLst>
          </p:cNvPr>
          <p:cNvSpPr/>
          <p:nvPr/>
        </p:nvSpPr>
        <p:spPr>
          <a:xfrm>
            <a:off x="5916229" y="3818674"/>
            <a:ext cx="1257081" cy="67979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descr="🤘 Behavior change, in context of public health, refers to efforts put in  place to change people's personal habits and attitudes, to prevent disease.">
            <a:extLst>
              <a:ext uri="{FF2B5EF4-FFF2-40B4-BE49-F238E27FC236}">
                <a16:creationId xmlns:a16="http://schemas.microsoft.com/office/drawing/2014/main" id="{E6BCEE29-5D83-2D21-27EE-0399528E68A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1850" y="586528"/>
            <a:ext cx="2927350" cy="3235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5309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fatigue</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B8ADA5B7-6E68-4607-8157-D542A9E80543}"/>
              </a:ext>
            </a:extLst>
          </p:cNvPr>
          <p:cNvSpPr/>
          <p:nvPr/>
        </p:nvSpPr>
        <p:spPr>
          <a:xfrm>
            <a:off x="6089650" y="3821650"/>
            <a:ext cx="1168400" cy="67979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4" descr="12+ Tired Clipart - Preview : Royalty-Free (RF) | HDClipartAll">
            <a:extLst>
              <a:ext uri="{FF2B5EF4-FFF2-40B4-BE49-F238E27FC236}">
                <a16:creationId xmlns:a16="http://schemas.microsoft.com/office/drawing/2014/main" id="{EBA85BD4-FC11-E67D-E267-F9D818FE01F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203"/>
          <a:stretch/>
        </p:blipFill>
        <p:spPr bwMode="auto">
          <a:xfrm>
            <a:off x="688975" y="576262"/>
            <a:ext cx="2511425" cy="2526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8867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unique</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CADDE2D9-BBEE-4B60-9EA8-8BE166E5866C}"/>
              </a:ext>
            </a:extLst>
          </p:cNvPr>
          <p:cNvSpPr/>
          <p:nvPr/>
        </p:nvSpPr>
        <p:spPr>
          <a:xfrm>
            <a:off x="6089650" y="3804879"/>
            <a:ext cx="1282700" cy="67979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descr="Image result for unique clip art">
            <a:extLst>
              <a:ext uri="{FF2B5EF4-FFF2-40B4-BE49-F238E27FC236}">
                <a16:creationId xmlns:a16="http://schemas.microsoft.com/office/drawing/2014/main" id="{1759C74D-3E2B-7436-159E-E8A0461129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582" y="285750"/>
            <a:ext cx="241935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3418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591910" y="4837313"/>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unclear</a:t>
            </a:r>
            <a:endParaRPr lang="en-GB" i="1" dirty="0">
              <a:latin typeface="Twinkl Cursive Looped" panose="02000000000000000000" pitchFamily="2" charset="0"/>
            </a:endParaRPr>
          </a:p>
        </p:txBody>
      </p:sp>
      <p:pic>
        <p:nvPicPr>
          <p:cNvPr id="2050" name="Picture 2" descr="🤘 Behavior change, in context of public health, refers to efforts put in  place to change people's personal habits and attitudes, to prevent diseas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1850" y="586528"/>
            <a:ext cx="2927350" cy="323512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080C7BE-66CD-BEC7-0A8E-7F7866901497}"/>
              </a:ext>
            </a:extLst>
          </p:cNvPr>
          <p:cNvSpPr txBox="1"/>
          <p:nvPr/>
        </p:nvSpPr>
        <p:spPr>
          <a:xfrm>
            <a:off x="5008790" y="310182"/>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vague</a:t>
            </a:r>
            <a:endParaRPr lang="en-GB" dirty="0"/>
          </a:p>
        </p:txBody>
      </p:sp>
      <p:sp>
        <p:nvSpPr>
          <p:cNvPr id="6" name="TextBox 5">
            <a:extLst>
              <a:ext uri="{FF2B5EF4-FFF2-40B4-BE49-F238E27FC236}">
                <a16:creationId xmlns:a16="http://schemas.microsoft.com/office/drawing/2014/main" id="{C43832C1-E980-26EF-DBEC-BB7D99DF3345}"/>
              </a:ext>
            </a:extLst>
          </p:cNvPr>
          <p:cNvSpPr txBox="1"/>
          <p:nvPr/>
        </p:nvSpPr>
        <p:spPr>
          <a:xfrm>
            <a:off x="5029200" y="2065915"/>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srgbClr val="FF0000"/>
                </a:solidFill>
                <a:effectLst/>
                <a:uLnTx/>
                <a:uFillTx/>
                <a:latin typeface="Twinkl Cursive Looped" panose="02000000000000000000" pitchFamily="2" charset="0"/>
                <a:ea typeface="+mj-ea"/>
                <a:cs typeface="+mj-cs"/>
              </a:rPr>
              <a:t>(noun) </a:t>
            </a:r>
            <a:endParaRPr lang="en-GB" dirty="0"/>
          </a:p>
        </p:txBody>
      </p:sp>
    </p:spTree>
    <p:extLst>
      <p:ext uri="{BB962C8B-B14F-4D97-AF65-F5344CB8AC3E}">
        <p14:creationId xmlns:p14="http://schemas.microsoft.com/office/powerpoint/2010/main" val="83803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978807" y="4847075"/>
            <a:ext cx="10515600" cy="1434663"/>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extreme tiredness</a:t>
            </a:r>
            <a:endParaRPr lang="en-GB" i="1" dirty="0">
              <a:latin typeface="Twinkl Cursive Looped" panose="02000000000000000000" pitchFamily="2" charset="0"/>
            </a:endParaRPr>
          </a:p>
        </p:txBody>
      </p:sp>
      <p:pic>
        <p:nvPicPr>
          <p:cNvPr id="4100" name="Picture 4" descr="12+ Tired Clipart - Preview : Royalty-Free (RF) | HDClipartAll"/>
          <p:cNvPicPr>
            <a:picLocks noChangeAspect="1" noChangeArrowheads="1"/>
          </p:cNvPicPr>
          <p:nvPr/>
        </p:nvPicPr>
        <p:blipFill rotWithShape="1">
          <a:blip r:embed="rId2">
            <a:extLst>
              <a:ext uri="{28A0092B-C50C-407E-A947-70E740481C1C}">
                <a14:useLocalDpi xmlns:a14="http://schemas.microsoft.com/office/drawing/2010/main" val="0"/>
              </a:ext>
            </a:extLst>
          </a:blip>
          <a:srcRect b="4203"/>
          <a:stretch/>
        </p:blipFill>
        <p:spPr bwMode="auto">
          <a:xfrm>
            <a:off x="688975" y="576262"/>
            <a:ext cx="2511425" cy="252616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90857C7-8C3E-AFAF-5AED-6CC8626CA87A}"/>
              </a:ext>
            </a:extLst>
          </p:cNvPr>
          <p:cNvSpPr txBox="1"/>
          <p:nvPr/>
        </p:nvSpPr>
        <p:spPr>
          <a:xfrm>
            <a:off x="4829176" y="507962"/>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fatigue</a:t>
            </a:r>
            <a:endParaRPr lang="en-GB" dirty="0"/>
          </a:p>
        </p:txBody>
      </p:sp>
      <p:sp>
        <p:nvSpPr>
          <p:cNvPr id="6" name="TextBox 5">
            <a:extLst>
              <a:ext uri="{FF2B5EF4-FFF2-40B4-BE49-F238E27FC236}">
                <a16:creationId xmlns:a16="http://schemas.microsoft.com/office/drawing/2014/main" id="{6810BD95-C407-5284-48C5-D002D8466212}"/>
              </a:ext>
            </a:extLst>
          </p:cNvPr>
          <p:cNvSpPr txBox="1"/>
          <p:nvPr/>
        </p:nvSpPr>
        <p:spPr>
          <a:xfrm>
            <a:off x="4682218" y="1926297"/>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srgbClr val="FF0000"/>
                </a:solidFill>
                <a:effectLst/>
                <a:uLnTx/>
                <a:uFillTx/>
                <a:latin typeface="Twinkl Cursive Looped" panose="02000000000000000000" pitchFamily="2" charset="0"/>
                <a:ea typeface="+mj-ea"/>
                <a:cs typeface="+mj-cs"/>
              </a:rPr>
              <a:t>(noun)</a:t>
            </a:r>
            <a:endParaRPr lang="en-GB" dirty="0"/>
          </a:p>
        </p:txBody>
      </p:sp>
    </p:spTree>
    <p:extLst>
      <p:ext uri="{BB962C8B-B14F-4D97-AF65-F5344CB8AC3E}">
        <p14:creationId xmlns:p14="http://schemas.microsoft.com/office/powerpoint/2010/main" val="2127036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248242"/>
            <a:ext cx="10515600" cy="1765739"/>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being one of a kind</a:t>
            </a:r>
          </a:p>
        </p:txBody>
      </p:sp>
      <p:pic>
        <p:nvPicPr>
          <p:cNvPr id="3" name="Picture 2" descr="Image result for unique clip art">
            <a:extLst>
              <a:ext uri="{FF2B5EF4-FFF2-40B4-BE49-F238E27FC236}">
                <a16:creationId xmlns:a16="http://schemas.microsoft.com/office/drawing/2014/main" id="{3055D9E9-0E9B-F74B-E9AD-390EBAA0CC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582" y="285750"/>
            <a:ext cx="2419350" cy="17145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A64E75F-F8C2-44F4-0DFB-FF068FF2B546}"/>
              </a:ext>
            </a:extLst>
          </p:cNvPr>
          <p:cNvSpPr txBox="1"/>
          <p:nvPr/>
        </p:nvSpPr>
        <p:spPr>
          <a:xfrm>
            <a:off x="4518933" y="497827"/>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unique</a:t>
            </a:r>
            <a:endParaRPr lang="en-GB" dirty="0"/>
          </a:p>
        </p:txBody>
      </p:sp>
      <p:sp>
        <p:nvSpPr>
          <p:cNvPr id="7" name="TextBox 6">
            <a:extLst>
              <a:ext uri="{FF2B5EF4-FFF2-40B4-BE49-F238E27FC236}">
                <a16:creationId xmlns:a16="http://schemas.microsoft.com/office/drawing/2014/main" id="{1054F7D9-F2DF-5E2B-A636-F9660D693EF6}"/>
              </a:ext>
            </a:extLst>
          </p:cNvPr>
          <p:cNvSpPr txBox="1"/>
          <p:nvPr/>
        </p:nvSpPr>
        <p:spPr>
          <a:xfrm>
            <a:off x="3996419" y="1773847"/>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srgbClr val="FF0000"/>
                </a:solidFill>
                <a:effectLst/>
                <a:uLnTx/>
                <a:uFillTx/>
                <a:latin typeface="Twinkl Cursive Looped" panose="02000000000000000000" pitchFamily="2" charset="0"/>
                <a:ea typeface="+mj-ea"/>
                <a:cs typeface="+mj-cs"/>
              </a:rPr>
              <a:t>(adjective) </a:t>
            </a:r>
            <a:endParaRPr lang="en-GB" dirty="0"/>
          </a:p>
        </p:txBody>
      </p:sp>
    </p:spTree>
    <p:extLst>
      <p:ext uri="{BB962C8B-B14F-4D97-AF65-F5344CB8AC3E}">
        <p14:creationId xmlns:p14="http://schemas.microsoft.com/office/powerpoint/2010/main" val="2562337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r>
              <a:rPr lang="en-GB" dirty="0">
                <a:latin typeface="Twinkl Cursive Looped" panose="02000000000000000000" pitchFamily="2" charset="0"/>
              </a:rPr>
              <a:t>Our plans for the weekend were extremely vague.</a:t>
            </a:r>
          </a:p>
        </p:txBody>
      </p:sp>
      <p:sp>
        <p:nvSpPr>
          <p:cNvPr id="3" name="Title 1">
            <a:extLst>
              <a:ext uri="{FF2B5EF4-FFF2-40B4-BE49-F238E27FC236}">
                <a16:creationId xmlns:a16="http://schemas.microsoft.com/office/drawing/2014/main" id="{97061200-6010-DBA4-769B-B86154C24DFF}"/>
              </a:ext>
            </a:extLst>
          </p:cNvPr>
          <p:cNvSpPr txBox="1">
            <a:spLocks/>
          </p:cNvSpPr>
          <p:nvPr/>
        </p:nvSpPr>
        <p:spPr>
          <a:xfrm>
            <a:off x="4016828" y="3806924"/>
            <a:ext cx="1812472" cy="755551"/>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a:t>
            </a:r>
            <a:endParaRPr lang="en-GB" i="1" dirty="0"/>
          </a:p>
        </p:txBody>
      </p:sp>
    </p:spTree>
    <p:extLst>
      <p:ext uri="{BB962C8B-B14F-4D97-AF65-F5344CB8AC3E}">
        <p14:creationId xmlns:p14="http://schemas.microsoft.com/office/powerpoint/2010/main" val="2978714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r>
              <a:rPr lang="en-GB" dirty="0">
                <a:latin typeface="Twinkl Cursive Looped" panose="02000000000000000000" pitchFamily="2" charset="0"/>
              </a:rPr>
              <a:t>I was overwhelmed by fatigue.</a:t>
            </a:r>
          </a:p>
        </p:txBody>
      </p:sp>
      <p:sp>
        <p:nvSpPr>
          <p:cNvPr id="3" name="Title 1">
            <a:extLst>
              <a:ext uri="{FF2B5EF4-FFF2-40B4-BE49-F238E27FC236}">
                <a16:creationId xmlns:a16="http://schemas.microsoft.com/office/drawing/2014/main" id="{23811B24-50E3-F2AD-C482-4E3715A08C96}"/>
              </a:ext>
            </a:extLst>
          </p:cNvPr>
          <p:cNvSpPr txBox="1">
            <a:spLocks/>
          </p:cNvSpPr>
          <p:nvPr/>
        </p:nvSpPr>
        <p:spPr>
          <a:xfrm>
            <a:off x="7919357" y="3806924"/>
            <a:ext cx="2743200" cy="755551"/>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1308311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r>
              <a:rPr lang="en-GB" dirty="0">
                <a:latin typeface="Twinkl Cursive Looped" panose="02000000000000000000" pitchFamily="2" charset="0"/>
              </a:rPr>
              <a:t>Her unique hairstyle captured everyone’s attention.</a:t>
            </a:r>
          </a:p>
        </p:txBody>
      </p:sp>
      <p:sp>
        <p:nvSpPr>
          <p:cNvPr id="3" name="Title 1">
            <a:extLst>
              <a:ext uri="{FF2B5EF4-FFF2-40B4-BE49-F238E27FC236}">
                <a16:creationId xmlns:a16="http://schemas.microsoft.com/office/drawing/2014/main" id="{3068C946-85D9-1F92-F652-1488E4813029}"/>
              </a:ext>
            </a:extLst>
          </p:cNvPr>
          <p:cNvSpPr txBox="1">
            <a:spLocks/>
          </p:cNvSpPr>
          <p:nvPr/>
        </p:nvSpPr>
        <p:spPr>
          <a:xfrm>
            <a:off x="2073729" y="2985220"/>
            <a:ext cx="2269671" cy="755551"/>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a:t>
            </a:r>
            <a:endParaRPr lang="en-GB" i="1" dirty="0"/>
          </a:p>
        </p:txBody>
      </p:sp>
    </p:spTree>
    <p:extLst>
      <p:ext uri="{BB962C8B-B14F-4D97-AF65-F5344CB8AC3E}">
        <p14:creationId xmlns:p14="http://schemas.microsoft.com/office/powerpoint/2010/main" val="2910147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179433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665578"/>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give a detailed account in words of</a:t>
            </a:r>
          </a:p>
        </p:txBody>
      </p:sp>
      <p:sp>
        <p:nvSpPr>
          <p:cNvPr id="4" name="TextBox 3">
            <a:extLst>
              <a:ext uri="{FF2B5EF4-FFF2-40B4-BE49-F238E27FC236}">
                <a16:creationId xmlns:a16="http://schemas.microsoft.com/office/drawing/2014/main" id="{52577B8E-88C5-F1BD-D95E-8086B4791C95}"/>
              </a:ext>
            </a:extLst>
          </p:cNvPr>
          <p:cNvSpPr txBox="1"/>
          <p:nvPr/>
        </p:nvSpPr>
        <p:spPr>
          <a:xfrm>
            <a:off x="4355646" y="275941"/>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describe</a:t>
            </a:r>
            <a:endParaRPr lang="en-GB" dirty="0"/>
          </a:p>
        </p:txBody>
      </p:sp>
      <p:sp>
        <p:nvSpPr>
          <p:cNvPr id="6" name="TextBox 5">
            <a:extLst>
              <a:ext uri="{FF2B5EF4-FFF2-40B4-BE49-F238E27FC236}">
                <a16:creationId xmlns:a16="http://schemas.microsoft.com/office/drawing/2014/main" id="{3CF96380-4B47-F9B0-237A-A2ABDDF79DBD}"/>
              </a:ext>
            </a:extLst>
          </p:cNvPr>
          <p:cNvSpPr txBox="1"/>
          <p:nvPr/>
        </p:nvSpPr>
        <p:spPr>
          <a:xfrm>
            <a:off x="4698546" y="1962927"/>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VERB</a:t>
            </a:r>
            <a:endParaRPr lang="en-GB" dirty="0"/>
          </a:p>
        </p:txBody>
      </p:sp>
      <p:pic>
        <p:nvPicPr>
          <p:cNvPr id="1026" name="Picture 2" descr="Image result for describe clip art">
            <a:extLst>
              <a:ext uri="{FF2B5EF4-FFF2-40B4-BE49-F238E27FC236}">
                <a16:creationId xmlns:a16="http://schemas.microsoft.com/office/drawing/2014/main" id="{C9065B2B-2FDC-D1F4-E651-D4539C7D33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552" y="317961"/>
            <a:ext cx="160972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771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957716"/>
            <a:ext cx="10515600" cy="1481650"/>
          </a:xfrm>
        </p:spPr>
        <p:txBody>
          <a:bodyPr>
            <a:noAutofit/>
          </a:bodyPr>
          <a:lstStyle/>
          <a:p>
            <a:pPr algn="ctr"/>
            <a:br>
              <a:rPr lang="en-GB" sz="5400" dirty="0">
                <a:latin typeface="Twinkl Cursive Looped" panose="02000000000000000000" pitchFamily="2" charset="0"/>
              </a:rPr>
            </a:br>
            <a:r>
              <a:rPr lang="en-GB" sz="5400" dirty="0">
                <a:latin typeface="Twinkl Cursive Looped" panose="02000000000000000000" pitchFamily="2" charset="0"/>
              </a:rPr>
              <a:t>Definition - believe (something unreal or untrue) to exist or be so </a:t>
            </a:r>
          </a:p>
        </p:txBody>
      </p:sp>
      <p:sp>
        <p:nvSpPr>
          <p:cNvPr id="6" name="TextBox 5">
            <a:extLst>
              <a:ext uri="{FF2B5EF4-FFF2-40B4-BE49-F238E27FC236}">
                <a16:creationId xmlns:a16="http://schemas.microsoft.com/office/drawing/2014/main" id="{880E14B3-5A43-1401-6B97-80C0EFD584A3}"/>
              </a:ext>
            </a:extLst>
          </p:cNvPr>
          <p:cNvSpPr txBox="1"/>
          <p:nvPr/>
        </p:nvSpPr>
        <p:spPr>
          <a:xfrm>
            <a:off x="4339318" y="501721"/>
            <a:ext cx="6098720" cy="923330"/>
          </a:xfrm>
          <a:prstGeom prst="rect">
            <a:avLst/>
          </a:prstGeom>
          <a:noFill/>
        </p:spPr>
        <p:txBody>
          <a:bodyPr wrap="square">
            <a:spAutoFit/>
          </a:bodyPr>
          <a:lstStyle/>
          <a:p>
            <a:r>
              <a:rPr kumimoji="0" lang="en-GB" sz="54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imagine</a:t>
            </a:r>
            <a:endParaRPr lang="en-GB" dirty="0"/>
          </a:p>
        </p:txBody>
      </p:sp>
      <p:pic>
        <p:nvPicPr>
          <p:cNvPr id="7170" name="Picture 2" descr="Image result for imagine clip art">
            <a:extLst>
              <a:ext uri="{FF2B5EF4-FFF2-40B4-BE49-F238E27FC236}">
                <a16:creationId xmlns:a16="http://schemas.microsoft.com/office/drawing/2014/main" id="{C3680D8F-2F11-B7D6-6308-48E68E24EF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950" y="429688"/>
            <a:ext cx="1866900" cy="19907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035CE58-A4D4-3772-B560-342FE65D89C6}"/>
              </a:ext>
            </a:extLst>
          </p:cNvPr>
          <p:cNvSpPr txBox="1"/>
          <p:nvPr/>
        </p:nvSpPr>
        <p:spPr>
          <a:xfrm>
            <a:off x="4894490" y="2268053"/>
            <a:ext cx="6098720" cy="923330"/>
          </a:xfrm>
          <a:prstGeom prst="rect">
            <a:avLst/>
          </a:prstGeom>
          <a:noFill/>
        </p:spPr>
        <p:txBody>
          <a:bodyPr wrap="square">
            <a:spAutoFit/>
          </a:bodyPr>
          <a:lstStyle/>
          <a:p>
            <a:r>
              <a:rPr kumimoji="0" lang="en-GB" sz="54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VERB</a:t>
            </a:r>
            <a:endParaRPr lang="en-GB" dirty="0"/>
          </a:p>
        </p:txBody>
      </p:sp>
    </p:spTree>
    <p:extLst>
      <p:ext uri="{BB962C8B-B14F-4D97-AF65-F5344CB8AC3E}">
        <p14:creationId xmlns:p14="http://schemas.microsoft.com/office/powerpoint/2010/main" val="2553015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br>
              <a:rPr lang="en-GB" sz="5400" dirty="0">
                <a:latin typeface="Twinkl Cursive Looped" panose="02000000000000000000" pitchFamily="2" charset="0"/>
              </a:rPr>
            </a:br>
            <a:r>
              <a:rPr lang="en-GB" sz="5400" dirty="0">
                <a:latin typeface="Twinkl Cursive Looped" panose="02000000000000000000" pitchFamily="2" charset="0"/>
              </a:rPr>
              <a:t>Imagine a perfect blue sky.</a:t>
            </a:r>
          </a:p>
        </p:txBody>
      </p:sp>
      <p:sp>
        <p:nvSpPr>
          <p:cNvPr id="3" name="Title 1">
            <a:extLst>
              <a:ext uri="{FF2B5EF4-FFF2-40B4-BE49-F238E27FC236}">
                <a16:creationId xmlns:a16="http://schemas.microsoft.com/office/drawing/2014/main" id="{42377653-443D-B1D0-87A7-F81BB64BA279}"/>
              </a:ext>
            </a:extLst>
          </p:cNvPr>
          <p:cNvSpPr txBox="1">
            <a:spLocks/>
          </p:cNvSpPr>
          <p:nvPr/>
        </p:nvSpPr>
        <p:spPr>
          <a:xfrm>
            <a:off x="1910443" y="3821650"/>
            <a:ext cx="2743200" cy="755551"/>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3472817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893296"/>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become or make greater in size, amount, or degree</a:t>
            </a:r>
          </a:p>
        </p:txBody>
      </p:sp>
      <p:sp>
        <p:nvSpPr>
          <p:cNvPr id="4" name="TextBox 3">
            <a:extLst>
              <a:ext uri="{FF2B5EF4-FFF2-40B4-BE49-F238E27FC236}">
                <a16:creationId xmlns:a16="http://schemas.microsoft.com/office/drawing/2014/main" id="{C4064CDF-98ED-C61B-A29F-116CA0F3A395}"/>
              </a:ext>
            </a:extLst>
          </p:cNvPr>
          <p:cNvSpPr txBox="1"/>
          <p:nvPr/>
        </p:nvSpPr>
        <p:spPr>
          <a:xfrm>
            <a:off x="4616904" y="341255"/>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increase</a:t>
            </a:r>
            <a:endParaRPr lang="en-GB" dirty="0"/>
          </a:p>
        </p:txBody>
      </p:sp>
      <p:sp>
        <p:nvSpPr>
          <p:cNvPr id="6" name="TextBox 5">
            <a:extLst>
              <a:ext uri="{FF2B5EF4-FFF2-40B4-BE49-F238E27FC236}">
                <a16:creationId xmlns:a16="http://schemas.microsoft.com/office/drawing/2014/main" id="{796C12A3-11AD-276F-BE28-9B74211F9986}"/>
              </a:ext>
            </a:extLst>
          </p:cNvPr>
          <p:cNvSpPr txBox="1"/>
          <p:nvPr/>
        </p:nvSpPr>
        <p:spPr>
          <a:xfrm>
            <a:off x="4731204" y="1565897"/>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VERB</a:t>
            </a:r>
            <a:endParaRPr lang="en-GB" dirty="0"/>
          </a:p>
        </p:txBody>
      </p:sp>
      <p:pic>
        <p:nvPicPr>
          <p:cNvPr id="8194" name="Picture 2" descr="Image result for increase clip art">
            <a:extLst>
              <a:ext uri="{FF2B5EF4-FFF2-40B4-BE49-F238E27FC236}">
                <a16:creationId xmlns:a16="http://schemas.microsoft.com/office/drawing/2014/main" id="{F4557552-E71C-75BE-2ABA-DDC4B467A2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6" y="359228"/>
            <a:ext cx="22098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3053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I must increase the volume </a:t>
            </a:r>
          </a:p>
        </p:txBody>
      </p:sp>
      <p:sp>
        <p:nvSpPr>
          <p:cNvPr id="3" name="Title 1">
            <a:extLst>
              <a:ext uri="{FF2B5EF4-FFF2-40B4-BE49-F238E27FC236}">
                <a16:creationId xmlns:a16="http://schemas.microsoft.com/office/drawing/2014/main" id="{DF68278E-DAE9-E100-D94A-3E571063D8E9}"/>
              </a:ext>
            </a:extLst>
          </p:cNvPr>
          <p:cNvSpPr txBox="1">
            <a:spLocks/>
          </p:cNvSpPr>
          <p:nvPr/>
        </p:nvSpPr>
        <p:spPr>
          <a:xfrm>
            <a:off x="4245428" y="3806924"/>
            <a:ext cx="2547257" cy="755551"/>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a:t>
            </a:r>
            <a:endParaRPr lang="en-GB" i="1" dirty="0"/>
          </a:p>
        </p:txBody>
      </p:sp>
    </p:spTree>
    <p:extLst>
      <p:ext uri="{BB962C8B-B14F-4D97-AF65-F5344CB8AC3E}">
        <p14:creationId xmlns:p14="http://schemas.microsoft.com/office/powerpoint/2010/main" val="3331226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95090515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Can you spot the spelling rule words and the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28962714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1051560"/>
            <a:ext cx="10515600" cy="4503419"/>
          </a:xfrm>
        </p:spPr>
        <p:txBody>
          <a:bodyPr>
            <a:noAutofit/>
          </a:bodyPr>
          <a:lstStyle/>
          <a:p>
            <a:r>
              <a:rPr lang="en-GB" sz="3600">
                <a:latin typeface="Twinkl Cursive Looped" panose="02000000000000000000" pitchFamily="2" charset="0"/>
              </a:rPr>
              <a:t>The oldest homes that we know were the unique houses built in the Stone Age, more than 14,000 years ago. They were built with materials that were easy to shape using a special technique with stone tools: branches, leaves, animal skins and even the bones of a woolly mammoth. We can describe these as ‘organic’ materials. Can you imagine what the homes would have looked like? </a:t>
            </a:r>
            <a:endParaRPr lang="en-GB" sz="3600" b="0" i="0" dirty="0">
              <a:solidFill>
                <a:srgbClr val="333333"/>
              </a:solidFill>
              <a:effectLst/>
              <a:latin typeface="Twinkl Cursive Looped" panose="02000000000000000000" pitchFamily="2" charset="0"/>
            </a:endParaRPr>
          </a:p>
        </p:txBody>
      </p:sp>
    </p:spTree>
    <p:extLst>
      <p:ext uri="{BB962C8B-B14F-4D97-AF65-F5344CB8AC3E}">
        <p14:creationId xmlns:p14="http://schemas.microsoft.com/office/powerpoint/2010/main" val="126135800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1051560"/>
            <a:ext cx="10515600" cy="4503419"/>
          </a:xfrm>
        </p:spPr>
        <p:txBody>
          <a:bodyPr>
            <a:noAutofit/>
          </a:bodyPr>
          <a:lstStyle/>
          <a:p>
            <a:r>
              <a:rPr lang="en-GB" sz="3600" dirty="0">
                <a:latin typeface="Twinkl Cursive Looped" panose="02000000000000000000" pitchFamily="2" charset="0"/>
              </a:rPr>
              <a:t>The oldest homes that we know were the </a:t>
            </a:r>
            <a:r>
              <a:rPr lang="en-GB" sz="3600" dirty="0">
                <a:highlight>
                  <a:srgbClr val="FFFF00"/>
                </a:highlight>
                <a:latin typeface="Twinkl Cursive Looped" panose="02000000000000000000" pitchFamily="2" charset="0"/>
              </a:rPr>
              <a:t>unique</a:t>
            </a:r>
            <a:r>
              <a:rPr lang="en-GB" sz="3600" dirty="0">
                <a:latin typeface="Twinkl Cursive Looped" panose="02000000000000000000" pitchFamily="2" charset="0"/>
              </a:rPr>
              <a:t> houses built in the Stone Age, more than 14,000 years ago. They were built with materials that were easy to shape using a special </a:t>
            </a:r>
            <a:r>
              <a:rPr lang="en-GB" sz="3600" dirty="0">
                <a:highlight>
                  <a:srgbClr val="FFFF00"/>
                </a:highlight>
                <a:latin typeface="Twinkl Cursive Looped" panose="02000000000000000000" pitchFamily="2" charset="0"/>
              </a:rPr>
              <a:t>technique</a:t>
            </a:r>
            <a:r>
              <a:rPr lang="en-GB" sz="3600" dirty="0">
                <a:latin typeface="Twinkl Cursive Looped" panose="02000000000000000000" pitchFamily="2" charset="0"/>
              </a:rPr>
              <a:t> with stone tools: branches, leaves, animal skins and even the bones of a woolly mammoth. We can </a:t>
            </a:r>
            <a:r>
              <a:rPr lang="en-GB" sz="3600" dirty="0">
                <a:highlight>
                  <a:srgbClr val="FFFF00"/>
                </a:highlight>
                <a:latin typeface="Twinkl Cursive Looped" panose="02000000000000000000" pitchFamily="2" charset="0"/>
              </a:rPr>
              <a:t>describe</a:t>
            </a:r>
            <a:r>
              <a:rPr lang="en-GB" sz="3600" dirty="0">
                <a:latin typeface="Twinkl Cursive Looped" panose="02000000000000000000" pitchFamily="2" charset="0"/>
              </a:rPr>
              <a:t> these as ‘organic’ materials. Can you </a:t>
            </a:r>
            <a:r>
              <a:rPr lang="en-GB" sz="3600" dirty="0">
                <a:highlight>
                  <a:srgbClr val="FFFF00"/>
                </a:highlight>
                <a:latin typeface="Twinkl Cursive Looped" panose="02000000000000000000" pitchFamily="2" charset="0"/>
              </a:rPr>
              <a:t>imagine</a:t>
            </a:r>
            <a:r>
              <a:rPr lang="en-GB" sz="3600" dirty="0">
                <a:latin typeface="Twinkl Cursive Looped" panose="02000000000000000000" pitchFamily="2" charset="0"/>
              </a:rPr>
              <a:t> what the homes would have looked like? </a:t>
            </a:r>
            <a:endParaRPr lang="en-GB" sz="3600" b="0" i="0" dirty="0">
              <a:solidFill>
                <a:srgbClr val="333333"/>
              </a:solidFill>
              <a:effectLst/>
              <a:latin typeface="Twinkl Cursive Looped" panose="02000000000000000000" pitchFamily="2" charset="0"/>
            </a:endParaRPr>
          </a:p>
        </p:txBody>
      </p:sp>
    </p:spTree>
    <p:extLst>
      <p:ext uri="{BB962C8B-B14F-4D97-AF65-F5344CB8AC3E}">
        <p14:creationId xmlns:p14="http://schemas.microsoft.com/office/powerpoint/2010/main" val="156119113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this sentence as I dictate it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77823377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4"/>
            <a:ext cx="10515600" cy="2852737"/>
          </a:xfrm>
        </p:spPr>
        <p:txBody>
          <a:bodyPr>
            <a:normAutofit fontScale="90000"/>
          </a:bodyPr>
          <a:lstStyle/>
          <a:p>
            <a:r>
              <a:rPr lang="en-GB">
                <a:latin typeface="Twinkl Cursive Looped" panose="02000000000000000000" pitchFamily="2" charset="0"/>
              </a:rPr>
              <a:t>The oldest homes that we know were the </a:t>
            </a:r>
            <a:r>
              <a:rPr lang="en-GB">
                <a:solidFill>
                  <a:srgbClr val="FF0000"/>
                </a:solidFill>
                <a:latin typeface="Twinkl Cursive Looped" panose="02000000000000000000" pitchFamily="2" charset="0"/>
              </a:rPr>
              <a:t>unique</a:t>
            </a:r>
            <a:r>
              <a:rPr lang="en-GB">
                <a:latin typeface="Twinkl Cursive Looped" panose="02000000000000000000" pitchFamily="2" charset="0"/>
              </a:rPr>
              <a:t> houses built in the Stone Age, more than 14,000 years ago.</a:t>
            </a:r>
            <a:endParaRPr lang="en-GB" dirty="0">
              <a:latin typeface="Twinkl Cursive Looped" panose="02000000000000000000" pitchFamily="2" charset="0"/>
            </a:endParaRPr>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a:p>
            <a:r>
              <a:rPr lang="en-GB" dirty="0"/>
              <a:t>Can you underline the spelling words that we have covered in this session?</a:t>
            </a:r>
          </a:p>
        </p:txBody>
      </p:sp>
    </p:spTree>
    <p:extLst>
      <p:ext uri="{BB962C8B-B14F-4D97-AF65-F5344CB8AC3E}">
        <p14:creationId xmlns:p14="http://schemas.microsoft.com/office/powerpoint/2010/main" val="3373723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268817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Could you describe what it looked like?</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F88900AD-202D-C64E-7D28-7D82BB328467}"/>
              </a:ext>
            </a:extLst>
          </p:cNvPr>
          <p:cNvSpPr txBox="1">
            <a:spLocks/>
          </p:cNvSpPr>
          <p:nvPr/>
        </p:nvSpPr>
        <p:spPr>
          <a:xfrm>
            <a:off x="4310994" y="2545038"/>
            <a:ext cx="2530677" cy="755551"/>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a:t>
            </a:r>
            <a:endParaRPr lang="en-GB" i="1" dirty="0"/>
          </a:p>
        </p:txBody>
      </p:sp>
    </p:spTree>
    <p:extLst>
      <p:ext uri="{BB962C8B-B14F-4D97-AF65-F5344CB8AC3E}">
        <p14:creationId xmlns:p14="http://schemas.microsoft.com/office/powerpoint/2010/main" val="3807054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4  - Autumn 1</a:t>
            </a:r>
          </a:p>
          <a:p>
            <a:r>
              <a:rPr lang="en-GB" sz="7200" dirty="0">
                <a:latin typeface="Twinkl Cursive Looped" panose="02000000000000000000" pitchFamily="2" charset="0"/>
              </a:rPr>
              <a:t>Week 2 - Wednesday</a:t>
            </a:r>
          </a:p>
          <a:p>
            <a:endParaRPr lang="en-GB" sz="7200" dirty="0"/>
          </a:p>
        </p:txBody>
      </p:sp>
    </p:spTree>
    <p:extLst>
      <p:ext uri="{BB962C8B-B14F-4D97-AF65-F5344CB8AC3E}">
        <p14:creationId xmlns:p14="http://schemas.microsoft.com/office/powerpoint/2010/main" val="207836291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345620"/>
            <a:ext cx="11234057" cy="6409685"/>
          </a:xfrm>
          <a:prstGeom prst="rect">
            <a:avLst/>
          </a:prstGeom>
        </p:spPr>
      </p:pic>
    </p:spTree>
    <p:extLst>
      <p:ext uri="{BB962C8B-B14F-4D97-AF65-F5344CB8AC3E}">
        <p14:creationId xmlns:p14="http://schemas.microsoft.com/office/powerpoint/2010/main" val="278586253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143113529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243297716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665578"/>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give a detailed account in words of</a:t>
            </a:r>
          </a:p>
        </p:txBody>
      </p:sp>
      <p:sp>
        <p:nvSpPr>
          <p:cNvPr id="4" name="TextBox 3">
            <a:extLst>
              <a:ext uri="{FF2B5EF4-FFF2-40B4-BE49-F238E27FC236}">
                <a16:creationId xmlns:a16="http://schemas.microsoft.com/office/drawing/2014/main" id="{52577B8E-88C5-F1BD-D95E-8086B4791C95}"/>
              </a:ext>
            </a:extLst>
          </p:cNvPr>
          <p:cNvSpPr txBox="1"/>
          <p:nvPr/>
        </p:nvSpPr>
        <p:spPr>
          <a:xfrm>
            <a:off x="4355646" y="275941"/>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describe</a:t>
            </a:r>
            <a:endParaRPr lang="en-GB" dirty="0"/>
          </a:p>
        </p:txBody>
      </p:sp>
      <p:sp>
        <p:nvSpPr>
          <p:cNvPr id="6" name="TextBox 5">
            <a:extLst>
              <a:ext uri="{FF2B5EF4-FFF2-40B4-BE49-F238E27FC236}">
                <a16:creationId xmlns:a16="http://schemas.microsoft.com/office/drawing/2014/main" id="{3CF96380-4B47-F9B0-237A-A2ABDDF79DBD}"/>
              </a:ext>
            </a:extLst>
          </p:cNvPr>
          <p:cNvSpPr txBox="1"/>
          <p:nvPr/>
        </p:nvSpPr>
        <p:spPr>
          <a:xfrm>
            <a:off x="4698546" y="1962927"/>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VERB</a:t>
            </a:r>
            <a:endParaRPr lang="en-GB" dirty="0"/>
          </a:p>
        </p:txBody>
      </p:sp>
      <p:pic>
        <p:nvPicPr>
          <p:cNvPr id="1026" name="Picture 2" descr="Image result for describe clip art">
            <a:extLst>
              <a:ext uri="{FF2B5EF4-FFF2-40B4-BE49-F238E27FC236}">
                <a16:creationId xmlns:a16="http://schemas.microsoft.com/office/drawing/2014/main" id="{C9065B2B-2FDC-D1F4-E651-D4539C7D33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552" y="317961"/>
            <a:ext cx="160972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1747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268817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Could you describe what it looked like?</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F88900AD-202D-C64E-7D28-7D82BB328467}"/>
              </a:ext>
            </a:extLst>
          </p:cNvPr>
          <p:cNvSpPr txBox="1">
            <a:spLocks/>
          </p:cNvSpPr>
          <p:nvPr/>
        </p:nvSpPr>
        <p:spPr>
          <a:xfrm>
            <a:off x="4310994" y="2545038"/>
            <a:ext cx="2530677" cy="755551"/>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a:t>
            </a:r>
            <a:endParaRPr lang="en-GB" i="1" dirty="0"/>
          </a:p>
        </p:txBody>
      </p:sp>
    </p:spTree>
    <p:extLst>
      <p:ext uri="{BB962C8B-B14F-4D97-AF65-F5344CB8AC3E}">
        <p14:creationId xmlns:p14="http://schemas.microsoft.com/office/powerpoint/2010/main" val="3191263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778996"/>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refer to something briefly without going into detail</a:t>
            </a:r>
          </a:p>
        </p:txBody>
      </p:sp>
      <p:sp>
        <p:nvSpPr>
          <p:cNvPr id="4" name="TextBox 3">
            <a:extLst>
              <a:ext uri="{FF2B5EF4-FFF2-40B4-BE49-F238E27FC236}">
                <a16:creationId xmlns:a16="http://schemas.microsoft.com/office/drawing/2014/main" id="{C5DF6395-1602-DB7F-B774-F8FEA0C31337}"/>
              </a:ext>
            </a:extLst>
          </p:cNvPr>
          <p:cNvSpPr txBox="1"/>
          <p:nvPr/>
        </p:nvSpPr>
        <p:spPr>
          <a:xfrm>
            <a:off x="4502603" y="455554"/>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mention</a:t>
            </a:r>
            <a:endParaRPr lang="en-GB" dirty="0"/>
          </a:p>
        </p:txBody>
      </p:sp>
      <p:sp>
        <p:nvSpPr>
          <p:cNvPr id="6" name="TextBox 5">
            <a:extLst>
              <a:ext uri="{FF2B5EF4-FFF2-40B4-BE49-F238E27FC236}">
                <a16:creationId xmlns:a16="http://schemas.microsoft.com/office/drawing/2014/main" id="{997127CB-4949-1F58-AA1C-2A08381856EE}"/>
              </a:ext>
            </a:extLst>
          </p:cNvPr>
          <p:cNvSpPr txBox="1"/>
          <p:nvPr/>
        </p:nvSpPr>
        <p:spPr>
          <a:xfrm>
            <a:off x="4502603" y="1957784"/>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VERB</a:t>
            </a:r>
            <a:endParaRPr lang="en-GB" dirty="0"/>
          </a:p>
        </p:txBody>
      </p:sp>
      <p:pic>
        <p:nvPicPr>
          <p:cNvPr id="2050" name="Picture 2" descr="Image result for mention clip art">
            <a:extLst>
              <a:ext uri="{FF2B5EF4-FFF2-40B4-BE49-F238E27FC236}">
                <a16:creationId xmlns:a16="http://schemas.microsoft.com/office/drawing/2014/main" id="{CD9E383E-D37A-F66B-6756-ADF7BC674F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688" y="346361"/>
            <a:ext cx="126682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3058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He forgot to mention it.</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03084D75-E270-7B42-E075-E0E04B38A768}"/>
              </a:ext>
            </a:extLst>
          </p:cNvPr>
          <p:cNvSpPr txBox="1">
            <a:spLocks/>
          </p:cNvSpPr>
          <p:nvPr/>
        </p:nvSpPr>
        <p:spPr>
          <a:xfrm>
            <a:off x="6352066" y="3688038"/>
            <a:ext cx="2530677" cy="755551"/>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1309298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a:latin typeface="Twinkl Cursive Looped" panose="02000000000000000000" pitchFamily="2" charset="0"/>
              </a:rPr>
              <a:t>Homophones</a:t>
            </a:r>
            <a:endParaRPr lang="en-GB" dirty="0">
              <a:latin typeface="Twinkl Cursive Looped" panose="02000000000000000000" pitchFamily="2" charset="0"/>
            </a:endParaRPr>
          </a:p>
        </p:txBody>
      </p:sp>
    </p:spTree>
    <p:extLst>
      <p:ext uri="{BB962C8B-B14F-4D97-AF65-F5344CB8AC3E}">
        <p14:creationId xmlns:p14="http://schemas.microsoft.com/office/powerpoint/2010/main" val="253730283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a:latin typeface="Twinkl Cursive Looped" panose="02000000000000000000" pitchFamily="2" charset="0"/>
              </a:rPr>
              <a:t>Homophones</a:t>
            </a:r>
            <a:br>
              <a:rPr lang="en-GB">
                <a:latin typeface="Twinkl Cursive Looped" panose="02000000000000000000" pitchFamily="2" charset="0"/>
              </a:rPr>
            </a:br>
            <a:r>
              <a:rPr lang="en-GB">
                <a:latin typeface="Twinkl Cursive Looped" panose="02000000000000000000" pitchFamily="2" charset="0"/>
              </a:rPr>
              <a:t>Words which sound the same but have different spellings, meanings or origins</a:t>
            </a:r>
            <a:endParaRPr lang="en-GB" dirty="0">
              <a:latin typeface="Twinkl Cursive Looped" panose="02000000000000000000" pitchFamily="2" charset="0"/>
            </a:endParaRPr>
          </a:p>
        </p:txBody>
      </p:sp>
    </p:spTree>
    <p:extLst>
      <p:ext uri="{BB962C8B-B14F-4D97-AF65-F5344CB8AC3E}">
        <p14:creationId xmlns:p14="http://schemas.microsoft.com/office/powerpoint/2010/main" val="3534424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778996"/>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refer to something briefly without going into detail</a:t>
            </a:r>
          </a:p>
        </p:txBody>
      </p:sp>
      <p:sp>
        <p:nvSpPr>
          <p:cNvPr id="4" name="TextBox 3">
            <a:extLst>
              <a:ext uri="{FF2B5EF4-FFF2-40B4-BE49-F238E27FC236}">
                <a16:creationId xmlns:a16="http://schemas.microsoft.com/office/drawing/2014/main" id="{C5DF6395-1602-DB7F-B774-F8FEA0C31337}"/>
              </a:ext>
            </a:extLst>
          </p:cNvPr>
          <p:cNvSpPr txBox="1"/>
          <p:nvPr/>
        </p:nvSpPr>
        <p:spPr>
          <a:xfrm>
            <a:off x="4502603" y="455554"/>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mention</a:t>
            </a:r>
            <a:endParaRPr lang="en-GB" dirty="0"/>
          </a:p>
        </p:txBody>
      </p:sp>
      <p:sp>
        <p:nvSpPr>
          <p:cNvPr id="6" name="TextBox 5">
            <a:extLst>
              <a:ext uri="{FF2B5EF4-FFF2-40B4-BE49-F238E27FC236}">
                <a16:creationId xmlns:a16="http://schemas.microsoft.com/office/drawing/2014/main" id="{997127CB-4949-1F58-AA1C-2A08381856EE}"/>
              </a:ext>
            </a:extLst>
          </p:cNvPr>
          <p:cNvSpPr txBox="1"/>
          <p:nvPr/>
        </p:nvSpPr>
        <p:spPr>
          <a:xfrm>
            <a:off x="4502603" y="1957784"/>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VERB</a:t>
            </a:r>
            <a:endParaRPr lang="en-GB" dirty="0"/>
          </a:p>
        </p:txBody>
      </p:sp>
      <p:pic>
        <p:nvPicPr>
          <p:cNvPr id="2050" name="Picture 2" descr="Image result for mention clip art">
            <a:extLst>
              <a:ext uri="{FF2B5EF4-FFF2-40B4-BE49-F238E27FC236}">
                <a16:creationId xmlns:a16="http://schemas.microsoft.com/office/drawing/2014/main" id="{CD9E383E-D37A-F66B-6756-ADF7BC674F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688" y="346361"/>
            <a:ext cx="126682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6024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mail</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1F96F6C9-EC6D-3A66-672B-232001C74538}"/>
              </a:ext>
            </a:extLst>
          </p:cNvPr>
          <p:cNvSpPr/>
          <p:nvPr/>
        </p:nvSpPr>
        <p:spPr>
          <a:xfrm>
            <a:off x="5948793" y="3675457"/>
            <a:ext cx="1358243" cy="67979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61645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male</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A474631B-2745-1C1E-B647-EABE1AB668E3}"/>
              </a:ext>
            </a:extLst>
          </p:cNvPr>
          <p:cNvSpPr/>
          <p:nvPr/>
        </p:nvSpPr>
        <p:spPr>
          <a:xfrm>
            <a:off x="5916135" y="3659129"/>
            <a:ext cx="1358243" cy="67979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12779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419645515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Words ending in the /k/ sound spelt ‘que’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73270975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antique</a:t>
            </a:r>
            <a:endParaRPr lang="en-GB" i="1" dirty="0">
              <a:solidFill>
                <a:schemeClr val="bg1"/>
              </a:solidFill>
              <a:latin typeface="Twinkl Cursive Looped" panose="02000000000000000000" pitchFamily="2" charset="0"/>
            </a:endParaRPr>
          </a:p>
        </p:txBody>
      </p:sp>
      <p:sp>
        <p:nvSpPr>
          <p:cNvPr id="3" name="Rectangle 2">
            <a:extLst>
              <a:ext uri="{FF2B5EF4-FFF2-40B4-BE49-F238E27FC236}">
                <a16:creationId xmlns:a16="http://schemas.microsoft.com/office/drawing/2014/main" id="{B8ADA5B7-6E68-4607-8157-D542A9E80543}"/>
              </a:ext>
            </a:extLst>
          </p:cNvPr>
          <p:cNvSpPr/>
          <p:nvPr/>
        </p:nvSpPr>
        <p:spPr>
          <a:xfrm>
            <a:off x="6128407" y="3757100"/>
            <a:ext cx="1358243" cy="67979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56A42A5E-4C14-DB95-7FD3-226A3ECD0F40}"/>
              </a:ext>
            </a:extLst>
          </p:cNvPr>
          <p:cNvPicPr>
            <a:picLocks noChangeAspect="1"/>
          </p:cNvPicPr>
          <p:nvPr/>
        </p:nvPicPr>
        <p:blipFill>
          <a:blip r:embed="rId2"/>
          <a:stretch>
            <a:fillRect/>
          </a:stretch>
        </p:blipFill>
        <p:spPr>
          <a:xfrm>
            <a:off x="1035051" y="718231"/>
            <a:ext cx="2300760" cy="1763712"/>
          </a:xfrm>
          <a:prstGeom prst="rect">
            <a:avLst/>
          </a:prstGeom>
        </p:spPr>
      </p:pic>
    </p:spTree>
    <p:extLst>
      <p:ext uri="{BB962C8B-B14F-4D97-AF65-F5344CB8AC3E}">
        <p14:creationId xmlns:p14="http://schemas.microsoft.com/office/powerpoint/2010/main" val="241937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mosque</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8423529B-2619-4C00-BACD-5C5E084218E0}"/>
              </a:ext>
            </a:extLst>
          </p:cNvPr>
          <p:cNvSpPr/>
          <p:nvPr/>
        </p:nvSpPr>
        <p:spPr>
          <a:xfrm>
            <a:off x="6270734" y="3817708"/>
            <a:ext cx="1273065" cy="61815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4" descr="Mosque clipart. Free download transparent .PNG | Creazilla">
            <a:extLst>
              <a:ext uri="{FF2B5EF4-FFF2-40B4-BE49-F238E27FC236}">
                <a16:creationId xmlns:a16="http://schemas.microsoft.com/office/drawing/2014/main" id="{8BFA0B99-029D-4154-F7AB-AE69494A3C6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8108" y="464458"/>
            <a:ext cx="1873589" cy="2249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5354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925613"/>
            <a:ext cx="10515600" cy="1434663"/>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a collectable object of high valuable </a:t>
            </a:r>
          </a:p>
        </p:txBody>
      </p:sp>
      <p:pic>
        <p:nvPicPr>
          <p:cNvPr id="5" name="Picture 4"/>
          <p:cNvPicPr>
            <a:picLocks noChangeAspect="1"/>
          </p:cNvPicPr>
          <p:nvPr/>
        </p:nvPicPr>
        <p:blipFill>
          <a:blip r:embed="rId2"/>
          <a:stretch>
            <a:fillRect/>
          </a:stretch>
        </p:blipFill>
        <p:spPr>
          <a:xfrm>
            <a:off x="1035051" y="718231"/>
            <a:ext cx="2300760" cy="1763712"/>
          </a:xfrm>
          <a:prstGeom prst="rect">
            <a:avLst/>
          </a:prstGeom>
        </p:spPr>
      </p:pic>
      <p:sp>
        <p:nvSpPr>
          <p:cNvPr id="4" name="TextBox 3">
            <a:extLst>
              <a:ext uri="{FF2B5EF4-FFF2-40B4-BE49-F238E27FC236}">
                <a16:creationId xmlns:a16="http://schemas.microsoft.com/office/drawing/2014/main" id="{7825F489-26EE-B74D-6679-777142E771F5}"/>
              </a:ext>
            </a:extLst>
          </p:cNvPr>
          <p:cNvSpPr txBox="1"/>
          <p:nvPr/>
        </p:nvSpPr>
        <p:spPr>
          <a:xfrm>
            <a:off x="4649561" y="540619"/>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antique</a:t>
            </a:r>
            <a:endParaRPr lang="en-GB" dirty="0"/>
          </a:p>
        </p:txBody>
      </p:sp>
      <p:sp>
        <p:nvSpPr>
          <p:cNvPr id="7" name="TextBox 6">
            <a:extLst>
              <a:ext uri="{FF2B5EF4-FFF2-40B4-BE49-F238E27FC236}">
                <a16:creationId xmlns:a16="http://schemas.microsoft.com/office/drawing/2014/main" id="{518138DC-D306-D6CC-F217-4C9EAAF9F643}"/>
              </a:ext>
            </a:extLst>
          </p:cNvPr>
          <p:cNvSpPr txBox="1"/>
          <p:nvPr/>
        </p:nvSpPr>
        <p:spPr>
          <a:xfrm>
            <a:off x="4861833" y="1725284"/>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srgbClr val="FF0000"/>
                </a:solidFill>
                <a:effectLst/>
                <a:uLnTx/>
                <a:uFillTx/>
                <a:latin typeface="Twinkl Cursive Looped" panose="02000000000000000000" pitchFamily="2" charset="0"/>
                <a:ea typeface="+mj-ea"/>
                <a:cs typeface="+mj-cs"/>
              </a:rPr>
              <a:t>(noun)</a:t>
            </a:r>
            <a:endParaRPr lang="en-GB" dirty="0"/>
          </a:p>
        </p:txBody>
      </p:sp>
    </p:spTree>
    <p:extLst>
      <p:ext uri="{BB962C8B-B14F-4D97-AF65-F5344CB8AC3E}">
        <p14:creationId xmlns:p14="http://schemas.microsoft.com/office/powerpoint/2010/main" val="3290944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519636"/>
            <a:ext cx="10515600" cy="1702676"/>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a Muslim place of worship</a:t>
            </a:r>
          </a:p>
        </p:txBody>
      </p:sp>
      <p:pic>
        <p:nvPicPr>
          <p:cNvPr id="6148" name="Picture 4" descr="Mosque clipart. Free download transparent .PNG | Creazill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9222" y="464458"/>
            <a:ext cx="1873589" cy="224971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E024767-4670-F872-321F-E9AB01642842}"/>
              </a:ext>
            </a:extLst>
          </p:cNvPr>
          <p:cNvSpPr txBox="1"/>
          <p:nvPr/>
        </p:nvSpPr>
        <p:spPr>
          <a:xfrm>
            <a:off x="4763861" y="464458"/>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mosque</a:t>
            </a:r>
            <a:endParaRPr lang="en-GB" dirty="0"/>
          </a:p>
        </p:txBody>
      </p:sp>
      <p:sp>
        <p:nvSpPr>
          <p:cNvPr id="6" name="TextBox 5">
            <a:extLst>
              <a:ext uri="{FF2B5EF4-FFF2-40B4-BE49-F238E27FC236}">
                <a16:creationId xmlns:a16="http://schemas.microsoft.com/office/drawing/2014/main" id="{DAD2F707-16A2-C56A-FEA5-7A5D4BA3B134}"/>
              </a:ext>
            </a:extLst>
          </p:cNvPr>
          <p:cNvSpPr txBox="1"/>
          <p:nvPr/>
        </p:nvSpPr>
        <p:spPr>
          <a:xfrm>
            <a:off x="4763861" y="1859812"/>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srgbClr val="FF0000"/>
                </a:solidFill>
                <a:effectLst/>
                <a:uLnTx/>
                <a:uFillTx/>
                <a:latin typeface="Twinkl Cursive Looped" panose="02000000000000000000" pitchFamily="2" charset="0"/>
                <a:ea typeface="+mj-ea"/>
                <a:cs typeface="+mj-cs"/>
              </a:rPr>
              <a:t>(noun) </a:t>
            </a:r>
            <a:endParaRPr lang="en-GB" dirty="0"/>
          </a:p>
        </p:txBody>
      </p:sp>
    </p:spTree>
    <p:extLst>
      <p:ext uri="{BB962C8B-B14F-4D97-AF65-F5344CB8AC3E}">
        <p14:creationId xmlns:p14="http://schemas.microsoft.com/office/powerpoint/2010/main" val="1623883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r>
              <a:rPr lang="en-GB" dirty="0">
                <a:latin typeface="Twinkl Cursive Looped" panose="02000000000000000000" pitchFamily="2" charset="0"/>
              </a:rPr>
              <a:t>My grandmother bought a rare antique.  </a:t>
            </a:r>
          </a:p>
        </p:txBody>
      </p:sp>
      <p:sp>
        <p:nvSpPr>
          <p:cNvPr id="3" name="Title 1">
            <a:extLst>
              <a:ext uri="{FF2B5EF4-FFF2-40B4-BE49-F238E27FC236}">
                <a16:creationId xmlns:a16="http://schemas.microsoft.com/office/drawing/2014/main" id="{F2050BB6-BB6C-D070-7340-E2F0AB3A7A5D}"/>
              </a:ext>
            </a:extLst>
          </p:cNvPr>
          <p:cNvSpPr txBox="1">
            <a:spLocks/>
          </p:cNvSpPr>
          <p:nvPr/>
        </p:nvSpPr>
        <p:spPr>
          <a:xfrm>
            <a:off x="620485" y="3806924"/>
            <a:ext cx="2743200" cy="755551"/>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310049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r>
              <a:rPr lang="en-GB" dirty="0">
                <a:latin typeface="Twinkl Cursive Looped" panose="02000000000000000000" pitchFamily="2" charset="0"/>
              </a:rPr>
              <a:t>A mosque is a Muslim place of worship. </a:t>
            </a:r>
          </a:p>
        </p:txBody>
      </p:sp>
      <p:sp>
        <p:nvSpPr>
          <p:cNvPr id="3" name="Title 1">
            <a:extLst>
              <a:ext uri="{FF2B5EF4-FFF2-40B4-BE49-F238E27FC236}">
                <a16:creationId xmlns:a16="http://schemas.microsoft.com/office/drawing/2014/main" id="{97DDB949-AB6E-3BDC-91E0-EB1D0B53C892}"/>
              </a:ext>
            </a:extLst>
          </p:cNvPr>
          <p:cNvSpPr txBox="1">
            <a:spLocks/>
          </p:cNvSpPr>
          <p:nvPr/>
        </p:nvSpPr>
        <p:spPr>
          <a:xfrm>
            <a:off x="1355271" y="3051224"/>
            <a:ext cx="2743200" cy="755551"/>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173654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He forgot to mention it.</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03084D75-E270-7B42-E075-E0E04B38A768}"/>
              </a:ext>
            </a:extLst>
          </p:cNvPr>
          <p:cNvSpPr txBox="1">
            <a:spLocks/>
          </p:cNvSpPr>
          <p:nvPr/>
        </p:nvSpPr>
        <p:spPr>
          <a:xfrm>
            <a:off x="6352066" y="3688038"/>
            <a:ext cx="2530677" cy="755551"/>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3920291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48980590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957716"/>
            <a:ext cx="10515600" cy="1481650"/>
          </a:xfrm>
        </p:spPr>
        <p:txBody>
          <a:bodyPr>
            <a:noAutofit/>
          </a:bodyPr>
          <a:lstStyle/>
          <a:p>
            <a:pPr algn="ctr"/>
            <a:br>
              <a:rPr lang="en-GB" sz="5400" dirty="0">
                <a:latin typeface="Twinkl Cursive Looped" panose="02000000000000000000" pitchFamily="2" charset="0"/>
              </a:rPr>
            </a:br>
            <a:r>
              <a:rPr lang="en-GB" sz="5400" dirty="0">
                <a:latin typeface="Twinkl Cursive Looped" panose="02000000000000000000" pitchFamily="2" charset="0"/>
              </a:rPr>
              <a:t>Definition - believe (something unreal or untrue) to exist or be so </a:t>
            </a:r>
          </a:p>
        </p:txBody>
      </p:sp>
      <p:sp>
        <p:nvSpPr>
          <p:cNvPr id="6" name="TextBox 5">
            <a:extLst>
              <a:ext uri="{FF2B5EF4-FFF2-40B4-BE49-F238E27FC236}">
                <a16:creationId xmlns:a16="http://schemas.microsoft.com/office/drawing/2014/main" id="{880E14B3-5A43-1401-6B97-80C0EFD584A3}"/>
              </a:ext>
            </a:extLst>
          </p:cNvPr>
          <p:cNvSpPr txBox="1"/>
          <p:nvPr/>
        </p:nvSpPr>
        <p:spPr>
          <a:xfrm>
            <a:off x="4339318" y="501721"/>
            <a:ext cx="6098720" cy="923330"/>
          </a:xfrm>
          <a:prstGeom prst="rect">
            <a:avLst/>
          </a:prstGeom>
          <a:noFill/>
        </p:spPr>
        <p:txBody>
          <a:bodyPr wrap="square">
            <a:spAutoFit/>
          </a:bodyPr>
          <a:lstStyle/>
          <a:p>
            <a:r>
              <a:rPr kumimoji="0" lang="en-GB" sz="54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imagine</a:t>
            </a:r>
            <a:endParaRPr lang="en-GB" dirty="0"/>
          </a:p>
        </p:txBody>
      </p:sp>
      <p:pic>
        <p:nvPicPr>
          <p:cNvPr id="7170" name="Picture 2" descr="Image result for imagine clip art">
            <a:extLst>
              <a:ext uri="{FF2B5EF4-FFF2-40B4-BE49-F238E27FC236}">
                <a16:creationId xmlns:a16="http://schemas.microsoft.com/office/drawing/2014/main" id="{C3680D8F-2F11-B7D6-6308-48E68E24EF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950" y="429688"/>
            <a:ext cx="1866900" cy="19907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035CE58-A4D4-3772-B560-342FE65D89C6}"/>
              </a:ext>
            </a:extLst>
          </p:cNvPr>
          <p:cNvSpPr txBox="1"/>
          <p:nvPr/>
        </p:nvSpPr>
        <p:spPr>
          <a:xfrm>
            <a:off x="4894490" y="2268053"/>
            <a:ext cx="6098720" cy="923330"/>
          </a:xfrm>
          <a:prstGeom prst="rect">
            <a:avLst/>
          </a:prstGeom>
          <a:noFill/>
        </p:spPr>
        <p:txBody>
          <a:bodyPr wrap="square">
            <a:spAutoFit/>
          </a:bodyPr>
          <a:lstStyle/>
          <a:p>
            <a:r>
              <a:rPr kumimoji="0" lang="en-GB" sz="54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VERB</a:t>
            </a:r>
            <a:endParaRPr lang="en-GB" dirty="0"/>
          </a:p>
        </p:txBody>
      </p:sp>
    </p:spTree>
    <p:extLst>
      <p:ext uri="{BB962C8B-B14F-4D97-AF65-F5344CB8AC3E}">
        <p14:creationId xmlns:p14="http://schemas.microsoft.com/office/powerpoint/2010/main" val="1821452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br>
              <a:rPr lang="en-GB" sz="5400" dirty="0">
                <a:latin typeface="Twinkl Cursive Looped" panose="02000000000000000000" pitchFamily="2" charset="0"/>
              </a:rPr>
            </a:br>
            <a:r>
              <a:rPr lang="en-GB" sz="5400" dirty="0">
                <a:latin typeface="Twinkl Cursive Looped" panose="02000000000000000000" pitchFamily="2" charset="0"/>
              </a:rPr>
              <a:t>Imagine a perfect blue sky.</a:t>
            </a:r>
          </a:p>
        </p:txBody>
      </p:sp>
      <p:sp>
        <p:nvSpPr>
          <p:cNvPr id="3" name="Title 1">
            <a:extLst>
              <a:ext uri="{FF2B5EF4-FFF2-40B4-BE49-F238E27FC236}">
                <a16:creationId xmlns:a16="http://schemas.microsoft.com/office/drawing/2014/main" id="{42377653-443D-B1D0-87A7-F81BB64BA279}"/>
              </a:ext>
            </a:extLst>
          </p:cNvPr>
          <p:cNvSpPr txBox="1">
            <a:spLocks/>
          </p:cNvSpPr>
          <p:nvPr/>
        </p:nvSpPr>
        <p:spPr>
          <a:xfrm>
            <a:off x="1910443" y="3821650"/>
            <a:ext cx="2743200" cy="755551"/>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382448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893296"/>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become or make greater in size, amount, or degree</a:t>
            </a:r>
          </a:p>
        </p:txBody>
      </p:sp>
      <p:sp>
        <p:nvSpPr>
          <p:cNvPr id="4" name="TextBox 3">
            <a:extLst>
              <a:ext uri="{FF2B5EF4-FFF2-40B4-BE49-F238E27FC236}">
                <a16:creationId xmlns:a16="http://schemas.microsoft.com/office/drawing/2014/main" id="{C4064CDF-98ED-C61B-A29F-116CA0F3A395}"/>
              </a:ext>
            </a:extLst>
          </p:cNvPr>
          <p:cNvSpPr txBox="1"/>
          <p:nvPr/>
        </p:nvSpPr>
        <p:spPr>
          <a:xfrm>
            <a:off x="4616904" y="341255"/>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increase</a:t>
            </a:r>
            <a:endParaRPr lang="en-GB" dirty="0"/>
          </a:p>
        </p:txBody>
      </p:sp>
      <p:sp>
        <p:nvSpPr>
          <p:cNvPr id="6" name="TextBox 5">
            <a:extLst>
              <a:ext uri="{FF2B5EF4-FFF2-40B4-BE49-F238E27FC236}">
                <a16:creationId xmlns:a16="http://schemas.microsoft.com/office/drawing/2014/main" id="{796C12A3-11AD-276F-BE28-9B74211F9986}"/>
              </a:ext>
            </a:extLst>
          </p:cNvPr>
          <p:cNvSpPr txBox="1"/>
          <p:nvPr/>
        </p:nvSpPr>
        <p:spPr>
          <a:xfrm>
            <a:off x="4731204" y="1565897"/>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VERB</a:t>
            </a:r>
            <a:endParaRPr lang="en-GB" dirty="0"/>
          </a:p>
        </p:txBody>
      </p:sp>
      <p:pic>
        <p:nvPicPr>
          <p:cNvPr id="8194" name="Picture 2" descr="Image result for increase clip art">
            <a:extLst>
              <a:ext uri="{FF2B5EF4-FFF2-40B4-BE49-F238E27FC236}">
                <a16:creationId xmlns:a16="http://schemas.microsoft.com/office/drawing/2014/main" id="{F4557552-E71C-75BE-2ABA-DDC4B467A2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6" y="359228"/>
            <a:ext cx="22098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6311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I must increase the volume </a:t>
            </a:r>
          </a:p>
        </p:txBody>
      </p:sp>
      <p:sp>
        <p:nvSpPr>
          <p:cNvPr id="3" name="Title 1">
            <a:extLst>
              <a:ext uri="{FF2B5EF4-FFF2-40B4-BE49-F238E27FC236}">
                <a16:creationId xmlns:a16="http://schemas.microsoft.com/office/drawing/2014/main" id="{DF68278E-DAE9-E100-D94A-3E571063D8E9}"/>
              </a:ext>
            </a:extLst>
          </p:cNvPr>
          <p:cNvSpPr txBox="1">
            <a:spLocks/>
          </p:cNvSpPr>
          <p:nvPr/>
        </p:nvSpPr>
        <p:spPr>
          <a:xfrm>
            <a:off x="4245428" y="3806924"/>
            <a:ext cx="2547257" cy="755551"/>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a:t>
            </a:r>
            <a:endParaRPr lang="en-GB" i="1" dirty="0"/>
          </a:p>
        </p:txBody>
      </p:sp>
    </p:spTree>
    <p:extLst>
      <p:ext uri="{BB962C8B-B14F-4D97-AF65-F5344CB8AC3E}">
        <p14:creationId xmlns:p14="http://schemas.microsoft.com/office/powerpoint/2010/main" val="1987601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95163968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Can you spot the spelling rule words and the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40427629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1348740"/>
            <a:ext cx="10515600" cy="4892039"/>
          </a:xfrm>
        </p:spPr>
        <p:txBody>
          <a:bodyPr>
            <a:noAutofit/>
          </a:bodyPr>
          <a:lstStyle/>
          <a:p>
            <a:r>
              <a:rPr lang="en-GB" sz="4000">
                <a:latin typeface="Twinkl Cursive Looped" panose="02000000000000000000" pitchFamily="2" charset="0"/>
              </a:rPr>
              <a:t>The oldest homes that we know were the unique houses built in the Stone Age, more than 14,000 years ago. They were built with materials that were easy to shape using a special technique with stone tools: branches, leaves, animal skins and even the bones of a woolly mammoth. We can describe these as ‘organic’ materials. Can you imagine what the homes would have looked like? </a:t>
            </a:r>
            <a:endParaRPr lang="en-GB" sz="4000" b="0" i="0" dirty="0">
              <a:solidFill>
                <a:srgbClr val="333333"/>
              </a:solidFill>
              <a:effectLst/>
              <a:latin typeface="Open Sans" panose="020B0606030504020204" pitchFamily="34" charset="0"/>
            </a:endParaRPr>
          </a:p>
        </p:txBody>
      </p:sp>
    </p:spTree>
    <p:extLst>
      <p:ext uri="{BB962C8B-B14F-4D97-AF65-F5344CB8AC3E}">
        <p14:creationId xmlns:p14="http://schemas.microsoft.com/office/powerpoint/2010/main" val="297597510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1051560"/>
            <a:ext cx="10515600" cy="4503419"/>
          </a:xfrm>
        </p:spPr>
        <p:txBody>
          <a:bodyPr>
            <a:noAutofit/>
          </a:bodyPr>
          <a:lstStyle/>
          <a:p>
            <a:r>
              <a:rPr lang="en-GB" sz="3600" dirty="0">
                <a:latin typeface="Twinkl Cursive Looped" panose="02000000000000000000" pitchFamily="2" charset="0"/>
              </a:rPr>
              <a:t>The oldest homes that we know were the </a:t>
            </a:r>
            <a:r>
              <a:rPr lang="en-GB" sz="3600" dirty="0">
                <a:highlight>
                  <a:srgbClr val="FFFF00"/>
                </a:highlight>
                <a:latin typeface="Twinkl Cursive Looped" panose="02000000000000000000" pitchFamily="2" charset="0"/>
              </a:rPr>
              <a:t>unique</a:t>
            </a:r>
            <a:r>
              <a:rPr lang="en-GB" sz="3600" dirty="0">
                <a:latin typeface="Twinkl Cursive Looped" panose="02000000000000000000" pitchFamily="2" charset="0"/>
              </a:rPr>
              <a:t> houses built in the Stone Age, more than 14,000 years ago. They were built with materials that were easy to shape using a special </a:t>
            </a:r>
            <a:r>
              <a:rPr lang="en-GB" sz="3600" dirty="0">
                <a:highlight>
                  <a:srgbClr val="FFFF00"/>
                </a:highlight>
                <a:latin typeface="Twinkl Cursive Looped" panose="02000000000000000000" pitchFamily="2" charset="0"/>
              </a:rPr>
              <a:t>technique</a:t>
            </a:r>
            <a:r>
              <a:rPr lang="en-GB" sz="3600" dirty="0">
                <a:latin typeface="Twinkl Cursive Looped" panose="02000000000000000000" pitchFamily="2" charset="0"/>
              </a:rPr>
              <a:t> with stone tools: branches, leaves, animal skins and even the bones of a woolly mammoth. We can </a:t>
            </a:r>
            <a:r>
              <a:rPr lang="en-GB" sz="3600" dirty="0">
                <a:highlight>
                  <a:srgbClr val="FFFF00"/>
                </a:highlight>
                <a:latin typeface="Twinkl Cursive Looped" panose="02000000000000000000" pitchFamily="2" charset="0"/>
              </a:rPr>
              <a:t>describe</a:t>
            </a:r>
            <a:r>
              <a:rPr lang="en-GB" sz="3600" dirty="0">
                <a:latin typeface="Twinkl Cursive Looped" panose="02000000000000000000" pitchFamily="2" charset="0"/>
              </a:rPr>
              <a:t> these as ‘organic’ materials. Can you </a:t>
            </a:r>
            <a:r>
              <a:rPr lang="en-GB" sz="3600" dirty="0">
                <a:highlight>
                  <a:srgbClr val="FFFF00"/>
                </a:highlight>
                <a:latin typeface="Twinkl Cursive Looped" panose="02000000000000000000" pitchFamily="2" charset="0"/>
              </a:rPr>
              <a:t>imagine</a:t>
            </a:r>
            <a:r>
              <a:rPr lang="en-GB" sz="3600" dirty="0">
                <a:latin typeface="Twinkl Cursive Looped" panose="02000000000000000000" pitchFamily="2" charset="0"/>
              </a:rPr>
              <a:t> what the homes would have looked like? </a:t>
            </a:r>
            <a:endParaRPr lang="en-GB" sz="3600" b="0" i="0" dirty="0">
              <a:solidFill>
                <a:srgbClr val="333333"/>
              </a:solidFill>
              <a:effectLst/>
              <a:latin typeface="Twinkl Cursive Looped" panose="02000000000000000000" pitchFamily="2" charset="0"/>
            </a:endParaRPr>
          </a:p>
        </p:txBody>
      </p:sp>
    </p:spTree>
    <p:extLst>
      <p:ext uri="{BB962C8B-B14F-4D97-AF65-F5344CB8AC3E}">
        <p14:creationId xmlns:p14="http://schemas.microsoft.com/office/powerpoint/2010/main" val="242174514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this sentence as I dictate it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0171821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3185</TotalTime>
  <Words>2586</Words>
  <Application>Microsoft Office PowerPoint</Application>
  <PresentationFormat>Widescreen</PresentationFormat>
  <Paragraphs>392</Paragraphs>
  <Slides>175</Slides>
  <Notes>38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175</vt:i4>
      </vt:variant>
    </vt:vector>
  </HeadingPairs>
  <TitlesOfParts>
    <vt:vector size="181" baseType="lpstr">
      <vt:lpstr>Arial</vt:lpstr>
      <vt:lpstr>Calibri</vt:lpstr>
      <vt:lpstr>Calibri Light</vt:lpstr>
      <vt:lpstr>Open Sans</vt:lpstr>
      <vt:lpstr>Twinkl Cursive Looped</vt:lpstr>
      <vt:lpstr>Office Theme</vt:lpstr>
      <vt:lpstr>Spelling Y4</vt:lpstr>
      <vt:lpstr>PowerPoint Presentation</vt:lpstr>
      <vt:lpstr>PowerPoint Presentation</vt:lpstr>
      <vt:lpstr>Let’s Revisit and Review…</vt:lpstr>
      <vt:lpstr>Do you remember this challenge word?</vt:lpstr>
      <vt:lpstr> Definition – give a detailed account in words of</vt:lpstr>
      <vt:lpstr> Could you describe what it looked like?</vt:lpstr>
      <vt:lpstr>  Definition – refer to something briefly without going into detail</vt:lpstr>
      <vt:lpstr> He forgot to mention it.</vt:lpstr>
      <vt:lpstr>Homophones</vt:lpstr>
      <vt:lpstr>Homophones Words which sound the same but have different spellings, meanings or origins</vt:lpstr>
      <vt:lpstr>here</vt:lpstr>
      <vt:lpstr>hear</vt:lpstr>
      <vt:lpstr>Let’s Teach and Practise</vt:lpstr>
      <vt:lpstr>Words ending in the /g/ sound spelt ‘gue’ </vt:lpstr>
      <vt:lpstr>league</vt:lpstr>
      <vt:lpstr>plague</vt:lpstr>
      <vt:lpstr>rogue</vt:lpstr>
      <vt:lpstr> Definition - a group of sports clubs which play each other in a competition</vt:lpstr>
      <vt:lpstr> Definition - a contagious disease</vt:lpstr>
      <vt:lpstr> Definition - a thing that behaves in an unpredictable way</vt:lpstr>
      <vt:lpstr>My favourite team were top of the league.</vt:lpstr>
      <vt:lpstr>A plague is a type of contagious disease.</vt:lpstr>
      <vt:lpstr>A rogue elephant rampaged through the village.</vt:lpstr>
      <vt:lpstr>New CHALLENGE words.</vt:lpstr>
      <vt:lpstr> Definition - believe (something unreal or untrue) to exist or be so </vt:lpstr>
      <vt:lpstr> Imagine a perfect blue sky.</vt:lpstr>
      <vt:lpstr> Definition - become or make greater in size, amount, or degree</vt:lpstr>
      <vt:lpstr> I must increase the volume </vt:lpstr>
      <vt:lpstr>Let’s Practise and Apply.</vt:lpstr>
      <vt:lpstr>Can you spot the spelling rule words and the challenge words?</vt:lpstr>
      <vt:lpstr>The oldest homes that we know were the unique houses built in the Stone Age, more than 14,000 years ago. They were built with materials that were easy to shape using a special technique with stone tools: branches, leaves, animal skins and even the bones of a woolly mammoth. We can describe these as ‘organic’ materials. Can you imagine what the homes would have looked like? </vt:lpstr>
      <vt:lpstr>The oldest homes that we know were the unique houses built in the Stone Age, more than 14,000 years ago. They were built with materials that were easy to shape using a special technique with stone tools: branches, leaves, animal skins and even the bones of a woolly mammoth. We can describe these as ‘organic’ materials. Can you imagine what the homes would have looked like? </vt:lpstr>
      <vt:lpstr>Write this sentence as I dictate it to you.</vt:lpstr>
      <vt:lpstr>We can describe these as ‘organic’ materials.</vt:lpstr>
      <vt:lpstr>PowerPoint Presentation</vt:lpstr>
      <vt:lpstr>PowerPoint Presentation</vt:lpstr>
      <vt:lpstr>Let’s Revisit and Review…</vt:lpstr>
      <vt:lpstr>Do you remember this challenge word?</vt:lpstr>
      <vt:lpstr> Definition – give a detailed account in words of</vt:lpstr>
      <vt:lpstr> Could you describe what it looked like?</vt:lpstr>
      <vt:lpstr>  Definition – refer to something briefly without going into detail</vt:lpstr>
      <vt:lpstr> He forgot to mention it.</vt:lpstr>
      <vt:lpstr>Homophones</vt:lpstr>
      <vt:lpstr>Homophones Words which sound the same but have different spellings, meanings or origins</vt:lpstr>
      <vt:lpstr>main</vt:lpstr>
      <vt:lpstr>mane</vt:lpstr>
      <vt:lpstr>Let’s Teach and Practise</vt:lpstr>
      <vt:lpstr>Words ending in the /g/ sound spelt ‘gue’ </vt:lpstr>
      <vt:lpstr>vague</vt:lpstr>
      <vt:lpstr>fatigue</vt:lpstr>
      <vt:lpstr>unique</vt:lpstr>
      <vt:lpstr> Definition - unclear</vt:lpstr>
      <vt:lpstr> Definition - extreme tiredness</vt:lpstr>
      <vt:lpstr> Definition – being one of a kind</vt:lpstr>
      <vt:lpstr>Our plans for the weekend were extremely vague.</vt:lpstr>
      <vt:lpstr>I was overwhelmed by fatigue.</vt:lpstr>
      <vt:lpstr>Her unique hairstyle captured everyone’s attention.</vt:lpstr>
      <vt:lpstr>New CHALLENGE words.</vt:lpstr>
      <vt:lpstr> Definition - believe (something unreal or untrue) to exist or be so </vt:lpstr>
      <vt:lpstr> Imagine a perfect blue sky.</vt:lpstr>
      <vt:lpstr> Definition - become or make greater in size, amount, or degree</vt:lpstr>
      <vt:lpstr> I must increase the volume </vt:lpstr>
      <vt:lpstr>Let’s Practise and Apply.</vt:lpstr>
      <vt:lpstr>Can you spot the spelling rule words and the challenge words?</vt:lpstr>
      <vt:lpstr>The oldest homes that we know were the unique houses built in the Stone Age, more than 14,000 years ago. They were built with materials that were easy to shape using a special technique with stone tools: branches, leaves, animal skins and even the bones of a woolly mammoth. We can describe these as ‘organic’ materials. Can you imagine what the homes would have looked like? </vt:lpstr>
      <vt:lpstr>The oldest homes that we know were the unique houses built in the Stone Age, more than 14,000 years ago. They were built with materials that were easy to shape using a special technique with stone tools: branches, leaves, animal skins and even the bones of a woolly mammoth. We can describe these as ‘organic’ materials. Can you imagine what the homes would have looked like? </vt:lpstr>
      <vt:lpstr>Write this sentence as I dictate it to you.</vt:lpstr>
      <vt:lpstr>The oldest homes that we know were the unique houses built in the Stone Age, more than 14,000 years ago.</vt:lpstr>
      <vt:lpstr>PowerPoint Presentation</vt:lpstr>
      <vt:lpstr>PowerPoint Presentation</vt:lpstr>
      <vt:lpstr>Let’s Revisit and Review…</vt:lpstr>
      <vt:lpstr>Do you remember this challenge word?</vt:lpstr>
      <vt:lpstr> Definition – give a detailed account in words of</vt:lpstr>
      <vt:lpstr> Could you describe what it looked like?</vt:lpstr>
      <vt:lpstr>  Definition – refer to something briefly without going into detail</vt:lpstr>
      <vt:lpstr> He forgot to mention it.</vt:lpstr>
      <vt:lpstr>Homophones</vt:lpstr>
      <vt:lpstr>Homophones Words which sound the same but have different spellings, meanings or origins</vt:lpstr>
      <vt:lpstr>mail</vt:lpstr>
      <vt:lpstr>male</vt:lpstr>
      <vt:lpstr>Let’s Teach and Practise</vt:lpstr>
      <vt:lpstr>Words ending in the /k/ sound spelt ‘que’</vt:lpstr>
      <vt:lpstr>antique</vt:lpstr>
      <vt:lpstr>mosque</vt:lpstr>
      <vt:lpstr> Definition - a collectable object of high valuable </vt:lpstr>
      <vt:lpstr> Definition - a Muslim place of worship</vt:lpstr>
      <vt:lpstr>My grandmother bought a rare antique.  </vt:lpstr>
      <vt:lpstr>A mosque is a Muslim place of worship. </vt:lpstr>
      <vt:lpstr>New CHALLENGE words.</vt:lpstr>
      <vt:lpstr> Definition - believe (something unreal or untrue) to exist or be so </vt:lpstr>
      <vt:lpstr> Imagine a perfect blue sky.</vt:lpstr>
      <vt:lpstr> Definition - become or make greater in size, amount, or degree</vt:lpstr>
      <vt:lpstr> I must increase the volume </vt:lpstr>
      <vt:lpstr>Let’s Practise and Apply.</vt:lpstr>
      <vt:lpstr>Can you spot the spelling rule words and the challenge words?</vt:lpstr>
      <vt:lpstr>The oldest homes that we know were the unique houses built in the Stone Age, more than 14,000 years ago. They were built with materials that were easy to shape using a special technique with stone tools: branches, leaves, animal skins and even the bones of a woolly mammoth. We can describe these as ‘organic’ materials. Can you imagine what the homes would have looked like? </vt:lpstr>
      <vt:lpstr>The oldest homes that we know were the unique houses built in the Stone Age, more than 14,000 years ago. They were built with materials that were easy to shape using a special technique with stone tools: branches, leaves, animal skins and even the bones of a woolly mammoth. We can describe these as ‘organic’ materials. Can you imagine what the homes would have looked like? </vt:lpstr>
      <vt:lpstr>Write this sentence as I dictate it to you.</vt:lpstr>
      <vt:lpstr>Can you imagine what the homes would have looked like? </vt:lpstr>
      <vt:lpstr>PowerPoint Presentation</vt:lpstr>
      <vt:lpstr>PowerPoint Presentation</vt:lpstr>
      <vt:lpstr>Let’s Revisit and Review…</vt:lpstr>
      <vt:lpstr>Do you remember this challenge word?</vt:lpstr>
      <vt:lpstr> Definition – give a detailed account in words of</vt:lpstr>
      <vt:lpstr> Could you describe what it looked like?</vt:lpstr>
      <vt:lpstr>  Definition – refer to something briefly without going into detail</vt:lpstr>
      <vt:lpstr> He forgot to mention it.</vt:lpstr>
      <vt:lpstr>Homophones</vt:lpstr>
      <vt:lpstr>Homophones Words which sound the same but have different spellings, meanings or origins</vt:lpstr>
      <vt:lpstr>knot</vt:lpstr>
      <vt:lpstr>not</vt:lpstr>
      <vt:lpstr>Let’s Teach and Practise</vt:lpstr>
      <vt:lpstr>Words ending in the /k/ sound spelt ‘que’</vt:lpstr>
      <vt:lpstr>technique</vt:lpstr>
      <vt:lpstr>cheque</vt:lpstr>
      <vt:lpstr> Definition - a skill or ability </vt:lpstr>
      <vt:lpstr> Definition – a special form that you can use to pay someone</vt:lpstr>
      <vt:lpstr>I tried to copy the artist’s technique.</vt:lpstr>
      <vt:lpstr>He was presented with a cheque for £200.</vt:lpstr>
      <vt:lpstr>New CHALLENGE words.</vt:lpstr>
      <vt:lpstr> Definition - believe (something unreal or untrue) to exist or be so </vt:lpstr>
      <vt:lpstr> Imagine a perfect blue sky.</vt:lpstr>
      <vt:lpstr> Definition - become or make greater in size, amount, or degree</vt:lpstr>
      <vt:lpstr> I must increase the volume </vt:lpstr>
      <vt:lpstr>Let’s Practise and Apply.</vt:lpstr>
      <vt:lpstr>Can you spot the spelling rule words and the challenge words?</vt:lpstr>
      <vt:lpstr>The oldest homes that we know were the unique houses built in the Stone Age, more than 14,000 years ago. They were built with materials that were easy to shape using a special technique with stone tools: branches, leaves, animal skins and even the bones of a woolly mammoth. We can describe these as ‘organic’ materials. Can you imagine what the homes would have looked like? </vt:lpstr>
      <vt:lpstr>The oldest homes that we know were the unique houses built in the Stone Age, more than 14,000 years ago. They were built with materials that were easy to shape using a special technique with stone tools: branches, leaves, animal skins and even the bones of a woolly mammoth. We can describe these as ‘organic’ materials. Can you imagine what the homes would have looked like? </vt:lpstr>
      <vt:lpstr>Write this sentence as I dictate it to you.</vt:lpstr>
      <vt:lpstr>They were built with materials that were easy to shape using a special technique with stone tools </vt:lpstr>
      <vt:lpstr>PowerPoint Presentation</vt:lpstr>
      <vt:lpstr>PowerPoint Presentation</vt:lpstr>
      <vt:lpstr>Old challenge words…</vt:lpstr>
      <vt:lpstr>describe</vt:lpstr>
      <vt:lpstr>mention</vt:lpstr>
      <vt:lpstr>Old spelling rule words… (homophones)</vt:lpstr>
      <vt:lpstr>here</vt:lpstr>
      <vt:lpstr>hear</vt:lpstr>
      <vt:lpstr>main</vt:lpstr>
      <vt:lpstr>mane</vt:lpstr>
      <vt:lpstr>mail</vt:lpstr>
      <vt:lpstr>male</vt:lpstr>
      <vt:lpstr>knot</vt:lpstr>
      <vt:lpstr>not</vt:lpstr>
      <vt:lpstr>league</vt:lpstr>
      <vt:lpstr>plague</vt:lpstr>
      <vt:lpstr>rogue</vt:lpstr>
      <vt:lpstr>vague</vt:lpstr>
      <vt:lpstr>fatigue</vt:lpstr>
      <vt:lpstr>unique</vt:lpstr>
      <vt:lpstr>antique</vt:lpstr>
      <vt:lpstr>mosque</vt:lpstr>
      <vt:lpstr>technique</vt:lpstr>
      <vt:lpstr>cheque</vt:lpstr>
      <vt:lpstr>New challenge words…</vt:lpstr>
      <vt:lpstr>imagine</vt:lpstr>
      <vt:lpstr>increase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Spelling Y3</dc:title>
  <dc:creator>Kelly Stokes</dc:creator>
  <cp:lastModifiedBy>Kelly Stokes</cp:lastModifiedBy>
  <cp:revision>28</cp:revision>
  <cp:lastPrinted>2022-05-27T07:40:55Z</cp:lastPrinted>
  <dcterms:created xsi:type="dcterms:W3CDTF">2022-03-23T13:56:57Z</dcterms:created>
  <dcterms:modified xsi:type="dcterms:W3CDTF">2023-05-10T14:32:16Z</dcterms:modified>
</cp:coreProperties>
</file>