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4"/>
  </p:notesMasterIdLst>
  <p:sldIdLst>
    <p:sldId id="826" r:id="rId2"/>
    <p:sldId id="827" r:id="rId3"/>
    <p:sldId id="597" r:id="rId4"/>
    <p:sldId id="258" r:id="rId5"/>
    <p:sldId id="929" r:id="rId6"/>
    <p:sldId id="672" r:id="rId7"/>
    <p:sldId id="674" r:id="rId8"/>
    <p:sldId id="675" r:id="rId9"/>
    <p:sldId id="677" r:id="rId10"/>
    <p:sldId id="928" r:id="rId11"/>
    <p:sldId id="930" r:id="rId12"/>
    <p:sldId id="539" r:id="rId13"/>
    <p:sldId id="666" r:id="rId14"/>
    <p:sldId id="267" r:id="rId15"/>
    <p:sldId id="268" r:id="rId16"/>
    <p:sldId id="931" r:id="rId17"/>
    <p:sldId id="933" r:id="rId18"/>
    <p:sldId id="935" r:id="rId19"/>
    <p:sldId id="274" r:id="rId20"/>
    <p:sldId id="683" r:id="rId21"/>
    <p:sldId id="687" r:id="rId22"/>
    <p:sldId id="294" r:id="rId23"/>
    <p:sldId id="828" r:id="rId24"/>
    <p:sldId id="829" r:id="rId25"/>
    <p:sldId id="303" r:id="rId26"/>
    <p:sldId id="545" r:id="rId27"/>
    <p:sldId id="942" r:id="rId28"/>
    <p:sldId id="944" r:id="rId29"/>
    <p:sldId id="945" r:id="rId30"/>
    <p:sldId id="304" r:id="rId31"/>
    <p:sldId id="318" r:id="rId32"/>
    <p:sldId id="1165" r:id="rId33"/>
    <p:sldId id="1164" r:id="rId34"/>
    <p:sldId id="1170" r:id="rId35"/>
    <p:sldId id="1171" r:id="rId36"/>
    <p:sldId id="608" r:id="rId37"/>
    <p:sldId id="948" r:id="rId38"/>
    <p:sldId id="949" r:id="rId39"/>
    <p:sldId id="957" r:id="rId40"/>
    <p:sldId id="1184" r:id="rId41"/>
    <p:sldId id="1185" r:id="rId42"/>
    <p:sldId id="1186" r:id="rId43"/>
    <p:sldId id="1187" r:id="rId44"/>
    <p:sldId id="1049" r:id="rId45"/>
    <p:sldId id="1050" r:id="rId46"/>
    <p:sldId id="951" r:id="rId47"/>
    <p:sldId id="954" r:id="rId48"/>
    <p:sldId id="964" r:id="rId49"/>
    <p:sldId id="965" r:id="rId50"/>
    <p:sldId id="967" r:id="rId51"/>
    <p:sldId id="969" r:id="rId52"/>
    <p:sldId id="972" r:id="rId53"/>
    <p:sldId id="973" r:id="rId54"/>
    <p:sldId id="975" r:id="rId55"/>
    <p:sldId id="978" r:id="rId56"/>
    <p:sldId id="988" r:id="rId57"/>
    <p:sldId id="1196" r:id="rId58"/>
    <p:sldId id="1197" r:id="rId59"/>
    <p:sldId id="1198" r:id="rId60"/>
    <p:sldId id="1199" r:id="rId61"/>
    <p:sldId id="997" r:id="rId62"/>
    <p:sldId id="998" r:id="rId63"/>
    <p:sldId id="1172" r:id="rId64"/>
    <p:sldId id="1208" r:id="rId65"/>
    <p:sldId id="1174" r:id="rId66"/>
    <p:sldId id="1175" r:id="rId67"/>
    <p:sldId id="617" r:id="rId68"/>
    <p:sldId id="1004" r:id="rId69"/>
    <p:sldId id="1005" r:id="rId70"/>
    <p:sldId id="1013" r:id="rId71"/>
    <p:sldId id="1188" r:id="rId72"/>
    <p:sldId id="1189" r:id="rId73"/>
    <p:sldId id="1190" r:id="rId74"/>
    <p:sldId id="1191" r:id="rId75"/>
    <p:sldId id="1053" r:id="rId76"/>
    <p:sldId id="1054" r:id="rId77"/>
    <p:sldId id="1007" r:id="rId78"/>
    <p:sldId id="1010" r:id="rId79"/>
    <p:sldId id="1020" r:id="rId80"/>
    <p:sldId id="1021" r:id="rId81"/>
    <p:sldId id="1023" r:id="rId82"/>
    <p:sldId id="1025" r:id="rId83"/>
    <p:sldId id="1057" r:id="rId84"/>
    <p:sldId id="1059" r:id="rId85"/>
    <p:sldId id="1026" r:id="rId86"/>
    <p:sldId id="1058" r:id="rId87"/>
    <p:sldId id="1028" r:id="rId88"/>
    <p:sldId id="1062" r:id="rId89"/>
    <p:sldId id="1067" r:id="rId90"/>
    <p:sldId id="1034" r:id="rId91"/>
    <p:sldId id="1200" r:id="rId92"/>
    <p:sldId id="1201" r:id="rId93"/>
    <p:sldId id="1202" r:id="rId94"/>
    <p:sldId id="1203" r:id="rId95"/>
    <p:sldId id="1043" r:id="rId96"/>
    <p:sldId id="1044" r:id="rId97"/>
    <p:sldId id="1176" r:id="rId98"/>
    <p:sldId id="1209" r:id="rId99"/>
    <p:sldId id="1178" r:id="rId100"/>
    <p:sldId id="1179" r:id="rId101"/>
    <p:sldId id="1163" r:id="rId102"/>
    <p:sldId id="618" r:id="rId103"/>
    <p:sldId id="1072" r:id="rId104"/>
    <p:sldId id="1081" r:id="rId105"/>
    <p:sldId id="1192" r:id="rId106"/>
    <p:sldId id="1193" r:id="rId107"/>
    <p:sldId id="1194" r:id="rId108"/>
    <p:sldId id="1195" r:id="rId109"/>
    <p:sldId id="1073" r:id="rId110"/>
    <p:sldId id="1074" r:id="rId111"/>
    <p:sldId id="1075" r:id="rId112"/>
    <p:sldId id="1078" r:id="rId113"/>
    <p:sldId id="1088" r:id="rId114"/>
    <p:sldId id="1089" r:id="rId115"/>
    <p:sldId id="1091" r:id="rId116"/>
    <p:sldId id="1093" r:id="rId117"/>
    <p:sldId id="1096" r:id="rId118"/>
    <p:sldId id="1097" r:id="rId119"/>
    <p:sldId id="1099" r:id="rId120"/>
    <p:sldId id="1125" r:id="rId121"/>
    <p:sldId id="1108" r:id="rId122"/>
    <p:sldId id="1204" r:id="rId123"/>
    <p:sldId id="1205" r:id="rId124"/>
    <p:sldId id="1206" r:id="rId125"/>
    <p:sldId id="1207" r:id="rId126"/>
    <p:sldId id="1117" r:id="rId127"/>
    <p:sldId id="1118" r:id="rId128"/>
    <p:sldId id="1180" r:id="rId129"/>
    <p:sldId id="1210" r:id="rId130"/>
    <p:sldId id="1182" r:id="rId131"/>
    <p:sldId id="1183" r:id="rId132"/>
    <p:sldId id="782" r:id="rId133"/>
    <p:sldId id="664" r:id="rId134"/>
    <p:sldId id="783" r:id="rId135"/>
    <p:sldId id="1132" r:id="rId136"/>
    <p:sldId id="1133" r:id="rId137"/>
    <p:sldId id="786" r:id="rId138"/>
    <p:sldId id="1134" r:id="rId139"/>
    <p:sldId id="1135" r:id="rId140"/>
    <p:sldId id="1136" r:id="rId141"/>
    <p:sldId id="1137" r:id="rId142"/>
    <p:sldId id="1138" r:id="rId143"/>
    <p:sldId id="1139" r:id="rId144"/>
    <p:sldId id="1140" r:id="rId145"/>
    <p:sldId id="1141" r:id="rId146"/>
    <p:sldId id="907" r:id="rId147"/>
    <p:sldId id="1142" r:id="rId148"/>
    <p:sldId id="1143" r:id="rId149"/>
    <p:sldId id="1144" r:id="rId150"/>
    <p:sldId id="1145" r:id="rId151"/>
    <p:sldId id="1146" r:id="rId152"/>
    <p:sldId id="1147" r:id="rId153"/>
    <p:sldId id="1148" r:id="rId154"/>
    <p:sldId id="1149" r:id="rId155"/>
    <p:sldId id="1150" r:id="rId156"/>
    <p:sldId id="1151" r:id="rId157"/>
    <p:sldId id="805" r:id="rId158"/>
    <p:sldId id="1152" r:id="rId159"/>
    <p:sldId id="1153" r:id="rId160"/>
    <p:sldId id="808" r:id="rId161"/>
    <p:sldId id="809" r:id="rId162"/>
    <p:sldId id="810" r:id="rId163"/>
    <p:sldId id="1154" r:id="rId164"/>
    <p:sldId id="1157" r:id="rId165"/>
    <p:sldId id="1158" r:id="rId166"/>
    <p:sldId id="1155" r:id="rId167"/>
    <p:sldId id="1159" r:id="rId168"/>
    <p:sldId id="818" r:id="rId169"/>
    <p:sldId id="819" r:id="rId170"/>
    <p:sldId id="820" r:id="rId171"/>
    <p:sldId id="821" r:id="rId172"/>
    <p:sldId id="925" r:id="rId17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7BE491-3DE4-4A40-8A83-680C589BE53B}" v="217" dt="2023-05-10T16:17:33.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81447" autoAdjust="0"/>
  </p:normalViewPr>
  <p:slideViewPr>
    <p:cSldViewPr snapToGrid="0">
      <p:cViewPr varScale="1">
        <p:scale>
          <a:sx n="59" d="100"/>
          <a:sy n="59" d="100"/>
        </p:scale>
        <p:origin x="11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heme" Target="theme/theme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467BE491-3DE4-4A40-8A83-680C589BE53B}"/>
    <pc:docChg chg="custSel delSld modSld sldOrd">
      <pc:chgData name="Kelly Stokes" userId="3e5c5154-569e-4d81-aa91-4f91841cdfa9" providerId="ADAL" clId="{467BE491-3DE4-4A40-8A83-680C589BE53B}" dt="2023-05-10T16:17:33.893" v="709" actId="20577"/>
      <pc:docMkLst>
        <pc:docMk/>
      </pc:docMkLst>
      <pc:sldChg chg="del">
        <pc:chgData name="Kelly Stokes" userId="3e5c5154-569e-4d81-aa91-4f91841cdfa9" providerId="ADAL" clId="{467BE491-3DE4-4A40-8A83-680C589BE53B}" dt="2023-05-10T15:46:00.279" v="125" actId="2696"/>
        <pc:sldMkLst>
          <pc:docMk/>
          <pc:sldMk cId="2556728928" sldId="272"/>
        </pc:sldMkLst>
      </pc:sldChg>
      <pc:sldChg chg="addSp modSp mod modAnim">
        <pc:chgData name="Kelly Stokes" userId="3e5c5154-569e-4d81-aa91-4f91841cdfa9" providerId="ADAL" clId="{467BE491-3DE4-4A40-8A83-680C589BE53B}" dt="2023-05-10T15:47:59.708" v="166"/>
        <pc:sldMkLst>
          <pc:docMk/>
          <pc:sldMk cId="937917672" sldId="274"/>
        </pc:sldMkLst>
        <pc:spChg chg="mod">
          <ac:chgData name="Kelly Stokes" userId="3e5c5154-569e-4d81-aa91-4f91841cdfa9" providerId="ADAL" clId="{467BE491-3DE4-4A40-8A83-680C589BE53B}" dt="2023-05-10T15:46:56.118" v="152" actId="20577"/>
          <ac:spMkLst>
            <pc:docMk/>
            <pc:sldMk cId="937917672" sldId="274"/>
            <ac:spMk id="2" creationId="{52DA34BA-82FC-47C5-BCE1-BB65E08B92A1}"/>
          </ac:spMkLst>
        </pc:spChg>
        <pc:spChg chg="add mod">
          <ac:chgData name="Kelly Stokes" userId="3e5c5154-569e-4d81-aa91-4f91841cdfa9" providerId="ADAL" clId="{467BE491-3DE4-4A40-8A83-680C589BE53B}" dt="2023-05-10T15:46:33.468" v="134" actId="1076"/>
          <ac:spMkLst>
            <pc:docMk/>
            <pc:sldMk cId="937917672" sldId="274"/>
            <ac:spMk id="4" creationId="{06A9DD70-083B-4407-DD49-70C9545A793C}"/>
          </ac:spMkLst>
        </pc:spChg>
        <pc:spChg chg="add mod">
          <ac:chgData name="Kelly Stokes" userId="3e5c5154-569e-4d81-aa91-4f91841cdfa9" providerId="ADAL" clId="{467BE491-3DE4-4A40-8A83-680C589BE53B}" dt="2023-05-10T15:46:46.831" v="138" actId="20577"/>
          <ac:spMkLst>
            <pc:docMk/>
            <pc:sldMk cId="937917672" sldId="274"/>
            <ac:spMk id="6" creationId="{FEFB736F-4E0E-E46C-CCA4-EF0184A097A0}"/>
          </ac:spMkLst>
        </pc:spChg>
        <pc:picChg chg="add mod">
          <ac:chgData name="Kelly Stokes" userId="3e5c5154-569e-4d81-aa91-4f91841cdfa9" providerId="ADAL" clId="{467BE491-3DE4-4A40-8A83-680C589BE53B}" dt="2023-05-10T15:47:21.452" v="154" actId="1076"/>
          <ac:picMkLst>
            <pc:docMk/>
            <pc:sldMk cId="937917672" sldId="274"/>
            <ac:picMk id="3074" creationId="{C4FB1621-9F07-946B-9367-85E92DC3E86C}"/>
          </ac:picMkLst>
        </pc:picChg>
      </pc:sldChg>
      <pc:sldChg chg="addSp modSp mod modAnim">
        <pc:chgData name="Kelly Stokes" userId="3e5c5154-569e-4d81-aa91-4f91841cdfa9" providerId="ADAL" clId="{467BE491-3DE4-4A40-8A83-680C589BE53B}" dt="2023-05-10T15:50:36.087" v="243" actId="27636"/>
        <pc:sldMkLst>
          <pc:docMk/>
          <pc:sldMk cId="1645874759" sldId="294"/>
        </pc:sldMkLst>
        <pc:spChg chg="add mod">
          <ac:chgData name="Kelly Stokes" userId="3e5c5154-569e-4d81-aa91-4f91841cdfa9" providerId="ADAL" clId="{467BE491-3DE4-4A40-8A83-680C589BE53B}" dt="2023-05-10T15:50:36.087" v="243" actId="27636"/>
          <ac:spMkLst>
            <pc:docMk/>
            <pc:sldMk cId="1645874759" sldId="294"/>
            <ac:spMk id="3" creationId="{C210B1EE-6472-5228-4A1E-8B3FA7ECF748}"/>
          </ac:spMkLst>
        </pc:spChg>
      </pc:sldChg>
      <pc:sldChg chg="addSp modSp mod ord modAnim">
        <pc:chgData name="Kelly Stokes" userId="3e5c5154-569e-4d81-aa91-4f91841cdfa9" providerId="ADAL" clId="{467BE491-3DE4-4A40-8A83-680C589BE53B}" dt="2023-05-10T15:45:35.262" v="122"/>
        <pc:sldMkLst>
          <pc:docMk/>
          <pc:sldMk cId="3113978842" sldId="539"/>
        </pc:sldMkLst>
        <pc:spChg chg="add mod">
          <ac:chgData name="Kelly Stokes" userId="3e5c5154-569e-4d81-aa91-4f91841cdfa9" providerId="ADAL" clId="{467BE491-3DE4-4A40-8A83-680C589BE53B}" dt="2023-05-10T15:45:27.461" v="120" actId="14100"/>
          <ac:spMkLst>
            <pc:docMk/>
            <pc:sldMk cId="3113978842" sldId="539"/>
            <ac:spMk id="3" creationId="{54D649F6-AD56-B980-C736-D64424A3E024}"/>
          </ac:spMkLst>
        </pc:spChg>
      </pc:sldChg>
      <pc:sldChg chg="del">
        <pc:chgData name="Kelly Stokes" userId="3e5c5154-569e-4d81-aa91-4f91841cdfa9" providerId="ADAL" clId="{467BE491-3DE4-4A40-8A83-680C589BE53B}" dt="2023-05-10T15:37:59.925" v="7" actId="2696"/>
        <pc:sldMkLst>
          <pc:docMk/>
          <pc:sldMk cId="3807054803" sldId="540"/>
        </pc:sldMkLst>
      </pc:sldChg>
      <pc:sldChg chg="del">
        <pc:chgData name="Kelly Stokes" userId="3e5c5154-569e-4d81-aa91-4f91841cdfa9" providerId="ADAL" clId="{467BE491-3DE4-4A40-8A83-680C589BE53B}" dt="2023-05-10T15:51:12.984" v="259" actId="2696"/>
        <pc:sldMkLst>
          <pc:docMk/>
          <pc:sldMk cId="2606347885" sldId="544"/>
        </pc:sldMkLst>
      </pc:sldChg>
      <pc:sldChg chg="addSp modSp mod modAnim">
        <pc:chgData name="Kelly Stokes" userId="3e5c5154-569e-4d81-aa91-4f91841cdfa9" providerId="ADAL" clId="{467BE491-3DE4-4A40-8A83-680C589BE53B}" dt="2023-05-10T15:52:32.756" v="292"/>
        <pc:sldMkLst>
          <pc:docMk/>
          <pc:sldMk cId="2666523074" sldId="545"/>
        </pc:sldMkLst>
        <pc:spChg chg="mod">
          <ac:chgData name="Kelly Stokes" userId="3e5c5154-569e-4d81-aa91-4f91841cdfa9" providerId="ADAL" clId="{467BE491-3DE4-4A40-8A83-680C589BE53B}" dt="2023-05-10T15:51:59.350" v="285" actId="1076"/>
          <ac:spMkLst>
            <pc:docMk/>
            <pc:sldMk cId="2666523074" sldId="545"/>
            <ac:spMk id="2" creationId="{52DA34BA-82FC-47C5-BCE1-BB65E08B92A1}"/>
          </ac:spMkLst>
        </pc:spChg>
        <pc:spChg chg="add mod">
          <ac:chgData name="Kelly Stokes" userId="3e5c5154-569e-4d81-aa91-4f91841cdfa9" providerId="ADAL" clId="{467BE491-3DE4-4A40-8A83-680C589BE53B}" dt="2023-05-10T15:51:20.588" v="262" actId="1076"/>
          <ac:spMkLst>
            <pc:docMk/>
            <pc:sldMk cId="2666523074" sldId="545"/>
            <ac:spMk id="4" creationId="{A50862C6-128A-31D6-C5B1-4E2CA5663349}"/>
          </ac:spMkLst>
        </pc:spChg>
        <pc:spChg chg="add mod">
          <ac:chgData name="Kelly Stokes" userId="3e5c5154-569e-4d81-aa91-4f91841cdfa9" providerId="ADAL" clId="{467BE491-3DE4-4A40-8A83-680C589BE53B}" dt="2023-05-10T15:52:01.313" v="286" actId="1076"/>
          <ac:spMkLst>
            <pc:docMk/>
            <pc:sldMk cId="2666523074" sldId="545"/>
            <ac:spMk id="6" creationId="{43FD3134-CC80-3C63-384E-C24D9EDC259C}"/>
          </ac:spMkLst>
        </pc:spChg>
        <pc:picChg chg="add mod">
          <ac:chgData name="Kelly Stokes" userId="3e5c5154-569e-4d81-aa91-4f91841cdfa9" providerId="ADAL" clId="{467BE491-3DE4-4A40-8A83-680C589BE53B}" dt="2023-05-10T15:52:22.951" v="288" actId="1076"/>
          <ac:picMkLst>
            <pc:docMk/>
            <pc:sldMk cId="2666523074" sldId="545"/>
            <ac:picMk id="5122" creationId="{307ADBD3-2043-C2A8-2ED0-81CF746A699B}"/>
          </ac:picMkLst>
        </pc:picChg>
      </pc:sldChg>
      <pc:sldChg chg="addSp delSp modSp mod">
        <pc:chgData name="Kelly Stokes" userId="3e5c5154-569e-4d81-aa91-4f91841cdfa9" providerId="ADAL" clId="{467BE491-3DE4-4A40-8A83-680C589BE53B}" dt="2023-05-10T15:37:03.966" v="5" actId="14100"/>
        <pc:sldMkLst>
          <pc:docMk/>
          <pc:sldMk cId="3089204884" sldId="597"/>
        </pc:sldMkLst>
        <pc:spChg chg="del">
          <ac:chgData name="Kelly Stokes" userId="3e5c5154-569e-4d81-aa91-4f91841cdfa9" providerId="ADAL" clId="{467BE491-3DE4-4A40-8A83-680C589BE53B}" dt="2023-05-10T15:36:54.881" v="1" actId="478"/>
          <ac:spMkLst>
            <pc:docMk/>
            <pc:sldMk cId="3089204884" sldId="597"/>
            <ac:spMk id="2" creationId="{1C0453FC-8D98-40C4-A541-D8DD01CA7F91}"/>
          </ac:spMkLst>
        </pc:spChg>
        <pc:spChg chg="del">
          <ac:chgData name="Kelly Stokes" userId="3e5c5154-569e-4d81-aa91-4f91841cdfa9" providerId="ADAL" clId="{467BE491-3DE4-4A40-8A83-680C589BE53B}" dt="2023-05-10T15:36:58.063" v="3" actId="478"/>
          <ac:spMkLst>
            <pc:docMk/>
            <pc:sldMk cId="3089204884" sldId="597"/>
            <ac:spMk id="3" creationId="{4A2AA5E4-C110-4717-B45D-286A3D33C46E}"/>
          </ac:spMkLst>
        </pc:spChg>
        <pc:spChg chg="add del mod">
          <ac:chgData name="Kelly Stokes" userId="3e5c5154-569e-4d81-aa91-4f91841cdfa9" providerId="ADAL" clId="{467BE491-3DE4-4A40-8A83-680C589BE53B}" dt="2023-05-10T15:36:56.263" v="2" actId="478"/>
          <ac:spMkLst>
            <pc:docMk/>
            <pc:sldMk cId="3089204884" sldId="597"/>
            <ac:spMk id="6" creationId="{BDD705FC-9F83-29A3-11C2-2BC7C5B2E056}"/>
          </ac:spMkLst>
        </pc:spChg>
        <pc:picChg chg="mod">
          <ac:chgData name="Kelly Stokes" userId="3e5c5154-569e-4d81-aa91-4f91841cdfa9" providerId="ADAL" clId="{467BE491-3DE4-4A40-8A83-680C589BE53B}" dt="2023-05-10T15:37:03.966" v="5" actId="14100"/>
          <ac:picMkLst>
            <pc:docMk/>
            <pc:sldMk cId="3089204884" sldId="597"/>
            <ac:picMk id="4" creationId="{00000000-0000-0000-0000-000000000000}"/>
          </ac:picMkLst>
        </pc:picChg>
      </pc:sldChg>
      <pc:sldChg chg="modNotesTx">
        <pc:chgData name="Kelly Stokes" userId="3e5c5154-569e-4d81-aa91-4f91841cdfa9" providerId="ADAL" clId="{467BE491-3DE4-4A40-8A83-680C589BE53B}" dt="2023-05-10T15:56:04.352" v="367" actId="20577"/>
        <pc:sldMkLst>
          <pc:docMk/>
          <pc:sldMk cId="2362409983" sldId="608"/>
        </pc:sldMkLst>
      </pc:sldChg>
      <pc:sldChg chg="modNotesTx">
        <pc:chgData name="Kelly Stokes" userId="3e5c5154-569e-4d81-aa91-4f91841cdfa9" providerId="ADAL" clId="{467BE491-3DE4-4A40-8A83-680C589BE53B}" dt="2023-05-10T16:06:39.022" v="478" actId="20577"/>
        <pc:sldMkLst>
          <pc:docMk/>
          <pc:sldMk cId="2078362911" sldId="617"/>
        </pc:sldMkLst>
      </pc:sldChg>
      <pc:sldChg chg="addSp delSp modSp mod">
        <pc:chgData name="Kelly Stokes" userId="3e5c5154-569e-4d81-aa91-4f91841cdfa9" providerId="ADAL" clId="{467BE491-3DE4-4A40-8A83-680C589BE53B}" dt="2023-05-10T15:58:55.072" v="388" actId="14100"/>
        <pc:sldMkLst>
          <pc:docMk/>
          <pc:sldMk cId="2785862537" sldId="618"/>
        </pc:sldMkLst>
        <pc:spChg chg="del">
          <ac:chgData name="Kelly Stokes" userId="3e5c5154-569e-4d81-aa91-4f91841cdfa9" providerId="ADAL" clId="{467BE491-3DE4-4A40-8A83-680C589BE53B}" dt="2023-05-10T15:58:47.727" v="384" actId="478"/>
          <ac:spMkLst>
            <pc:docMk/>
            <pc:sldMk cId="2785862537" sldId="618"/>
            <ac:spMk id="2" creationId="{1C0453FC-8D98-40C4-A541-D8DD01CA7F91}"/>
          </ac:spMkLst>
        </pc:spChg>
        <pc:spChg chg="del">
          <ac:chgData name="Kelly Stokes" userId="3e5c5154-569e-4d81-aa91-4f91841cdfa9" providerId="ADAL" clId="{467BE491-3DE4-4A40-8A83-680C589BE53B}" dt="2023-05-10T15:58:50.729" v="386" actId="478"/>
          <ac:spMkLst>
            <pc:docMk/>
            <pc:sldMk cId="2785862537" sldId="618"/>
            <ac:spMk id="3" creationId="{4A2AA5E4-C110-4717-B45D-286A3D33C46E}"/>
          </ac:spMkLst>
        </pc:spChg>
        <pc:spChg chg="add del mod">
          <ac:chgData name="Kelly Stokes" userId="3e5c5154-569e-4d81-aa91-4f91841cdfa9" providerId="ADAL" clId="{467BE491-3DE4-4A40-8A83-680C589BE53B}" dt="2023-05-10T15:58:49.285" v="385" actId="478"/>
          <ac:spMkLst>
            <pc:docMk/>
            <pc:sldMk cId="2785862537" sldId="618"/>
            <ac:spMk id="6" creationId="{99E181BA-BFB2-2933-4447-84B382F0C28D}"/>
          </ac:spMkLst>
        </pc:spChg>
        <pc:picChg chg="mod">
          <ac:chgData name="Kelly Stokes" userId="3e5c5154-569e-4d81-aa91-4f91841cdfa9" providerId="ADAL" clId="{467BE491-3DE4-4A40-8A83-680C589BE53B}" dt="2023-05-10T15:58:55.072" v="388" actId="14100"/>
          <ac:picMkLst>
            <pc:docMk/>
            <pc:sldMk cId="2785862537" sldId="618"/>
            <ac:picMk id="5" creationId="{00000000-0000-0000-0000-000000000000}"/>
          </ac:picMkLst>
        </pc:picChg>
      </pc:sldChg>
      <pc:sldChg chg="delSp mod">
        <pc:chgData name="Kelly Stokes" userId="3e5c5154-569e-4d81-aa91-4f91841cdfa9" providerId="ADAL" clId="{467BE491-3DE4-4A40-8A83-680C589BE53B}" dt="2023-05-10T15:59:46.350" v="393" actId="478"/>
        <pc:sldMkLst>
          <pc:docMk/>
          <pc:sldMk cId="426109351" sldId="664"/>
        </pc:sldMkLst>
        <pc:spChg chg="del">
          <ac:chgData name="Kelly Stokes" userId="3e5c5154-569e-4d81-aa91-4f91841cdfa9" providerId="ADAL" clId="{467BE491-3DE4-4A40-8A83-680C589BE53B}" dt="2023-05-10T15:59:44.221" v="392" actId="478"/>
          <ac:spMkLst>
            <pc:docMk/>
            <pc:sldMk cId="426109351" sldId="664"/>
            <ac:spMk id="2" creationId="{00000000-0000-0000-0000-000000000000}"/>
          </ac:spMkLst>
        </pc:spChg>
        <pc:spChg chg="del">
          <ac:chgData name="Kelly Stokes" userId="3e5c5154-569e-4d81-aa91-4f91841cdfa9" providerId="ADAL" clId="{467BE491-3DE4-4A40-8A83-680C589BE53B}" dt="2023-05-10T15:59:46.350" v="393" actId="478"/>
          <ac:spMkLst>
            <pc:docMk/>
            <pc:sldMk cId="426109351" sldId="664"/>
            <ac:spMk id="3" creationId="{00000000-0000-0000-0000-000000000000}"/>
          </ac:spMkLst>
        </pc:spChg>
      </pc:sldChg>
      <pc:sldChg chg="del">
        <pc:chgData name="Kelly Stokes" userId="3e5c5154-569e-4d81-aa91-4f91841cdfa9" providerId="ADAL" clId="{467BE491-3DE4-4A40-8A83-680C589BE53B}" dt="2023-05-10T15:37:56.884" v="6" actId="2696"/>
        <pc:sldMkLst>
          <pc:docMk/>
          <pc:sldMk cId="2067714258" sldId="665"/>
        </pc:sldMkLst>
      </pc:sldChg>
      <pc:sldChg chg="addSp modSp mod ord modAnim">
        <pc:chgData name="Kelly Stokes" userId="3e5c5154-569e-4d81-aa91-4f91841cdfa9" providerId="ADAL" clId="{467BE491-3DE4-4A40-8A83-680C589BE53B}" dt="2023-05-10T15:45:40.777" v="124"/>
        <pc:sldMkLst>
          <pc:docMk/>
          <pc:sldMk cId="2243512992" sldId="666"/>
        </pc:sldMkLst>
        <pc:spChg chg="add mod">
          <ac:chgData name="Kelly Stokes" userId="3e5c5154-569e-4d81-aa91-4f91841cdfa9" providerId="ADAL" clId="{467BE491-3DE4-4A40-8A83-680C589BE53B}" dt="2023-05-10T15:45:16.518" v="117" actId="14100"/>
          <ac:spMkLst>
            <pc:docMk/>
            <pc:sldMk cId="2243512992" sldId="666"/>
            <ac:spMk id="3" creationId="{ADF63B5F-C3A4-E32B-50FF-7CCD5DBBD9BC}"/>
          </ac:spMkLst>
        </pc:spChg>
      </pc:sldChg>
      <pc:sldChg chg="del">
        <pc:chgData name="Kelly Stokes" userId="3e5c5154-569e-4d81-aa91-4f91841cdfa9" providerId="ADAL" clId="{467BE491-3DE4-4A40-8A83-680C589BE53B}" dt="2023-05-10T15:38:03.135" v="8" actId="2696"/>
        <pc:sldMkLst>
          <pc:docMk/>
          <pc:sldMk cId="3356024309" sldId="667"/>
        </pc:sldMkLst>
      </pc:sldChg>
      <pc:sldChg chg="del">
        <pc:chgData name="Kelly Stokes" userId="3e5c5154-569e-4d81-aa91-4f91841cdfa9" providerId="ADAL" clId="{467BE491-3DE4-4A40-8A83-680C589BE53B}" dt="2023-05-10T15:38:05.633" v="9" actId="2696"/>
        <pc:sldMkLst>
          <pc:docMk/>
          <pc:sldMk cId="3920291828" sldId="668"/>
        </pc:sldMkLst>
      </pc:sldChg>
      <pc:sldChg chg="del">
        <pc:chgData name="Kelly Stokes" userId="3e5c5154-569e-4d81-aa91-4f91841cdfa9" providerId="ADAL" clId="{467BE491-3DE4-4A40-8A83-680C589BE53B}" dt="2023-05-10T15:39:26.616" v="12" actId="2696"/>
        <pc:sldMkLst>
          <pc:docMk/>
          <pc:sldMk cId="3089295420" sldId="671"/>
        </pc:sldMkLst>
      </pc:sldChg>
      <pc:sldChg chg="addSp modSp mod modAnim">
        <pc:chgData name="Kelly Stokes" userId="3e5c5154-569e-4d81-aa91-4f91841cdfa9" providerId="ADAL" clId="{467BE491-3DE4-4A40-8A83-680C589BE53B}" dt="2023-05-10T15:41:17.233" v="59"/>
        <pc:sldMkLst>
          <pc:docMk/>
          <pc:sldMk cId="1926622661" sldId="672"/>
        </pc:sldMkLst>
        <pc:spChg chg="mod">
          <ac:chgData name="Kelly Stokes" userId="3e5c5154-569e-4d81-aa91-4f91841cdfa9" providerId="ADAL" clId="{467BE491-3DE4-4A40-8A83-680C589BE53B}" dt="2023-05-10T15:39:51.861" v="45" actId="1076"/>
          <ac:spMkLst>
            <pc:docMk/>
            <pc:sldMk cId="1926622661" sldId="672"/>
            <ac:spMk id="2" creationId="{52DA34BA-82FC-47C5-BCE1-BB65E08B92A1}"/>
          </ac:spMkLst>
        </pc:spChg>
        <pc:spChg chg="add mod">
          <ac:chgData name="Kelly Stokes" userId="3e5c5154-569e-4d81-aa91-4f91841cdfa9" providerId="ADAL" clId="{467BE491-3DE4-4A40-8A83-680C589BE53B}" dt="2023-05-10T15:39:41.714" v="19" actId="1076"/>
          <ac:spMkLst>
            <pc:docMk/>
            <pc:sldMk cId="1926622661" sldId="672"/>
            <ac:spMk id="4" creationId="{1DB5F82F-20FB-B9C7-8054-3BFD920334EB}"/>
          </ac:spMkLst>
        </pc:spChg>
        <pc:spChg chg="add mod">
          <ac:chgData name="Kelly Stokes" userId="3e5c5154-569e-4d81-aa91-4f91841cdfa9" providerId="ADAL" clId="{467BE491-3DE4-4A40-8A83-680C589BE53B}" dt="2023-05-10T15:40:15.633" v="53" actId="20577"/>
          <ac:spMkLst>
            <pc:docMk/>
            <pc:sldMk cId="1926622661" sldId="672"/>
            <ac:spMk id="6" creationId="{FB1A17C4-E3A5-5520-E3E7-894C3479CB3E}"/>
          </ac:spMkLst>
        </pc:spChg>
        <pc:picChg chg="add mod">
          <ac:chgData name="Kelly Stokes" userId="3e5c5154-569e-4d81-aa91-4f91841cdfa9" providerId="ADAL" clId="{467BE491-3DE4-4A40-8A83-680C589BE53B}" dt="2023-05-10T15:41:04.620" v="55" actId="1076"/>
          <ac:picMkLst>
            <pc:docMk/>
            <pc:sldMk cId="1926622661" sldId="672"/>
            <ac:picMk id="1026" creationId="{B92A8729-9BA0-77BC-F0D8-0B278E998B61}"/>
          </ac:picMkLst>
        </pc:picChg>
      </pc:sldChg>
      <pc:sldChg chg="del">
        <pc:chgData name="Kelly Stokes" userId="3e5c5154-569e-4d81-aa91-4f91841cdfa9" providerId="ADAL" clId="{467BE491-3DE4-4A40-8A83-680C589BE53B}" dt="2023-05-10T15:41:58.019" v="69" actId="2696"/>
        <pc:sldMkLst>
          <pc:docMk/>
          <pc:sldMk cId="1421852928" sldId="673"/>
        </pc:sldMkLst>
      </pc:sldChg>
      <pc:sldChg chg="addSp modSp mod modAnim">
        <pc:chgData name="Kelly Stokes" userId="3e5c5154-569e-4d81-aa91-4f91841cdfa9" providerId="ADAL" clId="{467BE491-3DE4-4A40-8A83-680C589BE53B}" dt="2023-05-10T15:41:52.191" v="68" actId="27636"/>
        <pc:sldMkLst>
          <pc:docMk/>
          <pc:sldMk cId="3598947603" sldId="674"/>
        </pc:sldMkLst>
        <pc:spChg chg="mod">
          <ac:chgData name="Kelly Stokes" userId="3e5c5154-569e-4d81-aa91-4f91841cdfa9" providerId="ADAL" clId="{467BE491-3DE4-4A40-8A83-680C589BE53B}" dt="2023-05-10T15:41:28.232" v="62" actId="20577"/>
          <ac:spMkLst>
            <pc:docMk/>
            <pc:sldMk cId="3598947603" sldId="674"/>
            <ac:spMk id="2" creationId="{52DA34BA-82FC-47C5-BCE1-BB65E08B92A1}"/>
          </ac:spMkLst>
        </pc:spChg>
        <pc:spChg chg="add mod">
          <ac:chgData name="Kelly Stokes" userId="3e5c5154-569e-4d81-aa91-4f91841cdfa9" providerId="ADAL" clId="{467BE491-3DE4-4A40-8A83-680C589BE53B}" dt="2023-05-10T15:41:52.191" v="68" actId="27636"/>
          <ac:spMkLst>
            <pc:docMk/>
            <pc:sldMk cId="3598947603" sldId="674"/>
            <ac:spMk id="3" creationId="{C2016AA9-1C96-C308-F856-AFC6440D0008}"/>
          </ac:spMkLst>
        </pc:spChg>
      </pc:sldChg>
      <pc:sldChg chg="addSp modSp mod modAnim">
        <pc:chgData name="Kelly Stokes" userId="3e5c5154-569e-4d81-aa91-4f91841cdfa9" providerId="ADAL" clId="{467BE491-3DE4-4A40-8A83-680C589BE53B}" dt="2023-05-10T15:43:40.946" v="106"/>
        <pc:sldMkLst>
          <pc:docMk/>
          <pc:sldMk cId="26167099" sldId="675"/>
        </pc:sldMkLst>
        <pc:spChg chg="mod">
          <ac:chgData name="Kelly Stokes" userId="3e5c5154-569e-4d81-aa91-4f91841cdfa9" providerId="ADAL" clId="{467BE491-3DE4-4A40-8A83-680C589BE53B}" dt="2023-05-10T15:42:37.913" v="99" actId="1076"/>
          <ac:spMkLst>
            <pc:docMk/>
            <pc:sldMk cId="26167099" sldId="675"/>
            <ac:spMk id="2" creationId="{52DA34BA-82FC-47C5-BCE1-BB65E08B92A1}"/>
          </ac:spMkLst>
        </pc:spChg>
        <pc:spChg chg="add mod">
          <ac:chgData name="Kelly Stokes" userId="3e5c5154-569e-4d81-aa91-4f91841cdfa9" providerId="ADAL" clId="{467BE491-3DE4-4A40-8A83-680C589BE53B}" dt="2023-05-10T15:42:09.591" v="76" actId="20577"/>
          <ac:spMkLst>
            <pc:docMk/>
            <pc:sldMk cId="26167099" sldId="675"/>
            <ac:spMk id="4" creationId="{87DCE886-483C-D1D2-6D5E-A42A3FFBEEC4}"/>
          </ac:spMkLst>
        </pc:spChg>
        <pc:spChg chg="add mod">
          <ac:chgData name="Kelly Stokes" userId="3e5c5154-569e-4d81-aa91-4f91841cdfa9" providerId="ADAL" clId="{467BE491-3DE4-4A40-8A83-680C589BE53B}" dt="2023-05-10T15:42:31.117" v="87" actId="20577"/>
          <ac:spMkLst>
            <pc:docMk/>
            <pc:sldMk cId="26167099" sldId="675"/>
            <ac:spMk id="6" creationId="{D15B19D2-9D03-3AD6-C34D-C65198E85265}"/>
          </ac:spMkLst>
        </pc:spChg>
        <pc:picChg chg="add mod">
          <ac:chgData name="Kelly Stokes" userId="3e5c5154-569e-4d81-aa91-4f91841cdfa9" providerId="ADAL" clId="{467BE491-3DE4-4A40-8A83-680C589BE53B}" dt="2023-05-10T15:43:31.473" v="102" actId="1076"/>
          <ac:picMkLst>
            <pc:docMk/>
            <pc:sldMk cId="26167099" sldId="675"/>
            <ac:picMk id="2050" creationId="{D9E8FEB7-3FF4-8563-36FE-22A709185028}"/>
          </ac:picMkLst>
        </pc:picChg>
      </pc:sldChg>
      <pc:sldChg chg="addSp modSp mod modAnim">
        <pc:chgData name="Kelly Stokes" userId="3e5c5154-569e-4d81-aa91-4f91841cdfa9" providerId="ADAL" clId="{467BE491-3DE4-4A40-8A83-680C589BE53B}" dt="2023-05-10T15:44:04.078" v="115" actId="27636"/>
        <pc:sldMkLst>
          <pc:docMk/>
          <pc:sldMk cId="901974495" sldId="677"/>
        </pc:sldMkLst>
        <pc:spChg chg="mod">
          <ac:chgData name="Kelly Stokes" userId="3e5c5154-569e-4d81-aa91-4f91841cdfa9" providerId="ADAL" clId="{467BE491-3DE4-4A40-8A83-680C589BE53B}" dt="2023-05-10T15:43:50.559" v="111" actId="20577"/>
          <ac:spMkLst>
            <pc:docMk/>
            <pc:sldMk cId="901974495" sldId="677"/>
            <ac:spMk id="2" creationId="{52DA34BA-82FC-47C5-BCE1-BB65E08B92A1}"/>
          </ac:spMkLst>
        </pc:spChg>
        <pc:spChg chg="add mod">
          <ac:chgData name="Kelly Stokes" userId="3e5c5154-569e-4d81-aa91-4f91841cdfa9" providerId="ADAL" clId="{467BE491-3DE4-4A40-8A83-680C589BE53B}" dt="2023-05-10T15:44:04.078" v="115" actId="27636"/>
          <ac:spMkLst>
            <pc:docMk/>
            <pc:sldMk cId="901974495" sldId="677"/>
            <ac:spMk id="3" creationId="{375A8010-3F8D-7550-FBE2-D3C15EB2FC5C}"/>
          </ac:spMkLst>
        </pc:spChg>
      </pc:sldChg>
      <pc:sldChg chg="addSp modSp mod modAnim">
        <pc:chgData name="Kelly Stokes" userId="3e5c5154-569e-4d81-aa91-4f91841cdfa9" providerId="ADAL" clId="{467BE491-3DE4-4A40-8A83-680C589BE53B}" dt="2023-05-10T15:48:42.209" v="194"/>
        <pc:sldMkLst>
          <pc:docMk/>
          <pc:sldMk cId="4272809867" sldId="683"/>
        </pc:sldMkLst>
        <pc:spChg chg="mod">
          <ac:chgData name="Kelly Stokes" userId="3e5c5154-569e-4d81-aa91-4f91841cdfa9" providerId="ADAL" clId="{467BE491-3DE4-4A40-8A83-680C589BE53B}" dt="2023-05-10T15:48:32.072" v="190" actId="1076"/>
          <ac:spMkLst>
            <pc:docMk/>
            <pc:sldMk cId="4272809867" sldId="683"/>
            <ac:spMk id="2" creationId="{52DA34BA-82FC-47C5-BCE1-BB65E08B92A1}"/>
          </ac:spMkLst>
        </pc:spChg>
        <pc:spChg chg="add mod">
          <ac:chgData name="Kelly Stokes" userId="3e5c5154-569e-4d81-aa91-4f91841cdfa9" providerId="ADAL" clId="{467BE491-3DE4-4A40-8A83-680C589BE53B}" dt="2023-05-10T15:48:09.982" v="169" actId="1076"/>
          <ac:spMkLst>
            <pc:docMk/>
            <pc:sldMk cId="4272809867" sldId="683"/>
            <ac:spMk id="4" creationId="{97F0F930-4FF6-9401-70F7-A521F28C841F}"/>
          </ac:spMkLst>
        </pc:spChg>
        <pc:spChg chg="add mod">
          <ac:chgData name="Kelly Stokes" userId="3e5c5154-569e-4d81-aa91-4f91841cdfa9" providerId="ADAL" clId="{467BE491-3DE4-4A40-8A83-680C589BE53B}" dt="2023-05-10T15:48:19.583" v="173" actId="20577"/>
          <ac:spMkLst>
            <pc:docMk/>
            <pc:sldMk cId="4272809867" sldId="683"/>
            <ac:spMk id="6" creationId="{90786449-1563-1D8D-A9AC-194246AE4754}"/>
          </ac:spMkLst>
        </pc:spChg>
      </pc:sldChg>
      <pc:sldChg chg="addSp modSp mod modAnim">
        <pc:chgData name="Kelly Stokes" userId="3e5c5154-569e-4d81-aa91-4f91841cdfa9" providerId="ADAL" clId="{467BE491-3DE4-4A40-8A83-680C589BE53B}" dt="2023-05-10T15:49:27.538" v="233"/>
        <pc:sldMkLst>
          <pc:docMk/>
          <pc:sldMk cId="2728999495" sldId="687"/>
        </pc:sldMkLst>
        <pc:spChg chg="mod">
          <ac:chgData name="Kelly Stokes" userId="3e5c5154-569e-4d81-aa91-4f91841cdfa9" providerId="ADAL" clId="{467BE491-3DE4-4A40-8A83-680C589BE53B}" dt="2023-05-10T15:49:15.768" v="229" actId="1076"/>
          <ac:spMkLst>
            <pc:docMk/>
            <pc:sldMk cId="2728999495" sldId="687"/>
            <ac:spMk id="2" creationId="{52DA34BA-82FC-47C5-BCE1-BB65E08B92A1}"/>
          </ac:spMkLst>
        </pc:spChg>
        <pc:spChg chg="add mod">
          <ac:chgData name="Kelly Stokes" userId="3e5c5154-569e-4d81-aa91-4f91841cdfa9" providerId="ADAL" clId="{467BE491-3DE4-4A40-8A83-680C589BE53B}" dt="2023-05-10T15:48:52.436" v="197" actId="1076"/>
          <ac:spMkLst>
            <pc:docMk/>
            <pc:sldMk cId="2728999495" sldId="687"/>
            <ac:spMk id="4" creationId="{8BD77180-023C-4763-C3DC-4D2605DA5DB4}"/>
          </ac:spMkLst>
        </pc:spChg>
        <pc:spChg chg="add mod">
          <ac:chgData name="Kelly Stokes" userId="3e5c5154-569e-4d81-aa91-4f91841cdfa9" providerId="ADAL" clId="{467BE491-3DE4-4A40-8A83-680C589BE53B}" dt="2023-05-10T15:49:05.719" v="201" actId="20577"/>
          <ac:spMkLst>
            <pc:docMk/>
            <pc:sldMk cId="2728999495" sldId="687"/>
            <ac:spMk id="6" creationId="{4F7A2D38-4F88-4221-EC8F-089876045239}"/>
          </ac:spMkLst>
        </pc:spChg>
      </pc:sldChg>
      <pc:sldChg chg="modNotesTx">
        <pc:chgData name="Kelly Stokes" userId="3e5c5154-569e-4d81-aa91-4f91841cdfa9" providerId="ADAL" clId="{467BE491-3DE4-4A40-8A83-680C589BE53B}" dt="2023-05-10T15:36:50.344" v="0" actId="20577"/>
        <pc:sldMkLst>
          <pc:docMk/>
          <pc:sldMk cId="540514116" sldId="827"/>
        </pc:sldMkLst>
      </pc:sldChg>
      <pc:sldChg chg="addSp modSp mod modAnim">
        <pc:chgData name="Kelly Stokes" userId="3e5c5154-569e-4d81-aa91-4f91841cdfa9" providerId="ADAL" clId="{467BE491-3DE4-4A40-8A83-680C589BE53B}" dt="2023-05-10T15:50:47.074" v="249" actId="27636"/>
        <pc:sldMkLst>
          <pc:docMk/>
          <pc:sldMk cId="3997915679" sldId="828"/>
        </pc:sldMkLst>
        <pc:spChg chg="add mod">
          <ac:chgData name="Kelly Stokes" userId="3e5c5154-569e-4d81-aa91-4f91841cdfa9" providerId="ADAL" clId="{467BE491-3DE4-4A40-8A83-680C589BE53B}" dt="2023-05-10T15:50:47.074" v="249" actId="27636"/>
          <ac:spMkLst>
            <pc:docMk/>
            <pc:sldMk cId="3997915679" sldId="828"/>
            <ac:spMk id="3" creationId="{A9198A93-1604-2753-0B05-93DC009AB799}"/>
          </ac:spMkLst>
        </pc:spChg>
      </pc:sldChg>
      <pc:sldChg chg="addSp modSp mod modAnim">
        <pc:chgData name="Kelly Stokes" userId="3e5c5154-569e-4d81-aa91-4f91841cdfa9" providerId="ADAL" clId="{467BE491-3DE4-4A40-8A83-680C589BE53B}" dt="2023-05-10T15:51:02.167" v="258" actId="1076"/>
        <pc:sldMkLst>
          <pc:docMk/>
          <pc:sldMk cId="3168133238" sldId="829"/>
        </pc:sldMkLst>
        <pc:spChg chg="add mod">
          <ac:chgData name="Kelly Stokes" userId="3e5c5154-569e-4d81-aa91-4f91841cdfa9" providerId="ADAL" clId="{467BE491-3DE4-4A40-8A83-680C589BE53B}" dt="2023-05-10T15:51:02.167" v="258" actId="1076"/>
          <ac:spMkLst>
            <pc:docMk/>
            <pc:sldMk cId="3168133238" sldId="829"/>
            <ac:spMk id="3" creationId="{9550051A-9A85-4043-322D-60B3629C9E8B}"/>
          </ac:spMkLst>
        </pc:spChg>
      </pc:sldChg>
      <pc:sldChg chg="del">
        <pc:chgData name="Kelly Stokes" userId="3e5c5154-569e-4d81-aa91-4f91841cdfa9" providerId="ADAL" clId="{467BE491-3DE4-4A40-8A83-680C589BE53B}" dt="2023-05-10T15:52:57.677" v="309" actId="2696"/>
        <pc:sldMkLst>
          <pc:docMk/>
          <pc:sldMk cId="3013620977" sldId="834"/>
        </pc:sldMkLst>
      </pc:sldChg>
      <pc:sldChg chg="ord">
        <pc:chgData name="Kelly Stokes" userId="3e5c5154-569e-4d81-aa91-4f91841cdfa9" providerId="ADAL" clId="{467BE491-3DE4-4A40-8A83-680C589BE53B}" dt="2023-05-10T15:38:16.887" v="11"/>
        <pc:sldMkLst>
          <pc:docMk/>
          <pc:sldMk cId="221676725" sldId="928"/>
        </pc:sldMkLst>
      </pc:sldChg>
      <pc:sldChg chg="ord">
        <pc:chgData name="Kelly Stokes" userId="3e5c5154-569e-4d81-aa91-4f91841cdfa9" providerId="ADAL" clId="{467BE491-3DE4-4A40-8A83-680C589BE53B}" dt="2023-05-10T15:38:16.887" v="11"/>
        <pc:sldMkLst>
          <pc:docMk/>
          <pc:sldMk cId="2468871047" sldId="930"/>
        </pc:sldMkLst>
      </pc:sldChg>
      <pc:sldChg chg="addSp modSp modAnim">
        <pc:chgData name="Kelly Stokes" userId="3e5c5154-569e-4d81-aa91-4f91841cdfa9" providerId="ADAL" clId="{467BE491-3DE4-4A40-8A83-680C589BE53B}" dt="2023-05-10T15:47:30.846" v="157"/>
        <pc:sldMkLst>
          <pc:docMk/>
          <pc:sldMk cId="3395094258" sldId="931"/>
        </pc:sldMkLst>
        <pc:picChg chg="add mod">
          <ac:chgData name="Kelly Stokes" userId="3e5c5154-569e-4d81-aa91-4f91841cdfa9" providerId="ADAL" clId="{467BE491-3DE4-4A40-8A83-680C589BE53B}" dt="2023-05-10T15:47:27.173" v="156" actId="1076"/>
          <ac:picMkLst>
            <pc:docMk/>
            <pc:sldMk cId="3395094258" sldId="931"/>
            <ac:picMk id="4098" creationId="{0B4B6B61-3315-9B88-3FCC-C14B1EBA9CF1}"/>
          </ac:picMkLst>
        </pc:picChg>
      </pc:sldChg>
      <pc:sldChg chg="del">
        <pc:chgData name="Kelly Stokes" userId="3e5c5154-569e-4d81-aa91-4f91841cdfa9" providerId="ADAL" clId="{467BE491-3DE4-4A40-8A83-680C589BE53B}" dt="2023-05-10T15:46:00.279" v="125" actId="2696"/>
        <pc:sldMkLst>
          <pc:docMk/>
          <pc:sldMk cId="2832511102" sldId="932"/>
        </pc:sldMkLst>
      </pc:sldChg>
      <pc:sldChg chg="addSp modSp modAnim">
        <pc:chgData name="Kelly Stokes" userId="3e5c5154-569e-4d81-aa91-4f91841cdfa9" providerId="ADAL" clId="{467BE491-3DE4-4A40-8A83-680C589BE53B}" dt="2023-05-10T15:47:38.624" v="159"/>
        <pc:sldMkLst>
          <pc:docMk/>
          <pc:sldMk cId="2779413194" sldId="933"/>
        </pc:sldMkLst>
        <pc:picChg chg="add mod">
          <ac:chgData name="Kelly Stokes" userId="3e5c5154-569e-4d81-aa91-4f91841cdfa9" providerId="ADAL" clId="{467BE491-3DE4-4A40-8A83-680C589BE53B}" dt="2023-05-10T15:47:37.274" v="158"/>
          <ac:picMkLst>
            <pc:docMk/>
            <pc:sldMk cId="2779413194" sldId="933"/>
            <ac:picMk id="4" creationId="{CDEDF21B-CF58-A80D-E678-B0A02B03E666}"/>
          </ac:picMkLst>
        </pc:picChg>
      </pc:sldChg>
      <pc:sldChg chg="del">
        <pc:chgData name="Kelly Stokes" userId="3e5c5154-569e-4d81-aa91-4f91841cdfa9" providerId="ADAL" clId="{467BE491-3DE4-4A40-8A83-680C589BE53B}" dt="2023-05-10T15:46:00.279" v="125" actId="2696"/>
        <pc:sldMkLst>
          <pc:docMk/>
          <pc:sldMk cId="4107760093" sldId="934"/>
        </pc:sldMkLst>
      </pc:sldChg>
      <pc:sldChg chg="addSp modSp modAnim">
        <pc:chgData name="Kelly Stokes" userId="3e5c5154-569e-4d81-aa91-4f91841cdfa9" providerId="ADAL" clId="{467BE491-3DE4-4A40-8A83-680C589BE53B}" dt="2023-05-10T15:47:46.805" v="161"/>
        <pc:sldMkLst>
          <pc:docMk/>
          <pc:sldMk cId="1206199276" sldId="935"/>
        </pc:sldMkLst>
        <pc:picChg chg="add mod">
          <ac:chgData name="Kelly Stokes" userId="3e5c5154-569e-4d81-aa91-4f91841cdfa9" providerId="ADAL" clId="{467BE491-3DE4-4A40-8A83-680C589BE53B}" dt="2023-05-10T15:47:44.782" v="160"/>
          <ac:picMkLst>
            <pc:docMk/>
            <pc:sldMk cId="1206199276" sldId="935"/>
            <ac:picMk id="4" creationId="{A9C0A92E-29CC-BE0F-1E59-CDD816715E3A}"/>
          </ac:picMkLst>
        </pc:picChg>
      </pc:sldChg>
      <pc:sldChg chg="del">
        <pc:chgData name="Kelly Stokes" userId="3e5c5154-569e-4d81-aa91-4f91841cdfa9" providerId="ADAL" clId="{467BE491-3DE4-4A40-8A83-680C589BE53B}" dt="2023-05-10T15:50:01.685" v="234" actId="2696"/>
        <pc:sldMkLst>
          <pc:docMk/>
          <pc:sldMk cId="492065112" sldId="936"/>
        </pc:sldMkLst>
      </pc:sldChg>
      <pc:sldChg chg="del">
        <pc:chgData name="Kelly Stokes" userId="3e5c5154-569e-4d81-aa91-4f91841cdfa9" providerId="ADAL" clId="{467BE491-3DE4-4A40-8A83-680C589BE53B}" dt="2023-05-10T15:50:01.685" v="234" actId="2696"/>
        <pc:sldMkLst>
          <pc:docMk/>
          <pc:sldMk cId="1016000153" sldId="937"/>
        </pc:sldMkLst>
      </pc:sldChg>
      <pc:sldChg chg="del">
        <pc:chgData name="Kelly Stokes" userId="3e5c5154-569e-4d81-aa91-4f91841cdfa9" providerId="ADAL" clId="{467BE491-3DE4-4A40-8A83-680C589BE53B}" dt="2023-05-10T15:50:01.685" v="234" actId="2696"/>
        <pc:sldMkLst>
          <pc:docMk/>
          <pc:sldMk cId="330782225" sldId="938"/>
        </pc:sldMkLst>
      </pc:sldChg>
      <pc:sldChg chg="del">
        <pc:chgData name="Kelly Stokes" userId="3e5c5154-569e-4d81-aa91-4f91841cdfa9" providerId="ADAL" clId="{467BE491-3DE4-4A40-8A83-680C589BE53B}" dt="2023-05-10T15:50:01.685" v="234" actId="2696"/>
        <pc:sldMkLst>
          <pc:docMk/>
          <pc:sldMk cId="3572730355" sldId="939"/>
        </pc:sldMkLst>
      </pc:sldChg>
      <pc:sldChg chg="del">
        <pc:chgData name="Kelly Stokes" userId="3e5c5154-569e-4d81-aa91-4f91841cdfa9" providerId="ADAL" clId="{467BE491-3DE4-4A40-8A83-680C589BE53B}" dt="2023-05-10T15:50:01.685" v="234" actId="2696"/>
        <pc:sldMkLst>
          <pc:docMk/>
          <pc:sldMk cId="3163805325" sldId="940"/>
        </pc:sldMkLst>
      </pc:sldChg>
      <pc:sldChg chg="del">
        <pc:chgData name="Kelly Stokes" userId="3e5c5154-569e-4d81-aa91-4f91841cdfa9" providerId="ADAL" clId="{467BE491-3DE4-4A40-8A83-680C589BE53B}" dt="2023-05-10T15:50:01.685" v="234" actId="2696"/>
        <pc:sldMkLst>
          <pc:docMk/>
          <pc:sldMk cId="2037960173" sldId="941"/>
        </pc:sldMkLst>
      </pc:sldChg>
      <pc:sldChg chg="addSp modSp mod modAnim">
        <pc:chgData name="Kelly Stokes" userId="3e5c5154-569e-4d81-aa91-4f91841cdfa9" providerId="ADAL" clId="{467BE491-3DE4-4A40-8A83-680C589BE53B}" dt="2023-05-10T15:52:50.828" v="307" actId="27636"/>
        <pc:sldMkLst>
          <pc:docMk/>
          <pc:sldMk cId="2464599913" sldId="942"/>
        </pc:sldMkLst>
        <pc:spChg chg="mod">
          <ac:chgData name="Kelly Stokes" userId="3e5c5154-569e-4d81-aa91-4f91841cdfa9" providerId="ADAL" clId="{467BE491-3DE4-4A40-8A83-680C589BE53B}" dt="2023-05-10T15:52:38.422" v="301" actId="20577"/>
          <ac:spMkLst>
            <pc:docMk/>
            <pc:sldMk cId="2464599913" sldId="942"/>
            <ac:spMk id="2" creationId="{52DA34BA-82FC-47C5-BCE1-BB65E08B92A1}"/>
          </ac:spMkLst>
        </pc:spChg>
        <pc:spChg chg="add mod">
          <ac:chgData name="Kelly Stokes" userId="3e5c5154-569e-4d81-aa91-4f91841cdfa9" providerId="ADAL" clId="{467BE491-3DE4-4A40-8A83-680C589BE53B}" dt="2023-05-10T15:52:50.828" v="307" actId="27636"/>
          <ac:spMkLst>
            <pc:docMk/>
            <pc:sldMk cId="2464599913" sldId="942"/>
            <ac:spMk id="3" creationId="{63BA49E6-DDE9-8E18-EACB-04E84D5081CA}"/>
          </ac:spMkLst>
        </pc:spChg>
      </pc:sldChg>
      <pc:sldChg chg="del">
        <pc:chgData name="Kelly Stokes" userId="3e5c5154-569e-4d81-aa91-4f91841cdfa9" providerId="ADAL" clId="{467BE491-3DE4-4A40-8A83-680C589BE53B}" dt="2023-05-10T15:52:55.168" v="308" actId="2696"/>
        <pc:sldMkLst>
          <pc:docMk/>
          <pc:sldMk cId="3270419655" sldId="943"/>
        </pc:sldMkLst>
      </pc:sldChg>
      <pc:sldChg chg="addSp modSp mod modAnim">
        <pc:chgData name="Kelly Stokes" userId="3e5c5154-569e-4d81-aa91-4f91841cdfa9" providerId="ADAL" clId="{467BE491-3DE4-4A40-8A83-680C589BE53B}" dt="2023-05-10T15:54:33.212" v="343"/>
        <pc:sldMkLst>
          <pc:docMk/>
          <pc:sldMk cId="3948271492" sldId="944"/>
        </pc:sldMkLst>
        <pc:spChg chg="mod">
          <ac:chgData name="Kelly Stokes" userId="3e5c5154-569e-4d81-aa91-4f91841cdfa9" providerId="ADAL" clId="{467BE491-3DE4-4A40-8A83-680C589BE53B}" dt="2023-05-10T15:54:23.764" v="339" actId="1076"/>
          <ac:spMkLst>
            <pc:docMk/>
            <pc:sldMk cId="3948271492" sldId="944"/>
            <ac:spMk id="2" creationId="{52DA34BA-82FC-47C5-BCE1-BB65E08B92A1}"/>
          </ac:spMkLst>
        </pc:spChg>
        <pc:spChg chg="add mod">
          <ac:chgData name="Kelly Stokes" userId="3e5c5154-569e-4d81-aa91-4f91841cdfa9" providerId="ADAL" clId="{467BE491-3DE4-4A40-8A83-680C589BE53B}" dt="2023-05-10T15:53:05.374" v="312" actId="1076"/>
          <ac:spMkLst>
            <pc:docMk/>
            <pc:sldMk cId="3948271492" sldId="944"/>
            <ac:spMk id="4" creationId="{AFE2DD96-DEC7-295A-6FFD-674C4891A887}"/>
          </ac:spMkLst>
        </pc:spChg>
        <pc:spChg chg="add mod">
          <ac:chgData name="Kelly Stokes" userId="3e5c5154-569e-4d81-aa91-4f91841cdfa9" providerId="ADAL" clId="{467BE491-3DE4-4A40-8A83-680C589BE53B}" dt="2023-05-10T15:53:11.518" v="318" actId="20577"/>
          <ac:spMkLst>
            <pc:docMk/>
            <pc:sldMk cId="3948271492" sldId="944"/>
            <ac:spMk id="6" creationId="{4D5C6195-8EBB-B689-8784-89A004564979}"/>
          </ac:spMkLst>
        </pc:spChg>
        <pc:picChg chg="add mod">
          <ac:chgData name="Kelly Stokes" userId="3e5c5154-569e-4d81-aa91-4f91841cdfa9" providerId="ADAL" clId="{467BE491-3DE4-4A40-8A83-680C589BE53B}" dt="2023-05-10T15:54:01.599" v="336" actId="1076"/>
          <ac:picMkLst>
            <pc:docMk/>
            <pc:sldMk cId="3948271492" sldId="944"/>
            <ac:picMk id="6146" creationId="{8B0252C2-A81F-2645-3436-3BD1F7C4A158}"/>
          </ac:picMkLst>
        </pc:picChg>
      </pc:sldChg>
      <pc:sldChg chg="addSp modSp mod modAnim">
        <pc:chgData name="Kelly Stokes" userId="3e5c5154-569e-4d81-aa91-4f91841cdfa9" providerId="ADAL" clId="{467BE491-3DE4-4A40-8A83-680C589BE53B}" dt="2023-05-10T15:54:55.103" v="358" actId="27636"/>
        <pc:sldMkLst>
          <pc:docMk/>
          <pc:sldMk cId="806360331" sldId="945"/>
        </pc:sldMkLst>
        <pc:spChg chg="mod">
          <ac:chgData name="Kelly Stokes" userId="3e5c5154-569e-4d81-aa91-4f91841cdfa9" providerId="ADAL" clId="{467BE491-3DE4-4A40-8A83-680C589BE53B}" dt="2023-05-10T15:54:39.214" v="350" actId="20577"/>
          <ac:spMkLst>
            <pc:docMk/>
            <pc:sldMk cId="806360331" sldId="945"/>
            <ac:spMk id="2" creationId="{52DA34BA-82FC-47C5-BCE1-BB65E08B92A1}"/>
          </ac:spMkLst>
        </pc:spChg>
        <pc:spChg chg="add mod">
          <ac:chgData name="Kelly Stokes" userId="3e5c5154-569e-4d81-aa91-4f91841cdfa9" providerId="ADAL" clId="{467BE491-3DE4-4A40-8A83-680C589BE53B}" dt="2023-05-10T15:54:55.103" v="358" actId="27636"/>
          <ac:spMkLst>
            <pc:docMk/>
            <pc:sldMk cId="806360331" sldId="945"/>
            <ac:spMk id="3" creationId="{FA093B6C-70DD-3615-DB07-D62E8E8FAE54}"/>
          </ac:spMkLst>
        </pc:spChg>
      </pc:sldChg>
      <pc:sldChg chg="del">
        <pc:chgData name="Kelly Stokes" userId="3e5c5154-569e-4d81-aa91-4f91841cdfa9" providerId="ADAL" clId="{467BE491-3DE4-4A40-8A83-680C589BE53B}" dt="2023-05-10T15:55:00.948" v="359" actId="2696"/>
        <pc:sldMkLst>
          <pc:docMk/>
          <pc:sldMk cId="1983160159" sldId="947"/>
        </pc:sldMkLst>
      </pc:sldChg>
      <pc:sldChg chg="addSp delSp modSp mod">
        <pc:chgData name="Kelly Stokes" userId="3e5c5154-569e-4d81-aa91-4f91841cdfa9" providerId="ADAL" clId="{467BE491-3DE4-4A40-8A83-680C589BE53B}" dt="2023-05-10T15:56:15.740" v="372" actId="14100"/>
        <pc:sldMkLst>
          <pc:docMk/>
          <pc:sldMk cId="1951421462" sldId="948"/>
        </pc:sldMkLst>
        <pc:spChg chg="del">
          <ac:chgData name="Kelly Stokes" userId="3e5c5154-569e-4d81-aa91-4f91841cdfa9" providerId="ADAL" clId="{467BE491-3DE4-4A40-8A83-680C589BE53B}" dt="2023-05-10T15:56:08.284" v="368" actId="478"/>
          <ac:spMkLst>
            <pc:docMk/>
            <pc:sldMk cId="1951421462" sldId="948"/>
            <ac:spMk id="2" creationId="{1C0453FC-8D98-40C4-A541-D8DD01CA7F91}"/>
          </ac:spMkLst>
        </pc:spChg>
        <pc:spChg chg="del">
          <ac:chgData name="Kelly Stokes" userId="3e5c5154-569e-4d81-aa91-4f91841cdfa9" providerId="ADAL" clId="{467BE491-3DE4-4A40-8A83-680C589BE53B}" dt="2023-05-10T15:56:11.127" v="370" actId="478"/>
          <ac:spMkLst>
            <pc:docMk/>
            <pc:sldMk cId="1951421462" sldId="948"/>
            <ac:spMk id="3" creationId="{4A2AA5E4-C110-4717-B45D-286A3D33C46E}"/>
          </ac:spMkLst>
        </pc:spChg>
        <pc:spChg chg="add del mod">
          <ac:chgData name="Kelly Stokes" userId="3e5c5154-569e-4d81-aa91-4f91841cdfa9" providerId="ADAL" clId="{467BE491-3DE4-4A40-8A83-680C589BE53B}" dt="2023-05-10T15:56:09.901" v="369" actId="478"/>
          <ac:spMkLst>
            <pc:docMk/>
            <pc:sldMk cId="1951421462" sldId="948"/>
            <ac:spMk id="6" creationId="{963FCD2C-E8DF-FF4C-AE47-A602E7CBE1BC}"/>
          </ac:spMkLst>
        </pc:spChg>
        <pc:picChg chg="mod">
          <ac:chgData name="Kelly Stokes" userId="3e5c5154-569e-4d81-aa91-4f91841cdfa9" providerId="ADAL" clId="{467BE491-3DE4-4A40-8A83-680C589BE53B}" dt="2023-05-10T15:56:15.740" v="372" actId="14100"/>
          <ac:picMkLst>
            <pc:docMk/>
            <pc:sldMk cId="1951421462" sldId="948"/>
            <ac:picMk id="4" creationId="{00000000-0000-0000-0000-000000000000}"/>
          </ac:picMkLst>
        </pc:picChg>
      </pc:sldChg>
      <pc:sldChg chg="addSp modSp mod modAnim">
        <pc:chgData name="Kelly Stokes" userId="3e5c5154-569e-4d81-aa91-4f91841cdfa9" providerId="ADAL" clId="{467BE491-3DE4-4A40-8A83-680C589BE53B}" dt="2023-05-10T16:02:25.098" v="403"/>
        <pc:sldMkLst>
          <pc:docMk/>
          <pc:sldMk cId="3598649384" sldId="951"/>
        </pc:sldMkLst>
        <pc:spChg chg="add mod">
          <ac:chgData name="Kelly Stokes" userId="3e5c5154-569e-4d81-aa91-4f91841cdfa9" providerId="ADAL" clId="{467BE491-3DE4-4A40-8A83-680C589BE53B}" dt="2023-05-10T16:02:18.304" v="401" actId="14100"/>
          <ac:spMkLst>
            <pc:docMk/>
            <pc:sldMk cId="3598649384" sldId="951"/>
            <ac:spMk id="3" creationId="{82FF42EB-70FF-55E1-397F-0904D4231444}"/>
          </ac:spMkLst>
        </pc:spChg>
      </pc:sldChg>
      <pc:sldChg chg="del">
        <pc:chgData name="Kelly Stokes" userId="3e5c5154-569e-4d81-aa91-4f91841cdfa9" providerId="ADAL" clId="{467BE491-3DE4-4A40-8A83-680C589BE53B}" dt="2023-05-10T15:56:41.551" v="373" actId="2696"/>
        <pc:sldMkLst>
          <pc:docMk/>
          <pc:sldMk cId="4130221035" sldId="952"/>
        </pc:sldMkLst>
      </pc:sldChg>
      <pc:sldChg chg="del">
        <pc:chgData name="Kelly Stokes" userId="3e5c5154-569e-4d81-aa91-4f91841cdfa9" providerId="ADAL" clId="{467BE491-3DE4-4A40-8A83-680C589BE53B}" dt="2023-05-10T15:56:41.551" v="373" actId="2696"/>
        <pc:sldMkLst>
          <pc:docMk/>
          <pc:sldMk cId="1220587670" sldId="953"/>
        </pc:sldMkLst>
      </pc:sldChg>
      <pc:sldChg chg="addSp modSp mod modAnim">
        <pc:chgData name="Kelly Stokes" userId="3e5c5154-569e-4d81-aa91-4f91841cdfa9" providerId="ADAL" clId="{467BE491-3DE4-4A40-8A83-680C589BE53B}" dt="2023-05-10T16:02:35.809" v="407"/>
        <pc:sldMkLst>
          <pc:docMk/>
          <pc:sldMk cId="461611287" sldId="954"/>
        </pc:sldMkLst>
        <pc:spChg chg="add mod">
          <ac:chgData name="Kelly Stokes" userId="3e5c5154-569e-4d81-aa91-4f91841cdfa9" providerId="ADAL" clId="{467BE491-3DE4-4A40-8A83-680C589BE53B}" dt="2023-05-10T16:02:29.960" v="405" actId="14100"/>
          <ac:spMkLst>
            <pc:docMk/>
            <pc:sldMk cId="461611287" sldId="954"/>
            <ac:spMk id="3" creationId="{C27987B5-19E7-38D0-7B30-EA34B4E7CD37}"/>
          </ac:spMkLst>
        </pc:spChg>
      </pc:sldChg>
      <pc:sldChg chg="del">
        <pc:chgData name="Kelly Stokes" userId="3e5c5154-569e-4d81-aa91-4f91841cdfa9" providerId="ADAL" clId="{467BE491-3DE4-4A40-8A83-680C589BE53B}" dt="2023-05-10T15:56:41.551" v="373" actId="2696"/>
        <pc:sldMkLst>
          <pc:docMk/>
          <pc:sldMk cId="1460604115" sldId="955"/>
        </pc:sldMkLst>
      </pc:sldChg>
      <pc:sldChg chg="del">
        <pc:chgData name="Kelly Stokes" userId="3e5c5154-569e-4d81-aa91-4f91841cdfa9" providerId="ADAL" clId="{467BE491-3DE4-4A40-8A83-680C589BE53B}" dt="2023-05-10T15:56:41.551" v="373" actId="2696"/>
        <pc:sldMkLst>
          <pc:docMk/>
          <pc:sldMk cId="2090092899" sldId="956"/>
        </pc:sldMkLst>
      </pc:sldChg>
      <pc:sldChg chg="ord">
        <pc:chgData name="Kelly Stokes" userId="3e5c5154-569e-4d81-aa91-4f91841cdfa9" providerId="ADAL" clId="{467BE491-3DE4-4A40-8A83-680C589BE53B}" dt="2023-05-10T15:56:47.271" v="375"/>
        <pc:sldMkLst>
          <pc:docMk/>
          <pc:sldMk cId="677385247" sldId="957"/>
        </pc:sldMkLst>
      </pc:sldChg>
      <pc:sldChg chg="del">
        <pc:chgData name="Kelly Stokes" userId="3e5c5154-569e-4d81-aa91-4f91841cdfa9" providerId="ADAL" clId="{467BE491-3DE4-4A40-8A83-680C589BE53B}" dt="2023-05-10T15:57:22.885" v="377" actId="2696"/>
        <pc:sldMkLst>
          <pc:docMk/>
          <pc:sldMk cId="670445939" sldId="958"/>
        </pc:sldMkLst>
      </pc:sldChg>
      <pc:sldChg chg="del">
        <pc:chgData name="Kelly Stokes" userId="3e5c5154-569e-4d81-aa91-4f91841cdfa9" providerId="ADAL" clId="{467BE491-3DE4-4A40-8A83-680C589BE53B}" dt="2023-05-10T15:57:01.165" v="376" actId="2696"/>
        <pc:sldMkLst>
          <pc:docMk/>
          <pc:sldMk cId="2208861857" sldId="959"/>
        </pc:sldMkLst>
      </pc:sldChg>
      <pc:sldChg chg="del">
        <pc:chgData name="Kelly Stokes" userId="3e5c5154-569e-4d81-aa91-4f91841cdfa9" providerId="ADAL" clId="{467BE491-3DE4-4A40-8A83-680C589BE53B}" dt="2023-05-10T15:57:01.165" v="376" actId="2696"/>
        <pc:sldMkLst>
          <pc:docMk/>
          <pc:sldMk cId="3763680573" sldId="960"/>
        </pc:sldMkLst>
      </pc:sldChg>
      <pc:sldChg chg="del">
        <pc:chgData name="Kelly Stokes" userId="3e5c5154-569e-4d81-aa91-4f91841cdfa9" providerId="ADAL" clId="{467BE491-3DE4-4A40-8A83-680C589BE53B}" dt="2023-05-10T15:57:01.165" v="376" actId="2696"/>
        <pc:sldMkLst>
          <pc:docMk/>
          <pc:sldMk cId="3508129905" sldId="961"/>
        </pc:sldMkLst>
      </pc:sldChg>
      <pc:sldChg chg="del">
        <pc:chgData name="Kelly Stokes" userId="3e5c5154-569e-4d81-aa91-4f91841cdfa9" providerId="ADAL" clId="{467BE491-3DE4-4A40-8A83-680C589BE53B}" dt="2023-05-10T15:57:01.165" v="376" actId="2696"/>
        <pc:sldMkLst>
          <pc:docMk/>
          <pc:sldMk cId="1916515449" sldId="962"/>
        </pc:sldMkLst>
      </pc:sldChg>
      <pc:sldChg chg="del">
        <pc:chgData name="Kelly Stokes" userId="3e5c5154-569e-4d81-aa91-4f91841cdfa9" providerId="ADAL" clId="{467BE491-3DE4-4A40-8A83-680C589BE53B}" dt="2023-05-10T15:57:01.165" v="376" actId="2696"/>
        <pc:sldMkLst>
          <pc:docMk/>
          <pc:sldMk cId="3816325714" sldId="963"/>
        </pc:sldMkLst>
      </pc:sldChg>
      <pc:sldChg chg="del">
        <pc:chgData name="Kelly Stokes" userId="3e5c5154-569e-4d81-aa91-4f91841cdfa9" providerId="ADAL" clId="{467BE491-3DE4-4A40-8A83-680C589BE53B}" dt="2023-05-10T16:03:13.068" v="408" actId="2696"/>
        <pc:sldMkLst>
          <pc:docMk/>
          <pc:sldMk cId="969740445" sldId="966"/>
        </pc:sldMkLst>
      </pc:sldChg>
      <pc:sldChg chg="addSp modSp modAnim">
        <pc:chgData name="Kelly Stokes" userId="3e5c5154-569e-4d81-aa91-4f91841cdfa9" providerId="ADAL" clId="{467BE491-3DE4-4A40-8A83-680C589BE53B}" dt="2023-05-10T16:03:58.888" v="417"/>
        <pc:sldMkLst>
          <pc:docMk/>
          <pc:sldMk cId="992205259" sldId="967"/>
        </pc:sldMkLst>
        <pc:picChg chg="add mod">
          <ac:chgData name="Kelly Stokes" userId="3e5c5154-569e-4d81-aa91-4f91841cdfa9" providerId="ADAL" clId="{467BE491-3DE4-4A40-8A83-680C589BE53B}" dt="2023-05-10T16:03:58.103" v="416" actId="1076"/>
          <ac:picMkLst>
            <pc:docMk/>
            <pc:sldMk cId="992205259" sldId="967"/>
            <ac:picMk id="7170" creationId="{BC0DD330-C9D9-E29D-DF28-0B1F58663899}"/>
          </ac:picMkLst>
        </pc:picChg>
      </pc:sldChg>
      <pc:sldChg chg="del">
        <pc:chgData name="Kelly Stokes" userId="3e5c5154-569e-4d81-aa91-4f91841cdfa9" providerId="ADAL" clId="{467BE491-3DE4-4A40-8A83-680C589BE53B}" dt="2023-05-10T16:03:13.068" v="408" actId="2696"/>
        <pc:sldMkLst>
          <pc:docMk/>
          <pc:sldMk cId="1003775069" sldId="968"/>
        </pc:sldMkLst>
      </pc:sldChg>
      <pc:sldChg chg="addSp modSp modAnim">
        <pc:chgData name="Kelly Stokes" userId="3e5c5154-569e-4d81-aa91-4f91841cdfa9" providerId="ADAL" clId="{467BE491-3DE4-4A40-8A83-680C589BE53B}" dt="2023-05-10T16:03:36.588" v="414"/>
        <pc:sldMkLst>
          <pc:docMk/>
          <pc:sldMk cId="2764172250" sldId="969"/>
        </pc:sldMkLst>
        <pc:picChg chg="add mod">
          <ac:chgData name="Kelly Stokes" userId="3e5c5154-569e-4d81-aa91-4f91841cdfa9" providerId="ADAL" clId="{467BE491-3DE4-4A40-8A83-680C589BE53B}" dt="2023-05-10T16:03:35.028" v="413"/>
          <ac:picMkLst>
            <pc:docMk/>
            <pc:sldMk cId="2764172250" sldId="969"/>
            <ac:picMk id="4" creationId="{33A40761-1B8D-777D-143F-8C1D729A9371}"/>
          </ac:picMkLst>
        </pc:picChg>
      </pc:sldChg>
      <pc:sldChg chg="addSp modSp mod modAnim">
        <pc:chgData name="Kelly Stokes" userId="3e5c5154-569e-4d81-aa91-4f91841cdfa9" providerId="ADAL" clId="{467BE491-3DE4-4A40-8A83-680C589BE53B}" dt="2023-05-10T16:04:34.204" v="443"/>
        <pc:sldMkLst>
          <pc:docMk/>
          <pc:sldMk cId="626206107" sldId="972"/>
        </pc:sldMkLst>
        <pc:spChg chg="mod">
          <ac:chgData name="Kelly Stokes" userId="3e5c5154-569e-4d81-aa91-4f91841cdfa9" providerId="ADAL" clId="{467BE491-3DE4-4A40-8A83-680C589BE53B}" dt="2023-05-10T16:04:22.190" v="439" actId="20577"/>
          <ac:spMkLst>
            <pc:docMk/>
            <pc:sldMk cId="626206107" sldId="972"/>
            <ac:spMk id="2" creationId="{52DA34BA-82FC-47C5-BCE1-BB65E08B92A1}"/>
          </ac:spMkLst>
        </pc:spChg>
        <pc:spChg chg="add mod">
          <ac:chgData name="Kelly Stokes" userId="3e5c5154-569e-4d81-aa91-4f91841cdfa9" providerId="ADAL" clId="{467BE491-3DE4-4A40-8A83-680C589BE53B}" dt="2023-05-10T16:04:10.729" v="422" actId="1076"/>
          <ac:spMkLst>
            <pc:docMk/>
            <pc:sldMk cId="626206107" sldId="972"/>
            <ac:spMk id="4" creationId="{A920105A-FD16-A4A6-B233-E1F62899AFD5}"/>
          </ac:spMkLst>
        </pc:spChg>
        <pc:spChg chg="add mod">
          <ac:chgData name="Kelly Stokes" userId="3e5c5154-569e-4d81-aa91-4f91841cdfa9" providerId="ADAL" clId="{467BE491-3DE4-4A40-8A83-680C589BE53B}" dt="2023-05-10T16:04:18.158" v="426" actId="20577"/>
          <ac:spMkLst>
            <pc:docMk/>
            <pc:sldMk cId="626206107" sldId="972"/>
            <ac:spMk id="6" creationId="{0A58AC73-D162-BBB4-CAB9-01BDCC3D2CE2}"/>
          </ac:spMkLst>
        </pc:spChg>
        <pc:picChg chg="add mod">
          <ac:chgData name="Kelly Stokes" userId="3e5c5154-569e-4d81-aa91-4f91841cdfa9" providerId="ADAL" clId="{467BE491-3DE4-4A40-8A83-680C589BE53B}" dt="2023-05-10T16:04:03.114" v="419" actId="1076"/>
          <ac:picMkLst>
            <pc:docMk/>
            <pc:sldMk cId="626206107" sldId="972"/>
            <ac:picMk id="20482" creationId="{F020FE42-A0BC-9AB1-1243-6D6F4593E934}"/>
          </ac:picMkLst>
        </pc:picChg>
      </pc:sldChg>
      <pc:sldChg chg="addSp modSp mod modAnim">
        <pc:chgData name="Kelly Stokes" userId="3e5c5154-569e-4d81-aa91-4f91841cdfa9" providerId="ADAL" clId="{467BE491-3DE4-4A40-8A83-680C589BE53B}" dt="2023-05-10T16:05:12.756" v="468"/>
        <pc:sldMkLst>
          <pc:docMk/>
          <pc:sldMk cId="2551268933" sldId="973"/>
        </pc:sldMkLst>
        <pc:spChg chg="mod">
          <ac:chgData name="Kelly Stokes" userId="3e5c5154-569e-4d81-aa91-4f91841cdfa9" providerId="ADAL" clId="{467BE491-3DE4-4A40-8A83-680C589BE53B}" dt="2023-05-10T16:04:59.554" v="464" actId="20577"/>
          <ac:spMkLst>
            <pc:docMk/>
            <pc:sldMk cId="2551268933" sldId="973"/>
            <ac:spMk id="2" creationId="{52DA34BA-82FC-47C5-BCE1-BB65E08B92A1}"/>
          </ac:spMkLst>
        </pc:spChg>
        <pc:spChg chg="add mod">
          <ac:chgData name="Kelly Stokes" userId="3e5c5154-569e-4d81-aa91-4f91841cdfa9" providerId="ADAL" clId="{467BE491-3DE4-4A40-8A83-680C589BE53B}" dt="2023-05-10T16:04:44.714" v="446" actId="1076"/>
          <ac:spMkLst>
            <pc:docMk/>
            <pc:sldMk cId="2551268933" sldId="973"/>
            <ac:spMk id="4" creationId="{83011DF9-2986-8EFB-C468-67E518670D8F}"/>
          </ac:spMkLst>
        </pc:spChg>
        <pc:spChg chg="add mod">
          <ac:chgData name="Kelly Stokes" userId="3e5c5154-569e-4d81-aa91-4f91841cdfa9" providerId="ADAL" clId="{467BE491-3DE4-4A40-8A83-680C589BE53B}" dt="2023-05-10T16:04:53.264" v="450" actId="20577"/>
          <ac:spMkLst>
            <pc:docMk/>
            <pc:sldMk cId="2551268933" sldId="973"/>
            <ac:spMk id="6" creationId="{4A6BCB60-B7EB-7609-D346-43A5C8787722}"/>
          </ac:spMkLst>
        </pc:spChg>
      </pc:sldChg>
      <pc:sldChg chg="addSp modSp mod modAnim">
        <pc:chgData name="Kelly Stokes" userId="3e5c5154-569e-4d81-aa91-4f91841cdfa9" providerId="ADAL" clId="{467BE491-3DE4-4A40-8A83-680C589BE53B}" dt="2023-05-10T16:05:47.984" v="477" actId="27636"/>
        <pc:sldMkLst>
          <pc:docMk/>
          <pc:sldMk cId="3708525493" sldId="975"/>
        </pc:sldMkLst>
        <pc:spChg chg="add mod">
          <ac:chgData name="Kelly Stokes" userId="3e5c5154-569e-4d81-aa91-4f91841cdfa9" providerId="ADAL" clId="{467BE491-3DE4-4A40-8A83-680C589BE53B}" dt="2023-05-10T16:05:47.984" v="477" actId="27636"/>
          <ac:spMkLst>
            <pc:docMk/>
            <pc:sldMk cId="3708525493" sldId="975"/>
            <ac:spMk id="3" creationId="{62CDF549-23E4-96E6-E5CB-B791E7832067}"/>
          </ac:spMkLst>
        </pc:spChg>
      </pc:sldChg>
      <pc:sldChg chg="addSp modSp mod modAnim">
        <pc:chgData name="Kelly Stokes" userId="3e5c5154-569e-4d81-aa91-4f91841cdfa9" providerId="ADAL" clId="{467BE491-3DE4-4A40-8A83-680C589BE53B}" dt="2023-05-10T16:05:36.679" v="473" actId="27636"/>
        <pc:sldMkLst>
          <pc:docMk/>
          <pc:sldMk cId="3475488283" sldId="978"/>
        </pc:sldMkLst>
        <pc:spChg chg="add mod">
          <ac:chgData name="Kelly Stokes" userId="3e5c5154-569e-4d81-aa91-4f91841cdfa9" providerId="ADAL" clId="{467BE491-3DE4-4A40-8A83-680C589BE53B}" dt="2023-05-10T16:05:36.679" v="473" actId="27636"/>
          <ac:spMkLst>
            <pc:docMk/>
            <pc:sldMk cId="3475488283" sldId="978"/>
            <ac:spMk id="3" creationId="{34EEB58D-A180-3747-9728-1B18F7C08948}"/>
          </ac:spMkLst>
        </pc:spChg>
      </pc:sldChg>
      <pc:sldChg chg="del">
        <pc:chgData name="Kelly Stokes" userId="3e5c5154-569e-4d81-aa91-4f91841cdfa9" providerId="ADAL" clId="{467BE491-3DE4-4A40-8A83-680C589BE53B}" dt="2023-05-10T16:05:21.417" v="469" actId="2696"/>
        <pc:sldMkLst>
          <pc:docMk/>
          <pc:sldMk cId="1436145847" sldId="984"/>
        </pc:sldMkLst>
      </pc:sldChg>
      <pc:sldChg chg="del">
        <pc:chgData name="Kelly Stokes" userId="3e5c5154-569e-4d81-aa91-4f91841cdfa9" providerId="ADAL" clId="{467BE491-3DE4-4A40-8A83-680C589BE53B}" dt="2023-05-10T16:05:21.417" v="469" actId="2696"/>
        <pc:sldMkLst>
          <pc:docMk/>
          <pc:sldMk cId="2517643464" sldId="985"/>
        </pc:sldMkLst>
      </pc:sldChg>
      <pc:sldChg chg="del">
        <pc:chgData name="Kelly Stokes" userId="3e5c5154-569e-4d81-aa91-4f91841cdfa9" providerId="ADAL" clId="{467BE491-3DE4-4A40-8A83-680C589BE53B}" dt="2023-05-10T16:00:23.428" v="394" actId="2696"/>
        <pc:sldMkLst>
          <pc:docMk/>
          <pc:sldMk cId="575342424" sldId="989"/>
        </pc:sldMkLst>
      </pc:sldChg>
      <pc:sldChg chg="del">
        <pc:chgData name="Kelly Stokes" userId="3e5c5154-569e-4d81-aa91-4f91841cdfa9" providerId="ADAL" clId="{467BE491-3DE4-4A40-8A83-680C589BE53B}" dt="2023-05-10T16:00:23.428" v="394" actId="2696"/>
        <pc:sldMkLst>
          <pc:docMk/>
          <pc:sldMk cId="328389044" sldId="990"/>
        </pc:sldMkLst>
      </pc:sldChg>
      <pc:sldChg chg="del">
        <pc:chgData name="Kelly Stokes" userId="3e5c5154-569e-4d81-aa91-4f91841cdfa9" providerId="ADAL" clId="{467BE491-3DE4-4A40-8A83-680C589BE53B}" dt="2023-05-10T16:00:23.428" v="394" actId="2696"/>
        <pc:sldMkLst>
          <pc:docMk/>
          <pc:sldMk cId="2678547922" sldId="991"/>
        </pc:sldMkLst>
      </pc:sldChg>
      <pc:sldChg chg="del">
        <pc:chgData name="Kelly Stokes" userId="3e5c5154-569e-4d81-aa91-4f91841cdfa9" providerId="ADAL" clId="{467BE491-3DE4-4A40-8A83-680C589BE53B}" dt="2023-05-10T16:00:23.428" v="394" actId="2696"/>
        <pc:sldMkLst>
          <pc:docMk/>
          <pc:sldMk cId="2504907844" sldId="992"/>
        </pc:sldMkLst>
      </pc:sldChg>
      <pc:sldChg chg="del">
        <pc:chgData name="Kelly Stokes" userId="3e5c5154-569e-4d81-aa91-4f91841cdfa9" providerId="ADAL" clId="{467BE491-3DE4-4A40-8A83-680C589BE53B}" dt="2023-05-10T16:00:23.428" v="394" actId="2696"/>
        <pc:sldMkLst>
          <pc:docMk/>
          <pc:sldMk cId="4278919127" sldId="993"/>
        </pc:sldMkLst>
      </pc:sldChg>
      <pc:sldChg chg="del">
        <pc:chgData name="Kelly Stokes" userId="3e5c5154-569e-4d81-aa91-4f91841cdfa9" providerId="ADAL" clId="{467BE491-3DE4-4A40-8A83-680C589BE53B}" dt="2023-05-10T16:00:23.428" v="394" actId="2696"/>
        <pc:sldMkLst>
          <pc:docMk/>
          <pc:sldMk cId="3457718906" sldId="994"/>
        </pc:sldMkLst>
      </pc:sldChg>
      <pc:sldChg chg="del">
        <pc:chgData name="Kelly Stokes" userId="3e5c5154-569e-4d81-aa91-4f91841cdfa9" providerId="ADAL" clId="{467BE491-3DE4-4A40-8A83-680C589BE53B}" dt="2023-05-10T16:00:23.428" v="394" actId="2696"/>
        <pc:sldMkLst>
          <pc:docMk/>
          <pc:sldMk cId="2940924000" sldId="995"/>
        </pc:sldMkLst>
      </pc:sldChg>
      <pc:sldChg chg="del">
        <pc:chgData name="Kelly Stokes" userId="3e5c5154-569e-4d81-aa91-4f91841cdfa9" providerId="ADAL" clId="{467BE491-3DE4-4A40-8A83-680C589BE53B}" dt="2023-05-10T16:00:23.428" v="394" actId="2696"/>
        <pc:sldMkLst>
          <pc:docMk/>
          <pc:sldMk cId="911576747" sldId="996"/>
        </pc:sldMkLst>
      </pc:sldChg>
      <pc:sldChg chg="addSp delSp modSp mod">
        <pc:chgData name="Kelly Stokes" userId="3e5c5154-569e-4d81-aa91-4f91841cdfa9" providerId="ADAL" clId="{467BE491-3DE4-4A40-8A83-680C589BE53B}" dt="2023-05-10T16:06:50.137" v="483" actId="14100"/>
        <pc:sldMkLst>
          <pc:docMk/>
          <pc:sldMk cId="3346440220" sldId="1004"/>
        </pc:sldMkLst>
        <pc:spChg chg="del">
          <ac:chgData name="Kelly Stokes" userId="3e5c5154-569e-4d81-aa91-4f91841cdfa9" providerId="ADAL" clId="{467BE491-3DE4-4A40-8A83-680C589BE53B}" dt="2023-05-10T16:06:42.938" v="479" actId="478"/>
          <ac:spMkLst>
            <pc:docMk/>
            <pc:sldMk cId="3346440220" sldId="1004"/>
            <ac:spMk id="2" creationId="{1C0453FC-8D98-40C4-A541-D8DD01CA7F91}"/>
          </ac:spMkLst>
        </pc:spChg>
        <pc:spChg chg="del">
          <ac:chgData name="Kelly Stokes" userId="3e5c5154-569e-4d81-aa91-4f91841cdfa9" providerId="ADAL" clId="{467BE491-3DE4-4A40-8A83-680C589BE53B}" dt="2023-05-10T16:06:45.851" v="481" actId="478"/>
          <ac:spMkLst>
            <pc:docMk/>
            <pc:sldMk cId="3346440220" sldId="1004"/>
            <ac:spMk id="3" creationId="{4A2AA5E4-C110-4717-B45D-286A3D33C46E}"/>
          </ac:spMkLst>
        </pc:spChg>
        <pc:spChg chg="add del mod">
          <ac:chgData name="Kelly Stokes" userId="3e5c5154-569e-4d81-aa91-4f91841cdfa9" providerId="ADAL" clId="{467BE491-3DE4-4A40-8A83-680C589BE53B}" dt="2023-05-10T16:06:44.459" v="480" actId="478"/>
          <ac:spMkLst>
            <pc:docMk/>
            <pc:sldMk cId="3346440220" sldId="1004"/>
            <ac:spMk id="6" creationId="{AABAA728-B0B3-B6BC-7F0D-6D0D02688C9B}"/>
          </ac:spMkLst>
        </pc:spChg>
        <pc:picChg chg="mod">
          <ac:chgData name="Kelly Stokes" userId="3e5c5154-569e-4d81-aa91-4f91841cdfa9" providerId="ADAL" clId="{467BE491-3DE4-4A40-8A83-680C589BE53B}" dt="2023-05-10T16:06:50.137" v="483" actId="14100"/>
          <ac:picMkLst>
            <pc:docMk/>
            <pc:sldMk cId="3346440220" sldId="1004"/>
            <ac:picMk id="4" creationId="{00000000-0000-0000-0000-000000000000}"/>
          </ac:picMkLst>
        </pc:picChg>
      </pc:sldChg>
      <pc:sldChg chg="addSp modSp mod">
        <pc:chgData name="Kelly Stokes" userId="3e5c5154-569e-4d81-aa91-4f91841cdfa9" providerId="ADAL" clId="{467BE491-3DE4-4A40-8A83-680C589BE53B}" dt="2023-05-10T16:07:20.724" v="486" actId="14100"/>
        <pc:sldMkLst>
          <pc:docMk/>
          <pc:sldMk cId="2758858960" sldId="1007"/>
        </pc:sldMkLst>
        <pc:spChg chg="add mod">
          <ac:chgData name="Kelly Stokes" userId="3e5c5154-569e-4d81-aa91-4f91841cdfa9" providerId="ADAL" clId="{467BE491-3DE4-4A40-8A83-680C589BE53B}" dt="2023-05-10T16:07:20.724" v="486" actId="14100"/>
          <ac:spMkLst>
            <pc:docMk/>
            <pc:sldMk cId="2758858960" sldId="1007"/>
            <ac:spMk id="4" creationId="{41D2B087-4EC8-3023-3F19-2E6AC367B7FC}"/>
          </ac:spMkLst>
        </pc:spChg>
        <pc:picChg chg="add mod">
          <ac:chgData name="Kelly Stokes" userId="3e5c5154-569e-4d81-aa91-4f91841cdfa9" providerId="ADAL" clId="{467BE491-3DE4-4A40-8A83-680C589BE53B}" dt="2023-05-10T15:58:04.282" v="381"/>
          <ac:picMkLst>
            <pc:docMk/>
            <pc:sldMk cId="2758858960" sldId="1007"/>
            <ac:picMk id="3" creationId="{34EC191C-E9D1-E0B5-1989-39ABC9C0413C}"/>
          </ac:picMkLst>
        </pc:picChg>
      </pc:sldChg>
      <pc:sldChg chg="delSp del">
        <pc:chgData name="Kelly Stokes" userId="3e5c5154-569e-4d81-aa91-4f91841cdfa9" providerId="ADAL" clId="{467BE491-3DE4-4A40-8A83-680C589BE53B}" dt="2023-05-10T15:58:09.577" v="382" actId="2696"/>
        <pc:sldMkLst>
          <pc:docMk/>
          <pc:sldMk cId="2769608223" sldId="1008"/>
        </pc:sldMkLst>
        <pc:picChg chg="del">
          <ac:chgData name="Kelly Stokes" userId="3e5c5154-569e-4d81-aa91-4f91841cdfa9" providerId="ADAL" clId="{467BE491-3DE4-4A40-8A83-680C589BE53B}" dt="2023-05-10T15:58:01.911" v="380" actId="21"/>
          <ac:picMkLst>
            <pc:docMk/>
            <pc:sldMk cId="2769608223" sldId="1008"/>
            <ac:picMk id="5122" creationId="{00000000-0000-0000-0000-000000000000}"/>
          </ac:picMkLst>
        </pc:picChg>
      </pc:sldChg>
      <pc:sldChg chg="del">
        <pc:chgData name="Kelly Stokes" userId="3e5c5154-569e-4d81-aa91-4f91841cdfa9" providerId="ADAL" clId="{467BE491-3DE4-4A40-8A83-680C589BE53B}" dt="2023-05-10T15:58:09.577" v="382" actId="2696"/>
        <pc:sldMkLst>
          <pc:docMk/>
          <pc:sldMk cId="1706418349" sldId="1009"/>
        </pc:sldMkLst>
      </pc:sldChg>
      <pc:sldChg chg="addSp modSp mod">
        <pc:chgData name="Kelly Stokes" userId="3e5c5154-569e-4d81-aa91-4f91841cdfa9" providerId="ADAL" clId="{467BE491-3DE4-4A40-8A83-680C589BE53B}" dt="2023-05-10T16:07:30.487" v="489" actId="14100"/>
        <pc:sldMkLst>
          <pc:docMk/>
          <pc:sldMk cId="971689734" sldId="1010"/>
        </pc:sldMkLst>
        <pc:spChg chg="add mod">
          <ac:chgData name="Kelly Stokes" userId="3e5c5154-569e-4d81-aa91-4f91841cdfa9" providerId="ADAL" clId="{467BE491-3DE4-4A40-8A83-680C589BE53B}" dt="2023-05-10T16:07:30.487" v="489" actId="14100"/>
          <ac:spMkLst>
            <pc:docMk/>
            <pc:sldMk cId="971689734" sldId="1010"/>
            <ac:spMk id="3" creationId="{C007664D-9772-029F-EB3E-00CEA468CADE}"/>
          </ac:spMkLst>
        </pc:spChg>
      </pc:sldChg>
      <pc:sldChg chg="del">
        <pc:chgData name="Kelly Stokes" userId="3e5c5154-569e-4d81-aa91-4f91841cdfa9" providerId="ADAL" clId="{467BE491-3DE4-4A40-8A83-680C589BE53B}" dt="2023-05-10T15:58:09.577" v="382" actId="2696"/>
        <pc:sldMkLst>
          <pc:docMk/>
          <pc:sldMk cId="2081446260" sldId="1011"/>
        </pc:sldMkLst>
      </pc:sldChg>
      <pc:sldChg chg="del">
        <pc:chgData name="Kelly Stokes" userId="3e5c5154-569e-4d81-aa91-4f91841cdfa9" providerId="ADAL" clId="{467BE491-3DE4-4A40-8A83-680C589BE53B}" dt="2023-05-10T15:58:09.577" v="382" actId="2696"/>
        <pc:sldMkLst>
          <pc:docMk/>
          <pc:sldMk cId="2995908894" sldId="1012"/>
        </pc:sldMkLst>
      </pc:sldChg>
      <pc:sldChg chg="ord">
        <pc:chgData name="Kelly Stokes" userId="3e5c5154-569e-4d81-aa91-4f91841cdfa9" providerId="ADAL" clId="{467BE491-3DE4-4A40-8A83-680C589BE53B}" dt="2023-05-10T15:57:46.337" v="379"/>
        <pc:sldMkLst>
          <pc:docMk/>
          <pc:sldMk cId="4159249929" sldId="1013"/>
        </pc:sldMkLst>
      </pc:sldChg>
      <pc:sldChg chg="del">
        <pc:chgData name="Kelly Stokes" userId="3e5c5154-569e-4d81-aa91-4f91841cdfa9" providerId="ADAL" clId="{467BE491-3DE4-4A40-8A83-680C589BE53B}" dt="2023-05-10T15:58:16.844" v="383" actId="2696"/>
        <pc:sldMkLst>
          <pc:docMk/>
          <pc:sldMk cId="1945617046" sldId="1014"/>
        </pc:sldMkLst>
      </pc:sldChg>
      <pc:sldChg chg="del">
        <pc:chgData name="Kelly Stokes" userId="3e5c5154-569e-4d81-aa91-4f91841cdfa9" providerId="ADAL" clId="{467BE491-3DE4-4A40-8A83-680C589BE53B}" dt="2023-05-10T15:58:16.844" v="383" actId="2696"/>
        <pc:sldMkLst>
          <pc:docMk/>
          <pc:sldMk cId="746377136" sldId="1015"/>
        </pc:sldMkLst>
      </pc:sldChg>
      <pc:sldChg chg="del">
        <pc:chgData name="Kelly Stokes" userId="3e5c5154-569e-4d81-aa91-4f91841cdfa9" providerId="ADAL" clId="{467BE491-3DE4-4A40-8A83-680C589BE53B}" dt="2023-05-10T15:58:16.844" v="383" actId="2696"/>
        <pc:sldMkLst>
          <pc:docMk/>
          <pc:sldMk cId="673928918" sldId="1016"/>
        </pc:sldMkLst>
      </pc:sldChg>
      <pc:sldChg chg="del">
        <pc:chgData name="Kelly Stokes" userId="3e5c5154-569e-4d81-aa91-4f91841cdfa9" providerId="ADAL" clId="{467BE491-3DE4-4A40-8A83-680C589BE53B}" dt="2023-05-10T15:58:16.844" v="383" actId="2696"/>
        <pc:sldMkLst>
          <pc:docMk/>
          <pc:sldMk cId="1097909919" sldId="1017"/>
        </pc:sldMkLst>
      </pc:sldChg>
      <pc:sldChg chg="del">
        <pc:chgData name="Kelly Stokes" userId="3e5c5154-569e-4d81-aa91-4f91841cdfa9" providerId="ADAL" clId="{467BE491-3DE4-4A40-8A83-680C589BE53B}" dt="2023-05-10T15:58:16.844" v="383" actId="2696"/>
        <pc:sldMkLst>
          <pc:docMk/>
          <pc:sldMk cId="1015423175" sldId="1018"/>
        </pc:sldMkLst>
      </pc:sldChg>
      <pc:sldChg chg="del">
        <pc:chgData name="Kelly Stokes" userId="3e5c5154-569e-4d81-aa91-4f91841cdfa9" providerId="ADAL" clId="{467BE491-3DE4-4A40-8A83-680C589BE53B}" dt="2023-05-10T15:58:16.844" v="383" actId="2696"/>
        <pc:sldMkLst>
          <pc:docMk/>
          <pc:sldMk cId="1905423870" sldId="1019"/>
        </pc:sldMkLst>
      </pc:sldChg>
      <pc:sldChg chg="del">
        <pc:chgData name="Kelly Stokes" userId="3e5c5154-569e-4d81-aa91-4f91841cdfa9" providerId="ADAL" clId="{467BE491-3DE4-4A40-8A83-680C589BE53B}" dt="2023-05-10T16:07:49.441" v="490" actId="2696"/>
        <pc:sldMkLst>
          <pc:docMk/>
          <pc:sldMk cId="2103810558" sldId="1022"/>
        </pc:sldMkLst>
      </pc:sldChg>
      <pc:sldChg chg="addSp modSp modAnim">
        <pc:chgData name="Kelly Stokes" userId="3e5c5154-569e-4d81-aa91-4f91841cdfa9" providerId="ADAL" clId="{467BE491-3DE4-4A40-8A83-680C589BE53B}" dt="2023-05-10T16:08:28.998" v="497"/>
        <pc:sldMkLst>
          <pc:docMk/>
          <pc:sldMk cId="1759038575" sldId="1023"/>
        </pc:sldMkLst>
        <pc:picChg chg="add mod">
          <ac:chgData name="Kelly Stokes" userId="3e5c5154-569e-4d81-aa91-4f91841cdfa9" providerId="ADAL" clId="{467BE491-3DE4-4A40-8A83-680C589BE53B}" dt="2023-05-10T16:08:16.673" v="492" actId="1076"/>
          <ac:picMkLst>
            <pc:docMk/>
            <pc:sldMk cId="1759038575" sldId="1023"/>
            <ac:picMk id="21506" creationId="{5D900BD7-F6E1-CCC9-F743-ECB221F97980}"/>
          </ac:picMkLst>
        </pc:picChg>
      </pc:sldChg>
      <pc:sldChg chg="del">
        <pc:chgData name="Kelly Stokes" userId="3e5c5154-569e-4d81-aa91-4f91841cdfa9" providerId="ADAL" clId="{467BE491-3DE4-4A40-8A83-680C589BE53B}" dt="2023-05-10T16:07:49.441" v="490" actId="2696"/>
        <pc:sldMkLst>
          <pc:docMk/>
          <pc:sldMk cId="2757853760" sldId="1024"/>
        </pc:sldMkLst>
      </pc:sldChg>
      <pc:sldChg chg="addSp modSp modAnim">
        <pc:chgData name="Kelly Stokes" userId="3e5c5154-569e-4d81-aa91-4f91841cdfa9" providerId="ADAL" clId="{467BE491-3DE4-4A40-8A83-680C589BE53B}" dt="2023-05-10T16:09:24.703" v="506"/>
        <pc:sldMkLst>
          <pc:docMk/>
          <pc:sldMk cId="540858713" sldId="1025"/>
        </pc:sldMkLst>
        <pc:picChg chg="add mod">
          <ac:chgData name="Kelly Stokes" userId="3e5c5154-569e-4d81-aa91-4f91841cdfa9" providerId="ADAL" clId="{467BE491-3DE4-4A40-8A83-680C589BE53B}" dt="2023-05-10T16:09:14.988" v="501" actId="1076"/>
          <ac:picMkLst>
            <pc:docMk/>
            <pc:sldMk cId="540858713" sldId="1025"/>
            <ac:picMk id="23554" creationId="{3B326A8D-D93F-9087-02CD-B4D8DADC3D70}"/>
          </ac:picMkLst>
        </pc:picChg>
      </pc:sldChg>
      <pc:sldChg chg="addSp modSp mod modAnim">
        <pc:chgData name="Kelly Stokes" userId="3e5c5154-569e-4d81-aa91-4f91841cdfa9" providerId="ADAL" clId="{467BE491-3DE4-4A40-8A83-680C589BE53B}" dt="2023-05-10T16:11:24.914" v="565"/>
        <pc:sldMkLst>
          <pc:docMk/>
          <pc:sldMk cId="651570683" sldId="1026"/>
        </pc:sldMkLst>
        <pc:spChg chg="mod">
          <ac:chgData name="Kelly Stokes" userId="3e5c5154-569e-4d81-aa91-4f91841cdfa9" providerId="ADAL" clId="{467BE491-3DE4-4A40-8A83-680C589BE53B}" dt="2023-05-10T16:11:12.267" v="561" actId="20577"/>
          <ac:spMkLst>
            <pc:docMk/>
            <pc:sldMk cId="651570683" sldId="1026"/>
            <ac:spMk id="2" creationId="{52DA34BA-82FC-47C5-BCE1-BB65E08B92A1}"/>
          </ac:spMkLst>
        </pc:spChg>
        <pc:spChg chg="add mod">
          <ac:chgData name="Kelly Stokes" userId="3e5c5154-569e-4d81-aa91-4f91841cdfa9" providerId="ADAL" clId="{467BE491-3DE4-4A40-8A83-680C589BE53B}" dt="2023-05-10T16:11:00.930" v="544" actId="1076"/>
          <ac:spMkLst>
            <pc:docMk/>
            <pc:sldMk cId="651570683" sldId="1026"/>
            <ac:spMk id="4" creationId="{A554FDEE-D579-70C2-0889-02A541A7DC53}"/>
          </ac:spMkLst>
        </pc:spChg>
        <pc:spChg chg="add mod">
          <ac:chgData name="Kelly Stokes" userId="3e5c5154-569e-4d81-aa91-4f91841cdfa9" providerId="ADAL" clId="{467BE491-3DE4-4A40-8A83-680C589BE53B}" dt="2023-05-10T16:11:08.979" v="548" actId="20577"/>
          <ac:spMkLst>
            <pc:docMk/>
            <pc:sldMk cId="651570683" sldId="1026"/>
            <ac:spMk id="6" creationId="{2B36AC66-170B-B1D6-80CC-0A131C43C0B3}"/>
          </ac:spMkLst>
        </pc:spChg>
        <pc:picChg chg="add mod">
          <ac:chgData name="Kelly Stokes" userId="3e5c5154-569e-4d81-aa91-4f91841cdfa9" providerId="ADAL" clId="{467BE491-3DE4-4A40-8A83-680C589BE53B}" dt="2023-05-10T16:09:11.045" v="500" actId="1076"/>
          <ac:picMkLst>
            <pc:docMk/>
            <pc:sldMk cId="651570683" sldId="1026"/>
            <ac:picMk id="24578" creationId="{A86F26FE-6159-147A-AB59-949AE6DF5C02}"/>
          </ac:picMkLst>
        </pc:picChg>
      </pc:sldChg>
      <pc:sldChg chg="addSp modSp mod modAnim">
        <pc:chgData name="Kelly Stokes" userId="3e5c5154-569e-4d81-aa91-4f91841cdfa9" providerId="ADAL" clId="{467BE491-3DE4-4A40-8A83-680C589BE53B}" dt="2023-05-10T16:13:09.966" v="619" actId="27636"/>
        <pc:sldMkLst>
          <pc:docMk/>
          <pc:sldMk cId="3295060675" sldId="1028"/>
        </pc:sldMkLst>
        <pc:spChg chg="mod">
          <ac:chgData name="Kelly Stokes" userId="3e5c5154-569e-4d81-aa91-4f91841cdfa9" providerId="ADAL" clId="{467BE491-3DE4-4A40-8A83-680C589BE53B}" dt="2023-05-10T16:12:15.103" v="594" actId="20577"/>
          <ac:spMkLst>
            <pc:docMk/>
            <pc:sldMk cId="3295060675" sldId="1028"/>
            <ac:spMk id="2" creationId="{52DA34BA-82FC-47C5-BCE1-BB65E08B92A1}"/>
          </ac:spMkLst>
        </pc:spChg>
        <pc:spChg chg="add mod">
          <ac:chgData name="Kelly Stokes" userId="3e5c5154-569e-4d81-aa91-4f91841cdfa9" providerId="ADAL" clId="{467BE491-3DE4-4A40-8A83-680C589BE53B}" dt="2023-05-10T16:13:09.966" v="619" actId="27636"/>
          <ac:spMkLst>
            <pc:docMk/>
            <pc:sldMk cId="3295060675" sldId="1028"/>
            <ac:spMk id="3" creationId="{98729CD8-AA5F-3D28-8C89-228AF58DDFA4}"/>
          </ac:spMkLst>
        </pc:spChg>
      </pc:sldChg>
      <pc:sldChg chg="del">
        <pc:chgData name="Kelly Stokes" userId="3e5c5154-569e-4d81-aa91-4f91841cdfa9" providerId="ADAL" clId="{467BE491-3DE4-4A40-8A83-680C589BE53B}" dt="2023-05-10T16:00:38.417" v="395" actId="2696"/>
        <pc:sldMkLst>
          <pc:docMk/>
          <pc:sldMk cId="3025249290" sldId="1035"/>
        </pc:sldMkLst>
      </pc:sldChg>
      <pc:sldChg chg="del">
        <pc:chgData name="Kelly Stokes" userId="3e5c5154-569e-4d81-aa91-4f91841cdfa9" providerId="ADAL" clId="{467BE491-3DE4-4A40-8A83-680C589BE53B}" dt="2023-05-10T16:00:38.417" v="395" actId="2696"/>
        <pc:sldMkLst>
          <pc:docMk/>
          <pc:sldMk cId="1657112304" sldId="1036"/>
        </pc:sldMkLst>
      </pc:sldChg>
      <pc:sldChg chg="del">
        <pc:chgData name="Kelly Stokes" userId="3e5c5154-569e-4d81-aa91-4f91841cdfa9" providerId="ADAL" clId="{467BE491-3DE4-4A40-8A83-680C589BE53B}" dt="2023-05-10T16:00:38.417" v="395" actId="2696"/>
        <pc:sldMkLst>
          <pc:docMk/>
          <pc:sldMk cId="3291965537" sldId="1037"/>
        </pc:sldMkLst>
      </pc:sldChg>
      <pc:sldChg chg="del">
        <pc:chgData name="Kelly Stokes" userId="3e5c5154-569e-4d81-aa91-4f91841cdfa9" providerId="ADAL" clId="{467BE491-3DE4-4A40-8A83-680C589BE53B}" dt="2023-05-10T16:00:38.417" v="395" actId="2696"/>
        <pc:sldMkLst>
          <pc:docMk/>
          <pc:sldMk cId="882634183" sldId="1038"/>
        </pc:sldMkLst>
      </pc:sldChg>
      <pc:sldChg chg="del">
        <pc:chgData name="Kelly Stokes" userId="3e5c5154-569e-4d81-aa91-4f91841cdfa9" providerId="ADAL" clId="{467BE491-3DE4-4A40-8A83-680C589BE53B}" dt="2023-05-10T16:00:38.417" v="395" actId="2696"/>
        <pc:sldMkLst>
          <pc:docMk/>
          <pc:sldMk cId="3791554859" sldId="1039"/>
        </pc:sldMkLst>
      </pc:sldChg>
      <pc:sldChg chg="del">
        <pc:chgData name="Kelly Stokes" userId="3e5c5154-569e-4d81-aa91-4f91841cdfa9" providerId="ADAL" clId="{467BE491-3DE4-4A40-8A83-680C589BE53B}" dt="2023-05-10T16:00:38.417" v="395" actId="2696"/>
        <pc:sldMkLst>
          <pc:docMk/>
          <pc:sldMk cId="3295234686" sldId="1040"/>
        </pc:sldMkLst>
      </pc:sldChg>
      <pc:sldChg chg="del">
        <pc:chgData name="Kelly Stokes" userId="3e5c5154-569e-4d81-aa91-4f91841cdfa9" providerId="ADAL" clId="{467BE491-3DE4-4A40-8A83-680C589BE53B}" dt="2023-05-10T16:00:38.417" v="395" actId="2696"/>
        <pc:sldMkLst>
          <pc:docMk/>
          <pc:sldMk cId="1788539946" sldId="1041"/>
        </pc:sldMkLst>
      </pc:sldChg>
      <pc:sldChg chg="del">
        <pc:chgData name="Kelly Stokes" userId="3e5c5154-569e-4d81-aa91-4f91841cdfa9" providerId="ADAL" clId="{467BE491-3DE4-4A40-8A83-680C589BE53B}" dt="2023-05-10T16:00:38.417" v="395" actId="2696"/>
        <pc:sldMkLst>
          <pc:docMk/>
          <pc:sldMk cId="2404818866" sldId="1042"/>
        </pc:sldMkLst>
      </pc:sldChg>
      <pc:sldChg chg="del">
        <pc:chgData name="Kelly Stokes" userId="3e5c5154-569e-4d81-aa91-4f91841cdfa9" providerId="ADAL" clId="{467BE491-3DE4-4A40-8A83-680C589BE53B}" dt="2023-05-10T16:07:49.441" v="490" actId="2696"/>
        <pc:sldMkLst>
          <pc:docMk/>
          <pc:sldMk cId="1435381134" sldId="1055"/>
        </pc:sldMkLst>
      </pc:sldChg>
      <pc:sldChg chg="addSp modSp modAnim">
        <pc:chgData name="Kelly Stokes" userId="3e5c5154-569e-4d81-aa91-4f91841cdfa9" providerId="ADAL" clId="{467BE491-3DE4-4A40-8A83-680C589BE53B}" dt="2023-05-10T16:10:20.427" v="515"/>
        <pc:sldMkLst>
          <pc:docMk/>
          <pc:sldMk cId="1426612903" sldId="1057"/>
        </pc:sldMkLst>
        <pc:picChg chg="add mod">
          <ac:chgData name="Kelly Stokes" userId="3e5c5154-569e-4d81-aa91-4f91841cdfa9" providerId="ADAL" clId="{467BE491-3DE4-4A40-8A83-680C589BE53B}" dt="2023-05-10T16:10:03.532" v="508" actId="1076"/>
          <ac:picMkLst>
            <pc:docMk/>
            <pc:sldMk cId="1426612903" sldId="1057"/>
            <ac:picMk id="25602" creationId="{D77E1C49-1C8E-3AE8-D051-FA16BC43D88C}"/>
          </ac:picMkLst>
        </pc:picChg>
      </pc:sldChg>
      <pc:sldChg chg="addSp modSp mod modAnim">
        <pc:chgData name="Kelly Stokes" userId="3e5c5154-569e-4d81-aa91-4f91841cdfa9" providerId="ADAL" clId="{467BE491-3DE4-4A40-8A83-680C589BE53B}" dt="2023-05-10T16:11:56.792" v="589"/>
        <pc:sldMkLst>
          <pc:docMk/>
          <pc:sldMk cId="1679027333" sldId="1058"/>
        </pc:sldMkLst>
        <pc:spChg chg="mod">
          <ac:chgData name="Kelly Stokes" userId="3e5c5154-569e-4d81-aa91-4f91841cdfa9" providerId="ADAL" clId="{467BE491-3DE4-4A40-8A83-680C589BE53B}" dt="2023-05-10T16:11:45.502" v="585" actId="20577"/>
          <ac:spMkLst>
            <pc:docMk/>
            <pc:sldMk cId="1679027333" sldId="1058"/>
            <ac:spMk id="2" creationId="{52DA34BA-82FC-47C5-BCE1-BB65E08B92A1}"/>
          </ac:spMkLst>
        </pc:spChg>
        <pc:spChg chg="add mod">
          <ac:chgData name="Kelly Stokes" userId="3e5c5154-569e-4d81-aa91-4f91841cdfa9" providerId="ADAL" clId="{467BE491-3DE4-4A40-8A83-680C589BE53B}" dt="2023-05-10T16:11:33.543" v="568" actId="1076"/>
          <ac:spMkLst>
            <pc:docMk/>
            <pc:sldMk cId="1679027333" sldId="1058"/>
            <ac:spMk id="4" creationId="{A57A9C62-1FB6-8D68-ED5B-97CBA0DB6BC3}"/>
          </ac:spMkLst>
        </pc:spChg>
        <pc:spChg chg="add mod">
          <ac:chgData name="Kelly Stokes" userId="3e5c5154-569e-4d81-aa91-4f91841cdfa9" providerId="ADAL" clId="{467BE491-3DE4-4A40-8A83-680C589BE53B}" dt="2023-05-10T16:11:41.998" v="572" actId="6549"/>
          <ac:spMkLst>
            <pc:docMk/>
            <pc:sldMk cId="1679027333" sldId="1058"/>
            <ac:spMk id="6" creationId="{7DD96D90-F193-D3AB-0FB8-EFA519369676}"/>
          </ac:spMkLst>
        </pc:spChg>
        <pc:picChg chg="add mod">
          <ac:chgData name="Kelly Stokes" userId="3e5c5154-569e-4d81-aa91-4f91841cdfa9" providerId="ADAL" clId="{467BE491-3DE4-4A40-8A83-680C589BE53B}" dt="2023-05-10T16:10:09.393" v="511" actId="1076"/>
          <ac:picMkLst>
            <pc:docMk/>
            <pc:sldMk cId="1679027333" sldId="1058"/>
            <ac:picMk id="26626" creationId="{2DEC2319-68C5-9485-CC62-F570F20A60FA}"/>
          </ac:picMkLst>
        </pc:picChg>
      </pc:sldChg>
      <pc:sldChg chg="addSp modSp mod modAnim">
        <pc:chgData name="Kelly Stokes" userId="3e5c5154-569e-4d81-aa91-4f91841cdfa9" providerId="ADAL" clId="{467BE491-3DE4-4A40-8A83-680C589BE53B}" dt="2023-05-10T16:10:52.772" v="541"/>
        <pc:sldMkLst>
          <pc:docMk/>
          <pc:sldMk cId="1746633032" sldId="1059"/>
        </pc:sldMkLst>
        <pc:spChg chg="mod">
          <ac:chgData name="Kelly Stokes" userId="3e5c5154-569e-4d81-aa91-4f91841cdfa9" providerId="ADAL" clId="{467BE491-3DE4-4A40-8A83-680C589BE53B}" dt="2023-05-10T16:10:42.862" v="537" actId="1076"/>
          <ac:spMkLst>
            <pc:docMk/>
            <pc:sldMk cId="1746633032" sldId="1059"/>
            <ac:spMk id="2" creationId="{52DA34BA-82FC-47C5-BCE1-BB65E08B92A1}"/>
          </ac:spMkLst>
        </pc:spChg>
        <pc:spChg chg="add mod">
          <ac:chgData name="Kelly Stokes" userId="3e5c5154-569e-4d81-aa91-4f91841cdfa9" providerId="ADAL" clId="{467BE491-3DE4-4A40-8A83-680C589BE53B}" dt="2023-05-10T16:10:28.591" v="518" actId="1076"/>
          <ac:spMkLst>
            <pc:docMk/>
            <pc:sldMk cId="1746633032" sldId="1059"/>
            <ac:spMk id="4" creationId="{3AEDEBB7-C8B3-9CE0-2564-7B3374C51DE4}"/>
          </ac:spMkLst>
        </pc:spChg>
        <pc:spChg chg="add mod">
          <ac:chgData name="Kelly Stokes" userId="3e5c5154-569e-4d81-aa91-4f91841cdfa9" providerId="ADAL" clId="{467BE491-3DE4-4A40-8A83-680C589BE53B}" dt="2023-05-10T16:10:36.573" v="522" actId="20577"/>
          <ac:spMkLst>
            <pc:docMk/>
            <pc:sldMk cId="1746633032" sldId="1059"/>
            <ac:spMk id="6" creationId="{5127B12F-0F23-32A9-DE18-679067713401}"/>
          </ac:spMkLst>
        </pc:spChg>
        <pc:picChg chg="add mod">
          <ac:chgData name="Kelly Stokes" userId="3e5c5154-569e-4d81-aa91-4f91841cdfa9" providerId="ADAL" clId="{467BE491-3DE4-4A40-8A83-680C589BE53B}" dt="2023-05-10T16:08:20.759" v="494" actId="1076"/>
          <ac:picMkLst>
            <pc:docMk/>
            <pc:sldMk cId="1746633032" sldId="1059"/>
            <ac:picMk id="22530" creationId="{437DB9F6-9452-E7F9-BE12-5DC5D985A517}"/>
          </ac:picMkLst>
        </pc:picChg>
      </pc:sldChg>
      <pc:sldChg chg="del">
        <pc:chgData name="Kelly Stokes" userId="3e5c5154-569e-4d81-aa91-4f91841cdfa9" providerId="ADAL" clId="{467BE491-3DE4-4A40-8A83-680C589BE53B}" dt="2023-05-10T16:12:08.985" v="590" actId="2696"/>
        <pc:sldMkLst>
          <pc:docMk/>
          <pc:sldMk cId="900252517" sldId="1060"/>
        </pc:sldMkLst>
      </pc:sldChg>
      <pc:sldChg chg="del">
        <pc:chgData name="Kelly Stokes" userId="3e5c5154-569e-4d81-aa91-4f91841cdfa9" providerId="ADAL" clId="{467BE491-3DE4-4A40-8A83-680C589BE53B}" dt="2023-05-10T16:12:08.985" v="590" actId="2696"/>
        <pc:sldMkLst>
          <pc:docMk/>
          <pc:sldMk cId="445309593" sldId="1061"/>
        </pc:sldMkLst>
      </pc:sldChg>
      <pc:sldChg chg="addSp modSp mod modAnim">
        <pc:chgData name="Kelly Stokes" userId="3e5c5154-569e-4d81-aa91-4f91841cdfa9" providerId="ADAL" clId="{467BE491-3DE4-4A40-8A83-680C589BE53B}" dt="2023-05-10T16:12:58.153" v="613" actId="27636"/>
        <pc:sldMkLst>
          <pc:docMk/>
          <pc:sldMk cId="1497437578" sldId="1062"/>
        </pc:sldMkLst>
        <pc:spChg chg="add mod">
          <ac:chgData name="Kelly Stokes" userId="3e5c5154-569e-4d81-aa91-4f91841cdfa9" providerId="ADAL" clId="{467BE491-3DE4-4A40-8A83-680C589BE53B}" dt="2023-05-10T16:12:58.153" v="613" actId="27636"/>
          <ac:spMkLst>
            <pc:docMk/>
            <pc:sldMk cId="1497437578" sldId="1062"/>
            <ac:spMk id="3" creationId="{6FECA048-EE22-98FC-23AB-DD14EC333827}"/>
          </ac:spMkLst>
        </pc:spChg>
      </pc:sldChg>
      <pc:sldChg chg="del">
        <pc:chgData name="Kelly Stokes" userId="3e5c5154-569e-4d81-aa91-4f91841cdfa9" providerId="ADAL" clId="{467BE491-3DE4-4A40-8A83-680C589BE53B}" dt="2023-05-10T16:12:08.985" v="590" actId="2696"/>
        <pc:sldMkLst>
          <pc:docMk/>
          <pc:sldMk cId="1270915528" sldId="1065"/>
        </pc:sldMkLst>
      </pc:sldChg>
      <pc:sldChg chg="del">
        <pc:chgData name="Kelly Stokes" userId="3e5c5154-569e-4d81-aa91-4f91841cdfa9" providerId="ADAL" clId="{467BE491-3DE4-4A40-8A83-680C589BE53B}" dt="2023-05-10T16:12:08.985" v="590" actId="2696"/>
        <pc:sldMkLst>
          <pc:docMk/>
          <pc:sldMk cId="57506790" sldId="1066"/>
        </pc:sldMkLst>
      </pc:sldChg>
      <pc:sldChg chg="addSp modSp mod modAnim">
        <pc:chgData name="Kelly Stokes" userId="3e5c5154-569e-4d81-aa91-4f91841cdfa9" providerId="ADAL" clId="{467BE491-3DE4-4A40-8A83-680C589BE53B}" dt="2023-05-10T16:12:43.777" v="607" actId="27636"/>
        <pc:sldMkLst>
          <pc:docMk/>
          <pc:sldMk cId="1185432758" sldId="1067"/>
        </pc:sldMkLst>
        <pc:spChg chg="mod">
          <ac:chgData name="Kelly Stokes" userId="3e5c5154-569e-4d81-aa91-4f91841cdfa9" providerId="ADAL" clId="{467BE491-3DE4-4A40-8A83-680C589BE53B}" dt="2023-05-10T16:12:25.566" v="597" actId="20577"/>
          <ac:spMkLst>
            <pc:docMk/>
            <pc:sldMk cId="1185432758" sldId="1067"/>
            <ac:spMk id="2" creationId="{52DA34BA-82FC-47C5-BCE1-BB65E08B92A1}"/>
          </ac:spMkLst>
        </pc:spChg>
        <pc:spChg chg="add mod">
          <ac:chgData name="Kelly Stokes" userId="3e5c5154-569e-4d81-aa91-4f91841cdfa9" providerId="ADAL" clId="{467BE491-3DE4-4A40-8A83-680C589BE53B}" dt="2023-05-10T16:12:43.777" v="607" actId="27636"/>
          <ac:spMkLst>
            <pc:docMk/>
            <pc:sldMk cId="1185432758" sldId="1067"/>
            <ac:spMk id="3" creationId="{5A6EF6C1-CDE7-568D-DB68-54AC712A5665}"/>
          </ac:spMkLst>
        </pc:spChg>
      </pc:sldChg>
      <pc:sldChg chg="del">
        <pc:chgData name="Kelly Stokes" userId="3e5c5154-569e-4d81-aa91-4f91841cdfa9" providerId="ADAL" clId="{467BE491-3DE4-4A40-8A83-680C589BE53B}" dt="2023-05-10T16:12:08.985" v="590" actId="2696"/>
        <pc:sldMkLst>
          <pc:docMk/>
          <pc:sldMk cId="3613634411" sldId="1070"/>
        </pc:sldMkLst>
      </pc:sldChg>
      <pc:sldChg chg="del">
        <pc:chgData name="Kelly Stokes" userId="3e5c5154-569e-4d81-aa91-4f91841cdfa9" providerId="ADAL" clId="{467BE491-3DE4-4A40-8A83-680C589BE53B}" dt="2023-05-10T16:12:08.985" v="590" actId="2696"/>
        <pc:sldMkLst>
          <pc:docMk/>
          <pc:sldMk cId="1146134268" sldId="1071"/>
        </pc:sldMkLst>
      </pc:sldChg>
      <pc:sldChg chg="addSp modSp mod">
        <pc:chgData name="Kelly Stokes" userId="3e5c5154-569e-4d81-aa91-4f91841cdfa9" providerId="ADAL" clId="{467BE491-3DE4-4A40-8A83-680C589BE53B}" dt="2023-05-10T16:13:43.172" v="621" actId="1076"/>
        <pc:sldMkLst>
          <pc:docMk/>
          <pc:sldMk cId="1055987471" sldId="1075"/>
        </pc:sldMkLst>
        <pc:spChg chg="add mod">
          <ac:chgData name="Kelly Stokes" userId="3e5c5154-569e-4d81-aa91-4f91841cdfa9" providerId="ADAL" clId="{467BE491-3DE4-4A40-8A83-680C589BE53B}" dt="2023-05-10T16:13:43.172" v="621" actId="1076"/>
          <ac:spMkLst>
            <pc:docMk/>
            <pc:sldMk cId="1055987471" sldId="1075"/>
            <ac:spMk id="3" creationId="{E3DF6006-B023-244D-165C-3157F2A93860}"/>
          </ac:spMkLst>
        </pc:spChg>
      </pc:sldChg>
      <pc:sldChg chg="del">
        <pc:chgData name="Kelly Stokes" userId="3e5c5154-569e-4d81-aa91-4f91841cdfa9" providerId="ADAL" clId="{467BE491-3DE4-4A40-8A83-680C589BE53B}" dt="2023-05-10T15:59:30.156" v="391" actId="2696"/>
        <pc:sldMkLst>
          <pc:docMk/>
          <pc:sldMk cId="3813494080" sldId="1076"/>
        </pc:sldMkLst>
      </pc:sldChg>
      <pc:sldChg chg="del">
        <pc:chgData name="Kelly Stokes" userId="3e5c5154-569e-4d81-aa91-4f91841cdfa9" providerId="ADAL" clId="{467BE491-3DE4-4A40-8A83-680C589BE53B}" dt="2023-05-10T15:59:30.156" v="391" actId="2696"/>
        <pc:sldMkLst>
          <pc:docMk/>
          <pc:sldMk cId="1444887472" sldId="1077"/>
        </pc:sldMkLst>
      </pc:sldChg>
      <pc:sldChg chg="addSp modSp mod">
        <pc:chgData name="Kelly Stokes" userId="3e5c5154-569e-4d81-aa91-4f91841cdfa9" providerId="ADAL" clId="{467BE491-3DE4-4A40-8A83-680C589BE53B}" dt="2023-05-10T16:13:52.182" v="624" actId="14100"/>
        <pc:sldMkLst>
          <pc:docMk/>
          <pc:sldMk cId="2042851244" sldId="1078"/>
        </pc:sldMkLst>
        <pc:spChg chg="add mod">
          <ac:chgData name="Kelly Stokes" userId="3e5c5154-569e-4d81-aa91-4f91841cdfa9" providerId="ADAL" clId="{467BE491-3DE4-4A40-8A83-680C589BE53B}" dt="2023-05-10T16:13:52.182" v="624" actId="14100"/>
          <ac:spMkLst>
            <pc:docMk/>
            <pc:sldMk cId="2042851244" sldId="1078"/>
            <ac:spMk id="3" creationId="{7C895EA9-B780-DC45-27FD-4BF7B7BBB523}"/>
          </ac:spMkLst>
        </pc:spChg>
      </pc:sldChg>
      <pc:sldChg chg="del">
        <pc:chgData name="Kelly Stokes" userId="3e5c5154-569e-4d81-aa91-4f91841cdfa9" providerId="ADAL" clId="{467BE491-3DE4-4A40-8A83-680C589BE53B}" dt="2023-05-10T15:59:30.156" v="391" actId="2696"/>
        <pc:sldMkLst>
          <pc:docMk/>
          <pc:sldMk cId="2932322142" sldId="1079"/>
        </pc:sldMkLst>
      </pc:sldChg>
      <pc:sldChg chg="del">
        <pc:chgData name="Kelly Stokes" userId="3e5c5154-569e-4d81-aa91-4f91841cdfa9" providerId="ADAL" clId="{467BE491-3DE4-4A40-8A83-680C589BE53B}" dt="2023-05-10T15:59:30.156" v="391" actId="2696"/>
        <pc:sldMkLst>
          <pc:docMk/>
          <pc:sldMk cId="668551875" sldId="1080"/>
        </pc:sldMkLst>
      </pc:sldChg>
      <pc:sldChg chg="ord">
        <pc:chgData name="Kelly Stokes" userId="3e5c5154-569e-4d81-aa91-4f91841cdfa9" providerId="ADAL" clId="{467BE491-3DE4-4A40-8A83-680C589BE53B}" dt="2023-05-10T15:59:12.724" v="390"/>
        <pc:sldMkLst>
          <pc:docMk/>
          <pc:sldMk cId="3547474429" sldId="1081"/>
        </pc:sldMkLst>
      </pc:sldChg>
      <pc:sldChg chg="del">
        <pc:chgData name="Kelly Stokes" userId="3e5c5154-569e-4d81-aa91-4f91841cdfa9" providerId="ADAL" clId="{467BE491-3DE4-4A40-8A83-680C589BE53B}" dt="2023-05-10T15:59:30.156" v="391" actId="2696"/>
        <pc:sldMkLst>
          <pc:docMk/>
          <pc:sldMk cId="3698782596" sldId="1082"/>
        </pc:sldMkLst>
      </pc:sldChg>
      <pc:sldChg chg="del">
        <pc:chgData name="Kelly Stokes" userId="3e5c5154-569e-4d81-aa91-4f91841cdfa9" providerId="ADAL" clId="{467BE491-3DE4-4A40-8A83-680C589BE53B}" dt="2023-05-10T15:59:30.156" v="391" actId="2696"/>
        <pc:sldMkLst>
          <pc:docMk/>
          <pc:sldMk cId="3906437906" sldId="1083"/>
        </pc:sldMkLst>
      </pc:sldChg>
      <pc:sldChg chg="del">
        <pc:chgData name="Kelly Stokes" userId="3e5c5154-569e-4d81-aa91-4f91841cdfa9" providerId="ADAL" clId="{467BE491-3DE4-4A40-8A83-680C589BE53B}" dt="2023-05-10T15:59:30.156" v="391" actId="2696"/>
        <pc:sldMkLst>
          <pc:docMk/>
          <pc:sldMk cId="1638920014" sldId="1084"/>
        </pc:sldMkLst>
      </pc:sldChg>
      <pc:sldChg chg="del">
        <pc:chgData name="Kelly Stokes" userId="3e5c5154-569e-4d81-aa91-4f91841cdfa9" providerId="ADAL" clId="{467BE491-3DE4-4A40-8A83-680C589BE53B}" dt="2023-05-10T15:59:30.156" v="391" actId="2696"/>
        <pc:sldMkLst>
          <pc:docMk/>
          <pc:sldMk cId="1994138498" sldId="1085"/>
        </pc:sldMkLst>
      </pc:sldChg>
      <pc:sldChg chg="del">
        <pc:chgData name="Kelly Stokes" userId="3e5c5154-569e-4d81-aa91-4f91841cdfa9" providerId="ADAL" clId="{467BE491-3DE4-4A40-8A83-680C589BE53B}" dt="2023-05-10T15:59:30.156" v="391" actId="2696"/>
        <pc:sldMkLst>
          <pc:docMk/>
          <pc:sldMk cId="3290774002" sldId="1086"/>
        </pc:sldMkLst>
      </pc:sldChg>
      <pc:sldChg chg="del">
        <pc:chgData name="Kelly Stokes" userId="3e5c5154-569e-4d81-aa91-4f91841cdfa9" providerId="ADAL" clId="{467BE491-3DE4-4A40-8A83-680C589BE53B}" dt="2023-05-10T15:59:30.156" v="391" actId="2696"/>
        <pc:sldMkLst>
          <pc:docMk/>
          <pc:sldMk cId="1883423363" sldId="1087"/>
        </pc:sldMkLst>
      </pc:sldChg>
      <pc:sldChg chg="del">
        <pc:chgData name="Kelly Stokes" userId="3e5c5154-569e-4d81-aa91-4f91841cdfa9" providerId="ADAL" clId="{467BE491-3DE4-4A40-8A83-680C589BE53B}" dt="2023-05-10T16:14:07.706" v="625" actId="2696"/>
        <pc:sldMkLst>
          <pc:docMk/>
          <pc:sldMk cId="2700273643" sldId="1090"/>
        </pc:sldMkLst>
      </pc:sldChg>
      <pc:sldChg chg="addSp modSp modAnim">
        <pc:chgData name="Kelly Stokes" userId="3e5c5154-569e-4d81-aa91-4f91841cdfa9" providerId="ADAL" clId="{467BE491-3DE4-4A40-8A83-680C589BE53B}" dt="2023-05-10T16:14:41.761" v="632"/>
        <pc:sldMkLst>
          <pc:docMk/>
          <pc:sldMk cId="2375644184" sldId="1091"/>
        </pc:sldMkLst>
        <pc:picChg chg="add mod">
          <ac:chgData name="Kelly Stokes" userId="3e5c5154-569e-4d81-aa91-4f91841cdfa9" providerId="ADAL" clId="{467BE491-3DE4-4A40-8A83-680C589BE53B}" dt="2023-05-10T16:14:33.154" v="629" actId="1076"/>
          <ac:picMkLst>
            <pc:docMk/>
            <pc:sldMk cId="2375644184" sldId="1091"/>
            <ac:picMk id="27650" creationId="{7EB0B9C1-CAA0-93F5-1CE0-75D50859C9BC}"/>
          </ac:picMkLst>
        </pc:picChg>
      </pc:sldChg>
      <pc:sldChg chg="del">
        <pc:chgData name="Kelly Stokes" userId="3e5c5154-569e-4d81-aa91-4f91841cdfa9" providerId="ADAL" clId="{467BE491-3DE4-4A40-8A83-680C589BE53B}" dt="2023-05-10T16:14:07.706" v="625" actId="2696"/>
        <pc:sldMkLst>
          <pc:docMk/>
          <pc:sldMk cId="2912192562" sldId="1092"/>
        </pc:sldMkLst>
      </pc:sldChg>
      <pc:sldChg chg="addSp modSp modAnim">
        <pc:chgData name="Kelly Stokes" userId="3e5c5154-569e-4d81-aa91-4f91841cdfa9" providerId="ADAL" clId="{467BE491-3DE4-4A40-8A83-680C589BE53B}" dt="2023-05-10T16:15:17.134" v="639"/>
        <pc:sldMkLst>
          <pc:docMk/>
          <pc:sldMk cId="763841117" sldId="1093"/>
        </pc:sldMkLst>
        <pc:picChg chg="add mod">
          <ac:chgData name="Kelly Stokes" userId="3e5c5154-569e-4d81-aa91-4f91841cdfa9" providerId="ADAL" clId="{467BE491-3DE4-4A40-8A83-680C589BE53B}" dt="2023-05-10T16:15:06.954" v="634" actId="1076"/>
          <ac:picMkLst>
            <pc:docMk/>
            <pc:sldMk cId="763841117" sldId="1093"/>
            <ac:picMk id="29698" creationId="{EF054947-D66F-8EFE-1951-3B29E0067A55}"/>
          </ac:picMkLst>
        </pc:picChg>
      </pc:sldChg>
      <pc:sldChg chg="addSp modSp mod modAnim">
        <pc:chgData name="Kelly Stokes" userId="3e5c5154-569e-4d81-aa91-4f91841cdfa9" providerId="ADAL" clId="{467BE491-3DE4-4A40-8A83-680C589BE53B}" dt="2023-05-10T16:16:16.993" v="666"/>
        <pc:sldMkLst>
          <pc:docMk/>
          <pc:sldMk cId="1431557489" sldId="1096"/>
        </pc:sldMkLst>
        <pc:spChg chg="mod">
          <ac:chgData name="Kelly Stokes" userId="3e5c5154-569e-4d81-aa91-4f91841cdfa9" providerId="ADAL" clId="{467BE491-3DE4-4A40-8A83-680C589BE53B}" dt="2023-05-10T16:16:06.401" v="662" actId="20577"/>
          <ac:spMkLst>
            <pc:docMk/>
            <pc:sldMk cId="1431557489" sldId="1096"/>
            <ac:spMk id="2" creationId="{52DA34BA-82FC-47C5-BCE1-BB65E08B92A1}"/>
          </ac:spMkLst>
        </pc:spChg>
        <pc:spChg chg="add mod">
          <ac:chgData name="Kelly Stokes" userId="3e5c5154-569e-4d81-aa91-4f91841cdfa9" providerId="ADAL" clId="{467BE491-3DE4-4A40-8A83-680C589BE53B}" dt="2023-05-10T16:15:54.130" v="645" actId="1076"/>
          <ac:spMkLst>
            <pc:docMk/>
            <pc:sldMk cId="1431557489" sldId="1096"/>
            <ac:spMk id="4" creationId="{59FFEF58-AB53-C0CE-2232-3F9D8E1135EF}"/>
          </ac:spMkLst>
        </pc:spChg>
        <pc:spChg chg="add mod">
          <ac:chgData name="Kelly Stokes" userId="3e5c5154-569e-4d81-aa91-4f91841cdfa9" providerId="ADAL" clId="{467BE491-3DE4-4A40-8A83-680C589BE53B}" dt="2023-05-10T16:16:03.338" v="649" actId="20577"/>
          <ac:spMkLst>
            <pc:docMk/>
            <pc:sldMk cId="1431557489" sldId="1096"/>
            <ac:spMk id="6" creationId="{7795CCFE-FDB0-2F7D-0303-D3F9F20055E2}"/>
          </ac:spMkLst>
        </pc:spChg>
        <pc:picChg chg="add mod">
          <ac:chgData name="Kelly Stokes" userId="3e5c5154-569e-4d81-aa91-4f91841cdfa9" providerId="ADAL" clId="{467BE491-3DE4-4A40-8A83-680C589BE53B}" dt="2023-05-10T16:14:39.125" v="631" actId="1076"/>
          <ac:picMkLst>
            <pc:docMk/>
            <pc:sldMk cId="1431557489" sldId="1096"/>
            <ac:picMk id="28674" creationId="{797E9B4B-B026-7535-A0BC-0E9213493EAF}"/>
          </ac:picMkLst>
        </pc:picChg>
      </pc:sldChg>
      <pc:sldChg chg="addSp modSp mod modAnim">
        <pc:chgData name="Kelly Stokes" userId="3e5c5154-569e-4d81-aa91-4f91841cdfa9" providerId="ADAL" clId="{467BE491-3DE4-4A40-8A83-680C589BE53B}" dt="2023-05-10T16:16:55.014" v="695"/>
        <pc:sldMkLst>
          <pc:docMk/>
          <pc:sldMk cId="2521955746" sldId="1097"/>
        </pc:sldMkLst>
        <pc:spChg chg="mod">
          <ac:chgData name="Kelly Stokes" userId="3e5c5154-569e-4d81-aa91-4f91841cdfa9" providerId="ADAL" clId="{467BE491-3DE4-4A40-8A83-680C589BE53B}" dt="2023-05-10T16:16:44.648" v="691" actId="14100"/>
          <ac:spMkLst>
            <pc:docMk/>
            <pc:sldMk cId="2521955746" sldId="1097"/>
            <ac:spMk id="2" creationId="{52DA34BA-82FC-47C5-BCE1-BB65E08B92A1}"/>
          </ac:spMkLst>
        </pc:spChg>
        <pc:spChg chg="add mod">
          <ac:chgData name="Kelly Stokes" userId="3e5c5154-569e-4d81-aa91-4f91841cdfa9" providerId="ADAL" clId="{467BE491-3DE4-4A40-8A83-680C589BE53B}" dt="2023-05-10T16:16:30.653" v="670" actId="1076"/>
          <ac:spMkLst>
            <pc:docMk/>
            <pc:sldMk cId="2521955746" sldId="1097"/>
            <ac:spMk id="4" creationId="{673D6BB9-0596-3D9A-DB3B-971923B719C8}"/>
          </ac:spMkLst>
        </pc:spChg>
        <pc:spChg chg="add mod">
          <ac:chgData name="Kelly Stokes" userId="3e5c5154-569e-4d81-aa91-4f91841cdfa9" providerId="ADAL" clId="{467BE491-3DE4-4A40-8A83-680C589BE53B}" dt="2023-05-10T16:16:35.754" v="673" actId="20577"/>
          <ac:spMkLst>
            <pc:docMk/>
            <pc:sldMk cId="2521955746" sldId="1097"/>
            <ac:spMk id="6" creationId="{A556C20A-1472-00C7-2378-FB793314BF02}"/>
          </ac:spMkLst>
        </pc:spChg>
        <pc:picChg chg="add mod">
          <ac:chgData name="Kelly Stokes" userId="3e5c5154-569e-4d81-aa91-4f91841cdfa9" providerId="ADAL" clId="{467BE491-3DE4-4A40-8A83-680C589BE53B}" dt="2023-05-10T16:15:23.925" v="641" actId="1076"/>
          <ac:picMkLst>
            <pc:docMk/>
            <pc:sldMk cId="2521955746" sldId="1097"/>
            <ac:picMk id="30722" creationId="{F655758F-E12B-328E-F0FE-135DC2EF5135}"/>
          </ac:picMkLst>
        </pc:picChg>
      </pc:sldChg>
      <pc:sldChg chg="addSp modSp mod modAnim">
        <pc:chgData name="Kelly Stokes" userId="3e5c5154-569e-4d81-aa91-4f91841cdfa9" providerId="ADAL" clId="{467BE491-3DE4-4A40-8A83-680C589BE53B}" dt="2023-05-10T16:17:33.893" v="709" actId="20577"/>
        <pc:sldMkLst>
          <pc:docMk/>
          <pc:sldMk cId="1236151233" sldId="1099"/>
        </pc:sldMkLst>
        <pc:spChg chg="add mod">
          <ac:chgData name="Kelly Stokes" userId="3e5c5154-569e-4d81-aa91-4f91841cdfa9" providerId="ADAL" clId="{467BE491-3DE4-4A40-8A83-680C589BE53B}" dt="2023-05-10T16:17:33.893" v="709" actId="20577"/>
          <ac:spMkLst>
            <pc:docMk/>
            <pc:sldMk cId="1236151233" sldId="1099"/>
            <ac:spMk id="3" creationId="{0096DE96-E9B5-BDAD-5BE0-B13C91220EDA}"/>
          </ac:spMkLst>
        </pc:spChg>
      </pc:sldChg>
      <pc:sldChg chg="del">
        <pc:chgData name="Kelly Stokes" userId="3e5c5154-569e-4d81-aa91-4f91841cdfa9" providerId="ADAL" clId="{467BE491-3DE4-4A40-8A83-680C589BE53B}" dt="2023-05-10T16:00:54.951" v="396" actId="2696"/>
        <pc:sldMkLst>
          <pc:docMk/>
          <pc:sldMk cId="1320696433" sldId="1109"/>
        </pc:sldMkLst>
      </pc:sldChg>
      <pc:sldChg chg="del">
        <pc:chgData name="Kelly Stokes" userId="3e5c5154-569e-4d81-aa91-4f91841cdfa9" providerId="ADAL" clId="{467BE491-3DE4-4A40-8A83-680C589BE53B}" dt="2023-05-10T16:00:54.951" v="396" actId="2696"/>
        <pc:sldMkLst>
          <pc:docMk/>
          <pc:sldMk cId="1546097404" sldId="1110"/>
        </pc:sldMkLst>
      </pc:sldChg>
      <pc:sldChg chg="del">
        <pc:chgData name="Kelly Stokes" userId="3e5c5154-569e-4d81-aa91-4f91841cdfa9" providerId="ADAL" clId="{467BE491-3DE4-4A40-8A83-680C589BE53B}" dt="2023-05-10T16:00:54.951" v="396" actId="2696"/>
        <pc:sldMkLst>
          <pc:docMk/>
          <pc:sldMk cId="3450457473" sldId="1111"/>
        </pc:sldMkLst>
      </pc:sldChg>
      <pc:sldChg chg="del">
        <pc:chgData name="Kelly Stokes" userId="3e5c5154-569e-4d81-aa91-4f91841cdfa9" providerId="ADAL" clId="{467BE491-3DE4-4A40-8A83-680C589BE53B}" dt="2023-05-10T16:00:54.951" v="396" actId="2696"/>
        <pc:sldMkLst>
          <pc:docMk/>
          <pc:sldMk cId="1914315539" sldId="1112"/>
        </pc:sldMkLst>
      </pc:sldChg>
      <pc:sldChg chg="del">
        <pc:chgData name="Kelly Stokes" userId="3e5c5154-569e-4d81-aa91-4f91841cdfa9" providerId="ADAL" clId="{467BE491-3DE4-4A40-8A83-680C589BE53B}" dt="2023-05-10T16:00:54.951" v="396" actId="2696"/>
        <pc:sldMkLst>
          <pc:docMk/>
          <pc:sldMk cId="2132223288" sldId="1113"/>
        </pc:sldMkLst>
      </pc:sldChg>
      <pc:sldChg chg="del">
        <pc:chgData name="Kelly Stokes" userId="3e5c5154-569e-4d81-aa91-4f91841cdfa9" providerId="ADAL" clId="{467BE491-3DE4-4A40-8A83-680C589BE53B}" dt="2023-05-10T16:00:54.951" v="396" actId="2696"/>
        <pc:sldMkLst>
          <pc:docMk/>
          <pc:sldMk cId="3200978728" sldId="1114"/>
        </pc:sldMkLst>
      </pc:sldChg>
      <pc:sldChg chg="del">
        <pc:chgData name="Kelly Stokes" userId="3e5c5154-569e-4d81-aa91-4f91841cdfa9" providerId="ADAL" clId="{467BE491-3DE4-4A40-8A83-680C589BE53B}" dt="2023-05-10T16:00:54.951" v="396" actId="2696"/>
        <pc:sldMkLst>
          <pc:docMk/>
          <pc:sldMk cId="3759170855" sldId="1115"/>
        </pc:sldMkLst>
      </pc:sldChg>
      <pc:sldChg chg="del">
        <pc:chgData name="Kelly Stokes" userId="3e5c5154-569e-4d81-aa91-4f91841cdfa9" providerId="ADAL" clId="{467BE491-3DE4-4A40-8A83-680C589BE53B}" dt="2023-05-10T16:00:54.951" v="396" actId="2696"/>
        <pc:sldMkLst>
          <pc:docMk/>
          <pc:sldMk cId="3301536413" sldId="1116"/>
        </pc:sldMkLst>
      </pc:sldChg>
      <pc:sldChg chg="del">
        <pc:chgData name="Kelly Stokes" userId="3e5c5154-569e-4d81-aa91-4f91841cdfa9" providerId="ADAL" clId="{467BE491-3DE4-4A40-8A83-680C589BE53B}" dt="2023-05-10T16:17:03.789" v="696" actId="2696"/>
        <pc:sldMkLst>
          <pc:docMk/>
          <pc:sldMk cId="367352199" sldId="1123"/>
        </pc:sldMkLst>
      </pc:sldChg>
      <pc:sldChg chg="del">
        <pc:chgData name="Kelly Stokes" userId="3e5c5154-569e-4d81-aa91-4f91841cdfa9" providerId="ADAL" clId="{467BE491-3DE4-4A40-8A83-680C589BE53B}" dt="2023-05-10T16:17:03.789" v="696" actId="2696"/>
        <pc:sldMkLst>
          <pc:docMk/>
          <pc:sldMk cId="1046982917" sldId="1124"/>
        </pc:sldMkLst>
      </pc:sldChg>
      <pc:sldChg chg="addSp modSp mod modAnim">
        <pc:chgData name="Kelly Stokes" userId="3e5c5154-569e-4d81-aa91-4f91841cdfa9" providerId="ADAL" clId="{467BE491-3DE4-4A40-8A83-680C589BE53B}" dt="2023-05-10T16:17:20.473" v="702" actId="27636"/>
        <pc:sldMkLst>
          <pc:docMk/>
          <pc:sldMk cId="1292786947" sldId="1125"/>
        </pc:sldMkLst>
        <pc:spChg chg="add mod">
          <ac:chgData name="Kelly Stokes" userId="3e5c5154-569e-4d81-aa91-4f91841cdfa9" providerId="ADAL" clId="{467BE491-3DE4-4A40-8A83-680C589BE53B}" dt="2023-05-10T16:17:20.473" v="702" actId="27636"/>
          <ac:spMkLst>
            <pc:docMk/>
            <pc:sldMk cId="1292786947" sldId="1125"/>
            <ac:spMk id="3" creationId="{73F07C24-94D0-1359-1EC1-13B3E1795E97}"/>
          </ac:spMkLst>
        </pc:spChg>
      </pc:sldChg>
      <pc:sldChg chg="del">
        <pc:chgData name="Kelly Stokes" userId="3e5c5154-569e-4d81-aa91-4f91841cdfa9" providerId="ADAL" clId="{467BE491-3DE4-4A40-8A83-680C589BE53B}" dt="2023-05-10T16:17:03.789" v="696" actId="2696"/>
        <pc:sldMkLst>
          <pc:docMk/>
          <pc:sldMk cId="4084722638" sldId="1128"/>
        </pc:sldMkLst>
      </pc:sldChg>
      <pc:sldChg chg="del">
        <pc:chgData name="Kelly Stokes" userId="3e5c5154-569e-4d81-aa91-4f91841cdfa9" providerId="ADAL" clId="{467BE491-3DE4-4A40-8A83-680C589BE53B}" dt="2023-05-10T16:17:03.789" v="696" actId="2696"/>
        <pc:sldMkLst>
          <pc:docMk/>
          <pc:sldMk cId="2578361208" sldId="1129"/>
        </pc:sldMkLst>
      </pc:sldChg>
      <pc:sldChg chg="del">
        <pc:chgData name="Kelly Stokes" userId="3e5c5154-569e-4d81-aa91-4f91841cdfa9" providerId="ADAL" clId="{467BE491-3DE4-4A40-8A83-680C589BE53B}" dt="2023-05-10T16:05:21.417" v="469" actId="2696"/>
        <pc:sldMkLst>
          <pc:docMk/>
          <pc:sldMk cId="4118950875" sldId="1160"/>
        </pc:sldMkLst>
      </pc:sldChg>
      <pc:sldChg chg="del">
        <pc:chgData name="Kelly Stokes" userId="3e5c5154-569e-4d81-aa91-4f91841cdfa9" providerId="ADAL" clId="{467BE491-3DE4-4A40-8A83-680C589BE53B}" dt="2023-05-10T16:05:21.417" v="469" actId="2696"/>
        <pc:sldMkLst>
          <pc:docMk/>
          <pc:sldMk cId="3908533829" sldId="1161"/>
        </pc:sldMkLst>
      </pc:sldChg>
      <pc:sldChg chg="modSp mod">
        <pc:chgData name="Kelly Stokes" userId="3e5c5154-569e-4d81-aa91-4f91841cdfa9" providerId="ADAL" clId="{467BE491-3DE4-4A40-8A83-680C589BE53B}" dt="2023-05-10T15:55:53.361" v="366" actId="13926"/>
        <pc:sldMkLst>
          <pc:docMk/>
          <pc:sldMk cId="2370174314" sldId="1164"/>
        </pc:sldMkLst>
        <pc:spChg chg="mod">
          <ac:chgData name="Kelly Stokes" userId="3e5c5154-569e-4d81-aa91-4f91841cdfa9" providerId="ADAL" clId="{467BE491-3DE4-4A40-8A83-680C589BE53B}" dt="2023-05-10T15:55:53.361" v="366" actId="13926"/>
          <ac:spMkLst>
            <pc:docMk/>
            <pc:sldMk cId="2370174314" sldId="1164"/>
            <ac:spMk id="2" creationId="{52DA34BA-82FC-47C5-BCE1-BB65E08B92A1}"/>
          </ac:spMkLst>
        </pc:spChg>
      </pc:sldChg>
      <pc:sldChg chg="del">
        <pc:chgData name="Kelly Stokes" userId="3e5c5154-569e-4d81-aa91-4f91841cdfa9" providerId="ADAL" clId="{467BE491-3DE4-4A40-8A83-680C589BE53B}" dt="2023-05-10T16:01:38.894" v="398" actId="2696"/>
        <pc:sldMkLst>
          <pc:docMk/>
          <pc:sldMk cId="3135018518" sldId="1173"/>
        </pc:sldMkLst>
      </pc:sldChg>
      <pc:sldChg chg="del">
        <pc:chgData name="Kelly Stokes" userId="3e5c5154-569e-4d81-aa91-4f91841cdfa9" providerId="ADAL" clId="{467BE491-3DE4-4A40-8A83-680C589BE53B}" dt="2023-05-10T16:01:47.944" v="399" actId="2696"/>
        <pc:sldMkLst>
          <pc:docMk/>
          <pc:sldMk cId="3114942992" sldId="1177"/>
        </pc:sldMkLst>
      </pc:sldChg>
      <pc:sldChg chg="del">
        <pc:chgData name="Kelly Stokes" userId="3e5c5154-569e-4d81-aa91-4f91841cdfa9" providerId="ADAL" clId="{467BE491-3DE4-4A40-8A83-680C589BE53B}" dt="2023-05-10T16:01:25.378" v="397" actId="2696"/>
        <pc:sldMkLst>
          <pc:docMk/>
          <pc:sldMk cId="3533618266" sldId="11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3084031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Stone is an excellent building material due to its strength under extreme pressure.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65</a:t>
            </a:fld>
            <a:endParaRPr lang="en-GB"/>
          </a:p>
        </p:txBody>
      </p:sp>
    </p:spTree>
    <p:extLst>
      <p:ext uri="{BB962C8B-B14F-4D97-AF65-F5344CB8AC3E}">
        <p14:creationId xmlns:p14="http://schemas.microsoft.com/office/powerpoint/2010/main" val="914639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139378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2556206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3779170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8521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When you inspect stone homes carefully, you notice the type of stone used is quarried locally.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4068301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Y3– I say, we say, you say</a:t>
            </a:r>
          </a:p>
          <a:p>
            <a:r>
              <a:rPr lang="en-GB" dirty="0"/>
              <a:t>Ask children to write words only in their spelling book</a:t>
            </a:r>
          </a:p>
          <a:p>
            <a:endParaRPr lang="en-GB" dirty="0"/>
          </a:p>
          <a:p>
            <a:r>
              <a:rPr lang="fr-FR" sz="1200" kern="1200" dirty="0" err="1">
                <a:solidFill>
                  <a:schemeClr val="tx1"/>
                </a:solidFill>
                <a:effectLst/>
                <a:latin typeface="+mn-lt"/>
                <a:ea typeface="+mn-ea"/>
                <a:cs typeface="+mn-cs"/>
              </a:rPr>
              <a:t>Words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from</a:t>
            </a:r>
            <a:r>
              <a:rPr lang="fr-FR" sz="1200" kern="1200" dirty="0">
                <a:solidFill>
                  <a:schemeClr val="tx1"/>
                </a:solidFill>
                <a:effectLst/>
                <a:latin typeface="+mn-lt"/>
                <a:ea typeface="+mn-ea"/>
                <a:cs typeface="+mn-cs"/>
              </a:rPr>
              <a:t> r</a:t>
            </a:r>
            <a:r>
              <a:rPr lang="en-GB" sz="1200" kern="1200" dirty="0" err="1">
                <a:solidFill>
                  <a:schemeClr val="tx1"/>
                </a:solidFill>
                <a:effectLst/>
                <a:latin typeface="+mn-lt"/>
                <a:ea typeface="+mn-ea"/>
                <a:cs typeface="+mn-cs"/>
              </a:rPr>
              <a:t>oot</a:t>
            </a:r>
            <a:r>
              <a:rPr lang="en-GB" sz="1200" kern="1200" dirty="0">
                <a:solidFill>
                  <a:schemeClr val="tx1"/>
                </a:solidFill>
                <a:effectLst/>
                <a:latin typeface="+mn-lt"/>
                <a:ea typeface="+mn-ea"/>
                <a:cs typeface="+mn-cs"/>
              </a:rPr>
              <a:t> word family </a:t>
            </a:r>
            <a:r>
              <a:rPr lang="en-GB" sz="1200" kern="1200" dirty="0" err="1">
                <a:solidFill>
                  <a:schemeClr val="tx1"/>
                </a:solidFill>
                <a:effectLst/>
                <a:latin typeface="+mn-lt"/>
                <a:ea typeface="+mn-ea"/>
                <a:cs typeface="+mn-cs"/>
              </a:rPr>
              <a:t>spect</a:t>
            </a:r>
            <a:r>
              <a:rPr lang="en-GB" sz="1200" kern="1200" dirty="0">
                <a:solidFill>
                  <a:schemeClr val="tx1"/>
                </a:solidFill>
                <a:effectLst/>
                <a:latin typeface="+mn-lt"/>
                <a:ea typeface="+mn-ea"/>
                <a:cs typeface="+mn-cs"/>
              </a:rPr>
              <a:t> – meaning to ‘see’ from Latin</a:t>
            </a:r>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512090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1733501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2230152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3436360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24521577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Respect must be given to the Ancient Egyptians for developing ways to quarry, move and shape huge blocks of stone to create homes.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747114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254796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200" kern="1200" dirty="0">
                <a:solidFill>
                  <a:schemeClr val="tx1"/>
                </a:solidFill>
                <a:effectLst/>
                <a:latin typeface="+mn-lt"/>
                <a:ea typeface="+mn-ea"/>
                <a:cs typeface="+mn-cs"/>
              </a:rPr>
              <a:t>Ball great actually extreme accident believe telescope horoscope spectacles inspector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2301376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3500327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75099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638310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8533956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1156588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852631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88818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a:t>
            </a:fld>
            <a:endParaRPr lang="en-GB"/>
          </a:p>
        </p:txBody>
      </p:sp>
    </p:spTree>
    <p:extLst>
      <p:ext uri="{BB962C8B-B14F-4D97-AF65-F5344CB8AC3E}">
        <p14:creationId xmlns:p14="http://schemas.microsoft.com/office/powerpoint/2010/main" val="281658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a:t>
            </a:fld>
            <a:endParaRPr lang="en-GB"/>
          </a:p>
        </p:txBody>
      </p:sp>
    </p:spTree>
    <p:extLst>
      <p:ext uri="{BB962C8B-B14F-4D97-AF65-F5344CB8AC3E}">
        <p14:creationId xmlns:p14="http://schemas.microsoft.com/office/powerpoint/2010/main" val="1202185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scope of materials to build homes from is large.   Actually, stone has been quarried in the UK with over 120 different types of building stone being used for housing.</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333881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65078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3916228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63</a:t>
            </a:fld>
            <a:endParaRPr lang="en-GB"/>
          </a:p>
        </p:txBody>
      </p:sp>
    </p:spTree>
    <p:extLst>
      <p:ext uri="{BB962C8B-B14F-4D97-AF65-F5344CB8AC3E}">
        <p14:creationId xmlns:p14="http://schemas.microsoft.com/office/powerpoint/2010/main" val="885472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64</a:t>
            </a:fld>
            <a:endParaRPr lang="en-GB"/>
          </a:p>
        </p:txBody>
      </p:sp>
    </p:spTree>
    <p:extLst>
      <p:ext uri="{BB962C8B-B14F-4D97-AF65-F5344CB8AC3E}">
        <p14:creationId xmlns:p14="http://schemas.microsoft.com/office/powerpoint/2010/main" val="52402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3" Type="http://schemas.openxmlformats.org/officeDocument/2006/relationships/hyperlink" Target="https://www.etymonline.com/word/accident#etymonline_v_112"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believe#etymonline_v_8277"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fontScale="77500" lnSpcReduction="20000"/>
          </a:bodyPr>
          <a:lstStyle/>
          <a:p>
            <a:r>
              <a:rPr lang="en-GB" dirty="0">
                <a:latin typeface="Twinkl Cursive Looped" panose="02000000000000000000" pitchFamily="2" charset="0"/>
              </a:rPr>
              <a:t>Mastering spellings: building of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4  </a:t>
            </a:r>
          </a:p>
          <a:p>
            <a:r>
              <a:rPr lang="en-GB" dirty="0">
                <a:latin typeface="Twinkl Cursive Looped" panose="02000000000000000000" pitchFamily="2" charset="0"/>
              </a:rPr>
              <a:t>(</a:t>
            </a:r>
            <a:r>
              <a:rPr lang="en-GB" dirty="0">
                <a:solidFill>
                  <a:srgbClr val="FF0000"/>
                </a:solidFill>
                <a:latin typeface="Twinkl Cursive Looped" panose="02000000000000000000" pitchFamily="2" charset="0"/>
              </a:rPr>
              <a:t>Duplicate of Year 3 summer 2 week 4</a:t>
            </a:r>
            <a:r>
              <a:rPr lang="en-GB" dirty="0">
                <a:latin typeface="Twinkl Cursive Looped" panose="02000000000000000000" pitchFamily="2" charset="0"/>
              </a:rPr>
              <a:t>)</a:t>
            </a:r>
          </a:p>
          <a:p>
            <a:endParaRPr lang="en-GB" dirty="0">
              <a:latin typeface="Twinkl Cursive Looped" panose="02000000000000000000" pitchFamily="2" charset="0"/>
            </a:endParaRPr>
          </a:p>
        </p:txBody>
      </p:sp>
    </p:spTree>
    <p:extLst>
      <p:ext uri="{BB962C8B-B14F-4D97-AF65-F5344CB8AC3E}">
        <p14:creationId xmlns:p14="http://schemas.microsoft.com/office/powerpoint/2010/main" val="980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216767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687160" y="521131"/>
            <a:ext cx="10830379" cy="3294359"/>
          </a:xfrm>
        </p:spPr>
        <p:txBody>
          <a:bodyPr>
            <a:noAutofit/>
          </a:bodyPr>
          <a:lstStyle/>
          <a:p>
            <a:r>
              <a:rPr lang="en-GB" sz="4400" dirty="0">
                <a:latin typeface="Twinkl Cursive Looped" panose="02000000000000000000" pitchFamily="2" charset="0"/>
              </a:rPr>
              <a:t>When you </a:t>
            </a:r>
            <a:r>
              <a:rPr lang="en-GB" sz="4400" dirty="0">
                <a:solidFill>
                  <a:srgbClr val="FF0000"/>
                </a:solidFill>
                <a:latin typeface="Twinkl Cursive Looped" panose="02000000000000000000" pitchFamily="2" charset="0"/>
              </a:rPr>
              <a:t>inspect</a:t>
            </a:r>
            <a:r>
              <a:rPr lang="en-GB" sz="4400" dirty="0">
                <a:latin typeface="Twinkl Cursive Looped" panose="02000000000000000000" pitchFamily="2" charset="0"/>
              </a:rPr>
              <a:t> stone homes carefully, you notice the type of stone used is quarried locally.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18742649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151589339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27252" y="133349"/>
            <a:ext cx="11249705" cy="6418613"/>
          </a:xfrm>
          <a:prstGeom prst="rect">
            <a:avLst/>
          </a:prstGeom>
        </p:spPr>
      </p:pic>
    </p:spTree>
    <p:extLst>
      <p:ext uri="{BB962C8B-B14F-4D97-AF65-F5344CB8AC3E}">
        <p14:creationId xmlns:p14="http://schemas.microsoft.com/office/powerpoint/2010/main" val="27858625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223847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474744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65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4811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14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9648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99419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4688710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19923913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grown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E3DF6006-B023-244D-165C-3157F2A93860}"/>
              </a:ext>
            </a:extLst>
          </p:cNvPr>
          <p:cNvSpPr/>
          <p:nvPr/>
        </p:nvSpPr>
        <p:spPr>
          <a:xfrm>
            <a:off x="5730802" y="3821650"/>
            <a:ext cx="1651820"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5598747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7C895EA9-B780-DC45-27FD-4BF7B7BBB523}"/>
              </a:ext>
            </a:extLst>
          </p:cNvPr>
          <p:cNvSpPr/>
          <p:nvPr/>
        </p:nvSpPr>
        <p:spPr>
          <a:xfrm>
            <a:off x="5828773" y="3821650"/>
            <a:ext cx="1404784"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28512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202469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582556"/>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dirty="0">
                <a:latin typeface="Twinkl Cursive Looped" panose="02000000000000000000" pitchFamily="2" charset="0"/>
              </a:rPr>
              <a:t>‘</a:t>
            </a:r>
            <a:r>
              <a:rPr lang="en-GB" u="sng" dirty="0" err="1">
                <a:latin typeface="Twinkl Cursive Looped" panose="02000000000000000000" pitchFamily="2" charset="0"/>
              </a:rPr>
              <a:t>spect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‘observe’ </a:t>
            </a:r>
            <a:r>
              <a:rPr lang="en-GB" dirty="0">
                <a:latin typeface="Twinkl Cursive Looped" panose="02000000000000000000" pitchFamily="2" charset="0"/>
              </a:rPr>
              <a:t>from Latin </a:t>
            </a:r>
            <a:r>
              <a:rPr lang="en-GB" dirty="0" err="1">
                <a:latin typeface="Twinkl Cursive Looped" panose="02000000000000000000" pitchFamily="2" charset="0"/>
              </a:rPr>
              <a:t>inspectus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82329814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perspective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338916" y="3821649"/>
            <a:ext cx="1651820"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Image result for perspective clip art">
            <a:extLst>
              <a:ext uri="{FF2B5EF4-FFF2-40B4-BE49-F238E27FC236}">
                <a16:creationId xmlns:a16="http://schemas.microsoft.com/office/drawing/2014/main" id="{7EB0B9C1-CAA0-93F5-1CE0-75D50859C9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38163"/>
            <a:ext cx="28670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64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spectacles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468252" y="3749725"/>
            <a:ext cx="1667077" cy="8127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Image result for spectacles clip art">
            <a:extLst>
              <a:ext uri="{FF2B5EF4-FFF2-40B4-BE49-F238E27FC236}">
                <a16:creationId xmlns:a16="http://schemas.microsoft.com/office/drawing/2014/main" id="{EF054947-D66F-8EFE-1951-3B29E0067A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979" y="481693"/>
            <a:ext cx="2009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84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point of view</a:t>
            </a:r>
          </a:p>
        </p:txBody>
      </p:sp>
      <p:pic>
        <p:nvPicPr>
          <p:cNvPr id="28674" name="Picture 2" descr="Image result for perspective clip art">
            <a:extLst>
              <a:ext uri="{FF2B5EF4-FFF2-40B4-BE49-F238E27FC236}">
                <a16:creationId xmlns:a16="http://schemas.microsoft.com/office/drawing/2014/main" id="{797E9B4B-B026-7535-A0BC-0E9213493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802" y="325892"/>
            <a:ext cx="2867025" cy="16668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9FFEF58-AB53-C0CE-2232-3F9D8E1135EF}"/>
              </a:ext>
            </a:extLst>
          </p:cNvPr>
          <p:cNvSpPr txBox="1"/>
          <p:nvPr/>
        </p:nvSpPr>
        <p:spPr>
          <a:xfrm>
            <a:off x="4339318" y="6514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perspective</a:t>
            </a:r>
            <a:endParaRPr lang="en-GB" dirty="0"/>
          </a:p>
        </p:txBody>
      </p:sp>
      <p:sp>
        <p:nvSpPr>
          <p:cNvPr id="6" name="TextBox 5">
            <a:extLst>
              <a:ext uri="{FF2B5EF4-FFF2-40B4-BE49-F238E27FC236}">
                <a16:creationId xmlns:a16="http://schemas.microsoft.com/office/drawing/2014/main" id="{7795CCFE-FDB0-2F7D-0303-D3F9F20055E2}"/>
              </a:ext>
            </a:extLst>
          </p:cNvPr>
          <p:cNvSpPr txBox="1"/>
          <p:nvPr/>
        </p:nvSpPr>
        <p:spPr>
          <a:xfrm>
            <a:off x="4731204" y="22473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143155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4612823"/>
            <a:ext cx="10515600" cy="1251948"/>
          </a:xfrm>
        </p:spPr>
        <p:txBody>
          <a:bodyPr>
            <a:normAutofit/>
          </a:bodyPr>
          <a:lstStyle/>
          <a:p>
            <a:pPr algn="ctr"/>
            <a:r>
              <a:rPr lang="en-GB" dirty="0">
                <a:latin typeface="Twinkl Cursive Looped" panose="02000000000000000000" pitchFamily="2" charset="0"/>
              </a:rPr>
              <a:t>Definition - glasses</a:t>
            </a:r>
          </a:p>
        </p:txBody>
      </p:sp>
      <p:pic>
        <p:nvPicPr>
          <p:cNvPr id="30722" name="Picture 2" descr="Image result for spectacles clip art">
            <a:extLst>
              <a:ext uri="{FF2B5EF4-FFF2-40B4-BE49-F238E27FC236}">
                <a16:creationId xmlns:a16="http://schemas.microsoft.com/office/drawing/2014/main" id="{F655758F-E12B-328E-F0FE-135DC2EF51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530678"/>
            <a:ext cx="20097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73D6BB9-0596-3D9A-DB3B-971923B719C8}"/>
              </a:ext>
            </a:extLst>
          </p:cNvPr>
          <p:cNvSpPr txBox="1"/>
          <p:nvPr/>
        </p:nvSpPr>
        <p:spPr>
          <a:xfrm>
            <a:off x="3996418"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spectacles</a:t>
            </a:r>
            <a:endParaRPr lang="en-GB" dirty="0"/>
          </a:p>
        </p:txBody>
      </p:sp>
      <p:sp>
        <p:nvSpPr>
          <p:cNvPr id="6" name="TextBox 5">
            <a:extLst>
              <a:ext uri="{FF2B5EF4-FFF2-40B4-BE49-F238E27FC236}">
                <a16:creationId xmlns:a16="http://schemas.microsoft.com/office/drawing/2014/main" id="{A556C20A-1472-00C7-2378-FB793314BF02}"/>
              </a:ext>
            </a:extLst>
          </p:cNvPr>
          <p:cNvSpPr txBox="1"/>
          <p:nvPr/>
        </p:nvSpPr>
        <p:spPr>
          <a:xfrm>
            <a:off x="4649561" y="178311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52195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Try to see things from his perspective.</a:t>
            </a:r>
          </a:p>
        </p:txBody>
      </p:sp>
      <p:sp>
        <p:nvSpPr>
          <p:cNvPr id="3" name="Title 1">
            <a:extLst>
              <a:ext uri="{FF2B5EF4-FFF2-40B4-BE49-F238E27FC236}">
                <a16:creationId xmlns:a16="http://schemas.microsoft.com/office/drawing/2014/main" id="{0096DE96-E9B5-BDAD-5BE0-B13C91220EDA}"/>
              </a:ext>
            </a:extLst>
          </p:cNvPr>
          <p:cNvSpPr txBox="1">
            <a:spLocks/>
          </p:cNvSpPr>
          <p:nvPr/>
        </p:nvSpPr>
        <p:spPr>
          <a:xfrm>
            <a:off x="1271032" y="3615172"/>
            <a:ext cx="3186668"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23615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ball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54D649F6-AD56-B980-C736-D64424A3E024}"/>
              </a:ext>
            </a:extLst>
          </p:cNvPr>
          <p:cNvSpPr/>
          <p:nvPr/>
        </p:nvSpPr>
        <p:spPr>
          <a:xfrm>
            <a:off x="5894614" y="3669915"/>
            <a:ext cx="979715"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1397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I’ve lost my spectacles! </a:t>
            </a:r>
          </a:p>
        </p:txBody>
      </p:sp>
      <p:sp>
        <p:nvSpPr>
          <p:cNvPr id="3" name="Title 1">
            <a:extLst>
              <a:ext uri="{FF2B5EF4-FFF2-40B4-BE49-F238E27FC236}">
                <a16:creationId xmlns:a16="http://schemas.microsoft.com/office/drawing/2014/main" id="{73F07C24-94D0-1359-1EC1-13B3E1795E97}"/>
              </a:ext>
            </a:extLst>
          </p:cNvPr>
          <p:cNvSpPr txBox="1">
            <a:spLocks/>
          </p:cNvSpPr>
          <p:nvPr/>
        </p:nvSpPr>
        <p:spPr>
          <a:xfrm>
            <a:off x="4820780" y="3615172"/>
            <a:ext cx="3186668"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29278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011889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66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2608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44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2283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8445536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8084111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82207901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3902130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bawl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ADF63B5F-C3A4-E32B-50FF-7CCD5DBBD9BC}"/>
              </a:ext>
            </a:extLst>
          </p:cNvPr>
          <p:cNvSpPr/>
          <p:nvPr/>
        </p:nvSpPr>
        <p:spPr>
          <a:xfrm>
            <a:off x="5649686" y="3800544"/>
            <a:ext cx="160245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351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5053770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687160" y="521131"/>
            <a:ext cx="10830379" cy="4334648"/>
          </a:xfrm>
        </p:spPr>
        <p:txBody>
          <a:bodyPr>
            <a:noAutofit/>
          </a:bodyPr>
          <a:lstStyle/>
          <a:p>
            <a:r>
              <a:rPr lang="en-GB" sz="4400" dirty="0">
                <a:solidFill>
                  <a:srgbClr val="FF0000"/>
                </a:solidFill>
                <a:latin typeface="Twinkl Cursive Looped" panose="02000000000000000000" pitchFamily="2" charset="0"/>
              </a:rPr>
              <a:t>Respect</a:t>
            </a:r>
            <a:r>
              <a:rPr lang="en-GB" sz="4400" dirty="0">
                <a:latin typeface="Twinkl Cursive Looped" panose="02000000000000000000" pitchFamily="2" charset="0"/>
              </a:rPr>
              <a:t> must be given to the Ancient Egyptians for developing ways to quarry, move and shape huge blocks of stone to create homes.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14711621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368225132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1925" y="2490787"/>
            <a:ext cx="11868150" cy="1876425"/>
          </a:xfrm>
          <a:prstGeom prst="rect">
            <a:avLst/>
          </a:prstGeom>
        </p:spPr>
      </p:pic>
    </p:spTree>
    <p:extLst>
      <p:ext uri="{BB962C8B-B14F-4D97-AF65-F5344CB8AC3E}">
        <p14:creationId xmlns:p14="http://schemas.microsoft.com/office/powerpoint/2010/main" val="42610935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03891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175617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extreme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978892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Old spelling rule </a:t>
            </a:r>
            <a:r>
              <a:rPr lang="en-GB">
                <a:latin typeface="Twinkl Cursive Looped" panose="02000000000000000000" pitchFamily="2" charset="0"/>
              </a:rPr>
              <a:t>words… (homophones)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432974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ball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537826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bawl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8766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56327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70457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97453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9166863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978839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7673279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620925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637481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196516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29324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u="sng" dirty="0">
                <a:latin typeface="Twinkl Cursive Looped" panose="02000000000000000000" pitchFamily="2" charset="0"/>
              </a:rPr>
              <a:t>scope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‘see’ </a:t>
            </a:r>
            <a:r>
              <a:rPr lang="en-GB" dirty="0">
                <a:latin typeface="Twinkl Cursive Looped" panose="02000000000000000000" pitchFamily="2" charset="0"/>
              </a:rPr>
              <a:t>from Greek</a:t>
            </a:r>
          </a:p>
        </p:txBody>
      </p:sp>
    </p:spTree>
    <p:extLst>
      <p:ext uri="{BB962C8B-B14F-4D97-AF65-F5344CB8AC3E}">
        <p14:creationId xmlns:p14="http://schemas.microsoft.com/office/powerpoint/2010/main" val="35542038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horoscope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088251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248794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inspect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7510848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spectator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79307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respect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6180590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perspective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479900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spectacles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4463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800145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1223923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believe</a:t>
            </a:r>
            <a:br>
              <a:rPr lang="en-GB" sz="5400" dirty="0">
                <a:latin typeface="Twinkl Cursive Looped" panose="02000000000000000000" pitchFamily="2" charset="0"/>
              </a:rPr>
            </a:b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2018662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029200" y="3800544"/>
            <a:ext cx="222293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scope clip art">
            <a:extLst>
              <a:ext uri="{FF2B5EF4-FFF2-40B4-BE49-F238E27FC236}">
                <a16:creationId xmlns:a16="http://schemas.microsoft.com/office/drawing/2014/main" id="{0B4B6B61-3315-9B88-3FCC-C14B1EBA9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443592"/>
            <a:ext cx="201930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09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220975635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68007" y="215022"/>
            <a:ext cx="5183864" cy="6555641"/>
          </a:xfrm>
          <a:prstGeom prst="rect">
            <a:avLst/>
          </a:prstGeom>
          <a:noFill/>
        </p:spPr>
        <p:txBody>
          <a:bodyPr wrap="square" rtlCol="0">
            <a:spAutoFit/>
          </a:bodyPr>
          <a:lstStyle/>
          <a:p>
            <a:r>
              <a:rPr lang="en-GB" sz="6000" dirty="0">
                <a:latin typeface="Twinkl Cursive Looped" panose="02000000000000000000" pitchFamily="2" charset="0"/>
              </a:rPr>
              <a:t>Did you get them correct?</a:t>
            </a:r>
          </a:p>
          <a:p>
            <a:pPr marL="857250" indent="-857250" algn="ctr">
              <a:buFont typeface="Arial" panose="020B0604020202020204" pitchFamily="34" charset="0"/>
              <a:buChar char="•"/>
            </a:pPr>
            <a:r>
              <a:rPr lang="en-GB" sz="6000" dirty="0">
                <a:latin typeface="Twinkl Cursive Looped" panose="02000000000000000000" pitchFamily="2" charset="0"/>
              </a:rPr>
              <a:t>Ball </a:t>
            </a:r>
          </a:p>
          <a:p>
            <a:pPr marL="857250" indent="-857250" algn="ctr">
              <a:buFont typeface="Arial" panose="020B0604020202020204" pitchFamily="34" charset="0"/>
              <a:buChar char="•"/>
            </a:pPr>
            <a:r>
              <a:rPr lang="en-GB" sz="6000" dirty="0">
                <a:latin typeface="Twinkl Cursive Looped" panose="02000000000000000000" pitchFamily="2" charset="0"/>
              </a:rPr>
              <a:t>Great</a:t>
            </a:r>
          </a:p>
          <a:p>
            <a:pPr marL="857250" indent="-857250" algn="ctr">
              <a:buFont typeface="Arial" panose="020B0604020202020204" pitchFamily="34" charset="0"/>
              <a:buChar char="•"/>
            </a:pPr>
            <a:r>
              <a:rPr lang="en-GB" sz="6000" dirty="0">
                <a:latin typeface="Twinkl Cursive Looped" panose="02000000000000000000" pitchFamily="2" charset="0"/>
              </a:rPr>
              <a:t>actually</a:t>
            </a:r>
          </a:p>
          <a:p>
            <a:pPr marL="857250" indent="-857250" algn="ctr">
              <a:buFont typeface="Arial" panose="020B0604020202020204" pitchFamily="34" charset="0"/>
              <a:buChar char="•"/>
            </a:pPr>
            <a:r>
              <a:rPr lang="en-GB" sz="6000" dirty="0">
                <a:latin typeface="Twinkl Cursive Looped" panose="02000000000000000000" pitchFamily="2" charset="0"/>
              </a:rPr>
              <a:t> extreme</a:t>
            </a:r>
          </a:p>
          <a:p>
            <a:pPr marL="857250" indent="-857250" algn="ctr">
              <a:buFont typeface="Arial" panose="020B0604020202020204" pitchFamily="34" charset="0"/>
              <a:buChar char="•"/>
            </a:pPr>
            <a:r>
              <a:rPr lang="en-GB" sz="6000" dirty="0">
                <a:latin typeface="Twinkl Cursive Looped" panose="02000000000000000000" pitchFamily="2" charset="0"/>
              </a:rPr>
              <a:t> accident</a:t>
            </a:r>
          </a:p>
        </p:txBody>
      </p:sp>
      <p:sp>
        <p:nvSpPr>
          <p:cNvPr id="3" name="TextBox 2">
            <a:extLst>
              <a:ext uri="{FF2B5EF4-FFF2-40B4-BE49-F238E27FC236}">
                <a16:creationId xmlns:a16="http://schemas.microsoft.com/office/drawing/2014/main" id="{02FB8773-AD3E-2543-510F-CEE32E75C793}"/>
              </a:ext>
            </a:extLst>
          </p:cNvPr>
          <p:cNvSpPr txBox="1"/>
          <p:nvPr/>
        </p:nvSpPr>
        <p:spPr>
          <a:xfrm>
            <a:off x="6442781" y="809873"/>
            <a:ext cx="5183864" cy="6001643"/>
          </a:xfrm>
          <a:prstGeom prst="rect">
            <a:avLst/>
          </a:prstGeom>
          <a:noFill/>
        </p:spPr>
        <p:txBody>
          <a:bodyPr wrap="square" rtlCol="0">
            <a:spAutoFit/>
          </a:bodyPr>
          <a:lstStyle/>
          <a:p>
            <a:pPr algn="ctr"/>
            <a:r>
              <a:rPr lang="en-GB" sz="5400" i="1" dirty="0">
                <a:latin typeface="Twinkl Cursive Looped" panose="02000000000000000000" pitchFamily="2" charset="0"/>
              </a:rPr>
              <a:t>Edit your work.</a:t>
            </a:r>
            <a:endParaRPr lang="en-GB" sz="5400" dirty="0">
              <a:latin typeface="Twinkl Cursive Looped" panose="02000000000000000000" pitchFamily="2" charset="0"/>
            </a:endParaRPr>
          </a:p>
          <a:p>
            <a:pPr marL="857250" indent="-857250" algn="ctr">
              <a:buFont typeface="Arial" panose="020B0604020202020204" pitchFamily="34" charset="0"/>
              <a:buChar char="•"/>
            </a:pPr>
            <a:r>
              <a:rPr lang="en-GB" sz="6600" dirty="0">
                <a:latin typeface="Twinkl Cursive Looped" panose="02000000000000000000" pitchFamily="2" charset="0"/>
              </a:rPr>
              <a:t>Believe</a:t>
            </a:r>
          </a:p>
          <a:p>
            <a:pPr marL="857250" indent="-857250" algn="ctr">
              <a:buFont typeface="Arial" panose="020B0604020202020204" pitchFamily="34" charset="0"/>
              <a:buChar char="•"/>
            </a:pPr>
            <a:r>
              <a:rPr lang="en-GB" sz="6600" dirty="0">
                <a:latin typeface="Twinkl Cursive Looped" panose="02000000000000000000" pitchFamily="2" charset="0"/>
              </a:rPr>
              <a:t> telescope</a:t>
            </a:r>
          </a:p>
          <a:p>
            <a:pPr marL="857250" indent="-857250" algn="ctr">
              <a:buFont typeface="Arial" panose="020B0604020202020204" pitchFamily="34" charset="0"/>
              <a:buChar char="•"/>
            </a:pPr>
            <a:r>
              <a:rPr lang="en-GB" sz="6600" dirty="0">
                <a:latin typeface="Twinkl Cursive Looped" panose="02000000000000000000" pitchFamily="2" charset="0"/>
              </a:rPr>
              <a:t> horoscope</a:t>
            </a:r>
          </a:p>
          <a:p>
            <a:pPr marL="857250" indent="-857250" algn="ctr">
              <a:buFont typeface="Arial" panose="020B0604020202020204" pitchFamily="34" charset="0"/>
              <a:buChar char="•"/>
            </a:pPr>
            <a:r>
              <a:rPr lang="en-GB" sz="6600" dirty="0">
                <a:latin typeface="Twinkl Cursive Looped" panose="02000000000000000000" pitchFamily="2" charset="0"/>
              </a:rPr>
              <a:t> spectacles</a:t>
            </a:r>
          </a:p>
          <a:p>
            <a:pPr marL="857250" indent="-857250" algn="ctr">
              <a:buFont typeface="Arial" panose="020B0604020202020204" pitchFamily="34" charset="0"/>
              <a:buChar char="•"/>
            </a:pPr>
            <a:r>
              <a:rPr lang="en-GB" sz="6600" dirty="0">
                <a:latin typeface="Twinkl Cursive Looped" panose="02000000000000000000" pitchFamily="2" charset="0"/>
              </a:rPr>
              <a:t> inspector </a:t>
            </a:r>
          </a:p>
        </p:txBody>
      </p:sp>
    </p:spTree>
    <p:extLst>
      <p:ext uri="{BB962C8B-B14F-4D97-AF65-F5344CB8AC3E}">
        <p14:creationId xmlns:p14="http://schemas.microsoft.com/office/powerpoint/2010/main" val="91760866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377249072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accident</a:t>
            </a: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Tree>
    <p:extLst>
      <p:ext uri="{BB962C8B-B14F-4D97-AF65-F5344CB8AC3E}">
        <p14:creationId xmlns:p14="http://schemas.microsoft.com/office/powerpoint/2010/main" val="274234504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accident</a:t>
            </a: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Rectangle 2"/>
          <p:cNvSpPr/>
          <p:nvPr/>
        </p:nvSpPr>
        <p:spPr>
          <a:xfrm>
            <a:off x="831849" y="5073133"/>
            <a:ext cx="9963969" cy="1446550"/>
          </a:xfrm>
          <a:prstGeom prst="rect">
            <a:avLst/>
          </a:prstGeom>
        </p:spPr>
        <p:txBody>
          <a:bodyPr wrap="square">
            <a:spAutoFit/>
          </a:bodyPr>
          <a:lstStyle/>
          <a:p>
            <a:r>
              <a:rPr lang="en-GB" sz="4400" dirty="0">
                <a:solidFill>
                  <a:srgbClr val="FFC000"/>
                </a:solidFill>
                <a:latin typeface="Twinkl Cursive Looped" panose="02000000000000000000" pitchFamily="2" charset="0"/>
              </a:rPr>
              <a:t>Adverb</a:t>
            </a:r>
            <a:r>
              <a:rPr lang="en-GB" sz="4400" dirty="0">
                <a:solidFill>
                  <a:srgbClr val="00B050"/>
                </a:solidFill>
                <a:latin typeface="Twinkl Cursive Looped" panose="02000000000000000000" pitchFamily="2" charset="0"/>
              </a:rPr>
              <a:t> pronoun</a:t>
            </a:r>
            <a:r>
              <a:rPr lang="en-GB" sz="4400" dirty="0">
                <a:latin typeface="Twinkl Cursive Looped" panose="02000000000000000000" pitchFamily="2" charset="0"/>
              </a:rPr>
              <a:t> </a:t>
            </a:r>
            <a:r>
              <a:rPr lang="en-GB" sz="4400" dirty="0">
                <a:solidFill>
                  <a:schemeClr val="accent1"/>
                </a:solidFill>
              </a:rPr>
              <a:t>verb</a:t>
            </a:r>
            <a:r>
              <a:rPr lang="en-GB" sz="4400" dirty="0"/>
              <a:t> </a:t>
            </a:r>
            <a:r>
              <a:rPr lang="en-GB" sz="4400" dirty="0">
                <a:solidFill>
                  <a:schemeClr val="accent1"/>
                </a:solidFill>
              </a:rPr>
              <a:t>verb</a:t>
            </a:r>
            <a:r>
              <a:rPr lang="en-GB" sz="4400" dirty="0"/>
              <a:t> </a:t>
            </a:r>
            <a:r>
              <a:rPr lang="en-GB" sz="4400" dirty="0">
                <a:solidFill>
                  <a:schemeClr val="tx2"/>
                </a:solidFill>
              </a:rPr>
              <a:t>determiner</a:t>
            </a:r>
            <a:r>
              <a:rPr lang="en-GB" sz="4400" dirty="0"/>
              <a:t> </a:t>
            </a:r>
            <a:r>
              <a:rPr lang="en-GB" sz="4400" dirty="0">
                <a:solidFill>
                  <a:srgbClr val="7030A0"/>
                </a:solidFill>
              </a:rPr>
              <a:t>adjective</a:t>
            </a:r>
            <a:r>
              <a:rPr lang="en-GB" sz="4400" dirty="0">
                <a:solidFill>
                  <a:srgbClr val="FF0000"/>
                </a:solidFill>
              </a:rPr>
              <a:t> noun</a:t>
            </a:r>
            <a:endParaRPr lang="en-GB" sz="7200" dirty="0"/>
          </a:p>
        </p:txBody>
      </p:sp>
    </p:spTree>
    <p:extLst>
      <p:ext uri="{BB962C8B-B14F-4D97-AF65-F5344CB8AC3E}">
        <p14:creationId xmlns:p14="http://schemas.microsoft.com/office/powerpoint/2010/main" val="215228576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accident</a:t>
            </a: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Rectangle 2"/>
          <p:cNvSpPr/>
          <p:nvPr/>
        </p:nvSpPr>
        <p:spPr>
          <a:xfrm>
            <a:off x="831849" y="5073133"/>
            <a:ext cx="9963969" cy="1446550"/>
          </a:xfrm>
          <a:prstGeom prst="rect">
            <a:avLst/>
          </a:prstGeom>
        </p:spPr>
        <p:txBody>
          <a:bodyPr wrap="square">
            <a:spAutoFit/>
          </a:bodyPr>
          <a:lstStyle/>
          <a:p>
            <a:r>
              <a:rPr lang="en-GB" sz="4400" dirty="0">
                <a:solidFill>
                  <a:srgbClr val="FFC000"/>
                </a:solidFill>
                <a:latin typeface="Twinkl Cursive Looped" panose="02000000000000000000" pitchFamily="2" charset="0"/>
              </a:rPr>
              <a:t>Adverb</a:t>
            </a:r>
            <a:r>
              <a:rPr lang="en-GB" sz="4400" dirty="0">
                <a:solidFill>
                  <a:srgbClr val="00B050"/>
                </a:solidFill>
                <a:latin typeface="Twinkl Cursive Looped" panose="02000000000000000000" pitchFamily="2" charset="0"/>
              </a:rPr>
              <a:t> pronoun</a:t>
            </a:r>
            <a:r>
              <a:rPr lang="en-GB" sz="4400" dirty="0">
                <a:latin typeface="Twinkl Cursive Looped" panose="02000000000000000000" pitchFamily="2" charset="0"/>
              </a:rPr>
              <a:t> </a:t>
            </a:r>
            <a:r>
              <a:rPr lang="en-GB" sz="4400" dirty="0">
                <a:solidFill>
                  <a:schemeClr val="accent1"/>
                </a:solidFill>
              </a:rPr>
              <a:t>verb</a:t>
            </a:r>
            <a:r>
              <a:rPr lang="en-GB" sz="4400" dirty="0"/>
              <a:t> </a:t>
            </a:r>
            <a:r>
              <a:rPr lang="en-GB" sz="4400" dirty="0">
                <a:solidFill>
                  <a:schemeClr val="accent1"/>
                </a:solidFill>
              </a:rPr>
              <a:t>verb</a:t>
            </a:r>
            <a:r>
              <a:rPr lang="en-GB" sz="4400" dirty="0"/>
              <a:t> </a:t>
            </a:r>
            <a:r>
              <a:rPr lang="en-GB" sz="4400" dirty="0">
                <a:solidFill>
                  <a:schemeClr val="tx2"/>
                </a:solidFill>
              </a:rPr>
              <a:t>determiner</a:t>
            </a:r>
            <a:r>
              <a:rPr lang="en-GB" sz="4400" dirty="0"/>
              <a:t> </a:t>
            </a:r>
            <a:r>
              <a:rPr lang="en-GB" sz="4400" dirty="0">
                <a:solidFill>
                  <a:srgbClr val="7030A0"/>
                </a:solidFill>
              </a:rPr>
              <a:t>adjective</a:t>
            </a:r>
            <a:r>
              <a:rPr lang="en-GB" sz="4400" dirty="0">
                <a:solidFill>
                  <a:srgbClr val="FF0000"/>
                </a:solidFill>
              </a:rPr>
              <a:t> noun</a:t>
            </a:r>
            <a:endParaRPr lang="en-GB" sz="7200" dirty="0"/>
          </a:p>
        </p:txBody>
      </p:sp>
      <p:sp>
        <p:nvSpPr>
          <p:cNvPr id="4" name="Rectangle 3">
            <a:extLst>
              <a:ext uri="{FF2B5EF4-FFF2-40B4-BE49-F238E27FC236}">
                <a16:creationId xmlns:a16="http://schemas.microsoft.com/office/drawing/2014/main" id="{162CC6E8-06E9-4F6E-A75B-C2FED721CE28}"/>
              </a:ext>
            </a:extLst>
          </p:cNvPr>
          <p:cNvSpPr/>
          <p:nvPr/>
        </p:nvSpPr>
        <p:spPr>
          <a:xfrm>
            <a:off x="4587522" y="3649436"/>
            <a:ext cx="3111135"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62CC6E8-06E9-4F6E-A75B-C2FED721CE28}"/>
              </a:ext>
            </a:extLst>
          </p:cNvPr>
          <p:cNvSpPr/>
          <p:nvPr/>
        </p:nvSpPr>
        <p:spPr>
          <a:xfrm>
            <a:off x="2987709" y="5796408"/>
            <a:ext cx="1377814" cy="7232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304692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believe</a:t>
            </a: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Rectangle 2"/>
          <p:cNvSpPr/>
          <p:nvPr/>
        </p:nvSpPr>
        <p:spPr>
          <a:xfrm>
            <a:off x="1404472" y="4562474"/>
            <a:ext cx="9942978" cy="707886"/>
          </a:xfrm>
          <a:prstGeom prst="rect">
            <a:avLst/>
          </a:prstGeom>
        </p:spPr>
        <p:txBody>
          <a:bodyPr wrap="square">
            <a:spAutoFit/>
          </a:bodyPr>
          <a:lstStyle/>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chemeClr val="accent1"/>
                </a:solidFill>
              </a:rPr>
              <a:t>(modal) verb verb </a:t>
            </a:r>
            <a:r>
              <a:rPr lang="en-GB" sz="4000" dirty="0"/>
              <a:t> </a:t>
            </a:r>
            <a:r>
              <a:rPr lang="en-GB" sz="4000" dirty="0">
                <a:solidFill>
                  <a:schemeClr val="tx2"/>
                </a:solidFill>
              </a:rPr>
              <a:t>determiner</a:t>
            </a:r>
            <a:r>
              <a:rPr lang="en-GB" sz="4000" dirty="0"/>
              <a:t> </a:t>
            </a:r>
            <a:r>
              <a:rPr lang="en-GB" sz="4000" dirty="0">
                <a:solidFill>
                  <a:srgbClr val="FF0000"/>
                </a:solidFill>
              </a:rPr>
              <a:t>noun</a:t>
            </a:r>
            <a:endParaRPr lang="en-GB" sz="6600" dirty="0"/>
          </a:p>
        </p:txBody>
      </p:sp>
    </p:spTree>
    <p:extLst>
      <p:ext uri="{BB962C8B-B14F-4D97-AF65-F5344CB8AC3E}">
        <p14:creationId xmlns:p14="http://schemas.microsoft.com/office/powerpoint/2010/main" val="421208322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believe</a:t>
            </a: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Rectangle 2"/>
          <p:cNvSpPr/>
          <p:nvPr/>
        </p:nvSpPr>
        <p:spPr>
          <a:xfrm>
            <a:off x="1404472" y="4562474"/>
            <a:ext cx="9942978" cy="707886"/>
          </a:xfrm>
          <a:prstGeom prst="rect">
            <a:avLst/>
          </a:prstGeom>
        </p:spPr>
        <p:txBody>
          <a:bodyPr wrap="square">
            <a:spAutoFit/>
          </a:bodyPr>
          <a:lstStyle/>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chemeClr val="accent1"/>
                </a:solidFill>
              </a:rPr>
              <a:t>(modal) verb verb </a:t>
            </a:r>
            <a:r>
              <a:rPr lang="en-GB" sz="4000" dirty="0"/>
              <a:t> </a:t>
            </a:r>
            <a:r>
              <a:rPr lang="en-GB" sz="4000" dirty="0">
                <a:solidFill>
                  <a:schemeClr val="tx2"/>
                </a:solidFill>
              </a:rPr>
              <a:t>determiner</a:t>
            </a:r>
            <a:r>
              <a:rPr lang="en-GB" sz="4000" dirty="0"/>
              <a:t> </a:t>
            </a:r>
            <a:r>
              <a:rPr lang="en-GB" sz="4000" dirty="0">
                <a:solidFill>
                  <a:srgbClr val="FF0000"/>
                </a:solidFill>
              </a:rPr>
              <a:t>noun</a:t>
            </a:r>
            <a:endParaRPr lang="en-GB" sz="6600" dirty="0"/>
          </a:p>
        </p:txBody>
      </p:sp>
      <p:sp>
        <p:nvSpPr>
          <p:cNvPr id="4" name="Rectangle 3">
            <a:extLst>
              <a:ext uri="{FF2B5EF4-FFF2-40B4-BE49-F238E27FC236}">
                <a16:creationId xmlns:a16="http://schemas.microsoft.com/office/drawing/2014/main" id="{162CC6E8-06E9-4F6E-A75B-C2FED721CE28}"/>
              </a:ext>
            </a:extLst>
          </p:cNvPr>
          <p:cNvSpPr/>
          <p:nvPr/>
        </p:nvSpPr>
        <p:spPr>
          <a:xfrm>
            <a:off x="5087401" y="3780582"/>
            <a:ext cx="2004498" cy="7818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62CC6E8-06E9-4F6E-A75B-C2FED721CE28}"/>
              </a:ext>
            </a:extLst>
          </p:cNvPr>
          <p:cNvSpPr/>
          <p:nvPr/>
        </p:nvSpPr>
        <p:spPr>
          <a:xfrm>
            <a:off x="6212927" y="4562473"/>
            <a:ext cx="1102273" cy="7078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781798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393584833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0330542" cy="4524315"/>
          </a:xfrm>
          <a:prstGeom prst="rect">
            <a:avLst/>
          </a:prstGeom>
          <a:noFill/>
        </p:spPr>
        <p:txBody>
          <a:bodyPr wrap="square" rtlCol="0">
            <a:spAutoFit/>
          </a:bodyPr>
          <a:lstStyle/>
          <a:p>
            <a:r>
              <a:rPr lang="en-GB" sz="3200" b="1" u="sng" dirty="0">
                <a:hlinkClick r:id="rId3" tooltip="Origin and meaning of accident"/>
              </a:rPr>
              <a:t>accident (n.)</a:t>
            </a:r>
            <a:endParaRPr lang="en-GB" sz="3200" dirty="0"/>
          </a:p>
          <a:p>
            <a:r>
              <a:rPr lang="en-GB" sz="3200" dirty="0"/>
              <a:t>late 14c., "an occurrence, incident, event; what comes by chance," from Old French accident (12c.) </a:t>
            </a:r>
          </a:p>
          <a:p>
            <a:endParaRPr lang="en-GB" sz="3200" dirty="0"/>
          </a:p>
          <a:p>
            <a:r>
              <a:rPr lang="en-GB" sz="3200" dirty="0"/>
              <a:t>from Latin </a:t>
            </a:r>
            <a:r>
              <a:rPr lang="en-GB" sz="3200" dirty="0" err="1"/>
              <a:t>accidentem</a:t>
            </a:r>
            <a:r>
              <a:rPr lang="en-GB" sz="3200" dirty="0"/>
              <a:t> (nominative </a:t>
            </a:r>
            <a:r>
              <a:rPr lang="en-GB" sz="3200" dirty="0" err="1"/>
              <a:t>accidens</a:t>
            </a:r>
            <a:r>
              <a:rPr lang="en-GB" sz="3200" dirty="0"/>
              <a:t>) "an occurrence; chance; misfortune," </a:t>
            </a:r>
          </a:p>
          <a:p>
            <a:endParaRPr lang="en-GB" sz="3200" dirty="0"/>
          </a:p>
          <a:p>
            <a:r>
              <a:rPr lang="en-GB" sz="3200" dirty="0"/>
              <a:t>noun use of present participle of </a:t>
            </a:r>
            <a:r>
              <a:rPr lang="en-GB" sz="3200" dirty="0" err="1"/>
              <a:t>accidere</a:t>
            </a:r>
            <a:r>
              <a:rPr lang="en-GB" sz="3200" dirty="0"/>
              <a:t> "happen, fall out, fall upon," from ad "to"</a:t>
            </a:r>
          </a:p>
        </p:txBody>
      </p:sp>
    </p:spTree>
    <p:extLst>
      <p:ext uri="{BB962C8B-B14F-4D97-AF65-F5344CB8AC3E}">
        <p14:creationId xmlns:p14="http://schemas.microsoft.com/office/powerpoint/2010/main" val="239224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707117" y="3821650"/>
            <a:ext cx="203375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Telescope - Free Tools and utensils icons">
            <a:extLst>
              <a:ext uri="{FF2B5EF4-FFF2-40B4-BE49-F238E27FC236}">
                <a16:creationId xmlns:a16="http://schemas.microsoft.com/office/drawing/2014/main" id="{CDEDF21B-CF58-A80D-E678-B0A02B03E6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850" y="247158"/>
            <a:ext cx="1565876" cy="156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41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3046988"/>
          </a:xfrm>
          <a:prstGeom prst="rect">
            <a:avLst/>
          </a:prstGeom>
          <a:noFill/>
        </p:spPr>
        <p:txBody>
          <a:bodyPr wrap="square" rtlCol="0">
            <a:spAutoFit/>
          </a:bodyPr>
          <a:lstStyle/>
          <a:p>
            <a:endParaRPr lang="en-GB" sz="3200" dirty="0"/>
          </a:p>
          <a:p>
            <a:r>
              <a:rPr lang="en-GB" sz="3200" b="1" u="sng" dirty="0">
                <a:hlinkClick r:id="rId3" tooltip="Origin and meaning of believe"/>
              </a:rPr>
              <a:t>believe (v.)</a:t>
            </a:r>
            <a:endParaRPr lang="en-GB" sz="3200" b="1" u="sng" dirty="0"/>
          </a:p>
          <a:p>
            <a:endParaRPr lang="en-GB" sz="3200" dirty="0"/>
          </a:p>
          <a:p>
            <a:r>
              <a:rPr lang="en-GB" sz="3200" dirty="0"/>
              <a:t>Old English </a:t>
            </a:r>
            <a:r>
              <a:rPr lang="en-GB" sz="3200" dirty="0" err="1"/>
              <a:t>belyfan</a:t>
            </a:r>
            <a:endParaRPr lang="en-GB" sz="3200" dirty="0"/>
          </a:p>
          <a:p>
            <a:endParaRPr lang="en-GB" sz="3200" dirty="0"/>
          </a:p>
          <a:p>
            <a:r>
              <a:rPr lang="en-GB" sz="3200" dirty="0"/>
              <a:t> "to have faith or confidence" (in a person)</a:t>
            </a:r>
          </a:p>
        </p:txBody>
      </p:sp>
    </p:spTree>
    <p:extLst>
      <p:ext uri="{BB962C8B-B14F-4D97-AF65-F5344CB8AC3E}">
        <p14:creationId xmlns:p14="http://schemas.microsoft.com/office/powerpoint/2010/main" val="255660525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7052" y="1065960"/>
            <a:ext cx="11740242" cy="538609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r>
              <a:rPr lang="en-GB" sz="4000" i="1" dirty="0">
                <a:latin typeface="Twinkl Cursive Looped" panose="02000000000000000000" pitchFamily="2" charset="0"/>
              </a:rPr>
              <a:t>Write a multiple choice quiz for each word with three incorrect spellings and one correct spelling.</a:t>
            </a:r>
          </a:p>
          <a:p>
            <a:endParaRPr lang="en-GB" sz="4000" i="1" dirty="0">
              <a:latin typeface="Twinkl Cursive Looped" panose="02000000000000000000" pitchFamily="2" charset="0"/>
            </a:endParaRPr>
          </a:p>
          <a:p>
            <a:r>
              <a:rPr lang="en-GB" sz="4000" i="1" dirty="0">
                <a:latin typeface="Twinkl Cursive Looped" panose="02000000000000000000" pitchFamily="2" charset="0"/>
              </a:rPr>
              <a:t>Your partner will identify the correct spelling and explain why the others are wrong</a:t>
            </a: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074442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7848302"/>
          </a:xfrm>
          <a:prstGeom prst="rect">
            <a:avLst/>
          </a:prstGeom>
          <a:noFill/>
        </p:spPr>
        <p:txBody>
          <a:bodyPr wrap="square" rtlCol="0">
            <a:spAutoFit/>
          </a:bodyPr>
          <a:lstStyle/>
          <a:p>
            <a:pPr algn="l">
              <a:buFont typeface="Arial" panose="020B0604020202020204" pitchFamily="34" charset="0"/>
              <a:buChar char="•"/>
            </a:pPr>
            <a:r>
              <a:rPr lang="en-GB" sz="7200" b="0" i="0" dirty="0">
                <a:solidFill>
                  <a:srgbClr val="202124"/>
                </a:solidFill>
                <a:effectLst/>
                <a:latin typeface="Twinkl Cursive Looped" panose="02000000000000000000" pitchFamily="2" charset="0"/>
              </a:rPr>
              <a:t>For example:</a:t>
            </a:r>
          </a:p>
          <a:p>
            <a:pPr lvl="1">
              <a:buFont typeface="Arial" panose="020B0604020202020204" pitchFamily="34" charset="0"/>
              <a:buChar char="•"/>
            </a:pPr>
            <a:r>
              <a:rPr lang="en-GB" sz="7200" dirty="0" err="1">
                <a:solidFill>
                  <a:srgbClr val="202124"/>
                </a:solidFill>
                <a:latin typeface="Twinkl Cursive Looped" panose="02000000000000000000" pitchFamily="2" charset="0"/>
              </a:rPr>
              <a:t>akcident</a:t>
            </a:r>
            <a:endParaRPr lang="en-GB" sz="7200" dirty="0">
              <a:solidFill>
                <a:srgbClr val="202124"/>
              </a:solidFill>
              <a:latin typeface="Twinkl Cursive Looped" panose="02000000000000000000" pitchFamily="2" charset="0"/>
            </a:endParaRPr>
          </a:p>
          <a:p>
            <a:pPr lvl="1">
              <a:buFont typeface="Arial" panose="020B0604020202020204" pitchFamily="34" charset="0"/>
              <a:buChar char="•"/>
            </a:pPr>
            <a:r>
              <a:rPr lang="en-GB" sz="7200" dirty="0">
                <a:solidFill>
                  <a:srgbClr val="202124"/>
                </a:solidFill>
                <a:latin typeface="Twinkl Cursive Looped" panose="02000000000000000000" pitchFamily="2" charset="0"/>
              </a:rPr>
              <a:t>a</a:t>
            </a:r>
            <a:r>
              <a:rPr lang="en-GB" sz="7200" b="0" i="0" dirty="0">
                <a:solidFill>
                  <a:srgbClr val="202124"/>
                </a:solidFill>
                <a:effectLst/>
                <a:latin typeface="Twinkl Cursive Looped" panose="02000000000000000000" pitchFamily="2" charset="0"/>
              </a:rPr>
              <a:t>ccident</a:t>
            </a:r>
          </a:p>
          <a:p>
            <a:pPr lvl="1">
              <a:buFont typeface="Arial" panose="020B0604020202020204" pitchFamily="34" charset="0"/>
              <a:buChar char="•"/>
            </a:pPr>
            <a:r>
              <a:rPr lang="en-GB" sz="7200" dirty="0" err="1">
                <a:solidFill>
                  <a:srgbClr val="202124"/>
                </a:solidFill>
                <a:latin typeface="Twinkl Cursive Looped" panose="02000000000000000000" pitchFamily="2" charset="0"/>
              </a:rPr>
              <a:t>acident</a:t>
            </a:r>
            <a:endParaRPr lang="en-GB" sz="7200" dirty="0">
              <a:solidFill>
                <a:srgbClr val="202124"/>
              </a:solidFill>
              <a:latin typeface="Twinkl Cursive Looped" panose="02000000000000000000" pitchFamily="2" charset="0"/>
            </a:endParaRPr>
          </a:p>
          <a:p>
            <a:pPr lvl="1">
              <a:buFont typeface="Arial" panose="020B0604020202020204" pitchFamily="34" charset="0"/>
              <a:buChar char="•"/>
            </a:pPr>
            <a:r>
              <a:rPr lang="en-GB" sz="7200" b="0" i="0" dirty="0" err="1">
                <a:solidFill>
                  <a:srgbClr val="202124"/>
                </a:solidFill>
                <a:effectLst/>
                <a:latin typeface="Twinkl Cursive Looped" panose="02000000000000000000" pitchFamily="2" charset="0"/>
              </a:rPr>
              <a:t>acsident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973362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821650"/>
            <a:ext cx="195076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Microscope PNG Transparent Images - PNG All">
            <a:extLst>
              <a:ext uri="{FF2B5EF4-FFF2-40B4-BE49-F238E27FC236}">
                <a16:creationId xmlns:a16="http://schemas.microsoft.com/office/drawing/2014/main" id="{A9C0A92E-29CC-BE0F-1E59-CDD816715E3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607" y="268014"/>
            <a:ext cx="2128345" cy="2128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19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extent of the area of something </a:t>
            </a:r>
          </a:p>
        </p:txBody>
      </p:sp>
      <p:sp>
        <p:nvSpPr>
          <p:cNvPr id="4" name="TextBox 3">
            <a:extLst>
              <a:ext uri="{FF2B5EF4-FFF2-40B4-BE49-F238E27FC236}">
                <a16:creationId xmlns:a16="http://schemas.microsoft.com/office/drawing/2014/main" id="{06A9DD70-083B-4407-DD49-70C9545A793C}"/>
              </a:ext>
            </a:extLst>
          </p:cNvPr>
          <p:cNvSpPr txBox="1"/>
          <p:nvPr/>
        </p:nvSpPr>
        <p:spPr>
          <a:xfrm>
            <a:off x="4682218"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scope</a:t>
            </a:r>
            <a:endParaRPr lang="en-GB" dirty="0"/>
          </a:p>
        </p:txBody>
      </p:sp>
      <p:sp>
        <p:nvSpPr>
          <p:cNvPr id="6" name="TextBox 5">
            <a:extLst>
              <a:ext uri="{FF2B5EF4-FFF2-40B4-BE49-F238E27FC236}">
                <a16:creationId xmlns:a16="http://schemas.microsoft.com/office/drawing/2014/main" id="{FEFB736F-4E0E-E46C-CCA4-EF0184A097A0}"/>
              </a:ext>
            </a:extLst>
          </p:cNvPr>
          <p:cNvSpPr txBox="1"/>
          <p:nvPr/>
        </p:nvSpPr>
        <p:spPr>
          <a:xfrm>
            <a:off x="4682218" y="178311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pic>
        <p:nvPicPr>
          <p:cNvPr id="3074" name="Picture 2" descr="Image result for scope clip art">
            <a:extLst>
              <a:ext uri="{FF2B5EF4-FFF2-40B4-BE49-F238E27FC236}">
                <a16:creationId xmlns:a16="http://schemas.microsoft.com/office/drawing/2014/main" id="{C4FB1621-9F07-946B-9367-85E92DC3E8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412" y="485397"/>
            <a:ext cx="201930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9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540514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4908166"/>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an optical instrument designed to make distant objects appear near</a:t>
            </a:r>
            <a:endParaRPr lang="en-GB" i="1" dirty="0">
              <a:latin typeface="Twinkl Cursive Looped" panose="02000000000000000000" pitchFamily="2" charset="0"/>
            </a:endParaRPr>
          </a:p>
        </p:txBody>
      </p:sp>
      <p:pic>
        <p:nvPicPr>
          <p:cNvPr id="1028" name="Picture 4" descr="Telescope - Free Tools and utensils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850" y="247158"/>
            <a:ext cx="1565876" cy="15658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7F0F930-4FF6-9401-70F7-A521F28C841F}"/>
              </a:ext>
            </a:extLst>
          </p:cNvPr>
          <p:cNvSpPr txBox="1"/>
          <p:nvPr/>
        </p:nvSpPr>
        <p:spPr>
          <a:xfrm>
            <a:off x="4502604" y="387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telescope</a:t>
            </a:r>
            <a:endParaRPr lang="en-GB" dirty="0"/>
          </a:p>
        </p:txBody>
      </p:sp>
      <p:sp>
        <p:nvSpPr>
          <p:cNvPr id="6" name="TextBox 5">
            <a:extLst>
              <a:ext uri="{FF2B5EF4-FFF2-40B4-BE49-F238E27FC236}">
                <a16:creationId xmlns:a16="http://schemas.microsoft.com/office/drawing/2014/main" id="{90786449-1563-1D8D-A9AC-194246AE4754}"/>
              </a:ext>
            </a:extLst>
          </p:cNvPr>
          <p:cNvSpPr txBox="1"/>
          <p:nvPr/>
        </p:nvSpPr>
        <p:spPr>
          <a:xfrm>
            <a:off x="4910818" y="19414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427280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4951"/>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an optical instrument used for viewing very small objects</a:t>
            </a:r>
          </a:p>
        </p:txBody>
      </p:sp>
      <p:pic>
        <p:nvPicPr>
          <p:cNvPr id="2052" name="Picture 4" descr="Microscope PNG Transparent Images - PNG 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607" y="268014"/>
            <a:ext cx="2128345" cy="212834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D77180-023C-4763-C3DC-4D2605DA5DB4}"/>
              </a:ext>
            </a:extLst>
          </p:cNvPr>
          <p:cNvSpPr txBox="1"/>
          <p:nvPr/>
        </p:nvSpPr>
        <p:spPr>
          <a:xfrm>
            <a:off x="4143375" y="31652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microscope</a:t>
            </a:r>
            <a:endParaRPr lang="en-GB" dirty="0"/>
          </a:p>
        </p:txBody>
      </p:sp>
      <p:sp>
        <p:nvSpPr>
          <p:cNvPr id="6" name="TextBox 5">
            <a:extLst>
              <a:ext uri="{FF2B5EF4-FFF2-40B4-BE49-F238E27FC236}">
                <a16:creationId xmlns:a16="http://schemas.microsoft.com/office/drawing/2014/main" id="{4F7A2D38-4F88-4221-EC8F-089876045239}"/>
              </a:ext>
            </a:extLst>
          </p:cNvPr>
          <p:cNvSpPr txBox="1"/>
          <p:nvPr/>
        </p:nvSpPr>
        <p:spPr>
          <a:xfrm>
            <a:off x="4829175" y="18885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72899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We widened the scope of our investigation.</a:t>
            </a:r>
          </a:p>
        </p:txBody>
      </p:sp>
      <p:sp>
        <p:nvSpPr>
          <p:cNvPr id="3" name="Title 1">
            <a:extLst>
              <a:ext uri="{FF2B5EF4-FFF2-40B4-BE49-F238E27FC236}">
                <a16:creationId xmlns:a16="http://schemas.microsoft.com/office/drawing/2014/main" id="{C210B1EE-6472-5228-4A1E-8B3FA7ECF748}"/>
              </a:ext>
            </a:extLst>
          </p:cNvPr>
          <p:cNvSpPr txBox="1">
            <a:spLocks/>
          </p:cNvSpPr>
          <p:nvPr/>
        </p:nvSpPr>
        <p:spPr>
          <a:xfrm>
            <a:off x="5910943" y="3051224"/>
            <a:ext cx="1828799"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We used the telescope to look at the stars.</a:t>
            </a:r>
          </a:p>
        </p:txBody>
      </p:sp>
      <p:sp>
        <p:nvSpPr>
          <p:cNvPr id="3" name="Title 1">
            <a:extLst>
              <a:ext uri="{FF2B5EF4-FFF2-40B4-BE49-F238E27FC236}">
                <a16:creationId xmlns:a16="http://schemas.microsoft.com/office/drawing/2014/main" id="{A9198A93-1604-2753-0B05-93DC009AB799}"/>
              </a:ext>
            </a:extLst>
          </p:cNvPr>
          <p:cNvSpPr txBox="1">
            <a:spLocks/>
          </p:cNvSpPr>
          <p:nvPr/>
        </p:nvSpPr>
        <p:spPr>
          <a:xfrm>
            <a:off x="4824311" y="3051224"/>
            <a:ext cx="2719489"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99791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There was a microscope in the science laboratory.</a:t>
            </a:r>
          </a:p>
        </p:txBody>
      </p:sp>
      <p:sp>
        <p:nvSpPr>
          <p:cNvPr id="3" name="Title 1">
            <a:extLst>
              <a:ext uri="{FF2B5EF4-FFF2-40B4-BE49-F238E27FC236}">
                <a16:creationId xmlns:a16="http://schemas.microsoft.com/office/drawing/2014/main" id="{9550051A-9A85-4043-322D-60B3629C9E8B}"/>
              </a:ext>
            </a:extLst>
          </p:cNvPr>
          <p:cNvSpPr txBox="1">
            <a:spLocks/>
          </p:cNvSpPr>
          <p:nvPr/>
        </p:nvSpPr>
        <p:spPr>
          <a:xfrm>
            <a:off x="4912304" y="3051224"/>
            <a:ext cx="3186668"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6813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52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6459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27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0636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0893" y="129338"/>
            <a:ext cx="9367650" cy="6641131"/>
          </a:xfrm>
          <a:prstGeom prst="rect">
            <a:avLst/>
          </a:prstGeom>
        </p:spPr>
      </p:pic>
    </p:spTree>
    <p:extLst>
      <p:ext uri="{BB962C8B-B14F-4D97-AF65-F5344CB8AC3E}">
        <p14:creationId xmlns:p14="http://schemas.microsoft.com/office/powerpoint/2010/main" val="3089204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3357250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2370174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9925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49" y="2901724"/>
            <a:ext cx="10830379" cy="3294359"/>
          </a:xfrm>
        </p:spPr>
        <p:txBody>
          <a:bodyPr>
            <a:noAutofit/>
          </a:bodyPr>
          <a:lstStyle/>
          <a:p>
            <a:r>
              <a:rPr lang="en-GB" sz="4400" dirty="0">
                <a:latin typeface="Twinkl Cursive Looped" panose="02000000000000000000" pitchFamily="2" charset="0"/>
              </a:rPr>
              <a:t>The </a:t>
            </a:r>
            <a:r>
              <a:rPr lang="en-GB" sz="4400" dirty="0">
                <a:solidFill>
                  <a:srgbClr val="FF0000"/>
                </a:solidFill>
                <a:latin typeface="Twinkl Cursive Looped" panose="02000000000000000000" pitchFamily="2" charset="0"/>
              </a:rPr>
              <a:t>scope</a:t>
            </a:r>
            <a:r>
              <a:rPr lang="en-GB" sz="4400" dirty="0">
                <a:latin typeface="Twinkl Cursive Looped" panose="02000000000000000000" pitchFamily="2" charset="0"/>
              </a:rPr>
              <a:t> of materials to build homes from is large.   </a:t>
            </a:r>
            <a:r>
              <a:rPr lang="en-GB" sz="4400" dirty="0">
                <a:solidFill>
                  <a:srgbClr val="FF0000"/>
                </a:solidFill>
                <a:latin typeface="Twinkl Cursive Looped" panose="02000000000000000000" pitchFamily="2" charset="0"/>
              </a:rPr>
              <a:t>Actually</a:t>
            </a:r>
            <a:r>
              <a:rPr lang="en-GB" sz="4400" dirty="0">
                <a:latin typeface="Twinkl Cursive Looped" panose="02000000000000000000" pitchFamily="2" charset="0"/>
              </a:rPr>
              <a:t>, stone has been quarried in the UK with over 120 different types of building stone being used for housing.</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49380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236240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19351" y="129340"/>
            <a:ext cx="9269678" cy="6571674"/>
          </a:xfrm>
          <a:prstGeom prst="rect">
            <a:avLst/>
          </a:prstGeom>
        </p:spPr>
      </p:pic>
    </p:spTree>
    <p:extLst>
      <p:ext uri="{BB962C8B-B14F-4D97-AF65-F5344CB8AC3E}">
        <p14:creationId xmlns:p14="http://schemas.microsoft.com/office/powerpoint/2010/main" val="19514214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7092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7738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95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0324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61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5276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454819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7836186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2FF42EB-70FF-55E1-397F-0904D4231444}"/>
              </a:ext>
            </a:extLst>
          </p:cNvPr>
          <p:cNvSpPr/>
          <p:nvPr/>
        </p:nvSpPr>
        <p:spPr>
          <a:xfrm>
            <a:off x="5880539" y="3822704"/>
            <a:ext cx="97746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9864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27987B5-19E7-38D0-7B30-EA34B4E7CD37}"/>
              </a:ext>
            </a:extLst>
          </p:cNvPr>
          <p:cNvSpPr/>
          <p:nvPr/>
        </p:nvSpPr>
        <p:spPr>
          <a:xfrm>
            <a:off x="5880538" y="3822704"/>
            <a:ext cx="101011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161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433213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u="sng" dirty="0">
                <a:latin typeface="Twinkl Cursive Looped" panose="02000000000000000000" pitchFamily="2" charset="0"/>
              </a:rPr>
              <a:t>scope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‘see’ </a:t>
            </a:r>
            <a:r>
              <a:rPr lang="en-GB" dirty="0">
                <a:latin typeface="Twinkl Cursive Looped" panose="02000000000000000000" pitchFamily="2" charset="0"/>
              </a:rPr>
              <a:t>from Greek</a:t>
            </a:r>
          </a:p>
        </p:txBody>
      </p:sp>
    </p:spTree>
    <p:extLst>
      <p:ext uri="{BB962C8B-B14F-4D97-AF65-F5344CB8AC3E}">
        <p14:creationId xmlns:p14="http://schemas.microsoft.com/office/powerpoint/2010/main" val="364134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754861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horoscope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880538" y="3822704"/>
            <a:ext cx="200222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horoscope clip art">
            <a:extLst>
              <a:ext uri="{FF2B5EF4-FFF2-40B4-BE49-F238E27FC236}">
                <a16:creationId xmlns:a16="http://schemas.microsoft.com/office/drawing/2014/main" id="{BC0DD330-C9D9-E29D-DF28-0B1F586638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6" y="465364"/>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20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707117" y="3821650"/>
            <a:ext cx="203375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4+ Periscope Free Stock Photos - StockFreeImages">
            <a:extLst>
              <a:ext uri="{FF2B5EF4-FFF2-40B4-BE49-F238E27FC236}">
                <a16:creationId xmlns:a16="http://schemas.microsoft.com/office/drawing/2014/main" id="{33A40761-1B8D-777D-143F-8C1D729A9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477" y="261390"/>
            <a:ext cx="3084209" cy="2056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17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forecast of a person’s future</a:t>
            </a:r>
          </a:p>
        </p:txBody>
      </p:sp>
      <p:pic>
        <p:nvPicPr>
          <p:cNvPr id="20482" name="Picture 2" descr="Image result for horoscope clip art">
            <a:extLst>
              <a:ext uri="{FF2B5EF4-FFF2-40B4-BE49-F238E27FC236}">
                <a16:creationId xmlns:a16="http://schemas.microsoft.com/office/drawing/2014/main" id="{F020FE42-A0BC-9AB1-1243-6D6F4593E9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269421"/>
            <a:ext cx="2286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920105A-FD16-A4A6-B233-E1F62899AFD5}"/>
              </a:ext>
            </a:extLst>
          </p:cNvPr>
          <p:cNvSpPr txBox="1"/>
          <p:nvPr/>
        </p:nvSpPr>
        <p:spPr>
          <a:xfrm>
            <a:off x="4029075"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horoscope</a:t>
            </a:r>
            <a:endParaRPr lang="en-GB" dirty="0"/>
          </a:p>
        </p:txBody>
      </p:sp>
      <p:sp>
        <p:nvSpPr>
          <p:cNvPr id="6" name="TextBox 5">
            <a:extLst>
              <a:ext uri="{FF2B5EF4-FFF2-40B4-BE49-F238E27FC236}">
                <a16:creationId xmlns:a16="http://schemas.microsoft.com/office/drawing/2014/main" id="{0A58AC73-D162-BBB4-CAB9-01BDCC3D2CE2}"/>
              </a:ext>
            </a:extLst>
          </p:cNvPr>
          <p:cNvSpPr txBox="1"/>
          <p:nvPr/>
        </p:nvSpPr>
        <p:spPr>
          <a:xfrm>
            <a:off x="4551589" y="198392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62620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274320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piece of equipment consisting of a tube and set of mirrors by which an observer can see things otherwise out of sight</a:t>
            </a:r>
            <a:endParaRPr lang="en-GB" i="1" dirty="0">
              <a:latin typeface="Twinkl Cursive Looped" panose="02000000000000000000" pitchFamily="2" charset="0"/>
            </a:endParaRPr>
          </a:p>
        </p:txBody>
      </p:sp>
      <p:pic>
        <p:nvPicPr>
          <p:cNvPr id="4098" name="Picture 2" descr="34+ Periscope Free Stock Photos - StockFree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477" y="261390"/>
            <a:ext cx="3084209" cy="20561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3011DF9-2986-8EFB-C468-67E518670D8F}"/>
              </a:ext>
            </a:extLst>
          </p:cNvPr>
          <p:cNvSpPr txBox="1"/>
          <p:nvPr/>
        </p:nvSpPr>
        <p:spPr>
          <a:xfrm>
            <a:off x="4420961" y="36260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periscope</a:t>
            </a:r>
            <a:endParaRPr lang="en-GB" dirty="0"/>
          </a:p>
        </p:txBody>
      </p:sp>
      <p:sp>
        <p:nvSpPr>
          <p:cNvPr id="6" name="TextBox 5">
            <a:extLst>
              <a:ext uri="{FF2B5EF4-FFF2-40B4-BE49-F238E27FC236}">
                <a16:creationId xmlns:a16="http://schemas.microsoft.com/office/drawing/2014/main" id="{4A6BCB60-B7EB-7609-D346-43A5C8787722}"/>
              </a:ext>
            </a:extLst>
          </p:cNvPr>
          <p:cNvSpPr txBox="1"/>
          <p:nvPr/>
        </p:nvSpPr>
        <p:spPr>
          <a:xfrm>
            <a:off x="4714875" y="15113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55126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r>
              <a:rPr lang="en-GB" sz="5400" dirty="0">
                <a:latin typeface="Twinkl Cursive Looped" panose="02000000000000000000" pitchFamily="2" charset="0"/>
              </a:rPr>
              <a:t>My horoscope said that I was about to have some good fortune.</a:t>
            </a:r>
          </a:p>
        </p:txBody>
      </p:sp>
      <p:sp>
        <p:nvSpPr>
          <p:cNvPr id="3" name="Title 1">
            <a:extLst>
              <a:ext uri="{FF2B5EF4-FFF2-40B4-BE49-F238E27FC236}">
                <a16:creationId xmlns:a16="http://schemas.microsoft.com/office/drawing/2014/main" id="{62CDF549-23E4-96E6-E5CB-B791E7832067}"/>
              </a:ext>
            </a:extLst>
          </p:cNvPr>
          <p:cNvSpPr txBox="1">
            <a:spLocks/>
          </p:cNvSpPr>
          <p:nvPr/>
        </p:nvSpPr>
        <p:spPr>
          <a:xfrm>
            <a:off x="1989490" y="3051224"/>
            <a:ext cx="3186668"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0852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r>
              <a:rPr lang="en-GB" sz="5400" dirty="0">
                <a:latin typeface="Twinkl Cursive Looped" panose="02000000000000000000" pitchFamily="2" charset="0"/>
              </a:rPr>
              <a:t>The submarine captain looked through the periscope.</a:t>
            </a:r>
          </a:p>
        </p:txBody>
      </p:sp>
      <p:sp>
        <p:nvSpPr>
          <p:cNvPr id="3" name="Title 1">
            <a:extLst>
              <a:ext uri="{FF2B5EF4-FFF2-40B4-BE49-F238E27FC236}">
                <a16:creationId xmlns:a16="http://schemas.microsoft.com/office/drawing/2014/main" id="{34EEB58D-A180-3747-9728-1B18F7C08948}"/>
              </a:ext>
            </a:extLst>
          </p:cNvPr>
          <p:cNvSpPr txBox="1">
            <a:spLocks/>
          </p:cNvSpPr>
          <p:nvPr/>
        </p:nvSpPr>
        <p:spPr>
          <a:xfrm>
            <a:off x="4502666" y="3806924"/>
            <a:ext cx="3186668"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47548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493272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86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204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68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62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1899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980491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61688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2638768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42159303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70694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687160" y="521131"/>
            <a:ext cx="10830379" cy="3294359"/>
          </a:xfrm>
        </p:spPr>
        <p:txBody>
          <a:bodyPr>
            <a:noAutofit/>
          </a:bodyPr>
          <a:lstStyle/>
          <a:p>
            <a:r>
              <a:rPr lang="en-GB" sz="4400" dirty="0">
                <a:latin typeface="Twinkl Cursive Looped" panose="02000000000000000000" pitchFamily="2" charset="0"/>
              </a:rPr>
              <a:t>Stone is an excellent building material due to its strength under </a:t>
            </a:r>
            <a:r>
              <a:rPr lang="en-GB" sz="4400" dirty="0">
                <a:solidFill>
                  <a:srgbClr val="FF0000"/>
                </a:solidFill>
                <a:latin typeface="Twinkl Cursive Looped" panose="02000000000000000000" pitchFamily="2" charset="0"/>
              </a:rPr>
              <a:t>extreme</a:t>
            </a:r>
            <a:r>
              <a:rPr lang="en-GB" sz="4400" dirty="0">
                <a:latin typeface="Twinkl Cursive Looped" panose="02000000000000000000" pitchFamily="2" charset="0"/>
              </a:rPr>
              <a:t> pressure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14784975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20783629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8480" y="0"/>
            <a:ext cx="9465620" cy="6710586"/>
          </a:xfrm>
          <a:prstGeom prst="rect">
            <a:avLst/>
          </a:prstGeom>
        </p:spPr>
      </p:pic>
    </p:spTree>
    <p:extLst>
      <p:ext uri="{BB962C8B-B14F-4D97-AF65-F5344CB8AC3E}">
        <p14:creationId xmlns:p14="http://schemas.microsoft.com/office/powerpoint/2010/main" val="33464402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85904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9894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592499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44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7978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62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1235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40468896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109866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grate</a:t>
            </a:r>
            <a:endParaRPr lang="en-GB" i="1" dirty="0">
              <a:latin typeface="Twinkl Cursive Looped" panose="02000000000000000000" pitchFamily="2" charset="0"/>
            </a:endParaRPr>
          </a:p>
        </p:txBody>
      </p:sp>
      <p:pic>
        <p:nvPicPr>
          <p:cNvPr id="3" name="Picture 2" descr="5 Unexpected Ways to Use a Cheese Grater | Epicurious">
            <a:extLst>
              <a:ext uri="{FF2B5EF4-FFF2-40B4-BE49-F238E27FC236}">
                <a16:creationId xmlns:a16="http://schemas.microsoft.com/office/drawing/2014/main" id="{34EC191C-E9D1-E0B5-1989-39ABC9C041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5813" y="383459"/>
            <a:ext cx="2212258" cy="221225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1D2B087-4EC8-3023-3F19-2E6AC367B7FC}"/>
              </a:ext>
            </a:extLst>
          </p:cNvPr>
          <p:cNvSpPr/>
          <p:nvPr/>
        </p:nvSpPr>
        <p:spPr>
          <a:xfrm>
            <a:off x="5861956" y="3821649"/>
            <a:ext cx="1306287"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588589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007664D-9772-029F-EB3E-00CEA468CADE}"/>
              </a:ext>
            </a:extLst>
          </p:cNvPr>
          <p:cNvSpPr/>
          <p:nvPr/>
        </p:nvSpPr>
        <p:spPr>
          <a:xfrm>
            <a:off x="5878286" y="3821649"/>
            <a:ext cx="1257300"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16897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08557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582556"/>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dirty="0">
                <a:latin typeface="Twinkl Cursive Looped" panose="02000000000000000000" pitchFamily="2" charset="0"/>
              </a:rPr>
              <a:t>‘</a:t>
            </a:r>
            <a:r>
              <a:rPr lang="en-GB" u="sng" dirty="0" err="1">
                <a:latin typeface="Twinkl Cursive Looped" panose="02000000000000000000" pitchFamily="2" charset="0"/>
              </a:rPr>
              <a:t>spect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‘observe’ </a:t>
            </a:r>
            <a:r>
              <a:rPr lang="en-GB" dirty="0">
                <a:latin typeface="Twinkl Cursive Looped" panose="02000000000000000000" pitchFamily="2" charset="0"/>
              </a:rPr>
              <a:t>from Latin </a:t>
            </a:r>
            <a:r>
              <a:rPr lang="en-GB" dirty="0" err="1">
                <a:latin typeface="Twinkl Cursive Looped" panose="02000000000000000000" pitchFamily="2" charset="0"/>
              </a:rPr>
              <a:t>inspectus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776250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inspect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545393" y="3821649"/>
            <a:ext cx="1983405"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506" name="Picture 2" descr="Image result for inspect clip art">
            <a:extLst>
              <a:ext uri="{FF2B5EF4-FFF2-40B4-BE49-F238E27FC236}">
                <a16:creationId xmlns:a16="http://schemas.microsoft.com/office/drawing/2014/main" id="{5D900BD7-F6E1-CCC9-F743-ECB221F979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50409"/>
            <a:ext cx="11239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03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spectator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468252" y="3749725"/>
            <a:ext cx="1785064" cy="8127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spectator clip art">
            <a:extLst>
              <a:ext uri="{FF2B5EF4-FFF2-40B4-BE49-F238E27FC236}">
                <a16:creationId xmlns:a16="http://schemas.microsoft.com/office/drawing/2014/main" id="{3B326A8D-D93F-9087-02CD-B4D8DADC3D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914" y="367393"/>
            <a:ext cx="2133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85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respect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500639" y="3749726"/>
            <a:ext cx="1785064" cy="8127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602" name="Picture 2" descr="Image result for respect clip art">
            <a:extLst>
              <a:ext uri="{FF2B5EF4-FFF2-40B4-BE49-F238E27FC236}">
                <a16:creationId xmlns:a16="http://schemas.microsoft.com/office/drawing/2014/main" id="{D77E1C49-1C8E-3AE8-D051-FA16BC43D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399" y="461283"/>
            <a:ext cx="2695575"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661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162410"/>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carefully examine</a:t>
            </a:r>
          </a:p>
        </p:txBody>
      </p:sp>
      <p:pic>
        <p:nvPicPr>
          <p:cNvPr id="22530" name="Picture 2" descr="Image result for inspect clip art">
            <a:extLst>
              <a:ext uri="{FF2B5EF4-FFF2-40B4-BE49-F238E27FC236}">
                <a16:creationId xmlns:a16="http://schemas.microsoft.com/office/drawing/2014/main" id="{437DB9F6-9452-E7F9-BE12-5DC5D985A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01424"/>
            <a:ext cx="1123950" cy="18383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AEDEBB7-C8B3-9CE0-2564-7B3374C51DE4}"/>
              </a:ext>
            </a:extLst>
          </p:cNvPr>
          <p:cNvSpPr txBox="1"/>
          <p:nvPr/>
        </p:nvSpPr>
        <p:spPr>
          <a:xfrm>
            <a:off x="4420961" y="50142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inspect</a:t>
            </a:r>
            <a:endParaRPr lang="en-GB" dirty="0"/>
          </a:p>
        </p:txBody>
      </p:sp>
      <p:sp>
        <p:nvSpPr>
          <p:cNvPr id="6" name="TextBox 5">
            <a:extLst>
              <a:ext uri="{FF2B5EF4-FFF2-40B4-BE49-F238E27FC236}">
                <a16:creationId xmlns:a16="http://schemas.microsoft.com/office/drawing/2014/main" id="{5127B12F-0F23-32A9-DE18-679067713401}"/>
              </a:ext>
            </a:extLst>
          </p:cNvPr>
          <p:cNvSpPr txBox="1"/>
          <p:nvPr/>
        </p:nvSpPr>
        <p:spPr>
          <a:xfrm>
            <a:off x="4731204" y="183191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(verb) </a:t>
            </a:r>
            <a:endParaRPr lang="en-GB" dirty="0"/>
          </a:p>
        </p:txBody>
      </p:sp>
    </p:spTree>
    <p:extLst>
      <p:ext uri="{BB962C8B-B14F-4D97-AF65-F5344CB8AC3E}">
        <p14:creationId xmlns:p14="http://schemas.microsoft.com/office/powerpoint/2010/main" val="174663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an observer </a:t>
            </a:r>
          </a:p>
        </p:txBody>
      </p:sp>
      <p:pic>
        <p:nvPicPr>
          <p:cNvPr id="24578" name="Picture 2" descr="Image result for spectator clip art">
            <a:extLst>
              <a:ext uri="{FF2B5EF4-FFF2-40B4-BE49-F238E27FC236}">
                <a16:creationId xmlns:a16="http://schemas.microsoft.com/office/drawing/2014/main" id="{A86F26FE-6159-147A-AB59-949AE6DF5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5" y="612321"/>
            <a:ext cx="21336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54FDEE-D579-70C2-0889-02A541A7DC53}"/>
              </a:ext>
            </a:extLst>
          </p:cNvPr>
          <p:cNvSpPr txBox="1"/>
          <p:nvPr/>
        </p:nvSpPr>
        <p:spPr>
          <a:xfrm>
            <a:off x="4290332" y="61232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spectator</a:t>
            </a:r>
            <a:endParaRPr lang="en-GB" dirty="0"/>
          </a:p>
        </p:txBody>
      </p:sp>
      <p:sp>
        <p:nvSpPr>
          <p:cNvPr id="6" name="TextBox 5">
            <a:extLst>
              <a:ext uri="{FF2B5EF4-FFF2-40B4-BE49-F238E27FC236}">
                <a16:creationId xmlns:a16="http://schemas.microsoft.com/office/drawing/2014/main" id="{2B36AC66-170B-B1D6-80CC-0A131C43C0B3}"/>
              </a:ext>
            </a:extLst>
          </p:cNvPr>
          <p:cNvSpPr txBox="1"/>
          <p:nvPr/>
        </p:nvSpPr>
        <p:spPr>
          <a:xfrm>
            <a:off x="4600575" y="206516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65157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feeling of deep admiration</a:t>
            </a:r>
          </a:p>
        </p:txBody>
      </p:sp>
      <p:pic>
        <p:nvPicPr>
          <p:cNvPr id="26626" name="Picture 2" descr="Image result for respect clip art">
            <a:extLst>
              <a:ext uri="{FF2B5EF4-FFF2-40B4-BE49-F238E27FC236}">
                <a16:creationId xmlns:a16="http://schemas.microsoft.com/office/drawing/2014/main" id="{2DEC2319-68C5-9485-CC62-F570F20A6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42" y="591911"/>
            <a:ext cx="2695575" cy="1657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7A9C62-1FB6-8D68-ED5B-97CBA0DB6BC3}"/>
              </a:ext>
            </a:extLst>
          </p:cNvPr>
          <p:cNvSpPr txBox="1"/>
          <p:nvPr/>
        </p:nvSpPr>
        <p:spPr>
          <a:xfrm>
            <a:off x="4551590"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respect</a:t>
            </a:r>
            <a:endParaRPr lang="en-GB" dirty="0"/>
          </a:p>
        </p:txBody>
      </p:sp>
      <p:sp>
        <p:nvSpPr>
          <p:cNvPr id="6" name="TextBox 5">
            <a:extLst>
              <a:ext uri="{FF2B5EF4-FFF2-40B4-BE49-F238E27FC236}">
                <a16:creationId xmlns:a16="http://schemas.microsoft.com/office/drawing/2014/main" id="{7DD96D90-F193-D3AB-0FB8-EFA519369676}"/>
              </a:ext>
            </a:extLst>
          </p:cNvPr>
          <p:cNvSpPr txBox="1"/>
          <p:nvPr/>
        </p:nvSpPr>
        <p:spPr>
          <a:xfrm>
            <a:off x="4812846" y="19414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167902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It was time to inspect how tidy the bedroom was.</a:t>
            </a:r>
          </a:p>
        </p:txBody>
      </p:sp>
      <p:sp>
        <p:nvSpPr>
          <p:cNvPr id="3" name="Title 1">
            <a:extLst>
              <a:ext uri="{FF2B5EF4-FFF2-40B4-BE49-F238E27FC236}">
                <a16:creationId xmlns:a16="http://schemas.microsoft.com/office/drawing/2014/main" id="{98729CD8-AA5F-3D28-8C89-228AF58DDFA4}"/>
              </a:ext>
            </a:extLst>
          </p:cNvPr>
          <p:cNvSpPr txBox="1">
            <a:spLocks/>
          </p:cNvSpPr>
          <p:nvPr/>
        </p:nvSpPr>
        <p:spPr>
          <a:xfrm>
            <a:off x="5581776" y="2859621"/>
            <a:ext cx="2321253"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9506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The spectator cheered when the team scored a goal.</a:t>
            </a:r>
          </a:p>
        </p:txBody>
      </p:sp>
      <p:sp>
        <p:nvSpPr>
          <p:cNvPr id="3" name="Title 1">
            <a:extLst>
              <a:ext uri="{FF2B5EF4-FFF2-40B4-BE49-F238E27FC236}">
                <a16:creationId xmlns:a16="http://schemas.microsoft.com/office/drawing/2014/main" id="{6FECA048-EE22-98FC-23AB-DD14EC333827}"/>
              </a:ext>
            </a:extLst>
          </p:cNvPr>
          <p:cNvSpPr txBox="1">
            <a:spLocks/>
          </p:cNvSpPr>
          <p:nvPr/>
        </p:nvSpPr>
        <p:spPr>
          <a:xfrm>
            <a:off x="2397704" y="2859621"/>
            <a:ext cx="2941739"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9743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The children had a lot of respect for their teacher.</a:t>
            </a:r>
          </a:p>
        </p:txBody>
      </p:sp>
      <p:sp>
        <p:nvSpPr>
          <p:cNvPr id="3" name="Title 1">
            <a:extLst>
              <a:ext uri="{FF2B5EF4-FFF2-40B4-BE49-F238E27FC236}">
                <a16:creationId xmlns:a16="http://schemas.microsoft.com/office/drawing/2014/main" id="{5A6EF6C1-CDE7-568D-DB68-54AC712A5665}"/>
              </a:ext>
            </a:extLst>
          </p:cNvPr>
          <p:cNvSpPr txBox="1">
            <a:spLocks/>
          </p:cNvSpPr>
          <p:nvPr/>
        </p:nvSpPr>
        <p:spPr>
          <a:xfrm>
            <a:off x="8847490" y="2859621"/>
            <a:ext cx="2370239"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18543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0197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59787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29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0073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61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1970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700203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06211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40193609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218281883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6792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3523</TotalTime>
  <Words>2682</Words>
  <Application>Microsoft Office PowerPoint</Application>
  <PresentationFormat>Widescreen</PresentationFormat>
  <Paragraphs>356</Paragraphs>
  <Slides>172</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172</vt:i4>
      </vt:variant>
    </vt:vector>
  </HeadingPairs>
  <TitlesOfParts>
    <vt:vector size="177"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ball</vt:lpstr>
      <vt:lpstr>bawl</vt:lpstr>
      <vt:lpstr>Let’s Teach and Practise</vt:lpstr>
      <vt:lpstr>Root word family:  scope  meaning to ‘see’ from Greek</vt:lpstr>
      <vt:lpstr>scope</vt:lpstr>
      <vt:lpstr>telescope</vt:lpstr>
      <vt:lpstr>microscope</vt:lpstr>
      <vt:lpstr> Definition - the extent of the area of something </vt:lpstr>
      <vt:lpstr> Definition - an optical instrument designed to make distant objects appear near</vt:lpstr>
      <vt:lpstr> Definition - an optical instrument used for viewing very small objects</vt:lpstr>
      <vt:lpstr>We widened the scope of our investigation.</vt:lpstr>
      <vt:lpstr>We used the telescope to look at the stars.</vt:lpstr>
      <vt:lpstr>There was a microscope in the science laboratory.</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The scope of materials to build homes from is large.   Actually, stone has been quarried in the UK with over 120 different types of building stone being used for housing.</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fair</vt:lpstr>
      <vt:lpstr>fare</vt:lpstr>
      <vt:lpstr>Let’s Teach and Practise</vt:lpstr>
      <vt:lpstr>Root word family:  scope  meaning to ‘see’ from Greek</vt:lpstr>
      <vt:lpstr>horoscope</vt:lpstr>
      <vt:lpstr>periscope</vt:lpstr>
      <vt:lpstr> Definition - a forecast of a person’s future</vt:lpstr>
      <vt:lpstr> Definition - a piece of equipment consisting of a tube and set of mirrors by which an observer can see things otherwise out of sight</vt:lpstr>
      <vt:lpstr>My horoscope said that I was about to have some good fortune.</vt:lpstr>
      <vt:lpstr>The submarine captain looked through the periscope.</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Stone is an excellent building material due to its strength under extreme pressure .</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grate</vt:lpstr>
      <vt:lpstr>great</vt:lpstr>
      <vt:lpstr>Let’s Teach and Practise</vt:lpstr>
      <vt:lpstr>Root word family:  ‘spect’    meaning to ‘observe’ from Latin inspectus</vt:lpstr>
      <vt:lpstr>inspect</vt:lpstr>
      <vt:lpstr>spectator</vt:lpstr>
      <vt:lpstr>respect</vt:lpstr>
      <vt:lpstr> Definition  - carefully examine</vt:lpstr>
      <vt:lpstr> Definition - an observer </vt:lpstr>
      <vt:lpstr> Definition - a feeling of deep admiration</vt:lpstr>
      <vt:lpstr>It was time to inspect how tidy the bedroom was.</vt:lpstr>
      <vt:lpstr>The spectator cheered when the team scored a goal.</vt:lpstr>
      <vt:lpstr>The children had a lot of respect for their teacher.</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When you inspect stone homes carefully, you notice the type of stone used is quarried locally. </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grown</vt:lpstr>
      <vt:lpstr>groan</vt:lpstr>
      <vt:lpstr>Let’s Teach and Practise</vt:lpstr>
      <vt:lpstr>Root word family:  ‘spect’    meaning to ‘observe’ from Latin inspectus</vt:lpstr>
      <vt:lpstr>perspective</vt:lpstr>
      <vt:lpstr>spectacles</vt:lpstr>
      <vt:lpstr> Definition - a point of view</vt:lpstr>
      <vt:lpstr>Definition - glasses</vt:lpstr>
      <vt:lpstr>Try to see things from his perspective.</vt:lpstr>
      <vt:lpstr>I’ve lost my spectacles! </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Respect must be given to the Ancient Egyptians for developing ways to quarry, move and shape huge blocks of stone to create homes.</vt:lpstr>
      <vt:lpstr>PowerPoint Presentation</vt:lpstr>
      <vt:lpstr>PowerPoint Presentation</vt:lpstr>
      <vt:lpstr>Old challenge words…</vt:lpstr>
      <vt:lpstr>actually</vt:lpstr>
      <vt:lpstr>extreme</vt:lpstr>
      <vt:lpstr>Old spelling rule words… (homophones)</vt:lpstr>
      <vt:lpstr>ball</vt:lpstr>
      <vt:lpstr>bawl</vt:lpstr>
      <vt:lpstr>fair</vt:lpstr>
      <vt:lpstr>fare</vt:lpstr>
      <vt:lpstr>grate</vt:lpstr>
      <vt:lpstr>great</vt:lpstr>
      <vt:lpstr>grown</vt:lpstr>
      <vt:lpstr>groan</vt:lpstr>
      <vt:lpstr>New spelling rule words…</vt:lpstr>
      <vt:lpstr>scope</vt:lpstr>
      <vt:lpstr>telescope</vt:lpstr>
      <vt:lpstr>microscope</vt:lpstr>
      <vt:lpstr>horoscope</vt:lpstr>
      <vt:lpstr>periscope</vt:lpstr>
      <vt:lpstr>inspect</vt:lpstr>
      <vt:lpstr>spectator</vt:lpstr>
      <vt:lpstr>respect</vt:lpstr>
      <vt:lpstr>perspective</vt:lpstr>
      <vt:lpstr>spectacles</vt:lpstr>
      <vt:lpstr>New challenge words…</vt:lpstr>
      <vt:lpstr>accident</vt:lpstr>
      <vt:lpstr>believe </vt:lpstr>
      <vt:lpstr>PowerPoint Presentation</vt:lpstr>
      <vt:lpstr>PowerPoint Presentation</vt:lpstr>
      <vt:lpstr>PowerPoint Presentation</vt:lpstr>
      <vt:lpstr>accident Luckily I avoided having a nasty accident</vt:lpstr>
      <vt:lpstr>accident Luckily I avoided having a nasty accident</vt:lpstr>
      <vt:lpstr>accident Luckily I avoided having a nasty accident</vt:lpstr>
      <vt:lpstr>believe I couldn’t believe my eyes! </vt:lpstr>
      <vt:lpstr>believe I couldn’t believe my eyes!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50</cp:revision>
  <cp:lastPrinted>2022-05-27T07:40:55Z</cp:lastPrinted>
  <dcterms:created xsi:type="dcterms:W3CDTF">2022-03-23T13:56:57Z</dcterms:created>
  <dcterms:modified xsi:type="dcterms:W3CDTF">2023-05-10T16:17:35Z</dcterms:modified>
</cp:coreProperties>
</file>