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6"/>
  </p:notesMasterIdLst>
  <p:sldIdLst>
    <p:sldId id="256" r:id="rId2"/>
    <p:sldId id="322" r:id="rId3"/>
    <p:sldId id="604" r:id="rId4"/>
    <p:sldId id="258" r:id="rId5"/>
    <p:sldId id="333" r:id="rId6"/>
    <p:sldId id="336" r:id="rId7"/>
    <p:sldId id="990" r:id="rId8"/>
    <p:sldId id="337" r:id="rId9"/>
    <p:sldId id="339" r:id="rId10"/>
    <p:sldId id="340" r:id="rId11"/>
    <p:sldId id="259" r:id="rId12"/>
    <p:sldId id="260" r:id="rId13"/>
    <p:sldId id="261" r:id="rId14"/>
    <p:sldId id="609" r:id="rId15"/>
    <p:sldId id="610" r:id="rId16"/>
    <p:sldId id="611" r:id="rId17"/>
    <p:sldId id="1341" r:id="rId18"/>
    <p:sldId id="267" r:id="rId19"/>
    <p:sldId id="605" r:id="rId20"/>
    <p:sldId id="606" r:id="rId21"/>
    <p:sldId id="607" r:id="rId22"/>
    <p:sldId id="282" r:id="rId23"/>
    <p:sldId id="285" r:id="rId24"/>
    <p:sldId id="284" r:id="rId25"/>
    <p:sldId id="1163" r:id="rId26"/>
    <p:sldId id="1164" r:id="rId27"/>
    <p:sldId id="1165" r:id="rId28"/>
    <p:sldId id="1166" r:id="rId29"/>
    <p:sldId id="1167" r:id="rId30"/>
    <p:sldId id="1168" r:id="rId31"/>
    <p:sldId id="303" r:id="rId32"/>
    <p:sldId id="1169" r:id="rId33"/>
    <p:sldId id="311" r:id="rId34"/>
    <p:sldId id="1172" r:id="rId35"/>
    <p:sldId id="1173" r:id="rId36"/>
    <p:sldId id="304" r:id="rId37"/>
    <p:sldId id="318" r:id="rId38"/>
    <p:sldId id="316" r:id="rId39"/>
    <p:sldId id="1175" r:id="rId40"/>
    <p:sldId id="331" r:id="rId41"/>
    <p:sldId id="332" r:id="rId42"/>
    <p:sldId id="323" r:id="rId43"/>
    <p:sldId id="913" r:id="rId44"/>
    <p:sldId id="914" r:id="rId45"/>
    <p:sldId id="915" r:id="rId46"/>
    <p:sldId id="1342" r:id="rId47"/>
    <p:sldId id="1343" r:id="rId48"/>
    <p:sldId id="1344" r:id="rId49"/>
    <p:sldId id="1345" r:id="rId50"/>
    <p:sldId id="1346" r:id="rId51"/>
    <p:sldId id="1347" r:id="rId52"/>
    <p:sldId id="1348" r:id="rId53"/>
    <p:sldId id="1349" r:id="rId54"/>
    <p:sldId id="928" r:id="rId55"/>
    <p:sldId id="931" r:id="rId56"/>
    <p:sldId id="938" r:id="rId57"/>
    <p:sldId id="939" r:id="rId58"/>
    <p:sldId id="940" r:id="rId59"/>
    <p:sldId id="1183" r:id="rId60"/>
    <p:sldId id="943" r:id="rId61"/>
    <p:sldId id="945" r:id="rId62"/>
    <p:sldId id="947" r:id="rId63"/>
    <p:sldId id="1184" r:id="rId64"/>
    <p:sldId id="1185" r:id="rId65"/>
    <p:sldId id="1186" r:id="rId66"/>
    <p:sldId id="962" r:id="rId67"/>
    <p:sldId id="1189" r:id="rId68"/>
    <p:sldId id="1190" r:id="rId69"/>
    <p:sldId id="971" r:id="rId70"/>
    <p:sldId id="1366" r:id="rId71"/>
    <p:sldId id="1367" r:id="rId72"/>
    <p:sldId id="1368" r:id="rId73"/>
    <p:sldId id="1369" r:id="rId74"/>
    <p:sldId id="1370" r:id="rId75"/>
    <p:sldId id="1371" r:id="rId76"/>
    <p:sldId id="1372" r:id="rId77"/>
    <p:sldId id="1373" r:id="rId78"/>
    <p:sldId id="988" r:id="rId79"/>
    <p:sldId id="989" r:id="rId80"/>
    <p:sldId id="1008" r:id="rId81"/>
    <p:sldId id="1009" r:id="rId82"/>
    <p:sldId id="1010" r:id="rId83"/>
    <p:sldId id="1011" r:id="rId84"/>
    <p:sldId id="1350" r:id="rId85"/>
    <p:sldId id="1351" r:id="rId86"/>
    <p:sldId id="1352" r:id="rId87"/>
    <p:sldId id="1353" r:id="rId88"/>
    <p:sldId id="1354" r:id="rId89"/>
    <p:sldId id="1355" r:id="rId90"/>
    <p:sldId id="1356" r:id="rId91"/>
    <p:sldId id="1357" r:id="rId92"/>
    <p:sldId id="1024" r:id="rId93"/>
    <p:sldId id="1027" r:id="rId94"/>
    <p:sldId id="1230" r:id="rId95"/>
    <p:sldId id="1233" r:id="rId96"/>
    <p:sldId id="1028" r:id="rId97"/>
    <p:sldId id="1029" r:id="rId98"/>
    <p:sldId id="1234" r:id="rId99"/>
    <p:sldId id="1235" r:id="rId100"/>
    <p:sldId id="1033" r:id="rId101"/>
    <p:sldId id="1035" r:id="rId102"/>
    <p:sldId id="1236" r:id="rId103"/>
    <p:sldId id="1237" r:id="rId104"/>
    <p:sldId id="1046" r:id="rId105"/>
    <p:sldId id="1047" r:id="rId106"/>
    <p:sldId id="1055" r:id="rId107"/>
    <p:sldId id="1374" r:id="rId108"/>
    <p:sldId id="1375" r:id="rId109"/>
    <p:sldId id="1376" r:id="rId110"/>
    <p:sldId id="1377" r:id="rId111"/>
    <p:sldId id="1378" r:id="rId112"/>
    <p:sldId id="1379" r:id="rId113"/>
    <p:sldId id="1380" r:id="rId114"/>
    <p:sldId id="1381" r:id="rId115"/>
    <p:sldId id="1072" r:id="rId116"/>
    <p:sldId id="1073" r:id="rId117"/>
    <p:sldId id="1084" r:id="rId118"/>
    <p:sldId id="1085" r:id="rId119"/>
    <p:sldId id="1086" r:id="rId120"/>
    <p:sldId id="1087" r:id="rId121"/>
    <p:sldId id="1358" r:id="rId122"/>
    <p:sldId id="1359" r:id="rId123"/>
    <p:sldId id="1360" r:id="rId124"/>
    <p:sldId id="1361" r:id="rId125"/>
    <p:sldId id="1362" r:id="rId126"/>
    <p:sldId id="1363" r:id="rId127"/>
    <p:sldId id="1364" r:id="rId128"/>
    <p:sldId id="1365" r:id="rId129"/>
    <p:sldId id="1100" r:id="rId130"/>
    <p:sldId id="1103" r:id="rId131"/>
    <p:sldId id="1390" r:id="rId132"/>
    <p:sldId id="1104" r:id="rId133"/>
    <p:sldId id="1268" r:id="rId134"/>
    <p:sldId id="1269" r:id="rId135"/>
    <p:sldId id="1270" r:id="rId136"/>
    <p:sldId id="1109" r:id="rId137"/>
    <p:sldId id="1111" r:id="rId138"/>
    <p:sldId id="1113" r:id="rId139"/>
    <p:sldId id="1272" r:id="rId140"/>
    <p:sldId id="1273" r:id="rId141"/>
    <p:sldId id="1274" r:id="rId142"/>
    <p:sldId id="1123" r:id="rId143"/>
    <p:sldId id="1278" r:id="rId144"/>
    <p:sldId id="1128" r:id="rId145"/>
    <p:sldId id="1132" r:id="rId146"/>
    <p:sldId id="1382" r:id="rId147"/>
    <p:sldId id="1383" r:id="rId148"/>
    <p:sldId id="1384" r:id="rId149"/>
    <p:sldId id="1385" r:id="rId150"/>
    <p:sldId id="1386" r:id="rId151"/>
    <p:sldId id="1387" r:id="rId152"/>
    <p:sldId id="1388" r:id="rId153"/>
    <p:sldId id="1389" r:id="rId154"/>
    <p:sldId id="1149" r:id="rId155"/>
    <p:sldId id="1150" r:id="rId156"/>
    <p:sldId id="1151" r:id="rId157"/>
    <p:sldId id="893" r:id="rId158"/>
    <p:sldId id="1162" r:id="rId159"/>
    <p:sldId id="595" r:id="rId160"/>
    <p:sldId id="551" r:id="rId161"/>
    <p:sldId id="552" r:id="rId162"/>
    <p:sldId id="596" r:id="rId163"/>
    <p:sldId id="554" r:id="rId164"/>
    <p:sldId id="555" r:id="rId165"/>
    <p:sldId id="1158" r:id="rId166"/>
    <p:sldId id="556" r:id="rId167"/>
    <p:sldId id="562" r:id="rId168"/>
    <p:sldId id="563" r:id="rId169"/>
    <p:sldId id="564" r:id="rId170"/>
    <p:sldId id="565" r:id="rId171"/>
    <p:sldId id="569" r:id="rId172"/>
    <p:sldId id="570" r:id="rId173"/>
    <p:sldId id="1332" r:id="rId174"/>
    <p:sldId id="1333" r:id="rId175"/>
    <p:sldId id="1336" r:id="rId176"/>
    <p:sldId id="1335" r:id="rId177"/>
    <p:sldId id="1334" r:id="rId178"/>
    <p:sldId id="594" r:id="rId179"/>
    <p:sldId id="557" r:id="rId180"/>
    <p:sldId id="558" r:id="rId181"/>
    <p:sldId id="559" r:id="rId182"/>
    <p:sldId id="566" r:id="rId183"/>
    <p:sldId id="567" r:id="rId184"/>
    <p:sldId id="568" r:id="rId185"/>
    <p:sldId id="573" r:id="rId186"/>
    <p:sldId id="574" r:id="rId187"/>
    <p:sldId id="575" r:id="rId188"/>
    <p:sldId id="580" r:id="rId189"/>
    <p:sldId id="581" r:id="rId190"/>
    <p:sldId id="582" r:id="rId191"/>
    <p:sldId id="560" r:id="rId192"/>
    <p:sldId id="593" r:id="rId193"/>
    <p:sldId id="561" r:id="rId194"/>
    <p:sldId id="550" r:id="rId195"/>
    <p:sldId id="597" r:id="rId196"/>
    <p:sldId id="583" r:id="rId197"/>
    <p:sldId id="894" r:id="rId198"/>
    <p:sldId id="1339" r:id="rId199"/>
    <p:sldId id="590" r:id="rId200"/>
    <p:sldId id="591" r:id="rId201"/>
    <p:sldId id="598" r:id="rId202"/>
    <p:sldId id="602" r:id="rId203"/>
    <p:sldId id="603" r:id="rId204"/>
    <p:sldId id="1340" r:id="rId205"/>
  </p:sldIdLst>
  <p:sldSz cx="12192000" cy="6858000"/>
  <p:notesSz cx="6742113" cy="98758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18D364A-2520-4F87-8F56-6C6C8AF62DF5}" v="243" dt="2023-05-25T11:24:39.58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471" autoAdjust="0"/>
    <p:restoredTop sz="76438" autoAdjust="0"/>
  </p:normalViewPr>
  <p:slideViewPr>
    <p:cSldViewPr snapToGrid="0">
      <p:cViewPr varScale="1">
        <p:scale>
          <a:sx n="55" d="100"/>
          <a:sy n="55" d="100"/>
        </p:scale>
        <p:origin x="1074" y="66"/>
      </p:cViewPr>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notesMaster" Target="notesMasters/notesMaster1.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presProps" Target="presProps.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theme" Target="theme/theme1.xml"/><Relationship Id="rId190" Type="http://schemas.openxmlformats.org/officeDocument/2006/relationships/slide" Target="slides/slide189.xml"/><Relationship Id="rId204" Type="http://schemas.openxmlformats.org/officeDocument/2006/relationships/slide" Target="slides/slide203.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tableStyles" Target="tableStyles.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microsoft.com/office/2016/11/relationships/changesInfo" Target="changesInfos/changesInfo1.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microsoft.com/office/2015/10/relationships/revisionInfo" Target="revisionInfo.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lly Stokes" userId="3e5c5154-569e-4d81-aa91-4f91841cdfa9" providerId="ADAL" clId="{318D364A-2520-4F87-8F56-6C6C8AF62DF5}"/>
    <pc:docChg chg="undo custSel addSld delSld modSld sldOrd">
      <pc:chgData name="Kelly Stokes" userId="3e5c5154-569e-4d81-aa91-4f91841cdfa9" providerId="ADAL" clId="{318D364A-2520-4F87-8F56-6C6C8AF62DF5}" dt="2023-05-25T11:24:39.622" v="1041" actId="27636"/>
      <pc:docMkLst>
        <pc:docMk/>
      </pc:docMkLst>
      <pc:sldChg chg="modSp mod">
        <pc:chgData name="Kelly Stokes" userId="3e5c5154-569e-4d81-aa91-4f91841cdfa9" providerId="ADAL" clId="{318D364A-2520-4F87-8F56-6C6C8AF62DF5}" dt="2023-05-25T10:41:46.934" v="87" actId="1076"/>
        <pc:sldMkLst>
          <pc:docMk/>
          <pc:sldMk cId="1540551246" sldId="260"/>
        </pc:sldMkLst>
        <pc:spChg chg="mod">
          <ac:chgData name="Kelly Stokes" userId="3e5c5154-569e-4d81-aa91-4f91841cdfa9" providerId="ADAL" clId="{318D364A-2520-4F87-8F56-6C6C8AF62DF5}" dt="2023-05-25T10:41:46.934" v="87" actId="1076"/>
          <ac:spMkLst>
            <pc:docMk/>
            <pc:sldMk cId="1540551246" sldId="260"/>
            <ac:spMk id="2" creationId="{52DA34BA-82FC-47C5-BCE1-BB65E08B92A1}"/>
          </ac:spMkLst>
        </pc:spChg>
      </pc:sldChg>
      <pc:sldChg chg="del">
        <pc:chgData name="Kelly Stokes" userId="3e5c5154-569e-4d81-aa91-4f91841cdfa9" providerId="ADAL" clId="{318D364A-2520-4F87-8F56-6C6C8AF62DF5}" dt="2023-05-25T10:42:14.659" v="88" actId="2696"/>
        <pc:sldMkLst>
          <pc:docMk/>
          <pc:sldMk cId="3375546017" sldId="262"/>
        </pc:sldMkLst>
      </pc:sldChg>
      <pc:sldChg chg="del">
        <pc:chgData name="Kelly Stokes" userId="3e5c5154-569e-4d81-aa91-4f91841cdfa9" providerId="ADAL" clId="{318D364A-2520-4F87-8F56-6C6C8AF62DF5}" dt="2023-05-25T10:42:14.659" v="88" actId="2696"/>
        <pc:sldMkLst>
          <pc:docMk/>
          <pc:sldMk cId="1960023406" sldId="263"/>
        </pc:sldMkLst>
      </pc:sldChg>
      <pc:sldChg chg="del">
        <pc:chgData name="Kelly Stokes" userId="3e5c5154-569e-4d81-aa91-4f91841cdfa9" providerId="ADAL" clId="{318D364A-2520-4F87-8F56-6C6C8AF62DF5}" dt="2023-05-25T10:42:14.659" v="88" actId="2696"/>
        <pc:sldMkLst>
          <pc:docMk/>
          <pc:sldMk cId="2117913674" sldId="264"/>
        </pc:sldMkLst>
      </pc:sldChg>
      <pc:sldChg chg="del">
        <pc:chgData name="Kelly Stokes" userId="3e5c5154-569e-4d81-aa91-4f91841cdfa9" providerId="ADAL" clId="{318D364A-2520-4F87-8F56-6C6C8AF62DF5}" dt="2023-05-25T10:42:14.659" v="88" actId="2696"/>
        <pc:sldMkLst>
          <pc:docMk/>
          <pc:sldMk cId="473809406" sldId="265"/>
        </pc:sldMkLst>
      </pc:sldChg>
      <pc:sldChg chg="del">
        <pc:chgData name="Kelly Stokes" userId="3e5c5154-569e-4d81-aa91-4f91841cdfa9" providerId="ADAL" clId="{318D364A-2520-4F87-8F56-6C6C8AF62DF5}" dt="2023-05-25T10:44:41.943" v="138" actId="2696"/>
        <pc:sldMkLst>
          <pc:docMk/>
          <pc:sldMk cId="3929632485" sldId="271"/>
        </pc:sldMkLst>
      </pc:sldChg>
      <pc:sldChg chg="del">
        <pc:chgData name="Kelly Stokes" userId="3e5c5154-569e-4d81-aa91-4f91841cdfa9" providerId="ADAL" clId="{318D364A-2520-4F87-8F56-6C6C8AF62DF5}" dt="2023-05-25T10:44:41.943" v="138" actId="2696"/>
        <pc:sldMkLst>
          <pc:docMk/>
          <pc:sldMk cId="2556728928" sldId="272"/>
        </pc:sldMkLst>
      </pc:sldChg>
      <pc:sldChg chg="del">
        <pc:chgData name="Kelly Stokes" userId="3e5c5154-569e-4d81-aa91-4f91841cdfa9" providerId="ADAL" clId="{318D364A-2520-4F87-8F56-6C6C8AF62DF5}" dt="2023-05-25T10:44:41.943" v="138" actId="2696"/>
        <pc:sldMkLst>
          <pc:docMk/>
          <pc:sldMk cId="4028067212" sldId="273"/>
        </pc:sldMkLst>
      </pc:sldChg>
      <pc:sldChg chg="del">
        <pc:chgData name="Kelly Stokes" userId="3e5c5154-569e-4d81-aa91-4f91841cdfa9" providerId="ADAL" clId="{318D364A-2520-4F87-8F56-6C6C8AF62DF5}" dt="2023-05-25T10:44:41.943" v="138" actId="2696"/>
        <pc:sldMkLst>
          <pc:docMk/>
          <pc:sldMk cId="937917672" sldId="274"/>
        </pc:sldMkLst>
      </pc:sldChg>
      <pc:sldChg chg="del">
        <pc:chgData name="Kelly Stokes" userId="3e5c5154-569e-4d81-aa91-4f91841cdfa9" providerId="ADAL" clId="{318D364A-2520-4F87-8F56-6C6C8AF62DF5}" dt="2023-05-25T10:42:14.659" v="88" actId="2696"/>
        <pc:sldMkLst>
          <pc:docMk/>
          <pc:sldMk cId="602354299" sldId="278"/>
        </pc:sldMkLst>
      </pc:sldChg>
      <pc:sldChg chg="del">
        <pc:chgData name="Kelly Stokes" userId="3e5c5154-569e-4d81-aa91-4f91841cdfa9" providerId="ADAL" clId="{318D364A-2520-4F87-8F56-6C6C8AF62DF5}" dt="2023-05-25T10:42:14.659" v="88" actId="2696"/>
        <pc:sldMkLst>
          <pc:docMk/>
          <pc:sldMk cId="1359830562" sldId="279"/>
        </pc:sldMkLst>
      </pc:sldChg>
      <pc:sldChg chg="del">
        <pc:chgData name="Kelly Stokes" userId="3e5c5154-569e-4d81-aa91-4f91841cdfa9" providerId="ADAL" clId="{318D364A-2520-4F87-8F56-6C6C8AF62DF5}" dt="2023-05-25T10:42:14.659" v="88" actId="2696"/>
        <pc:sldMkLst>
          <pc:docMk/>
          <pc:sldMk cId="558073140" sldId="280"/>
        </pc:sldMkLst>
      </pc:sldChg>
      <pc:sldChg chg="del">
        <pc:chgData name="Kelly Stokes" userId="3e5c5154-569e-4d81-aa91-4f91841cdfa9" providerId="ADAL" clId="{318D364A-2520-4F87-8F56-6C6C8AF62DF5}" dt="2023-05-25T10:42:14.659" v="88" actId="2696"/>
        <pc:sldMkLst>
          <pc:docMk/>
          <pc:sldMk cId="3202660458" sldId="281"/>
        </pc:sldMkLst>
      </pc:sldChg>
      <pc:sldChg chg="addSp modSp modAnim">
        <pc:chgData name="Kelly Stokes" userId="3e5c5154-569e-4d81-aa91-4f91841cdfa9" providerId="ADAL" clId="{318D364A-2520-4F87-8F56-6C6C8AF62DF5}" dt="2023-05-25T10:45:51.215" v="149"/>
        <pc:sldMkLst>
          <pc:docMk/>
          <pc:sldMk cId="1811321050" sldId="282"/>
        </pc:sldMkLst>
        <pc:picChg chg="add mod">
          <ac:chgData name="Kelly Stokes" userId="3e5c5154-569e-4d81-aa91-4f91841cdfa9" providerId="ADAL" clId="{318D364A-2520-4F87-8F56-6C6C8AF62DF5}" dt="2023-05-25T10:45:02.987" v="143"/>
          <ac:picMkLst>
            <pc:docMk/>
            <pc:sldMk cId="1811321050" sldId="282"/>
            <ac:picMk id="4" creationId="{06FA6904-511F-E299-AAB1-EB13BB842701}"/>
          </ac:picMkLst>
        </pc:picChg>
      </pc:sldChg>
      <pc:sldChg chg="addSp modSp modAnim">
        <pc:chgData name="Kelly Stokes" userId="3e5c5154-569e-4d81-aa91-4f91841cdfa9" providerId="ADAL" clId="{318D364A-2520-4F87-8F56-6C6C8AF62DF5}" dt="2023-05-25T10:46:06.718" v="155"/>
        <pc:sldMkLst>
          <pc:docMk/>
          <pc:sldMk cId="2974002518" sldId="284"/>
        </pc:sldMkLst>
        <pc:picChg chg="add mod">
          <ac:chgData name="Kelly Stokes" userId="3e5c5154-569e-4d81-aa91-4f91841cdfa9" providerId="ADAL" clId="{318D364A-2520-4F87-8F56-6C6C8AF62DF5}" dt="2023-05-25T10:45:30.856" v="146" actId="732"/>
          <ac:picMkLst>
            <pc:docMk/>
            <pc:sldMk cId="2974002518" sldId="284"/>
            <ac:picMk id="4" creationId="{A25ADA36-2F5F-4A49-046A-883F2733FE47}"/>
          </ac:picMkLst>
        </pc:picChg>
      </pc:sldChg>
      <pc:sldChg chg="addSp modSp modAnim">
        <pc:chgData name="Kelly Stokes" userId="3e5c5154-569e-4d81-aa91-4f91841cdfa9" providerId="ADAL" clId="{318D364A-2520-4F87-8F56-6C6C8AF62DF5}" dt="2023-05-25T10:45:59.465" v="152"/>
        <pc:sldMkLst>
          <pc:docMk/>
          <pc:sldMk cId="1000523104" sldId="285"/>
        </pc:sldMkLst>
        <pc:picChg chg="add mod">
          <ac:chgData name="Kelly Stokes" userId="3e5c5154-569e-4d81-aa91-4f91841cdfa9" providerId="ADAL" clId="{318D364A-2520-4F87-8F56-6C6C8AF62DF5}" dt="2023-05-25T10:45:14.262" v="144"/>
          <ac:picMkLst>
            <pc:docMk/>
            <pc:sldMk cId="1000523104" sldId="285"/>
            <ac:picMk id="4" creationId="{1B452D37-C464-F1A5-2F5D-211BE904707E}"/>
          </ac:picMkLst>
        </pc:picChg>
      </pc:sldChg>
      <pc:sldChg chg="del">
        <pc:chgData name="Kelly Stokes" userId="3e5c5154-569e-4d81-aa91-4f91841cdfa9" providerId="ADAL" clId="{318D364A-2520-4F87-8F56-6C6C8AF62DF5}" dt="2023-05-25T10:51:12.695" v="326" actId="2696"/>
        <pc:sldMkLst>
          <pc:docMk/>
          <pc:sldMk cId="1389999566" sldId="306"/>
        </pc:sldMkLst>
      </pc:sldChg>
      <pc:sldChg chg="del">
        <pc:chgData name="Kelly Stokes" userId="3e5c5154-569e-4d81-aa91-4f91841cdfa9" providerId="ADAL" clId="{318D364A-2520-4F87-8F56-6C6C8AF62DF5}" dt="2023-05-25T10:51:12.695" v="326" actId="2696"/>
        <pc:sldMkLst>
          <pc:docMk/>
          <pc:sldMk cId="1965264669" sldId="307"/>
        </pc:sldMkLst>
      </pc:sldChg>
      <pc:sldChg chg="del">
        <pc:chgData name="Kelly Stokes" userId="3e5c5154-569e-4d81-aa91-4f91841cdfa9" providerId="ADAL" clId="{318D364A-2520-4F87-8F56-6C6C8AF62DF5}" dt="2023-05-25T10:51:12.695" v="326" actId="2696"/>
        <pc:sldMkLst>
          <pc:docMk/>
          <pc:sldMk cId="2558544395" sldId="309"/>
        </pc:sldMkLst>
      </pc:sldChg>
      <pc:sldChg chg="del">
        <pc:chgData name="Kelly Stokes" userId="3e5c5154-569e-4d81-aa91-4f91841cdfa9" providerId="ADAL" clId="{318D364A-2520-4F87-8F56-6C6C8AF62DF5}" dt="2023-05-25T10:51:12.695" v="326" actId="2696"/>
        <pc:sldMkLst>
          <pc:docMk/>
          <pc:sldMk cId="3014948232" sldId="310"/>
        </pc:sldMkLst>
      </pc:sldChg>
      <pc:sldChg chg="addSp modSp mod modAnim">
        <pc:chgData name="Kelly Stokes" userId="3e5c5154-569e-4d81-aa91-4f91841cdfa9" providerId="ADAL" clId="{318D364A-2520-4F87-8F56-6C6C8AF62DF5}" dt="2023-05-25T10:54:16.803" v="414" actId="27636"/>
        <pc:sldMkLst>
          <pc:docMk/>
          <pc:sldMk cId="2792488687" sldId="311"/>
        </pc:sldMkLst>
        <pc:spChg chg="add mod">
          <ac:chgData name="Kelly Stokes" userId="3e5c5154-569e-4d81-aa91-4f91841cdfa9" providerId="ADAL" clId="{318D364A-2520-4F87-8F56-6C6C8AF62DF5}" dt="2023-05-25T10:54:16.803" v="414" actId="27636"/>
          <ac:spMkLst>
            <pc:docMk/>
            <pc:sldMk cId="2792488687" sldId="311"/>
            <ac:spMk id="3" creationId="{C0E156E3-4CD4-FCFF-9CB6-78053F2B5612}"/>
          </ac:spMkLst>
        </pc:spChg>
      </pc:sldChg>
      <pc:sldChg chg="modSp mod">
        <pc:chgData name="Kelly Stokes" userId="3e5c5154-569e-4d81-aa91-4f91841cdfa9" providerId="ADAL" clId="{318D364A-2520-4F87-8F56-6C6C8AF62DF5}" dt="2023-05-25T10:55:31.618" v="451" actId="255"/>
        <pc:sldMkLst>
          <pc:docMk/>
          <pc:sldMk cId="2433500145" sldId="316"/>
        </pc:sldMkLst>
        <pc:spChg chg="mod">
          <ac:chgData name="Kelly Stokes" userId="3e5c5154-569e-4d81-aa91-4f91841cdfa9" providerId="ADAL" clId="{318D364A-2520-4F87-8F56-6C6C8AF62DF5}" dt="2023-05-25T10:55:31.618" v="451" actId="255"/>
          <ac:spMkLst>
            <pc:docMk/>
            <pc:sldMk cId="2433500145" sldId="316"/>
            <ac:spMk id="2" creationId="{52DA34BA-82FC-47C5-BCE1-BB65E08B92A1}"/>
          </ac:spMkLst>
        </pc:spChg>
      </pc:sldChg>
      <pc:sldChg chg="modNotesTx">
        <pc:chgData name="Kelly Stokes" userId="3e5c5154-569e-4d81-aa91-4f91841cdfa9" providerId="ADAL" clId="{318D364A-2520-4F87-8F56-6C6C8AF62DF5}" dt="2023-05-25T10:36:56.064" v="0" actId="20577"/>
        <pc:sldMkLst>
          <pc:docMk/>
          <pc:sldMk cId="864376776" sldId="322"/>
        </pc:sldMkLst>
      </pc:sldChg>
      <pc:sldChg chg="del">
        <pc:chgData name="Kelly Stokes" userId="3e5c5154-569e-4d81-aa91-4f91841cdfa9" providerId="ADAL" clId="{318D364A-2520-4F87-8F56-6C6C8AF62DF5}" dt="2023-05-25T10:37:53.461" v="1" actId="2696"/>
        <pc:sldMkLst>
          <pc:docMk/>
          <pc:sldMk cId="2399081485" sldId="334"/>
        </pc:sldMkLst>
      </pc:sldChg>
      <pc:sldChg chg="addSp modSp mod modAnim">
        <pc:chgData name="Kelly Stokes" userId="3e5c5154-569e-4d81-aa91-4f91841cdfa9" providerId="ADAL" clId="{318D364A-2520-4F87-8F56-6C6C8AF62DF5}" dt="2023-05-25T10:39:44.246" v="36"/>
        <pc:sldMkLst>
          <pc:docMk/>
          <pc:sldMk cId="1617130601" sldId="336"/>
        </pc:sldMkLst>
        <pc:spChg chg="mod">
          <ac:chgData name="Kelly Stokes" userId="3e5c5154-569e-4d81-aa91-4f91841cdfa9" providerId="ADAL" clId="{318D364A-2520-4F87-8F56-6C6C8AF62DF5}" dt="2023-05-25T10:38:25.255" v="13" actId="1076"/>
          <ac:spMkLst>
            <pc:docMk/>
            <pc:sldMk cId="1617130601" sldId="336"/>
            <ac:spMk id="2" creationId="{52DA34BA-82FC-47C5-BCE1-BB65E08B92A1}"/>
          </ac:spMkLst>
        </pc:spChg>
        <pc:spChg chg="add mod">
          <ac:chgData name="Kelly Stokes" userId="3e5c5154-569e-4d81-aa91-4f91841cdfa9" providerId="ADAL" clId="{318D364A-2520-4F87-8F56-6C6C8AF62DF5}" dt="2023-05-25T10:38:01.560" v="4" actId="1076"/>
          <ac:spMkLst>
            <pc:docMk/>
            <pc:sldMk cId="1617130601" sldId="336"/>
            <ac:spMk id="4" creationId="{F96A6493-63FA-ED90-4615-176894082B3A}"/>
          </ac:spMkLst>
        </pc:spChg>
        <pc:spChg chg="add mod">
          <ac:chgData name="Kelly Stokes" userId="3e5c5154-569e-4d81-aa91-4f91841cdfa9" providerId="ADAL" clId="{318D364A-2520-4F87-8F56-6C6C8AF62DF5}" dt="2023-05-25T10:39:37.383" v="34" actId="20577"/>
          <ac:spMkLst>
            <pc:docMk/>
            <pc:sldMk cId="1617130601" sldId="336"/>
            <ac:spMk id="6" creationId="{A443EF8D-9FE6-A18E-1A79-5CCA82C9B345}"/>
          </ac:spMkLst>
        </pc:spChg>
        <pc:picChg chg="add mod modCrop">
          <ac:chgData name="Kelly Stokes" userId="3e5c5154-569e-4d81-aa91-4f91841cdfa9" providerId="ADAL" clId="{318D364A-2520-4F87-8F56-6C6C8AF62DF5}" dt="2023-05-25T10:38:37.514" v="17" actId="732"/>
          <ac:picMkLst>
            <pc:docMk/>
            <pc:sldMk cId="1617130601" sldId="336"/>
            <ac:picMk id="7" creationId="{64372120-71DB-23BB-8DBB-D229602C7B47}"/>
          </ac:picMkLst>
        </pc:picChg>
      </pc:sldChg>
      <pc:sldChg chg="del">
        <pc:chgData name="Kelly Stokes" userId="3e5c5154-569e-4d81-aa91-4f91841cdfa9" providerId="ADAL" clId="{318D364A-2520-4F87-8F56-6C6C8AF62DF5}" dt="2023-05-25T10:39:52.596" v="37" actId="2696"/>
        <pc:sldMkLst>
          <pc:docMk/>
          <pc:sldMk cId="1406271744" sldId="338"/>
        </pc:sldMkLst>
      </pc:sldChg>
      <pc:sldChg chg="addSp modSp mod modAnim">
        <pc:chgData name="Kelly Stokes" userId="3e5c5154-569e-4d81-aa91-4f91841cdfa9" providerId="ADAL" clId="{318D364A-2520-4F87-8F56-6C6C8AF62DF5}" dt="2023-05-25T10:40:57.234" v="67"/>
        <pc:sldMkLst>
          <pc:docMk/>
          <pc:sldMk cId="673813282" sldId="339"/>
        </pc:sldMkLst>
        <pc:spChg chg="mod">
          <ac:chgData name="Kelly Stokes" userId="3e5c5154-569e-4d81-aa91-4f91841cdfa9" providerId="ADAL" clId="{318D364A-2520-4F87-8F56-6C6C8AF62DF5}" dt="2023-05-25T10:40:39.830" v="57" actId="1076"/>
          <ac:spMkLst>
            <pc:docMk/>
            <pc:sldMk cId="673813282" sldId="339"/>
            <ac:spMk id="2" creationId="{52DA34BA-82FC-47C5-BCE1-BB65E08B92A1}"/>
          </ac:spMkLst>
        </pc:spChg>
        <pc:spChg chg="add mod">
          <ac:chgData name="Kelly Stokes" userId="3e5c5154-569e-4d81-aa91-4f91841cdfa9" providerId="ADAL" clId="{318D364A-2520-4F87-8F56-6C6C8AF62DF5}" dt="2023-05-25T10:40:25.250" v="48" actId="1076"/>
          <ac:spMkLst>
            <pc:docMk/>
            <pc:sldMk cId="673813282" sldId="339"/>
            <ac:spMk id="5" creationId="{202271DB-44F4-81E9-2F12-2F6194215650}"/>
          </ac:spMkLst>
        </pc:spChg>
        <pc:spChg chg="add mod">
          <ac:chgData name="Kelly Stokes" userId="3e5c5154-569e-4d81-aa91-4f91841cdfa9" providerId="ADAL" clId="{318D364A-2520-4F87-8F56-6C6C8AF62DF5}" dt="2023-05-25T10:40:46.145" v="63" actId="20577"/>
          <ac:spMkLst>
            <pc:docMk/>
            <pc:sldMk cId="673813282" sldId="339"/>
            <ac:spMk id="7" creationId="{D9B66AFF-DE8A-B2BD-06E5-97C07F10B99A}"/>
          </ac:spMkLst>
        </pc:spChg>
        <pc:picChg chg="add mod modCrop">
          <ac:chgData name="Kelly Stokes" userId="3e5c5154-569e-4d81-aa91-4f91841cdfa9" providerId="ADAL" clId="{318D364A-2520-4F87-8F56-6C6C8AF62DF5}" dt="2023-05-25T10:40:05.860" v="41" actId="1076"/>
          <ac:picMkLst>
            <pc:docMk/>
            <pc:sldMk cId="673813282" sldId="339"/>
            <ac:picMk id="3" creationId="{D7CA7865-E143-8F29-74B7-12C6DD83B6E1}"/>
          </ac:picMkLst>
        </pc:picChg>
      </pc:sldChg>
      <pc:sldChg chg="addSp delSp modSp mod modAnim">
        <pc:chgData name="Kelly Stokes" userId="3e5c5154-569e-4d81-aa91-4f91841cdfa9" providerId="ADAL" clId="{318D364A-2520-4F87-8F56-6C6C8AF62DF5}" dt="2023-05-25T10:41:17.570" v="76" actId="27636"/>
        <pc:sldMkLst>
          <pc:docMk/>
          <pc:sldMk cId="3809071896" sldId="340"/>
        </pc:sldMkLst>
        <pc:spChg chg="mod">
          <ac:chgData name="Kelly Stokes" userId="3e5c5154-569e-4d81-aa91-4f91841cdfa9" providerId="ADAL" clId="{318D364A-2520-4F87-8F56-6C6C8AF62DF5}" dt="2023-05-25T10:41:09.767" v="71" actId="20577"/>
          <ac:spMkLst>
            <pc:docMk/>
            <pc:sldMk cId="3809071896" sldId="340"/>
            <ac:spMk id="2" creationId="{52DA34BA-82FC-47C5-BCE1-BB65E08B92A1}"/>
          </ac:spMkLst>
        </pc:spChg>
        <pc:spChg chg="add mod">
          <ac:chgData name="Kelly Stokes" userId="3e5c5154-569e-4d81-aa91-4f91841cdfa9" providerId="ADAL" clId="{318D364A-2520-4F87-8F56-6C6C8AF62DF5}" dt="2023-05-25T10:41:17.570" v="76" actId="27636"/>
          <ac:spMkLst>
            <pc:docMk/>
            <pc:sldMk cId="3809071896" sldId="340"/>
            <ac:spMk id="4" creationId="{430A486D-391A-5673-F584-2984F898B09C}"/>
          </ac:spMkLst>
        </pc:spChg>
        <pc:spChg chg="del">
          <ac:chgData name="Kelly Stokes" userId="3e5c5154-569e-4d81-aa91-4f91841cdfa9" providerId="ADAL" clId="{318D364A-2520-4F87-8F56-6C6C8AF62DF5}" dt="2023-05-25T10:40:08.882" v="42" actId="478"/>
          <ac:spMkLst>
            <pc:docMk/>
            <pc:sldMk cId="3809071896" sldId="340"/>
            <ac:spMk id="5" creationId="{05BFDCBB-E3EF-4C74-8E31-6BEF7067995C}"/>
          </ac:spMkLst>
        </pc:spChg>
        <pc:picChg chg="del">
          <ac:chgData name="Kelly Stokes" userId="3e5c5154-569e-4d81-aa91-4f91841cdfa9" providerId="ADAL" clId="{318D364A-2520-4F87-8F56-6C6C8AF62DF5}" dt="2023-05-25T10:39:55.326" v="38" actId="21"/>
          <ac:picMkLst>
            <pc:docMk/>
            <pc:sldMk cId="3809071896" sldId="340"/>
            <ac:picMk id="3" creationId="{19623DCD-472C-4723-A43B-4A88EA4C679A}"/>
          </ac:picMkLst>
        </pc:picChg>
      </pc:sldChg>
      <pc:sldChg chg="del">
        <pc:chgData name="Kelly Stokes" userId="3e5c5154-569e-4d81-aa91-4f91841cdfa9" providerId="ADAL" clId="{318D364A-2520-4F87-8F56-6C6C8AF62DF5}" dt="2023-05-25T10:57:45.720" v="467" actId="2696"/>
        <pc:sldMkLst>
          <pc:docMk/>
          <pc:sldMk cId="2916884084" sldId="553"/>
        </pc:sldMkLst>
      </pc:sldChg>
      <pc:sldChg chg="del">
        <pc:chgData name="Kelly Stokes" userId="3e5c5154-569e-4d81-aa91-4f91841cdfa9" providerId="ADAL" clId="{318D364A-2520-4F87-8F56-6C6C8AF62DF5}" dt="2023-05-25T10:58:00.008" v="468" actId="2696"/>
        <pc:sldMkLst>
          <pc:docMk/>
          <pc:sldMk cId="694825332" sldId="584"/>
        </pc:sldMkLst>
      </pc:sldChg>
      <pc:sldChg chg="addSp delSp modSp mod">
        <pc:chgData name="Kelly Stokes" userId="3e5c5154-569e-4d81-aa91-4f91841cdfa9" providerId="ADAL" clId="{318D364A-2520-4F87-8F56-6C6C8AF62DF5}" dt="2023-05-25T11:00:44.155" v="509" actId="1076"/>
        <pc:sldMkLst>
          <pc:docMk/>
          <pc:sldMk cId="1758391887" sldId="602"/>
        </pc:sldMkLst>
        <pc:spChg chg="mod">
          <ac:chgData name="Kelly Stokes" userId="3e5c5154-569e-4d81-aa91-4f91841cdfa9" providerId="ADAL" clId="{318D364A-2520-4F87-8F56-6C6C8AF62DF5}" dt="2023-05-25T11:00:38.896" v="508" actId="1076"/>
          <ac:spMkLst>
            <pc:docMk/>
            <pc:sldMk cId="1758391887" sldId="602"/>
            <ac:spMk id="2" creationId="{02FB8773-AD3E-2543-510F-CEE32E75C793}"/>
          </ac:spMkLst>
        </pc:spChg>
        <pc:spChg chg="add del">
          <ac:chgData name="Kelly Stokes" userId="3e5c5154-569e-4d81-aa91-4f91841cdfa9" providerId="ADAL" clId="{318D364A-2520-4F87-8F56-6C6C8AF62DF5}" dt="2023-05-25T11:00:03.983" v="503" actId="22"/>
          <ac:spMkLst>
            <pc:docMk/>
            <pc:sldMk cId="1758391887" sldId="602"/>
            <ac:spMk id="4" creationId="{942562CC-E5B5-EE55-032A-06CE13B85D28}"/>
          </ac:spMkLst>
        </pc:spChg>
        <pc:spChg chg="add mod">
          <ac:chgData name="Kelly Stokes" userId="3e5c5154-569e-4d81-aa91-4f91841cdfa9" providerId="ADAL" clId="{318D364A-2520-4F87-8F56-6C6C8AF62DF5}" dt="2023-05-25T11:00:44.155" v="509" actId="1076"/>
          <ac:spMkLst>
            <pc:docMk/>
            <pc:sldMk cId="1758391887" sldId="602"/>
            <ac:spMk id="6" creationId="{311C1C47-03B6-9251-43A8-A86DFD708347}"/>
          </ac:spMkLst>
        </pc:spChg>
      </pc:sldChg>
      <pc:sldChg chg="modSp mod">
        <pc:chgData name="Kelly Stokes" userId="3e5c5154-569e-4d81-aa91-4f91841cdfa9" providerId="ADAL" clId="{318D364A-2520-4F87-8F56-6C6C8AF62DF5}" dt="2023-05-25T10:44:11.627" v="137" actId="1076"/>
        <pc:sldMkLst>
          <pc:docMk/>
          <pc:sldMk cId="2083956769" sldId="607"/>
        </pc:sldMkLst>
        <pc:spChg chg="mod">
          <ac:chgData name="Kelly Stokes" userId="3e5c5154-569e-4d81-aa91-4f91841cdfa9" providerId="ADAL" clId="{318D364A-2520-4F87-8F56-6C6C8AF62DF5}" dt="2023-05-25T10:44:11.627" v="137" actId="1076"/>
          <ac:spMkLst>
            <pc:docMk/>
            <pc:sldMk cId="2083956769" sldId="607"/>
            <ac:spMk id="2" creationId="{52DA34BA-82FC-47C5-BCE1-BB65E08B92A1}"/>
          </ac:spMkLst>
        </pc:spChg>
      </pc:sldChg>
      <pc:sldChg chg="modAnim">
        <pc:chgData name="Kelly Stokes" userId="3e5c5154-569e-4d81-aa91-4f91841cdfa9" providerId="ADAL" clId="{318D364A-2520-4F87-8F56-6C6C8AF62DF5}" dt="2023-05-25T10:42:23.446" v="91"/>
        <pc:sldMkLst>
          <pc:docMk/>
          <pc:sldMk cId="3716472649" sldId="609"/>
        </pc:sldMkLst>
      </pc:sldChg>
      <pc:sldChg chg="modSp modAnim">
        <pc:chgData name="Kelly Stokes" userId="3e5c5154-569e-4d81-aa91-4f91841cdfa9" providerId="ADAL" clId="{318D364A-2520-4F87-8F56-6C6C8AF62DF5}" dt="2023-05-25T10:42:49.011" v="97"/>
        <pc:sldMkLst>
          <pc:docMk/>
          <pc:sldMk cId="2348356183" sldId="610"/>
        </pc:sldMkLst>
        <pc:picChg chg="mod">
          <ac:chgData name="Kelly Stokes" userId="3e5c5154-569e-4d81-aa91-4f91841cdfa9" providerId="ADAL" clId="{318D364A-2520-4F87-8F56-6C6C8AF62DF5}" dt="2023-05-25T10:42:31.828" v="92" actId="732"/>
          <ac:picMkLst>
            <pc:docMk/>
            <pc:sldMk cId="2348356183" sldId="610"/>
            <ac:picMk id="2050" creationId="{4AB00537-3C1A-4540-AAD7-4F1AB8EB8BD0}"/>
          </ac:picMkLst>
        </pc:picChg>
      </pc:sldChg>
      <pc:sldChg chg="modAnim">
        <pc:chgData name="Kelly Stokes" userId="3e5c5154-569e-4d81-aa91-4f91841cdfa9" providerId="ADAL" clId="{318D364A-2520-4F87-8F56-6C6C8AF62DF5}" dt="2023-05-25T10:43:03.196" v="101"/>
        <pc:sldMkLst>
          <pc:docMk/>
          <pc:sldMk cId="2337061712" sldId="611"/>
        </pc:sldMkLst>
      </pc:sldChg>
      <pc:sldChg chg="del">
        <pc:chgData name="Kelly Stokes" userId="3e5c5154-569e-4d81-aa91-4f91841cdfa9" providerId="ADAL" clId="{318D364A-2520-4F87-8F56-6C6C8AF62DF5}" dt="2023-05-25T10:43:07.404" v="102" actId="2696"/>
        <pc:sldMkLst>
          <pc:docMk/>
          <pc:sldMk cId="855325056" sldId="612"/>
        </pc:sldMkLst>
      </pc:sldChg>
      <pc:sldChg chg="del">
        <pc:chgData name="Kelly Stokes" userId="3e5c5154-569e-4d81-aa91-4f91841cdfa9" providerId="ADAL" clId="{318D364A-2520-4F87-8F56-6C6C8AF62DF5}" dt="2023-05-25T10:44:41.943" v="138" actId="2696"/>
        <pc:sldMkLst>
          <pc:docMk/>
          <pc:sldMk cId="2025548147" sldId="614"/>
        </pc:sldMkLst>
      </pc:sldChg>
      <pc:sldChg chg="del">
        <pc:chgData name="Kelly Stokes" userId="3e5c5154-569e-4d81-aa91-4f91841cdfa9" providerId="ADAL" clId="{318D364A-2520-4F87-8F56-6C6C8AF62DF5}" dt="2023-05-25T10:44:41.943" v="138" actId="2696"/>
        <pc:sldMkLst>
          <pc:docMk/>
          <pc:sldMk cId="4125181694" sldId="615"/>
        </pc:sldMkLst>
      </pc:sldChg>
      <pc:sldChg chg="del">
        <pc:chgData name="Kelly Stokes" userId="3e5c5154-569e-4d81-aa91-4f91841cdfa9" providerId="ADAL" clId="{318D364A-2520-4F87-8F56-6C6C8AF62DF5}" dt="2023-05-25T10:44:41.943" v="138" actId="2696"/>
        <pc:sldMkLst>
          <pc:docMk/>
          <pc:sldMk cId="2424799599" sldId="616"/>
        </pc:sldMkLst>
      </pc:sldChg>
      <pc:sldChg chg="del">
        <pc:chgData name="Kelly Stokes" userId="3e5c5154-569e-4d81-aa91-4f91841cdfa9" providerId="ADAL" clId="{318D364A-2520-4F87-8F56-6C6C8AF62DF5}" dt="2023-05-25T10:44:41.943" v="138" actId="2696"/>
        <pc:sldMkLst>
          <pc:docMk/>
          <pc:sldMk cId="4509097" sldId="618"/>
        </pc:sldMkLst>
      </pc:sldChg>
      <pc:sldChg chg="del">
        <pc:chgData name="Kelly Stokes" userId="3e5c5154-569e-4d81-aa91-4f91841cdfa9" providerId="ADAL" clId="{318D364A-2520-4F87-8F56-6C6C8AF62DF5}" dt="2023-05-25T10:44:41.943" v="138" actId="2696"/>
        <pc:sldMkLst>
          <pc:docMk/>
          <pc:sldMk cId="163235910" sldId="619"/>
        </pc:sldMkLst>
      </pc:sldChg>
      <pc:sldChg chg="addSp modSp mod modAnim">
        <pc:chgData name="Kelly Stokes" userId="3e5c5154-569e-4d81-aa91-4f91841cdfa9" providerId="ADAL" clId="{318D364A-2520-4F87-8F56-6C6C8AF62DF5}" dt="2023-05-25T10:58:36.066" v="476" actId="14100"/>
        <pc:sldMkLst>
          <pc:docMk/>
          <pc:sldMk cId="2625843251" sldId="894"/>
        </pc:sldMkLst>
        <pc:spChg chg="add mod">
          <ac:chgData name="Kelly Stokes" userId="3e5c5154-569e-4d81-aa91-4f91841cdfa9" providerId="ADAL" clId="{318D364A-2520-4F87-8F56-6C6C8AF62DF5}" dt="2023-05-25T10:58:21.913" v="473" actId="207"/>
          <ac:spMkLst>
            <pc:docMk/>
            <pc:sldMk cId="2625843251" sldId="894"/>
            <ac:spMk id="4" creationId="{A2755102-A3FC-256E-5C7B-632B3E7B3866}"/>
          </ac:spMkLst>
        </pc:spChg>
        <pc:spChg chg="add mod">
          <ac:chgData name="Kelly Stokes" userId="3e5c5154-569e-4d81-aa91-4f91841cdfa9" providerId="ADAL" clId="{318D364A-2520-4F87-8F56-6C6C8AF62DF5}" dt="2023-05-25T10:58:36.066" v="476" actId="14100"/>
          <ac:spMkLst>
            <pc:docMk/>
            <pc:sldMk cId="2625843251" sldId="894"/>
            <ac:spMk id="5" creationId="{F05A6516-54E1-FA32-6861-5D9FF2A12D48}"/>
          </ac:spMkLst>
        </pc:spChg>
      </pc:sldChg>
      <pc:sldChg chg="del">
        <pc:chgData name="Kelly Stokes" userId="3e5c5154-569e-4d81-aa91-4f91841cdfa9" providerId="ADAL" clId="{318D364A-2520-4F87-8F56-6C6C8AF62DF5}" dt="2023-05-25T10:51:12.695" v="326" actId="2696"/>
        <pc:sldMkLst>
          <pc:docMk/>
          <pc:sldMk cId="3236067269" sldId="911"/>
        </pc:sldMkLst>
      </pc:sldChg>
      <pc:sldChg chg="del">
        <pc:chgData name="Kelly Stokes" userId="3e5c5154-569e-4d81-aa91-4f91841cdfa9" providerId="ADAL" clId="{318D364A-2520-4F87-8F56-6C6C8AF62DF5}" dt="2023-05-25T10:56:40.384" v="464" actId="2696"/>
        <pc:sldMkLst>
          <pc:docMk/>
          <pc:sldMk cId="771244311" sldId="923"/>
        </pc:sldMkLst>
      </pc:sldChg>
      <pc:sldChg chg="del">
        <pc:chgData name="Kelly Stokes" userId="3e5c5154-569e-4d81-aa91-4f91841cdfa9" providerId="ADAL" clId="{318D364A-2520-4F87-8F56-6C6C8AF62DF5}" dt="2023-05-25T10:56:40.384" v="464" actId="2696"/>
        <pc:sldMkLst>
          <pc:docMk/>
          <pc:sldMk cId="1308478003" sldId="924"/>
        </pc:sldMkLst>
      </pc:sldChg>
      <pc:sldChg chg="del">
        <pc:chgData name="Kelly Stokes" userId="3e5c5154-569e-4d81-aa91-4f91841cdfa9" providerId="ADAL" clId="{318D364A-2520-4F87-8F56-6C6C8AF62DF5}" dt="2023-05-25T10:56:40.384" v="464" actId="2696"/>
        <pc:sldMkLst>
          <pc:docMk/>
          <pc:sldMk cId="433347075" sldId="925"/>
        </pc:sldMkLst>
      </pc:sldChg>
      <pc:sldChg chg="del">
        <pc:chgData name="Kelly Stokes" userId="3e5c5154-569e-4d81-aa91-4f91841cdfa9" providerId="ADAL" clId="{318D364A-2520-4F87-8F56-6C6C8AF62DF5}" dt="2023-05-25T11:02:41.832" v="513" actId="2696"/>
        <pc:sldMkLst>
          <pc:docMk/>
          <pc:sldMk cId="1934715081" sldId="926"/>
        </pc:sldMkLst>
      </pc:sldChg>
      <pc:sldChg chg="del">
        <pc:chgData name="Kelly Stokes" userId="3e5c5154-569e-4d81-aa91-4f91841cdfa9" providerId="ADAL" clId="{318D364A-2520-4F87-8F56-6C6C8AF62DF5}" dt="2023-05-25T11:02:41.832" v="513" actId="2696"/>
        <pc:sldMkLst>
          <pc:docMk/>
          <pc:sldMk cId="4182903722" sldId="927"/>
        </pc:sldMkLst>
      </pc:sldChg>
      <pc:sldChg chg="modSp mod modAnim">
        <pc:chgData name="Kelly Stokes" userId="3e5c5154-569e-4d81-aa91-4f91841cdfa9" providerId="ADAL" clId="{318D364A-2520-4F87-8F56-6C6C8AF62DF5}" dt="2023-05-25T11:03:07.123" v="518"/>
        <pc:sldMkLst>
          <pc:docMk/>
          <pc:sldMk cId="1076039014" sldId="928"/>
        </pc:sldMkLst>
        <pc:spChg chg="mod">
          <ac:chgData name="Kelly Stokes" userId="3e5c5154-569e-4d81-aa91-4f91841cdfa9" providerId="ADAL" clId="{318D364A-2520-4F87-8F56-6C6C8AF62DF5}" dt="2023-05-25T11:02:53.054" v="515" actId="14100"/>
          <ac:spMkLst>
            <pc:docMk/>
            <pc:sldMk cId="1076039014" sldId="928"/>
            <ac:spMk id="3" creationId="{13BB5EC0-7A96-4D29-A835-6FAE896C31A4}"/>
          </ac:spMkLst>
        </pc:spChg>
      </pc:sldChg>
      <pc:sldChg chg="del">
        <pc:chgData name="Kelly Stokes" userId="3e5c5154-569e-4d81-aa91-4f91841cdfa9" providerId="ADAL" clId="{318D364A-2520-4F87-8F56-6C6C8AF62DF5}" dt="2023-05-25T11:02:41.832" v="513" actId="2696"/>
        <pc:sldMkLst>
          <pc:docMk/>
          <pc:sldMk cId="1719785289" sldId="929"/>
        </pc:sldMkLst>
      </pc:sldChg>
      <pc:sldChg chg="del">
        <pc:chgData name="Kelly Stokes" userId="3e5c5154-569e-4d81-aa91-4f91841cdfa9" providerId="ADAL" clId="{318D364A-2520-4F87-8F56-6C6C8AF62DF5}" dt="2023-05-25T11:02:41.832" v="513" actId="2696"/>
        <pc:sldMkLst>
          <pc:docMk/>
          <pc:sldMk cId="2439438080" sldId="930"/>
        </pc:sldMkLst>
      </pc:sldChg>
      <pc:sldChg chg="modSp mod modAnim">
        <pc:chgData name="Kelly Stokes" userId="3e5c5154-569e-4d81-aa91-4f91841cdfa9" providerId="ADAL" clId="{318D364A-2520-4F87-8F56-6C6C8AF62DF5}" dt="2023-05-25T11:03:33.837" v="524"/>
        <pc:sldMkLst>
          <pc:docMk/>
          <pc:sldMk cId="1374455884" sldId="931"/>
        </pc:sldMkLst>
        <pc:spChg chg="mod">
          <ac:chgData name="Kelly Stokes" userId="3e5c5154-569e-4d81-aa91-4f91841cdfa9" providerId="ADAL" clId="{318D364A-2520-4F87-8F56-6C6C8AF62DF5}" dt="2023-05-25T11:03:23.003" v="521" actId="14100"/>
          <ac:spMkLst>
            <pc:docMk/>
            <pc:sldMk cId="1374455884" sldId="931"/>
            <ac:spMk id="3" creationId="{0366E0B6-702E-4814-82C6-08CA2D13F3C9}"/>
          </ac:spMkLst>
        </pc:spChg>
        <pc:picChg chg="mod">
          <ac:chgData name="Kelly Stokes" userId="3e5c5154-569e-4d81-aa91-4f91841cdfa9" providerId="ADAL" clId="{318D364A-2520-4F87-8F56-6C6C8AF62DF5}" dt="2023-05-25T11:03:14.331" v="519" actId="732"/>
          <ac:picMkLst>
            <pc:docMk/>
            <pc:sldMk cId="1374455884" sldId="931"/>
            <ac:picMk id="16386" creationId="{B5C567F4-1F3A-4618-AB6D-FA2AEACED9AF}"/>
          </ac:picMkLst>
        </pc:picChg>
      </pc:sldChg>
      <pc:sldChg chg="del">
        <pc:chgData name="Kelly Stokes" userId="3e5c5154-569e-4d81-aa91-4f91841cdfa9" providerId="ADAL" clId="{318D364A-2520-4F87-8F56-6C6C8AF62DF5}" dt="2023-05-25T11:04:43.328" v="549" actId="2696"/>
        <pc:sldMkLst>
          <pc:docMk/>
          <pc:sldMk cId="2011016489" sldId="942"/>
        </pc:sldMkLst>
      </pc:sldChg>
      <pc:sldChg chg="addSp modSp modAnim">
        <pc:chgData name="Kelly Stokes" userId="3e5c5154-569e-4d81-aa91-4f91841cdfa9" providerId="ADAL" clId="{318D364A-2520-4F87-8F56-6C6C8AF62DF5}" dt="2023-05-25T11:05:10.672" v="554"/>
        <pc:sldMkLst>
          <pc:docMk/>
          <pc:sldMk cId="691126019" sldId="943"/>
        </pc:sldMkLst>
        <pc:picChg chg="add mod">
          <ac:chgData name="Kelly Stokes" userId="3e5c5154-569e-4d81-aa91-4f91841cdfa9" providerId="ADAL" clId="{318D364A-2520-4F87-8F56-6C6C8AF62DF5}" dt="2023-05-25T11:04:57.159" v="551"/>
          <ac:picMkLst>
            <pc:docMk/>
            <pc:sldMk cId="691126019" sldId="943"/>
            <ac:picMk id="4" creationId="{C238D673-B10D-9DB8-465E-438A70B7EA90}"/>
          </ac:picMkLst>
        </pc:picChg>
      </pc:sldChg>
      <pc:sldChg chg="del">
        <pc:chgData name="Kelly Stokes" userId="3e5c5154-569e-4d81-aa91-4f91841cdfa9" providerId="ADAL" clId="{318D364A-2520-4F87-8F56-6C6C8AF62DF5}" dt="2023-05-25T11:04:43.328" v="549" actId="2696"/>
        <pc:sldMkLst>
          <pc:docMk/>
          <pc:sldMk cId="3462090350" sldId="944"/>
        </pc:sldMkLst>
      </pc:sldChg>
      <pc:sldChg chg="addSp modSp modAnim">
        <pc:chgData name="Kelly Stokes" userId="3e5c5154-569e-4d81-aa91-4f91841cdfa9" providerId="ADAL" clId="{318D364A-2520-4F87-8F56-6C6C8AF62DF5}" dt="2023-05-25T11:05:38.088" v="558"/>
        <pc:sldMkLst>
          <pc:docMk/>
          <pc:sldMk cId="1911614166" sldId="945"/>
        </pc:sldMkLst>
        <pc:picChg chg="add mod">
          <ac:chgData name="Kelly Stokes" userId="3e5c5154-569e-4d81-aa91-4f91841cdfa9" providerId="ADAL" clId="{318D364A-2520-4F87-8F56-6C6C8AF62DF5}" dt="2023-05-25T11:05:25.945" v="557"/>
          <ac:picMkLst>
            <pc:docMk/>
            <pc:sldMk cId="1911614166" sldId="945"/>
            <ac:picMk id="4" creationId="{FF2195B9-B937-0DD5-AA31-F860491AE84A}"/>
          </ac:picMkLst>
        </pc:picChg>
      </pc:sldChg>
      <pc:sldChg chg="del">
        <pc:chgData name="Kelly Stokes" userId="3e5c5154-569e-4d81-aa91-4f91841cdfa9" providerId="ADAL" clId="{318D364A-2520-4F87-8F56-6C6C8AF62DF5}" dt="2023-05-25T11:04:43.328" v="549" actId="2696"/>
        <pc:sldMkLst>
          <pc:docMk/>
          <pc:sldMk cId="1697624565" sldId="946"/>
        </pc:sldMkLst>
      </pc:sldChg>
      <pc:sldChg chg="addSp modSp modAnim">
        <pc:chgData name="Kelly Stokes" userId="3e5c5154-569e-4d81-aa91-4f91841cdfa9" providerId="ADAL" clId="{318D364A-2520-4F87-8F56-6C6C8AF62DF5}" dt="2023-05-25T11:05:58.664" v="563"/>
        <pc:sldMkLst>
          <pc:docMk/>
          <pc:sldMk cId="1508803503" sldId="947"/>
        </pc:sldMkLst>
        <pc:picChg chg="add mod">
          <ac:chgData name="Kelly Stokes" userId="3e5c5154-569e-4d81-aa91-4f91841cdfa9" providerId="ADAL" clId="{318D364A-2520-4F87-8F56-6C6C8AF62DF5}" dt="2023-05-25T11:05:52.439" v="560" actId="1076"/>
          <ac:picMkLst>
            <pc:docMk/>
            <pc:sldMk cId="1508803503" sldId="947"/>
            <ac:picMk id="4" creationId="{EC4CEE31-C199-0BC2-11BC-CE0E1049F0FE}"/>
          </ac:picMkLst>
        </pc:picChg>
      </pc:sldChg>
      <pc:sldChg chg="del">
        <pc:chgData name="Kelly Stokes" userId="3e5c5154-569e-4d81-aa91-4f91841cdfa9" providerId="ADAL" clId="{318D364A-2520-4F87-8F56-6C6C8AF62DF5}" dt="2023-05-25T11:04:43.328" v="549" actId="2696"/>
        <pc:sldMkLst>
          <pc:docMk/>
          <pc:sldMk cId="3635492356" sldId="950"/>
        </pc:sldMkLst>
      </pc:sldChg>
      <pc:sldChg chg="del">
        <pc:chgData name="Kelly Stokes" userId="3e5c5154-569e-4d81-aa91-4f91841cdfa9" providerId="ADAL" clId="{318D364A-2520-4F87-8F56-6C6C8AF62DF5}" dt="2023-05-25T11:04:43.328" v="549" actId="2696"/>
        <pc:sldMkLst>
          <pc:docMk/>
          <pc:sldMk cId="3788404087" sldId="951"/>
        </pc:sldMkLst>
      </pc:sldChg>
      <pc:sldChg chg="del">
        <pc:chgData name="Kelly Stokes" userId="3e5c5154-569e-4d81-aa91-4f91841cdfa9" providerId="ADAL" clId="{318D364A-2520-4F87-8F56-6C6C8AF62DF5}" dt="2023-05-25T11:04:43.328" v="549" actId="2696"/>
        <pc:sldMkLst>
          <pc:docMk/>
          <pc:sldMk cId="1414450255" sldId="953"/>
        </pc:sldMkLst>
      </pc:sldChg>
      <pc:sldChg chg="del">
        <pc:chgData name="Kelly Stokes" userId="3e5c5154-569e-4d81-aa91-4f91841cdfa9" providerId="ADAL" clId="{318D364A-2520-4F87-8F56-6C6C8AF62DF5}" dt="2023-05-25T11:04:43.328" v="549" actId="2696"/>
        <pc:sldMkLst>
          <pc:docMk/>
          <pc:sldMk cId="1134291477" sldId="954"/>
        </pc:sldMkLst>
      </pc:sldChg>
      <pc:sldChg chg="del">
        <pc:chgData name="Kelly Stokes" userId="3e5c5154-569e-4d81-aa91-4f91841cdfa9" providerId="ADAL" clId="{318D364A-2520-4F87-8F56-6C6C8AF62DF5}" dt="2023-05-25T11:04:43.328" v="549" actId="2696"/>
        <pc:sldMkLst>
          <pc:docMk/>
          <pc:sldMk cId="2375766473" sldId="956"/>
        </pc:sldMkLst>
      </pc:sldChg>
      <pc:sldChg chg="del">
        <pc:chgData name="Kelly Stokes" userId="3e5c5154-569e-4d81-aa91-4f91841cdfa9" providerId="ADAL" clId="{318D364A-2520-4F87-8F56-6C6C8AF62DF5}" dt="2023-05-25T11:04:43.328" v="549" actId="2696"/>
        <pc:sldMkLst>
          <pc:docMk/>
          <pc:sldMk cId="2191725872" sldId="957"/>
        </pc:sldMkLst>
      </pc:sldChg>
      <pc:sldChg chg="addSp modSp mod modAnim">
        <pc:chgData name="Kelly Stokes" userId="3e5c5154-569e-4d81-aa91-4f91841cdfa9" providerId="ADAL" clId="{318D364A-2520-4F87-8F56-6C6C8AF62DF5}" dt="2023-05-25T11:09:33.748" v="668" actId="27636"/>
        <pc:sldMkLst>
          <pc:docMk/>
          <pc:sldMk cId="3408039041" sldId="962"/>
        </pc:sldMkLst>
        <pc:spChg chg="add mod">
          <ac:chgData name="Kelly Stokes" userId="3e5c5154-569e-4d81-aa91-4f91841cdfa9" providerId="ADAL" clId="{318D364A-2520-4F87-8F56-6C6C8AF62DF5}" dt="2023-05-25T11:09:33.748" v="668" actId="27636"/>
          <ac:spMkLst>
            <pc:docMk/>
            <pc:sldMk cId="3408039041" sldId="962"/>
            <ac:spMk id="3" creationId="{C2F1CBF5-1C8E-D43D-9982-53C3595BD50B}"/>
          </ac:spMkLst>
        </pc:spChg>
      </pc:sldChg>
      <pc:sldChg chg="del">
        <pc:chgData name="Kelly Stokes" userId="3e5c5154-569e-4d81-aa91-4f91841cdfa9" providerId="ADAL" clId="{318D364A-2520-4F87-8F56-6C6C8AF62DF5}" dt="2023-05-25T11:01:22.735" v="510" actId="2696"/>
        <pc:sldMkLst>
          <pc:docMk/>
          <pc:sldMk cId="4109408944" sldId="984"/>
        </pc:sldMkLst>
      </pc:sldChg>
      <pc:sldChg chg="del">
        <pc:chgData name="Kelly Stokes" userId="3e5c5154-569e-4d81-aa91-4f91841cdfa9" providerId="ADAL" clId="{318D364A-2520-4F87-8F56-6C6C8AF62DF5}" dt="2023-05-25T11:01:22.735" v="510" actId="2696"/>
        <pc:sldMkLst>
          <pc:docMk/>
          <pc:sldMk cId="1968890938" sldId="985"/>
        </pc:sldMkLst>
      </pc:sldChg>
      <pc:sldChg chg="addSp delSp modSp mod modAnim">
        <pc:chgData name="Kelly Stokes" userId="3e5c5154-569e-4d81-aa91-4f91841cdfa9" providerId="ADAL" clId="{318D364A-2520-4F87-8F56-6C6C8AF62DF5}" dt="2023-05-25T10:39:15.140" v="27" actId="1076"/>
        <pc:sldMkLst>
          <pc:docMk/>
          <pc:sldMk cId="1187540213" sldId="990"/>
        </pc:sldMkLst>
        <pc:spChg chg="mod">
          <ac:chgData name="Kelly Stokes" userId="3e5c5154-569e-4d81-aa91-4f91841cdfa9" providerId="ADAL" clId="{318D364A-2520-4F87-8F56-6C6C8AF62DF5}" dt="2023-05-25T10:38:55.833" v="25" actId="13926"/>
          <ac:spMkLst>
            <pc:docMk/>
            <pc:sldMk cId="1187540213" sldId="990"/>
            <ac:spMk id="2" creationId="{52DA34BA-82FC-47C5-BCE1-BB65E08B92A1}"/>
          </ac:spMkLst>
        </pc:spChg>
        <pc:spChg chg="del">
          <ac:chgData name="Kelly Stokes" userId="3e5c5154-569e-4d81-aa91-4f91841cdfa9" providerId="ADAL" clId="{318D364A-2520-4F87-8F56-6C6C8AF62DF5}" dt="2023-05-25T10:38:47.346" v="20" actId="478"/>
          <ac:spMkLst>
            <pc:docMk/>
            <pc:sldMk cId="1187540213" sldId="990"/>
            <ac:spMk id="4" creationId="{E4486839-755C-4006-9468-C5B7E99E327F}"/>
          </ac:spMkLst>
        </pc:spChg>
        <pc:spChg chg="add mod">
          <ac:chgData name="Kelly Stokes" userId="3e5c5154-569e-4d81-aa91-4f91841cdfa9" providerId="ADAL" clId="{318D364A-2520-4F87-8F56-6C6C8AF62DF5}" dt="2023-05-25T10:39:15.140" v="27" actId="1076"/>
          <ac:spMkLst>
            <pc:docMk/>
            <pc:sldMk cId="1187540213" sldId="990"/>
            <ac:spMk id="5" creationId="{180AC236-66EB-A85D-CD0E-EC9A6452C63F}"/>
          </ac:spMkLst>
        </pc:spChg>
        <pc:picChg chg="del">
          <ac:chgData name="Kelly Stokes" userId="3e5c5154-569e-4d81-aa91-4f91841cdfa9" providerId="ADAL" clId="{318D364A-2520-4F87-8F56-6C6C8AF62DF5}" dt="2023-05-25T10:38:31.183" v="15" actId="21"/>
          <ac:picMkLst>
            <pc:docMk/>
            <pc:sldMk cId="1187540213" sldId="990"/>
            <ac:picMk id="3" creationId="{1186A791-BBFE-4A76-A3D7-C28B0261988F}"/>
          </ac:picMkLst>
        </pc:picChg>
      </pc:sldChg>
      <pc:sldChg chg="del">
        <pc:chgData name="Kelly Stokes" userId="3e5c5154-569e-4d81-aa91-4f91841cdfa9" providerId="ADAL" clId="{318D364A-2520-4F87-8F56-6C6C8AF62DF5}" dt="2023-05-25T10:57:04.015" v="465" actId="2696"/>
        <pc:sldMkLst>
          <pc:docMk/>
          <pc:sldMk cId="3477541804" sldId="1019"/>
        </pc:sldMkLst>
      </pc:sldChg>
      <pc:sldChg chg="del">
        <pc:chgData name="Kelly Stokes" userId="3e5c5154-569e-4d81-aa91-4f91841cdfa9" providerId="ADAL" clId="{318D364A-2520-4F87-8F56-6C6C8AF62DF5}" dt="2023-05-25T10:57:04.015" v="465" actId="2696"/>
        <pc:sldMkLst>
          <pc:docMk/>
          <pc:sldMk cId="2174260870" sldId="1020"/>
        </pc:sldMkLst>
      </pc:sldChg>
      <pc:sldChg chg="del">
        <pc:chgData name="Kelly Stokes" userId="3e5c5154-569e-4d81-aa91-4f91841cdfa9" providerId="ADAL" clId="{318D364A-2520-4F87-8F56-6C6C8AF62DF5}" dt="2023-05-25T10:57:04.015" v="465" actId="2696"/>
        <pc:sldMkLst>
          <pc:docMk/>
          <pc:sldMk cId="706794628" sldId="1021"/>
        </pc:sldMkLst>
      </pc:sldChg>
      <pc:sldChg chg="del">
        <pc:chgData name="Kelly Stokes" userId="3e5c5154-569e-4d81-aa91-4f91841cdfa9" providerId="ADAL" clId="{318D364A-2520-4F87-8F56-6C6C8AF62DF5}" dt="2023-05-25T11:10:32.430" v="686" actId="2696"/>
        <pc:sldMkLst>
          <pc:docMk/>
          <pc:sldMk cId="3411390258" sldId="1022"/>
        </pc:sldMkLst>
      </pc:sldChg>
      <pc:sldChg chg="del">
        <pc:chgData name="Kelly Stokes" userId="3e5c5154-569e-4d81-aa91-4f91841cdfa9" providerId="ADAL" clId="{318D364A-2520-4F87-8F56-6C6C8AF62DF5}" dt="2023-05-25T11:10:32.430" v="686" actId="2696"/>
        <pc:sldMkLst>
          <pc:docMk/>
          <pc:sldMk cId="2354399984" sldId="1023"/>
        </pc:sldMkLst>
      </pc:sldChg>
      <pc:sldChg chg="modAnim">
        <pc:chgData name="Kelly Stokes" userId="3e5c5154-569e-4d81-aa91-4f91841cdfa9" providerId="ADAL" clId="{318D364A-2520-4F87-8F56-6C6C8AF62DF5}" dt="2023-05-25T11:11:15.155" v="689"/>
        <pc:sldMkLst>
          <pc:docMk/>
          <pc:sldMk cId="3334489365" sldId="1024"/>
        </pc:sldMkLst>
      </pc:sldChg>
      <pc:sldChg chg="del">
        <pc:chgData name="Kelly Stokes" userId="3e5c5154-569e-4d81-aa91-4f91841cdfa9" providerId="ADAL" clId="{318D364A-2520-4F87-8F56-6C6C8AF62DF5}" dt="2023-05-25T11:10:32.430" v="686" actId="2696"/>
        <pc:sldMkLst>
          <pc:docMk/>
          <pc:sldMk cId="2027413291" sldId="1025"/>
        </pc:sldMkLst>
      </pc:sldChg>
      <pc:sldChg chg="del">
        <pc:chgData name="Kelly Stokes" userId="3e5c5154-569e-4d81-aa91-4f91841cdfa9" providerId="ADAL" clId="{318D364A-2520-4F87-8F56-6C6C8AF62DF5}" dt="2023-05-25T11:10:32.430" v="686" actId="2696"/>
        <pc:sldMkLst>
          <pc:docMk/>
          <pc:sldMk cId="2075573749" sldId="1026"/>
        </pc:sldMkLst>
      </pc:sldChg>
      <pc:sldChg chg="modAnim">
        <pc:chgData name="Kelly Stokes" userId="3e5c5154-569e-4d81-aa91-4f91841cdfa9" providerId="ADAL" clId="{318D364A-2520-4F87-8F56-6C6C8AF62DF5}" dt="2023-05-25T11:11:23.669" v="692"/>
        <pc:sldMkLst>
          <pc:docMk/>
          <pc:sldMk cId="1359890602" sldId="1027"/>
        </pc:sldMkLst>
      </pc:sldChg>
      <pc:sldChg chg="del">
        <pc:chgData name="Kelly Stokes" userId="3e5c5154-569e-4d81-aa91-4f91841cdfa9" providerId="ADAL" clId="{318D364A-2520-4F87-8F56-6C6C8AF62DF5}" dt="2023-05-25T11:12:41.530" v="722" actId="2696"/>
        <pc:sldMkLst>
          <pc:docMk/>
          <pc:sldMk cId="995039778" sldId="1032"/>
        </pc:sldMkLst>
      </pc:sldChg>
      <pc:sldChg chg="addSp modSp modAnim">
        <pc:chgData name="Kelly Stokes" userId="3e5c5154-569e-4d81-aa91-4f91841cdfa9" providerId="ADAL" clId="{318D364A-2520-4F87-8F56-6C6C8AF62DF5}" dt="2023-05-25T11:13:00.456" v="726"/>
        <pc:sldMkLst>
          <pc:docMk/>
          <pc:sldMk cId="305163565" sldId="1033"/>
        </pc:sldMkLst>
        <pc:picChg chg="add mod">
          <ac:chgData name="Kelly Stokes" userId="3e5c5154-569e-4d81-aa91-4f91841cdfa9" providerId="ADAL" clId="{318D364A-2520-4F87-8F56-6C6C8AF62DF5}" dt="2023-05-25T11:12:52.965" v="723"/>
          <ac:picMkLst>
            <pc:docMk/>
            <pc:sldMk cId="305163565" sldId="1033"/>
            <ac:picMk id="4" creationId="{82F43801-BA7A-DED6-1BF9-085FA3BC58FA}"/>
          </ac:picMkLst>
        </pc:picChg>
      </pc:sldChg>
      <pc:sldChg chg="del">
        <pc:chgData name="Kelly Stokes" userId="3e5c5154-569e-4d81-aa91-4f91841cdfa9" providerId="ADAL" clId="{318D364A-2520-4F87-8F56-6C6C8AF62DF5}" dt="2023-05-25T11:12:41.530" v="722" actId="2696"/>
        <pc:sldMkLst>
          <pc:docMk/>
          <pc:sldMk cId="2086564266" sldId="1034"/>
        </pc:sldMkLst>
      </pc:sldChg>
      <pc:sldChg chg="addSp modSp modAnim">
        <pc:chgData name="Kelly Stokes" userId="3e5c5154-569e-4d81-aa91-4f91841cdfa9" providerId="ADAL" clId="{318D364A-2520-4F87-8F56-6C6C8AF62DF5}" dt="2023-05-25T11:13:16.626" v="730"/>
        <pc:sldMkLst>
          <pc:docMk/>
          <pc:sldMk cId="3438838241" sldId="1035"/>
        </pc:sldMkLst>
        <pc:picChg chg="add mod">
          <ac:chgData name="Kelly Stokes" userId="3e5c5154-569e-4d81-aa91-4f91841cdfa9" providerId="ADAL" clId="{318D364A-2520-4F87-8F56-6C6C8AF62DF5}" dt="2023-05-25T11:13:14.226" v="729"/>
          <ac:picMkLst>
            <pc:docMk/>
            <pc:sldMk cId="3438838241" sldId="1035"/>
            <ac:picMk id="4" creationId="{6B778CF6-2814-9379-31F1-9062F8ACC27C}"/>
          </ac:picMkLst>
        </pc:picChg>
      </pc:sldChg>
      <pc:sldChg chg="del">
        <pc:chgData name="Kelly Stokes" userId="3e5c5154-569e-4d81-aa91-4f91841cdfa9" providerId="ADAL" clId="{318D364A-2520-4F87-8F56-6C6C8AF62DF5}" dt="2023-05-25T11:12:41.530" v="722" actId="2696"/>
        <pc:sldMkLst>
          <pc:docMk/>
          <pc:sldMk cId="3143254037" sldId="1036"/>
        </pc:sldMkLst>
      </pc:sldChg>
      <pc:sldChg chg="del">
        <pc:chgData name="Kelly Stokes" userId="3e5c5154-569e-4d81-aa91-4f91841cdfa9" providerId="ADAL" clId="{318D364A-2520-4F87-8F56-6C6C8AF62DF5}" dt="2023-05-25T11:13:46.785" v="732" actId="2696"/>
        <pc:sldMkLst>
          <pc:docMk/>
          <pc:sldMk cId="2312099855" sldId="1037"/>
        </pc:sldMkLst>
      </pc:sldChg>
      <pc:sldChg chg="del">
        <pc:chgData name="Kelly Stokes" userId="3e5c5154-569e-4d81-aa91-4f91841cdfa9" providerId="ADAL" clId="{318D364A-2520-4F87-8F56-6C6C8AF62DF5}" dt="2023-05-25T11:12:41.530" v="722" actId="2696"/>
        <pc:sldMkLst>
          <pc:docMk/>
          <pc:sldMk cId="3845961221" sldId="1039"/>
        </pc:sldMkLst>
      </pc:sldChg>
      <pc:sldChg chg="del">
        <pc:chgData name="Kelly Stokes" userId="3e5c5154-569e-4d81-aa91-4f91841cdfa9" providerId="ADAL" clId="{318D364A-2520-4F87-8F56-6C6C8AF62DF5}" dt="2023-05-25T11:12:41.530" v="722" actId="2696"/>
        <pc:sldMkLst>
          <pc:docMk/>
          <pc:sldMk cId="644742113" sldId="1041"/>
        </pc:sldMkLst>
      </pc:sldChg>
      <pc:sldChg chg="del">
        <pc:chgData name="Kelly Stokes" userId="3e5c5154-569e-4d81-aa91-4f91841cdfa9" providerId="ADAL" clId="{318D364A-2520-4F87-8F56-6C6C8AF62DF5}" dt="2023-05-25T11:12:41.530" v="722" actId="2696"/>
        <pc:sldMkLst>
          <pc:docMk/>
          <pc:sldMk cId="725319468" sldId="1042"/>
        </pc:sldMkLst>
      </pc:sldChg>
      <pc:sldChg chg="del">
        <pc:chgData name="Kelly Stokes" userId="3e5c5154-569e-4d81-aa91-4f91841cdfa9" providerId="ADAL" clId="{318D364A-2520-4F87-8F56-6C6C8AF62DF5}" dt="2023-05-25T11:12:41.530" v="722" actId="2696"/>
        <pc:sldMkLst>
          <pc:docMk/>
          <pc:sldMk cId="1195348781" sldId="1043"/>
        </pc:sldMkLst>
      </pc:sldChg>
      <pc:sldChg chg="del">
        <pc:chgData name="Kelly Stokes" userId="3e5c5154-569e-4d81-aa91-4f91841cdfa9" providerId="ADAL" clId="{318D364A-2520-4F87-8F56-6C6C8AF62DF5}" dt="2023-05-25T11:12:41.530" v="722" actId="2696"/>
        <pc:sldMkLst>
          <pc:docMk/>
          <pc:sldMk cId="1079979798" sldId="1044"/>
        </pc:sldMkLst>
      </pc:sldChg>
      <pc:sldChg chg="addSp modSp mod modAnim">
        <pc:chgData name="Kelly Stokes" userId="3e5c5154-569e-4d81-aa91-4f91841cdfa9" providerId="ADAL" clId="{318D364A-2520-4F87-8F56-6C6C8AF62DF5}" dt="2023-05-25T11:16:01.958" v="802" actId="1076"/>
        <pc:sldMkLst>
          <pc:docMk/>
          <pc:sldMk cId="1963698500" sldId="1046"/>
        </pc:sldMkLst>
        <pc:spChg chg="mod">
          <ac:chgData name="Kelly Stokes" userId="3e5c5154-569e-4d81-aa91-4f91841cdfa9" providerId="ADAL" clId="{318D364A-2520-4F87-8F56-6C6C8AF62DF5}" dt="2023-05-25T11:15:55.418" v="800" actId="20577"/>
          <ac:spMkLst>
            <pc:docMk/>
            <pc:sldMk cId="1963698500" sldId="1046"/>
            <ac:spMk id="2" creationId="{52DA34BA-82FC-47C5-BCE1-BB65E08B92A1}"/>
          </ac:spMkLst>
        </pc:spChg>
        <pc:spChg chg="add mod">
          <ac:chgData name="Kelly Stokes" userId="3e5c5154-569e-4d81-aa91-4f91841cdfa9" providerId="ADAL" clId="{318D364A-2520-4F87-8F56-6C6C8AF62DF5}" dt="2023-05-25T11:16:01.958" v="802" actId="1076"/>
          <ac:spMkLst>
            <pc:docMk/>
            <pc:sldMk cId="1963698500" sldId="1046"/>
            <ac:spMk id="3" creationId="{7E770596-D07F-CB3C-25B7-BE3462BB5E8A}"/>
          </ac:spMkLst>
        </pc:spChg>
      </pc:sldChg>
      <pc:sldChg chg="addSp modSp mod modAnim">
        <pc:chgData name="Kelly Stokes" userId="3e5c5154-569e-4d81-aa91-4f91841cdfa9" providerId="ADAL" clId="{318D364A-2520-4F87-8F56-6C6C8AF62DF5}" dt="2023-05-25T11:16:14.789" v="809" actId="1076"/>
        <pc:sldMkLst>
          <pc:docMk/>
          <pc:sldMk cId="2369762192" sldId="1047"/>
        </pc:sldMkLst>
        <pc:spChg chg="mod">
          <ac:chgData name="Kelly Stokes" userId="3e5c5154-569e-4d81-aa91-4f91841cdfa9" providerId="ADAL" clId="{318D364A-2520-4F87-8F56-6C6C8AF62DF5}" dt="2023-05-25T11:16:11.929" v="808" actId="20577"/>
          <ac:spMkLst>
            <pc:docMk/>
            <pc:sldMk cId="2369762192" sldId="1047"/>
            <ac:spMk id="2" creationId="{52DA34BA-82FC-47C5-BCE1-BB65E08B92A1}"/>
          </ac:spMkLst>
        </pc:spChg>
        <pc:spChg chg="add mod">
          <ac:chgData name="Kelly Stokes" userId="3e5c5154-569e-4d81-aa91-4f91841cdfa9" providerId="ADAL" clId="{318D364A-2520-4F87-8F56-6C6C8AF62DF5}" dt="2023-05-25T11:16:14.789" v="809" actId="1076"/>
          <ac:spMkLst>
            <pc:docMk/>
            <pc:sldMk cId="2369762192" sldId="1047"/>
            <ac:spMk id="3" creationId="{B8D9DE48-80BF-D0CB-4267-2B20A7F041D0}"/>
          </ac:spMkLst>
        </pc:spChg>
      </pc:sldChg>
      <pc:sldChg chg="del">
        <pc:chgData name="Kelly Stokes" userId="3e5c5154-569e-4d81-aa91-4f91841cdfa9" providerId="ADAL" clId="{318D364A-2520-4F87-8F56-6C6C8AF62DF5}" dt="2023-05-25T11:13:40.523" v="731" actId="2696"/>
        <pc:sldMkLst>
          <pc:docMk/>
          <pc:sldMk cId="3560459165" sldId="1048"/>
        </pc:sldMkLst>
      </pc:sldChg>
      <pc:sldChg chg="del">
        <pc:chgData name="Kelly Stokes" userId="3e5c5154-569e-4d81-aa91-4f91841cdfa9" providerId="ADAL" clId="{318D364A-2520-4F87-8F56-6C6C8AF62DF5}" dt="2023-05-25T11:01:39.367" v="511" actId="2696"/>
        <pc:sldMkLst>
          <pc:docMk/>
          <pc:sldMk cId="3391309523" sldId="1068"/>
        </pc:sldMkLst>
      </pc:sldChg>
      <pc:sldChg chg="del">
        <pc:chgData name="Kelly Stokes" userId="3e5c5154-569e-4d81-aa91-4f91841cdfa9" providerId="ADAL" clId="{318D364A-2520-4F87-8F56-6C6C8AF62DF5}" dt="2023-05-25T11:01:39.367" v="511" actId="2696"/>
        <pc:sldMkLst>
          <pc:docMk/>
          <pc:sldMk cId="1451291836" sldId="1069"/>
        </pc:sldMkLst>
      </pc:sldChg>
      <pc:sldChg chg="del">
        <pc:chgData name="Kelly Stokes" userId="3e5c5154-569e-4d81-aa91-4f91841cdfa9" providerId="ADAL" clId="{318D364A-2520-4F87-8F56-6C6C8AF62DF5}" dt="2023-05-25T10:57:23.350" v="466" actId="2696"/>
        <pc:sldMkLst>
          <pc:docMk/>
          <pc:sldMk cId="2039785045" sldId="1095"/>
        </pc:sldMkLst>
      </pc:sldChg>
      <pc:sldChg chg="del">
        <pc:chgData name="Kelly Stokes" userId="3e5c5154-569e-4d81-aa91-4f91841cdfa9" providerId="ADAL" clId="{318D364A-2520-4F87-8F56-6C6C8AF62DF5}" dt="2023-05-25T10:57:23.350" v="466" actId="2696"/>
        <pc:sldMkLst>
          <pc:docMk/>
          <pc:sldMk cId="3275126567" sldId="1096"/>
        </pc:sldMkLst>
      </pc:sldChg>
      <pc:sldChg chg="del">
        <pc:chgData name="Kelly Stokes" userId="3e5c5154-569e-4d81-aa91-4f91841cdfa9" providerId="ADAL" clId="{318D364A-2520-4F87-8F56-6C6C8AF62DF5}" dt="2023-05-25T10:57:23.350" v="466" actId="2696"/>
        <pc:sldMkLst>
          <pc:docMk/>
          <pc:sldMk cId="3334946287" sldId="1097"/>
        </pc:sldMkLst>
      </pc:sldChg>
      <pc:sldChg chg="del">
        <pc:chgData name="Kelly Stokes" userId="3e5c5154-569e-4d81-aa91-4f91841cdfa9" providerId="ADAL" clId="{318D364A-2520-4F87-8F56-6C6C8AF62DF5}" dt="2023-05-25T11:16:46.010" v="810" actId="2696"/>
        <pc:sldMkLst>
          <pc:docMk/>
          <pc:sldMk cId="1628360591" sldId="1098"/>
        </pc:sldMkLst>
      </pc:sldChg>
      <pc:sldChg chg="del">
        <pc:chgData name="Kelly Stokes" userId="3e5c5154-569e-4d81-aa91-4f91841cdfa9" providerId="ADAL" clId="{318D364A-2520-4F87-8F56-6C6C8AF62DF5}" dt="2023-05-25T11:17:47.416" v="826" actId="2696"/>
        <pc:sldMkLst>
          <pc:docMk/>
          <pc:sldMk cId="1509054530" sldId="1099"/>
        </pc:sldMkLst>
      </pc:sldChg>
      <pc:sldChg chg="modSp modAnim">
        <pc:chgData name="Kelly Stokes" userId="3e5c5154-569e-4d81-aa91-4f91841cdfa9" providerId="ADAL" clId="{318D364A-2520-4F87-8F56-6C6C8AF62DF5}" dt="2023-05-25T11:18:12.969" v="830"/>
        <pc:sldMkLst>
          <pc:docMk/>
          <pc:sldMk cId="15060040" sldId="1100"/>
        </pc:sldMkLst>
        <pc:picChg chg="mod">
          <ac:chgData name="Kelly Stokes" userId="3e5c5154-569e-4d81-aa91-4f91841cdfa9" providerId="ADAL" clId="{318D364A-2520-4F87-8F56-6C6C8AF62DF5}" dt="2023-05-25T11:17:57.409" v="827" actId="732"/>
          <ac:picMkLst>
            <pc:docMk/>
            <pc:sldMk cId="15060040" sldId="1100"/>
            <ac:picMk id="45058" creationId="{41E7C1A1-6A57-4704-9B53-296B2E141E4A}"/>
          </ac:picMkLst>
        </pc:picChg>
      </pc:sldChg>
      <pc:sldChg chg="del">
        <pc:chgData name="Kelly Stokes" userId="3e5c5154-569e-4d81-aa91-4f91841cdfa9" providerId="ADAL" clId="{318D364A-2520-4F87-8F56-6C6C8AF62DF5}" dt="2023-05-25T11:16:46.010" v="810" actId="2696"/>
        <pc:sldMkLst>
          <pc:docMk/>
          <pc:sldMk cId="443589109" sldId="1101"/>
        </pc:sldMkLst>
      </pc:sldChg>
      <pc:sldChg chg="del">
        <pc:chgData name="Kelly Stokes" userId="3e5c5154-569e-4d81-aa91-4f91841cdfa9" providerId="ADAL" clId="{318D364A-2520-4F87-8F56-6C6C8AF62DF5}" dt="2023-05-25T11:16:46.010" v="810" actId="2696"/>
        <pc:sldMkLst>
          <pc:docMk/>
          <pc:sldMk cId="3446244825" sldId="1102"/>
        </pc:sldMkLst>
      </pc:sldChg>
      <pc:sldChg chg="modAnim">
        <pc:chgData name="Kelly Stokes" userId="3e5c5154-569e-4d81-aa91-4f91841cdfa9" providerId="ADAL" clId="{318D364A-2520-4F87-8F56-6C6C8AF62DF5}" dt="2023-05-25T11:18:20.762" v="833"/>
        <pc:sldMkLst>
          <pc:docMk/>
          <pc:sldMk cId="1986000771" sldId="1103"/>
        </pc:sldMkLst>
      </pc:sldChg>
      <pc:sldChg chg="del">
        <pc:chgData name="Kelly Stokes" userId="3e5c5154-569e-4d81-aa91-4f91841cdfa9" providerId="ADAL" clId="{318D364A-2520-4F87-8F56-6C6C8AF62DF5}" dt="2023-05-25T11:19:36.506" v="859" actId="2696"/>
        <pc:sldMkLst>
          <pc:docMk/>
          <pc:sldMk cId="1276726371" sldId="1108"/>
        </pc:sldMkLst>
      </pc:sldChg>
      <pc:sldChg chg="addSp modSp modAnim">
        <pc:chgData name="Kelly Stokes" userId="3e5c5154-569e-4d81-aa91-4f91841cdfa9" providerId="ADAL" clId="{318D364A-2520-4F87-8F56-6C6C8AF62DF5}" dt="2023-05-25T11:19:55.503" v="863"/>
        <pc:sldMkLst>
          <pc:docMk/>
          <pc:sldMk cId="2369230917" sldId="1109"/>
        </pc:sldMkLst>
        <pc:picChg chg="add mod">
          <ac:chgData name="Kelly Stokes" userId="3e5c5154-569e-4d81-aa91-4f91841cdfa9" providerId="ADAL" clId="{318D364A-2520-4F87-8F56-6C6C8AF62DF5}" dt="2023-05-25T11:19:48.758" v="860"/>
          <ac:picMkLst>
            <pc:docMk/>
            <pc:sldMk cId="2369230917" sldId="1109"/>
            <ac:picMk id="4" creationId="{29FB443F-B5EE-9749-5440-68F5DEBDEE2E}"/>
          </ac:picMkLst>
        </pc:picChg>
      </pc:sldChg>
      <pc:sldChg chg="del">
        <pc:chgData name="Kelly Stokes" userId="3e5c5154-569e-4d81-aa91-4f91841cdfa9" providerId="ADAL" clId="{318D364A-2520-4F87-8F56-6C6C8AF62DF5}" dt="2023-05-25T11:19:36.506" v="859" actId="2696"/>
        <pc:sldMkLst>
          <pc:docMk/>
          <pc:sldMk cId="2770150742" sldId="1110"/>
        </pc:sldMkLst>
      </pc:sldChg>
      <pc:sldChg chg="addSp modSp modAnim">
        <pc:chgData name="Kelly Stokes" userId="3e5c5154-569e-4d81-aa91-4f91841cdfa9" providerId="ADAL" clId="{318D364A-2520-4F87-8F56-6C6C8AF62DF5}" dt="2023-05-25T11:20:18.809" v="868"/>
        <pc:sldMkLst>
          <pc:docMk/>
          <pc:sldMk cId="287632169" sldId="1111"/>
        </pc:sldMkLst>
        <pc:spChg chg="mod">
          <ac:chgData name="Kelly Stokes" userId="3e5c5154-569e-4d81-aa91-4f91841cdfa9" providerId="ADAL" clId="{318D364A-2520-4F87-8F56-6C6C8AF62DF5}" dt="2023-05-25T11:20:15.520" v="867" actId="20577"/>
          <ac:spMkLst>
            <pc:docMk/>
            <pc:sldMk cId="287632169" sldId="1111"/>
            <ac:spMk id="3" creationId="{B8ADA5B7-6E68-4607-8157-D542A9E80543}"/>
          </ac:spMkLst>
        </pc:spChg>
        <pc:picChg chg="add mod">
          <ac:chgData name="Kelly Stokes" userId="3e5c5154-569e-4d81-aa91-4f91841cdfa9" providerId="ADAL" clId="{318D364A-2520-4F87-8F56-6C6C8AF62DF5}" dt="2023-05-25T11:20:04.366" v="864"/>
          <ac:picMkLst>
            <pc:docMk/>
            <pc:sldMk cId="287632169" sldId="1111"/>
            <ac:picMk id="4" creationId="{03E5DEE3-60BE-3FAD-6178-AAA665DC0B9E}"/>
          </ac:picMkLst>
        </pc:picChg>
      </pc:sldChg>
      <pc:sldChg chg="del">
        <pc:chgData name="Kelly Stokes" userId="3e5c5154-569e-4d81-aa91-4f91841cdfa9" providerId="ADAL" clId="{318D364A-2520-4F87-8F56-6C6C8AF62DF5}" dt="2023-05-25T11:19:36.506" v="859" actId="2696"/>
        <pc:sldMkLst>
          <pc:docMk/>
          <pc:sldMk cId="4234645327" sldId="1112"/>
        </pc:sldMkLst>
      </pc:sldChg>
      <pc:sldChg chg="addSp modSp modAnim">
        <pc:chgData name="Kelly Stokes" userId="3e5c5154-569e-4d81-aa91-4f91841cdfa9" providerId="ADAL" clId="{318D364A-2520-4F87-8F56-6C6C8AF62DF5}" dt="2023-05-25T11:20:38.034" v="872"/>
        <pc:sldMkLst>
          <pc:docMk/>
          <pc:sldMk cId="1401953191" sldId="1113"/>
        </pc:sldMkLst>
        <pc:picChg chg="add mod">
          <ac:chgData name="Kelly Stokes" userId="3e5c5154-569e-4d81-aa91-4f91841cdfa9" providerId="ADAL" clId="{318D364A-2520-4F87-8F56-6C6C8AF62DF5}" dt="2023-05-25T11:20:28.526" v="869"/>
          <ac:picMkLst>
            <pc:docMk/>
            <pc:sldMk cId="1401953191" sldId="1113"/>
            <ac:picMk id="4" creationId="{0AA9AAF2-989B-C475-E7EB-7FB53A9534A7}"/>
          </ac:picMkLst>
        </pc:picChg>
      </pc:sldChg>
      <pc:sldChg chg="del">
        <pc:chgData name="Kelly Stokes" userId="3e5c5154-569e-4d81-aa91-4f91841cdfa9" providerId="ADAL" clId="{318D364A-2520-4F87-8F56-6C6C8AF62DF5}" dt="2023-05-25T11:19:36.506" v="859" actId="2696"/>
        <pc:sldMkLst>
          <pc:docMk/>
          <pc:sldMk cId="61570762" sldId="1114"/>
        </pc:sldMkLst>
      </pc:sldChg>
      <pc:sldChg chg="del">
        <pc:chgData name="Kelly Stokes" userId="3e5c5154-569e-4d81-aa91-4f91841cdfa9" providerId="ADAL" clId="{318D364A-2520-4F87-8F56-6C6C8AF62DF5}" dt="2023-05-25T11:19:36.506" v="859" actId="2696"/>
        <pc:sldMkLst>
          <pc:docMk/>
          <pc:sldMk cId="1348357248" sldId="1115"/>
        </pc:sldMkLst>
      </pc:sldChg>
      <pc:sldChg chg="del">
        <pc:chgData name="Kelly Stokes" userId="3e5c5154-569e-4d81-aa91-4f91841cdfa9" providerId="ADAL" clId="{318D364A-2520-4F87-8F56-6C6C8AF62DF5}" dt="2023-05-25T11:19:36.506" v="859" actId="2696"/>
        <pc:sldMkLst>
          <pc:docMk/>
          <pc:sldMk cId="4147442382" sldId="1117"/>
        </pc:sldMkLst>
      </pc:sldChg>
      <pc:sldChg chg="del">
        <pc:chgData name="Kelly Stokes" userId="3e5c5154-569e-4d81-aa91-4f91841cdfa9" providerId="ADAL" clId="{318D364A-2520-4F87-8F56-6C6C8AF62DF5}" dt="2023-05-25T11:19:36.506" v="859" actId="2696"/>
        <pc:sldMkLst>
          <pc:docMk/>
          <pc:sldMk cId="732870522" sldId="1118"/>
        </pc:sldMkLst>
      </pc:sldChg>
      <pc:sldChg chg="del">
        <pc:chgData name="Kelly Stokes" userId="3e5c5154-569e-4d81-aa91-4f91841cdfa9" providerId="ADAL" clId="{318D364A-2520-4F87-8F56-6C6C8AF62DF5}" dt="2023-05-25T11:19:36.506" v="859" actId="2696"/>
        <pc:sldMkLst>
          <pc:docMk/>
          <pc:sldMk cId="1359094614" sldId="1120"/>
        </pc:sldMkLst>
      </pc:sldChg>
      <pc:sldChg chg="del">
        <pc:chgData name="Kelly Stokes" userId="3e5c5154-569e-4d81-aa91-4f91841cdfa9" providerId="ADAL" clId="{318D364A-2520-4F87-8F56-6C6C8AF62DF5}" dt="2023-05-25T11:19:36.506" v="859" actId="2696"/>
        <pc:sldMkLst>
          <pc:docMk/>
          <pc:sldMk cId="1909336910" sldId="1121"/>
        </pc:sldMkLst>
      </pc:sldChg>
      <pc:sldChg chg="addSp modSp mod modAnim">
        <pc:chgData name="Kelly Stokes" userId="3e5c5154-569e-4d81-aa91-4f91841cdfa9" providerId="ADAL" clId="{318D364A-2520-4F87-8F56-6C6C8AF62DF5}" dt="2023-05-25T11:24:16.435" v="1032" actId="14100"/>
        <pc:sldMkLst>
          <pc:docMk/>
          <pc:sldMk cId="3177998974" sldId="1123"/>
        </pc:sldMkLst>
        <pc:spChg chg="mod">
          <ac:chgData name="Kelly Stokes" userId="3e5c5154-569e-4d81-aa91-4f91841cdfa9" providerId="ADAL" clId="{318D364A-2520-4F87-8F56-6C6C8AF62DF5}" dt="2023-05-25T11:23:34.508" v="995" actId="20577"/>
          <ac:spMkLst>
            <pc:docMk/>
            <pc:sldMk cId="3177998974" sldId="1123"/>
            <ac:spMk id="2" creationId="{52DA34BA-82FC-47C5-BCE1-BB65E08B92A1}"/>
          </ac:spMkLst>
        </pc:spChg>
        <pc:spChg chg="add mod">
          <ac:chgData name="Kelly Stokes" userId="3e5c5154-569e-4d81-aa91-4f91841cdfa9" providerId="ADAL" clId="{318D364A-2520-4F87-8F56-6C6C8AF62DF5}" dt="2023-05-25T11:24:16.435" v="1032" actId="14100"/>
          <ac:spMkLst>
            <pc:docMk/>
            <pc:sldMk cId="3177998974" sldId="1123"/>
            <ac:spMk id="3" creationId="{29A0D06B-BA60-3AEA-FBCE-64689330A6E3}"/>
          </ac:spMkLst>
        </pc:spChg>
      </pc:sldChg>
      <pc:sldChg chg="del">
        <pc:chgData name="Kelly Stokes" userId="3e5c5154-569e-4d81-aa91-4f91841cdfa9" providerId="ADAL" clId="{318D364A-2520-4F87-8F56-6C6C8AF62DF5}" dt="2023-05-25T11:19:36.506" v="859" actId="2696"/>
        <pc:sldMkLst>
          <pc:docMk/>
          <pc:sldMk cId="4237520762" sldId="1125"/>
        </pc:sldMkLst>
      </pc:sldChg>
      <pc:sldChg chg="addSp modSp mod modAnim">
        <pc:chgData name="Kelly Stokes" userId="3e5c5154-569e-4d81-aa91-4f91841cdfa9" providerId="ADAL" clId="{318D364A-2520-4F87-8F56-6C6C8AF62DF5}" dt="2023-05-25T11:24:39.622" v="1041" actId="27636"/>
        <pc:sldMkLst>
          <pc:docMk/>
          <pc:sldMk cId="2633934512" sldId="1128"/>
        </pc:sldMkLst>
        <pc:spChg chg="mod">
          <ac:chgData name="Kelly Stokes" userId="3e5c5154-569e-4d81-aa91-4f91841cdfa9" providerId="ADAL" clId="{318D364A-2520-4F87-8F56-6C6C8AF62DF5}" dt="2023-05-25T11:23:58.146" v="1029" actId="20577"/>
          <ac:spMkLst>
            <pc:docMk/>
            <pc:sldMk cId="2633934512" sldId="1128"/>
            <ac:spMk id="2" creationId="{52DA34BA-82FC-47C5-BCE1-BB65E08B92A1}"/>
          </ac:spMkLst>
        </pc:spChg>
        <pc:spChg chg="add mod">
          <ac:chgData name="Kelly Stokes" userId="3e5c5154-569e-4d81-aa91-4f91841cdfa9" providerId="ADAL" clId="{318D364A-2520-4F87-8F56-6C6C8AF62DF5}" dt="2023-05-25T11:24:39.622" v="1041" actId="27636"/>
          <ac:spMkLst>
            <pc:docMk/>
            <pc:sldMk cId="2633934512" sldId="1128"/>
            <ac:spMk id="3" creationId="{B81901BB-69F9-618F-4F3A-587C8089CDC0}"/>
          </ac:spMkLst>
        </pc:spChg>
      </pc:sldChg>
      <pc:sldChg chg="del">
        <pc:chgData name="Kelly Stokes" userId="3e5c5154-569e-4d81-aa91-4f91841cdfa9" providerId="ADAL" clId="{318D364A-2520-4F87-8F56-6C6C8AF62DF5}" dt="2023-05-25T11:01:55.956" v="512" actId="2696"/>
        <pc:sldMkLst>
          <pc:docMk/>
          <pc:sldMk cId="98424928" sldId="1145"/>
        </pc:sldMkLst>
      </pc:sldChg>
      <pc:sldChg chg="del">
        <pc:chgData name="Kelly Stokes" userId="3e5c5154-569e-4d81-aa91-4f91841cdfa9" providerId="ADAL" clId="{318D364A-2520-4F87-8F56-6C6C8AF62DF5}" dt="2023-05-25T11:01:55.956" v="512" actId="2696"/>
        <pc:sldMkLst>
          <pc:docMk/>
          <pc:sldMk cId="2021769021" sldId="1146"/>
        </pc:sldMkLst>
      </pc:sldChg>
      <pc:sldChg chg="del">
        <pc:chgData name="Kelly Stokes" userId="3e5c5154-569e-4d81-aa91-4f91841cdfa9" providerId="ADAL" clId="{318D364A-2520-4F87-8F56-6C6C8AF62DF5}" dt="2023-05-25T10:58:42.729" v="477" actId="2696"/>
        <pc:sldMkLst>
          <pc:docMk/>
          <pc:sldMk cId="4112362701" sldId="1161"/>
        </pc:sldMkLst>
      </pc:sldChg>
      <pc:sldChg chg="addSp modSp mod modAnim">
        <pc:chgData name="Kelly Stokes" userId="3e5c5154-569e-4d81-aa91-4f91841cdfa9" providerId="ADAL" clId="{318D364A-2520-4F87-8F56-6C6C8AF62DF5}" dt="2023-05-25T10:46:58.285" v="184"/>
        <pc:sldMkLst>
          <pc:docMk/>
          <pc:sldMk cId="2417613960" sldId="1163"/>
        </pc:sldMkLst>
        <pc:spChg chg="mod">
          <ac:chgData name="Kelly Stokes" userId="3e5c5154-569e-4d81-aa91-4f91841cdfa9" providerId="ADAL" clId="{318D364A-2520-4F87-8F56-6C6C8AF62DF5}" dt="2023-05-25T10:46:31.347" v="163" actId="1076"/>
          <ac:spMkLst>
            <pc:docMk/>
            <pc:sldMk cId="2417613960" sldId="1163"/>
            <ac:spMk id="2" creationId="{52DA34BA-82FC-47C5-BCE1-BB65E08B92A1}"/>
          </ac:spMkLst>
        </pc:spChg>
        <pc:spChg chg="mod">
          <ac:chgData name="Kelly Stokes" userId="3e5c5154-569e-4d81-aa91-4f91841cdfa9" providerId="ADAL" clId="{318D364A-2520-4F87-8F56-6C6C8AF62DF5}" dt="2023-05-25T10:46:44.865" v="179" actId="1076"/>
          <ac:spMkLst>
            <pc:docMk/>
            <pc:sldMk cId="2417613960" sldId="1163"/>
            <ac:spMk id="3" creationId="{E7C94940-C41F-1172-E30E-B39D0EBBA2B5}"/>
          </ac:spMkLst>
        </pc:spChg>
        <pc:spChg chg="add mod">
          <ac:chgData name="Kelly Stokes" userId="3e5c5154-569e-4d81-aa91-4f91841cdfa9" providerId="ADAL" clId="{318D364A-2520-4F87-8F56-6C6C8AF62DF5}" dt="2023-05-25T10:46:19.416" v="158" actId="1076"/>
          <ac:spMkLst>
            <pc:docMk/>
            <pc:sldMk cId="2417613960" sldId="1163"/>
            <ac:spMk id="5" creationId="{93790921-1ACC-74DC-2FF6-2E66001AE745}"/>
          </ac:spMkLst>
        </pc:spChg>
        <pc:spChg chg="add mod">
          <ac:chgData name="Kelly Stokes" userId="3e5c5154-569e-4d81-aa91-4f91841cdfa9" providerId="ADAL" clId="{318D364A-2520-4F87-8F56-6C6C8AF62DF5}" dt="2023-05-25T10:46:27.669" v="162" actId="14100"/>
          <ac:spMkLst>
            <pc:docMk/>
            <pc:sldMk cId="2417613960" sldId="1163"/>
            <ac:spMk id="8" creationId="{211BA469-1869-995B-48D2-26D137D0E57D}"/>
          </ac:spMkLst>
        </pc:spChg>
      </pc:sldChg>
      <pc:sldChg chg="addSp modSp mod ord">
        <pc:chgData name="Kelly Stokes" userId="3e5c5154-569e-4d81-aa91-4f91841cdfa9" providerId="ADAL" clId="{318D364A-2520-4F87-8F56-6C6C8AF62DF5}" dt="2023-05-25T10:47:41.623" v="234" actId="1076"/>
        <pc:sldMkLst>
          <pc:docMk/>
          <pc:sldMk cId="3899908361" sldId="1164"/>
        </pc:sldMkLst>
        <pc:spChg chg="mod">
          <ac:chgData name="Kelly Stokes" userId="3e5c5154-569e-4d81-aa91-4f91841cdfa9" providerId="ADAL" clId="{318D364A-2520-4F87-8F56-6C6C8AF62DF5}" dt="2023-05-25T10:47:20.136" v="194" actId="1076"/>
          <ac:spMkLst>
            <pc:docMk/>
            <pc:sldMk cId="3899908361" sldId="1164"/>
            <ac:spMk id="2" creationId="{52DA34BA-82FC-47C5-BCE1-BB65E08B92A1}"/>
          </ac:spMkLst>
        </pc:spChg>
        <pc:spChg chg="mod">
          <ac:chgData name="Kelly Stokes" userId="3e5c5154-569e-4d81-aa91-4f91841cdfa9" providerId="ADAL" clId="{318D364A-2520-4F87-8F56-6C6C8AF62DF5}" dt="2023-05-25T10:47:41.623" v="234" actId="1076"/>
          <ac:spMkLst>
            <pc:docMk/>
            <pc:sldMk cId="3899908361" sldId="1164"/>
            <ac:spMk id="3" creationId="{E7C94940-C41F-1172-E30E-B39D0EBBA2B5}"/>
          </ac:spMkLst>
        </pc:spChg>
        <pc:spChg chg="add mod">
          <ac:chgData name="Kelly Stokes" userId="3e5c5154-569e-4d81-aa91-4f91841cdfa9" providerId="ADAL" clId="{318D364A-2520-4F87-8F56-6C6C8AF62DF5}" dt="2023-05-25T10:47:06.350" v="187" actId="1076"/>
          <ac:spMkLst>
            <pc:docMk/>
            <pc:sldMk cId="3899908361" sldId="1164"/>
            <ac:spMk id="5" creationId="{64732EC8-D2A0-716A-79D8-3918F43F2535}"/>
          </ac:spMkLst>
        </pc:spChg>
        <pc:spChg chg="add mod">
          <ac:chgData name="Kelly Stokes" userId="3e5c5154-569e-4d81-aa91-4f91841cdfa9" providerId="ADAL" clId="{318D364A-2520-4F87-8F56-6C6C8AF62DF5}" dt="2023-05-25T10:47:17.844" v="193" actId="1076"/>
          <ac:spMkLst>
            <pc:docMk/>
            <pc:sldMk cId="3899908361" sldId="1164"/>
            <ac:spMk id="7" creationId="{26717AD5-D432-4D46-B9FE-99CBE3ED8BBF}"/>
          </ac:spMkLst>
        </pc:spChg>
      </pc:sldChg>
      <pc:sldChg chg="addSp modSp mod ord modAnim">
        <pc:chgData name="Kelly Stokes" userId="3e5c5154-569e-4d81-aa91-4f91841cdfa9" providerId="ADAL" clId="{318D364A-2520-4F87-8F56-6C6C8AF62DF5}" dt="2023-05-25T10:48:43.944" v="274"/>
        <pc:sldMkLst>
          <pc:docMk/>
          <pc:sldMk cId="2856616201" sldId="1165"/>
        </pc:sldMkLst>
        <pc:spChg chg="mod">
          <ac:chgData name="Kelly Stokes" userId="3e5c5154-569e-4d81-aa91-4f91841cdfa9" providerId="ADAL" clId="{318D364A-2520-4F87-8F56-6C6C8AF62DF5}" dt="2023-05-25T10:48:03.467" v="242" actId="1076"/>
          <ac:spMkLst>
            <pc:docMk/>
            <pc:sldMk cId="2856616201" sldId="1165"/>
            <ac:spMk id="2" creationId="{52DA34BA-82FC-47C5-BCE1-BB65E08B92A1}"/>
          </ac:spMkLst>
        </pc:spChg>
        <pc:spChg chg="mod">
          <ac:chgData name="Kelly Stokes" userId="3e5c5154-569e-4d81-aa91-4f91841cdfa9" providerId="ADAL" clId="{318D364A-2520-4F87-8F56-6C6C8AF62DF5}" dt="2023-05-25T10:48:23.614" v="268" actId="1076"/>
          <ac:spMkLst>
            <pc:docMk/>
            <pc:sldMk cId="2856616201" sldId="1165"/>
            <ac:spMk id="3" creationId="{E7C94940-C41F-1172-E30E-B39D0EBBA2B5}"/>
          </ac:spMkLst>
        </pc:spChg>
        <pc:spChg chg="add mod">
          <ac:chgData name="Kelly Stokes" userId="3e5c5154-569e-4d81-aa91-4f91841cdfa9" providerId="ADAL" clId="{318D364A-2520-4F87-8F56-6C6C8AF62DF5}" dt="2023-05-25T10:47:51.901" v="237" actId="1076"/>
          <ac:spMkLst>
            <pc:docMk/>
            <pc:sldMk cId="2856616201" sldId="1165"/>
            <ac:spMk id="5" creationId="{EA936093-6FFF-1A0F-8923-12E87124EA3A}"/>
          </ac:spMkLst>
        </pc:spChg>
        <pc:spChg chg="add mod">
          <ac:chgData name="Kelly Stokes" userId="3e5c5154-569e-4d81-aa91-4f91841cdfa9" providerId="ADAL" clId="{318D364A-2520-4F87-8F56-6C6C8AF62DF5}" dt="2023-05-25T10:48:00.095" v="241" actId="14100"/>
          <ac:spMkLst>
            <pc:docMk/>
            <pc:sldMk cId="2856616201" sldId="1165"/>
            <ac:spMk id="8" creationId="{19EA25FD-0631-36A0-00BD-45679863718B}"/>
          </ac:spMkLst>
        </pc:spChg>
        <pc:picChg chg="mod">
          <ac:chgData name="Kelly Stokes" userId="3e5c5154-569e-4d81-aa91-4f91841cdfa9" providerId="ADAL" clId="{318D364A-2520-4F87-8F56-6C6C8AF62DF5}" dt="2023-05-25T10:48:31.208" v="270" actId="732"/>
          <ac:picMkLst>
            <pc:docMk/>
            <pc:sldMk cId="2856616201" sldId="1165"/>
            <ac:picMk id="9218" creationId="{B723D8F3-F79E-4C7D-8397-49F553ADFCB7}"/>
          </ac:picMkLst>
        </pc:picChg>
      </pc:sldChg>
      <pc:sldChg chg="addSp delSp modSp mod modAnim">
        <pc:chgData name="Kelly Stokes" userId="3e5c5154-569e-4d81-aa91-4f91841cdfa9" providerId="ADAL" clId="{318D364A-2520-4F87-8F56-6C6C8AF62DF5}" dt="2023-05-25T10:49:42.778" v="295" actId="27636"/>
        <pc:sldMkLst>
          <pc:docMk/>
          <pc:sldMk cId="2012807279" sldId="1166"/>
        </pc:sldMkLst>
        <pc:spChg chg="mod">
          <ac:chgData name="Kelly Stokes" userId="3e5c5154-569e-4d81-aa91-4f91841cdfa9" providerId="ADAL" clId="{318D364A-2520-4F87-8F56-6C6C8AF62DF5}" dt="2023-05-25T10:48:57.996" v="278" actId="1076"/>
          <ac:spMkLst>
            <pc:docMk/>
            <pc:sldMk cId="2012807279" sldId="1166"/>
            <ac:spMk id="2" creationId="{52DA34BA-82FC-47C5-BCE1-BB65E08B92A1}"/>
          </ac:spMkLst>
        </pc:spChg>
        <pc:spChg chg="del">
          <ac:chgData name="Kelly Stokes" userId="3e5c5154-569e-4d81-aa91-4f91841cdfa9" providerId="ADAL" clId="{318D364A-2520-4F87-8F56-6C6C8AF62DF5}" dt="2023-05-25T10:48:54.324" v="277" actId="478"/>
          <ac:spMkLst>
            <pc:docMk/>
            <pc:sldMk cId="2012807279" sldId="1166"/>
            <ac:spMk id="3" creationId="{E7C94940-C41F-1172-E30E-B39D0EBBA2B5}"/>
          </ac:spMkLst>
        </pc:spChg>
        <pc:spChg chg="add mod">
          <ac:chgData name="Kelly Stokes" userId="3e5c5154-569e-4d81-aa91-4f91841cdfa9" providerId="ADAL" clId="{318D364A-2520-4F87-8F56-6C6C8AF62DF5}" dt="2023-05-25T10:49:42.778" v="295" actId="27636"/>
          <ac:spMkLst>
            <pc:docMk/>
            <pc:sldMk cId="2012807279" sldId="1166"/>
            <ac:spMk id="4" creationId="{0B18F58A-1DEB-C127-5924-65FF7E9A535E}"/>
          </ac:spMkLst>
        </pc:spChg>
        <pc:picChg chg="del">
          <ac:chgData name="Kelly Stokes" userId="3e5c5154-569e-4d81-aa91-4f91841cdfa9" providerId="ADAL" clId="{318D364A-2520-4F87-8F56-6C6C8AF62DF5}" dt="2023-05-25T10:48:52.426" v="276" actId="478"/>
          <ac:picMkLst>
            <pc:docMk/>
            <pc:sldMk cId="2012807279" sldId="1166"/>
            <ac:picMk id="4098" creationId="{BCAB92EA-A6E9-4047-AC7D-ABEFACCFB9B5}"/>
          </ac:picMkLst>
        </pc:picChg>
      </pc:sldChg>
      <pc:sldChg chg="addSp delSp modSp mod modAnim">
        <pc:chgData name="Kelly Stokes" userId="3e5c5154-569e-4d81-aa91-4f91841cdfa9" providerId="ADAL" clId="{318D364A-2520-4F87-8F56-6C6C8AF62DF5}" dt="2023-05-25T10:50:03.751" v="316" actId="27636"/>
        <pc:sldMkLst>
          <pc:docMk/>
          <pc:sldMk cId="339177086" sldId="1167"/>
        </pc:sldMkLst>
        <pc:spChg chg="mod">
          <ac:chgData name="Kelly Stokes" userId="3e5c5154-569e-4d81-aa91-4f91841cdfa9" providerId="ADAL" clId="{318D364A-2520-4F87-8F56-6C6C8AF62DF5}" dt="2023-05-25T10:49:53.497" v="310" actId="20577"/>
          <ac:spMkLst>
            <pc:docMk/>
            <pc:sldMk cId="339177086" sldId="1167"/>
            <ac:spMk id="2" creationId="{52DA34BA-82FC-47C5-BCE1-BB65E08B92A1}"/>
          </ac:spMkLst>
        </pc:spChg>
        <pc:spChg chg="del">
          <ac:chgData name="Kelly Stokes" userId="3e5c5154-569e-4d81-aa91-4f91841cdfa9" providerId="ADAL" clId="{318D364A-2520-4F87-8F56-6C6C8AF62DF5}" dt="2023-05-25T10:49:02.793" v="281" actId="478"/>
          <ac:spMkLst>
            <pc:docMk/>
            <pc:sldMk cId="339177086" sldId="1167"/>
            <ac:spMk id="3" creationId="{E7C94940-C41F-1172-E30E-B39D0EBBA2B5}"/>
          </ac:spMkLst>
        </pc:spChg>
        <pc:spChg chg="add mod">
          <ac:chgData name="Kelly Stokes" userId="3e5c5154-569e-4d81-aa91-4f91841cdfa9" providerId="ADAL" clId="{318D364A-2520-4F87-8F56-6C6C8AF62DF5}" dt="2023-05-25T10:50:03.751" v="316" actId="27636"/>
          <ac:spMkLst>
            <pc:docMk/>
            <pc:sldMk cId="339177086" sldId="1167"/>
            <ac:spMk id="4" creationId="{10658DDC-A959-B96E-D020-25AA2993980C}"/>
          </ac:spMkLst>
        </pc:spChg>
        <pc:picChg chg="del">
          <ac:chgData name="Kelly Stokes" userId="3e5c5154-569e-4d81-aa91-4f91841cdfa9" providerId="ADAL" clId="{318D364A-2520-4F87-8F56-6C6C8AF62DF5}" dt="2023-05-25T10:49:01.384" v="280" actId="478"/>
          <ac:picMkLst>
            <pc:docMk/>
            <pc:sldMk cId="339177086" sldId="1167"/>
            <ac:picMk id="7170" creationId="{E40F8840-AB89-4CA9-BC02-7364F4FCDE5B}"/>
          </ac:picMkLst>
        </pc:picChg>
      </pc:sldChg>
      <pc:sldChg chg="addSp delSp modSp mod modAnim">
        <pc:chgData name="Kelly Stokes" userId="3e5c5154-569e-4d81-aa91-4f91841cdfa9" providerId="ADAL" clId="{318D364A-2520-4F87-8F56-6C6C8AF62DF5}" dt="2023-05-25T10:50:18.660" v="325" actId="27636"/>
        <pc:sldMkLst>
          <pc:docMk/>
          <pc:sldMk cId="1998949182" sldId="1168"/>
        </pc:sldMkLst>
        <pc:spChg chg="mod">
          <ac:chgData name="Kelly Stokes" userId="3e5c5154-569e-4d81-aa91-4f91841cdfa9" providerId="ADAL" clId="{318D364A-2520-4F87-8F56-6C6C8AF62DF5}" dt="2023-05-25T10:49:11.135" v="285" actId="1076"/>
          <ac:spMkLst>
            <pc:docMk/>
            <pc:sldMk cId="1998949182" sldId="1168"/>
            <ac:spMk id="2" creationId="{52DA34BA-82FC-47C5-BCE1-BB65E08B92A1}"/>
          </ac:spMkLst>
        </pc:spChg>
        <pc:spChg chg="del">
          <ac:chgData name="Kelly Stokes" userId="3e5c5154-569e-4d81-aa91-4f91841cdfa9" providerId="ADAL" clId="{318D364A-2520-4F87-8F56-6C6C8AF62DF5}" dt="2023-05-25T10:49:08.118" v="284" actId="478"/>
          <ac:spMkLst>
            <pc:docMk/>
            <pc:sldMk cId="1998949182" sldId="1168"/>
            <ac:spMk id="3" creationId="{E7C94940-C41F-1172-E30E-B39D0EBBA2B5}"/>
          </ac:spMkLst>
        </pc:spChg>
        <pc:spChg chg="add mod">
          <ac:chgData name="Kelly Stokes" userId="3e5c5154-569e-4d81-aa91-4f91841cdfa9" providerId="ADAL" clId="{318D364A-2520-4F87-8F56-6C6C8AF62DF5}" dt="2023-05-25T10:50:18.660" v="325" actId="27636"/>
          <ac:spMkLst>
            <pc:docMk/>
            <pc:sldMk cId="1998949182" sldId="1168"/>
            <ac:spMk id="4" creationId="{909331D5-3E1E-2563-D7EA-50FEF9D551A8}"/>
          </ac:spMkLst>
        </pc:spChg>
        <pc:picChg chg="del">
          <ac:chgData name="Kelly Stokes" userId="3e5c5154-569e-4d81-aa91-4f91841cdfa9" providerId="ADAL" clId="{318D364A-2520-4F87-8F56-6C6C8AF62DF5}" dt="2023-05-25T10:49:06.218" v="283" actId="478"/>
          <ac:picMkLst>
            <pc:docMk/>
            <pc:sldMk cId="1998949182" sldId="1168"/>
            <ac:picMk id="9218" creationId="{B723D8F3-F79E-4C7D-8397-49F553ADFCB7}"/>
          </ac:picMkLst>
        </pc:picChg>
      </pc:sldChg>
      <pc:sldChg chg="addSp modSp mod modAnim">
        <pc:chgData name="Kelly Stokes" userId="3e5c5154-569e-4d81-aa91-4f91841cdfa9" providerId="ADAL" clId="{318D364A-2520-4F87-8F56-6C6C8AF62DF5}" dt="2023-05-25T10:52:23.447" v="358"/>
        <pc:sldMkLst>
          <pc:docMk/>
          <pc:sldMk cId="1998481891" sldId="1169"/>
        </pc:sldMkLst>
        <pc:spChg chg="mod">
          <ac:chgData name="Kelly Stokes" userId="3e5c5154-569e-4d81-aa91-4f91841cdfa9" providerId="ADAL" clId="{318D364A-2520-4F87-8F56-6C6C8AF62DF5}" dt="2023-05-25T10:52:06.565" v="353" actId="404"/>
          <ac:spMkLst>
            <pc:docMk/>
            <pc:sldMk cId="1998481891" sldId="1169"/>
            <ac:spMk id="2" creationId="{52DA34BA-82FC-47C5-BCE1-BB65E08B92A1}"/>
          </ac:spMkLst>
        </pc:spChg>
        <pc:spChg chg="add mod">
          <ac:chgData name="Kelly Stokes" userId="3e5c5154-569e-4d81-aa91-4f91841cdfa9" providerId="ADAL" clId="{318D364A-2520-4F87-8F56-6C6C8AF62DF5}" dt="2023-05-25T10:51:27.533" v="330" actId="1076"/>
          <ac:spMkLst>
            <pc:docMk/>
            <pc:sldMk cId="1998481891" sldId="1169"/>
            <ac:spMk id="5" creationId="{C96212A7-44C2-89A2-7CEE-B1B2DA9B9B32}"/>
          </ac:spMkLst>
        </pc:spChg>
        <pc:spChg chg="add mod">
          <ac:chgData name="Kelly Stokes" userId="3e5c5154-569e-4d81-aa91-4f91841cdfa9" providerId="ADAL" clId="{318D364A-2520-4F87-8F56-6C6C8AF62DF5}" dt="2023-05-25T10:52:10.126" v="354" actId="1076"/>
          <ac:spMkLst>
            <pc:docMk/>
            <pc:sldMk cId="1998481891" sldId="1169"/>
            <ac:spMk id="7" creationId="{F729D655-2692-DA91-7598-57E191A7F973}"/>
          </ac:spMkLst>
        </pc:spChg>
      </pc:sldChg>
      <pc:sldChg chg="del">
        <pc:chgData name="Kelly Stokes" userId="3e5c5154-569e-4d81-aa91-4f91841cdfa9" providerId="ADAL" clId="{318D364A-2520-4F87-8F56-6C6C8AF62DF5}" dt="2023-05-25T10:51:12.695" v="326" actId="2696"/>
        <pc:sldMkLst>
          <pc:docMk/>
          <pc:sldMk cId="2869527728" sldId="1170"/>
        </pc:sldMkLst>
      </pc:sldChg>
      <pc:sldChg chg="del">
        <pc:chgData name="Kelly Stokes" userId="3e5c5154-569e-4d81-aa91-4f91841cdfa9" providerId="ADAL" clId="{318D364A-2520-4F87-8F56-6C6C8AF62DF5}" dt="2023-05-25T10:51:12.695" v="326" actId="2696"/>
        <pc:sldMkLst>
          <pc:docMk/>
          <pc:sldMk cId="188336923" sldId="1171"/>
        </pc:sldMkLst>
      </pc:sldChg>
      <pc:sldChg chg="addSp modSp mod modAnim">
        <pc:chgData name="Kelly Stokes" userId="3e5c5154-569e-4d81-aa91-4f91841cdfa9" providerId="ADAL" clId="{318D364A-2520-4F87-8F56-6C6C8AF62DF5}" dt="2023-05-25T10:53:35.314" v="401"/>
        <pc:sldMkLst>
          <pc:docMk/>
          <pc:sldMk cId="1669481284" sldId="1172"/>
        </pc:sldMkLst>
        <pc:spChg chg="mod">
          <ac:chgData name="Kelly Stokes" userId="3e5c5154-569e-4d81-aa91-4f91841cdfa9" providerId="ADAL" clId="{318D364A-2520-4F87-8F56-6C6C8AF62DF5}" dt="2023-05-25T10:53:21.649" v="396" actId="404"/>
          <ac:spMkLst>
            <pc:docMk/>
            <pc:sldMk cId="1669481284" sldId="1172"/>
            <ac:spMk id="2" creationId="{52DA34BA-82FC-47C5-BCE1-BB65E08B92A1}"/>
          </ac:spMkLst>
        </pc:spChg>
        <pc:spChg chg="add mod">
          <ac:chgData name="Kelly Stokes" userId="3e5c5154-569e-4d81-aa91-4f91841cdfa9" providerId="ADAL" clId="{318D364A-2520-4F87-8F56-6C6C8AF62DF5}" dt="2023-05-25T10:52:43.439" v="362" actId="1076"/>
          <ac:spMkLst>
            <pc:docMk/>
            <pc:sldMk cId="1669481284" sldId="1172"/>
            <ac:spMk id="4" creationId="{B4E4C1AF-138F-D210-A255-36529C4CECE4}"/>
          </ac:spMkLst>
        </pc:spChg>
        <pc:spChg chg="add mod">
          <ac:chgData name="Kelly Stokes" userId="3e5c5154-569e-4d81-aa91-4f91841cdfa9" providerId="ADAL" clId="{318D364A-2520-4F87-8F56-6C6C8AF62DF5}" dt="2023-05-25T10:53:24.483" v="397" actId="1076"/>
          <ac:spMkLst>
            <pc:docMk/>
            <pc:sldMk cId="1669481284" sldId="1172"/>
            <ac:spMk id="6" creationId="{D5C1B517-4B21-094D-977E-3818476B474C}"/>
          </ac:spMkLst>
        </pc:spChg>
        <pc:picChg chg="mod">
          <ac:chgData name="Kelly Stokes" userId="3e5c5154-569e-4d81-aa91-4f91841cdfa9" providerId="ADAL" clId="{318D364A-2520-4F87-8F56-6C6C8AF62DF5}" dt="2023-05-25T10:52:33.567" v="359" actId="732"/>
          <ac:picMkLst>
            <pc:docMk/>
            <pc:sldMk cId="1669481284" sldId="1172"/>
            <ac:picMk id="14338" creationId="{97E05426-4989-4C44-80DC-099E43D9F5CE}"/>
          </ac:picMkLst>
        </pc:picChg>
      </pc:sldChg>
      <pc:sldChg chg="addSp modSp mod modAnim">
        <pc:chgData name="Kelly Stokes" userId="3e5c5154-569e-4d81-aa91-4f91841cdfa9" providerId="ADAL" clId="{318D364A-2520-4F87-8F56-6C6C8AF62DF5}" dt="2023-05-25T10:54:33.651" v="425" actId="27636"/>
        <pc:sldMkLst>
          <pc:docMk/>
          <pc:sldMk cId="1551792594" sldId="1173"/>
        </pc:sldMkLst>
        <pc:spChg chg="mod">
          <ac:chgData name="Kelly Stokes" userId="3e5c5154-569e-4d81-aa91-4f91841cdfa9" providerId="ADAL" clId="{318D364A-2520-4F87-8F56-6C6C8AF62DF5}" dt="2023-05-25T10:53:41.086" v="403" actId="1076"/>
          <ac:spMkLst>
            <pc:docMk/>
            <pc:sldMk cId="1551792594" sldId="1173"/>
            <ac:spMk id="2" creationId="{52DA34BA-82FC-47C5-BCE1-BB65E08B92A1}"/>
          </ac:spMkLst>
        </pc:spChg>
        <pc:spChg chg="add mod">
          <ac:chgData name="Kelly Stokes" userId="3e5c5154-569e-4d81-aa91-4f91841cdfa9" providerId="ADAL" clId="{318D364A-2520-4F87-8F56-6C6C8AF62DF5}" dt="2023-05-25T10:54:33.651" v="425" actId="27636"/>
          <ac:spMkLst>
            <pc:docMk/>
            <pc:sldMk cId="1551792594" sldId="1173"/>
            <ac:spMk id="3" creationId="{3B48B61B-1571-8648-CD4D-6C31A57622D4}"/>
          </ac:spMkLst>
        </pc:spChg>
      </pc:sldChg>
      <pc:sldChg chg="del">
        <pc:chgData name="Kelly Stokes" userId="3e5c5154-569e-4d81-aa91-4f91841cdfa9" providerId="ADAL" clId="{318D364A-2520-4F87-8F56-6C6C8AF62DF5}" dt="2023-05-25T10:51:12.695" v="326" actId="2696"/>
        <pc:sldMkLst>
          <pc:docMk/>
          <pc:sldMk cId="247529772" sldId="1174"/>
        </pc:sldMkLst>
      </pc:sldChg>
      <pc:sldChg chg="modSp mod">
        <pc:chgData name="Kelly Stokes" userId="3e5c5154-569e-4d81-aa91-4f91841cdfa9" providerId="ADAL" clId="{318D364A-2520-4F87-8F56-6C6C8AF62DF5}" dt="2023-05-25T10:55:57.802" v="463" actId="113"/>
        <pc:sldMkLst>
          <pc:docMk/>
          <pc:sldMk cId="2551803965" sldId="1175"/>
        </pc:sldMkLst>
        <pc:spChg chg="mod">
          <ac:chgData name="Kelly Stokes" userId="3e5c5154-569e-4d81-aa91-4f91841cdfa9" providerId="ADAL" clId="{318D364A-2520-4F87-8F56-6C6C8AF62DF5}" dt="2023-05-25T10:55:57.802" v="463" actId="113"/>
          <ac:spMkLst>
            <pc:docMk/>
            <pc:sldMk cId="2551803965" sldId="1175"/>
            <ac:spMk id="2" creationId="{52DA34BA-82FC-47C5-BCE1-BB65E08B92A1}"/>
          </ac:spMkLst>
        </pc:spChg>
      </pc:sldChg>
      <pc:sldChg chg="del">
        <pc:chgData name="Kelly Stokes" userId="3e5c5154-569e-4d81-aa91-4f91841cdfa9" providerId="ADAL" clId="{318D364A-2520-4F87-8F56-6C6C8AF62DF5}" dt="2023-05-25T10:56:40.384" v="464" actId="2696"/>
        <pc:sldMkLst>
          <pc:docMk/>
          <pc:sldMk cId="2157222850" sldId="1176"/>
        </pc:sldMkLst>
      </pc:sldChg>
      <pc:sldChg chg="del">
        <pc:chgData name="Kelly Stokes" userId="3e5c5154-569e-4d81-aa91-4f91841cdfa9" providerId="ADAL" clId="{318D364A-2520-4F87-8F56-6C6C8AF62DF5}" dt="2023-05-25T10:56:40.384" v="464" actId="2696"/>
        <pc:sldMkLst>
          <pc:docMk/>
          <pc:sldMk cId="208509323" sldId="1177"/>
        </pc:sldMkLst>
      </pc:sldChg>
      <pc:sldChg chg="del">
        <pc:chgData name="Kelly Stokes" userId="3e5c5154-569e-4d81-aa91-4f91841cdfa9" providerId="ADAL" clId="{318D364A-2520-4F87-8F56-6C6C8AF62DF5}" dt="2023-05-25T10:56:40.384" v="464" actId="2696"/>
        <pc:sldMkLst>
          <pc:docMk/>
          <pc:sldMk cId="3823883620" sldId="1178"/>
        </pc:sldMkLst>
      </pc:sldChg>
      <pc:sldChg chg="del">
        <pc:chgData name="Kelly Stokes" userId="3e5c5154-569e-4d81-aa91-4f91841cdfa9" providerId="ADAL" clId="{318D364A-2520-4F87-8F56-6C6C8AF62DF5}" dt="2023-05-25T10:56:40.384" v="464" actId="2696"/>
        <pc:sldMkLst>
          <pc:docMk/>
          <pc:sldMk cId="2119509418" sldId="1179"/>
        </pc:sldMkLst>
      </pc:sldChg>
      <pc:sldChg chg="del">
        <pc:chgData name="Kelly Stokes" userId="3e5c5154-569e-4d81-aa91-4f91841cdfa9" providerId="ADAL" clId="{318D364A-2520-4F87-8F56-6C6C8AF62DF5}" dt="2023-05-25T10:56:40.384" v="464" actId="2696"/>
        <pc:sldMkLst>
          <pc:docMk/>
          <pc:sldMk cId="1179260023" sldId="1180"/>
        </pc:sldMkLst>
      </pc:sldChg>
      <pc:sldChg chg="del">
        <pc:chgData name="Kelly Stokes" userId="3e5c5154-569e-4d81-aa91-4f91841cdfa9" providerId="ADAL" clId="{318D364A-2520-4F87-8F56-6C6C8AF62DF5}" dt="2023-05-25T10:56:40.384" v="464" actId="2696"/>
        <pc:sldMkLst>
          <pc:docMk/>
          <pc:sldMk cId="2769001216" sldId="1181"/>
        </pc:sldMkLst>
      </pc:sldChg>
      <pc:sldChg chg="del">
        <pc:chgData name="Kelly Stokes" userId="3e5c5154-569e-4d81-aa91-4f91841cdfa9" providerId="ADAL" clId="{318D364A-2520-4F87-8F56-6C6C8AF62DF5}" dt="2023-05-25T10:56:40.384" v="464" actId="2696"/>
        <pc:sldMkLst>
          <pc:docMk/>
          <pc:sldMk cId="3650033156" sldId="1182"/>
        </pc:sldMkLst>
      </pc:sldChg>
      <pc:sldChg chg="modSp mod">
        <pc:chgData name="Kelly Stokes" userId="3e5c5154-569e-4d81-aa91-4f91841cdfa9" providerId="ADAL" clId="{318D364A-2520-4F87-8F56-6C6C8AF62DF5}" dt="2023-05-25T11:04:02.967" v="548" actId="20577"/>
        <pc:sldMkLst>
          <pc:docMk/>
          <pc:sldMk cId="3898293584" sldId="1183"/>
        </pc:sldMkLst>
        <pc:spChg chg="mod">
          <ac:chgData name="Kelly Stokes" userId="3e5c5154-569e-4d81-aa91-4f91841cdfa9" providerId="ADAL" clId="{318D364A-2520-4F87-8F56-6C6C8AF62DF5}" dt="2023-05-25T11:04:02.967" v="548" actId="20577"/>
          <ac:spMkLst>
            <pc:docMk/>
            <pc:sldMk cId="3898293584" sldId="1183"/>
            <ac:spMk id="2" creationId="{52DA34BA-82FC-47C5-BCE1-BB65E08B92A1}"/>
          </ac:spMkLst>
        </pc:spChg>
      </pc:sldChg>
      <pc:sldChg chg="addSp delSp modSp mod modAnim">
        <pc:chgData name="Kelly Stokes" userId="3e5c5154-569e-4d81-aa91-4f91841cdfa9" providerId="ADAL" clId="{318D364A-2520-4F87-8F56-6C6C8AF62DF5}" dt="2023-05-25T11:07:00.973" v="598"/>
        <pc:sldMkLst>
          <pc:docMk/>
          <pc:sldMk cId="686683440" sldId="1184"/>
        </pc:sldMkLst>
        <pc:spChg chg="mod">
          <ac:chgData name="Kelly Stokes" userId="3e5c5154-569e-4d81-aa91-4f91841cdfa9" providerId="ADAL" clId="{318D364A-2520-4F87-8F56-6C6C8AF62DF5}" dt="2023-05-25T11:06:35.295" v="577" actId="1076"/>
          <ac:spMkLst>
            <pc:docMk/>
            <pc:sldMk cId="686683440" sldId="1184"/>
            <ac:spMk id="2" creationId="{52DA34BA-82FC-47C5-BCE1-BB65E08B92A1}"/>
          </ac:spMkLst>
        </pc:spChg>
        <pc:spChg chg="mod">
          <ac:chgData name="Kelly Stokes" userId="3e5c5154-569e-4d81-aa91-4f91841cdfa9" providerId="ADAL" clId="{318D364A-2520-4F87-8F56-6C6C8AF62DF5}" dt="2023-05-25T11:06:47.580" v="593" actId="1076"/>
          <ac:spMkLst>
            <pc:docMk/>
            <pc:sldMk cId="686683440" sldId="1184"/>
            <ac:spMk id="3" creationId="{E7C94940-C41F-1172-E30E-B39D0EBBA2B5}"/>
          </ac:spMkLst>
        </pc:spChg>
        <pc:spChg chg="add mod">
          <ac:chgData name="Kelly Stokes" userId="3e5c5154-569e-4d81-aa91-4f91841cdfa9" providerId="ADAL" clId="{318D364A-2520-4F87-8F56-6C6C8AF62DF5}" dt="2023-05-25T11:06:08.385" v="566" actId="1076"/>
          <ac:spMkLst>
            <pc:docMk/>
            <pc:sldMk cId="686683440" sldId="1184"/>
            <ac:spMk id="5" creationId="{2C5865C4-0252-B13A-8F52-8C1647362BC6}"/>
          </ac:spMkLst>
        </pc:spChg>
        <pc:spChg chg="add del">
          <ac:chgData name="Kelly Stokes" userId="3e5c5154-569e-4d81-aa91-4f91841cdfa9" providerId="ADAL" clId="{318D364A-2520-4F87-8F56-6C6C8AF62DF5}" dt="2023-05-25T11:06:15.997" v="569" actId="22"/>
          <ac:spMkLst>
            <pc:docMk/>
            <pc:sldMk cId="686683440" sldId="1184"/>
            <ac:spMk id="8" creationId="{DA7BAB56-E7E2-D5DA-E4F4-D2058616E29D}"/>
          </ac:spMkLst>
        </pc:spChg>
        <pc:spChg chg="add mod">
          <ac:chgData name="Kelly Stokes" userId="3e5c5154-569e-4d81-aa91-4f91841cdfa9" providerId="ADAL" clId="{318D364A-2520-4F87-8F56-6C6C8AF62DF5}" dt="2023-05-25T11:06:23.941" v="573" actId="1076"/>
          <ac:spMkLst>
            <pc:docMk/>
            <pc:sldMk cId="686683440" sldId="1184"/>
            <ac:spMk id="10" creationId="{3398C8C2-D5F6-DAA6-E019-019350C9E484}"/>
          </ac:spMkLst>
        </pc:spChg>
        <pc:picChg chg="mod">
          <ac:chgData name="Kelly Stokes" userId="3e5c5154-569e-4d81-aa91-4f91841cdfa9" providerId="ADAL" clId="{318D364A-2520-4F87-8F56-6C6C8AF62DF5}" dt="2023-05-25T11:04:49.531" v="550" actId="732"/>
          <ac:picMkLst>
            <pc:docMk/>
            <pc:sldMk cId="686683440" sldId="1184"/>
            <ac:picMk id="17410" creationId="{495BD7AF-82EF-4B97-AB8C-C8A28547A5C0}"/>
          </ac:picMkLst>
        </pc:picChg>
      </pc:sldChg>
      <pc:sldChg chg="addSp modSp mod modAnim">
        <pc:chgData name="Kelly Stokes" userId="3e5c5154-569e-4d81-aa91-4f91841cdfa9" providerId="ADAL" clId="{318D364A-2520-4F87-8F56-6C6C8AF62DF5}" dt="2023-05-25T11:08:12.019" v="631"/>
        <pc:sldMkLst>
          <pc:docMk/>
          <pc:sldMk cId="576157520" sldId="1185"/>
        </pc:sldMkLst>
        <pc:spChg chg="mod">
          <ac:chgData name="Kelly Stokes" userId="3e5c5154-569e-4d81-aa91-4f91841cdfa9" providerId="ADAL" clId="{318D364A-2520-4F87-8F56-6C6C8AF62DF5}" dt="2023-05-25T11:07:48.146" v="626" actId="1076"/>
          <ac:spMkLst>
            <pc:docMk/>
            <pc:sldMk cId="576157520" sldId="1185"/>
            <ac:spMk id="2" creationId="{52DA34BA-82FC-47C5-BCE1-BB65E08B92A1}"/>
          </ac:spMkLst>
        </pc:spChg>
        <pc:spChg chg="mod">
          <ac:chgData name="Kelly Stokes" userId="3e5c5154-569e-4d81-aa91-4f91841cdfa9" providerId="ADAL" clId="{318D364A-2520-4F87-8F56-6C6C8AF62DF5}" dt="2023-05-25T11:07:34.359" v="619" actId="403"/>
          <ac:spMkLst>
            <pc:docMk/>
            <pc:sldMk cId="576157520" sldId="1185"/>
            <ac:spMk id="3" creationId="{E7C94940-C41F-1172-E30E-B39D0EBBA2B5}"/>
          </ac:spMkLst>
        </pc:spChg>
        <pc:spChg chg="add mod">
          <ac:chgData name="Kelly Stokes" userId="3e5c5154-569e-4d81-aa91-4f91841cdfa9" providerId="ADAL" clId="{318D364A-2520-4F87-8F56-6C6C8AF62DF5}" dt="2023-05-25T11:07:09.096" v="601" actId="1076"/>
          <ac:spMkLst>
            <pc:docMk/>
            <pc:sldMk cId="576157520" sldId="1185"/>
            <ac:spMk id="5" creationId="{8F1D7187-5639-064F-6B7A-560C155AD241}"/>
          </ac:spMkLst>
        </pc:spChg>
        <pc:spChg chg="add mod">
          <ac:chgData name="Kelly Stokes" userId="3e5c5154-569e-4d81-aa91-4f91841cdfa9" providerId="ADAL" clId="{318D364A-2520-4F87-8F56-6C6C8AF62DF5}" dt="2023-05-25T11:07:21.634" v="606" actId="1076"/>
          <ac:spMkLst>
            <pc:docMk/>
            <pc:sldMk cId="576157520" sldId="1185"/>
            <ac:spMk id="7" creationId="{108819EC-7E15-3552-1F75-3E59A5FE161B}"/>
          </ac:spMkLst>
        </pc:spChg>
      </pc:sldChg>
      <pc:sldChg chg="addSp modSp mod modAnim">
        <pc:chgData name="Kelly Stokes" userId="3e5c5154-569e-4d81-aa91-4f91841cdfa9" providerId="ADAL" clId="{318D364A-2520-4F87-8F56-6C6C8AF62DF5}" dt="2023-05-25T11:09:12.208" v="662"/>
        <pc:sldMkLst>
          <pc:docMk/>
          <pc:sldMk cId="1071840313" sldId="1186"/>
        </pc:sldMkLst>
        <pc:spChg chg="mod">
          <ac:chgData name="Kelly Stokes" userId="3e5c5154-569e-4d81-aa91-4f91841cdfa9" providerId="ADAL" clId="{318D364A-2520-4F87-8F56-6C6C8AF62DF5}" dt="2023-05-25T11:08:59.005" v="657" actId="1076"/>
          <ac:spMkLst>
            <pc:docMk/>
            <pc:sldMk cId="1071840313" sldId="1186"/>
            <ac:spMk id="2" creationId="{52DA34BA-82FC-47C5-BCE1-BB65E08B92A1}"/>
          </ac:spMkLst>
        </pc:spChg>
        <pc:spChg chg="mod">
          <ac:chgData name="Kelly Stokes" userId="3e5c5154-569e-4d81-aa91-4f91841cdfa9" providerId="ADAL" clId="{318D364A-2520-4F87-8F56-6C6C8AF62DF5}" dt="2023-05-25T11:08:52.463" v="654" actId="403"/>
          <ac:spMkLst>
            <pc:docMk/>
            <pc:sldMk cId="1071840313" sldId="1186"/>
            <ac:spMk id="3" creationId="{E7C94940-C41F-1172-E30E-B39D0EBBA2B5}"/>
          </ac:spMkLst>
        </pc:spChg>
        <pc:spChg chg="add mod">
          <ac:chgData name="Kelly Stokes" userId="3e5c5154-569e-4d81-aa91-4f91841cdfa9" providerId="ADAL" clId="{318D364A-2520-4F87-8F56-6C6C8AF62DF5}" dt="2023-05-25T11:08:26.608" v="634" actId="1076"/>
          <ac:spMkLst>
            <pc:docMk/>
            <pc:sldMk cId="1071840313" sldId="1186"/>
            <ac:spMk id="5" creationId="{1BEBA841-E61F-043E-0BB8-D690D25B63D8}"/>
          </ac:spMkLst>
        </pc:spChg>
        <pc:spChg chg="add mod">
          <ac:chgData name="Kelly Stokes" userId="3e5c5154-569e-4d81-aa91-4f91841cdfa9" providerId="ADAL" clId="{318D364A-2520-4F87-8F56-6C6C8AF62DF5}" dt="2023-05-25T11:08:40.764" v="640" actId="1076"/>
          <ac:spMkLst>
            <pc:docMk/>
            <pc:sldMk cId="1071840313" sldId="1186"/>
            <ac:spMk id="8" creationId="{550814C7-127E-B127-830F-9FA19939F33F}"/>
          </ac:spMkLst>
        </pc:spChg>
        <pc:picChg chg="mod">
          <ac:chgData name="Kelly Stokes" userId="3e5c5154-569e-4d81-aa91-4f91841cdfa9" providerId="ADAL" clId="{318D364A-2520-4F87-8F56-6C6C8AF62DF5}" dt="2023-05-25T11:08:37.452" v="639" actId="1076"/>
          <ac:picMkLst>
            <pc:docMk/>
            <pc:sldMk cId="1071840313" sldId="1186"/>
            <ac:picMk id="20482" creationId="{5675111A-AE38-4A55-A53D-11D407C28D5F}"/>
          </ac:picMkLst>
        </pc:picChg>
      </pc:sldChg>
      <pc:sldChg chg="del">
        <pc:chgData name="Kelly Stokes" userId="3e5c5154-569e-4d81-aa91-4f91841cdfa9" providerId="ADAL" clId="{318D364A-2520-4F87-8F56-6C6C8AF62DF5}" dt="2023-05-25T11:04:43.328" v="549" actId="2696"/>
        <pc:sldMkLst>
          <pc:docMk/>
          <pc:sldMk cId="2029872900" sldId="1187"/>
        </pc:sldMkLst>
      </pc:sldChg>
      <pc:sldChg chg="del">
        <pc:chgData name="Kelly Stokes" userId="3e5c5154-569e-4d81-aa91-4f91841cdfa9" providerId="ADAL" clId="{318D364A-2520-4F87-8F56-6C6C8AF62DF5}" dt="2023-05-25T11:04:43.328" v="549" actId="2696"/>
        <pc:sldMkLst>
          <pc:docMk/>
          <pc:sldMk cId="1445095465" sldId="1188"/>
        </pc:sldMkLst>
      </pc:sldChg>
      <pc:sldChg chg="addSp modSp mod modAnim">
        <pc:chgData name="Kelly Stokes" userId="3e5c5154-569e-4d81-aa91-4f91841cdfa9" providerId="ADAL" clId="{318D364A-2520-4F87-8F56-6C6C8AF62DF5}" dt="2023-05-25T11:09:47.828" v="676" actId="27636"/>
        <pc:sldMkLst>
          <pc:docMk/>
          <pc:sldMk cId="1977440106" sldId="1189"/>
        </pc:sldMkLst>
        <pc:spChg chg="add mod">
          <ac:chgData name="Kelly Stokes" userId="3e5c5154-569e-4d81-aa91-4f91841cdfa9" providerId="ADAL" clId="{318D364A-2520-4F87-8F56-6C6C8AF62DF5}" dt="2023-05-25T11:09:47.828" v="676" actId="27636"/>
          <ac:spMkLst>
            <pc:docMk/>
            <pc:sldMk cId="1977440106" sldId="1189"/>
            <ac:spMk id="3" creationId="{6ED24991-4881-C9F0-14D0-D7E8DEAEDE3E}"/>
          </ac:spMkLst>
        </pc:spChg>
      </pc:sldChg>
      <pc:sldChg chg="addSp modSp mod modAnim">
        <pc:chgData name="Kelly Stokes" userId="3e5c5154-569e-4d81-aa91-4f91841cdfa9" providerId="ADAL" clId="{318D364A-2520-4F87-8F56-6C6C8AF62DF5}" dt="2023-05-25T11:10:01.730" v="685" actId="27636"/>
        <pc:sldMkLst>
          <pc:docMk/>
          <pc:sldMk cId="1903393353" sldId="1190"/>
        </pc:sldMkLst>
        <pc:spChg chg="add mod">
          <ac:chgData name="Kelly Stokes" userId="3e5c5154-569e-4d81-aa91-4f91841cdfa9" providerId="ADAL" clId="{318D364A-2520-4F87-8F56-6C6C8AF62DF5}" dt="2023-05-25T11:10:01.730" v="685" actId="27636"/>
          <ac:spMkLst>
            <pc:docMk/>
            <pc:sldMk cId="1903393353" sldId="1190"/>
            <ac:spMk id="3" creationId="{C8C9ABC9-2B71-503F-26BE-050D7BA2D0D9}"/>
          </ac:spMkLst>
        </pc:spChg>
      </pc:sldChg>
      <pc:sldChg chg="del">
        <pc:chgData name="Kelly Stokes" userId="3e5c5154-569e-4d81-aa91-4f91841cdfa9" providerId="ADAL" clId="{318D364A-2520-4F87-8F56-6C6C8AF62DF5}" dt="2023-05-25T11:04:43.328" v="549" actId="2696"/>
        <pc:sldMkLst>
          <pc:docMk/>
          <pc:sldMk cId="163060269" sldId="1191"/>
        </pc:sldMkLst>
      </pc:sldChg>
      <pc:sldChg chg="del">
        <pc:chgData name="Kelly Stokes" userId="3e5c5154-569e-4d81-aa91-4f91841cdfa9" providerId="ADAL" clId="{318D364A-2520-4F87-8F56-6C6C8AF62DF5}" dt="2023-05-25T11:04:43.328" v="549" actId="2696"/>
        <pc:sldMkLst>
          <pc:docMk/>
          <pc:sldMk cId="3936378452" sldId="1192"/>
        </pc:sldMkLst>
      </pc:sldChg>
      <pc:sldChg chg="del">
        <pc:chgData name="Kelly Stokes" userId="3e5c5154-569e-4d81-aa91-4f91841cdfa9" providerId="ADAL" clId="{318D364A-2520-4F87-8F56-6C6C8AF62DF5}" dt="2023-05-25T11:04:43.328" v="549" actId="2696"/>
        <pc:sldMkLst>
          <pc:docMk/>
          <pc:sldMk cId="3826244050" sldId="1193"/>
        </pc:sldMkLst>
      </pc:sldChg>
      <pc:sldChg chg="del">
        <pc:chgData name="Kelly Stokes" userId="3e5c5154-569e-4d81-aa91-4f91841cdfa9" providerId="ADAL" clId="{318D364A-2520-4F87-8F56-6C6C8AF62DF5}" dt="2023-05-25T11:04:43.328" v="549" actId="2696"/>
        <pc:sldMkLst>
          <pc:docMk/>
          <pc:sldMk cId="1928534203" sldId="1194"/>
        </pc:sldMkLst>
      </pc:sldChg>
      <pc:sldChg chg="del">
        <pc:chgData name="Kelly Stokes" userId="3e5c5154-569e-4d81-aa91-4f91841cdfa9" providerId="ADAL" clId="{318D364A-2520-4F87-8F56-6C6C8AF62DF5}" dt="2023-05-25T10:51:12.695" v="326" actId="2696"/>
        <pc:sldMkLst>
          <pc:docMk/>
          <pc:sldMk cId="4245500928" sldId="1195"/>
        </pc:sldMkLst>
      </pc:sldChg>
      <pc:sldChg chg="del">
        <pc:chgData name="Kelly Stokes" userId="3e5c5154-569e-4d81-aa91-4f91841cdfa9" providerId="ADAL" clId="{318D364A-2520-4F87-8F56-6C6C8AF62DF5}" dt="2023-05-25T10:51:12.695" v="326" actId="2696"/>
        <pc:sldMkLst>
          <pc:docMk/>
          <pc:sldMk cId="3774627242" sldId="1196"/>
        </pc:sldMkLst>
      </pc:sldChg>
      <pc:sldChg chg="del">
        <pc:chgData name="Kelly Stokes" userId="3e5c5154-569e-4d81-aa91-4f91841cdfa9" providerId="ADAL" clId="{318D364A-2520-4F87-8F56-6C6C8AF62DF5}" dt="2023-05-25T10:53:49.708" v="404" actId="2696"/>
        <pc:sldMkLst>
          <pc:docMk/>
          <pc:sldMk cId="3813601824" sldId="1197"/>
        </pc:sldMkLst>
      </pc:sldChg>
      <pc:sldChg chg="del">
        <pc:chgData name="Kelly Stokes" userId="3e5c5154-569e-4d81-aa91-4f91841cdfa9" providerId="ADAL" clId="{318D364A-2520-4F87-8F56-6C6C8AF62DF5}" dt="2023-05-25T10:53:49.708" v="404" actId="2696"/>
        <pc:sldMkLst>
          <pc:docMk/>
          <pc:sldMk cId="3805434527" sldId="1198"/>
        </pc:sldMkLst>
      </pc:sldChg>
      <pc:sldChg chg="del">
        <pc:chgData name="Kelly Stokes" userId="3e5c5154-569e-4d81-aa91-4f91841cdfa9" providerId="ADAL" clId="{318D364A-2520-4F87-8F56-6C6C8AF62DF5}" dt="2023-05-25T10:51:12.695" v="326" actId="2696"/>
        <pc:sldMkLst>
          <pc:docMk/>
          <pc:sldMk cId="3262764400" sldId="1199"/>
        </pc:sldMkLst>
      </pc:sldChg>
      <pc:sldChg chg="del">
        <pc:chgData name="Kelly Stokes" userId="3e5c5154-569e-4d81-aa91-4f91841cdfa9" providerId="ADAL" clId="{318D364A-2520-4F87-8F56-6C6C8AF62DF5}" dt="2023-05-25T10:51:12.695" v="326" actId="2696"/>
        <pc:sldMkLst>
          <pc:docMk/>
          <pc:sldMk cId="1976357217" sldId="1200"/>
        </pc:sldMkLst>
      </pc:sldChg>
      <pc:sldChg chg="del">
        <pc:chgData name="Kelly Stokes" userId="3e5c5154-569e-4d81-aa91-4f91841cdfa9" providerId="ADAL" clId="{318D364A-2520-4F87-8F56-6C6C8AF62DF5}" dt="2023-05-25T10:51:12.695" v="326" actId="2696"/>
        <pc:sldMkLst>
          <pc:docMk/>
          <pc:sldMk cId="3389911723" sldId="1201"/>
        </pc:sldMkLst>
      </pc:sldChg>
      <pc:sldChg chg="del">
        <pc:chgData name="Kelly Stokes" userId="3e5c5154-569e-4d81-aa91-4f91841cdfa9" providerId="ADAL" clId="{318D364A-2520-4F87-8F56-6C6C8AF62DF5}" dt="2023-05-25T10:51:12.695" v="326" actId="2696"/>
        <pc:sldMkLst>
          <pc:docMk/>
          <pc:sldMk cId="2740668001" sldId="1202"/>
        </pc:sldMkLst>
      </pc:sldChg>
      <pc:sldChg chg="del">
        <pc:chgData name="Kelly Stokes" userId="3e5c5154-569e-4d81-aa91-4f91841cdfa9" providerId="ADAL" clId="{318D364A-2520-4F87-8F56-6C6C8AF62DF5}" dt="2023-05-25T10:53:49.708" v="404" actId="2696"/>
        <pc:sldMkLst>
          <pc:docMk/>
          <pc:sldMk cId="577732700" sldId="1203"/>
        </pc:sldMkLst>
      </pc:sldChg>
      <pc:sldChg chg="del">
        <pc:chgData name="Kelly Stokes" userId="3e5c5154-569e-4d81-aa91-4f91841cdfa9" providerId="ADAL" clId="{318D364A-2520-4F87-8F56-6C6C8AF62DF5}" dt="2023-05-25T10:53:49.708" v="404" actId="2696"/>
        <pc:sldMkLst>
          <pc:docMk/>
          <pc:sldMk cId="900307088" sldId="1204"/>
        </pc:sldMkLst>
      </pc:sldChg>
      <pc:sldChg chg="del">
        <pc:chgData name="Kelly Stokes" userId="3e5c5154-569e-4d81-aa91-4f91841cdfa9" providerId="ADAL" clId="{318D364A-2520-4F87-8F56-6C6C8AF62DF5}" dt="2023-05-25T10:51:12.695" v="326" actId="2696"/>
        <pc:sldMkLst>
          <pc:docMk/>
          <pc:sldMk cId="4141738770" sldId="1205"/>
        </pc:sldMkLst>
      </pc:sldChg>
      <pc:sldChg chg="del">
        <pc:chgData name="Kelly Stokes" userId="3e5c5154-569e-4d81-aa91-4f91841cdfa9" providerId="ADAL" clId="{318D364A-2520-4F87-8F56-6C6C8AF62DF5}" dt="2023-05-25T10:51:12.695" v="326" actId="2696"/>
        <pc:sldMkLst>
          <pc:docMk/>
          <pc:sldMk cId="1560261071" sldId="1206"/>
        </pc:sldMkLst>
      </pc:sldChg>
      <pc:sldChg chg="del">
        <pc:chgData name="Kelly Stokes" userId="3e5c5154-569e-4d81-aa91-4f91841cdfa9" providerId="ADAL" clId="{318D364A-2520-4F87-8F56-6C6C8AF62DF5}" dt="2023-05-25T11:01:22.735" v="510" actId="2696"/>
        <pc:sldMkLst>
          <pc:docMk/>
          <pc:sldMk cId="4138232051" sldId="1207"/>
        </pc:sldMkLst>
      </pc:sldChg>
      <pc:sldChg chg="del">
        <pc:chgData name="Kelly Stokes" userId="3e5c5154-569e-4d81-aa91-4f91841cdfa9" providerId="ADAL" clId="{318D364A-2520-4F87-8F56-6C6C8AF62DF5}" dt="2023-05-25T11:01:22.735" v="510" actId="2696"/>
        <pc:sldMkLst>
          <pc:docMk/>
          <pc:sldMk cId="2206785505" sldId="1208"/>
        </pc:sldMkLst>
      </pc:sldChg>
      <pc:sldChg chg="del">
        <pc:chgData name="Kelly Stokes" userId="3e5c5154-569e-4d81-aa91-4f91841cdfa9" providerId="ADAL" clId="{318D364A-2520-4F87-8F56-6C6C8AF62DF5}" dt="2023-05-25T11:01:22.735" v="510" actId="2696"/>
        <pc:sldMkLst>
          <pc:docMk/>
          <pc:sldMk cId="2583837758" sldId="1209"/>
        </pc:sldMkLst>
      </pc:sldChg>
      <pc:sldChg chg="del">
        <pc:chgData name="Kelly Stokes" userId="3e5c5154-569e-4d81-aa91-4f91841cdfa9" providerId="ADAL" clId="{318D364A-2520-4F87-8F56-6C6C8AF62DF5}" dt="2023-05-25T11:01:22.735" v="510" actId="2696"/>
        <pc:sldMkLst>
          <pc:docMk/>
          <pc:sldMk cId="1531773357" sldId="1210"/>
        </pc:sldMkLst>
      </pc:sldChg>
      <pc:sldChg chg="del">
        <pc:chgData name="Kelly Stokes" userId="3e5c5154-569e-4d81-aa91-4f91841cdfa9" providerId="ADAL" clId="{318D364A-2520-4F87-8F56-6C6C8AF62DF5}" dt="2023-05-25T11:01:22.735" v="510" actId="2696"/>
        <pc:sldMkLst>
          <pc:docMk/>
          <pc:sldMk cId="2844123277" sldId="1211"/>
        </pc:sldMkLst>
      </pc:sldChg>
      <pc:sldChg chg="del">
        <pc:chgData name="Kelly Stokes" userId="3e5c5154-569e-4d81-aa91-4f91841cdfa9" providerId="ADAL" clId="{318D364A-2520-4F87-8F56-6C6C8AF62DF5}" dt="2023-05-25T11:01:22.735" v="510" actId="2696"/>
        <pc:sldMkLst>
          <pc:docMk/>
          <pc:sldMk cId="1387453796" sldId="1212"/>
        </pc:sldMkLst>
      </pc:sldChg>
      <pc:sldChg chg="del">
        <pc:chgData name="Kelly Stokes" userId="3e5c5154-569e-4d81-aa91-4f91841cdfa9" providerId="ADAL" clId="{318D364A-2520-4F87-8F56-6C6C8AF62DF5}" dt="2023-05-25T11:01:22.735" v="510" actId="2696"/>
        <pc:sldMkLst>
          <pc:docMk/>
          <pc:sldMk cId="3936091978" sldId="1213"/>
        </pc:sldMkLst>
      </pc:sldChg>
      <pc:sldChg chg="del">
        <pc:chgData name="Kelly Stokes" userId="3e5c5154-569e-4d81-aa91-4f91841cdfa9" providerId="ADAL" clId="{318D364A-2520-4F87-8F56-6C6C8AF62DF5}" dt="2023-05-25T11:01:22.735" v="510" actId="2696"/>
        <pc:sldMkLst>
          <pc:docMk/>
          <pc:sldMk cId="1498692521" sldId="1214"/>
        </pc:sldMkLst>
      </pc:sldChg>
      <pc:sldChg chg="del">
        <pc:chgData name="Kelly Stokes" userId="3e5c5154-569e-4d81-aa91-4f91841cdfa9" providerId="ADAL" clId="{318D364A-2520-4F87-8F56-6C6C8AF62DF5}" dt="2023-05-25T11:01:22.735" v="510" actId="2696"/>
        <pc:sldMkLst>
          <pc:docMk/>
          <pc:sldMk cId="3922953858" sldId="1215"/>
        </pc:sldMkLst>
      </pc:sldChg>
      <pc:sldChg chg="del">
        <pc:chgData name="Kelly Stokes" userId="3e5c5154-569e-4d81-aa91-4f91841cdfa9" providerId="ADAL" clId="{318D364A-2520-4F87-8F56-6C6C8AF62DF5}" dt="2023-05-25T11:01:22.735" v="510" actId="2696"/>
        <pc:sldMkLst>
          <pc:docMk/>
          <pc:sldMk cId="3273638001" sldId="1216"/>
        </pc:sldMkLst>
      </pc:sldChg>
      <pc:sldChg chg="del">
        <pc:chgData name="Kelly Stokes" userId="3e5c5154-569e-4d81-aa91-4f91841cdfa9" providerId="ADAL" clId="{318D364A-2520-4F87-8F56-6C6C8AF62DF5}" dt="2023-05-25T11:01:22.735" v="510" actId="2696"/>
        <pc:sldMkLst>
          <pc:docMk/>
          <pc:sldMk cId="328423489" sldId="1217"/>
        </pc:sldMkLst>
      </pc:sldChg>
      <pc:sldChg chg="del">
        <pc:chgData name="Kelly Stokes" userId="3e5c5154-569e-4d81-aa91-4f91841cdfa9" providerId="ADAL" clId="{318D364A-2520-4F87-8F56-6C6C8AF62DF5}" dt="2023-05-25T11:01:22.735" v="510" actId="2696"/>
        <pc:sldMkLst>
          <pc:docMk/>
          <pc:sldMk cId="1936977561" sldId="1218"/>
        </pc:sldMkLst>
      </pc:sldChg>
      <pc:sldChg chg="del">
        <pc:chgData name="Kelly Stokes" userId="3e5c5154-569e-4d81-aa91-4f91841cdfa9" providerId="ADAL" clId="{318D364A-2520-4F87-8F56-6C6C8AF62DF5}" dt="2023-05-25T11:01:22.735" v="510" actId="2696"/>
        <pc:sldMkLst>
          <pc:docMk/>
          <pc:sldMk cId="658466159" sldId="1219"/>
        </pc:sldMkLst>
      </pc:sldChg>
      <pc:sldChg chg="del">
        <pc:chgData name="Kelly Stokes" userId="3e5c5154-569e-4d81-aa91-4f91841cdfa9" providerId="ADAL" clId="{318D364A-2520-4F87-8F56-6C6C8AF62DF5}" dt="2023-05-25T11:01:22.735" v="510" actId="2696"/>
        <pc:sldMkLst>
          <pc:docMk/>
          <pc:sldMk cId="3157228263" sldId="1220"/>
        </pc:sldMkLst>
      </pc:sldChg>
      <pc:sldChg chg="del">
        <pc:chgData name="Kelly Stokes" userId="3e5c5154-569e-4d81-aa91-4f91841cdfa9" providerId="ADAL" clId="{318D364A-2520-4F87-8F56-6C6C8AF62DF5}" dt="2023-05-25T10:57:04.015" v="465" actId="2696"/>
        <pc:sldMkLst>
          <pc:docMk/>
          <pc:sldMk cId="4280092741" sldId="1221"/>
        </pc:sldMkLst>
      </pc:sldChg>
      <pc:sldChg chg="del">
        <pc:chgData name="Kelly Stokes" userId="3e5c5154-569e-4d81-aa91-4f91841cdfa9" providerId="ADAL" clId="{318D364A-2520-4F87-8F56-6C6C8AF62DF5}" dt="2023-05-25T10:57:04.015" v="465" actId="2696"/>
        <pc:sldMkLst>
          <pc:docMk/>
          <pc:sldMk cId="1567539390" sldId="1222"/>
        </pc:sldMkLst>
      </pc:sldChg>
      <pc:sldChg chg="del">
        <pc:chgData name="Kelly Stokes" userId="3e5c5154-569e-4d81-aa91-4f91841cdfa9" providerId="ADAL" clId="{318D364A-2520-4F87-8F56-6C6C8AF62DF5}" dt="2023-05-25T10:57:04.015" v="465" actId="2696"/>
        <pc:sldMkLst>
          <pc:docMk/>
          <pc:sldMk cId="586828351" sldId="1223"/>
        </pc:sldMkLst>
      </pc:sldChg>
      <pc:sldChg chg="del">
        <pc:chgData name="Kelly Stokes" userId="3e5c5154-569e-4d81-aa91-4f91841cdfa9" providerId="ADAL" clId="{318D364A-2520-4F87-8F56-6C6C8AF62DF5}" dt="2023-05-25T10:57:04.015" v="465" actId="2696"/>
        <pc:sldMkLst>
          <pc:docMk/>
          <pc:sldMk cId="2518873301" sldId="1224"/>
        </pc:sldMkLst>
      </pc:sldChg>
      <pc:sldChg chg="del">
        <pc:chgData name="Kelly Stokes" userId="3e5c5154-569e-4d81-aa91-4f91841cdfa9" providerId="ADAL" clId="{318D364A-2520-4F87-8F56-6C6C8AF62DF5}" dt="2023-05-25T10:57:04.015" v="465" actId="2696"/>
        <pc:sldMkLst>
          <pc:docMk/>
          <pc:sldMk cId="2849028983" sldId="1225"/>
        </pc:sldMkLst>
      </pc:sldChg>
      <pc:sldChg chg="del">
        <pc:chgData name="Kelly Stokes" userId="3e5c5154-569e-4d81-aa91-4f91841cdfa9" providerId="ADAL" clId="{318D364A-2520-4F87-8F56-6C6C8AF62DF5}" dt="2023-05-25T10:57:04.015" v="465" actId="2696"/>
        <pc:sldMkLst>
          <pc:docMk/>
          <pc:sldMk cId="1261215412" sldId="1226"/>
        </pc:sldMkLst>
      </pc:sldChg>
      <pc:sldChg chg="del">
        <pc:chgData name="Kelly Stokes" userId="3e5c5154-569e-4d81-aa91-4f91841cdfa9" providerId="ADAL" clId="{318D364A-2520-4F87-8F56-6C6C8AF62DF5}" dt="2023-05-25T10:57:04.015" v="465" actId="2696"/>
        <pc:sldMkLst>
          <pc:docMk/>
          <pc:sldMk cId="4063955338" sldId="1227"/>
        </pc:sldMkLst>
      </pc:sldChg>
      <pc:sldChg chg="del">
        <pc:chgData name="Kelly Stokes" userId="3e5c5154-569e-4d81-aa91-4f91841cdfa9" providerId="ADAL" clId="{318D364A-2520-4F87-8F56-6C6C8AF62DF5}" dt="2023-05-25T11:10:32.430" v="686" actId="2696"/>
        <pc:sldMkLst>
          <pc:docMk/>
          <pc:sldMk cId="1373109006" sldId="1228"/>
        </pc:sldMkLst>
      </pc:sldChg>
      <pc:sldChg chg="del">
        <pc:chgData name="Kelly Stokes" userId="3e5c5154-569e-4d81-aa91-4f91841cdfa9" providerId="ADAL" clId="{318D364A-2520-4F87-8F56-6C6C8AF62DF5}" dt="2023-05-25T11:10:32.430" v="686" actId="2696"/>
        <pc:sldMkLst>
          <pc:docMk/>
          <pc:sldMk cId="136361418" sldId="1229"/>
        </pc:sldMkLst>
      </pc:sldChg>
      <pc:sldChg chg="modAnim">
        <pc:chgData name="Kelly Stokes" userId="3e5c5154-569e-4d81-aa91-4f91841cdfa9" providerId="ADAL" clId="{318D364A-2520-4F87-8F56-6C6C8AF62DF5}" dt="2023-05-25T11:11:31.167" v="695"/>
        <pc:sldMkLst>
          <pc:docMk/>
          <pc:sldMk cId="4115486754" sldId="1230"/>
        </pc:sldMkLst>
      </pc:sldChg>
      <pc:sldChg chg="del">
        <pc:chgData name="Kelly Stokes" userId="3e5c5154-569e-4d81-aa91-4f91841cdfa9" providerId="ADAL" clId="{318D364A-2520-4F87-8F56-6C6C8AF62DF5}" dt="2023-05-25T11:10:32.430" v="686" actId="2696"/>
        <pc:sldMkLst>
          <pc:docMk/>
          <pc:sldMk cId="3310387215" sldId="1231"/>
        </pc:sldMkLst>
      </pc:sldChg>
      <pc:sldChg chg="del">
        <pc:chgData name="Kelly Stokes" userId="3e5c5154-569e-4d81-aa91-4f91841cdfa9" providerId="ADAL" clId="{318D364A-2520-4F87-8F56-6C6C8AF62DF5}" dt="2023-05-25T11:10:32.430" v="686" actId="2696"/>
        <pc:sldMkLst>
          <pc:docMk/>
          <pc:sldMk cId="3139161232" sldId="1232"/>
        </pc:sldMkLst>
      </pc:sldChg>
      <pc:sldChg chg="modAnim">
        <pc:chgData name="Kelly Stokes" userId="3e5c5154-569e-4d81-aa91-4f91841cdfa9" providerId="ADAL" clId="{318D364A-2520-4F87-8F56-6C6C8AF62DF5}" dt="2023-05-25T11:11:39.341" v="698"/>
        <pc:sldMkLst>
          <pc:docMk/>
          <pc:sldMk cId="2084071408" sldId="1233"/>
        </pc:sldMkLst>
      </pc:sldChg>
      <pc:sldChg chg="modSp mod">
        <pc:chgData name="Kelly Stokes" userId="3e5c5154-569e-4d81-aa91-4f91841cdfa9" providerId="ADAL" clId="{318D364A-2520-4F87-8F56-6C6C8AF62DF5}" dt="2023-05-25T11:12:06.190" v="721" actId="1076"/>
        <pc:sldMkLst>
          <pc:docMk/>
          <pc:sldMk cId="179899711" sldId="1235"/>
        </pc:sldMkLst>
        <pc:spChg chg="mod">
          <ac:chgData name="Kelly Stokes" userId="3e5c5154-569e-4d81-aa91-4f91841cdfa9" providerId="ADAL" clId="{318D364A-2520-4F87-8F56-6C6C8AF62DF5}" dt="2023-05-25T11:12:06.190" v="721" actId="1076"/>
          <ac:spMkLst>
            <pc:docMk/>
            <pc:sldMk cId="179899711" sldId="1235"/>
            <ac:spMk id="2" creationId="{52DA34BA-82FC-47C5-BCE1-BB65E08B92A1}"/>
          </ac:spMkLst>
        </pc:spChg>
      </pc:sldChg>
      <pc:sldChg chg="addSp modSp mod modAnim">
        <pc:chgData name="Kelly Stokes" userId="3e5c5154-569e-4d81-aa91-4f91841cdfa9" providerId="ADAL" clId="{318D364A-2520-4F87-8F56-6C6C8AF62DF5}" dt="2023-05-25T11:14:42.001" v="762"/>
        <pc:sldMkLst>
          <pc:docMk/>
          <pc:sldMk cId="3805482036" sldId="1236"/>
        </pc:sldMkLst>
        <pc:spChg chg="mod">
          <ac:chgData name="Kelly Stokes" userId="3e5c5154-569e-4d81-aa91-4f91841cdfa9" providerId="ADAL" clId="{318D364A-2520-4F87-8F56-6C6C8AF62DF5}" dt="2023-05-25T11:14:16.234" v="742" actId="1076"/>
          <ac:spMkLst>
            <pc:docMk/>
            <pc:sldMk cId="3805482036" sldId="1236"/>
            <ac:spMk id="2" creationId="{52DA34BA-82FC-47C5-BCE1-BB65E08B92A1}"/>
          </ac:spMkLst>
        </pc:spChg>
        <pc:spChg chg="mod">
          <ac:chgData name="Kelly Stokes" userId="3e5c5154-569e-4d81-aa91-4f91841cdfa9" providerId="ADAL" clId="{318D364A-2520-4F87-8F56-6C6C8AF62DF5}" dt="2023-05-25T11:14:28.217" v="757" actId="1076"/>
          <ac:spMkLst>
            <pc:docMk/>
            <pc:sldMk cId="3805482036" sldId="1236"/>
            <ac:spMk id="3" creationId="{E7C94940-C41F-1172-E30E-B39D0EBBA2B5}"/>
          </ac:spMkLst>
        </pc:spChg>
        <pc:spChg chg="add mod">
          <ac:chgData name="Kelly Stokes" userId="3e5c5154-569e-4d81-aa91-4f91841cdfa9" providerId="ADAL" clId="{318D364A-2520-4F87-8F56-6C6C8AF62DF5}" dt="2023-05-25T11:13:56.942" v="735" actId="1076"/>
          <ac:spMkLst>
            <pc:docMk/>
            <pc:sldMk cId="3805482036" sldId="1236"/>
            <ac:spMk id="5" creationId="{5D4DBD0D-BFA0-B216-A962-54121035E521}"/>
          </ac:spMkLst>
        </pc:spChg>
        <pc:spChg chg="add mod">
          <ac:chgData name="Kelly Stokes" userId="3e5c5154-569e-4d81-aa91-4f91841cdfa9" providerId="ADAL" clId="{318D364A-2520-4F87-8F56-6C6C8AF62DF5}" dt="2023-05-25T11:14:13.206" v="741" actId="1076"/>
          <ac:spMkLst>
            <pc:docMk/>
            <pc:sldMk cId="3805482036" sldId="1236"/>
            <ac:spMk id="8" creationId="{F7573907-BA16-3E9C-3A0F-C8073797836F}"/>
          </ac:spMkLst>
        </pc:spChg>
      </pc:sldChg>
      <pc:sldChg chg="addSp modSp mod modAnim">
        <pc:chgData name="Kelly Stokes" userId="3e5c5154-569e-4d81-aa91-4f91841cdfa9" providerId="ADAL" clId="{318D364A-2520-4F87-8F56-6C6C8AF62DF5}" dt="2023-05-25T11:15:38.012" v="797"/>
        <pc:sldMkLst>
          <pc:docMk/>
          <pc:sldMk cId="1359684213" sldId="1237"/>
        </pc:sldMkLst>
        <pc:spChg chg="mod">
          <ac:chgData name="Kelly Stokes" userId="3e5c5154-569e-4d81-aa91-4f91841cdfa9" providerId="ADAL" clId="{318D364A-2520-4F87-8F56-6C6C8AF62DF5}" dt="2023-05-25T11:15:11.446" v="775" actId="1076"/>
          <ac:spMkLst>
            <pc:docMk/>
            <pc:sldMk cId="1359684213" sldId="1237"/>
            <ac:spMk id="2" creationId="{52DA34BA-82FC-47C5-BCE1-BB65E08B92A1}"/>
          </ac:spMkLst>
        </pc:spChg>
        <pc:spChg chg="mod">
          <ac:chgData name="Kelly Stokes" userId="3e5c5154-569e-4d81-aa91-4f91841cdfa9" providerId="ADAL" clId="{318D364A-2520-4F87-8F56-6C6C8AF62DF5}" dt="2023-05-25T11:15:25.443" v="792" actId="1076"/>
          <ac:spMkLst>
            <pc:docMk/>
            <pc:sldMk cId="1359684213" sldId="1237"/>
            <ac:spMk id="3" creationId="{E7C94940-C41F-1172-E30E-B39D0EBBA2B5}"/>
          </ac:spMkLst>
        </pc:spChg>
        <pc:spChg chg="add mod">
          <ac:chgData name="Kelly Stokes" userId="3e5c5154-569e-4d81-aa91-4f91841cdfa9" providerId="ADAL" clId="{318D364A-2520-4F87-8F56-6C6C8AF62DF5}" dt="2023-05-25T11:14:51.287" v="765" actId="1076"/>
          <ac:spMkLst>
            <pc:docMk/>
            <pc:sldMk cId="1359684213" sldId="1237"/>
            <ac:spMk id="5" creationId="{09AEE1C7-FB34-51AF-AD6C-649AB16AF00E}"/>
          </ac:spMkLst>
        </pc:spChg>
        <pc:spChg chg="add mod">
          <ac:chgData name="Kelly Stokes" userId="3e5c5154-569e-4d81-aa91-4f91841cdfa9" providerId="ADAL" clId="{318D364A-2520-4F87-8F56-6C6C8AF62DF5}" dt="2023-05-25T11:15:04.101" v="770" actId="1076"/>
          <ac:spMkLst>
            <pc:docMk/>
            <pc:sldMk cId="1359684213" sldId="1237"/>
            <ac:spMk id="7" creationId="{528DFF50-2891-78AF-336F-9EACEA164FE1}"/>
          </ac:spMkLst>
        </pc:spChg>
      </pc:sldChg>
      <pc:sldChg chg="del">
        <pc:chgData name="Kelly Stokes" userId="3e5c5154-569e-4d81-aa91-4f91841cdfa9" providerId="ADAL" clId="{318D364A-2520-4F87-8F56-6C6C8AF62DF5}" dt="2023-05-25T11:12:41.530" v="722" actId="2696"/>
        <pc:sldMkLst>
          <pc:docMk/>
          <pc:sldMk cId="64330426" sldId="1238"/>
        </pc:sldMkLst>
      </pc:sldChg>
      <pc:sldChg chg="del">
        <pc:chgData name="Kelly Stokes" userId="3e5c5154-569e-4d81-aa91-4f91841cdfa9" providerId="ADAL" clId="{318D364A-2520-4F87-8F56-6C6C8AF62DF5}" dt="2023-05-25T11:12:41.530" v="722" actId="2696"/>
        <pc:sldMkLst>
          <pc:docMk/>
          <pc:sldMk cId="2051378817" sldId="1239"/>
        </pc:sldMkLst>
      </pc:sldChg>
      <pc:sldChg chg="del">
        <pc:chgData name="Kelly Stokes" userId="3e5c5154-569e-4d81-aa91-4f91841cdfa9" providerId="ADAL" clId="{318D364A-2520-4F87-8F56-6C6C8AF62DF5}" dt="2023-05-25T11:12:41.530" v="722" actId="2696"/>
        <pc:sldMkLst>
          <pc:docMk/>
          <pc:sldMk cId="3939207299" sldId="1240"/>
        </pc:sldMkLst>
      </pc:sldChg>
      <pc:sldChg chg="del">
        <pc:chgData name="Kelly Stokes" userId="3e5c5154-569e-4d81-aa91-4f91841cdfa9" providerId="ADAL" clId="{318D364A-2520-4F87-8F56-6C6C8AF62DF5}" dt="2023-05-25T11:12:41.530" v="722" actId="2696"/>
        <pc:sldMkLst>
          <pc:docMk/>
          <pc:sldMk cId="3207208410" sldId="1241"/>
        </pc:sldMkLst>
      </pc:sldChg>
      <pc:sldChg chg="del">
        <pc:chgData name="Kelly Stokes" userId="3e5c5154-569e-4d81-aa91-4f91841cdfa9" providerId="ADAL" clId="{318D364A-2520-4F87-8F56-6C6C8AF62DF5}" dt="2023-05-25T11:12:41.530" v="722" actId="2696"/>
        <pc:sldMkLst>
          <pc:docMk/>
          <pc:sldMk cId="3473034102" sldId="1242"/>
        </pc:sldMkLst>
      </pc:sldChg>
      <pc:sldChg chg="del">
        <pc:chgData name="Kelly Stokes" userId="3e5c5154-569e-4d81-aa91-4f91841cdfa9" providerId="ADAL" clId="{318D364A-2520-4F87-8F56-6C6C8AF62DF5}" dt="2023-05-25T11:12:41.530" v="722" actId="2696"/>
        <pc:sldMkLst>
          <pc:docMk/>
          <pc:sldMk cId="3052080811" sldId="1243"/>
        </pc:sldMkLst>
      </pc:sldChg>
      <pc:sldChg chg="del">
        <pc:chgData name="Kelly Stokes" userId="3e5c5154-569e-4d81-aa91-4f91841cdfa9" providerId="ADAL" clId="{318D364A-2520-4F87-8F56-6C6C8AF62DF5}" dt="2023-05-25T11:12:41.530" v="722" actId="2696"/>
        <pc:sldMkLst>
          <pc:docMk/>
          <pc:sldMk cId="467413986" sldId="1244"/>
        </pc:sldMkLst>
      </pc:sldChg>
      <pc:sldChg chg="del">
        <pc:chgData name="Kelly Stokes" userId="3e5c5154-569e-4d81-aa91-4f91841cdfa9" providerId="ADAL" clId="{318D364A-2520-4F87-8F56-6C6C8AF62DF5}" dt="2023-05-25T11:01:39.367" v="511" actId="2696"/>
        <pc:sldMkLst>
          <pc:docMk/>
          <pc:sldMk cId="910127931" sldId="1245"/>
        </pc:sldMkLst>
      </pc:sldChg>
      <pc:sldChg chg="del">
        <pc:chgData name="Kelly Stokes" userId="3e5c5154-569e-4d81-aa91-4f91841cdfa9" providerId="ADAL" clId="{318D364A-2520-4F87-8F56-6C6C8AF62DF5}" dt="2023-05-25T11:01:39.367" v="511" actId="2696"/>
        <pc:sldMkLst>
          <pc:docMk/>
          <pc:sldMk cId="3181566426" sldId="1246"/>
        </pc:sldMkLst>
      </pc:sldChg>
      <pc:sldChg chg="del">
        <pc:chgData name="Kelly Stokes" userId="3e5c5154-569e-4d81-aa91-4f91841cdfa9" providerId="ADAL" clId="{318D364A-2520-4F87-8F56-6C6C8AF62DF5}" dt="2023-05-25T11:01:39.367" v="511" actId="2696"/>
        <pc:sldMkLst>
          <pc:docMk/>
          <pc:sldMk cId="1285697694" sldId="1248"/>
        </pc:sldMkLst>
      </pc:sldChg>
      <pc:sldChg chg="del">
        <pc:chgData name="Kelly Stokes" userId="3e5c5154-569e-4d81-aa91-4f91841cdfa9" providerId="ADAL" clId="{318D364A-2520-4F87-8F56-6C6C8AF62DF5}" dt="2023-05-25T11:01:39.367" v="511" actId="2696"/>
        <pc:sldMkLst>
          <pc:docMk/>
          <pc:sldMk cId="1490521367" sldId="1249"/>
        </pc:sldMkLst>
      </pc:sldChg>
      <pc:sldChg chg="del">
        <pc:chgData name="Kelly Stokes" userId="3e5c5154-569e-4d81-aa91-4f91841cdfa9" providerId="ADAL" clId="{318D364A-2520-4F87-8F56-6C6C8AF62DF5}" dt="2023-05-25T11:01:39.367" v="511" actId="2696"/>
        <pc:sldMkLst>
          <pc:docMk/>
          <pc:sldMk cId="3546453706" sldId="1250"/>
        </pc:sldMkLst>
      </pc:sldChg>
      <pc:sldChg chg="del">
        <pc:chgData name="Kelly Stokes" userId="3e5c5154-569e-4d81-aa91-4f91841cdfa9" providerId="ADAL" clId="{318D364A-2520-4F87-8F56-6C6C8AF62DF5}" dt="2023-05-25T11:01:39.367" v="511" actId="2696"/>
        <pc:sldMkLst>
          <pc:docMk/>
          <pc:sldMk cId="3650661858" sldId="1251"/>
        </pc:sldMkLst>
      </pc:sldChg>
      <pc:sldChg chg="del">
        <pc:chgData name="Kelly Stokes" userId="3e5c5154-569e-4d81-aa91-4f91841cdfa9" providerId="ADAL" clId="{318D364A-2520-4F87-8F56-6C6C8AF62DF5}" dt="2023-05-25T11:01:39.367" v="511" actId="2696"/>
        <pc:sldMkLst>
          <pc:docMk/>
          <pc:sldMk cId="301101139" sldId="1252"/>
        </pc:sldMkLst>
      </pc:sldChg>
      <pc:sldChg chg="del">
        <pc:chgData name="Kelly Stokes" userId="3e5c5154-569e-4d81-aa91-4f91841cdfa9" providerId="ADAL" clId="{318D364A-2520-4F87-8F56-6C6C8AF62DF5}" dt="2023-05-25T11:01:39.367" v="511" actId="2696"/>
        <pc:sldMkLst>
          <pc:docMk/>
          <pc:sldMk cId="2172672440" sldId="1253"/>
        </pc:sldMkLst>
      </pc:sldChg>
      <pc:sldChg chg="del">
        <pc:chgData name="Kelly Stokes" userId="3e5c5154-569e-4d81-aa91-4f91841cdfa9" providerId="ADAL" clId="{318D364A-2520-4F87-8F56-6C6C8AF62DF5}" dt="2023-05-25T11:01:39.367" v="511" actId="2696"/>
        <pc:sldMkLst>
          <pc:docMk/>
          <pc:sldMk cId="2755985191" sldId="1254"/>
        </pc:sldMkLst>
      </pc:sldChg>
      <pc:sldChg chg="del">
        <pc:chgData name="Kelly Stokes" userId="3e5c5154-569e-4d81-aa91-4f91841cdfa9" providerId="ADAL" clId="{318D364A-2520-4F87-8F56-6C6C8AF62DF5}" dt="2023-05-25T11:01:39.367" v="511" actId="2696"/>
        <pc:sldMkLst>
          <pc:docMk/>
          <pc:sldMk cId="3729646220" sldId="1255"/>
        </pc:sldMkLst>
      </pc:sldChg>
      <pc:sldChg chg="del">
        <pc:chgData name="Kelly Stokes" userId="3e5c5154-569e-4d81-aa91-4f91841cdfa9" providerId="ADAL" clId="{318D364A-2520-4F87-8F56-6C6C8AF62DF5}" dt="2023-05-25T11:01:39.367" v="511" actId="2696"/>
        <pc:sldMkLst>
          <pc:docMk/>
          <pc:sldMk cId="1302996793" sldId="1256"/>
        </pc:sldMkLst>
      </pc:sldChg>
      <pc:sldChg chg="del">
        <pc:chgData name="Kelly Stokes" userId="3e5c5154-569e-4d81-aa91-4f91841cdfa9" providerId="ADAL" clId="{318D364A-2520-4F87-8F56-6C6C8AF62DF5}" dt="2023-05-25T11:01:39.367" v="511" actId="2696"/>
        <pc:sldMkLst>
          <pc:docMk/>
          <pc:sldMk cId="2528958607" sldId="1257"/>
        </pc:sldMkLst>
      </pc:sldChg>
      <pc:sldChg chg="del">
        <pc:chgData name="Kelly Stokes" userId="3e5c5154-569e-4d81-aa91-4f91841cdfa9" providerId="ADAL" clId="{318D364A-2520-4F87-8F56-6C6C8AF62DF5}" dt="2023-05-25T11:01:39.367" v="511" actId="2696"/>
        <pc:sldMkLst>
          <pc:docMk/>
          <pc:sldMk cId="533857062" sldId="1258"/>
        </pc:sldMkLst>
      </pc:sldChg>
      <pc:sldChg chg="del">
        <pc:chgData name="Kelly Stokes" userId="3e5c5154-569e-4d81-aa91-4f91841cdfa9" providerId="ADAL" clId="{318D364A-2520-4F87-8F56-6C6C8AF62DF5}" dt="2023-05-25T10:57:23.350" v="466" actId="2696"/>
        <pc:sldMkLst>
          <pc:docMk/>
          <pc:sldMk cId="1017679377" sldId="1259"/>
        </pc:sldMkLst>
      </pc:sldChg>
      <pc:sldChg chg="del">
        <pc:chgData name="Kelly Stokes" userId="3e5c5154-569e-4d81-aa91-4f91841cdfa9" providerId="ADAL" clId="{318D364A-2520-4F87-8F56-6C6C8AF62DF5}" dt="2023-05-25T10:57:23.350" v="466" actId="2696"/>
        <pc:sldMkLst>
          <pc:docMk/>
          <pc:sldMk cId="1373379899" sldId="1260"/>
        </pc:sldMkLst>
      </pc:sldChg>
      <pc:sldChg chg="del">
        <pc:chgData name="Kelly Stokes" userId="3e5c5154-569e-4d81-aa91-4f91841cdfa9" providerId="ADAL" clId="{318D364A-2520-4F87-8F56-6C6C8AF62DF5}" dt="2023-05-25T10:57:23.350" v="466" actId="2696"/>
        <pc:sldMkLst>
          <pc:docMk/>
          <pc:sldMk cId="2851410036" sldId="1261"/>
        </pc:sldMkLst>
      </pc:sldChg>
      <pc:sldChg chg="del">
        <pc:chgData name="Kelly Stokes" userId="3e5c5154-569e-4d81-aa91-4f91841cdfa9" providerId="ADAL" clId="{318D364A-2520-4F87-8F56-6C6C8AF62DF5}" dt="2023-05-25T10:57:23.350" v="466" actId="2696"/>
        <pc:sldMkLst>
          <pc:docMk/>
          <pc:sldMk cId="675682006" sldId="1262"/>
        </pc:sldMkLst>
      </pc:sldChg>
      <pc:sldChg chg="del">
        <pc:chgData name="Kelly Stokes" userId="3e5c5154-569e-4d81-aa91-4f91841cdfa9" providerId="ADAL" clId="{318D364A-2520-4F87-8F56-6C6C8AF62DF5}" dt="2023-05-25T10:57:23.350" v="466" actId="2696"/>
        <pc:sldMkLst>
          <pc:docMk/>
          <pc:sldMk cId="2796550647" sldId="1263"/>
        </pc:sldMkLst>
      </pc:sldChg>
      <pc:sldChg chg="del">
        <pc:chgData name="Kelly Stokes" userId="3e5c5154-569e-4d81-aa91-4f91841cdfa9" providerId="ADAL" clId="{318D364A-2520-4F87-8F56-6C6C8AF62DF5}" dt="2023-05-25T10:57:23.350" v="466" actId="2696"/>
        <pc:sldMkLst>
          <pc:docMk/>
          <pc:sldMk cId="1644811849" sldId="1264"/>
        </pc:sldMkLst>
      </pc:sldChg>
      <pc:sldChg chg="del">
        <pc:chgData name="Kelly Stokes" userId="3e5c5154-569e-4d81-aa91-4f91841cdfa9" providerId="ADAL" clId="{318D364A-2520-4F87-8F56-6C6C8AF62DF5}" dt="2023-05-25T10:57:23.350" v="466" actId="2696"/>
        <pc:sldMkLst>
          <pc:docMk/>
          <pc:sldMk cId="3517287018" sldId="1265"/>
        </pc:sldMkLst>
      </pc:sldChg>
      <pc:sldChg chg="del">
        <pc:chgData name="Kelly Stokes" userId="3e5c5154-569e-4d81-aa91-4f91841cdfa9" providerId="ADAL" clId="{318D364A-2520-4F87-8F56-6C6C8AF62DF5}" dt="2023-05-25T11:16:46.010" v="810" actId="2696"/>
        <pc:sldMkLst>
          <pc:docMk/>
          <pc:sldMk cId="726208287" sldId="1266"/>
        </pc:sldMkLst>
      </pc:sldChg>
      <pc:sldChg chg="del">
        <pc:chgData name="Kelly Stokes" userId="3e5c5154-569e-4d81-aa91-4f91841cdfa9" providerId="ADAL" clId="{318D364A-2520-4F87-8F56-6C6C8AF62DF5}" dt="2023-05-25T11:16:46.010" v="810" actId="2696"/>
        <pc:sldMkLst>
          <pc:docMk/>
          <pc:sldMk cId="692029551" sldId="1267"/>
        </pc:sldMkLst>
      </pc:sldChg>
      <pc:sldChg chg="modSp mod">
        <pc:chgData name="Kelly Stokes" userId="3e5c5154-569e-4d81-aa91-4f91841cdfa9" providerId="ADAL" clId="{318D364A-2520-4F87-8F56-6C6C8AF62DF5}" dt="2023-05-25T11:18:53.425" v="858" actId="20577"/>
        <pc:sldMkLst>
          <pc:docMk/>
          <pc:sldMk cId="3958157031" sldId="1270"/>
        </pc:sldMkLst>
        <pc:spChg chg="mod">
          <ac:chgData name="Kelly Stokes" userId="3e5c5154-569e-4d81-aa91-4f91841cdfa9" providerId="ADAL" clId="{318D364A-2520-4F87-8F56-6C6C8AF62DF5}" dt="2023-05-25T11:18:53.425" v="858" actId="20577"/>
          <ac:spMkLst>
            <pc:docMk/>
            <pc:sldMk cId="3958157031" sldId="1270"/>
            <ac:spMk id="2" creationId="{52DA34BA-82FC-47C5-BCE1-BB65E08B92A1}"/>
          </ac:spMkLst>
        </pc:spChg>
      </pc:sldChg>
      <pc:sldChg chg="addSp modSp del">
        <pc:chgData name="Kelly Stokes" userId="3e5c5154-569e-4d81-aa91-4f91841cdfa9" providerId="ADAL" clId="{318D364A-2520-4F87-8F56-6C6C8AF62DF5}" dt="2023-05-25T11:18:24.360" v="834" actId="2696"/>
        <pc:sldMkLst>
          <pc:docMk/>
          <pc:sldMk cId="3823670475" sldId="1271"/>
        </pc:sldMkLst>
        <pc:spChg chg="add mod">
          <ac:chgData name="Kelly Stokes" userId="3e5c5154-569e-4d81-aa91-4f91841cdfa9" providerId="ADAL" clId="{318D364A-2520-4F87-8F56-6C6C8AF62DF5}" dt="2023-05-25T11:16:52.180" v="811"/>
          <ac:spMkLst>
            <pc:docMk/>
            <pc:sldMk cId="3823670475" sldId="1271"/>
            <ac:spMk id="3" creationId="{2233E6C4-BF20-872C-20F6-B82DAA94871F}"/>
          </ac:spMkLst>
        </pc:spChg>
      </pc:sldChg>
      <pc:sldChg chg="addSp modSp mod modAnim">
        <pc:chgData name="Kelly Stokes" userId="3e5c5154-569e-4d81-aa91-4f91841cdfa9" providerId="ADAL" clId="{318D364A-2520-4F87-8F56-6C6C8AF62DF5}" dt="2023-05-25T11:21:32.202" v="902"/>
        <pc:sldMkLst>
          <pc:docMk/>
          <pc:sldMk cId="2383348464" sldId="1272"/>
        </pc:sldMkLst>
        <pc:spChg chg="mod">
          <ac:chgData name="Kelly Stokes" userId="3e5c5154-569e-4d81-aa91-4f91841cdfa9" providerId="ADAL" clId="{318D364A-2520-4F87-8F56-6C6C8AF62DF5}" dt="2023-05-25T11:21:19.683" v="897" actId="14100"/>
          <ac:spMkLst>
            <pc:docMk/>
            <pc:sldMk cId="2383348464" sldId="1272"/>
            <ac:spMk id="2" creationId="{52DA34BA-82FC-47C5-BCE1-BB65E08B92A1}"/>
          </ac:spMkLst>
        </pc:spChg>
        <pc:spChg chg="mod">
          <ac:chgData name="Kelly Stokes" userId="3e5c5154-569e-4d81-aa91-4f91841cdfa9" providerId="ADAL" clId="{318D364A-2520-4F87-8F56-6C6C8AF62DF5}" dt="2023-05-25T11:21:14.267" v="895" actId="1076"/>
          <ac:spMkLst>
            <pc:docMk/>
            <pc:sldMk cId="2383348464" sldId="1272"/>
            <ac:spMk id="4" creationId="{B2F98E2A-88DD-4CD7-B1B4-D3B38B005DBD}"/>
          </ac:spMkLst>
        </pc:spChg>
        <pc:spChg chg="add mod">
          <ac:chgData name="Kelly Stokes" userId="3e5c5154-569e-4d81-aa91-4f91841cdfa9" providerId="ADAL" clId="{318D364A-2520-4F87-8F56-6C6C8AF62DF5}" dt="2023-05-25T11:20:47.872" v="875" actId="1076"/>
          <ac:spMkLst>
            <pc:docMk/>
            <pc:sldMk cId="2383348464" sldId="1272"/>
            <ac:spMk id="7" creationId="{760C4B90-E26F-F0A4-2705-4142EA702881}"/>
          </ac:spMkLst>
        </pc:spChg>
        <pc:spChg chg="add mod">
          <ac:chgData name="Kelly Stokes" userId="3e5c5154-569e-4d81-aa91-4f91841cdfa9" providerId="ADAL" clId="{318D364A-2520-4F87-8F56-6C6C8AF62DF5}" dt="2023-05-25T11:20:59.436" v="879" actId="1076"/>
          <ac:spMkLst>
            <pc:docMk/>
            <pc:sldMk cId="2383348464" sldId="1272"/>
            <ac:spMk id="9" creationId="{7DEBB988-FF1E-AA73-8090-14A3F1656809}"/>
          </ac:spMkLst>
        </pc:spChg>
      </pc:sldChg>
      <pc:sldChg chg="addSp modSp mod modAnim">
        <pc:chgData name="Kelly Stokes" userId="3e5c5154-569e-4d81-aa91-4f91841cdfa9" providerId="ADAL" clId="{318D364A-2520-4F87-8F56-6C6C8AF62DF5}" dt="2023-05-25T11:22:28.467" v="938"/>
        <pc:sldMkLst>
          <pc:docMk/>
          <pc:sldMk cId="3433344823" sldId="1273"/>
        </pc:sldMkLst>
        <pc:spChg chg="mod">
          <ac:chgData name="Kelly Stokes" userId="3e5c5154-569e-4d81-aa91-4f91841cdfa9" providerId="ADAL" clId="{318D364A-2520-4F87-8F56-6C6C8AF62DF5}" dt="2023-05-25T11:21:57.864" v="911" actId="1076"/>
          <ac:spMkLst>
            <pc:docMk/>
            <pc:sldMk cId="3433344823" sldId="1273"/>
            <ac:spMk id="2" creationId="{52DA34BA-82FC-47C5-BCE1-BB65E08B92A1}"/>
          </ac:spMkLst>
        </pc:spChg>
        <pc:spChg chg="mod">
          <ac:chgData name="Kelly Stokes" userId="3e5c5154-569e-4d81-aa91-4f91841cdfa9" providerId="ADAL" clId="{318D364A-2520-4F87-8F56-6C6C8AF62DF5}" dt="2023-05-25T11:22:15.127" v="933" actId="1076"/>
          <ac:spMkLst>
            <pc:docMk/>
            <pc:sldMk cId="3433344823" sldId="1273"/>
            <ac:spMk id="3" creationId="{E7C94940-C41F-1172-E30E-B39D0EBBA2B5}"/>
          </ac:spMkLst>
        </pc:spChg>
        <pc:spChg chg="add mod">
          <ac:chgData name="Kelly Stokes" userId="3e5c5154-569e-4d81-aa91-4f91841cdfa9" providerId="ADAL" clId="{318D364A-2520-4F87-8F56-6C6C8AF62DF5}" dt="2023-05-25T11:21:40.002" v="905" actId="1076"/>
          <ac:spMkLst>
            <pc:docMk/>
            <pc:sldMk cId="3433344823" sldId="1273"/>
            <ac:spMk id="5" creationId="{76264B75-8A3C-B8BB-E7C0-2F2C6B33DD71}"/>
          </ac:spMkLst>
        </pc:spChg>
        <pc:spChg chg="add mod">
          <ac:chgData name="Kelly Stokes" userId="3e5c5154-569e-4d81-aa91-4f91841cdfa9" providerId="ADAL" clId="{318D364A-2520-4F87-8F56-6C6C8AF62DF5}" dt="2023-05-25T11:21:55.055" v="910" actId="1076"/>
          <ac:spMkLst>
            <pc:docMk/>
            <pc:sldMk cId="3433344823" sldId="1273"/>
            <ac:spMk id="7" creationId="{4BC9F39F-CB1B-E6C1-8F6A-8A6B8E5B04C4}"/>
          </ac:spMkLst>
        </pc:spChg>
      </pc:sldChg>
      <pc:sldChg chg="addSp modSp mod modAnim">
        <pc:chgData name="Kelly Stokes" userId="3e5c5154-569e-4d81-aa91-4f91841cdfa9" providerId="ADAL" clId="{318D364A-2520-4F87-8F56-6C6C8AF62DF5}" dt="2023-05-25T11:23:20.979" v="973"/>
        <pc:sldMkLst>
          <pc:docMk/>
          <pc:sldMk cId="1910393165" sldId="1274"/>
        </pc:sldMkLst>
        <pc:spChg chg="mod">
          <ac:chgData name="Kelly Stokes" userId="3e5c5154-569e-4d81-aa91-4f91841cdfa9" providerId="ADAL" clId="{318D364A-2520-4F87-8F56-6C6C8AF62DF5}" dt="2023-05-25T11:22:51.703" v="947" actId="1076"/>
          <ac:spMkLst>
            <pc:docMk/>
            <pc:sldMk cId="1910393165" sldId="1274"/>
            <ac:spMk id="2" creationId="{52DA34BA-82FC-47C5-BCE1-BB65E08B92A1}"/>
          </ac:spMkLst>
        </pc:spChg>
        <pc:spChg chg="mod">
          <ac:chgData name="Kelly Stokes" userId="3e5c5154-569e-4d81-aa91-4f91841cdfa9" providerId="ADAL" clId="{318D364A-2520-4F87-8F56-6C6C8AF62DF5}" dt="2023-05-25T11:23:08.556" v="968" actId="1076"/>
          <ac:spMkLst>
            <pc:docMk/>
            <pc:sldMk cId="1910393165" sldId="1274"/>
            <ac:spMk id="3" creationId="{E7C94940-C41F-1172-E30E-B39D0EBBA2B5}"/>
          </ac:spMkLst>
        </pc:spChg>
        <pc:spChg chg="add mod">
          <ac:chgData name="Kelly Stokes" userId="3e5c5154-569e-4d81-aa91-4f91841cdfa9" providerId="ADAL" clId="{318D364A-2520-4F87-8F56-6C6C8AF62DF5}" dt="2023-05-25T11:22:37.587" v="941" actId="1076"/>
          <ac:spMkLst>
            <pc:docMk/>
            <pc:sldMk cId="1910393165" sldId="1274"/>
            <ac:spMk id="5" creationId="{334DF68E-88DA-54A8-5B37-BB229DAA2FB3}"/>
          </ac:spMkLst>
        </pc:spChg>
        <pc:spChg chg="add mod">
          <ac:chgData name="Kelly Stokes" userId="3e5c5154-569e-4d81-aa91-4f91841cdfa9" providerId="ADAL" clId="{318D364A-2520-4F87-8F56-6C6C8AF62DF5}" dt="2023-05-25T11:22:48.294" v="946" actId="1076"/>
          <ac:spMkLst>
            <pc:docMk/>
            <pc:sldMk cId="1910393165" sldId="1274"/>
            <ac:spMk id="7" creationId="{03810A6C-4E9F-B229-6132-7AC0746F84CF}"/>
          </ac:spMkLst>
        </pc:spChg>
      </pc:sldChg>
      <pc:sldChg chg="del">
        <pc:chgData name="Kelly Stokes" userId="3e5c5154-569e-4d81-aa91-4f91841cdfa9" providerId="ADAL" clId="{318D364A-2520-4F87-8F56-6C6C8AF62DF5}" dt="2023-05-25T11:19:36.506" v="859" actId="2696"/>
        <pc:sldMkLst>
          <pc:docMk/>
          <pc:sldMk cId="1071625071" sldId="1275"/>
        </pc:sldMkLst>
      </pc:sldChg>
      <pc:sldChg chg="del">
        <pc:chgData name="Kelly Stokes" userId="3e5c5154-569e-4d81-aa91-4f91841cdfa9" providerId="ADAL" clId="{318D364A-2520-4F87-8F56-6C6C8AF62DF5}" dt="2023-05-25T11:19:36.506" v="859" actId="2696"/>
        <pc:sldMkLst>
          <pc:docMk/>
          <pc:sldMk cId="385695351" sldId="1276"/>
        </pc:sldMkLst>
      </pc:sldChg>
      <pc:sldChg chg="del">
        <pc:chgData name="Kelly Stokes" userId="3e5c5154-569e-4d81-aa91-4f91841cdfa9" providerId="ADAL" clId="{318D364A-2520-4F87-8F56-6C6C8AF62DF5}" dt="2023-05-25T11:19:36.506" v="859" actId="2696"/>
        <pc:sldMkLst>
          <pc:docMk/>
          <pc:sldMk cId="3213709551" sldId="1277"/>
        </pc:sldMkLst>
      </pc:sldChg>
      <pc:sldChg chg="addSp modSp mod modAnim">
        <pc:chgData name="Kelly Stokes" userId="3e5c5154-569e-4d81-aa91-4f91841cdfa9" providerId="ADAL" clId="{318D364A-2520-4F87-8F56-6C6C8AF62DF5}" dt="2023-05-25T11:24:25.158" v="1034" actId="1076"/>
        <pc:sldMkLst>
          <pc:docMk/>
          <pc:sldMk cId="2833729605" sldId="1278"/>
        </pc:sldMkLst>
        <pc:spChg chg="mod">
          <ac:chgData name="Kelly Stokes" userId="3e5c5154-569e-4d81-aa91-4f91841cdfa9" providerId="ADAL" clId="{318D364A-2520-4F87-8F56-6C6C8AF62DF5}" dt="2023-05-25T11:23:50.597" v="1019" actId="20577"/>
          <ac:spMkLst>
            <pc:docMk/>
            <pc:sldMk cId="2833729605" sldId="1278"/>
            <ac:spMk id="2" creationId="{52DA34BA-82FC-47C5-BCE1-BB65E08B92A1}"/>
          </ac:spMkLst>
        </pc:spChg>
        <pc:spChg chg="add mod">
          <ac:chgData name="Kelly Stokes" userId="3e5c5154-569e-4d81-aa91-4f91841cdfa9" providerId="ADAL" clId="{318D364A-2520-4F87-8F56-6C6C8AF62DF5}" dt="2023-05-25T11:24:25.158" v="1034" actId="1076"/>
          <ac:spMkLst>
            <pc:docMk/>
            <pc:sldMk cId="2833729605" sldId="1278"/>
            <ac:spMk id="3" creationId="{DCFAA4B3-C076-1A99-A354-078B30FA3569}"/>
          </ac:spMkLst>
        </pc:spChg>
      </pc:sldChg>
      <pc:sldChg chg="del">
        <pc:chgData name="Kelly Stokes" userId="3e5c5154-569e-4d81-aa91-4f91841cdfa9" providerId="ADAL" clId="{318D364A-2520-4F87-8F56-6C6C8AF62DF5}" dt="2023-05-25T11:19:36.506" v="859" actId="2696"/>
        <pc:sldMkLst>
          <pc:docMk/>
          <pc:sldMk cId="927129039" sldId="1279"/>
        </pc:sldMkLst>
      </pc:sldChg>
      <pc:sldChg chg="del">
        <pc:chgData name="Kelly Stokes" userId="3e5c5154-569e-4d81-aa91-4f91841cdfa9" providerId="ADAL" clId="{318D364A-2520-4F87-8F56-6C6C8AF62DF5}" dt="2023-05-25T11:19:36.506" v="859" actId="2696"/>
        <pc:sldMkLst>
          <pc:docMk/>
          <pc:sldMk cId="3836737107" sldId="1280"/>
        </pc:sldMkLst>
      </pc:sldChg>
      <pc:sldChg chg="del">
        <pc:chgData name="Kelly Stokes" userId="3e5c5154-569e-4d81-aa91-4f91841cdfa9" providerId="ADAL" clId="{318D364A-2520-4F87-8F56-6C6C8AF62DF5}" dt="2023-05-25T11:01:55.956" v="512" actId="2696"/>
        <pc:sldMkLst>
          <pc:docMk/>
          <pc:sldMk cId="2733331235" sldId="1281"/>
        </pc:sldMkLst>
      </pc:sldChg>
      <pc:sldChg chg="del">
        <pc:chgData name="Kelly Stokes" userId="3e5c5154-569e-4d81-aa91-4f91841cdfa9" providerId="ADAL" clId="{318D364A-2520-4F87-8F56-6C6C8AF62DF5}" dt="2023-05-25T11:01:55.956" v="512" actId="2696"/>
        <pc:sldMkLst>
          <pc:docMk/>
          <pc:sldMk cId="398349693" sldId="1282"/>
        </pc:sldMkLst>
      </pc:sldChg>
      <pc:sldChg chg="del">
        <pc:chgData name="Kelly Stokes" userId="3e5c5154-569e-4d81-aa91-4f91841cdfa9" providerId="ADAL" clId="{318D364A-2520-4F87-8F56-6C6C8AF62DF5}" dt="2023-05-25T11:01:55.956" v="512" actId="2696"/>
        <pc:sldMkLst>
          <pc:docMk/>
          <pc:sldMk cId="796509862" sldId="1283"/>
        </pc:sldMkLst>
      </pc:sldChg>
      <pc:sldChg chg="del">
        <pc:chgData name="Kelly Stokes" userId="3e5c5154-569e-4d81-aa91-4f91841cdfa9" providerId="ADAL" clId="{318D364A-2520-4F87-8F56-6C6C8AF62DF5}" dt="2023-05-25T11:01:55.956" v="512" actId="2696"/>
        <pc:sldMkLst>
          <pc:docMk/>
          <pc:sldMk cId="2988380452" sldId="1284"/>
        </pc:sldMkLst>
      </pc:sldChg>
      <pc:sldChg chg="del">
        <pc:chgData name="Kelly Stokes" userId="3e5c5154-569e-4d81-aa91-4f91841cdfa9" providerId="ADAL" clId="{318D364A-2520-4F87-8F56-6C6C8AF62DF5}" dt="2023-05-25T11:01:55.956" v="512" actId="2696"/>
        <pc:sldMkLst>
          <pc:docMk/>
          <pc:sldMk cId="1560269024" sldId="1285"/>
        </pc:sldMkLst>
      </pc:sldChg>
      <pc:sldChg chg="del">
        <pc:chgData name="Kelly Stokes" userId="3e5c5154-569e-4d81-aa91-4f91841cdfa9" providerId="ADAL" clId="{318D364A-2520-4F87-8F56-6C6C8AF62DF5}" dt="2023-05-25T11:01:55.956" v="512" actId="2696"/>
        <pc:sldMkLst>
          <pc:docMk/>
          <pc:sldMk cId="3779996305" sldId="1287"/>
        </pc:sldMkLst>
      </pc:sldChg>
      <pc:sldChg chg="del">
        <pc:chgData name="Kelly Stokes" userId="3e5c5154-569e-4d81-aa91-4f91841cdfa9" providerId="ADAL" clId="{318D364A-2520-4F87-8F56-6C6C8AF62DF5}" dt="2023-05-25T11:01:55.956" v="512" actId="2696"/>
        <pc:sldMkLst>
          <pc:docMk/>
          <pc:sldMk cId="1276314490" sldId="1288"/>
        </pc:sldMkLst>
      </pc:sldChg>
      <pc:sldChg chg="del">
        <pc:chgData name="Kelly Stokes" userId="3e5c5154-569e-4d81-aa91-4f91841cdfa9" providerId="ADAL" clId="{318D364A-2520-4F87-8F56-6C6C8AF62DF5}" dt="2023-05-25T11:01:55.956" v="512" actId="2696"/>
        <pc:sldMkLst>
          <pc:docMk/>
          <pc:sldMk cId="2238917774" sldId="1289"/>
        </pc:sldMkLst>
      </pc:sldChg>
      <pc:sldChg chg="del">
        <pc:chgData name="Kelly Stokes" userId="3e5c5154-569e-4d81-aa91-4f91841cdfa9" providerId="ADAL" clId="{318D364A-2520-4F87-8F56-6C6C8AF62DF5}" dt="2023-05-25T11:01:55.956" v="512" actId="2696"/>
        <pc:sldMkLst>
          <pc:docMk/>
          <pc:sldMk cId="4096961357" sldId="1291"/>
        </pc:sldMkLst>
      </pc:sldChg>
      <pc:sldChg chg="del">
        <pc:chgData name="Kelly Stokes" userId="3e5c5154-569e-4d81-aa91-4f91841cdfa9" providerId="ADAL" clId="{318D364A-2520-4F87-8F56-6C6C8AF62DF5}" dt="2023-05-25T11:01:55.956" v="512" actId="2696"/>
        <pc:sldMkLst>
          <pc:docMk/>
          <pc:sldMk cId="1901427587" sldId="1292"/>
        </pc:sldMkLst>
      </pc:sldChg>
      <pc:sldChg chg="del">
        <pc:chgData name="Kelly Stokes" userId="3e5c5154-569e-4d81-aa91-4f91841cdfa9" providerId="ADAL" clId="{318D364A-2520-4F87-8F56-6C6C8AF62DF5}" dt="2023-05-25T11:01:55.956" v="512" actId="2696"/>
        <pc:sldMkLst>
          <pc:docMk/>
          <pc:sldMk cId="3738796845" sldId="1329"/>
        </pc:sldMkLst>
      </pc:sldChg>
      <pc:sldChg chg="del">
        <pc:chgData name="Kelly Stokes" userId="3e5c5154-569e-4d81-aa91-4f91841cdfa9" providerId="ADAL" clId="{318D364A-2520-4F87-8F56-6C6C8AF62DF5}" dt="2023-05-25T11:01:55.956" v="512" actId="2696"/>
        <pc:sldMkLst>
          <pc:docMk/>
          <pc:sldMk cId="2963077259" sldId="1330"/>
        </pc:sldMkLst>
      </pc:sldChg>
      <pc:sldChg chg="del">
        <pc:chgData name="Kelly Stokes" userId="3e5c5154-569e-4d81-aa91-4f91841cdfa9" providerId="ADAL" clId="{318D364A-2520-4F87-8F56-6C6C8AF62DF5}" dt="2023-05-25T11:01:55.956" v="512" actId="2696"/>
        <pc:sldMkLst>
          <pc:docMk/>
          <pc:sldMk cId="1068634023" sldId="1331"/>
        </pc:sldMkLst>
      </pc:sldChg>
      <pc:sldChg chg="del">
        <pc:chgData name="Kelly Stokes" userId="3e5c5154-569e-4d81-aa91-4f91841cdfa9" providerId="ADAL" clId="{318D364A-2520-4F87-8F56-6C6C8AF62DF5}" dt="2023-05-25T10:58:03.144" v="469" actId="2696"/>
        <pc:sldMkLst>
          <pc:docMk/>
          <pc:sldMk cId="2606978443" sldId="1337"/>
        </pc:sldMkLst>
      </pc:sldChg>
      <pc:sldChg chg="del">
        <pc:chgData name="Kelly Stokes" userId="3e5c5154-569e-4d81-aa91-4f91841cdfa9" providerId="ADAL" clId="{318D364A-2520-4F87-8F56-6C6C8AF62DF5}" dt="2023-05-25T10:59:06.128" v="490" actId="2696"/>
        <pc:sldMkLst>
          <pc:docMk/>
          <pc:sldMk cId="1509355520" sldId="1338"/>
        </pc:sldMkLst>
      </pc:sldChg>
      <pc:sldChg chg="addSp modSp mod modAnim">
        <pc:chgData name="Kelly Stokes" userId="3e5c5154-569e-4d81-aa91-4f91841cdfa9" providerId="ADAL" clId="{318D364A-2520-4F87-8F56-6C6C8AF62DF5}" dt="2023-05-25T10:59:42.143" v="500"/>
        <pc:sldMkLst>
          <pc:docMk/>
          <pc:sldMk cId="2489228291" sldId="1339"/>
        </pc:sldMkLst>
        <pc:spChg chg="mod">
          <ac:chgData name="Kelly Stokes" userId="3e5c5154-569e-4d81-aa91-4f91841cdfa9" providerId="ADAL" clId="{318D364A-2520-4F87-8F56-6C6C8AF62DF5}" dt="2023-05-25T10:58:47.444" v="478" actId="21"/>
          <ac:spMkLst>
            <pc:docMk/>
            <pc:sldMk cId="2489228291" sldId="1339"/>
            <ac:spMk id="2" creationId="{02FB8773-AD3E-2543-510F-CEE32E75C793}"/>
          </ac:spMkLst>
        </pc:spChg>
        <pc:spChg chg="add mod">
          <ac:chgData name="Kelly Stokes" userId="3e5c5154-569e-4d81-aa91-4f91841cdfa9" providerId="ADAL" clId="{318D364A-2520-4F87-8F56-6C6C8AF62DF5}" dt="2023-05-25T10:59:00.437" v="489" actId="1076"/>
          <ac:spMkLst>
            <pc:docMk/>
            <pc:sldMk cId="2489228291" sldId="1339"/>
            <ac:spMk id="4" creationId="{EB3A61EB-211C-34E4-E4A6-A8AB186FF515}"/>
          </ac:spMkLst>
        </pc:spChg>
        <pc:spChg chg="add mod">
          <ac:chgData name="Kelly Stokes" userId="3e5c5154-569e-4d81-aa91-4f91841cdfa9" providerId="ADAL" clId="{318D364A-2520-4F87-8F56-6C6C8AF62DF5}" dt="2023-05-25T10:59:21.537" v="493" actId="14100"/>
          <ac:spMkLst>
            <pc:docMk/>
            <pc:sldMk cId="2489228291" sldId="1339"/>
            <ac:spMk id="5" creationId="{77D4DAEA-7537-0BF5-4F85-D03D0222C87C}"/>
          </ac:spMkLst>
        </pc:spChg>
        <pc:spChg chg="add mod">
          <ac:chgData name="Kelly Stokes" userId="3e5c5154-569e-4d81-aa91-4f91841cdfa9" providerId="ADAL" clId="{318D364A-2520-4F87-8F56-6C6C8AF62DF5}" dt="2023-05-25T10:59:28.249" v="496" actId="14100"/>
          <ac:spMkLst>
            <pc:docMk/>
            <pc:sldMk cId="2489228291" sldId="1339"/>
            <ac:spMk id="6" creationId="{D7FF05AE-B97F-1F6F-55C7-E36F8CB030A8}"/>
          </ac:spMkLst>
        </pc:spChg>
      </pc:sldChg>
      <pc:sldChg chg="addSp delSp modSp add mod modAnim">
        <pc:chgData name="Kelly Stokes" userId="3e5c5154-569e-4d81-aa91-4f91841cdfa9" providerId="ADAL" clId="{318D364A-2520-4F87-8F56-6C6C8AF62DF5}" dt="2023-05-25T10:43:41.107" v="115"/>
        <pc:sldMkLst>
          <pc:docMk/>
          <pc:sldMk cId="1228403550" sldId="1341"/>
        </pc:sldMkLst>
        <pc:spChg chg="mod">
          <ac:chgData name="Kelly Stokes" userId="3e5c5154-569e-4d81-aa91-4f91841cdfa9" providerId="ADAL" clId="{318D364A-2520-4F87-8F56-6C6C8AF62DF5}" dt="2023-05-25T10:43:11.666" v="106" actId="20577"/>
          <ac:spMkLst>
            <pc:docMk/>
            <pc:sldMk cId="1228403550" sldId="1341"/>
            <ac:spMk id="2" creationId="{52DA34BA-82FC-47C5-BCE1-BB65E08B92A1}"/>
          </ac:spMkLst>
        </pc:spChg>
        <pc:spChg chg="mod">
          <ac:chgData name="Kelly Stokes" userId="3e5c5154-569e-4d81-aa91-4f91841cdfa9" providerId="ADAL" clId="{318D364A-2520-4F87-8F56-6C6C8AF62DF5}" dt="2023-05-25T10:43:18.693" v="109" actId="14100"/>
          <ac:spMkLst>
            <pc:docMk/>
            <pc:sldMk cId="1228403550" sldId="1341"/>
            <ac:spMk id="3" creationId="{4BCBA2DA-E95C-434C-BE81-320E182AE5EF}"/>
          </ac:spMkLst>
        </pc:spChg>
        <pc:picChg chg="add mod">
          <ac:chgData name="Kelly Stokes" userId="3e5c5154-569e-4d81-aa91-4f91841cdfa9" providerId="ADAL" clId="{318D364A-2520-4F87-8F56-6C6C8AF62DF5}" dt="2023-05-25T10:43:33.995" v="112" actId="1076"/>
          <ac:picMkLst>
            <pc:docMk/>
            <pc:sldMk cId="1228403550" sldId="1341"/>
            <ac:picMk id="1026" creationId="{5D18133C-7B7A-4EDA-DB0C-A7B636594347}"/>
          </ac:picMkLst>
        </pc:picChg>
        <pc:picChg chg="del">
          <ac:chgData name="Kelly Stokes" userId="3e5c5154-569e-4d81-aa91-4f91841cdfa9" providerId="ADAL" clId="{318D364A-2520-4F87-8F56-6C6C8AF62DF5}" dt="2023-05-25T10:43:19.954" v="110" actId="478"/>
          <ac:picMkLst>
            <pc:docMk/>
            <pc:sldMk cId="1228403550" sldId="1341"/>
            <ac:picMk id="8194" creationId="{A8B77248-C534-4C40-9B0B-CAF24C55C603}"/>
          </ac:picMkLst>
        </pc:picChg>
      </pc:sldChg>
      <pc:sldChg chg="new del">
        <pc:chgData name="Kelly Stokes" userId="3e5c5154-569e-4d81-aa91-4f91841cdfa9" providerId="ADAL" clId="{318D364A-2520-4F87-8F56-6C6C8AF62DF5}" dt="2023-05-25T10:42:36.989" v="94" actId="680"/>
        <pc:sldMkLst>
          <pc:docMk/>
          <pc:sldMk cId="2009015455" sldId="1341"/>
        </pc:sldMkLst>
      </pc:sldChg>
      <pc:sldChg chg="addSp delSp modSp add mod modAnim">
        <pc:chgData name="Kelly Stokes" userId="3e5c5154-569e-4d81-aa91-4f91841cdfa9" providerId="ADAL" clId="{318D364A-2520-4F87-8F56-6C6C8AF62DF5}" dt="2023-05-25T11:18:31.343" v="837"/>
        <pc:sldMkLst>
          <pc:docMk/>
          <pc:sldMk cId="2858580945" sldId="1390"/>
        </pc:sldMkLst>
        <pc:spChg chg="mod">
          <ac:chgData name="Kelly Stokes" userId="3e5c5154-569e-4d81-aa91-4f91841cdfa9" providerId="ADAL" clId="{318D364A-2520-4F87-8F56-6C6C8AF62DF5}" dt="2023-05-25T11:17:04.189" v="820" actId="20577"/>
          <ac:spMkLst>
            <pc:docMk/>
            <pc:sldMk cId="2858580945" sldId="1390"/>
            <ac:spMk id="2" creationId="{52DA34BA-82FC-47C5-BCE1-BB65E08B92A1}"/>
          </ac:spMkLst>
        </pc:spChg>
        <pc:spChg chg="mod">
          <ac:chgData name="Kelly Stokes" userId="3e5c5154-569e-4d81-aa91-4f91841cdfa9" providerId="ADAL" clId="{318D364A-2520-4F87-8F56-6C6C8AF62DF5}" dt="2023-05-25T11:17:14.237" v="822" actId="14100"/>
          <ac:spMkLst>
            <pc:docMk/>
            <pc:sldMk cId="2858580945" sldId="1390"/>
            <ac:spMk id="3" creationId="{2233E6C4-BF20-872C-20F6-B82DAA94871F}"/>
          </ac:spMkLst>
        </pc:spChg>
        <pc:picChg chg="add mod">
          <ac:chgData name="Kelly Stokes" userId="3e5c5154-569e-4d81-aa91-4f91841cdfa9" providerId="ADAL" clId="{318D364A-2520-4F87-8F56-6C6C8AF62DF5}" dt="2023-05-25T11:17:38.681" v="825" actId="1076"/>
          <ac:picMkLst>
            <pc:docMk/>
            <pc:sldMk cId="2858580945" sldId="1390"/>
            <ac:picMk id="2050" creationId="{1CF810F1-01DB-84DB-E226-AB52AB1AB64C}"/>
          </ac:picMkLst>
        </pc:picChg>
        <pc:picChg chg="del">
          <ac:chgData name="Kelly Stokes" userId="3e5c5154-569e-4d81-aa91-4f91841cdfa9" providerId="ADAL" clId="{318D364A-2520-4F87-8F56-6C6C8AF62DF5}" dt="2023-05-25T11:17:16.317" v="823" actId="478"/>
          <ac:picMkLst>
            <pc:docMk/>
            <pc:sldMk cId="2858580945" sldId="1390"/>
            <ac:picMk id="47106" creationId="{E3B21E22-2B66-4D37-B07D-24C7E2618A9A}"/>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1582" cy="495507"/>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18971" y="0"/>
            <a:ext cx="2921582" cy="495507"/>
          </a:xfrm>
          <a:prstGeom prst="rect">
            <a:avLst/>
          </a:prstGeom>
        </p:spPr>
        <p:txBody>
          <a:bodyPr vert="horz" lIns="91440" tIns="45720" rIns="91440" bIns="45720" rtlCol="0"/>
          <a:lstStyle>
            <a:lvl1pPr algn="r">
              <a:defRPr sz="1200"/>
            </a:lvl1pPr>
          </a:lstStyle>
          <a:p>
            <a:fld id="{3B792B4E-2C40-46AA-98A1-08FF812BB3CA}" type="datetimeFigureOut">
              <a:rPr lang="en-GB" smtClean="0"/>
              <a:t>25/05/2023</a:t>
            </a:fld>
            <a:endParaRPr lang="en-GB"/>
          </a:p>
        </p:txBody>
      </p:sp>
      <p:sp>
        <p:nvSpPr>
          <p:cNvPr id="4" name="Slide Image Placeholder 3"/>
          <p:cNvSpPr>
            <a:spLocks noGrp="1" noRot="1" noChangeAspect="1"/>
          </p:cNvSpPr>
          <p:nvPr>
            <p:ph type="sldImg" idx="2"/>
          </p:nvPr>
        </p:nvSpPr>
        <p:spPr>
          <a:xfrm>
            <a:off x="409575" y="1235075"/>
            <a:ext cx="5922963" cy="3332163"/>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4212" y="4752747"/>
            <a:ext cx="5393690" cy="388861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80333"/>
            <a:ext cx="2921582" cy="495506"/>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18971" y="9380333"/>
            <a:ext cx="2921582" cy="495506"/>
          </a:xfrm>
          <a:prstGeom prst="rect">
            <a:avLst/>
          </a:prstGeom>
        </p:spPr>
        <p:txBody>
          <a:bodyPr vert="horz" lIns="91440" tIns="45720" rIns="91440" bIns="45720" rtlCol="0" anchor="b"/>
          <a:lstStyle>
            <a:lvl1pPr algn="r">
              <a:defRPr sz="1200"/>
            </a:lvl1pPr>
          </a:lstStyle>
          <a:p>
            <a:fld id="{A370640F-E73A-4148-92BA-D1C70A966614}" type="slidenum">
              <a:rPr lang="en-GB" smtClean="0"/>
              <a:t>‹#›</a:t>
            </a:fld>
            <a:endParaRPr lang="en-GB"/>
          </a:p>
        </p:txBody>
      </p:sp>
    </p:spTree>
    <p:extLst>
      <p:ext uri="{BB962C8B-B14F-4D97-AF65-F5344CB8AC3E}">
        <p14:creationId xmlns:p14="http://schemas.microsoft.com/office/powerpoint/2010/main" val="14303420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slides are the same as Y2 Summer 2 as this is a revisit and review half term </a:t>
            </a:r>
          </a:p>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a:t>
            </a:fld>
            <a:endParaRPr lang="en-GB" dirty="0"/>
          </a:p>
        </p:txBody>
      </p:sp>
    </p:spTree>
    <p:extLst>
      <p:ext uri="{BB962C8B-B14F-4D97-AF65-F5344CB8AC3E}">
        <p14:creationId xmlns:p14="http://schemas.microsoft.com/office/powerpoint/2010/main" val="34894493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39</a:t>
            </a:fld>
            <a:endParaRPr lang="en-GB"/>
          </a:p>
        </p:txBody>
      </p:sp>
    </p:spTree>
    <p:extLst>
      <p:ext uri="{BB962C8B-B14F-4D97-AF65-F5344CB8AC3E}">
        <p14:creationId xmlns:p14="http://schemas.microsoft.com/office/powerpoint/2010/main" val="15110826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0" dirty="0">
                <a:solidFill>
                  <a:srgbClr val="000000"/>
                </a:solidFill>
                <a:effectLst/>
                <a:latin typeface="Twinkl Cursive Looped" panose="02000000000000000000" pitchFamily="2" charset="0"/>
                <a:ea typeface="Times New Roman" panose="02020603050405020304" pitchFamily="18" charset="0"/>
              </a:rPr>
              <a:t>We are caught in the middle of progression and future projects which may be the cause of many changes.</a:t>
            </a:r>
            <a:endParaRPr lang="en-GB" sz="20000" dirty="0"/>
          </a:p>
        </p:txBody>
      </p:sp>
      <p:sp>
        <p:nvSpPr>
          <p:cNvPr id="4" name="Slide Number Placeholder 3"/>
          <p:cNvSpPr>
            <a:spLocks noGrp="1"/>
          </p:cNvSpPr>
          <p:nvPr>
            <p:ph type="sldNum" sz="quarter" idx="5"/>
          </p:nvPr>
        </p:nvSpPr>
        <p:spPr/>
        <p:txBody>
          <a:bodyPr/>
          <a:lstStyle/>
          <a:p>
            <a:fld id="{A370640F-E73A-4148-92BA-D1C70A966614}" type="slidenum">
              <a:rPr lang="en-GB" smtClean="0"/>
              <a:t>40</a:t>
            </a:fld>
            <a:endParaRPr lang="en-GB"/>
          </a:p>
        </p:txBody>
      </p:sp>
    </p:spTree>
    <p:extLst>
      <p:ext uri="{BB962C8B-B14F-4D97-AF65-F5344CB8AC3E}">
        <p14:creationId xmlns:p14="http://schemas.microsoft.com/office/powerpoint/2010/main" val="29449489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Revisit and review the words from Y2 and challenge words  – I say, we say, you say</a:t>
            </a:r>
          </a:p>
          <a:p>
            <a:r>
              <a:rPr lang="en-GB" dirty="0"/>
              <a:t>Ask children to write words only in their spelling book</a:t>
            </a:r>
          </a:p>
          <a:p>
            <a:endParaRPr lang="en-GB" dirty="0"/>
          </a:p>
          <a:p>
            <a:r>
              <a:rPr lang="en-GB" dirty="0"/>
              <a:t>Introduce the new spelling rule</a:t>
            </a:r>
          </a:p>
          <a:p>
            <a:endParaRPr lang="en-GB" dirty="0"/>
          </a:p>
          <a:p>
            <a:r>
              <a:rPr lang="en-GB" dirty="0"/>
              <a:t>Children to write the new spelling rule words and challenge words into books when the sentences are shown with the spelling word missing.</a:t>
            </a:r>
          </a:p>
          <a:p>
            <a:endParaRPr lang="en-GB" dirty="0"/>
          </a:p>
          <a:p>
            <a:r>
              <a:rPr lang="en-GB" dirty="0"/>
              <a:t>Read the extract with the class as choral reading.  Practise model of prosody etc.</a:t>
            </a:r>
          </a:p>
          <a:p>
            <a:endParaRPr lang="en-GB" dirty="0"/>
          </a:p>
          <a:p>
            <a:r>
              <a:rPr lang="en-GB" dirty="0"/>
              <a:t>Ask children to find the spelling words from the session in the text.</a:t>
            </a:r>
          </a:p>
          <a:p>
            <a:endParaRPr lang="en-GB" dirty="0"/>
          </a:p>
          <a:p>
            <a:r>
              <a:rPr lang="en-GB" dirty="0"/>
              <a:t>Then read allowed the chosen sentence for children to write fully in their books.</a:t>
            </a:r>
          </a:p>
          <a:p>
            <a:endParaRPr lang="en-GB" dirty="0"/>
          </a:p>
          <a:p>
            <a:r>
              <a:rPr lang="en-GB" dirty="0"/>
              <a:t>Show the extract and ask children to then edit their work to check they were correct in their dictation.</a:t>
            </a:r>
          </a:p>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42</a:t>
            </a:fld>
            <a:endParaRPr lang="en-GB"/>
          </a:p>
        </p:txBody>
      </p:sp>
    </p:spTree>
    <p:extLst>
      <p:ext uri="{BB962C8B-B14F-4D97-AF65-F5344CB8AC3E}">
        <p14:creationId xmlns:p14="http://schemas.microsoft.com/office/powerpoint/2010/main" val="35110950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43</a:t>
            </a:fld>
            <a:endParaRPr lang="en-GB"/>
          </a:p>
        </p:txBody>
      </p:sp>
    </p:spTree>
    <p:extLst>
      <p:ext uri="{BB962C8B-B14F-4D97-AF65-F5344CB8AC3E}">
        <p14:creationId xmlns:p14="http://schemas.microsoft.com/office/powerpoint/2010/main" val="15982736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45</a:t>
            </a:fld>
            <a:endParaRPr lang="en-GB"/>
          </a:p>
        </p:txBody>
      </p:sp>
    </p:spTree>
    <p:extLst>
      <p:ext uri="{BB962C8B-B14F-4D97-AF65-F5344CB8AC3E}">
        <p14:creationId xmlns:p14="http://schemas.microsoft.com/office/powerpoint/2010/main" val="41376586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46</a:t>
            </a:fld>
            <a:endParaRPr lang="en-GB"/>
          </a:p>
        </p:txBody>
      </p:sp>
    </p:spTree>
    <p:extLst>
      <p:ext uri="{BB962C8B-B14F-4D97-AF65-F5344CB8AC3E}">
        <p14:creationId xmlns:p14="http://schemas.microsoft.com/office/powerpoint/2010/main" val="30448663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47</a:t>
            </a:fld>
            <a:endParaRPr lang="en-GB"/>
          </a:p>
        </p:txBody>
      </p:sp>
    </p:spTree>
    <p:extLst>
      <p:ext uri="{BB962C8B-B14F-4D97-AF65-F5344CB8AC3E}">
        <p14:creationId xmlns:p14="http://schemas.microsoft.com/office/powerpoint/2010/main" val="4747447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48</a:t>
            </a:fld>
            <a:endParaRPr lang="en-GB"/>
          </a:p>
        </p:txBody>
      </p:sp>
    </p:spTree>
    <p:extLst>
      <p:ext uri="{BB962C8B-B14F-4D97-AF65-F5344CB8AC3E}">
        <p14:creationId xmlns:p14="http://schemas.microsoft.com/office/powerpoint/2010/main" val="17210158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49</a:t>
            </a:fld>
            <a:endParaRPr lang="en-GB"/>
          </a:p>
        </p:txBody>
      </p:sp>
    </p:spTree>
    <p:extLst>
      <p:ext uri="{BB962C8B-B14F-4D97-AF65-F5344CB8AC3E}">
        <p14:creationId xmlns:p14="http://schemas.microsoft.com/office/powerpoint/2010/main" val="38004490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50</a:t>
            </a:fld>
            <a:endParaRPr lang="en-GB"/>
          </a:p>
        </p:txBody>
      </p:sp>
    </p:spTree>
    <p:extLst>
      <p:ext uri="{BB962C8B-B14F-4D97-AF65-F5344CB8AC3E}">
        <p14:creationId xmlns:p14="http://schemas.microsoft.com/office/powerpoint/2010/main" val="466366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a:t>
            </a:fld>
            <a:endParaRPr lang="en-GB"/>
          </a:p>
        </p:txBody>
      </p:sp>
    </p:spTree>
    <p:extLst>
      <p:ext uri="{BB962C8B-B14F-4D97-AF65-F5344CB8AC3E}">
        <p14:creationId xmlns:p14="http://schemas.microsoft.com/office/powerpoint/2010/main" val="214471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54</a:t>
            </a:fld>
            <a:endParaRPr lang="en-GB"/>
          </a:p>
        </p:txBody>
      </p:sp>
    </p:spTree>
    <p:extLst>
      <p:ext uri="{BB962C8B-B14F-4D97-AF65-F5344CB8AC3E}">
        <p14:creationId xmlns:p14="http://schemas.microsoft.com/office/powerpoint/2010/main" val="28557198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63</a:t>
            </a:fld>
            <a:endParaRPr lang="en-GB"/>
          </a:p>
        </p:txBody>
      </p:sp>
    </p:spTree>
    <p:extLst>
      <p:ext uri="{BB962C8B-B14F-4D97-AF65-F5344CB8AC3E}">
        <p14:creationId xmlns:p14="http://schemas.microsoft.com/office/powerpoint/2010/main" val="26926309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64</a:t>
            </a:fld>
            <a:endParaRPr lang="en-GB"/>
          </a:p>
        </p:txBody>
      </p:sp>
    </p:spTree>
    <p:extLst>
      <p:ext uri="{BB962C8B-B14F-4D97-AF65-F5344CB8AC3E}">
        <p14:creationId xmlns:p14="http://schemas.microsoft.com/office/powerpoint/2010/main" val="36125551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Change sentence from enough to bough sentence</a:t>
            </a:r>
          </a:p>
        </p:txBody>
      </p:sp>
      <p:sp>
        <p:nvSpPr>
          <p:cNvPr id="4" name="Slide Number Placeholder 3"/>
          <p:cNvSpPr>
            <a:spLocks noGrp="1"/>
          </p:cNvSpPr>
          <p:nvPr>
            <p:ph type="sldNum" sz="quarter" idx="5"/>
          </p:nvPr>
        </p:nvSpPr>
        <p:spPr/>
        <p:txBody>
          <a:bodyPr/>
          <a:lstStyle/>
          <a:p>
            <a:fld id="{A370640F-E73A-4148-92BA-D1C70A966614}" type="slidenum">
              <a:rPr lang="en-GB" smtClean="0"/>
              <a:t>67</a:t>
            </a:fld>
            <a:endParaRPr lang="en-GB"/>
          </a:p>
        </p:txBody>
      </p:sp>
    </p:spTree>
    <p:extLst>
      <p:ext uri="{BB962C8B-B14F-4D97-AF65-F5344CB8AC3E}">
        <p14:creationId xmlns:p14="http://schemas.microsoft.com/office/powerpoint/2010/main" val="16523884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Change sentence from enough to bough sentence</a:t>
            </a:r>
          </a:p>
        </p:txBody>
      </p:sp>
      <p:sp>
        <p:nvSpPr>
          <p:cNvPr id="4" name="Slide Number Placeholder 3"/>
          <p:cNvSpPr>
            <a:spLocks noGrp="1"/>
          </p:cNvSpPr>
          <p:nvPr>
            <p:ph type="sldNum" sz="quarter" idx="5"/>
          </p:nvPr>
        </p:nvSpPr>
        <p:spPr/>
        <p:txBody>
          <a:bodyPr/>
          <a:lstStyle/>
          <a:p>
            <a:fld id="{A370640F-E73A-4148-92BA-D1C70A966614}" type="slidenum">
              <a:rPr lang="en-GB" smtClean="0"/>
              <a:t>68</a:t>
            </a:fld>
            <a:endParaRPr lang="en-GB"/>
          </a:p>
        </p:txBody>
      </p:sp>
    </p:spTree>
    <p:extLst>
      <p:ext uri="{BB962C8B-B14F-4D97-AF65-F5344CB8AC3E}">
        <p14:creationId xmlns:p14="http://schemas.microsoft.com/office/powerpoint/2010/main" val="23129713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77</a:t>
            </a:fld>
            <a:endParaRPr lang="en-GB"/>
          </a:p>
        </p:txBody>
      </p:sp>
    </p:spTree>
    <p:extLst>
      <p:ext uri="{BB962C8B-B14F-4D97-AF65-F5344CB8AC3E}">
        <p14:creationId xmlns:p14="http://schemas.microsoft.com/office/powerpoint/2010/main" val="11522435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solidFill>
                  <a:srgbClr val="000000"/>
                </a:solidFill>
                <a:effectLst/>
                <a:latin typeface="Twinkl Cursive Looped" panose="02000000000000000000" pitchFamily="2" charset="0"/>
                <a:ea typeface="Times New Roman" panose="02020603050405020304" pitchFamily="18" charset="0"/>
              </a:rPr>
              <a:t> </a:t>
            </a:r>
            <a:r>
              <a:rPr lang="en-GB" sz="1200" kern="1200" dirty="0">
                <a:solidFill>
                  <a:schemeClr val="tx1"/>
                </a:solidFill>
                <a:effectLst/>
                <a:latin typeface="+mn-lt"/>
                <a:ea typeface="+mn-ea"/>
                <a:cs typeface="+mn-cs"/>
              </a:rPr>
              <a:t>Less </a:t>
            </a:r>
            <a:r>
              <a:rPr lang="en-GB" sz="1200" kern="1200" dirty="0" err="1">
                <a:solidFill>
                  <a:schemeClr val="tx1"/>
                </a:solidFill>
                <a:effectLst/>
                <a:latin typeface="+mn-lt"/>
                <a:ea typeface="+mn-ea"/>
                <a:cs typeface="+mn-cs"/>
              </a:rPr>
              <a:t>failies</a:t>
            </a:r>
            <a:r>
              <a:rPr lang="en-GB" sz="1200" kern="1200" dirty="0">
                <a:solidFill>
                  <a:schemeClr val="tx1"/>
                </a:solidFill>
                <a:effectLst/>
                <a:latin typeface="+mn-lt"/>
                <a:ea typeface="+mn-ea"/>
                <a:cs typeface="+mn-cs"/>
              </a:rPr>
              <a:t> of parents, sons and daughters making a visit.</a:t>
            </a:r>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78</a:t>
            </a:fld>
            <a:endParaRPr lang="en-GB"/>
          </a:p>
        </p:txBody>
      </p:sp>
    </p:spTree>
    <p:extLst>
      <p:ext uri="{BB962C8B-B14F-4D97-AF65-F5344CB8AC3E}">
        <p14:creationId xmlns:p14="http://schemas.microsoft.com/office/powerpoint/2010/main" val="20698917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Revisit and review the words from Y2 and challenge words  – I say, we say, you say</a:t>
            </a:r>
          </a:p>
          <a:p>
            <a:r>
              <a:rPr lang="en-GB" dirty="0"/>
              <a:t>Ask children to write words only in their spelling book</a:t>
            </a:r>
          </a:p>
          <a:p>
            <a:endParaRPr lang="en-GB" dirty="0"/>
          </a:p>
          <a:p>
            <a:r>
              <a:rPr lang="en-GB" dirty="0"/>
              <a:t>Introduce the new spelling rule</a:t>
            </a:r>
          </a:p>
          <a:p>
            <a:endParaRPr lang="en-GB" dirty="0"/>
          </a:p>
          <a:p>
            <a:r>
              <a:rPr lang="en-GB" dirty="0"/>
              <a:t>Children to write the new spelling rule words and challenge words into books when the sentences are shown with the spelling word missing.</a:t>
            </a:r>
          </a:p>
          <a:p>
            <a:endParaRPr lang="en-GB" dirty="0"/>
          </a:p>
          <a:p>
            <a:r>
              <a:rPr lang="en-GB" dirty="0"/>
              <a:t>Read the extract with the class as choral reading.  Practise model of prosody etc.</a:t>
            </a:r>
          </a:p>
          <a:p>
            <a:endParaRPr lang="en-GB" dirty="0"/>
          </a:p>
          <a:p>
            <a:r>
              <a:rPr lang="en-GB" dirty="0"/>
              <a:t>Ask children to find the spelling words from the session in the text.</a:t>
            </a:r>
          </a:p>
          <a:p>
            <a:endParaRPr lang="en-GB" dirty="0"/>
          </a:p>
          <a:p>
            <a:r>
              <a:rPr lang="en-GB" dirty="0"/>
              <a:t>Then read allowed the chosen sentence for children to write fully in their books.</a:t>
            </a:r>
          </a:p>
          <a:p>
            <a:endParaRPr lang="en-GB" dirty="0"/>
          </a:p>
          <a:p>
            <a:r>
              <a:rPr lang="en-GB" dirty="0"/>
              <a:t>Show the extract and ask children to then edit their work to check they were correct in their dictation.</a:t>
            </a:r>
          </a:p>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80</a:t>
            </a:fld>
            <a:endParaRPr lang="en-GB"/>
          </a:p>
        </p:txBody>
      </p:sp>
    </p:spTree>
    <p:extLst>
      <p:ext uri="{BB962C8B-B14F-4D97-AF65-F5344CB8AC3E}">
        <p14:creationId xmlns:p14="http://schemas.microsoft.com/office/powerpoint/2010/main" val="17409671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81</a:t>
            </a:fld>
            <a:endParaRPr lang="en-GB"/>
          </a:p>
        </p:txBody>
      </p:sp>
    </p:spTree>
    <p:extLst>
      <p:ext uri="{BB962C8B-B14F-4D97-AF65-F5344CB8AC3E}">
        <p14:creationId xmlns:p14="http://schemas.microsoft.com/office/powerpoint/2010/main" val="22220898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83</a:t>
            </a:fld>
            <a:endParaRPr lang="en-GB"/>
          </a:p>
        </p:txBody>
      </p:sp>
    </p:spTree>
    <p:extLst>
      <p:ext uri="{BB962C8B-B14F-4D97-AF65-F5344CB8AC3E}">
        <p14:creationId xmlns:p14="http://schemas.microsoft.com/office/powerpoint/2010/main" val="32792712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3</a:t>
            </a:fld>
            <a:endParaRPr lang="en-GB"/>
          </a:p>
        </p:txBody>
      </p:sp>
    </p:spTree>
    <p:extLst>
      <p:ext uri="{BB962C8B-B14F-4D97-AF65-F5344CB8AC3E}">
        <p14:creationId xmlns:p14="http://schemas.microsoft.com/office/powerpoint/2010/main" val="21753997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84</a:t>
            </a:fld>
            <a:endParaRPr lang="en-GB"/>
          </a:p>
        </p:txBody>
      </p:sp>
    </p:spTree>
    <p:extLst>
      <p:ext uri="{BB962C8B-B14F-4D97-AF65-F5344CB8AC3E}">
        <p14:creationId xmlns:p14="http://schemas.microsoft.com/office/powerpoint/2010/main" val="42580017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85</a:t>
            </a:fld>
            <a:endParaRPr lang="en-GB"/>
          </a:p>
        </p:txBody>
      </p:sp>
    </p:spTree>
    <p:extLst>
      <p:ext uri="{BB962C8B-B14F-4D97-AF65-F5344CB8AC3E}">
        <p14:creationId xmlns:p14="http://schemas.microsoft.com/office/powerpoint/2010/main" val="860166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86</a:t>
            </a:fld>
            <a:endParaRPr lang="en-GB"/>
          </a:p>
        </p:txBody>
      </p:sp>
    </p:spTree>
    <p:extLst>
      <p:ext uri="{BB962C8B-B14F-4D97-AF65-F5344CB8AC3E}">
        <p14:creationId xmlns:p14="http://schemas.microsoft.com/office/powerpoint/2010/main" val="217279659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87</a:t>
            </a:fld>
            <a:endParaRPr lang="en-GB"/>
          </a:p>
        </p:txBody>
      </p:sp>
    </p:spTree>
    <p:extLst>
      <p:ext uri="{BB962C8B-B14F-4D97-AF65-F5344CB8AC3E}">
        <p14:creationId xmlns:p14="http://schemas.microsoft.com/office/powerpoint/2010/main" val="328319053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88</a:t>
            </a:fld>
            <a:endParaRPr lang="en-GB"/>
          </a:p>
        </p:txBody>
      </p:sp>
    </p:spTree>
    <p:extLst>
      <p:ext uri="{BB962C8B-B14F-4D97-AF65-F5344CB8AC3E}">
        <p14:creationId xmlns:p14="http://schemas.microsoft.com/office/powerpoint/2010/main" val="405117910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93</a:t>
            </a:fld>
            <a:endParaRPr lang="en-GB"/>
          </a:p>
        </p:txBody>
      </p:sp>
    </p:spTree>
    <p:extLst>
      <p:ext uri="{BB962C8B-B14F-4D97-AF65-F5344CB8AC3E}">
        <p14:creationId xmlns:p14="http://schemas.microsoft.com/office/powerpoint/2010/main" val="350805475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94</a:t>
            </a:fld>
            <a:endParaRPr lang="en-GB"/>
          </a:p>
        </p:txBody>
      </p:sp>
    </p:spTree>
    <p:extLst>
      <p:ext uri="{BB962C8B-B14F-4D97-AF65-F5344CB8AC3E}">
        <p14:creationId xmlns:p14="http://schemas.microsoft.com/office/powerpoint/2010/main" val="206410538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95</a:t>
            </a:fld>
            <a:endParaRPr lang="en-GB"/>
          </a:p>
        </p:txBody>
      </p:sp>
    </p:spTree>
    <p:extLst>
      <p:ext uri="{BB962C8B-B14F-4D97-AF65-F5344CB8AC3E}">
        <p14:creationId xmlns:p14="http://schemas.microsoft.com/office/powerpoint/2010/main" val="192940408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114</a:t>
            </a:fld>
            <a:endParaRPr lang="en-GB"/>
          </a:p>
        </p:txBody>
      </p:sp>
    </p:spTree>
    <p:extLst>
      <p:ext uri="{BB962C8B-B14F-4D97-AF65-F5344CB8AC3E}">
        <p14:creationId xmlns:p14="http://schemas.microsoft.com/office/powerpoint/2010/main" val="334658788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solidFill>
                  <a:srgbClr val="000000"/>
                </a:solidFill>
                <a:effectLst/>
                <a:latin typeface="Twinkl Cursive Looped" panose="02000000000000000000" pitchFamily="2" charset="0"/>
              </a:rPr>
              <a:t>For example, astronauts travelling to space which </a:t>
            </a:r>
            <a:r>
              <a:rPr lang="en-GB" sz="1200" dirty="0" err="1">
                <a:solidFill>
                  <a:srgbClr val="000000"/>
                </a:solidFill>
                <a:effectLst/>
                <a:latin typeface="Twinkl Cursive Looped" panose="02000000000000000000" pitchFamily="2" charset="0"/>
              </a:rPr>
              <a:t>hwould</a:t>
            </a:r>
            <a:r>
              <a:rPr lang="en-GB" sz="1200" dirty="0">
                <a:solidFill>
                  <a:srgbClr val="000000"/>
                </a:solidFill>
                <a:effectLst/>
                <a:latin typeface="Twinkl Cursive Looped" panose="02000000000000000000" pitchFamily="2" charset="0"/>
              </a:rPr>
              <a:t> receive great applause from space explorers.</a:t>
            </a:r>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115</a:t>
            </a:fld>
            <a:endParaRPr lang="en-GB"/>
          </a:p>
        </p:txBody>
      </p:sp>
    </p:spTree>
    <p:extLst>
      <p:ext uri="{BB962C8B-B14F-4D97-AF65-F5344CB8AC3E}">
        <p14:creationId xmlns:p14="http://schemas.microsoft.com/office/powerpoint/2010/main" val="4349256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5</a:t>
            </a:fld>
            <a:endParaRPr lang="en-GB"/>
          </a:p>
        </p:txBody>
      </p:sp>
    </p:spTree>
    <p:extLst>
      <p:ext uri="{BB962C8B-B14F-4D97-AF65-F5344CB8AC3E}">
        <p14:creationId xmlns:p14="http://schemas.microsoft.com/office/powerpoint/2010/main" val="357410899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Revisit and review the words from Y2 and challenge words  – I say, we say, you say</a:t>
            </a:r>
          </a:p>
          <a:p>
            <a:r>
              <a:rPr lang="en-GB" dirty="0"/>
              <a:t>Ask children to write words only in their spelling book</a:t>
            </a:r>
          </a:p>
          <a:p>
            <a:endParaRPr lang="en-GB" dirty="0"/>
          </a:p>
          <a:p>
            <a:r>
              <a:rPr lang="en-GB" dirty="0"/>
              <a:t>Introduce the new spelling rule</a:t>
            </a:r>
          </a:p>
          <a:p>
            <a:endParaRPr lang="en-GB" dirty="0"/>
          </a:p>
          <a:p>
            <a:r>
              <a:rPr lang="en-GB" dirty="0"/>
              <a:t>Children to write the new spelling rule words and challenge words into books when the sentences are shown with the spelling word missing.</a:t>
            </a:r>
          </a:p>
          <a:p>
            <a:endParaRPr lang="en-GB" dirty="0"/>
          </a:p>
          <a:p>
            <a:r>
              <a:rPr lang="en-GB" dirty="0"/>
              <a:t>Read the extract with the class as choral reading.  Practise model of prosody etc.</a:t>
            </a:r>
          </a:p>
          <a:p>
            <a:endParaRPr lang="en-GB" dirty="0"/>
          </a:p>
          <a:p>
            <a:r>
              <a:rPr lang="en-GB" dirty="0"/>
              <a:t>Ask children to find the spelling words from the session in the text.</a:t>
            </a:r>
          </a:p>
          <a:p>
            <a:endParaRPr lang="en-GB" dirty="0"/>
          </a:p>
          <a:p>
            <a:r>
              <a:rPr lang="en-GB" dirty="0"/>
              <a:t>Then read allowed the chosen sentence for children to write fully in their books.</a:t>
            </a:r>
          </a:p>
          <a:p>
            <a:endParaRPr lang="en-GB" dirty="0"/>
          </a:p>
          <a:p>
            <a:r>
              <a:rPr lang="en-GB" dirty="0"/>
              <a:t>Show the extract and ask children to then edit their work to check they were correct in their dictation.</a:t>
            </a:r>
          </a:p>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117</a:t>
            </a:fld>
            <a:endParaRPr lang="en-GB"/>
          </a:p>
        </p:txBody>
      </p:sp>
    </p:spTree>
    <p:extLst>
      <p:ext uri="{BB962C8B-B14F-4D97-AF65-F5344CB8AC3E}">
        <p14:creationId xmlns:p14="http://schemas.microsoft.com/office/powerpoint/2010/main" val="354700459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118</a:t>
            </a:fld>
            <a:endParaRPr lang="en-GB"/>
          </a:p>
        </p:txBody>
      </p:sp>
    </p:spTree>
    <p:extLst>
      <p:ext uri="{BB962C8B-B14F-4D97-AF65-F5344CB8AC3E}">
        <p14:creationId xmlns:p14="http://schemas.microsoft.com/office/powerpoint/2010/main" val="250149557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120</a:t>
            </a:fld>
            <a:endParaRPr lang="en-GB"/>
          </a:p>
        </p:txBody>
      </p:sp>
    </p:spTree>
    <p:extLst>
      <p:ext uri="{BB962C8B-B14F-4D97-AF65-F5344CB8AC3E}">
        <p14:creationId xmlns:p14="http://schemas.microsoft.com/office/powerpoint/2010/main" val="239990441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121</a:t>
            </a:fld>
            <a:endParaRPr lang="en-GB"/>
          </a:p>
        </p:txBody>
      </p:sp>
    </p:spTree>
    <p:extLst>
      <p:ext uri="{BB962C8B-B14F-4D97-AF65-F5344CB8AC3E}">
        <p14:creationId xmlns:p14="http://schemas.microsoft.com/office/powerpoint/2010/main" val="406005500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122</a:t>
            </a:fld>
            <a:endParaRPr lang="en-GB"/>
          </a:p>
        </p:txBody>
      </p:sp>
    </p:spTree>
    <p:extLst>
      <p:ext uri="{BB962C8B-B14F-4D97-AF65-F5344CB8AC3E}">
        <p14:creationId xmlns:p14="http://schemas.microsoft.com/office/powerpoint/2010/main" val="126929118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123</a:t>
            </a:fld>
            <a:endParaRPr lang="en-GB"/>
          </a:p>
        </p:txBody>
      </p:sp>
    </p:spTree>
    <p:extLst>
      <p:ext uri="{BB962C8B-B14F-4D97-AF65-F5344CB8AC3E}">
        <p14:creationId xmlns:p14="http://schemas.microsoft.com/office/powerpoint/2010/main" val="153070941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124</a:t>
            </a:fld>
            <a:endParaRPr lang="en-GB"/>
          </a:p>
        </p:txBody>
      </p:sp>
    </p:spTree>
    <p:extLst>
      <p:ext uri="{BB962C8B-B14F-4D97-AF65-F5344CB8AC3E}">
        <p14:creationId xmlns:p14="http://schemas.microsoft.com/office/powerpoint/2010/main" val="240471585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125</a:t>
            </a:fld>
            <a:endParaRPr lang="en-GB"/>
          </a:p>
        </p:txBody>
      </p:sp>
    </p:spTree>
    <p:extLst>
      <p:ext uri="{BB962C8B-B14F-4D97-AF65-F5344CB8AC3E}">
        <p14:creationId xmlns:p14="http://schemas.microsoft.com/office/powerpoint/2010/main" val="313981339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139</a:t>
            </a:fld>
            <a:endParaRPr lang="en-GB"/>
          </a:p>
        </p:txBody>
      </p:sp>
    </p:spTree>
    <p:extLst>
      <p:ext uri="{BB962C8B-B14F-4D97-AF65-F5344CB8AC3E}">
        <p14:creationId xmlns:p14="http://schemas.microsoft.com/office/powerpoint/2010/main" val="372521231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141</a:t>
            </a:fld>
            <a:endParaRPr lang="en-GB"/>
          </a:p>
        </p:txBody>
      </p:sp>
    </p:spTree>
    <p:extLst>
      <p:ext uri="{BB962C8B-B14F-4D97-AF65-F5344CB8AC3E}">
        <p14:creationId xmlns:p14="http://schemas.microsoft.com/office/powerpoint/2010/main" val="12244715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6</a:t>
            </a:fld>
            <a:endParaRPr lang="en-GB"/>
          </a:p>
        </p:txBody>
      </p:sp>
    </p:spTree>
    <p:extLst>
      <p:ext uri="{BB962C8B-B14F-4D97-AF65-F5344CB8AC3E}">
        <p14:creationId xmlns:p14="http://schemas.microsoft.com/office/powerpoint/2010/main" val="319765583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153</a:t>
            </a:fld>
            <a:endParaRPr lang="en-GB"/>
          </a:p>
        </p:txBody>
      </p:sp>
    </p:spTree>
    <p:extLst>
      <p:ext uri="{BB962C8B-B14F-4D97-AF65-F5344CB8AC3E}">
        <p14:creationId xmlns:p14="http://schemas.microsoft.com/office/powerpoint/2010/main" val="252621385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4400" dirty="0">
                <a:solidFill>
                  <a:srgbClr val="000000"/>
                </a:solidFill>
                <a:effectLst/>
                <a:latin typeface="Twinkl Cursive Looped" panose="02000000000000000000" pitchFamily="2" charset="0"/>
                <a:ea typeface="Times New Roman" panose="02020603050405020304" pitchFamily="18" charset="0"/>
              </a:rPr>
              <a:t> </a:t>
            </a:r>
            <a:r>
              <a:rPr lang="en-GB" sz="4400" kern="1200" dirty="0">
                <a:solidFill>
                  <a:schemeClr val="tx1"/>
                </a:solidFill>
                <a:effectLst/>
                <a:latin typeface="+mn-lt"/>
                <a:ea typeface="+mn-ea"/>
                <a:cs typeface="+mn-cs"/>
              </a:rPr>
              <a:t>Have you thought that we may end up with many more droughts?</a:t>
            </a:r>
            <a:endParaRPr lang="en-GB" sz="4400" dirty="0"/>
          </a:p>
        </p:txBody>
      </p:sp>
      <p:sp>
        <p:nvSpPr>
          <p:cNvPr id="4" name="Slide Number Placeholder 3"/>
          <p:cNvSpPr>
            <a:spLocks noGrp="1"/>
          </p:cNvSpPr>
          <p:nvPr>
            <p:ph type="sldNum" sz="quarter" idx="5"/>
          </p:nvPr>
        </p:nvSpPr>
        <p:spPr/>
        <p:txBody>
          <a:bodyPr/>
          <a:lstStyle/>
          <a:p>
            <a:fld id="{A370640F-E73A-4148-92BA-D1C70A966614}" type="slidenum">
              <a:rPr lang="en-GB" smtClean="0"/>
              <a:t>154</a:t>
            </a:fld>
            <a:endParaRPr lang="en-GB"/>
          </a:p>
        </p:txBody>
      </p:sp>
    </p:spTree>
    <p:extLst>
      <p:ext uri="{BB962C8B-B14F-4D97-AF65-F5344CB8AC3E}">
        <p14:creationId xmlns:p14="http://schemas.microsoft.com/office/powerpoint/2010/main" val="404071661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Click through the slides for all the R+R words for the week (both the focus and the challenge words)</a:t>
            </a:r>
          </a:p>
          <a:p>
            <a:r>
              <a:rPr lang="en-GB" dirty="0"/>
              <a:t>Click through the slides for all the new learning this week </a:t>
            </a:r>
          </a:p>
        </p:txBody>
      </p:sp>
      <p:sp>
        <p:nvSpPr>
          <p:cNvPr id="4" name="Slide Number Placeholder 3"/>
          <p:cNvSpPr>
            <a:spLocks noGrp="1"/>
          </p:cNvSpPr>
          <p:nvPr>
            <p:ph type="sldNum" sz="quarter" idx="5"/>
          </p:nvPr>
        </p:nvSpPr>
        <p:spPr/>
        <p:txBody>
          <a:bodyPr/>
          <a:lstStyle/>
          <a:p>
            <a:fld id="{A370640F-E73A-4148-92BA-D1C70A966614}" type="slidenum">
              <a:rPr lang="en-GB" smtClean="0"/>
              <a:t>156</a:t>
            </a:fld>
            <a:endParaRPr lang="en-GB"/>
          </a:p>
        </p:txBody>
      </p:sp>
    </p:spTree>
    <p:extLst>
      <p:ext uri="{BB962C8B-B14F-4D97-AF65-F5344CB8AC3E}">
        <p14:creationId xmlns:p14="http://schemas.microsoft.com/office/powerpoint/2010/main" val="65349417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157</a:t>
            </a:fld>
            <a:endParaRPr lang="en-GB"/>
          </a:p>
        </p:txBody>
      </p:sp>
    </p:spTree>
    <p:extLst>
      <p:ext uri="{BB962C8B-B14F-4D97-AF65-F5344CB8AC3E}">
        <p14:creationId xmlns:p14="http://schemas.microsoft.com/office/powerpoint/2010/main" val="190668588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Click through the slides for all the R+R words for the week (both the focus and the challenge words)</a:t>
            </a:r>
          </a:p>
          <a:p>
            <a:r>
              <a:rPr lang="en-GB" dirty="0"/>
              <a:t>Click through the slides for all the new learning this week </a:t>
            </a:r>
          </a:p>
        </p:txBody>
      </p:sp>
      <p:sp>
        <p:nvSpPr>
          <p:cNvPr id="4" name="Slide Number Placeholder 3"/>
          <p:cNvSpPr>
            <a:spLocks noGrp="1"/>
          </p:cNvSpPr>
          <p:nvPr>
            <p:ph type="sldNum" sz="quarter" idx="5"/>
          </p:nvPr>
        </p:nvSpPr>
        <p:spPr/>
        <p:txBody>
          <a:bodyPr/>
          <a:lstStyle/>
          <a:p>
            <a:fld id="{A370640F-E73A-4148-92BA-D1C70A966614}" type="slidenum">
              <a:rPr lang="en-GB" smtClean="0"/>
              <a:t>158</a:t>
            </a:fld>
            <a:endParaRPr lang="en-GB"/>
          </a:p>
        </p:txBody>
      </p:sp>
    </p:spTree>
    <p:extLst>
      <p:ext uri="{BB962C8B-B14F-4D97-AF65-F5344CB8AC3E}">
        <p14:creationId xmlns:p14="http://schemas.microsoft.com/office/powerpoint/2010/main" val="305227758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160</a:t>
            </a:fld>
            <a:endParaRPr lang="en-GB"/>
          </a:p>
        </p:txBody>
      </p:sp>
    </p:spTree>
    <p:extLst>
      <p:ext uri="{BB962C8B-B14F-4D97-AF65-F5344CB8AC3E}">
        <p14:creationId xmlns:p14="http://schemas.microsoft.com/office/powerpoint/2010/main" val="402379117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161</a:t>
            </a:fld>
            <a:endParaRPr lang="en-GB"/>
          </a:p>
        </p:txBody>
      </p:sp>
    </p:spTree>
    <p:extLst>
      <p:ext uri="{BB962C8B-B14F-4D97-AF65-F5344CB8AC3E}">
        <p14:creationId xmlns:p14="http://schemas.microsoft.com/office/powerpoint/2010/main" val="151161402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163</a:t>
            </a:fld>
            <a:endParaRPr lang="en-GB"/>
          </a:p>
        </p:txBody>
      </p:sp>
    </p:spTree>
    <p:extLst>
      <p:ext uri="{BB962C8B-B14F-4D97-AF65-F5344CB8AC3E}">
        <p14:creationId xmlns:p14="http://schemas.microsoft.com/office/powerpoint/2010/main" val="136519188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178</a:t>
            </a:fld>
            <a:endParaRPr lang="en-GB"/>
          </a:p>
        </p:txBody>
      </p:sp>
    </p:spTree>
    <p:extLst>
      <p:ext uri="{BB962C8B-B14F-4D97-AF65-F5344CB8AC3E}">
        <p14:creationId xmlns:p14="http://schemas.microsoft.com/office/powerpoint/2010/main" val="212629357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8000" dirty="0"/>
              <a:t>Our, past, surprise, bicycle, astronaut, </a:t>
            </a:r>
            <a:r>
              <a:rPr lang="en-GB" sz="8000" dirty="0" err="1"/>
              <a:t>fraught,clause</a:t>
            </a:r>
            <a:r>
              <a:rPr lang="en-GB" sz="8000" dirty="0"/>
              <a:t>, author, knowledge, experiment</a:t>
            </a:r>
          </a:p>
        </p:txBody>
      </p:sp>
      <p:sp>
        <p:nvSpPr>
          <p:cNvPr id="4" name="Slide Number Placeholder 3"/>
          <p:cNvSpPr>
            <a:spLocks noGrp="1"/>
          </p:cNvSpPr>
          <p:nvPr>
            <p:ph type="sldNum" sz="quarter" idx="5"/>
          </p:nvPr>
        </p:nvSpPr>
        <p:spPr/>
        <p:txBody>
          <a:bodyPr/>
          <a:lstStyle/>
          <a:p>
            <a:fld id="{A370640F-E73A-4148-92BA-D1C70A966614}" type="slidenum">
              <a:rPr lang="en-GB" smtClean="0"/>
              <a:t>194</a:t>
            </a:fld>
            <a:endParaRPr lang="en-GB"/>
          </a:p>
        </p:txBody>
      </p:sp>
    </p:spTree>
    <p:extLst>
      <p:ext uri="{BB962C8B-B14F-4D97-AF65-F5344CB8AC3E}">
        <p14:creationId xmlns:p14="http://schemas.microsoft.com/office/powerpoint/2010/main" val="37405623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7</a:t>
            </a:fld>
            <a:endParaRPr lang="en-GB"/>
          </a:p>
        </p:txBody>
      </p:sp>
    </p:spTree>
    <p:extLst>
      <p:ext uri="{BB962C8B-B14F-4D97-AF65-F5344CB8AC3E}">
        <p14:creationId xmlns:p14="http://schemas.microsoft.com/office/powerpoint/2010/main" val="378382332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Say these words for the quiz</a:t>
            </a:r>
          </a:p>
          <a:p>
            <a:r>
              <a:rPr lang="en-GB" dirty="0"/>
              <a:t>Medal, bored, straight, favourite,</a:t>
            </a:r>
          </a:p>
          <a:p>
            <a:r>
              <a:rPr lang="en-GB" dirty="0"/>
              <a:t>Rough, enough, through, borough, peculiar, occasion</a:t>
            </a:r>
          </a:p>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195</a:t>
            </a:fld>
            <a:endParaRPr lang="en-GB"/>
          </a:p>
        </p:txBody>
      </p:sp>
    </p:spTree>
    <p:extLst>
      <p:ext uri="{BB962C8B-B14F-4D97-AF65-F5344CB8AC3E}">
        <p14:creationId xmlns:p14="http://schemas.microsoft.com/office/powerpoint/2010/main" val="169896877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196</a:t>
            </a:fld>
            <a:endParaRPr lang="en-GB"/>
          </a:p>
        </p:txBody>
      </p:sp>
    </p:spTree>
    <p:extLst>
      <p:ext uri="{BB962C8B-B14F-4D97-AF65-F5344CB8AC3E}">
        <p14:creationId xmlns:p14="http://schemas.microsoft.com/office/powerpoint/2010/main" val="24935113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for these words to be classed </a:t>
            </a:r>
          </a:p>
        </p:txBody>
      </p:sp>
      <p:sp>
        <p:nvSpPr>
          <p:cNvPr id="4" name="Slide Number Placeholder 3"/>
          <p:cNvSpPr>
            <a:spLocks noGrp="1"/>
          </p:cNvSpPr>
          <p:nvPr>
            <p:ph type="sldNum" sz="quarter" idx="5"/>
          </p:nvPr>
        </p:nvSpPr>
        <p:spPr/>
        <p:txBody>
          <a:bodyPr/>
          <a:lstStyle/>
          <a:p>
            <a:fld id="{A370640F-E73A-4148-92BA-D1C70A966614}" type="slidenum">
              <a:rPr lang="en-GB" smtClean="0"/>
              <a:t>197</a:t>
            </a:fld>
            <a:endParaRPr lang="en-GB"/>
          </a:p>
        </p:txBody>
      </p:sp>
    </p:spTree>
    <p:extLst>
      <p:ext uri="{BB962C8B-B14F-4D97-AF65-F5344CB8AC3E}">
        <p14:creationId xmlns:p14="http://schemas.microsoft.com/office/powerpoint/2010/main" val="85910673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for these words to be classed </a:t>
            </a:r>
          </a:p>
        </p:txBody>
      </p:sp>
      <p:sp>
        <p:nvSpPr>
          <p:cNvPr id="4" name="Slide Number Placeholder 3"/>
          <p:cNvSpPr>
            <a:spLocks noGrp="1"/>
          </p:cNvSpPr>
          <p:nvPr>
            <p:ph type="sldNum" sz="quarter" idx="5"/>
          </p:nvPr>
        </p:nvSpPr>
        <p:spPr/>
        <p:txBody>
          <a:bodyPr/>
          <a:lstStyle/>
          <a:p>
            <a:fld id="{A370640F-E73A-4148-92BA-D1C70A966614}" type="slidenum">
              <a:rPr lang="en-GB" smtClean="0"/>
              <a:t>198</a:t>
            </a:fld>
            <a:endParaRPr lang="en-GB"/>
          </a:p>
        </p:txBody>
      </p:sp>
    </p:spTree>
    <p:extLst>
      <p:ext uri="{BB962C8B-B14F-4D97-AF65-F5344CB8AC3E}">
        <p14:creationId xmlns:p14="http://schemas.microsoft.com/office/powerpoint/2010/main" val="351826052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199</a:t>
            </a:fld>
            <a:endParaRPr lang="en-GB"/>
          </a:p>
        </p:txBody>
      </p:sp>
    </p:spTree>
    <p:extLst>
      <p:ext uri="{BB962C8B-B14F-4D97-AF65-F5344CB8AC3E}">
        <p14:creationId xmlns:p14="http://schemas.microsoft.com/office/powerpoint/2010/main" val="360561241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200</a:t>
            </a:fld>
            <a:endParaRPr lang="en-GB"/>
          </a:p>
        </p:txBody>
      </p:sp>
    </p:spTree>
    <p:extLst>
      <p:ext uri="{BB962C8B-B14F-4D97-AF65-F5344CB8AC3E}">
        <p14:creationId xmlns:p14="http://schemas.microsoft.com/office/powerpoint/2010/main" val="25797703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201</a:t>
            </a:fld>
            <a:endParaRPr lang="en-GB"/>
          </a:p>
        </p:txBody>
      </p:sp>
    </p:spTree>
    <p:extLst>
      <p:ext uri="{BB962C8B-B14F-4D97-AF65-F5344CB8AC3E}">
        <p14:creationId xmlns:p14="http://schemas.microsoft.com/office/powerpoint/2010/main" val="245600730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202</a:t>
            </a:fld>
            <a:endParaRPr lang="en-GB"/>
          </a:p>
        </p:txBody>
      </p:sp>
    </p:spTree>
    <p:extLst>
      <p:ext uri="{BB962C8B-B14F-4D97-AF65-F5344CB8AC3E}">
        <p14:creationId xmlns:p14="http://schemas.microsoft.com/office/powerpoint/2010/main" val="1055988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203</a:t>
            </a:fld>
            <a:endParaRPr lang="en-GB"/>
          </a:p>
        </p:txBody>
      </p:sp>
    </p:spTree>
    <p:extLst>
      <p:ext uri="{BB962C8B-B14F-4D97-AF65-F5344CB8AC3E}">
        <p14:creationId xmlns:p14="http://schemas.microsoft.com/office/powerpoint/2010/main" val="25192063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204</a:t>
            </a:fld>
            <a:endParaRPr lang="en-GB"/>
          </a:p>
        </p:txBody>
      </p:sp>
    </p:spTree>
    <p:extLst>
      <p:ext uri="{BB962C8B-B14F-4D97-AF65-F5344CB8AC3E}">
        <p14:creationId xmlns:p14="http://schemas.microsoft.com/office/powerpoint/2010/main" val="33064409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8</a:t>
            </a:fld>
            <a:endParaRPr lang="en-GB"/>
          </a:p>
        </p:txBody>
      </p:sp>
    </p:spTree>
    <p:extLst>
      <p:ext uri="{BB962C8B-B14F-4D97-AF65-F5344CB8AC3E}">
        <p14:creationId xmlns:p14="http://schemas.microsoft.com/office/powerpoint/2010/main" val="12989349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9</a:t>
            </a:fld>
            <a:endParaRPr lang="en-GB"/>
          </a:p>
        </p:txBody>
      </p:sp>
    </p:spTree>
    <p:extLst>
      <p:ext uri="{BB962C8B-B14F-4D97-AF65-F5344CB8AC3E}">
        <p14:creationId xmlns:p14="http://schemas.microsoft.com/office/powerpoint/2010/main" val="19931936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10</a:t>
            </a:fld>
            <a:endParaRPr lang="en-GB"/>
          </a:p>
        </p:txBody>
      </p:sp>
    </p:spTree>
    <p:extLst>
      <p:ext uri="{BB962C8B-B14F-4D97-AF65-F5344CB8AC3E}">
        <p14:creationId xmlns:p14="http://schemas.microsoft.com/office/powerpoint/2010/main" val="7252806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7D1D7-06E4-4E98-BF3D-7BD854000A6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2F3BD16-BC0A-47B0-9471-64872D205F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EC909D6-D61A-4D89-B4C4-105980D46EB8}"/>
              </a:ext>
            </a:extLst>
          </p:cNvPr>
          <p:cNvSpPr>
            <a:spLocks noGrp="1"/>
          </p:cNvSpPr>
          <p:nvPr>
            <p:ph type="dt" sz="half" idx="10"/>
          </p:nvPr>
        </p:nvSpPr>
        <p:spPr/>
        <p:txBody>
          <a:bodyPr/>
          <a:lstStyle/>
          <a:p>
            <a:fld id="{C924085C-17D4-4940-9BD4-E45CF49F265D}" type="datetimeFigureOut">
              <a:rPr lang="en-GB" smtClean="0"/>
              <a:t>25/05/2023</a:t>
            </a:fld>
            <a:endParaRPr lang="en-GB"/>
          </a:p>
        </p:txBody>
      </p:sp>
      <p:sp>
        <p:nvSpPr>
          <p:cNvPr id="5" name="Footer Placeholder 4">
            <a:extLst>
              <a:ext uri="{FF2B5EF4-FFF2-40B4-BE49-F238E27FC236}">
                <a16:creationId xmlns:a16="http://schemas.microsoft.com/office/drawing/2014/main" id="{00FEC934-77AD-411E-9939-DFB5FF92889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AD0067E-6E51-4C8C-ABD8-09D768CFEA22}"/>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30830025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15363-0852-4963-90D0-3A51B4CFC2E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34D8602-8AAF-4BBF-95B2-5207E0C52C8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7504686-998B-4A4A-B61A-DB8CD047B91D}"/>
              </a:ext>
            </a:extLst>
          </p:cNvPr>
          <p:cNvSpPr>
            <a:spLocks noGrp="1"/>
          </p:cNvSpPr>
          <p:nvPr>
            <p:ph type="dt" sz="half" idx="10"/>
          </p:nvPr>
        </p:nvSpPr>
        <p:spPr/>
        <p:txBody>
          <a:bodyPr/>
          <a:lstStyle/>
          <a:p>
            <a:fld id="{C924085C-17D4-4940-9BD4-E45CF49F265D}" type="datetimeFigureOut">
              <a:rPr lang="en-GB" smtClean="0"/>
              <a:t>25/05/2023</a:t>
            </a:fld>
            <a:endParaRPr lang="en-GB"/>
          </a:p>
        </p:txBody>
      </p:sp>
      <p:sp>
        <p:nvSpPr>
          <p:cNvPr id="5" name="Footer Placeholder 4">
            <a:extLst>
              <a:ext uri="{FF2B5EF4-FFF2-40B4-BE49-F238E27FC236}">
                <a16:creationId xmlns:a16="http://schemas.microsoft.com/office/drawing/2014/main" id="{7279C055-29FC-425C-9DDD-7647B5A9937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204614F-D2BD-4875-B2E2-5C56B0D0CC9E}"/>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32886499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7B39718-3A37-4F40-BD76-2EA7772642E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46A78EA-07FA-4642-925C-0C4CAE9EC2D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34BEF9C-A14C-406F-91F4-F10184F88A75}"/>
              </a:ext>
            </a:extLst>
          </p:cNvPr>
          <p:cNvSpPr>
            <a:spLocks noGrp="1"/>
          </p:cNvSpPr>
          <p:nvPr>
            <p:ph type="dt" sz="half" idx="10"/>
          </p:nvPr>
        </p:nvSpPr>
        <p:spPr/>
        <p:txBody>
          <a:bodyPr/>
          <a:lstStyle/>
          <a:p>
            <a:fld id="{C924085C-17D4-4940-9BD4-E45CF49F265D}" type="datetimeFigureOut">
              <a:rPr lang="en-GB" smtClean="0"/>
              <a:t>25/05/2023</a:t>
            </a:fld>
            <a:endParaRPr lang="en-GB"/>
          </a:p>
        </p:txBody>
      </p:sp>
      <p:sp>
        <p:nvSpPr>
          <p:cNvPr id="5" name="Footer Placeholder 4">
            <a:extLst>
              <a:ext uri="{FF2B5EF4-FFF2-40B4-BE49-F238E27FC236}">
                <a16:creationId xmlns:a16="http://schemas.microsoft.com/office/drawing/2014/main" id="{FA214318-1B68-4E1C-911F-BEB1AAA368B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92ED3EC-DEE9-4CEA-8116-DE5C20664967}"/>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4141138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0A335-589D-4212-8B4A-567E5818E11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D3416AD-D486-41D7-8FD4-B93DE7AF424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C7291C4-DF81-4623-9B2E-ED65784CE9DC}"/>
              </a:ext>
            </a:extLst>
          </p:cNvPr>
          <p:cNvSpPr>
            <a:spLocks noGrp="1"/>
          </p:cNvSpPr>
          <p:nvPr>
            <p:ph type="dt" sz="half" idx="10"/>
          </p:nvPr>
        </p:nvSpPr>
        <p:spPr/>
        <p:txBody>
          <a:bodyPr/>
          <a:lstStyle/>
          <a:p>
            <a:fld id="{C924085C-17D4-4940-9BD4-E45CF49F265D}" type="datetimeFigureOut">
              <a:rPr lang="en-GB" smtClean="0"/>
              <a:t>25/05/2023</a:t>
            </a:fld>
            <a:endParaRPr lang="en-GB"/>
          </a:p>
        </p:txBody>
      </p:sp>
      <p:sp>
        <p:nvSpPr>
          <p:cNvPr id="5" name="Footer Placeholder 4">
            <a:extLst>
              <a:ext uri="{FF2B5EF4-FFF2-40B4-BE49-F238E27FC236}">
                <a16:creationId xmlns:a16="http://schemas.microsoft.com/office/drawing/2014/main" id="{79D89318-1D44-4287-8159-5E251610133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8B4006A-2510-48CE-9424-E54D84E7D027}"/>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890901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C0F93-472F-4148-9183-A09CDE3F8E8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73306A6-08A9-4B8B-AEF4-CCB2BBCBBCA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56836CA-D445-4EF3-BC81-C393AA3D8454}"/>
              </a:ext>
            </a:extLst>
          </p:cNvPr>
          <p:cNvSpPr>
            <a:spLocks noGrp="1"/>
          </p:cNvSpPr>
          <p:nvPr>
            <p:ph type="dt" sz="half" idx="10"/>
          </p:nvPr>
        </p:nvSpPr>
        <p:spPr/>
        <p:txBody>
          <a:bodyPr/>
          <a:lstStyle/>
          <a:p>
            <a:fld id="{C924085C-17D4-4940-9BD4-E45CF49F265D}" type="datetimeFigureOut">
              <a:rPr lang="en-GB" smtClean="0"/>
              <a:t>25/05/2023</a:t>
            </a:fld>
            <a:endParaRPr lang="en-GB"/>
          </a:p>
        </p:txBody>
      </p:sp>
      <p:sp>
        <p:nvSpPr>
          <p:cNvPr id="5" name="Footer Placeholder 4">
            <a:extLst>
              <a:ext uri="{FF2B5EF4-FFF2-40B4-BE49-F238E27FC236}">
                <a16:creationId xmlns:a16="http://schemas.microsoft.com/office/drawing/2014/main" id="{77605203-48F6-4037-B0F2-D41F04B9526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3E03AA0-8B58-4E08-9831-5699D45C3492}"/>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6928018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91D03-7279-49F1-93A1-44C352A09D4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C5EF6F5-8A16-491D-B802-8A5A77A87C9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DFAA8E0-A7C2-45C8-A24B-8D3FE920F32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7F388EF-427D-4AA1-B7D9-1803CF8C7698}"/>
              </a:ext>
            </a:extLst>
          </p:cNvPr>
          <p:cNvSpPr>
            <a:spLocks noGrp="1"/>
          </p:cNvSpPr>
          <p:nvPr>
            <p:ph type="dt" sz="half" idx="10"/>
          </p:nvPr>
        </p:nvSpPr>
        <p:spPr/>
        <p:txBody>
          <a:bodyPr/>
          <a:lstStyle/>
          <a:p>
            <a:fld id="{C924085C-17D4-4940-9BD4-E45CF49F265D}" type="datetimeFigureOut">
              <a:rPr lang="en-GB" smtClean="0"/>
              <a:t>25/05/2023</a:t>
            </a:fld>
            <a:endParaRPr lang="en-GB"/>
          </a:p>
        </p:txBody>
      </p:sp>
      <p:sp>
        <p:nvSpPr>
          <p:cNvPr id="6" name="Footer Placeholder 5">
            <a:extLst>
              <a:ext uri="{FF2B5EF4-FFF2-40B4-BE49-F238E27FC236}">
                <a16:creationId xmlns:a16="http://schemas.microsoft.com/office/drawing/2014/main" id="{C707A0E5-8379-4ECE-BE3D-FD77F3F2A3A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7E42BAB-752F-4FE4-A744-8EC716E7BA28}"/>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24229222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60F65-553E-4EA7-9393-9A72405D577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13669FB-0031-4C6D-9E41-4E05ECB2555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C5828C8-B0F3-46F0-902A-B1ACECAEC1E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26F26CB-4BC7-4A91-8467-31654B6EEB9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FAC1C1D-38D1-4129-AA07-0AA1F0A9835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8735A7D-9C6F-40D5-A0ED-9B5F404DBC97}"/>
              </a:ext>
            </a:extLst>
          </p:cNvPr>
          <p:cNvSpPr>
            <a:spLocks noGrp="1"/>
          </p:cNvSpPr>
          <p:nvPr>
            <p:ph type="dt" sz="half" idx="10"/>
          </p:nvPr>
        </p:nvSpPr>
        <p:spPr/>
        <p:txBody>
          <a:bodyPr/>
          <a:lstStyle/>
          <a:p>
            <a:fld id="{C924085C-17D4-4940-9BD4-E45CF49F265D}" type="datetimeFigureOut">
              <a:rPr lang="en-GB" smtClean="0"/>
              <a:t>25/05/2023</a:t>
            </a:fld>
            <a:endParaRPr lang="en-GB"/>
          </a:p>
        </p:txBody>
      </p:sp>
      <p:sp>
        <p:nvSpPr>
          <p:cNvPr id="8" name="Footer Placeholder 7">
            <a:extLst>
              <a:ext uri="{FF2B5EF4-FFF2-40B4-BE49-F238E27FC236}">
                <a16:creationId xmlns:a16="http://schemas.microsoft.com/office/drawing/2014/main" id="{10877817-36E2-4C7A-BDD8-4850D4BB60E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F0941CB-DBD1-4B74-86E7-08C3C6B6A934}"/>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29284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C0238-1A2F-4C51-A153-DF6145D248C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8C62405-4945-4408-ABED-48428433B4BA}"/>
              </a:ext>
            </a:extLst>
          </p:cNvPr>
          <p:cNvSpPr>
            <a:spLocks noGrp="1"/>
          </p:cNvSpPr>
          <p:nvPr>
            <p:ph type="dt" sz="half" idx="10"/>
          </p:nvPr>
        </p:nvSpPr>
        <p:spPr/>
        <p:txBody>
          <a:bodyPr/>
          <a:lstStyle/>
          <a:p>
            <a:fld id="{C924085C-17D4-4940-9BD4-E45CF49F265D}" type="datetimeFigureOut">
              <a:rPr lang="en-GB" smtClean="0"/>
              <a:t>25/05/2023</a:t>
            </a:fld>
            <a:endParaRPr lang="en-GB"/>
          </a:p>
        </p:txBody>
      </p:sp>
      <p:sp>
        <p:nvSpPr>
          <p:cNvPr id="4" name="Footer Placeholder 3">
            <a:extLst>
              <a:ext uri="{FF2B5EF4-FFF2-40B4-BE49-F238E27FC236}">
                <a16:creationId xmlns:a16="http://schemas.microsoft.com/office/drawing/2014/main" id="{3963D6D0-44BD-4A1E-9583-6E8AF875422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BDD4CD4-0D84-49DF-AFC8-E54976B98459}"/>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2655172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1E7176-B8DC-482C-A7E4-DAAE3F2242DE}"/>
              </a:ext>
            </a:extLst>
          </p:cNvPr>
          <p:cNvSpPr>
            <a:spLocks noGrp="1"/>
          </p:cNvSpPr>
          <p:nvPr>
            <p:ph type="dt" sz="half" idx="10"/>
          </p:nvPr>
        </p:nvSpPr>
        <p:spPr/>
        <p:txBody>
          <a:bodyPr/>
          <a:lstStyle/>
          <a:p>
            <a:fld id="{C924085C-17D4-4940-9BD4-E45CF49F265D}" type="datetimeFigureOut">
              <a:rPr lang="en-GB" smtClean="0"/>
              <a:t>25/05/2023</a:t>
            </a:fld>
            <a:endParaRPr lang="en-GB"/>
          </a:p>
        </p:txBody>
      </p:sp>
      <p:sp>
        <p:nvSpPr>
          <p:cNvPr id="3" name="Footer Placeholder 2">
            <a:extLst>
              <a:ext uri="{FF2B5EF4-FFF2-40B4-BE49-F238E27FC236}">
                <a16:creationId xmlns:a16="http://schemas.microsoft.com/office/drawing/2014/main" id="{B175A30A-10FC-4EEE-BAFD-E933773B8C5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371F090-BEFF-41CC-ADD0-47A9B3C3E715}"/>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21109638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B18BF-38B7-4A72-9B1B-2F8A050507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5CE2087-88B0-4162-8398-166D4359261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84C0594-4042-4486-9C0E-238FF070AE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DB341A-4847-4FA0-B7D0-0C1824CF6C67}"/>
              </a:ext>
            </a:extLst>
          </p:cNvPr>
          <p:cNvSpPr>
            <a:spLocks noGrp="1"/>
          </p:cNvSpPr>
          <p:nvPr>
            <p:ph type="dt" sz="half" idx="10"/>
          </p:nvPr>
        </p:nvSpPr>
        <p:spPr/>
        <p:txBody>
          <a:bodyPr/>
          <a:lstStyle/>
          <a:p>
            <a:fld id="{C924085C-17D4-4940-9BD4-E45CF49F265D}" type="datetimeFigureOut">
              <a:rPr lang="en-GB" smtClean="0"/>
              <a:t>25/05/2023</a:t>
            </a:fld>
            <a:endParaRPr lang="en-GB"/>
          </a:p>
        </p:txBody>
      </p:sp>
      <p:sp>
        <p:nvSpPr>
          <p:cNvPr id="6" name="Footer Placeholder 5">
            <a:extLst>
              <a:ext uri="{FF2B5EF4-FFF2-40B4-BE49-F238E27FC236}">
                <a16:creationId xmlns:a16="http://schemas.microsoft.com/office/drawing/2014/main" id="{2C51D541-ED28-4D25-8166-EDF6BAC70A5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2106F73-3CB8-48F0-BA19-978D56F0F91B}"/>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10929981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6F72C-B1B7-44AF-986F-41D991D755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836B94B-8F2D-47DC-8967-44566C38C9F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A69B9EE-037F-40CB-804D-362F99D863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27D70B8-9C84-447D-901A-DF22087DFC0A}"/>
              </a:ext>
            </a:extLst>
          </p:cNvPr>
          <p:cNvSpPr>
            <a:spLocks noGrp="1"/>
          </p:cNvSpPr>
          <p:nvPr>
            <p:ph type="dt" sz="half" idx="10"/>
          </p:nvPr>
        </p:nvSpPr>
        <p:spPr/>
        <p:txBody>
          <a:bodyPr/>
          <a:lstStyle/>
          <a:p>
            <a:fld id="{C924085C-17D4-4940-9BD4-E45CF49F265D}" type="datetimeFigureOut">
              <a:rPr lang="en-GB" smtClean="0"/>
              <a:t>25/05/2023</a:t>
            </a:fld>
            <a:endParaRPr lang="en-GB"/>
          </a:p>
        </p:txBody>
      </p:sp>
      <p:sp>
        <p:nvSpPr>
          <p:cNvPr id="6" name="Footer Placeholder 5">
            <a:extLst>
              <a:ext uri="{FF2B5EF4-FFF2-40B4-BE49-F238E27FC236}">
                <a16:creationId xmlns:a16="http://schemas.microsoft.com/office/drawing/2014/main" id="{98167344-0B64-49BE-87AF-90C9884C872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6B27414-FCF5-4353-8146-32DF2CF66CA3}"/>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35377002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D7FF446-D0D7-4C28-B2B6-7EFB85CC5E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956BC68-EC3F-4437-B988-DF914F25F95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AFFA33D-3EC1-4C48-A3AB-325DF7C0E1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24085C-17D4-4940-9BD4-E45CF49F265D}" type="datetimeFigureOut">
              <a:rPr lang="en-GB" smtClean="0"/>
              <a:t>25/05/2023</a:t>
            </a:fld>
            <a:endParaRPr lang="en-GB"/>
          </a:p>
        </p:txBody>
      </p:sp>
      <p:sp>
        <p:nvSpPr>
          <p:cNvPr id="5" name="Footer Placeholder 4">
            <a:extLst>
              <a:ext uri="{FF2B5EF4-FFF2-40B4-BE49-F238E27FC236}">
                <a16:creationId xmlns:a16="http://schemas.microsoft.com/office/drawing/2014/main" id="{10D193DD-441F-4233-84E7-2B8E3135E7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B55801E-F21C-43C7-8D0F-5A3A768EBB0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BE15E3-C22B-43AB-BCBC-894D1A9C78C2}" type="slidenum">
              <a:rPr lang="en-GB" smtClean="0"/>
              <a:t>‹#›</a:t>
            </a:fld>
            <a:endParaRPr lang="en-GB"/>
          </a:p>
        </p:txBody>
      </p:sp>
    </p:spTree>
    <p:extLst>
      <p:ext uri="{BB962C8B-B14F-4D97-AF65-F5344CB8AC3E}">
        <p14:creationId xmlns:p14="http://schemas.microsoft.com/office/powerpoint/2010/main" val="24022290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1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1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3.xml"/></Relationships>
</file>

<file path=ppt/slides/_rels/slide13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3.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3.xml"/></Relationships>
</file>

<file path=ppt/slides/_rels/slide13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3.xml"/></Relationships>
</file>

<file path=ppt/slides/_rels/slide13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3.xml"/></Relationships>
</file>

<file path=ppt/slides/_rels/slide13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14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3.xml"/></Relationships>
</file>

<file path=ppt/slides/_rels/slide14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15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197.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0.xml.rels><?xml version="1.0" encoding="UTF-8" standalone="yes"?>
<Relationships xmlns="http://schemas.openxmlformats.org/package/2006/relationships"><Relationship Id="rId3" Type="http://schemas.openxmlformats.org/officeDocument/2006/relationships/hyperlink" Target="https://www.etymonline.com/word/sure#etymonline_v_22407" TargetMode="External"/><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201.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202.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203.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204.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92607-E334-409C-8872-AB6363C33D0F}"/>
              </a:ext>
            </a:extLst>
          </p:cNvPr>
          <p:cNvSpPr>
            <a:spLocks noGrp="1"/>
          </p:cNvSpPr>
          <p:nvPr>
            <p:ph type="ctrTitle"/>
          </p:nvPr>
        </p:nvSpPr>
        <p:spPr/>
        <p:txBody>
          <a:bodyPr/>
          <a:lstStyle/>
          <a:p>
            <a:r>
              <a:rPr lang="en-GB" dirty="0">
                <a:latin typeface="Twinkl Cursive Looped" panose="02000000000000000000" pitchFamily="2" charset="0"/>
              </a:rPr>
              <a:t>Spelling Y5</a:t>
            </a:r>
          </a:p>
        </p:txBody>
      </p:sp>
      <p:sp>
        <p:nvSpPr>
          <p:cNvPr id="3" name="Subtitle 2">
            <a:extLst>
              <a:ext uri="{FF2B5EF4-FFF2-40B4-BE49-F238E27FC236}">
                <a16:creationId xmlns:a16="http://schemas.microsoft.com/office/drawing/2014/main" id="{9B667196-C5B4-45FC-B5E8-3B190D7A595C}"/>
              </a:ext>
            </a:extLst>
          </p:cNvPr>
          <p:cNvSpPr>
            <a:spLocks noGrp="1"/>
          </p:cNvSpPr>
          <p:nvPr>
            <p:ph type="subTitle" idx="1"/>
          </p:nvPr>
        </p:nvSpPr>
        <p:spPr/>
        <p:txBody>
          <a:bodyPr>
            <a:normAutofit lnSpcReduction="10000"/>
          </a:bodyPr>
          <a:lstStyle/>
          <a:p>
            <a:r>
              <a:rPr lang="en-GB" dirty="0">
                <a:latin typeface="Twinkl Cursive Looped" panose="02000000000000000000" pitchFamily="2" charset="0"/>
              </a:rPr>
              <a:t>Mastering spellings: building on the foundations of phonics </a:t>
            </a:r>
          </a:p>
          <a:p>
            <a:endParaRPr lang="en-GB" dirty="0">
              <a:latin typeface="Twinkl Cursive Looped" panose="02000000000000000000" pitchFamily="2" charset="0"/>
            </a:endParaRPr>
          </a:p>
          <a:p>
            <a:r>
              <a:rPr lang="en-GB" dirty="0">
                <a:latin typeface="Twinkl Cursive Looped" panose="02000000000000000000" pitchFamily="2" charset="0"/>
              </a:rPr>
              <a:t>Autumn 1</a:t>
            </a:r>
          </a:p>
          <a:p>
            <a:r>
              <a:rPr lang="en-GB" dirty="0">
                <a:latin typeface="Twinkl Cursive Looped" panose="02000000000000000000" pitchFamily="2" charset="0"/>
              </a:rPr>
              <a:t>Week 1</a:t>
            </a:r>
          </a:p>
          <a:p>
            <a:endParaRPr lang="en-GB" dirty="0"/>
          </a:p>
          <a:p>
            <a:endParaRPr lang="en-GB" dirty="0"/>
          </a:p>
        </p:txBody>
      </p:sp>
    </p:spTree>
    <p:extLst>
      <p:ext uri="{BB962C8B-B14F-4D97-AF65-F5344CB8AC3E}">
        <p14:creationId xmlns:p14="http://schemas.microsoft.com/office/powerpoint/2010/main" val="39455799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My mum repaired the back tyre on my bicycle.</a:t>
            </a:r>
          </a:p>
        </p:txBody>
      </p:sp>
      <p:sp>
        <p:nvSpPr>
          <p:cNvPr id="4" name="Title 1">
            <a:extLst>
              <a:ext uri="{FF2B5EF4-FFF2-40B4-BE49-F238E27FC236}">
                <a16:creationId xmlns:a16="http://schemas.microsoft.com/office/drawing/2014/main" id="{430A486D-391A-5673-F584-2984F898B09C}"/>
              </a:ext>
            </a:extLst>
          </p:cNvPr>
          <p:cNvSpPr txBox="1">
            <a:spLocks/>
          </p:cNvSpPr>
          <p:nvPr/>
        </p:nvSpPr>
        <p:spPr>
          <a:xfrm>
            <a:off x="6089650" y="3771900"/>
            <a:ext cx="3200400" cy="790575"/>
          </a:xfrm>
          <a:prstGeom prst="rect">
            <a:avLst/>
          </a:prstGeom>
          <a:solidFill>
            <a:schemeClr val="bg1">
              <a:lumMod val="95000"/>
            </a:schemeClr>
          </a:solidFill>
        </p:spPr>
        <p:txBody>
          <a:bodyPr vert="horz" lIns="91440" tIns="45720" rIns="91440" bIns="45720" rtlCol="0" anchor="b">
            <a:normAutofit fontScale="90000" lnSpcReduction="1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a:t>
            </a:r>
            <a:endParaRPr lang="en-GB" i="1" dirty="0"/>
          </a:p>
        </p:txBody>
      </p:sp>
    </p:spTree>
    <p:extLst>
      <p:ext uri="{BB962C8B-B14F-4D97-AF65-F5344CB8AC3E}">
        <p14:creationId xmlns:p14="http://schemas.microsoft.com/office/powerpoint/2010/main" val="3809071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astronaut</a:t>
            </a:r>
            <a:endParaRPr lang="en-GB" i="1" dirty="0">
              <a:latin typeface="Twinkl Cursive Looped" panose="02000000000000000000" pitchFamily="2" charset="0"/>
            </a:endParaRPr>
          </a:p>
        </p:txBody>
      </p:sp>
      <p:sp>
        <p:nvSpPr>
          <p:cNvPr id="3" name="Rectangle 2">
            <a:extLst>
              <a:ext uri="{FF2B5EF4-FFF2-40B4-BE49-F238E27FC236}">
                <a16:creationId xmlns:a16="http://schemas.microsoft.com/office/drawing/2014/main" id="{CADDE2D9-BBEE-4B60-9EA8-8BE166E5866C}"/>
              </a:ext>
            </a:extLst>
          </p:cNvPr>
          <p:cNvSpPr/>
          <p:nvPr/>
        </p:nvSpPr>
        <p:spPr>
          <a:xfrm>
            <a:off x="6629399" y="3698304"/>
            <a:ext cx="819151" cy="67979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2" descr="Astronauts!!! 👨‍🚀🚀🌙 | Astronaut cartoon, Astronaut illustration, Cartoon  illustration">
            <a:extLst>
              <a:ext uri="{FF2B5EF4-FFF2-40B4-BE49-F238E27FC236}">
                <a16:creationId xmlns:a16="http://schemas.microsoft.com/office/drawing/2014/main" id="{82F43801-BA7A-DED6-1BF9-085FA3BC58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373" y="339471"/>
            <a:ext cx="2466975" cy="1847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163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applause</a:t>
            </a:r>
            <a:r>
              <a:rPr lang="en-GB" dirty="0"/>
              <a:t> </a:t>
            </a:r>
            <a:r>
              <a:rPr lang="en-GB" dirty="0">
                <a:solidFill>
                  <a:schemeClr val="bg1"/>
                </a:solidFill>
              </a:rPr>
              <a:t>n</a:t>
            </a:r>
            <a:endParaRPr lang="en-GB" i="1" dirty="0">
              <a:solidFill>
                <a:schemeClr val="bg1"/>
              </a:solidFill>
            </a:endParaRPr>
          </a:p>
        </p:txBody>
      </p:sp>
      <p:sp>
        <p:nvSpPr>
          <p:cNvPr id="3" name="Rectangle 2">
            <a:extLst>
              <a:ext uri="{FF2B5EF4-FFF2-40B4-BE49-F238E27FC236}">
                <a16:creationId xmlns:a16="http://schemas.microsoft.com/office/drawing/2014/main" id="{B8ADA5B7-6E68-4607-8157-D542A9E80543}"/>
              </a:ext>
            </a:extLst>
          </p:cNvPr>
          <p:cNvSpPr/>
          <p:nvPr/>
        </p:nvSpPr>
        <p:spPr>
          <a:xfrm>
            <a:off x="5768375" y="3800272"/>
            <a:ext cx="880075" cy="76220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a:t>tt</a:t>
            </a:r>
            <a:endParaRPr lang="en-GB" dirty="0"/>
          </a:p>
        </p:txBody>
      </p:sp>
      <p:pic>
        <p:nvPicPr>
          <p:cNvPr id="4" name="Picture 2" descr="Emoji Clap Hand Emoticon Set Encouragement Cartoon Applause Icon. Clap  Hands Vector Icon Stock Vector - Illustration of people, emoji: 197793598">
            <a:extLst>
              <a:ext uri="{FF2B5EF4-FFF2-40B4-BE49-F238E27FC236}">
                <a16:creationId xmlns:a16="http://schemas.microsoft.com/office/drawing/2014/main" id="{6B778CF6-2814-9379-31F1-9062F8ACC2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9268" y="357188"/>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8838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4624174"/>
            <a:ext cx="10515600" cy="2253175"/>
          </a:xfrm>
        </p:spPr>
        <p:txBody>
          <a:bodyPr>
            <a:normAutofit fontScale="90000"/>
          </a:bodyPr>
          <a:lstStyle/>
          <a:p>
            <a:pPr algn="ct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a person who is trained to travel in spacecraft.</a:t>
            </a:r>
            <a:endParaRPr lang="en-GB" i="1" dirty="0">
              <a:latin typeface="Twinkl Cursive Looped" panose="02000000000000000000" pitchFamily="2" charset="0"/>
            </a:endParaRPr>
          </a:p>
        </p:txBody>
      </p:sp>
      <p:sp>
        <p:nvSpPr>
          <p:cNvPr id="3" name="TextBox 2">
            <a:extLst>
              <a:ext uri="{FF2B5EF4-FFF2-40B4-BE49-F238E27FC236}">
                <a16:creationId xmlns:a16="http://schemas.microsoft.com/office/drawing/2014/main" id="{E7C94940-C41F-1172-E30E-B39D0EBBA2B5}"/>
              </a:ext>
            </a:extLst>
          </p:cNvPr>
          <p:cNvSpPr txBox="1"/>
          <p:nvPr/>
        </p:nvSpPr>
        <p:spPr>
          <a:xfrm>
            <a:off x="5048250" y="3516566"/>
            <a:ext cx="2095499" cy="923330"/>
          </a:xfrm>
          <a:prstGeom prst="rect">
            <a:avLst/>
          </a:prstGeom>
          <a:noFill/>
        </p:spPr>
        <p:txBody>
          <a:bodyPr wrap="square" rtlCol="0">
            <a:spAutoFit/>
          </a:bodyPr>
          <a:lstStyle/>
          <a:p>
            <a:r>
              <a:rPr lang="en-GB" sz="5400" dirty="0">
                <a:latin typeface="Twinkl Cursive Looped" panose="02000000000000000000" pitchFamily="2" charset="0"/>
              </a:rPr>
              <a:t>NOUN</a:t>
            </a:r>
          </a:p>
        </p:txBody>
      </p:sp>
      <p:sp>
        <p:nvSpPr>
          <p:cNvPr id="6" name="TextBox 5">
            <a:extLst>
              <a:ext uri="{FF2B5EF4-FFF2-40B4-BE49-F238E27FC236}">
                <a16:creationId xmlns:a16="http://schemas.microsoft.com/office/drawing/2014/main" id="{4B73F41D-2B2E-C97C-71E3-20199483BE1B}"/>
              </a:ext>
            </a:extLst>
          </p:cNvPr>
          <p:cNvSpPr txBox="1"/>
          <p:nvPr/>
        </p:nvSpPr>
        <p:spPr>
          <a:xfrm>
            <a:off x="10744880" y="2804600"/>
            <a:ext cx="880382" cy="369332"/>
          </a:xfrm>
          <a:prstGeom prst="rect">
            <a:avLst/>
          </a:prstGeom>
          <a:noFill/>
        </p:spPr>
        <p:txBody>
          <a:bodyPr wrap="square" rtlCol="0">
            <a:spAutoFit/>
          </a:bodyPr>
          <a:lstStyle/>
          <a:p>
            <a:r>
              <a:rPr lang="en-GB" dirty="0">
                <a:latin typeface="Twinkl Cursive Looped" panose="02000000000000000000" pitchFamily="2" charset="0"/>
              </a:rPr>
              <a:t> </a:t>
            </a:r>
          </a:p>
        </p:txBody>
      </p:sp>
      <p:pic>
        <p:nvPicPr>
          <p:cNvPr id="34818" name="Picture 2" descr="Astronauts!!! 👨‍🚀🚀🌙 | Astronaut cartoon, Astronaut illustration, Cartoon  illustration">
            <a:extLst>
              <a:ext uri="{FF2B5EF4-FFF2-40B4-BE49-F238E27FC236}">
                <a16:creationId xmlns:a16="http://schemas.microsoft.com/office/drawing/2014/main" id="{39D3C5B7-F9E6-4E8F-B92A-60104B3A4C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373" y="339471"/>
            <a:ext cx="2466975" cy="184785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5D4DBD0D-BFA0-B216-A962-54121035E521}"/>
              </a:ext>
            </a:extLst>
          </p:cNvPr>
          <p:cNvSpPr txBox="1"/>
          <p:nvPr/>
        </p:nvSpPr>
        <p:spPr>
          <a:xfrm>
            <a:off x="4330212" y="508338"/>
            <a:ext cx="6093068"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astronaut</a:t>
            </a:r>
            <a:endParaRPr lang="en-GB" dirty="0"/>
          </a:p>
        </p:txBody>
      </p:sp>
      <p:sp>
        <p:nvSpPr>
          <p:cNvPr id="8" name="TextBox 7">
            <a:extLst>
              <a:ext uri="{FF2B5EF4-FFF2-40B4-BE49-F238E27FC236}">
                <a16:creationId xmlns:a16="http://schemas.microsoft.com/office/drawing/2014/main" id="{F7573907-BA16-3E9C-3A0F-C8073797836F}"/>
              </a:ext>
            </a:extLst>
          </p:cNvPr>
          <p:cNvSpPr txBox="1"/>
          <p:nvPr/>
        </p:nvSpPr>
        <p:spPr>
          <a:xfrm>
            <a:off x="2631099" y="1973991"/>
            <a:ext cx="9478107"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astron + au + t = astronaut</a:t>
            </a:r>
            <a:endParaRPr lang="en-GB" dirty="0"/>
          </a:p>
        </p:txBody>
      </p:sp>
    </p:spTree>
    <p:extLst>
      <p:ext uri="{BB962C8B-B14F-4D97-AF65-F5344CB8AC3E}">
        <p14:creationId xmlns:p14="http://schemas.microsoft.com/office/powerpoint/2010/main" val="3805482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8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8" grpId="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4987719"/>
            <a:ext cx="10515600" cy="1754364"/>
          </a:xfrm>
        </p:spPr>
        <p:txBody>
          <a:bodyPr>
            <a:normAutofit/>
          </a:bodyPr>
          <a:lstStyle/>
          <a:p>
            <a:pPr algn="ctr"/>
            <a:r>
              <a:rPr lang="en-GB" dirty="0">
                <a:latin typeface="Twinkl Cursive Looped" panose="02000000000000000000" pitchFamily="2" charset="0"/>
              </a:rPr>
              <a:t>Definition – approval or praise expressed by clapping.</a:t>
            </a:r>
            <a:endParaRPr lang="en-GB" i="1" dirty="0">
              <a:latin typeface="Twinkl Cursive Looped" panose="02000000000000000000" pitchFamily="2" charset="0"/>
            </a:endParaRPr>
          </a:p>
        </p:txBody>
      </p:sp>
      <p:sp>
        <p:nvSpPr>
          <p:cNvPr id="3" name="TextBox 2">
            <a:extLst>
              <a:ext uri="{FF2B5EF4-FFF2-40B4-BE49-F238E27FC236}">
                <a16:creationId xmlns:a16="http://schemas.microsoft.com/office/drawing/2014/main" id="{E7C94940-C41F-1172-E30E-B39D0EBBA2B5}"/>
              </a:ext>
            </a:extLst>
          </p:cNvPr>
          <p:cNvSpPr txBox="1"/>
          <p:nvPr/>
        </p:nvSpPr>
        <p:spPr>
          <a:xfrm>
            <a:off x="4784271" y="3712022"/>
            <a:ext cx="2623457" cy="923330"/>
          </a:xfrm>
          <a:prstGeom prst="rect">
            <a:avLst/>
          </a:prstGeom>
          <a:noFill/>
        </p:spPr>
        <p:txBody>
          <a:bodyPr wrap="square" rtlCol="0">
            <a:spAutoFit/>
          </a:bodyPr>
          <a:lstStyle/>
          <a:p>
            <a:r>
              <a:rPr lang="en-GB" sz="5400" dirty="0">
                <a:latin typeface="Twinkl Cursive Looped" panose="02000000000000000000" pitchFamily="2" charset="0"/>
              </a:rPr>
              <a:t>NOUN</a:t>
            </a:r>
          </a:p>
        </p:txBody>
      </p:sp>
      <p:pic>
        <p:nvPicPr>
          <p:cNvPr id="36866" name="Picture 2" descr="Emoji Clap Hand Emoticon Set Encouragement Cartoon Applause Icon. Clap  Hands Vector Icon Stock Vector - Illustration of people, emoji: 197793598">
            <a:extLst>
              <a:ext uri="{FF2B5EF4-FFF2-40B4-BE49-F238E27FC236}">
                <a16:creationId xmlns:a16="http://schemas.microsoft.com/office/drawing/2014/main" id="{C1730E80-28B4-4E4F-8E81-8F7B09ED45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9268" y="357188"/>
            <a:ext cx="2143125" cy="21431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9AEE1C7-FB34-51AF-AD6C-649AB16AF00E}"/>
              </a:ext>
            </a:extLst>
          </p:cNvPr>
          <p:cNvSpPr txBox="1"/>
          <p:nvPr/>
        </p:nvSpPr>
        <p:spPr>
          <a:xfrm>
            <a:off x="4242289" y="461745"/>
            <a:ext cx="6093068"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applause</a:t>
            </a:r>
            <a:endParaRPr lang="en-GB" dirty="0"/>
          </a:p>
        </p:txBody>
      </p:sp>
      <p:sp>
        <p:nvSpPr>
          <p:cNvPr id="7" name="TextBox 6">
            <a:extLst>
              <a:ext uri="{FF2B5EF4-FFF2-40B4-BE49-F238E27FC236}">
                <a16:creationId xmlns:a16="http://schemas.microsoft.com/office/drawing/2014/main" id="{528DFF50-2891-78AF-336F-9EACEA164FE1}"/>
              </a:ext>
            </a:extLst>
          </p:cNvPr>
          <p:cNvSpPr txBox="1"/>
          <p:nvPr/>
        </p:nvSpPr>
        <p:spPr>
          <a:xfrm>
            <a:off x="2201984" y="2065161"/>
            <a:ext cx="9145466"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appl + au + se = applause</a:t>
            </a:r>
            <a:endParaRPr lang="en-GB" dirty="0"/>
          </a:p>
        </p:txBody>
      </p:sp>
    </p:spTree>
    <p:extLst>
      <p:ext uri="{BB962C8B-B14F-4D97-AF65-F5344CB8AC3E}">
        <p14:creationId xmlns:p14="http://schemas.microsoft.com/office/powerpoint/2010/main" val="1359684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86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7" grpId="0"/>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She was the first astronaut to be a citizen of France.</a:t>
            </a:r>
            <a:endParaRPr lang="en-GB" i="1" dirty="0"/>
          </a:p>
        </p:txBody>
      </p:sp>
      <p:sp>
        <p:nvSpPr>
          <p:cNvPr id="3" name="Title 1">
            <a:extLst>
              <a:ext uri="{FF2B5EF4-FFF2-40B4-BE49-F238E27FC236}">
                <a16:creationId xmlns:a16="http://schemas.microsoft.com/office/drawing/2014/main" id="{7E770596-D07F-CB3C-25B7-BE3462BB5E8A}"/>
              </a:ext>
            </a:extLst>
          </p:cNvPr>
          <p:cNvSpPr txBox="1">
            <a:spLocks/>
          </p:cNvSpPr>
          <p:nvPr/>
        </p:nvSpPr>
        <p:spPr>
          <a:xfrm>
            <a:off x="6330461" y="2884610"/>
            <a:ext cx="3130062" cy="937040"/>
          </a:xfrm>
          <a:prstGeom prst="rect">
            <a:avLst/>
          </a:prstGeom>
          <a:solidFill>
            <a:schemeClr val="bg1">
              <a:lumMod val="95000"/>
            </a:schemeClr>
          </a:solidFill>
        </p:spPr>
        <p:txBody>
          <a:bodyPr vert="horz" lIns="91440" tIns="45720" rIns="91440" bIns="45720" rtlCol="0" anchor="b">
            <a:normAutofit fontScale="67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_________</a:t>
            </a:r>
            <a:endParaRPr lang="en-GB" i="1" dirty="0"/>
          </a:p>
        </p:txBody>
      </p:sp>
    </p:spTree>
    <p:extLst>
      <p:ext uri="{BB962C8B-B14F-4D97-AF65-F5344CB8AC3E}">
        <p14:creationId xmlns:p14="http://schemas.microsoft.com/office/powerpoint/2010/main" val="196369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They gave her a round of applause.</a:t>
            </a:r>
            <a:endParaRPr lang="en-GB" i="1" dirty="0"/>
          </a:p>
        </p:txBody>
      </p:sp>
      <p:sp>
        <p:nvSpPr>
          <p:cNvPr id="3" name="Title 1">
            <a:extLst>
              <a:ext uri="{FF2B5EF4-FFF2-40B4-BE49-F238E27FC236}">
                <a16:creationId xmlns:a16="http://schemas.microsoft.com/office/drawing/2014/main" id="{B8D9DE48-80BF-D0CB-4267-2B20A7F041D0}"/>
              </a:ext>
            </a:extLst>
          </p:cNvPr>
          <p:cNvSpPr txBox="1">
            <a:spLocks/>
          </p:cNvSpPr>
          <p:nvPr/>
        </p:nvSpPr>
        <p:spPr>
          <a:xfrm>
            <a:off x="4530969" y="3821650"/>
            <a:ext cx="3130062" cy="937040"/>
          </a:xfrm>
          <a:prstGeom prst="rect">
            <a:avLst/>
          </a:prstGeom>
          <a:solidFill>
            <a:schemeClr val="bg1">
              <a:lumMod val="95000"/>
            </a:schemeClr>
          </a:solidFill>
        </p:spPr>
        <p:txBody>
          <a:bodyPr vert="horz" lIns="91440" tIns="45720" rIns="91440" bIns="45720" rtlCol="0" anchor="b">
            <a:normAutofit fontScale="67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_________</a:t>
            </a:r>
            <a:endParaRPr lang="en-GB" i="1" dirty="0"/>
          </a:p>
        </p:txBody>
      </p:sp>
    </p:spTree>
    <p:extLst>
      <p:ext uri="{BB962C8B-B14F-4D97-AF65-F5344CB8AC3E}">
        <p14:creationId xmlns:p14="http://schemas.microsoft.com/office/powerpoint/2010/main" val="2369762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New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427353608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5269" y="5067886"/>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Definition - </a:t>
            </a:r>
            <a:r>
              <a:rPr lang="en-GB" sz="4400" dirty="0">
                <a:latin typeface="Twinkl Cursive Looped" panose="02000000000000000000" pitchFamily="2" charset="0"/>
              </a:rPr>
              <a:t>facts, information, and skills acquired through experience or education; the theoretical or practical understanding of a subject</a:t>
            </a:r>
            <a:endParaRPr lang="en-GB" i="1" dirty="0">
              <a:latin typeface="Twinkl Cursive Looped" panose="02000000000000000000" pitchFamily="2" charset="0"/>
            </a:endParaRPr>
          </a:p>
        </p:txBody>
      </p:sp>
      <p:pic>
        <p:nvPicPr>
          <p:cNvPr id="3" name="Picture 2">
            <a:extLst>
              <a:ext uri="{FF2B5EF4-FFF2-40B4-BE49-F238E27FC236}">
                <a16:creationId xmlns:a16="http://schemas.microsoft.com/office/drawing/2014/main" id="{3A6AE2E4-6233-4998-BDB6-8FC70154AE25}"/>
              </a:ext>
            </a:extLst>
          </p:cNvPr>
          <p:cNvPicPr>
            <a:picLocks noChangeAspect="1"/>
          </p:cNvPicPr>
          <p:nvPr/>
        </p:nvPicPr>
        <p:blipFill>
          <a:blip r:embed="rId2"/>
          <a:stretch>
            <a:fillRect/>
          </a:stretch>
        </p:blipFill>
        <p:spPr>
          <a:xfrm>
            <a:off x="565311" y="809659"/>
            <a:ext cx="2145978" cy="2139881"/>
          </a:xfrm>
          <a:prstGeom prst="rect">
            <a:avLst/>
          </a:prstGeom>
        </p:spPr>
      </p:pic>
      <p:sp>
        <p:nvSpPr>
          <p:cNvPr id="5" name="TextBox 4">
            <a:extLst>
              <a:ext uri="{FF2B5EF4-FFF2-40B4-BE49-F238E27FC236}">
                <a16:creationId xmlns:a16="http://schemas.microsoft.com/office/drawing/2014/main" id="{C96212A7-44C2-89A2-7CEE-B1B2DA9B9B32}"/>
              </a:ext>
            </a:extLst>
          </p:cNvPr>
          <p:cNvSpPr txBox="1"/>
          <p:nvPr/>
        </p:nvSpPr>
        <p:spPr>
          <a:xfrm>
            <a:off x="3767504" y="774451"/>
            <a:ext cx="6093068"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knowledge</a:t>
            </a:r>
            <a:endParaRPr lang="en-GB" dirty="0"/>
          </a:p>
        </p:txBody>
      </p:sp>
      <p:sp>
        <p:nvSpPr>
          <p:cNvPr id="7" name="TextBox 6">
            <a:extLst>
              <a:ext uri="{FF2B5EF4-FFF2-40B4-BE49-F238E27FC236}">
                <a16:creationId xmlns:a16="http://schemas.microsoft.com/office/drawing/2014/main" id="{F729D655-2692-DA91-7598-57E191A7F973}"/>
              </a:ext>
            </a:extLst>
          </p:cNvPr>
          <p:cNvSpPr txBox="1"/>
          <p:nvPr/>
        </p:nvSpPr>
        <p:spPr>
          <a:xfrm>
            <a:off x="4312627" y="2270538"/>
            <a:ext cx="6093068"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NOUN</a:t>
            </a:r>
            <a:endParaRPr lang="en-GB" dirty="0"/>
          </a:p>
        </p:txBody>
      </p:sp>
    </p:spTree>
    <p:extLst>
      <p:ext uri="{BB962C8B-B14F-4D97-AF65-F5344CB8AC3E}">
        <p14:creationId xmlns:p14="http://schemas.microsoft.com/office/powerpoint/2010/main" val="1690318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br>
            <a:r>
              <a:rPr lang="en-GB" dirty="0">
                <a:latin typeface="Twinkl Cursive Looped" panose="02000000000000000000" pitchFamily="2" charset="0"/>
              </a:rPr>
              <a:t>He has a fantastic recall of general knowledge.</a:t>
            </a:r>
            <a:endParaRPr lang="en-GB" i="1" dirty="0">
              <a:latin typeface="Twinkl Cursive Looped" panose="02000000000000000000" pitchFamily="2" charset="0"/>
            </a:endParaRPr>
          </a:p>
        </p:txBody>
      </p:sp>
      <p:sp>
        <p:nvSpPr>
          <p:cNvPr id="3" name="Title 1">
            <a:extLst>
              <a:ext uri="{FF2B5EF4-FFF2-40B4-BE49-F238E27FC236}">
                <a16:creationId xmlns:a16="http://schemas.microsoft.com/office/drawing/2014/main" id="{C0E156E3-4CD4-FCFF-9CB6-78053F2B5612}"/>
              </a:ext>
            </a:extLst>
          </p:cNvPr>
          <p:cNvSpPr txBox="1">
            <a:spLocks/>
          </p:cNvSpPr>
          <p:nvPr/>
        </p:nvSpPr>
        <p:spPr>
          <a:xfrm>
            <a:off x="5662246" y="3675186"/>
            <a:ext cx="3130062" cy="937040"/>
          </a:xfrm>
          <a:prstGeom prst="rect">
            <a:avLst/>
          </a:prstGeom>
          <a:solidFill>
            <a:schemeClr val="bg1">
              <a:lumMod val="95000"/>
            </a:schemeClr>
          </a:solidFill>
        </p:spPr>
        <p:txBody>
          <a:bodyPr vert="horz" lIns="91440" tIns="45720" rIns="91440" bIns="45720" rtlCol="0" anchor="b">
            <a:normAutofit fontScale="67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_________</a:t>
            </a:r>
            <a:endParaRPr lang="en-GB" i="1" dirty="0"/>
          </a:p>
        </p:txBody>
      </p:sp>
    </p:spTree>
    <p:extLst>
      <p:ext uri="{BB962C8B-B14F-4D97-AF65-F5344CB8AC3E}">
        <p14:creationId xmlns:p14="http://schemas.microsoft.com/office/powerpoint/2010/main" val="2577370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0" y="4319690"/>
            <a:ext cx="12192000" cy="2538310"/>
          </a:xfrm>
        </p:spPr>
        <p:txBody>
          <a:bodyPr>
            <a:normAutofit fontScale="90000"/>
          </a:bodyPr>
          <a:lstStyle/>
          <a:p>
            <a:pPr algn="ctr"/>
            <a:br>
              <a:rPr lang="en-GB" dirty="0">
                <a:latin typeface="Twinkl Cursive Looped" panose="02000000000000000000" pitchFamily="2" charset="0"/>
              </a:rPr>
            </a:br>
            <a:r>
              <a:rPr lang="en-GB" sz="5300" dirty="0">
                <a:latin typeface="Twinkl Cursive Looped" panose="02000000000000000000" pitchFamily="2" charset="0"/>
              </a:rPr>
              <a:t>Definition - a scientific procedure undertaken to make a discovery, test a hypothesis, or demonstrate a known fact</a:t>
            </a:r>
            <a:endParaRPr lang="en-GB" i="1" dirty="0"/>
          </a:p>
        </p:txBody>
      </p:sp>
      <p:pic>
        <p:nvPicPr>
          <p:cNvPr id="14338" name="Picture 2" descr="Two students do science experiment Royalty Free Vector Image | Science  experiments kids, Science experiments, Science cartoons">
            <a:extLst>
              <a:ext uri="{FF2B5EF4-FFF2-40B4-BE49-F238E27FC236}">
                <a16:creationId xmlns:a16="http://schemas.microsoft.com/office/drawing/2014/main" id="{97E05426-4989-4C44-80DC-099E43D9F5C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9829"/>
          <a:stretch/>
        </p:blipFill>
        <p:spPr bwMode="auto">
          <a:xfrm>
            <a:off x="609600" y="920750"/>
            <a:ext cx="2362200" cy="175211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4E4C1AF-138F-D210-A255-36529C4CECE4}"/>
              </a:ext>
            </a:extLst>
          </p:cNvPr>
          <p:cNvSpPr txBox="1"/>
          <p:nvPr/>
        </p:nvSpPr>
        <p:spPr>
          <a:xfrm>
            <a:off x="4312628" y="731033"/>
            <a:ext cx="6093068"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experiment</a:t>
            </a:r>
            <a:endParaRPr lang="en-GB" dirty="0"/>
          </a:p>
        </p:txBody>
      </p:sp>
      <p:sp>
        <p:nvSpPr>
          <p:cNvPr id="6" name="TextBox 5">
            <a:extLst>
              <a:ext uri="{FF2B5EF4-FFF2-40B4-BE49-F238E27FC236}">
                <a16:creationId xmlns:a16="http://schemas.microsoft.com/office/drawing/2014/main" id="{D5C1B517-4B21-094D-977E-3818476B474C}"/>
              </a:ext>
            </a:extLst>
          </p:cNvPr>
          <p:cNvSpPr txBox="1"/>
          <p:nvPr/>
        </p:nvSpPr>
        <p:spPr>
          <a:xfrm>
            <a:off x="4734658" y="2538310"/>
            <a:ext cx="6093068"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NOUN</a:t>
            </a:r>
            <a:endParaRPr lang="en-GB" dirty="0"/>
          </a:p>
        </p:txBody>
      </p:sp>
    </p:spTree>
    <p:extLst>
      <p:ext uri="{BB962C8B-B14F-4D97-AF65-F5344CB8AC3E}">
        <p14:creationId xmlns:p14="http://schemas.microsoft.com/office/powerpoint/2010/main" val="2150638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33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Homophones</a:t>
            </a:r>
            <a:br>
              <a:rPr lang="en-GB" dirty="0">
                <a:latin typeface="Twinkl Cursive Looped" panose="02000000000000000000" pitchFamily="2" charset="0"/>
              </a:rPr>
            </a:br>
            <a:endParaRPr lang="en-GB" dirty="0">
              <a:latin typeface="Twinkl Cursive Looped" panose="02000000000000000000" pitchFamily="2" charset="0"/>
            </a:endParaRPr>
          </a:p>
        </p:txBody>
      </p:sp>
    </p:spTree>
    <p:extLst>
      <p:ext uri="{BB962C8B-B14F-4D97-AF65-F5344CB8AC3E}">
        <p14:creationId xmlns:p14="http://schemas.microsoft.com/office/powerpoint/2010/main" val="4130972434"/>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078034" y="1445456"/>
            <a:ext cx="10515600" cy="253831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We carried out many experiments in our recent science learning.</a:t>
            </a:r>
            <a:endParaRPr lang="en-GB" i="1" dirty="0"/>
          </a:p>
        </p:txBody>
      </p:sp>
      <p:sp>
        <p:nvSpPr>
          <p:cNvPr id="3" name="Title 1">
            <a:extLst>
              <a:ext uri="{FF2B5EF4-FFF2-40B4-BE49-F238E27FC236}">
                <a16:creationId xmlns:a16="http://schemas.microsoft.com/office/drawing/2014/main" id="{3B48B61B-1571-8648-CD4D-6C31A57622D4}"/>
              </a:ext>
            </a:extLst>
          </p:cNvPr>
          <p:cNvSpPr txBox="1">
            <a:spLocks/>
          </p:cNvSpPr>
          <p:nvPr/>
        </p:nvSpPr>
        <p:spPr>
          <a:xfrm>
            <a:off x="7842738" y="2303586"/>
            <a:ext cx="3622431" cy="950838"/>
          </a:xfrm>
          <a:prstGeom prst="rect">
            <a:avLst/>
          </a:prstGeom>
          <a:solidFill>
            <a:schemeClr val="bg1">
              <a:lumMod val="95000"/>
            </a:schemeClr>
          </a:solidFill>
        </p:spPr>
        <p:txBody>
          <a:bodyPr vert="horz" lIns="91440" tIns="45720" rIns="91440" bIns="45720" rtlCol="0" anchor="b">
            <a:normAutofit fontScale="75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__________</a:t>
            </a:r>
            <a:endParaRPr lang="en-GB" i="1" dirty="0"/>
          </a:p>
        </p:txBody>
      </p:sp>
    </p:spTree>
    <p:extLst>
      <p:ext uri="{BB962C8B-B14F-4D97-AF65-F5344CB8AC3E}">
        <p14:creationId xmlns:p14="http://schemas.microsoft.com/office/powerpoint/2010/main" val="843786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Practise and Apply</a:t>
            </a:r>
            <a:r>
              <a:rPr lang="en-GB" dirty="0">
                <a:latin typeface="Twinkl Cursive Looped" panose="02000000000000000000" pitchFamily="2" charset="0"/>
              </a:rPr>
              <a:t>.</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330788298"/>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Can you spot the spelling rule words and the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338639536"/>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0" y="246185"/>
            <a:ext cx="12191999" cy="6611814"/>
          </a:xfrm>
        </p:spPr>
        <p:txBody>
          <a:bodyPr>
            <a:noAutofit/>
          </a:bodyPr>
          <a:lstStyle/>
          <a:p>
            <a:r>
              <a:rPr lang="en-GB" sz="3500" b="1" dirty="0">
                <a:solidFill>
                  <a:srgbClr val="000000"/>
                </a:solidFill>
                <a:latin typeface="Twinkl Cursive Looped" panose="02000000000000000000" pitchFamily="2" charset="0"/>
                <a:ea typeface="Times New Roman" panose="02020603050405020304" pitchFamily="18" charset="0"/>
              </a:rPr>
              <a:t>Changing Land (Scotland)   </a:t>
            </a:r>
            <a:br>
              <a:rPr lang="en-GB" sz="3500" b="1" dirty="0">
                <a:solidFill>
                  <a:srgbClr val="000000"/>
                </a:solidFill>
                <a:latin typeface="Twinkl Cursive Looped" panose="02000000000000000000" pitchFamily="2" charset="0"/>
                <a:ea typeface="Times New Roman" panose="02020603050405020304" pitchFamily="18" charset="0"/>
              </a:rPr>
            </a:br>
            <a:r>
              <a:rPr lang="en-GB" sz="3500" b="1" dirty="0">
                <a:solidFill>
                  <a:srgbClr val="000000"/>
                </a:solidFill>
                <a:latin typeface="Twinkl Cursive Looped" panose="02000000000000000000" pitchFamily="2" charset="0"/>
                <a:ea typeface="Times New Roman" panose="02020603050405020304" pitchFamily="18" charset="0"/>
              </a:rPr>
              <a:t>The Future</a:t>
            </a:r>
            <a:br>
              <a:rPr lang="en-GB" sz="3500" b="1" dirty="0">
                <a:solidFill>
                  <a:srgbClr val="000000"/>
                </a:solidFill>
                <a:latin typeface="Twinkl Cursive Looped" panose="02000000000000000000" pitchFamily="2" charset="0"/>
                <a:ea typeface="Times New Roman" panose="02020603050405020304" pitchFamily="18" charset="0"/>
              </a:rPr>
            </a:br>
            <a:br>
              <a:rPr lang="en-GB" sz="3500" dirty="0">
                <a:solidFill>
                  <a:srgbClr val="000000"/>
                </a:solidFill>
                <a:latin typeface="Twinkl Cursive Looped" panose="02000000000000000000" pitchFamily="2" charset="0"/>
                <a:ea typeface="Times New Roman" panose="02020603050405020304" pitchFamily="18" charset="0"/>
              </a:rPr>
            </a:br>
            <a:r>
              <a:rPr lang="en-GB" sz="3500" dirty="0">
                <a:solidFill>
                  <a:srgbClr val="000000"/>
                </a:solidFill>
                <a:latin typeface="Twinkl Cursive Looped" panose="02000000000000000000" pitchFamily="2" charset="0"/>
                <a:ea typeface="Times New Roman" panose="02020603050405020304" pitchFamily="18" charset="0"/>
              </a:rPr>
              <a:t>It is no surprise that land use continues to change in some of our towns and cities.  We are caught in the middle of progression and future projects which may be the cause of many changes.  For example, astronauts travelling to space which would receive great applause from s[ace explorers.  In Colchester, as more retail parks were built around the town, people were fraught with worry as fewer people entered the town centre.  Less families of parents, sons and daughters making a visit.  Old buildings such as slaughter houses were converted into different uses: a new art gallery built, the bus station changed to a lively café. </a:t>
            </a:r>
            <a:endParaRPr lang="en-GB" sz="3500" i="0" dirty="0">
              <a:solidFill>
                <a:srgbClr val="333333"/>
              </a:solidFill>
              <a:effectLst/>
              <a:latin typeface="Twinkl Cursive Looped" panose="02000000000000000000" pitchFamily="2" charset="0"/>
            </a:endParaRPr>
          </a:p>
        </p:txBody>
      </p:sp>
    </p:spTree>
    <p:extLst>
      <p:ext uri="{BB962C8B-B14F-4D97-AF65-F5344CB8AC3E}">
        <p14:creationId xmlns:p14="http://schemas.microsoft.com/office/powerpoint/2010/main" val="258210065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0" y="1"/>
            <a:ext cx="12191999" cy="6858000"/>
          </a:xfrm>
        </p:spPr>
        <p:txBody>
          <a:bodyPr>
            <a:noAutofit/>
          </a:bodyPr>
          <a:lstStyle/>
          <a:p>
            <a:r>
              <a:rPr lang="en-GB" sz="3500" b="1" dirty="0">
                <a:solidFill>
                  <a:srgbClr val="000000"/>
                </a:solidFill>
                <a:latin typeface="Twinkl Cursive Looped" panose="02000000000000000000" pitchFamily="2" charset="0"/>
                <a:ea typeface="Times New Roman" panose="02020603050405020304" pitchFamily="18" charset="0"/>
              </a:rPr>
              <a:t>Changing Land (Scotland)</a:t>
            </a:r>
            <a:br>
              <a:rPr lang="en-GB" sz="3500" b="1" dirty="0">
                <a:solidFill>
                  <a:srgbClr val="000000"/>
                </a:solidFill>
                <a:latin typeface="Twinkl Cursive Looped" panose="02000000000000000000" pitchFamily="2" charset="0"/>
                <a:ea typeface="Times New Roman" panose="02020603050405020304" pitchFamily="18" charset="0"/>
              </a:rPr>
            </a:br>
            <a:r>
              <a:rPr lang="en-GB" sz="3500" b="1" dirty="0">
                <a:solidFill>
                  <a:srgbClr val="000000"/>
                </a:solidFill>
                <a:latin typeface="Twinkl Cursive Looped" panose="02000000000000000000" pitchFamily="2" charset="0"/>
                <a:ea typeface="Times New Roman" panose="02020603050405020304" pitchFamily="18" charset="0"/>
              </a:rPr>
              <a:t>The Future</a:t>
            </a:r>
            <a:br>
              <a:rPr lang="en-GB" sz="3500" dirty="0">
                <a:solidFill>
                  <a:srgbClr val="000000"/>
                </a:solidFill>
                <a:latin typeface="Twinkl Cursive Looped" panose="02000000000000000000" pitchFamily="2" charset="0"/>
                <a:ea typeface="Times New Roman" panose="02020603050405020304" pitchFamily="18" charset="0"/>
              </a:rPr>
            </a:br>
            <a:br>
              <a:rPr lang="en-GB" sz="3500" dirty="0">
                <a:solidFill>
                  <a:srgbClr val="000000"/>
                </a:solidFill>
                <a:latin typeface="Twinkl Cursive Looped" panose="02000000000000000000" pitchFamily="2" charset="0"/>
                <a:ea typeface="Times New Roman" panose="02020603050405020304" pitchFamily="18" charset="0"/>
              </a:rPr>
            </a:br>
            <a:r>
              <a:rPr lang="en-GB" sz="3500" dirty="0">
                <a:solidFill>
                  <a:srgbClr val="000000"/>
                </a:solidFill>
                <a:latin typeface="Twinkl Cursive Looped" panose="02000000000000000000" pitchFamily="2" charset="0"/>
                <a:ea typeface="Times New Roman" panose="02020603050405020304" pitchFamily="18" charset="0"/>
              </a:rPr>
              <a:t>It is no </a:t>
            </a:r>
            <a:r>
              <a:rPr lang="en-GB" sz="3500" dirty="0">
                <a:solidFill>
                  <a:srgbClr val="000000"/>
                </a:solidFill>
                <a:highlight>
                  <a:srgbClr val="FFFF00"/>
                </a:highlight>
                <a:latin typeface="Twinkl Cursive Looped" panose="02000000000000000000" pitchFamily="2" charset="0"/>
                <a:ea typeface="Times New Roman" panose="02020603050405020304" pitchFamily="18" charset="0"/>
              </a:rPr>
              <a:t>surprise</a:t>
            </a:r>
            <a:r>
              <a:rPr lang="en-GB" sz="3500" dirty="0">
                <a:solidFill>
                  <a:srgbClr val="000000"/>
                </a:solidFill>
                <a:latin typeface="Twinkl Cursive Looped" panose="02000000000000000000" pitchFamily="2" charset="0"/>
                <a:ea typeface="Times New Roman" panose="02020603050405020304" pitchFamily="18" charset="0"/>
              </a:rPr>
              <a:t> that land use continues to change in some of our towns and cities.  We are </a:t>
            </a:r>
            <a:r>
              <a:rPr lang="en-GB" sz="3500" dirty="0">
                <a:solidFill>
                  <a:srgbClr val="000000"/>
                </a:solidFill>
                <a:highlight>
                  <a:srgbClr val="FFFF00"/>
                </a:highlight>
                <a:latin typeface="Twinkl Cursive Looped" panose="02000000000000000000" pitchFamily="2" charset="0"/>
                <a:ea typeface="Times New Roman" panose="02020603050405020304" pitchFamily="18" charset="0"/>
              </a:rPr>
              <a:t>caught</a:t>
            </a:r>
            <a:r>
              <a:rPr lang="en-GB" sz="3500" dirty="0">
                <a:solidFill>
                  <a:srgbClr val="000000"/>
                </a:solidFill>
                <a:latin typeface="Twinkl Cursive Looped" panose="02000000000000000000" pitchFamily="2" charset="0"/>
                <a:ea typeface="Times New Roman" panose="02020603050405020304" pitchFamily="18" charset="0"/>
              </a:rPr>
              <a:t> in the middle of progression and future projects which may be the </a:t>
            </a:r>
            <a:r>
              <a:rPr lang="en-GB" sz="3500" dirty="0">
                <a:solidFill>
                  <a:srgbClr val="000000"/>
                </a:solidFill>
                <a:highlight>
                  <a:srgbClr val="FFFF00"/>
                </a:highlight>
                <a:latin typeface="Twinkl Cursive Looped" panose="02000000000000000000" pitchFamily="2" charset="0"/>
                <a:ea typeface="Times New Roman" panose="02020603050405020304" pitchFamily="18" charset="0"/>
              </a:rPr>
              <a:t>cause</a:t>
            </a:r>
            <a:r>
              <a:rPr lang="en-GB" sz="3500" dirty="0">
                <a:solidFill>
                  <a:srgbClr val="000000"/>
                </a:solidFill>
                <a:latin typeface="Twinkl Cursive Looped" panose="02000000000000000000" pitchFamily="2" charset="0"/>
                <a:ea typeface="Times New Roman" panose="02020603050405020304" pitchFamily="18" charset="0"/>
              </a:rPr>
              <a:t> of many changes.  For example, </a:t>
            </a:r>
            <a:r>
              <a:rPr lang="en-GB" sz="3500" dirty="0">
                <a:solidFill>
                  <a:srgbClr val="000000"/>
                </a:solidFill>
                <a:highlight>
                  <a:srgbClr val="FFFF00"/>
                </a:highlight>
                <a:latin typeface="Twinkl Cursive Looped" panose="02000000000000000000" pitchFamily="2" charset="0"/>
                <a:ea typeface="Times New Roman" panose="02020603050405020304" pitchFamily="18" charset="0"/>
              </a:rPr>
              <a:t>astronauts</a:t>
            </a:r>
            <a:r>
              <a:rPr lang="en-GB" sz="3500" dirty="0">
                <a:solidFill>
                  <a:srgbClr val="000000"/>
                </a:solidFill>
                <a:latin typeface="Twinkl Cursive Looped" panose="02000000000000000000" pitchFamily="2" charset="0"/>
                <a:ea typeface="Times New Roman" panose="02020603050405020304" pitchFamily="18" charset="0"/>
              </a:rPr>
              <a:t> travelling to space which would receive great </a:t>
            </a:r>
            <a:r>
              <a:rPr lang="en-GB" sz="3500" dirty="0">
                <a:solidFill>
                  <a:srgbClr val="000000"/>
                </a:solidFill>
                <a:highlight>
                  <a:srgbClr val="FFFF00"/>
                </a:highlight>
                <a:latin typeface="Twinkl Cursive Looped" panose="02000000000000000000" pitchFamily="2" charset="0"/>
                <a:ea typeface="Times New Roman" panose="02020603050405020304" pitchFamily="18" charset="0"/>
              </a:rPr>
              <a:t>applause</a:t>
            </a:r>
            <a:r>
              <a:rPr lang="en-GB" sz="3500" dirty="0">
                <a:solidFill>
                  <a:srgbClr val="000000"/>
                </a:solidFill>
                <a:latin typeface="Twinkl Cursive Looped" panose="02000000000000000000" pitchFamily="2" charset="0"/>
                <a:ea typeface="Times New Roman" panose="02020603050405020304" pitchFamily="18" charset="0"/>
              </a:rPr>
              <a:t> from space explorers.</a:t>
            </a:r>
            <a:br>
              <a:rPr lang="en-GB" sz="3500" dirty="0">
                <a:solidFill>
                  <a:srgbClr val="000000"/>
                </a:solidFill>
                <a:latin typeface="Twinkl Cursive Looped" panose="02000000000000000000" pitchFamily="2" charset="0"/>
                <a:ea typeface="Times New Roman" panose="02020603050405020304" pitchFamily="18" charset="0"/>
              </a:rPr>
            </a:br>
            <a:r>
              <a:rPr lang="en-GB" sz="3500" dirty="0">
                <a:solidFill>
                  <a:srgbClr val="000000"/>
                </a:solidFill>
                <a:latin typeface="Twinkl Cursive Looped" panose="02000000000000000000" pitchFamily="2" charset="0"/>
                <a:ea typeface="Times New Roman" panose="02020603050405020304" pitchFamily="18" charset="0"/>
              </a:rPr>
              <a:t>In Colchester, as more retail parks were built around the town, people were </a:t>
            </a:r>
            <a:r>
              <a:rPr lang="en-GB" sz="3500" dirty="0">
                <a:solidFill>
                  <a:srgbClr val="000000"/>
                </a:solidFill>
                <a:highlight>
                  <a:srgbClr val="FFFF00"/>
                </a:highlight>
                <a:latin typeface="Twinkl Cursive Looped" panose="02000000000000000000" pitchFamily="2" charset="0"/>
                <a:ea typeface="Times New Roman" panose="02020603050405020304" pitchFamily="18" charset="0"/>
              </a:rPr>
              <a:t>fraught </a:t>
            </a:r>
            <a:r>
              <a:rPr lang="en-GB" sz="3500" dirty="0">
                <a:solidFill>
                  <a:srgbClr val="000000"/>
                </a:solidFill>
                <a:latin typeface="Twinkl Cursive Looped" panose="02000000000000000000" pitchFamily="2" charset="0"/>
                <a:ea typeface="Times New Roman" panose="02020603050405020304" pitchFamily="18" charset="0"/>
              </a:rPr>
              <a:t>with worry as fewer people entered the town centre. Less families of parents, sons and </a:t>
            </a:r>
            <a:r>
              <a:rPr lang="en-GB" sz="3500" dirty="0">
                <a:solidFill>
                  <a:srgbClr val="000000"/>
                </a:solidFill>
                <a:highlight>
                  <a:srgbClr val="FFFF00"/>
                </a:highlight>
                <a:latin typeface="Twinkl Cursive Looped" panose="02000000000000000000" pitchFamily="2" charset="0"/>
                <a:ea typeface="Times New Roman" panose="02020603050405020304" pitchFamily="18" charset="0"/>
              </a:rPr>
              <a:t>daughters</a:t>
            </a:r>
            <a:r>
              <a:rPr lang="en-GB" sz="3500" dirty="0">
                <a:solidFill>
                  <a:srgbClr val="000000"/>
                </a:solidFill>
                <a:latin typeface="Twinkl Cursive Looped" panose="02000000000000000000" pitchFamily="2" charset="0"/>
                <a:ea typeface="Times New Roman" panose="02020603050405020304" pitchFamily="18" charset="0"/>
              </a:rPr>
              <a:t> making a visit.  Old buildings such as </a:t>
            </a:r>
            <a:r>
              <a:rPr lang="en-GB" sz="3500" dirty="0">
                <a:solidFill>
                  <a:srgbClr val="000000"/>
                </a:solidFill>
                <a:highlight>
                  <a:srgbClr val="FFFF00"/>
                </a:highlight>
                <a:latin typeface="Twinkl Cursive Looped" panose="02000000000000000000" pitchFamily="2" charset="0"/>
                <a:ea typeface="Times New Roman" panose="02020603050405020304" pitchFamily="18" charset="0"/>
              </a:rPr>
              <a:t>slaughter </a:t>
            </a:r>
            <a:r>
              <a:rPr lang="en-GB" sz="3500" dirty="0">
                <a:solidFill>
                  <a:srgbClr val="000000"/>
                </a:solidFill>
                <a:latin typeface="Twinkl Cursive Looped" panose="02000000000000000000" pitchFamily="2" charset="0"/>
                <a:ea typeface="Times New Roman" panose="02020603050405020304" pitchFamily="18" charset="0"/>
              </a:rPr>
              <a:t>houses were converted into different uses: a new art gallery built, the bus station changed to a lively café. </a:t>
            </a:r>
            <a:endParaRPr lang="en-GB" sz="2800" i="0" dirty="0">
              <a:solidFill>
                <a:srgbClr val="333333"/>
              </a:solidFill>
              <a:effectLst/>
              <a:latin typeface="Twinkl Cursive Looped" panose="02000000000000000000" pitchFamily="2" charset="0"/>
            </a:endParaRPr>
          </a:p>
        </p:txBody>
      </p:sp>
    </p:spTree>
    <p:extLst>
      <p:ext uri="{BB962C8B-B14F-4D97-AF65-F5344CB8AC3E}">
        <p14:creationId xmlns:p14="http://schemas.microsoft.com/office/powerpoint/2010/main" val="2224645623"/>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Write this sentence as I dictate it to you.</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4109550238"/>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26784-A357-92CE-B6B1-8F248D3D6650}"/>
              </a:ext>
            </a:extLst>
          </p:cNvPr>
          <p:cNvSpPr>
            <a:spLocks noGrp="1"/>
          </p:cNvSpPr>
          <p:nvPr>
            <p:ph type="title"/>
          </p:nvPr>
        </p:nvSpPr>
        <p:spPr>
          <a:xfrm>
            <a:off x="844550" y="1992087"/>
            <a:ext cx="10515600" cy="3208564"/>
          </a:xfrm>
        </p:spPr>
        <p:txBody>
          <a:bodyPr>
            <a:normAutofit fontScale="90000"/>
          </a:bodyPr>
          <a:lstStyle/>
          <a:p>
            <a:r>
              <a:rPr lang="en-GB" dirty="0">
                <a:solidFill>
                  <a:srgbClr val="000000"/>
                </a:solidFill>
                <a:latin typeface="Twinkl Cursive Looped" panose="02000000000000000000" pitchFamily="2" charset="0"/>
                <a:ea typeface="Times New Roman" panose="02020603050405020304" pitchFamily="18" charset="0"/>
              </a:rPr>
              <a:t>For example, astronauts travelling to space which would receive great applause from space explorers.</a:t>
            </a:r>
            <a:endParaRPr lang="en-GB" dirty="0"/>
          </a:p>
        </p:txBody>
      </p:sp>
      <p:sp>
        <p:nvSpPr>
          <p:cNvPr id="3" name="Text Placeholder 2">
            <a:extLst>
              <a:ext uri="{FF2B5EF4-FFF2-40B4-BE49-F238E27FC236}">
                <a16:creationId xmlns:a16="http://schemas.microsoft.com/office/drawing/2014/main" id="{2C093CA3-7411-8BC7-47E4-02215E91DB7B}"/>
              </a:ext>
            </a:extLst>
          </p:cNvPr>
          <p:cNvSpPr>
            <a:spLocks noGrp="1"/>
          </p:cNvSpPr>
          <p:nvPr>
            <p:ph type="body" idx="1"/>
          </p:nvPr>
        </p:nvSpPr>
        <p:spPr>
          <a:xfrm>
            <a:off x="844550" y="209551"/>
            <a:ext cx="10515600" cy="1500187"/>
          </a:xfrm>
        </p:spPr>
        <p:txBody>
          <a:bodyPr/>
          <a:lstStyle/>
          <a:p>
            <a:r>
              <a:rPr lang="en-GB" dirty="0"/>
              <a:t>Did you write it correctly?</a:t>
            </a:r>
          </a:p>
          <a:p>
            <a:r>
              <a:rPr lang="en-GB" dirty="0"/>
              <a:t>Edit your work and make sure you have it correct.</a:t>
            </a:r>
          </a:p>
        </p:txBody>
      </p:sp>
    </p:spTree>
    <p:extLst>
      <p:ext uri="{BB962C8B-B14F-4D97-AF65-F5344CB8AC3E}">
        <p14:creationId xmlns:p14="http://schemas.microsoft.com/office/powerpoint/2010/main" val="3154937946"/>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469571" y="1518558"/>
            <a:ext cx="9046029" cy="3416320"/>
          </a:xfrm>
          <a:prstGeom prst="rect">
            <a:avLst/>
          </a:prstGeom>
          <a:noFill/>
        </p:spPr>
        <p:txBody>
          <a:bodyPr wrap="square" rtlCol="0">
            <a:spAutoFit/>
          </a:bodyPr>
          <a:lstStyle/>
          <a:p>
            <a:r>
              <a:rPr lang="en-GB" sz="7200" dirty="0">
                <a:latin typeface="Twinkl Cursive Looped" panose="02000000000000000000" pitchFamily="2" charset="0"/>
              </a:rPr>
              <a:t>Year 5  - Autumn 1</a:t>
            </a:r>
          </a:p>
          <a:p>
            <a:r>
              <a:rPr lang="en-GB" sz="7200" dirty="0">
                <a:latin typeface="Twinkl Cursive Looped" panose="02000000000000000000" pitchFamily="2" charset="0"/>
              </a:rPr>
              <a:t>Week 3 - Thursday</a:t>
            </a:r>
          </a:p>
          <a:p>
            <a:endParaRPr lang="en-GB" sz="7200" dirty="0"/>
          </a:p>
        </p:txBody>
      </p:sp>
    </p:spTree>
    <p:extLst>
      <p:ext uri="{BB962C8B-B14F-4D97-AF65-F5344CB8AC3E}">
        <p14:creationId xmlns:p14="http://schemas.microsoft.com/office/powerpoint/2010/main" val="3568090191"/>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EED0438-1CE7-4884-984D-D6331339DBC9}"/>
              </a:ext>
            </a:extLst>
          </p:cNvPr>
          <p:cNvPicPr>
            <a:picLocks noChangeAspect="1"/>
          </p:cNvPicPr>
          <p:nvPr/>
        </p:nvPicPr>
        <p:blipFill rotWithShape="1">
          <a:blip r:embed="rId3"/>
          <a:srcRect l="28096" t="27925" r="30118" b="8129"/>
          <a:stretch/>
        </p:blipFill>
        <p:spPr>
          <a:xfrm>
            <a:off x="246743" y="-1"/>
            <a:ext cx="10856686" cy="7105713"/>
          </a:xfrm>
          <a:prstGeom prst="rect">
            <a:avLst/>
          </a:prstGeom>
        </p:spPr>
      </p:pic>
    </p:spTree>
    <p:extLst>
      <p:ext uri="{BB962C8B-B14F-4D97-AF65-F5344CB8AC3E}">
        <p14:creationId xmlns:p14="http://schemas.microsoft.com/office/powerpoint/2010/main" val="1365483311"/>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Revisit and Review</a:t>
            </a:r>
            <a:r>
              <a:rPr lang="en-GB" dirty="0">
                <a:latin typeface="Twinkl Cursive Looped" panose="02000000000000000000" pitchFamily="2" charset="0"/>
              </a:rPr>
              <a:t>…</a:t>
            </a:r>
          </a:p>
        </p:txBody>
      </p:sp>
    </p:spTree>
    <p:extLst>
      <p:ext uri="{BB962C8B-B14F-4D97-AF65-F5344CB8AC3E}">
        <p14:creationId xmlns:p14="http://schemas.microsoft.com/office/powerpoint/2010/main" val="30484345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4030394"/>
            <a:ext cx="10515600" cy="1481650"/>
          </a:xfrm>
        </p:spPr>
        <p:txBody>
          <a:bodyPr>
            <a:normAutofit fontScale="90000"/>
          </a:bodyPr>
          <a:lstStyle/>
          <a:p>
            <a:pPr algn="ctr"/>
            <a:r>
              <a:rPr lang="en-GB" dirty="0">
                <a:latin typeface="Twinkl Cursive Looped" panose="02000000000000000000" pitchFamily="2" charset="0"/>
              </a:rPr>
              <a:t>Homophone</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homo =  same </a:t>
            </a:r>
            <a:br>
              <a:rPr lang="en-GB" dirty="0">
                <a:latin typeface="Twinkl Cursive Looped" panose="02000000000000000000" pitchFamily="2" charset="0"/>
              </a:rPr>
            </a:br>
            <a:r>
              <a:rPr lang="en-GB" dirty="0">
                <a:latin typeface="Twinkl Cursive Looped" panose="02000000000000000000" pitchFamily="2" charset="0"/>
              </a:rPr>
              <a:t>phone = sound </a:t>
            </a:r>
            <a:br>
              <a:rPr lang="en-GB" dirty="0">
                <a:latin typeface="Twinkl Cursive Looped" panose="02000000000000000000" pitchFamily="2" charset="0"/>
              </a:rPr>
            </a:br>
            <a:r>
              <a:rPr lang="en-GB" dirty="0">
                <a:latin typeface="Twinkl Cursive Looped" panose="02000000000000000000" pitchFamily="2" charset="0"/>
              </a:rPr>
              <a:t>(from Ancient Greek)</a:t>
            </a:r>
          </a:p>
        </p:txBody>
      </p:sp>
    </p:spTree>
    <p:extLst>
      <p:ext uri="{BB962C8B-B14F-4D97-AF65-F5344CB8AC3E}">
        <p14:creationId xmlns:p14="http://schemas.microsoft.com/office/powerpoint/2010/main" val="1540551246"/>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Do you remember this challenge word?</a:t>
            </a:r>
          </a:p>
        </p:txBody>
      </p:sp>
    </p:spTree>
    <p:extLst>
      <p:ext uri="{BB962C8B-B14F-4D97-AF65-F5344CB8AC3E}">
        <p14:creationId xmlns:p14="http://schemas.microsoft.com/office/powerpoint/2010/main" val="526593841"/>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4096488"/>
            <a:ext cx="10515600" cy="2438232"/>
          </a:xfrm>
        </p:spPr>
        <p:txBody>
          <a:bodyPr>
            <a:normAutofit/>
          </a:bodyPr>
          <a:lstStyle/>
          <a:p>
            <a:pPr algn="ctr"/>
            <a:r>
              <a:rPr lang="en-GB" dirty="0">
                <a:latin typeface="Twinkl Cursive Looped" panose="02000000000000000000" pitchFamily="2" charset="0"/>
              </a:rPr>
              <a:t>Definition - an unexpected or astonishing event, fact, etc.</a:t>
            </a:r>
          </a:p>
        </p:txBody>
      </p:sp>
      <p:sp>
        <p:nvSpPr>
          <p:cNvPr id="4" name="TextBox 3">
            <a:extLst>
              <a:ext uri="{FF2B5EF4-FFF2-40B4-BE49-F238E27FC236}">
                <a16:creationId xmlns:a16="http://schemas.microsoft.com/office/drawing/2014/main" id="{F96A6493-63FA-ED90-4615-176894082B3A}"/>
              </a:ext>
            </a:extLst>
          </p:cNvPr>
          <p:cNvSpPr txBox="1"/>
          <p:nvPr/>
        </p:nvSpPr>
        <p:spPr>
          <a:xfrm>
            <a:off x="4084027" y="323280"/>
            <a:ext cx="6093068"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surprise </a:t>
            </a:r>
            <a:endParaRPr lang="en-GB" dirty="0"/>
          </a:p>
        </p:txBody>
      </p:sp>
      <p:sp>
        <p:nvSpPr>
          <p:cNvPr id="6" name="TextBox 5">
            <a:extLst>
              <a:ext uri="{FF2B5EF4-FFF2-40B4-BE49-F238E27FC236}">
                <a16:creationId xmlns:a16="http://schemas.microsoft.com/office/drawing/2014/main" id="{A443EF8D-9FE6-A18E-1A79-5CCA82C9B345}"/>
              </a:ext>
            </a:extLst>
          </p:cNvPr>
          <p:cNvSpPr txBox="1"/>
          <p:nvPr/>
        </p:nvSpPr>
        <p:spPr>
          <a:xfrm>
            <a:off x="4224704" y="1922752"/>
            <a:ext cx="6093068"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NOUN</a:t>
            </a:r>
            <a:endParaRPr lang="en-GB" dirty="0"/>
          </a:p>
        </p:txBody>
      </p:sp>
      <p:pic>
        <p:nvPicPr>
          <p:cNvPr id="7" name="Picture 6">
            <a:extLst>
              <a:ext uri="{FF2B5EF4-FFF2-40B4-BE49-F238E27FC236}">
                <a16:creationId xmlns:a16="http://schemas.microsoft.com/office/drawing/2014/main" id="{64372120-71DB-23BB-8DBB-D229602C7B47}"/>
              </a:ext>
            </a:extLst>
          </p:cNvPr>
          <p:cNvPicPr>
            <a:picLocks noChangeAspect="1"/>
          </p:cNvPicPr>
          <p:nvPr/>
        </p:nvPicPr>
        <p:blipFill rotWithShape="1">
          <a:blip r:embed="rId3"/>
          <a:srcRect b="11553"/>
          <a:stretch/>
        </p:blipFill>
        <p:spPr>
          <a:xfrm>
            <a:off x="654957" y="534080"/>
            <a:ext cx="2057400" cy="1962936"/>
          </a:xfrm>
          <a:prstGeom prst="rect">
            <a:avLst/>
          </a:prstGeom>
        </p:spPr>
      </p:pic>
    </p:spTree>
    <p:extLst>
      <p:ext uri="{BB962C8B-B14F-4D97-AF65-F5344CB8AC3E}">
        <p14:creationId xmlns:p14="http://schemas.microsoft.com/office/powerpoint/2010/main" val="1111450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2377440"/>
            <a:ext cx="10515600" cy="2438232"/>
          </a:xfrm>
        </p:spPr>
        <p:txBody>
          <a:bodyPr>
            <a:normAutofit/>
          </a:bodyPr>
          <a:lstStyle/>
          <a:p>
            <a:pPr algn="ctr"/>
            <a:r>
              <a:rPr lang="en-GB" dirty="0">
                <a:latin typeface="Twinkl Cursive Looped" panose="02000000000000000000" pitchFamily="2" charset="0"/>
              </a:rPr>
              <a:t>The bus tour was full of surprises.</a:t>
            </a:r>
          </a:p>
        </p:txBody>
      </p:sp>
      <p:sp>
        <p:nvSpPr>
          <p:cNvPr id="5" name="Title 1">
            <a:extLst>
              <a:ext uri="{FF2B5EF4-FFF2-40B4-BE49-F238E27FC236}">
                <a16:creationId xmlns:a16="http://schemas.microsoft.com/office/drawing/2014/main" id="{180AC236-66EB-A85D-CD0E-EC9A6452C63F}"/>
              </a:ext>
            </a:extLst>
          </p:cNvPr>
          <p:cNvSpPr txBox="1">
            <a:spLocks/>
          </p:cNvSpPr>
          <p:nvPr/>
        </p:nvSpPr>
        <p:spPr>
          <a:xfrm>
            <a:off x="4343400" y="4025097"/>
            <a:ext cx="3200400" cy="790575"/>
          </a:xfrm>
          <a:prstGeom prst="rect">
            <a:avLst/>
          </a:prstGeom>
          <a:solidFill>
            <a:schemeClr val="bg1">
              <a:lumMod val="95000"/>
            </a:schemeClr>
          </a:solidFill>
        </p:spPr>
        <p:txBody>
          <a:bodyPr vert="horz" lIns="91440" tIns="45720" rIns="91440" bIns="45720" rtlCol="0" anchor="b">
            <a:normAutofit fontScale="67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_________</a:t>
            </a:r>
            <a:endParaRPr lang="en-GB" i="1" dirty="0"/>
          </a:p>
        </p:txBody>
      </p:sp>
    </p:spTree>
    <p:extLst>
      <p:ext uri="{BB962C8B-B14F-4D97-AF65-F5344CB8AC3E}">
        <p14:creationId xmlns:p14="http://schemas.microsoft.com/office/powerpoint/2010/main" val="1092537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Do you remember this challenge word?</a:t>
            </a:r>
          </a:p>
        </p:txBody>
      </p:sp>
    </p:spTree>
    <p:extLst>
      <p:ext uri="{BB962C8B-B14F-4D97-AF65-F5344CB8AC3E}">
        <p14:creationId xmlns:p14="http://schemas.microsoft.com/office/powerpoint/2010/main" val="1797203468"/>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04311" y="4090178"/>
            <a:ext cx="11043139" cy="2643275"/>
          </a:xfrm>
        </p:spPr>
        <p:txBody>
          <a:bodyPr>
            <a:normAutofit/>
          </a:bodyPr>
          <a:lstStyle/>
          <a:p>
            <a:pPr algn="ctr"/>
            <a:r>
              <a:rPr lang="en-GB" sz="4400" dirty="0">
                <a:latin typeface="Twinkl Cursive Looped" panose="02000000000000000000" pitchFamily="2" charset="0"/>
              </a:rPr>
              <a:t>Definition – a vehicle consisting of two wheels held in a frame one behind the other, propelled by pedals and steered with handlebars attached to the front wheel.</a:t>
            </a:r>
            <a:endParaRPr lang="en-GB" dirty="0">
              <a:latin typeface="Twinkl Cursive Looped" panose="02000000000000000000" pitchFamily="2" charset="0"/>
            </a:endParaRPr>
          </a:p>
        </p:txBody>
      </p:sp>
      <p:pic>
        <p:nvPicPr>
          <p:cNvPr id="3" name="Picture 2">
            <a:extLst>
              <a:ext uri="{FF2B5EF4-FFF2-40B4-BE49-F238E27FC236}">
                <a16:creationId xmlns:a16="http://schemas.microsoft.com/office/drawing/2014/main" id="{D7CA7865-E143-8F29-74B7-12C6DD83B6E1}"/>
              </a:ext>
            </a:extLst>
          </p:cNvPr>
          <p:cNvPicPr>
            <a:picLocks noChangeAspect="1"/>
          </p:cNvPicPr>
          <p:nvPr/>
        </p:nvPicPr>
        <p:blipFill rotWithShape="1">
          <a:blip r:embed="rId3"/>
          <a:srcRect b="11571"/>
          <a:stretch/>
        </p:blipFill>
        <p:spPr>
          <a:xfrm>
            <a:off x="304311" y="343860"/>
            <a:ext cx="2486025" cy="1625618"/>
          </a:xfrm>
          <a:prstGeom prst="rect">
            <a:avLst/>
          </a:prstGeom>
        </p:spPr>
      </p:pic>
      <p:sp>
        <p:nvSpPr>
          <p:cNvPr id="5" name="TextBox 4">
            <a:extLst>
              <a:ext uri="{FF2B5EF4-FFF2-40B4-BE49-F238E27FC236}">
                <a16:creationId xmlns:a16="http://schemas.microsoft.com/office/drawing/2014/main" id="{202271DB-44F4-81E9-2F12-2F6194215650}"/>
              </a:ext>
            </a:extLst>
          </p:cNvPr>
          <p:cNvSpPr txBox="1"/>
          <p:nvPr/>
        </p:nvSpPr>
        <p:spPr>
          <a:xfrm>
            <a:off x="4857750" y="343860"/>
            <a:ext cx="6093068"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bicycle</a:t>
            </a:r>
            <a:endParaRPr lang="en-GB" dirty="0"/>
          </a:p>
        </p:txBody>
      </p:sp>
      <p:sp>
        <p:nvSpPr>
          <p:cNvPr id="7" name="TextBox 6">
            <a:extLst>
              <a:ext uri="{FF2B5EF4-FFF2-40B4-BE49-F238E27FC236}">
                <a16:creationId xmlns:a16="http://schemas.microsoft.com/office/drawing/2014/main" id="{D9B66AFF-DE8A-B2BD-06E5-97C07F10B99A}"/>
              </a:ext>
            </a:extLst>
          </p:cNvPr>
          <p:cNvSpPr txBox="1"/>
          <p:nvPr/>
        </p:nvSpPr>
        <p:spPr>
          <a:xfrm>
            <a:off x="4857750" y="2014165"/>
            <a:ext cx="6093068"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NOUN</a:t>
            </a:r>
            <a:endParaRPr lang="en-GB" dirty="0"/>
          </a:p>
        </p:txBody>
      </p:sp>
    </p:spTree>
    <p:extLst>
      <p:ext uri="{BB962C8B-B14F-4D97-AF65-F5344CB8AC3E}">
        <p14:creationId xmlns:p14="http://schemas.microsoft.com/office/powerpoint/2010/main" val="3529813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My mum repaired the back tyre on my bicycle.</a:t>
            </a:r>
          </a:p>
        </p:txBody>
      </p:sp>
      <p:sp>
        <p:nvSpPr>
          <p:cNvPr id="4" name="Title 1">
            <a:extLst>
              <a:ext uri="{FF2B5EF4-FFF2-40B4-BE49-F238E27FC236}">
                <a16:creationId xmlns:a16="http://schemas.microsoft.com/office/drawing/2014/main" id="{430A486D-391A-5673-F584-2984F898B09C}"/>
              </a:ext>
            </a:extLst>
          </p:cNvPr>
          <p:cNvSpPr txBox="1">
            <a:spLocks/>
          </p:cNvSpPr>
          <p:nvPr/>
        </p:nvSpPr>
        <p:spPr>
          <a:xfrm>
            <a:off x="6089650" y="3771900"/>
            <a:ext cx="3200400" cy="790575"/>
          </a:xfrm>
          <a:prstGeom prst="rect">
            <a:avLst/>
          </a:prstGeom>
          <a:solidFill>
            <a:schemeClr val="bg1">
              <a:lumMod val="95000"/>
            </a:schemeClr>
          </a:solidFill>
        </p:spPr>
        <p:txBody>
          <a:bodyPr vert="horz" lIns="91440" tIns="45720" rIns="91440" bIns="45720" rtlCol="0" anchor="b">
            <a:normAutofit fontScale="90000" lnSpcReduction="1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a:t>
            </a:r>
            <a:endParaRPr lang="en-GB" i="1" dirty="0"/>
          </a:p>
        </p:txBody>
      </p:sp>
    </p:spTree>
    <p:extLst>
      <p:ext uri="{BB962C8B-B14F-4D97-AF65-F5344CB8AC3E}">
        <p14:creationId xmlns:p14="http://schemas.microsoft.com/office/powerpoint/2010/main" val="350751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Homophones</a:t>
            </a:r>
            <a:br>
              <a:rPr lang="en-GB" dirty="0">
                <a:latin typeface="Twinkl Cursive Looped" panose="02000000000000000000" pitchFamily="2" charset="0"/>
              </a:rPr>
            </a:br>
            <a:endParaRPr lang="en-GB" dirty="0">
              <a:latin typeface="Twinkl Cursive Looped" panose="02000000000000000000" pitchFamily="2" charset="0"/>
            </a:endParaRPr>
          </a:p>
        </p:txBody>
      </p:sp>
    </p:spTree>
    <p:extLst>
      <p:ext uri="{BB962C8B-B14F-4D97-AF65-F5344CB8AC3E}">
        <p14:creationId xmlns:p14="http://schemas.microsoft.com/office/powerpoint/2010/main" val="1506930969"/>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4030394"/>
            <a:ext cx="10515600" cy="1481650"/>
          </a:xfrm>
        </p:spPr>
        <p:txBody>
          <a:bodyPr>
            <a:normAutofit fontScale="90000"/>
          </a:bodyPr>
          <a:lstStyle/>
          <a:p>
            <a:pPr algn="ctr"/>
            <a:r>
              <a:rPr lang="en-GB" dirty="0">
                <a:latin typeface="Twinkl Cursive Looped" panose="02000000000000000000" pitchFamily="2" charset="0"/>
              </a:rPr>
              <a:t>Homophone</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homo =  same </a:t>
            </a:r>
            <a:br>
              <a:rPr lang="en-GB" dirty="0">
                <a:latin typeface="Twinkl Cursive Looped" panose="02000000000000000000" pitchFamily="2" charset="0"/>
              </a:rPr>
            </a:br>
            <a:r>
              <a:rPr lang="en-GB" dirty="0">
                <a:latin typeface="Twinkl Cursive Looped" panose="02000000000000000000" pitchFamily="2" charset="0"/>
              </a:rPr>
              <a:t>phone = sound </a:t>
            </a:r>
            <a:br>
              <a:rPr lang="en-GB" dirty="0">
                <a:latin typeface="Twinkl Cursive Looped" panose="02000000000000000000" pitchFamily="2" charset="0"/>
              </a:rPr>
            </a:br>
            <a:r>
              <a:rPr lang="en-GB" dirty="0">
                <a:latin typeface="Twinkl Cursive Looped" panose="02000000000000000000" pitchFamily="2" charset="0"/>
              </a:rPr>
              <a:t>(from Ancient Greek)</a:t>
            </a:r>
          </a:p>
        </p:txBody>
      </p:sp>
    </p:spTree>
    <p:extLst>
      <p:ext uri="{BB962C8B-B14F-4D97-AF65-F5344CB8AC3E}">
        <p14:creationId xmlns:p14="http://schemas.microsoft.com/office/powerpoint/2010/main" val="240066884"/>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717550" y="1436914"/>
            <a:ext cx="10515600" cy="3331029"/>
          </a:xfrm>
        </p:spPr>
        <p:txBody>
          <a:bodyPr>
            <a:normAutofit fontScale="90000"/>
          </a:bodyPr>
          <a:lstStyle/>
          <a:p>
            <a:pPr algn="ctr"/>
            <a:r>
              <a:rPr lang="en-GB" dirty="0">
                <a:latin typeface="Twinkl Cursive Looped" panose="02000000000000000000" pitchFamily="2" charset="0"/>
              </a:rPr>
              <a:t>Homophone</a:t>
            </a:r>
            <a:br>
              <a:rPr lang="en-GB" dirty="0">
                <a:latin typeface="Twinkl Cursive Looped" panose="02000000000000000000" pitchFamily="2" charset="0"/>
              </a:rPr>
            </a:br>
            <a:r>
              <a:rPr lang="en-GB" dirty="0">
                <a:latin typeface="Twinkl Cursive Looped" panose="02000000000000000000" pitchFamily="2" charset="0"/>
              </a:rPr>
              <a:t>a word that has the same sound but has a different meaning</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594416804"/>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32114" y="2961763"/>
            <a:ext cx="10515600" cy="1481650"/>
          </a:xfrm>
        </p:spPr>
        <p:txBody>
          <a:bodyPr>
            <a:normAutofit/>
          </a:bodyPr>
          <a:lstStyle/>
          <a:p>
            <a:pPr algn="ctr"/>
            <a:r>
              <a:rPr lang="en-GB" dirty="0">
                <a:latin typeface="Twinkl Cursive Looped" panose="02000000000000000000" pitchFamily="2" charset="0"/>
              </a:rPr>
              <a:t>were</a:t>
            </a:r>
          </a:p>
        </p:txBody>
      </p:sp>
      <p:sp>
        <p:nvSpPr>
          <p:cNvPr id="3" name="Rectangle 2">
            <a:extLst>
              <a:ext uri="{FF2B5EF4-FFF2-40B4-BE49-F238E27FC236}">
                <a16:creationId xmlns:a16="http://schemas.microsoft.com/office/drawing/2014/main" id="{13BB5EC0-7A96-4D29-A835-6FAE896C31A4}"/>
              </a:ext>
            </a:extLst>
          </p:cNvPr>
          <p:cNvSpPr/>
          <p:nvPr/>
        </p:nvSpPr>
        <p:spPr>
          <a:xfrm>
            <a:off x="6248400" y="3561670"/>
            <a:ext cx="1123950" cy="88174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5058" name="Picture 2" descr="Test English - Prepare for your English exam">
            <a:extLst>
              <a:ext uri="{FF2B5EF4-FFF2-40B4-BE49-F238E27FC236}">
                <a16:creationId xmlns:a16="http://schemas.microsoft.com/office/drawing/2014/main" id="{41E7C1A1-6A57-4704-9B53-296B2E141E4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7941"/>
          <a:stretch/>
        </p:blipFill>
        <p:spPr bwMode="auto">
          <a:xfrm>
            <a:off x="433388" y="576263"/>
            <a:ext cx="2867025" cy="13052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60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50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717550" y="1436914"/>
            <a:ext cx="10515600" cy="3331029"/>
          </a:xfrm>
        </p:spPr>
        <p:txBody>
          <a:bodyPr>
            <a:normAutofit fontScale="90000"/>
          </a:bodyPr>
          <a:lstStyle/>
          <a:p>
            <a:pPr algn="ctr"/>
            <a:r>
              <a:rPr lang="en-GB" dirty="0">
                <a:latin typeface="Twinkl Cursive Looped" panose="02000000000000000000" pitchFamily="2" charset="0"/>
              </a:rPr>
              <a:t>Homophone</a:t>
            </a:r>
            <a:br>
              <a:rPr lang="en-GB" dirty="0">
                <a:latin typeface="Twinkl Cursive Looped" panose="02000000000000000000" pitchFamily="2" charset="0"/>
              </a:rPr>
            </a:br>
            <a:r>
              <a:rPr lang="en-GB" dirty="0">
                <a:latin typeface="Twinkl Cursive Looped" panose="02000000000000000000" pitchFamily="2" charset="0"/>
              </a:rPr>
              <a:t>a word that has the same sound but has a different meaning</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963545113"/>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wear</a:t>
            </a:r>
          </a:p>
        </p:txBody>
      </p:sp>
      <p:sp>
        <p:nvSpPr>
          <p:cNvPr id="3" name="Rectangle 2">
            <a:extLst>
              <a:ext uri="{FF2B5EF4-FFF2-40B4-BE49-F238E27FC236}">
                <a16:creationId xmlns:a16="http://schemas.microsoft.com/office/drawing/2014/main" id="{0366E0B6-702E-4814-82C6-08CA2D13F3C9}"/>
              </a:ext>
            </a:extLst>
          </p:cNvPr>
          <p:cNvSpPr/>
          <p:nvPr/>
        </p:nvSpPr>
        <p:spPr>
          <a:xfrm>
            <a:off x="5812971" y="3673929"/>
            <a:ext cx="1175658" cy="68044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2" descr="Cartoon Wear Online, 50% OFF | www.colegiogamarra.com">
            <a:extLst>
              <a:ext uri="{FF2B5EF4-FFF2-40B4-BE49-F238E27FC236}">
                <a16:creationId xmlns:a16="http://schemas.microsoft.com/office/drawing/2014/main" id="{3BB36FA8-9A50-44F6-BABD-E0B4EC0BC9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8757" y="232850"/>
            <a:ext cx="1600200" cy="2847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6000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where</a:t>
            </a:r>
          </a:p>
        </p:txBody>
      </p:sp>
      <p:sp>
        <p:nvSpPr>
          <p:cNvPr id="3" name="Rectangle 2">
            <a:extLst>
              <a:ext uri="{FF2B5EF4-FFF2-40B4-BE49-F238E27FC236}">
                <a16:creationId xmlns:a16="http://schemas.microsoft.com/office/drawing/2014/main" id="{2233E6C4-BF20-872C-20F6-B82DAA94871F}"/>
              </a:ext>
            </a:extLst>
          </p:cNvPr>
          <p:cNvSpPr/>
          <p:nvPr/>
        </p:nvSpPr>
        <p:spPr>
          <a:xfrm>
            <a:off x="5715000" y="3673929"/>
            <a:ext cx="1477107" cy="68044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50" name="Picture 2" descr="Image result for where clipart">
            <a:extLst>
              <a:ext uri="{FF2B5EF4-FFF2-40B4-BE49-F238E27FC236}">
                <a16:creationId xmlns:a16="http://schemas.microsoft.com/office/drawing/2014/main" id="{1CF810F1-01DB-84DB-E226-AB52AB1AB6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7852" y="531934"/>
            <a:ext cx="161925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8580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Teach and Practise</a:t>
            </a:r>
          </a:p>
        </p:txBody>
      </p:sp>
    </p:spTree>
    <p:extLst>
      <p:ext uri="{BB962C8B-B14F-4D97-AF65-F5344CB8AC3E}">
        <p14:creationId xmlns:p14="http://schemas.microsoft.com/office/powerpoint/2010/main" val="474723329"/>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Letter strings –augh and -au</a:t>
            </a:r>
          </a:p>
        </p:txBody>
      </p:sp>
    </p:spTree>
    <p:extLst>
      <p:ext uri="{BB962C8B-B14F-4D97-AF65-F5344CB8AC3E}">
        <p14:creationId xmlns:p14="http://schemas.microsoft.com/office/powerpoint/2010/main" val="1975116227"/>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-augh</a:t>
            </a:r>
            <a:br>
              <a:rPr lang="en-GB" dirty="0">
                <a:latin typeface="Twinkl Cursive Looped" panose="02000000000000000000" pitchFamily="2" charset="0"/>
              </a:rPr>
            </a:br>
            <a:r>
              <a:rPr lang="en-GB" dirty="0">
                <a:latin typeface="Twinkl Cursive Looped" panose="02000000000000000000" pitchFamily="2" charset="0"/>
              </a:rPr>
              <a:t>-au</a:t>
            </a:r>
          </a:p>
        </p:txBody>
      </p:sp>
    </p:spTree>
    <p:extLst>
      <p:ext uri="{BB962C8B-B14F-4D97-AF65-F5344CB8AC3E}">
        <p14:creationId xmlns:p14="http://schemas.microsoft.com/office/powerpoint/2010/main" val="1352424181"/>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576873" y="4318029"/>
            <a:ext cx="10515600" cy="1481650"/>
          </a:xfrm>
        </p:spPr>
        <p:txBody>
          <a:bodyPr>
            <a:normAutofit fontScale="90000"/>
          </a:bodyPr>
          <a:lstStyle/>
          <a:p>
            <a:pPr algn="ctr"/>
            <a:br>
              <a:rPr lang="en-GB" dirty="0">
                <a:latin typeface="Twinkl Cursive Looped" panose="02000000000000000000" pitchFamily="2" charset="0"/>
              </a:rPr>
            </a:br>
            <a:br>
              <a:rPr lang="en-GB" dirty="0">
                <a:latin typeface="Twinkl Cursive Looped" panose="02000000000000000000" pitchFamily="2" charset="0"/>
              </a:rPr>
            </a:br>
            <a:br>
              <a:rPr lang="en-GB" dirty="0">
                <a:latin typeface="Twinkl Cursive Looped" panose="02000000000000000000" pitchFamily="2" charset="0"/>
              </a:rPr>
            </a:br>
            <a:r>
              <a:rPr lang="en-GB" sz="4400" dirty="0">
                <a:latin typeface="Twinkl Cursive Looped" panose="02000000000000000000" pitchFamily="2" charset="0"/>
              </a:rPr>
              <a:t>-augh </a:t>
            </a:r>
            <a:br>
              <a:rPr lang="en-GB" sz="4400" dirty="0">
                <a:latin typeface="Twinkl Cursive Looped" panose="02000000000000000000" pitchFamily="2" charset="0"/>
              </a:rPr>
            </a:br>
            <a:br>
              <a:rPr lang="en-GB" sz="4400" dirty="0">
                <a:latin typeface="Twinkl Cursive Looped" panose="02000000000000000000" pitchFamily="2" charset="0"/>
              </a:rPr>
            </a:br>
            <a:r>
              <a:rPr lang="en-GB" sz="4400" dirty="0">
                <a:latin typeface="Twinkl Cursive Looped" panose="02000000000000000000" pitchFamily="2" charset="0"/>
              </a:rPr>
              <a:t> or      (as in naughty)</a:t>
            </a:r>
            <a:br>
              <a:rPr lang="en-GB" sz="4400" dirty="0">
                <a:latin typeface="Twinkl Cursive Looped" panose="02000000000000000000" pitchFamily="2" charset="0"/>
              </a:rPr>
            </a:br>
            <a:br>
              <a:rPr lang="en-GB" sz="4400" dirty="0">
                <a:latin typeface="Twinkl Cursive Looped" panose="02000000000000000000" pitchFamily="2" charset="0"/>
              </a:rPr>
            </a:br>
            <a:r>
              <a:rPr lang="en-GB" sz="4400" dirty="0">
                <a:latin typeface="Twinkl Cursive Looped" panose="02000000000000000000" pitchFamily="2" charset="0"/>
              </a:rPr>
              <a:t>-au</a:t>
            </a:r>
            <a:br>
              <a:rPr lang="en-GB" sz="4400" dirty="0">
                <a:latin typeface="Twinkl Cursive Looped" panose="02000000000000000000" pitchFamily="2" charset="0"/>
              </a:rPr>
            </a:br>
            <a:br>
              <a:rPr lang="en-GB" sz="4400" dirty="0">
                <a:latin typeface="Twinkl Cursive Looped" panose="02000000000000000000" pitchFamily="2" charset="0"/>
              </a:rPr>
            </a:br>
            <a:r>
              <a:rPr lang="en-GB" sz="4400" dirty="0">
                <a:latin typeface="Twinkl Cursive Looped" panose="02000000000000000000" pitchFamily="2" charset="0"/>
              </a:rPr>
              <a:t>or        (as in autumn)</a:t>
            </a:r>
            <a:br>
              <a:rPr lang="en-GB" sz="4400" dirty="0">
                <a:latin typeface="Twinkl Cursive Looped" panose="02000000000000000000" pitchFamily="2" charset="0"/>
              </a:rPr>
            </a:br>
            <a:endParaRPr lang="en-GB" sz="4400" i="1" dirty="0">
              <a:latin typeface="Twinkl Cursive Looped" panose="02000000000000000000" pitchFamily="2" charset="0"/>
            </a:endParaRPr>
          </a:p>
        </p:txBody>
      </p:sp>
    </p:spTree>
    <p:extLst>
      <p:ext uri="{BB962C8B-B14F-4D97-AF65-F5344CB8AC3E}">
        <p14:creationId xmlns:p14="http://schemas.microsoft.com/office/powerpoint/2010/main" val="3958157031"/>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slaughter</a:t>
            </a:r>
            <a:endParaRPr lang="en-GB" i="1" dirty="0">
              <a:latin typeface="Twinkl Cursive Looped" panose="02000000000000000000" pitchFamily="2" charset="0"/>
            </a:endParaRPr>
          </a:p>
        </p:txBody>
      </p:sp>
      <p:sp>
        <p:nvSpPr>
          <p:cNvPr id="3" name="Rectangle 2">
            <a:extLst>
              <a:ext uri="{FF2B5EF4-FFF2-40B4-BE49-F238E27FC236}">
                <a16:creationId xmlns:a16="http://schemas.microsoft.com/office/drawing/2014/main" id="{CADDE2D9-BBEE-4B60-9EA8-8BE166E5866C}"/>
              </a:ext>
            </a:extLst>
          </p:cNvPr>
          <p:cNvSpPr/>
          <p:nvPr/>
        </p:nvSpPr>
        <p:spPr>
          <a:xfrm>
            <a:off x="5109029" y="3698304"/>
            <a:ext cx="1698171" cy="67979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a:t>th</a:t>
            </a:r>
            <a:endParaRPr lang="en-GB" dirty="0"/>
          </a:p>
        </p:txBody>
      </p:sp>
      <p:pic>
        <p:nvPicPr>
          <p:cNvPr id="4" name="Picture 2" descr="76 Slaughterhouse High Res Illustrations - Getty Images">
            <a:extLst>
              <a:ext uri="{FF2B5EF4-FFF2-40B4-BE49-F238E27FC236}">
                <a16:creationId xmlns:a16="http://schemas.microsoft.com/office/drawing/2014/main" id="{29FB443F-B5EE-9749-5440-68F5DEBDEE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7525" y="287853"/>
            <a:ext cx="2257425" cy="2028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9230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distraught</a:t>
            </a:r>
            <a:r>
              <a:rPr lang="en-GB" dirty="0"/>
              <a:t> </a:t>
            </a:r>
            <a:r>
              <a:rPr lang="en-GB" dirty="0">
                <a:solidFill>
                  <a:schemeClr val="bg1"/>
                </a:solidFill>
              </a:rPr>
              <a:t>n</a:t>
            </a:r>
            <a:endParaRPr lang="en-GB" i="1" dirty="0">
              <a:solidFill>
                <a:schemeClr val="bg1"/>
              </a:solidFill>
            </a:endParaRPr>
          </a:p>
        </p:txBody>
      </p:sp>
      <p:sp>
        <p:nvSpPr>
          <p:cNvPr id="3" name="Rectangle 2">
            <a:extLst>
              <a:ext uri="{FF2B5EF4-FFF2-40B4-BE49-F238E27FC236}">
                <a16:creationId xmlns:a16="http://schemas.microsoft.com/office/drawing/2014/main" id="{B8ADA5B7-6E68-4607-8157-D542A9E80543}"/>
              </a:ext>
            </a:extLst>
          </p:cNvPr>
          <p:cNvSpPr/>
          <p:nvPr/>
        </p:nvSpPr>
        <p:spPr>
          <a:xfrm>
            <a:off x="5602513" y="3657600"/>
            <a:ext cx="1549401" cy="76220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Picture 2" descr="Distraught Stock Illustrations – 1,511 Distraught Stock Illustrations,  Vectors &amp; Clipart - Dreamstime">
            <a:extLst>
              <a:ext uri="{FF2B5EF4-FFF2-40B4-BE49-F238E27FC236}">
                <a16:creationId xmlns:a16="http://schemas.microsoft.com/office/drawing/2014/main" id="{03E5DEE3-60BE-3FAD-6178-AAA665DC0B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30082"/>
            <a:ext cx="2657475" cy="1724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632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fraught</a:t>
            </a:r>
            <a:endParaRPr lang="en-GB" i="1" dirty="0">
              <a:latin typeface="Twinkl Cursive Looped" panose="02000000000000000000" pitchFamily="2" charset="0"/>
            </a:endParaRPr>
          </a:p>
        </p:txBody>
      </p:sp>
      <p:sp>
        <p:nvSpPr>
          <p:cNvPr id="3" name="Rectangle 2">
            <a:extLst>
              <a:ext uri="{FF2B5EF4-FFF2-40B4-BE49-F238E27FC236}">
                <a16:creationId xmlns:a16="http://schemas.microsoft.com/office/drawing/2014/main" id="{8423529B-2619-4C00-BACD-5C5E084218E0}"/>
              </a:ext>
            </a:extLst>
          </p:cNvPr>
          <p:cNvSpPr/>
          <p:nvPr/>
        </p:nvSpPr>
        <p:spPr>
          <a:xfrm>
            <a:off x="5413829" y="3624943"/>
            <a:ext cx="1611085" cy="76116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2" descr="fraught clipart - Clip Art Library">
            <a:extLst>
              <a:ext uri="{FF2B5EF4-FFF2-40B4-BE49-F238E27FC236}">
                <a16:creationId xmlns:a16="http://schemas.microsoft.com/office/drawing/2014/main" id="{0AA9AAF2-989B-C475-E7EB-7FB53A9534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4746" y="484127"/>
            <a:ext cx="2419350" cy="1885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1953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23092" y="3080824"/>
            <a:ext cx="12068908" cy="3260209"/>
          </a:xfrm>
        </p:spPr>
        <p:txBody>
          <a:bodyPr>
            <a:normAutofit fontScale="90000"/>
          </a:bodyPr>
          <a:lstStyle/>
          <a:p>
            <a:pPr algn="ct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killing of animals for food.</a:t>
            </a:r>
            <a:endParaRPr lang="en-GB" i="1" dirty="0">
              <a:latin typeface="Twinkl Cursive Looped" panose="02000000000000000000" pitchFamily="2" charset="0"/>
            </a:endParaRPr>
          </a:p>
        </p:txBody>
      </p:sp>
      <p:sp>
        <p:nvSpPr>
          <p:cNvPr id="3" name="TextBox 2">
            <a:extLst>
              <a:ext uri="{FF2B5EF4-FFF2-40B4-BE49-F238E27FC236}">
                <a16:creationId xmlns:a16="http://schemas.microsoft.com/office/drawing/2014/main" id="{E7C94940-C41F-1172-E30E-B39D0EBBA2B5}"/>
              </a:ext>
            </a:extLst>
          </p:cNvPr>
          <p:cNvSpPr txBox="1"/>
          <p:nvPr/>
        </p:nvSpPr>
        <p:spPr>
          <a:xfrm>
            <a:off x="2774950" y="6341034"/>
            <a:ext cx="2095499" cy="369332"/>
          </a:xfrm>
          <a:prstGeom prst="rect">
            <a:avLst/>
          </a:prstGeom>
          <a:noFill/>
        </p:spPr>
        <p:txBody>
          <a:bodyPr wrap="square" rtlCol="0">
            <a:spAutoFit/>
          </a:bodyPr>
          <a:lstStyle/>
          <a:p>
            <a:r>
              <a:rPr lang="en-GB" dirty="0">
                <a:latin typeface="Twinkl Cursive Looped" panose="02000000000000000000" pitchFamily="2" charset="0"/>
              </a:rPr>
              <a:t> </a:t>
            </a:r>
          </a:p>
        </p:txBody>
      </p:sp>
      <p:sp>
        <p:nvSpPr>
          <p:cNvPr id="6" name="TextBox 5">
            <a:extLst>
              <a:ext uri="{FF2B5EF4-FFF2-40B4-BE49-F238E27FC236}">
                <a16:creationId xmlns:a16="http://schemas.microsoft.com/office/drawing/2014/main" id="{4B73F41D-2B2E-C97C-71E3-20199483BE1B}"/>
              </a:ext>
            </a:extLst>
          </p:cNvPr>
          <p:cNvSpPr txBox="1"/>
          <p:nvPr/>
        </p:nvSpPr>
        <p:spPr>
          <a:xfrm>
            <a:off x="10744880" y="2804600"/>
            <a:ext cx="880382" cy="369332"/>
          </a:xfrm>
          <a:prstGeom prst="rect">
            <a:avLst/>
          </a:prstGeom>
          <a:noFill/>
        </p:spPr>
        <p:txBody>
          <a:bodyPr wrap="square" rtlCol="0">
            <a:spAutoFit/>
          </a:bodyPr>
          <a:lstStyle/>
          <a:p>
            <a:r>
              <a:rPr lang="en-GB" dirty="0">
                <a:latin typeface="Twinkl Cursive Looped" panose="02000000000000000000" pitchFamily="2" charset="0"/>
              </a:rPr>
              <a:t> </a:t>
            </a:r>
          </a:p>
        </p:txBody>
      </p:sp>
      <p:pic>
        <p:nvPicPr>
          <p:cNvPr id="48130" name="Picture 2" descr="76 Slaughterhouse High Res Illustrations - Getty Images">
            <a:extLst>
              <a:ext uri="{FF2B5EF4-FFF2-40B4-BE49-F238E27FC236}">
                <a16:creationId xmlns:a16="http://schemas.microsoft.com/office/drawing/2014/main" id="{D3310517-5082-47A6-A1C5-7B552EFEEF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525" y="287853"/>
            <a:ext cx="2257425" cy="20288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2F98E2A-88DD-4CD7-B1B4-D3B38B005DBD}"/>
              </a:ext>
            </a:extLst>
          </p:cNvPr>
          <p:cNvSpPr txBox="1"/>
          <p:nvPr/>
        </p:nvSpPr>
        <p:spPr>
          <a:xfrm>
            <a:off x="5230201" y="3429000"/>
            <a:ext cx="2257425" cy="1015663"/>
          </a:xfrm>
          <a:prstGeom prst="rect">
            <a:avLst/>
          </a:prstGeom>
          <a:noFill/>
        </p:spPr>
        <p:txBody>
          <a:bodyPr wrap="square" rtlCol="0">
            <a:spAutoFit/>
          </a:bodyPr>
          <a:lstStyle/>
          <a:p>
            <a:r>
              <a:rPr lang="en-GB" sz="6000" dirty="0"/>
              <a:t>NOUN</a:t>
            </a:r>
          </a:p>
        </p:txBody>
      </p:sp>
      <p:sp>
        <p:nvSpPr>
          <p:cNvPr id="7" name="TextBox 6">
            <a:extLst>
              <a:ext uri="{FF2B5EF4-FFF2-40B4-BE49-F238E27FC236}">
                <a16:creationId xmlns:a16="http://schemas.microsoft.com/office/drawing/2014/main" id="{760C4B90-E26F-F0A4-2705-4142EA702881}"/>
              </a:ext>
            </a:extLst>
          </p:cNvPr>
          <p:cNvSpPr txBox="1"/>
          <p:nvPr/>
        </p:nvSpPr>
        <p:spPr>
          <a:xfrm>
            <a:off x="4242289" y="516967"/>
            <a:ext cx="6093068"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slaughter</a:t>
            </a:r>
            <a:endParaRPr lang="en-GB" dirty="0"/>
          </a:p>
        </p:txBody>
      </p:sp>
      <p:sp>
        <p:nvSpPr>
          <p:cNvPr id="9" name="TextBox 8">
            <a:extLst>
              <a:ext uri="{FF2B5EF4-FFF2-40B4-BE49-F238E27FC236}">
                <a16:creationId xmlns:a16="http://schemas.microsoft.com/office/drawing/2014/main" id="{7DEBB988-FF1E-AA73-8090-14A3F1656809}"/>
              </a:ext>
            </a:extLst>
          </p:cNvPr>
          <p:cNvSpPr txBox="1"/>
          <p:nvPr/>
        </p:nvSpPr>
        <p:spPr>
          <a:xfrm>
            <a:off x="2716090" y="2075111"/>
            <a:ext cx="9145465"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sl +augh + </a:t>
            </a:r>
            <a:r>
              <a:rPr kumimoji="0" lang="en-GB" sz="6000" b="0" i="0" u="none" strike="noStrike" kern="1200" cap="none" spc="0" normalizeH="0" baseline="0" noProof="0" dirty="0" err="1">
                <a:ln>
                  <a:noFill/>
                </a:ln>
                <a:solidFill>
                  <a:prstClr val="black"/>
                </a:solidFill>
                <a:effectLst/>
                <a:uLnTx/>
                <a:uFillTx/>
                <a:latin typeface="Twinkl Cursive Looped" panose="02000000000000000000" pitchFamily="2" charset="0"/>
                <a:ea typeface="+mj-ea"/>
                <a:cs typeface="+mj-cs"/>
              </a:rPr>
              <a:t>ter</a:t>
            </a: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 = slaughter</a:t>
            </a:r>
            <a:endParaRPr lang="en-GB" dirty="0"/>
          </a:p>
        </p:txBody>
      </p:sp>
    </p:spTree>
    <p:extLst>
      <p:ext uri="{BB962C8B-B14F-4D97-AF65-F5344CB8AC3E}">
        <p14:creationId xmlns:p14="http://schemas.microsoft.com/office/powerpoint/2010/main" val="2383348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81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7"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32114" y="2961763"/>
            <a:ext cx="10515600" cy="1481650"/>
          </a:xfrm>
        </p:spPr>
        <p:txBody>
          <a:bodyPr>
            <a:normAutofit/>
          </a:bodyPr>
          <a:lstStyle/>
          <a:p>
            <a:pPr algn="ctr"/>
            <a:r>
              <a:rPr lang="en-GB" dirty="0">
                <a:latin typeface="Twinkl Cursive Looped" panose="02000000000000000000" pitchFamily="2" charset="0"/>
              </a:rPr>
              <a:t>are</a:t>
            </a:r>
          </a:p>
        </p:txBody>
      </p:sp>
      <p:sp>
        <p:nvSpPr>
          <p:cNvPr id="3" name="Rectangle 2">
            <a:extLst>
              <a:ext uri="{FF2B5EF4-FFF2-40B4-BE49-F238E27FC236}">
                <a16:creationId xmlns:a16="http://schemas.microsoft.com/office/drawing/2014/main" id="{13BB5EC0-7A96-4D29-A835-6FAE896C31A4}"/>
              </a:ext>
            </a:extLst>
          </p:cNvPr>
          <p:cNvSpPr/>
          <p:nvPr/>
        </p:nvSpPr>
        <p:spPr>
          <a:xfrm>
            <a:off x="5829301" y="3561670"/>
            <a:ext cx="1149456" cy="88174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Picture 2" descr="you are cartoon cool symbol vector image | Royalty Free">
            <a:extLst>
              <a:ext uri="{FF2B5EF4-FFF2-40B4-BE49-F238E27FC236}">
                <a16:creationId xmlns:a16="http://schemas.microsoft.com/office/drawing/2014/main" id="{5F9F7C24-167C-4627-A182-CB41B6A001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286" y="947738"/>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6472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5208563"/>
            <a:ext cx="10515600" cy="1481650"/>
          </a:xfrm>
        </p:spPr>
        <p:txBody>
          <a:bodyPr>
            <a:normAutofit fontScale="90000"/>
          </a:bodyPr>
          <a:lstStyle/>
          <a:p>
            <a:pPr algn="ct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very worried or upset.</a:t>
            </a:r>
            <a:endParaRPr lang="en-GB" i="1" dirty="0">
              <a:latin typeface="Twinkl Cursive Looped" panose="02000000000000000000" pitchFamily="2" charset="0"/>
            </a:endParaRPr>
          </a:p>
        </p:txBody>
      </p:sp>
      <p:sp>
        <p:nvSpPr>
          <p:cNvPr id="3" name="TextBox 2">
            <a:extLst>
              <a:ext uri="{FF2B5EF4-FFF2-40B4-BE49-F238E27FC236}">
                <a16:creationId xmlns:a16="http://schemas.microsoft.com/office/drawing/2014/main" id="{E7C94940-C41F-1172-E30E-B39D0EBBA2B5}"/>
              </a:ext>
            </a:extLst>
          </p:cNvPr>
          <p:cNvSpPr txBox="1"/>
          <p:nvPr/>
        </p:nvSpPr>
        <p:spPr>
          <a:xfrm>
            <a:off x="4571999" y="3669204"/>
            <a:ext cx="3478739" cy="830997"/>
          </a:xfrm>
          <a:prstGeom prst="rect">
            <a:avLst/>
          </a:prstGeom>
          <a:noFill/>
        </p:spPr>
        <p:txBody>
          <a:bodyPr wrap="square" rtlCol="0">
            <a:spAutoFit/>
          </a:bodyPr>
          <a:lstStyle/>
          <a:p>
            <a:r>
              <a:rPr lang="en-GB" sz="4800" dirty="0">
                <a:latin typeface="Twinkl Cursive Looped" panose="02000000000000000000" pitchFamily="2" charset="0"/>
              </a:rPr>
              <a:t>ADJECTIVE</a:t>
            </a:r>
          </a:p>
        </p:txBody>
      </p:sp>
      <p:pic>
        <p:nvPicPr>
          <p:cNvPr id="50178" name="Picture 2" descr="Distraught Stock Illustrations – 1,511 Distraught Stock Illustrations,  Vectors &amp; Clipart - Dreamstime">
            <a:extLst>
              <a:ext uri="{FF2B5EF4-FFF2-40B4-BE49-F238E27FC236}">
                <a16:creationId xmlns:a16="http://schemas.microsoft.com/office/drawing/2014/main" id="{0A943482-F922-4F3A-86E1-007D8977B7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30082"/>
            <a:ext cx="2657475" cy="17240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6264B75-8A3C-B8BB-E7C0-2F2C6B33DD71}"/>
              </a:ext>
            </a:extLst>
          </p:cNvPr>
          <p:cNvSpPr txBox="1"/>
          <p:nvPr/>
        </p:nvSpPr>
        <p:spPr>
          <a:xfrm>
            <a:off x="4312627" y="430082"/>
            <a:ext cx="6093068"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distraught</a:t>
            </a:r>
            <a:endParaRPr lang="en-GB" dirty="0"/>
          </a:p>
        </p:txBody>
      </p:sp>
      <p:sp>
        <p:nvSpPr>
          <p:cNvPr id="7" name="TextBox 6">
            <a:extLst>
              <a:ext uri="{FF2B5EF4-FFF2-40B4-BE49-F238E27FC236}">
                <a16:creationId xmlns:a16="http://schemas.microsoft.com/office/drawing/2014/main" id="{4BC9F39F-CB1B-E6C1-8F6A-8A6B8E5B04C4}"/>
              </a:ext>
            </a:extLst>
          </p:cNvPr>
          <p:cNvSpPr txBox="1"/>
          <p:nvPr/>
        </p:nvSpPr>
        <p:spPr>
          <a:xfrm>
            <a:off x="1618957" y="2169349"/>
            <a:ext cx="10837984"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distr + augh + t = distraught</a:t>
            </a:r>
            <a:endParaRPr lang="en-GB" dirty="0"/>
          </a:p>
        </p:txBody>
      </p:sp>
    </p:spTree>
    <p:extLst>
      <p:ext uri="{BB962C8B-B14F-4D97-AF65-F5344CB8AC3E}">
        <p14:creationId xmlns:p14="http://schemas.microsoft.com/office/powerpoint/2010/main" val="3433344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017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7" grpId="0"/>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3873403"/>
            <a:ext cx="10515600" cy="2806628"/>
          </a:xfrm>
        </p:spPr>
        <p:txBody>
          <a:bodyPr>
            <a:normAutofit/>
          </a:bodyPr>
          <a:lstStyle/>
          <a:p>
            <a:pPr algn="ctr"/>
            <a:br>
              <a:rPr lang="en-GB" dirty="0">
                <a:latin typeface="Twinkl Cursive Looped" panose="02000000000000000000" pitchFamily="2" charset="0"/>
              </a:rPr>
            </a:br>
            <a:r>
              <a:rPr lang="en-GB" dirty="0">
                <a:latin typeface="Twinkl Cursive Looped" panose="02000000000000000000" pitchFamily="2" charset="0"/>
              </a:rPr>
              <a:t>Definition – causing or affected by anxiety or stress.</a:t>
            </a:r>
            <a:endParaRPr lang="en-GB" i="1" dirty="0">
              <a:latin typeface="Twinkl Cursive Looped" panose="02000000000000000000" pitchFamily="2" charset="0"/>
            </a:endParaRPr>
          </a:p>
        </p:txBody>
      </p:sp>
      <p:sp>
        <p:nvSpPr>
          <p:cNvPr id="3" name="TextBox 2">
            <a:extLst>
              <a:ext uri="{FF2B5EF4-FFF2-40B4-BE49-F238E27FC236}">
                <a16:creationId xmlns:a16="http://schemas.microsoft.com/office/drawing/2014/main" id="{E7C94940-C41F-1172-E30E-B39D0EBBA2B5}"/>
              </a:ext>
            </a:extLst>
          </p:cNvPr>
          <p:cNvSpPr txBox="1"/>
          <p:nvPr/>
        </p:nvSpPr>
        <p:spPr>
          <a:xfrm>
            <a:off x="4558812" y="3378374"/>
            <a:ext cx="4149970" cy="830997"/>
          </a:xfrm>
          <a:prstGeom prst="rect">
            <a:avLst/>
          </a:prstGeom>
          <a:noFill/>
        </p:spPr>
        <p:txBody>
          <a:bodyPr wrap="square" rtlCol="0">
            <a:spAutoFit/>
          </a:bodyPr>
          <a:lstStyle/>
          <a:p>
            <a:r>
              <a:rPr lang="en-GB" sz="4800" dirty="0">
                <a:latin typeface="Twinkl Cursive Looped" panose="02000000000000000000" pitchFamily="2" charset="0"/>
              </a:rPr>
              <a:t>ADJECTIVE</a:t>
            </a:r>
          </a:p>
        </p:txBody>
      </p:sp>
      <p:pic>
        <p:nvPicPr>
          <p:cNvPr id="51202" name="Picture 2" descr="fraught clipart - Clip Art Library">
            <a:extLst>
              <a:ext uri="{FF2B5EF4-FFF2-40B4-BE49-F238E27FC236}">
                <a16:creationId xmlns:a16="http://schemas.microsoft.com/office/drawing/2014/main" id="{7E7318BB-A980-4E36-8C21-35B48A0A2B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746" y="484127"/>
            <a:ext cx="2419350" cy="188595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334DF68E-88DA-54A8-5B37-BB229DAA2FB3}"/>
              </a:ext>
            </a:extLst>
          </p:cNvPr>
          <p:cNvSpPr txBox="1"/>
          <p:nvPr/>
        </p:nvSpPr>
        <p:spPr>
          <a:xfrm>
            <a:off x="4558812" y="177969"/>
            <a:ext cx="6093068"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fraught</a:t>
            </a:r>
            <a:endParaRPr lang="en-GB" dirty="0"/>
          </a:p>
        </p:txBody>
      </p:sp>
      <p:sp>
        <p:nvSpPr>
          <p:cNvPr id="7" name="TextBox 6">
            <a:extLst>
              <a:ext uri="{FF2B5EF4-FFF2-40B4-BE49-F238E27FC236}">
                <a16:creationId xmlns:a16="http://schemas.microsoft.com/office/drawing/2014/main" id="{03810A6C-4E9F-B229-6132-7AC0746F84CF}"/>
              </a:ext>
            </a:extLst>
          </p:cNvPr>
          <p:cNvSpPr txBox="1"/>
          <p:nvPr/>
        </p:nvSpPr>
        <p:spPr>
          <a:xfrm>
            <a:off x="2894096" y="970547"/>
            <a:ext cx="8928588" cy="1938992"/>
          </a:xfrm>
          <a:prstGeom prst="rect">
            <a:avLst/>
          </a:prstGeom>
          <a:noFill/>
        </p:spPr>
        <p:txBody>
          <a:bodyPr wrap="square">
            <a:spAutoFit/>
          </a:bodyPr>
          <a:lstStyle/>
          <a:p>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br>
            <a:r>
              <a:rPr kumimoji="0" lang="en-GB" sz="6000" b="0" i="0" u="none" strike="noStrike" kern="1200" cap="none" spc="0" normalizeH="0" baseline="0" noProof="0" dirty="0" err="1">
                <a:ln>
                  <a:noFill/>
                </a:ln>
                <a:solidFill>
                  <a:prstClr val="black"/>
                </a:solidFill>
                <a:effectLst/>
                <a:uLnTx/>
                <a:uFillTx/>
                <a:latin typeface="Twinkl Cursive Looped" panose="02000000000000000000" pitchFamily="2" charset="0"/>
                <a:ea typeface="+mj-ea"/>
                <a:cs typeface="+mj-cs"/>
              </a:rPr>
              <a:t>fr</a:t>
            </a: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 + aught = fraught</a:t>
            </a:r>
            <a:endParaRPr lang="en-GB" dirty="0"/>
          </a:p>
        </p:txBody>
      </p:sp>
    </p:spTree>
    <p:extLst>
      <p:ext uri="{BB962C8B-B14F-4D97-AF65-F5344CB8AC3E}">
        <p14:creationId xmlns:p14="http://schemas.microsoft.com/office/powerpoint/2010/main" val="1910393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0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7" grpId="0"/>
    </p:bld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They had to slaughter the whole herd of cattle.</a:t>
            </a:r>
            <a:endParaRPr lang="en-GB" i="1" dirty="0"/>
          </a:p>
        </p:txBody>
      </p:sp>
      <p:sp>
        <p:nvSpPr>
          <p:cNvPr id="3" name="Title 1">
            <a:extLst>
              <a:ext uri="{FF2B5EF4-FFF2-40B4-BE49-F238E27FC236}">
                <a16:creationId xmlns:a16="http://schemas.microsoft.com/office/drawing/2014/main" id="{29A0D06B-BA60-3AEA-FBCE-64689330A6E3}"/>
              </a:ext>
            </a:extLst>
          </p:cNvPr>
          <p:cNvSpPr txBox="1">
            <a:spLocks/>
          </p:cNvSpPr>
          <p:nvPr/>
        </p:nvSpPr>
        <p:spPr>
          <a:xfrm>
            <a:off x="4994030" y="2884610"/>
            <a:ext cx="2971801" cy="937040"/>
          </a:xfrm>
          <a:prstGeom prst="rect">
            <a:avLst/>
          </a:prstGeom>
          <a:solidFill>
            <a:schemeClr val="bg1">
              <a:lumMod val="95000"/>
            </a:schemeClr>
          </a:solidFill>
        </p:spPr>
        <p:txBody>
          <a:bodyPr vert="horz" lIns="91440" tIns="45720" rIns="91440" bIns="45720" rtlCol="0" anchor="b">
            <a:normAutofit fontScale="67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_________</a:t>
            </a:r>
            <a:endParaRPr lang="en-GB" i="1" dirty="0"/>
          </a:p>
        </p:txBody>
      </p:sp>
    </p:spTree>
    <p:extLst>
      <p:ext uri="{BB962C8B-B14F-4D97-AF65-F5344CB8AC3E}">
        <p14:creationId xmlns:p14="http://schemas.microsoft.com/office/powerpoint/2010/main" val="317799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The family was distraught when they realised their cat had ran away.</a:t>
            </a:r>
            <a:endParaRPr lang="en-GB" i="1" dirty="0"/>
          </a:p>
        </p:txBody>
      </p:sp>
      <p:sp>
        <p:nvSpPr>
          <p:cNvPr id="3" name="Title 1">
            <a:extLst>
              <a:ext uri="{FF2B5EF4-FFF2-40B4-BE49-F238E27FC236}">
                <a16:creationId xmlns:a16="http://schemas.microsoft.com/office/drawing/2014/main" id="{DCFAA4B3-C076-1A99-A354-078B30FA3569}"/>
              </a:ext>
            </a:extLst>
          </p:cNvPr>
          <p:cNvSpPr txBox="1">
            <a:spLocks/>
          </p:cNvSpPr>
          <p:nvPr/>
        </p:nvSpPr>
        <p:spPr>
          <a:xfrm>
            <a:off x="6089650" y="2143785"/>
            <a:ext cx="3130062" cy="937040"/>
          </a:xfrm>
          <a:prstGeom prst="rect">
            <a:avLst/>
          </a:prstGeom>
          <a:solidFill>
            <a:schemeClr val="bg1">
              <a:lumMod val="95000"/>
            </a:schemeClr>
          </a:solidFill>
        </p:spPr>
        <p:txBody>
          <a:bodyPr vert="horz" lIns="91440" tIns="45720" rIns="91440" bIns="45720" rtlCol="0" anchor="b">
            <a:normAutofit fontScale="67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_________</a:t>
            </a:r>
            <a:endParaRPr lang="en-GB" i="1" dirty="0"/>
          </a:p>
        </p:txBody>
      </p:sp>
    </p:spTree>
    <p:extLst>
      <p:ext uri="{BB962C8B-B14F-4D97-AF65-F5344CB8AC3E}">
        <p14:creationId xmlns:p14="http://schemas.microsoft.com/office/powerpoint/2010/main" val="2833729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They were fraught with worry over the health of his puppy.</a:t>
            </a:r>
            <a:endParaRPr lang="en-GB" i="1" dirty="0"/>
          </a:p>
        </p:txBody>
      </p:sp>
      <p:sp>
        <p:nvSpPr>
          <p:cNvPr id="3" name="Title 1">
            <a:extLst>
              <a:ext uri="{FF2B5EF4-FFF2-40B4-BE49-F238E27FC236}">
                <a16:creationId xmlns:a16="http://schemas.microsoft.com/office/drawing/2014/main" id="{B81901BB-69F9-618F-4F3A-587C8089CDC0}"/>
              </a:ext>
            </a:extLst>
          </p:cNvPr>
          <p:cNvSpPr txBox="1">
            <a:spLocks/>
          </p:cNvSpPr>
          <p:nvPr/>
        </p:nvSpPr>
        <p:spPr>
          <a:xfrm>
            <a:off x="4695092" y="2884610"/>
            <a:ext cx="2567354" cy="937040"/>
          </a:xfrm>
          <a:prstGeom prst="rect">
            <a:avLst/>
          </a:prstGeom>
          <a:solidFill>
            <a:schemeClr val="bg1">
              <a:lumMod val="95000"/>
            </a:schemeClr>
          </a:solidFill>
        </p:spPr>
        <p:txBody>
          <a:bodyPr vert="horz" lIns="91440" tIns="45720" rIns="91440" bIns="45720" rtlCol="0" anchor="b">
            <a:normAutofit fontScale="75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a:t>
            </a:r>
            <a:endParaRPr lang="en-GB" i="1" dirty="0"/>
          </a:p>
        </p:txBody>
      </p:sp>
    </p:spTree>
    <p:extLst>
      <p:ext uri="{BB962C8B-B14F-4D97-AF65-F5344CB8AC3E}">
        <p14:creationId xmlns:p14="http://schemas.microsoft.com/office/powerpoint/2010/main" val="2633934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New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632113812"/>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5269" y="5067886"/>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Definition - </a:t>
            </a:r>
            <a:r>
              <a:rPr lang="en-GB" sz="4400" dirty="0">
                <a:latin typeface="Twinkl Cursive Looped" panose="02000000000000000000" pitchFamily="2" charset="0"/>
              </a:rPr>
              <a:t>facts, information, and skills acquired through experience or education; the theoretical or practical understanding of a subject</a:t>
            </a:r>
            <a:endParaRPr lang="en-GB" i="1" dirty="0">
              <a:latin typeface="Twinkl Cursive Looped" panose="02000000000000000000" pitchFamily="2" charset="0"/>
            </a:endParaRPr>
          </a:p>
        </p:txBody>
      </p:sp>
      <p:pic>
        <p:nvPicPr>
          <p:cNvPr id="3" name="Picture 2">
            <a:extLst>
              <a:ext uri="{FF2B5EF4-FFF2-40B4-BE49-F238E27FC236}">
                <a16:creationId xmlns:a16="http://schemas.microsoft.com/office/drawing/2014/main" id="{3A6AE2E4-6233-4998-BDB6-8FC70154AE25}"/>
              </a:ext>
            </a:extLst>
          </p:cNvPr>
          <p:cNvPicPr>
            <a:picLocks noChangeAspect="1"/>
          </p:cNvPicPr>
          <p:nvPr/>
        </p:nvPicPr>
        <p:blipFill>
          <a:blip r:embed="rId2"/>
          <a:stretch>
            <a:fillRect/>
          </a:stretch>
        </p:blipFill>
        <p:spPr>
          <a:xfrm>
            <a:off x="565311" y="809659"/>
            <a:ext cx="2145978" cy="2139881"/>
          </a:xfrm>
          <a:prstGeom prst="rect">
            <a:avLst/>
          </a:prstGeom>
        </p:spPr>
      </p:pic>
      <p:sp>
        <p:nvSpPr>
          <p:cNvPr id="5" name="TextBox 4">
            <a:extLst>
              <a:ext uri="{FF2B5EF4-FFF2-40B4-BE49-F238E27FC236}">
                <a16:creationId xmlns:a16="http://schemas.microsoft.com/office/drawing/2014/main" id="{C96212A7-44C2-89A2-7CEE-B1B2DA9B9B32}"/>
              </a:ext>
            </a:extLst>
          </p:cNvPr>
          <p:cNvSpPr txBox="1"/>
          <p:nvPr/>
        </p:nvSpPr>
        <p:spPr>
          <a:xfrm>
            <a:off x="3767504" y="774451"/>
            <a:ext cx="6093068"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knowledge</a:t>
            </a:r>
            <a:endParaRPr lang="en-GB" dirty="0"/>
          </a:p>
        </p:txBody>
      </p:sp>
      <p:sp>
        <p:nvSpPr>
          <p:cNvPr id="7" name="TextBox 6">
            <a:extLst>
              <a:ext uri="{FF2B5EF4-FFF2-40B4-BE49-F238E27FC236}">
                <a16:creationId xmlns:a16="http://schemas.microsoft.com/office/drawing/2014/main" id="{F729D655-2692-DA91-7598-57E191A7F973}"/>
              </a:ext>
            </a:extLst>
          </p:cNvPr>
          <p:cNvSpPr txBox="1"/>
          <p:nvPr/>
        </p:nvSpPr>
        <p:spPr>
          <a:xfrm>
            <a:off x="4312627" y="2270538"/>
            <a:ext cx="6093068"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NOUN</a:t>
            </a:r>
            <a:endParaRPr lang="en-GB" dirty="0"/>
          </a:p>
        </p:txBody>
      </p:sp>
    </p:spTree>
    <p:extLst>
      <p:ext uri="{BB962C8B-B14F-4D97-AF65-F5344CB8AC3E}">
        <p14:creationId xmlns:p14="http://schemas.microsoft.com/office/powerpoint/2010/main" val="1339184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br>
            <a:r>
              <a:rPr lang="en-GB" dirty="0">
                <a:latin typeface="Twinkl Cursive Looped" panose="02000000000000000000" pitchFamily="2" charset="0"/>
              </a:rPr>
              <a:t>He has a fantastic recall of general knowledge.</a:t>
            </a:r>
            <a:endParaRPr lang="en-GB" i="1" dirty="0">
              <a:latin typeface="Twinkl Cursive Looped" panose="02000000000000000000" pitchFamily="2" charset="0"/>
            </a:endParaRPr>
          </a:p>
        </p:txBody>
      </p:sp>
      <p:sp>
        <p:nvSpPr>
          <p:cNvPr id="3" name="Title 1">
            <a:extLst>
              <a:ext uri="{FF2B5EF4-FFF2-40B4-BE49-F238E27FC236}">
                <a16:creationId xmlns:a16="http://schemas.microsoft.com/office/drawing/2014/main" id="{C0E156E3-4CD4-FCFF-9CB6-78053F2B5612}"/>
              </a:ext>
            </a:extLst>
          </p:cNvPr>
          <p:cNvSpPr txBox="1">
            <a:spLocks/>
          </p:cNvSpPr>
          <p:nvPr/>
        </p:nvSpPr>
        <p:spPr>
          <a:xfrm>
            <a:off x="5662246" y="3675186"/>
            <a:ext cx="3130062" cy="937040"/>
          </a:xfrm>
          <a:prstGeom prst="rect">
            <a:avLst/>
          </a:prstGeom>
          <a:solidFill>
            <a:schemeClr val="bg1">
              <a:lumMod val="95000"/>
            </a:schemeClr>
          </a:solidFill>
        </p:spPr>
        <p:txBody>
          <a:bodyPr vert="horz" lIns="91440" tIns="45720" rIns="91440" bIns="45720" rtlCol="0" anchor="b">
            <a:normAutofit fontScale="67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_________</a:t>
            </a:r>
            <a:endParaRPr lang="en-GB" i="1" dirty="0"/>
          </a:p>
        </p:txBody>
      </p:sp>
    </p:spTree>
    <p:extLst>
      <p:ext uri="{BB962C8B-B14F-4D97-AF65-F5344CB8AC3E}">
        <p14:creationId xmlns:p14="http://schemas.microsoft.com/office/powerpoint/2010/main" val="174507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0" y="4319690"/>
            <a:ext cx="12192000" cy="2538310"/>
          </a:xfrm>
        </p:spPr>
        <p:txBody>
          <a:bodyPr>
            <a:normAutofit fontScale="90000"/>
          </a:bodyPr>
          <a:lstStyle/>
          <a:p>
            <a:pPr algn="ctr"/>
            <a:br>
              <a:rPr lang="en-GB" dirty="0">
                <a:latin typeface="Twinkl Cursive Looped" panose="02000000000000000000" pitchFamily="2" charset="0"/>
              </a:rPr>
            </a:br>
            <a:r>
              <a:rPr lang="en-GB" sz="5300" dirty="0">
                <a:latin typeface="Twinkl Cursive Looped" panose="02000000000000000000" pitchFamily="2" charset="0"/>
              </a:rPr>
              <a:t>Definition - a scientific procedure undertaken to make a discovery, test a hypothesis, or demonstrate a known fact</a:t>
            </a:r>
            <a:endParaRPr lang="en-GB" i="1" dirty="0"/>
          </a:p>
        </p:txBody>
      </p:sp>
      <p:pic>
        <p:nvPicPr>
          <p:cNvPr id="14338" name="Picture 2" descr="Two students do science experiment Royalty Free Vector Image | Science  experiments kids, Science experiments, Science cartoons">
            <a:extLst>
              <a:ext uri="{FF2B5EF4-FFF2-40B4-BE49-F238E27FC236}">
                <a16:creationId xmlns:a16="http://schemas.microsoft.com/office/drawing/2014/main" id="{97E05426-4989-4C44-80DC-099E43D9F5C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9829"/>
          <a:stretch/>
        </p:blipFill>
        <p:spPr bwMode="auto">
          <a:xfrm>
            <a:off x="609600" y="920750"/>
            <a:ext cx="2362200" cy="175211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4E4C1AF-138F-D210-A255-36529C4CECE4}"/>
              </a:ext>
            </a:extLst>
          </p:cNvPr>
          <p:cNvSpPr txBox="1"/>
          <p:nvPr/>
        </p:nvSpPr>
        <p:spPr>
          <a:xfrm>
            <a:off x="4312628" y="731033"/>
            <a:ext cx="6093068"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experiment</a:t>
            </a:r>
            <a:endParaRPr lang="en-GB" dirty="0"/>
          </a:p>
        </p:txBody>
      </p:sp>
      <p:sp>
        <p:nvSpPr>
          <p:cNvPr id="6" name="TextBox 5">
            <a:extLst>
              <a:ext uri="{FF2B5EF4-FFF2-40B4-BE49-F238E27FC236}">
                <a16:creationId xmlns:a16="http://schemas.microsoft.com/office/drawing/2014/main" id="{D5C1B517-4B21-094D-977E-3818476B474C}"/>
              </a:ext>
            </a:extLst>
          </p:cNvPr>
          <p:cNvSpPr txBox="1"/>
          <p:nvPr/>
        </p:nvSpPr>
        <p:spPr>
          <a:xfrm>
            <a:off x="4734658" y="2538310"/>
            <a:ext cx="6093068"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NOUN</a:t>
            </a:r>
            <a:endParaRPr lang="en-GB" dirty="0"/>
          </a:p>
        </p:txBody>
      </p:sp>
    </p:spTree>
    <p:extLst>
      <p:ext uri="{BB962C8B-B14F-4D97-AF65-F5344CB8AC3E}">
        <p14:creationId xmlns:p14="http://schemas.microsoft.com/office/powerpoint/2010/main" val="900959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33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078034" y="1445456"/>
            <a:ext cx="10515600" cy="253831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We carried out many experiments in our recent science learning.</a:t>
            </a:r>
            <a:endParaRPr lang="en-GB" i="1" dirty="0"/>
          </a:p>
        </p:txBody>
      </p:sp>
      <p:sp>
        <p:nvSpPr>
          <p:cNvPr id="3" name="Title 1">
            <a:extLst>
              <a:ext uri="{FF2B5EF4-FFF2-40B4-BE49-F238E27FC236}">
                <a16:creationId xmlns:a16="http://schemas.microsoft.com/office/drawing/2014/main" id="{3B48B61B-1571-8648-CD4D-6C31A57622D4}"/>
              </a:ext>
            </a:extLst>
          </p:cNvPr>
          <p:cNvSpPr txBox="1">
            <a:spLocks/>
          </p:cNvSpPr>
          <p:nvPr/>
        </p:nvSpPr>
        <p:spPr>
          <a:xfrm>
            <a:off x="7842738" y="2303586"/>
            <a:ext cx="3622431" cy="950838"/>
          </a:xfrm>
          <a:prstGeom prst="rect">
            <a:avLst/>
          </a:prstGeom>
          <a:solidFill>
            <a:schemeClr val="bg1">
              <a:lumMod val="95000"/>
            </a:schemeClr>
          </a:solidFill>
        </p:spPr>
        <p:txBody>
          <a:bodyPr vert="horz" lIns="91440" tIns="45720" rIns="91440" bIns="45720" rtlCol="0" anchor="b">
            <a:normAutofit fontScale="75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__________</a:t>
            </a:r>
            <a:endParaRPr lang="en-GB" i="1" dirty="0"/>
          </a:p>
        </p:txBody>
      </p:sp>
    </p:spTree>
    <p:extLst>
      <p:ext uri="{BB962C8B-B14F-4D97-AF65-F5344CB8AC3E}">
        <p14:creationId xmlns:p14="http://schemas.microsoft.com/office/powerpoint/2010/main" val="1129680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our</a:t>
            </a:r>
          </a:p>
        </p:txBody>
      </p:sp>
      <p:sp>
        <p:nvSpPr>
          <p:cNvPr id="3" name="Rectangle 2">
            <a:extLst>
              <a:ext uri="{FF2B5EF4-FFF2-40B4-BE49-F238E27FC236}">
                <a16:creationId xmlns:a16="http://schemas.microsoft.com/office/drawing/2014/main" id="{0366E0B6-702E-4814-82C6-08CA2D13F3C9}"/>
              </a:ext>
            </a:extLst>
          </p:cNvPr>
          <p:cNvSpPr/>
          <p:nvPr/>
        </p:nvSpPr>
        <p:spPr>
          <a:xfrm>
            <a:off x="5537201" y="3673929"/>
            <a:ext cx="1206500" cy="68044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50" name="Picture 2" descr="Cartoon travel set personal belongings for journey">
            <a:extLst>
              <a:ext uri="{FF2B5EF4-FFF2-40B4-BE49-F238E27FC236}">
                <a16:creationId xmlns:a16="http://schemas.microsoft.com/office/drawing/2014/main" id="{4AB00537-3C1A-4540-AAD7-4F1AB8EB8BD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6497"/>
          <a:stretch/>
        </p:blipFill>
        <p:spPr bwMode="auto">
          <a:xfrm>
            <a:off x="685800" y="861500"/>
            <a:ext cx="2057400" cy="207513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94FFC06-0E0B-4321-9001-264B875062AD}"/>
              </a:ext>
            </a:extLst>
          </p:cNvPr>
          <p:cNvSpPr txBox="1"/>
          <p:nvPr/>
        </p:nvSpPr>
        <p:spPr>
          <a:xfrm>
            <a:off x="647700" y="3221080"/>
            <a:ext cx="1612900" cy="369332"/>
          </a:xfrm>
          <a:prstGeom prst="rect">
            <a:avLst/>
          </a:prstGeom>
          <a:noFill/>
        </p:spPr>
        <p:txBody>
          <a:bodyPr wrap="square" rtlCol="0">
            <a:spAutoFit/>
          </a:bodyPr>
          <a:lstStyle/>
          <a:p>
            <a:r>
              <a:rPr lang="en-GB" dirty="0"/>
              <a:t>our belongings</a:t>
            </a:r>
          </a:p>
        </p:txBody>
      </p:sp>
    </p:spTree>
    <p:extLst>
      <p:ext uri="{BB962C8B-B14F-4D97-AF65-F5344CB8AC3E}">
        <p14:creationId xmlns:p14="http://schemas.microsoft.com/office/powerpoint/2010/main" val="2348356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p:bld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Practise and Apply</a:t>
            </a:r>
            <a:r>
              <a:rPr lang="en-GB" dirty="0">
                <a:latin typeface="Twinkl Cursive Looped" panose="02000000000000000000" pitchFamily="2" charset="0"/>
              </a:rPr>
              <a:t>.</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083111223"/>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Can you spot the spelling rule words and the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013580329"/>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0" y="246185"/>
            <a:ext cx="12191999" cy="6611814"/>
          </a:xfrm>
        </p:spPr>
        <p:txBody>
          <a:bodyPr>
            <a:noAutofit/>
          </a:bodyPr>
          <a:lstStyle/>
          <a:p>
            <a:r>
              <a:rPr lang="en-GB" sz="3500" b="1" dirty="0">
                <a:solidFill>
                  <a:srgbClr val="000000"/>
                </a:solidFill>
                <a:latin typeface="Twinkl Cursive Looped" panose="02000000000000000000" pitchFamily="2" charset="0"/>
                <a:ea typeface="Times New Roman" panose="02020603050405020304" pitchFamily="18" charset="0"/>
              </a:rPr>
              <a:t>Changing Land (Scotland)   </a:t>
            </a:r>
            <a:br>
              <a:rPr lang="en-GB" sz="3500" b="1" dirty="0">
                <a:solidFill>
                  <a:srgbClr val="000000"/>
                </a:solidFill>
                <a:latin typeface="Twinkl Cursive Looped" panose="02000000000000000000" pitchFamily="2" charset="0"/>
                <a:ea typeface="Times New Roman" panose="02020603050405020304" pitchFamily="18" charset="0"/>
              </a:rPr>
            </a:br>
            <a:r>
              <a:rPr lang="en-GB" sz="3500" b="1" dirty="0">
                <a:solidFill>
                  <a:srgbClr val="000000"/>
                </a:solidFill>
                <a:latin typeface="Twinkl Cursive Looped" panose="02000000000000000000" pitchFamily="2" charset="0"/>
                <a:ea typeface="Times New Roman" panose="02020603050405020304" pitchFamily="18" charset="0"/>
              </a:rPr>
              <a:t>The Future</a:t>
            </a:r>
            <a:br>
              <a:rPr lang="en-GB" sz="3500" b="1" dirty="0">
                <a:solidFill>
                  <a:srgbClr val="000000"/>
                </a:solidFill>
                <a:latin typeface="Twinkl Cursive Looped" panose="02000000000000000000" pitchFamily="2" charset="0"/>
                <a:ea typeface="Times New Roman" panose="02020603050405020304" pitchFamily="18" charset="0"/>
              </a:rPr>
            </a:br>
            <a:br>
              <a:rPr lang="en-GB" sz="3500" dirty="0">
                <a:solidFill>
                  <a:srgbClr val="000000"/>
                </a:solidFill>
                <a:latin typeface="Twinkl Cursive Looped" panose="02000000000000000000" pitchFamily="2" charset="0"/>
                <a:ea typeface="Times New Roman" panose="02020603050405020304" pitchFamily="18" charset="0"/>
              </a:rPr>
            </a:br>
            <a:r>
              <a:rPr lang="en-GB" sz="3500" dirty="0">
                <a:solidFill>
                  <a:srgbClr val="000000"/>
                </a:solidFill>
                <a:latin typeface="Twinkl Cursive Looped" panose="02000000000000000000" pitchFamily="2" charset="0"/>
                <a:ea typeface="Times New Roman" panose="02020603050405020304" pitchFamily="18" charset="0"/>
              </a:rPr>
              <a:t>It is no surprise that land use continues to change in some of our towns and cities.  We are caught in the middle of progression and future projects which may be the cause of many changes.  For example, astronauts travelling to space which would receive great applause from s[ace explorers.  In Colchester, as more retail parks were built around the town, people were fraught with worry as fewer people entered the town centre.  Less families of parents, sons and daughters making a visit.  Old buildings such as slaughter houses were converted into different uses: a new art gallery built, the bus station changed to a lively café. </a:t>
            </a:r>
            <a:endParaRPr lang="en-GB" sz="3500" i="0" dirty="0">
              <a:solidFill>
                <a:srgbClr val="333333"/>
              </a:solidFill>
              <a:effectLst/>
              <a:latin typeface="Twinkl Cursive Looped" panose="02000000000000000000" pitchFamily="2" charset="0"/>
            </a:endParaRPr>
          </a:p>
        </p:txBody>
      </p:sp>
    </p:spTree>
    <p:extLst>
      <p:ext uri="{BB962C8B-B14F-4D97-AF65-F5344CB8AC3E}">
        <p14:creationId xmlns:p14="http://schemas.microsoft.com/office/powerpoint/2010/main" val="726075760"/>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0" y="1"/>
            <a:ext cx="12191999" cy="6858000"/>
          </a:xfrm>
        </p:spPr>
        <p:txBody>
          <a:bodyPr>
            <a:noAutofit/>
          </a:bodyPr>
          <a:lstStyle/>
          <a:p>
            <a:r>
              <a:rPr lang="en-GB" sz="3500" b="1" dirty="0">
                <a:solidFill>
                  <a:srgbClr val="000000"/>
                </a:solidFill>
                <a:latin typeface="Twinkl Cursive Looped" panose="02000000000000000000" pitchFamily="2" charset="0"/>
                <a:ea typeface="Times New Roman" panose="02020603050405020304" pitchFamily="18" charset="0"/>
              </a:rPr>
              <a:t>Changing Land (Scotland)</a:t>
            </a:r>
            <a:br>
              <a:rPr lang="en-GB" sz="3500" b="1" dirty="0">
                <a:solidFill>
                  <a:srgbClr val="000000"/>
                </a:solidFill>
                <a:latin typeface="Twinkl Cursive Looped" panose="02000000000000000000" pitchFamily="2" charset="0"/>
                <a:ea typeface="Times New Roman" panose="02020603050405020304" pitchFamily="18" charset="0"/>
              </a:rPr>
            </a:br>
            <a:r>
              <a:rPr lang="en-GB" sz="3500" b="1" dirty="0">
                <a:solidFill>
                  <a:srgbClr val="000000"/>
                </a:solidFill>
                <a:latin typeface="Twinkl Cursive Looped" panose="02000000000000000000" pitchFamily="2" charset="0"/>
                <a:ea typeface="Times New Roman" panose="02020603050405020304" pitchFamily="18" charset="0"/>
              </a:rPr>
              <a:t>The Future</a:t>
            </a:r>
            <a:br>
              <a:rPr lang="en-GB" sz="3500" dirty="0">
                <a:solidFill>
                  <a:srgbClr val="000000"/>
                </a:solidFill>
                <a:latin typeface="Twinkl Cursive Looped" panose="02000000000000000000" pitchFamily="2" charset="0"/>
                <a:ea typeface="Times New Roman" panose="02020603050405020304" pitchFamily="18" charset="0"/>
              </a:rPr>
            </a:br>
            <a:br>
              <a:rPr lang="en-GB" sz="3500" dirty="0">
                <a:solidFill>
                  <a:srgbClr val="000000"/>
                </a:solidFill>
                <a:latin typeface="Twinkl Cursive Looped" panose="02000000000000000000" pitchFamily="2" charset="0"/>
                <a:ea typeface="Times New Roman" panose="02020603050405020304" pitchFamily="18" charset="0"/>
              </a:rPr>
            </a:br>
            <a:r>
              <a:rPr lang="en-GB" sz="3500" dirty="0">
                <a:solidFill>
                  <a:srgbClr val="000000"/>
                </a:solidFill>
                <a:latin typeface="Twinkl Cursive Looped" panose="02000000000000000000" pitchFamily="2" charset="0"/>
                <a:ea typeface="Times New Roman" panose="02020603050405020304" pitchFamily="18" charset="0"/>
              </a:rPr>
              <a:t>It is no </a:t>
            </a:r>
            <a:r>
              <a:rPr lang="en-GB" sz="3500" dirty="0">
                <a:solidFill>
                  <a:srgbClr val="000000"/>
                </a:solidFill>
                <a:highlight>
                  <a:srgbClr val="FFFF00"/>
                </a:highlight>
                <a:latin typeface="Twinkl Cursive Looped" panose="02000000000000000000" pitchFamily="2" charset="0"/>
                <a:ea typeface="Times New Roman" panose="02020603050405020304" pitchFamily="18" charset="0"/>
              </a:rPr>
              <a:t>surprise</a:t>
            </a:r>
            <a:r>
              <a:rPr lang="en-GB" sz="3500" dirty="0">
                <a:solidFill>
                  <a:srgbClr val="000000"/>
                </a:solidFill>
                <a:latin typeface="Twinkl Cursive Looped" panose="02000000000000000000" pitchFamily="2" charset="0"/>
                <a:ea typeface="Times New Roman" panose="02020603050405020304" pitchFamily="18" charset="0"/>
              </a:rPr>
              <a:t> that land use continues to change in some of our towns and cities.  We are </a:t>
            </a:r>
            <a:r>
              <a:rPr lang="en-GB" sz="3500" dirty="0">
                <a:solidFill>
                  <a:srgbClr val="000000"/>
                </a:solidFill>
                <a:highlight>
                  <a:srgbClr val="FFFF00"/>
                </a:highlight>
                <a:latin typeface="Twinkl Cursive Looped" panose="02000000000000000000" pitchFamily="2" charset="0"/>
                <a:ea typeface="Times New Roman" panose="02020603050405020304" pitchFamily="18" charset="0"/>
              </a:rPr>
              <a:t>caught</a:t>
            </a:r>
            <a:r>
              <a:rPr lang="en-GB" sz="3500" dirty="0">
                <a:solidFill>
                  <a:srgbClr val="000000"/>
                </a:solidFill>
                <a:latin typeface="Twinkl Cursive Looped" panose="02000000000000000000" pitchFamily="2" charset="0"/>
                <a:ea typeface="Times New Roman" panose="02020603050405020304" pitchFamily="18" charset="0"/>
              </a:rPr>
              <a:t> in the middle of progression and future projects which may be the </a:t>
            </a:r>
            <a:r>
              <a:rPr lang="en-GB" sz="3500" dirty="0">
                <a:solidFill>
                  <a:srgbClr val="000000"/>
                </a:solidFill>
                <a:highlight>
                  <a:srgbClr val="FFFF00"/>
                </a:highlight>
                <a:latin typeface="Twinkl Cursive Looped" panose="02000000000000000000" pitchFamily="2" charset="0"/>
                <a:ea typeface="Times New Roman" panose="02020603050405020304" pitchFamily="18" charset="0"/>
              </a:rPr>
              <a:t>cause</a:t>
            </a:r>
            <a:r>
              <a:rPr lang="en-GB" sz="3500" dirty="0">
                <a:solidFill>
                  <a:srgbClr val="000000"/>
                </a:solidFill>
                <a:latin typeface="Twinkl Cursive Looped" panose="02000000000000000000" pitchFamily="2" charset="0"/>
                <a:ea typeface="Times New Roman" panose="02020603050405020304" pitchFamily="18" charset="0"/>
              </a:rPr>
              <a:t> of many changes.  For example, </a:t>
            </a:r>
            <a:r>
              <a:rPr lang="en-GB" sz="3500" dirty="0">
                <a:solidFill>
                  <a:srgbClr val="000000"/>
                </a:solidFill>
                <a:highlight>
                  <a:srgbClr val="FFFF00"/>
                </a:highlight>
                <a:latin typeface="Twinkl Cursive Looped" panose="02000000000000000000" pitchFamily="2" charset="0"/>
                <a:ea typeface="Times New Roman" panose="02020603050405020304" pitchFamily="18" charset="0"/>
              </a:rPr>
              <a:t>astronauts</a:t>
            </a:r>
            <a:r>
              <a:rPr lang="en-GB" sz="3500" dirty="0">
                <a:solidFill>
                  <a:srgbClr val="000000"/>
                </a:solidFill>
                <a:latin typeface="Twinkl Cursive Looped" panose="02000000000000000000" pitchFamily="2" charset="0"/>
                <a:ea typeface="Times New Roman" panose="02020603050405020304" pitchFamily="18" charset="0"/>
              </a:rPr>
              <a:t> travelling to space which would receive great </a:t>
            </a:r>
            <a:r>
              <a:rPr lang="en-GB" sz="3500" dirty="0">
                <a:solidFill>
                  <a:srgbClr val="000000"/>
                </a:solidFill>
                <a:highlight>
                  <a:srgbClr val="FFFF00"/>
                </a:highlight>
                <a:latin typeface="Twinkl Cursive Looped" panose="02000000000000000000" pitchFamily="2" charset="0"/>
                <a:ea typeface="Times New Roman" panose="02020603050405020304" pitchFamily="18" charset="0"/>
              </a:rPr>
              <a:t>applause</a:t>
            </a:r>
            <a:r>
              <a:rPr lang="en-GB" sz="3500" dirty="0">
                <a:solidFill>
                  <a:srgbClr val="000000"/>
                </a:solidFill>
                <a:latin typeface="Twinkl Cursive Looped" panose="02000000000000000000" pitchFamily="2" charset="0"/>
                <a:ea typeface="Times New Roman" panose="02020603050405020304" pitchFamily="18" charset="0"/>
              </a:rPr>
              <a:t> from space explorers.</a:t>
            </a:r>
            <a:br>
              <a:rPr lang="en-GB" sz="3500" dirty="0">
                <a:solidFill>
                  <a:srgbClr val="000000"/>
                </a:solidFill>
                <a:latin typeface="Twinkl Cursive Looped" panose="02000000000000000000" pitchFamily="2" charset="0"/>
                <a:ea typeface="Times New Roman" panose="02020603050405020304" pitchFamily="18" charset="0"/>
              </a:rPr>
            </a:br>
            <a:r>
              <a:rPr lang="en-GB" sz="3500" dirty="0">
                <a:solidFill>
                  <a:srgbClr val="000000"/>
                </a:solidFill>
                <a:latin typeface="Twinkl Cursive Looped" panose="02000000000000000000" pitchFamily="2" charset="0"/>
                <a:ea typeface="Times New Roman" panose="02020603050405020304" pitchFamily="18" charset="0"/>
              </a:rPr>
              <a:t>In Colchester, as more retail parks were built around the town, people were </a:t>
            </a:r>
            <a:r>
              <a:rPr lang="en-GB" sz="3500" dirty="0">
                <a:solidFill>
                  <a:srgbClr val="000000"/>
                </a:solidFill>
                <a:highlight>
                  <a:srgbClr val="FFFF00"/>
                </a:highlight>
                <a:latin typeface="Twinkl Cursive Looped" panose="02000000000000000000" pitchFamily="2" charset="0"/>
                <a:ea typeface="Times New Roman" panose="02020603050405020304" pitchFamily="18" charset="0"/>
              </a:rPr>
              <a:t>fraught </a:t>
            </a:r>
            <a:r>
              <a:rPr lang="en-GB" sz="3500" dirty="0">
                <a:solidFill>
                  <a:srgbClr val="000000"/>
                </a:solidFill>
                <a:latin typeface="Twinkl Cursive Looped" panose="02000000000000000000" pitchFamily="2" charset="0"/>
                <a:ea typeface="Times New Roman" panose="02020603050405020304" pitchFamily="18" charset="0"/>
              </a:rPr>
              <a:t>with worry as fewer people entered the town centre. Less families of parents, sons and </a:t>
            </a:r>
            <a:r>
              <a:rPr lang="en-GB" sz="3500" dirty="0">
                <a:solidFill>
                  <a:srgbClr val="000000"/>
                </a:solidFill>
                <a:highlight>
                  <a:srgbClr val="FFFF00"/>
                </a:highlight>
                <a:latin typeface="Twinkl Cursive Looped" panose="02000000000000000000" pitchFamily="2" charset="0"/>
                <a:ea typeface="Times New Roman" panose="02020603050405020304" pitchFamily="18" charset="0"/>
              </a:rPr>
              <a:t>daughters</a:t>
            </a:r>
            <a:r>
              <a:rPr lang="en-GB" sz="3500" dirty="0">
                <a:solidFill>
                  <a:srgbClr val="000000"/>
                </a:solidFill>
                <a:latin typeface="Twinkl Cursive Looped" panose="02000000000000000000" pitchFamily="2" charset="0"/>
                <a:ea typeface="Times New Roman" panose="02020603050405020304" pitchFamily="18" charset="0"/>
              </a:rPr>
              <a:t> making a visit.  Old buildings such as </a:t>
            </a:r>
            <a:r>
              <a:rPr lang="en-GB" sz="3500" dirty="0">
                <a:solidFill>
                  <a:srgbClr val="000000"/>
                </a:solidFill>
                <a:highlight>
                  <a:srgbClr val="FFFF00"/>
                </a:highlight>
                <a:latin typeface="Twinkl Cursive Looped" panose="02000000000000000000" pitchFamily="2" charset="0"/>
                <a:ea typeface="Times New Roman" panose="02020603050405020304" pitchFamily="18" charset="0"/>
              </a:rPr>
              <a:t>slaughter </a:t>
            </a:r>
            <a:r>
              <a:rPr lang="en-GB" sz="3500" dirty="0">
                <a:solidFill>
                  <a:srgbClr val="000000"/>
                </a:solidFill>
                <a:latin typeface="Twinkl Cursive Looped" panose="02000000000000000000" pitchFamily="2" charset="0"/>
                <a:ea typeface="Times New Roman" panose="02020603050405020304" pitchFamily="18" charset="0"/>
              </a:rPr>
              <a:t>houses were converted into different uses: a new art gallery built, the bus station changed to a lively café. </a:t>
            </a:r>
            <a:endParaRPr lang="en-GB" sz="2800" i="0" dirty="0">
              <a:solidFill>
                <a:srgbClr val="333333"/>
              </a:solidFill>
              <a:effectLst/>
              <a:latin typeface="Twinkl Cursive Looped" panose="02000000000000000000" pitchFamily="2" charset="0"/>
            </a:endParaRPr>
          </a:p>
        </p:txBody>
      </p:sp>
    </p:spTree>
    <p:extLst>
      <p:ext uri="{BB962C8B-B14F-4D97-AF65-F5344CB8AC3E}">
        <p14:creationId xmlns:p14="http://schemas.microsoft.com/office/powerpoint/2010/main" val="4043043755"/>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Write this sentence as I dictate it to you.</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278329024"/>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26784-A357-92CE-B6B1-8F248D3D6650}"/>
              </a:ext>
            </a:extLst>
          </p:cNvPr>
          <p:cNvSpPr>
            <a:spLocks noGrp="1"/>
          </p:cNvSpPr>
          <p:nvPr>
            <p:ph type="title"/>
          </p:nvPr>
        </p:nvSpPr>
        <p:spPr>
          <a:xfrm>
            <a:off x="844550" y="1992087"/>
            <a:ext cx="10515600" cy="3086100"/>
          </a:xfrm>
        </p:spPr>
        <p:txBody>
          <a:bodyPr>
            <a:normAutofit/>
          </a:bodyPr>
          <a:lstStyle/>
          <a:p>
            <a:r>
              <a:rPr lang="en-GB" dirty="0">
                <a:solidFill>
                  <a:srgbClr val="000000"/>
                </a:solidFill>
                <a:latin typeface="Twinkl Cursive Looped" panose="02000000000000000000" pitchFamily="2" charset="0"/>
                <a:ea typeface="Times New Roman" panose="02020603050405020304" pitchFamily="18" charset="0"/>
              </a:rPr>
              <a:t>It is no surprise that land use continues to change in some of our towns and cities.</a:t>
            </a:r>
            <a:endParaRPr lang="en-GB" dirty="0"/>
          </a:p>
        </p:txBody>
      </p:sp>
      <p:sp>
        <p:nvSpPr>
          <p:cNvPr id="3" name="Text Placeholder 2">
            <a:extLst>
              <a:ext uri="{FF2B5EF4-FFF2-40B4-BE49-F238E27FC236}">
                <a16:creationId xmlns:a16="http://schemas.microsoft.com/office/drawing/2014/main" id="{2C093CA3-7411-8BC7-47E4-02215E91DB7B}"/>
              </a:ext>
            </a:extLst>
          </p:cNvPr>
          <p:cNvSpPr>
            <a:spLocks noGrp="1"/>
          </p:cNvSpPr>
          <p:nvPr>
            <p:ph type="body" idx="1"/>
          </p:nvPr>
        </p:nvSpPr>
        <p:spPr>
          <a:xfrm>
            <a:off x="844550" y="209551"/>
            <a:ext cx="10515600" cy="1500187"/>
          </a:xfrm>
        </p:spPr>
        <p:txBody>
          <a:bodyPr/>
          <a:lstStyle/>
          <a:p>
            <a:r>
              <a:rPr lang="en-GB" dirty="0"/>
              <a:t>Did you write it correctly?</a:t>
            </a:r>
          </a:p>
          <a:p>
            <a:r>
              <a:rPr lang="en-GB" dirty="0"/>
              <a:t>Edit your work and make sure you have it correct.</a:t>
            </a:r>
          </a:p>
          <a:p>
            <a:r>
              <a:rPr lang="en-GB" dirty="0"/>
              <a:t>Can you underline the spelling word that we have covered in this session?</a:t>
            </a:r>
          </a:p>
        </p:txBody>
      </p:sp>
    </p:spTree>
    <p:extLst>
      <p:ext uri="{BB962C8B-B14F-4D97-AF65-F5344CB8AC3E}">
        <p14:creationId xmlns:p14="http://schemas.microsoft.com/office/powerpoint/2010/main" val="2372189310"/>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469571" y="1518558"/>
            <a:ext cx="9046029" cy="3416320"/>
          </a:xfrm>
          <a:prstGeom prst="rect">
            <a:avLst/>
          </a:prstGeom>
          <a:noFill/>
        </p:spPr>
        <p:txBody>
          <a:bodyPr wrap="square" rtlCol="0">
            <a:spAutoFit/>
          </a:bodyPr>
          <a:lstStyle/>
          <a:p>
            <a:r>
              <a:rPr lang="en-GB" sz="7200" dirty="0">
                <a:latin typeface="Twinkl Cursive Looped" panose="02000000000000000000" pitchFamily="2" charset="0"/>
              </a:rPr>
              <a:t>Year 5  - Autumn 1</a:t>
            </a:r>
          </a:p>
          <a:p>
            <a:r>
              <a:rPr lang="en-GB" sz="7200" dirty="0">
                <a:latin typeface="Twinkl Cursive Looped" panose="02000000000000000000" pitchFamily="2" charset="0"/>
              </a:rPr>
              <a:t>Week 3 - Friday</a:t>
            </a:r>
          </a:p>
          <a:p>
            <a:endParaRPr lang="en-GB" sz="7200" dirty="0"/>
          </a:p>
        </p:txBody>
      </p:sp>
    </p:spTree>
    <p:extLst>
      <p:ext uri="{BB962C8B-B14F-4D97-AF65-F5344CB8AC3E}">
        <p14:creationId xmlns:p14="http://schemas.microsoft.com/office/powerpoint/2010/main" val="1114376992"/>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1E6BB5B-2EF8-4FC4-A1BA-10AD342F3EB5}"/>
              </a:ext>
            </a:extLst>
          </p:cNvPr>
          <p:cNvPicPr>
            <a:picLocks noChangeAspect="1"/>
          </p:cNvPicPr>
          <p:nvPr/>
        </p:nvPicPr>
        <p:blipFill rotWithShape="1">
          <a:blip r:embed="rId3"/>
          <a:srcRect l="28421" t="23847" r="29474" b="7581"/>
          <a:stretch/>
        </p:blipFill>
        <p:spPr>
          <a:xfrm>
            <a:off x="545431" y="224590"/>
            <a:ext cx="10363201" cy="6624537"/>
          </a:xfrm>
          <a:prstGeom prst="rect">
            <a:avLst/>
          </a:prstGeom>
        </p:spPr>
      </p:pic>
    </p:spTree>
    <p:extLst>
      <p:ext uri="{BB962C8B-B14F-4D97-AF65-F5344CB8AC3E}">
        <p14:creationId xmlns:p14="http://schemas.microsoft.com/office/powerpoint/2010/main" val="3612933789"/>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424543" y="1518558"/>
            <a:ext cx="10972800" cy="2308324"/>
          </a:xfrm>
          <a:prstGeom prst="rect">
            <a:avLst/>
          </a:prstGeom>
          <a:noFill/>
        </p:spPr>
        <p:txBody>
          <a:bodyPr wrap="square" rtlCol="0">
            <a:spAutoFit/>
          </a:bodyPr>
          <a:lstStyle/>
          <a:p>
            <a:r>
              <a:rPr lang="en-GB" sz="7200" i="1" dirty="0">
                <a:latin typeface="Twinkl Cursive Looped" panose="02000000000000000000" pitchFamily="2" charset="0"/>
              </a:rPr>
              <a:t>Let’s Revisit and Review…</a:t>
            </a:r>
          </a:p>
          <a:p>
            <a:endParaRPr lang="en-GB" sz="7200" dirty="0"/>
          </a:p>
        </p:txBody>
      </p:sp>
    </p:spTree>
    <p:extLst>
      <p:ext uri="{BB962C8B-B14F-4D97-AF65-F5344CB8AC3E}">
        <p14:creationId xmlns:p14="http://schemas.microsoft.com/office/powerpoint/2010/main" val="3506532187"/>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Old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1085027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missed</a:t>
            </a:r>
          </a:p>
        </p:txBody>
      </p:sp>
      <p:sp>
        <p:nvSpPr>
          <p:cNvPr id="3" name="Rectangle 2">
            <a:extLst>
              <a:ext uri="{FF2B5EF4-FFF2-40B4-BE49-F238E27FC236}">
                <a16:creationId xmlns:a16="http://schemas.microsoft.com/office/drawing/2014/main" id="{4BCBA2DA-E95C-434C-BE81-320E182AE5EF}"/>
              </a:ext>
            </a:extLst>
          </p:cNvPr>
          <p:cNvSpPr/>
          <p:nvPr/>
        </p:nvSpPr>
        <p:spPr>
          <a:xfrm>
            <a:off x="6096000" y="3690259"/>
            <a:ext cx="1104900" cy="64778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194" name="Picture 2" descr="miss clipart - Clip Art Library">
            <a:extLst>
              <a:ext uri="{FF2B5EF4-FFF2-40B4-BE49-F238E27FC236}">
                <a16:creationId xmlns:a16="http://schemas.microsoft.com/office/drawing/2014/main" id="{A8B77248-C534-4C40-9B0B-CAF24C55C6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1850" y="472849"/>
            <a:ext cx="2066925" cy="1438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7061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1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surprise</a:t>
            </a:r>
          </a:p>
        </p:txBody>
      </p:sp>
    </p:spTree>
    <p:extLst>
      <p:ext uri="{BB962C8B-B14F-4D97-AF65-F5344CB8AC3E}">
        <p14:creationId xmlns:p14="http://schemas.microsoft.com/office/powerpoint/2010/main" val="3866864438"/>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bicycle</a:t>
            </a:r>
          </a:p>
        </p:txBody>
      </p:sp>
    </p:spTree>
    <p:extLst>
      <p:ext uri="{BB962C8B-B14F-4D97-AF65-F5344CB8AC3E}">
        <p14:creationId xmlns:p14="http://schemas.microsoft.com/office/powerpoint/2010/main" val="3221187074"/>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Old spelling rule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463393091"/>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are</a:t>
            </a:r>
          </a:p>
        </p:txBody>
      </p:sp>
    </p:spTree>
    <p:extLst>
      <p:ext uri="{BB962C8B-B14F-4D97-AF65-F5344CB8AC3E}">
        <p14:creationId xmlns:p14="http://schemas.microsoft.com/office/powerpoint/2010/main" val="1612179683"/>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our</a:t>
            </a:r>
          </a:p>
        </p:txBody>
      </p:sp>
    </p:spTree>
    <p:extLst>
      <p:ext uri="{BB962C8B-B14F-4D97-AF65-F5344CB8AC3E}">
        <p14:creationId xmlns:p14="http://schemas.microsoft.com/office/powerpoint/2010/main" val="4213858259"/>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hour</a:t>
            </a:r>
          </a:p>
        </p:txBody>
      </p:sp>
    </p:spTree>
    <p:extLst>
      <p:ext uri="{BB962C8B-B14F-4D97-AF65-F5344CB8AC3E}">
        <p14:creationId xmlns:p14="http://schemas.microsoft.com/office/powerpoint/2010/main" val="2847501421"/>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altogether</a:t>
            </a:r>
          </a:p>
        </p:txBody>
      </p:sp>
    </p:spTree>
    <p:extLst>
      <p:ext uri="{BB962C8B-B14F-4D97-AF65-F5344CB8AC3E}">
        <p14:creationId xmlns:p14="http://schemas.microsoft.com/office/powerpoint/2010/main" val="4118669830"/>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all together</a:t>
            </a:r>
          </a:p>
        </p:txBody>
      </p:sp>
    </p:spTree>
    <p:extLst>
      <p:ext uri="{BB962C8B-B14F-4D97-AF65-F5344CB8AC3E}">
        <p14:creationId xmlns:p14="http://schemas.microsoft.com/office/powerpoint/2010/main" val="2242183891"/>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its</a:t>
            </a:r>
          </a:p>
        </p:txBody>
      </p:sp>
    </p:spTree>
    <p:extLst>
      <p:ext uri="{BB962C8B-B14F-4D97-AF65-F5344CB8AC3E}">
        <p14:creationId xmlns:p14="http://schemas.microsoft.com/office/powerpoint/2010/main" val="680978058"/>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it’s</a:t>
            </a:r>
          </a:p>
        </p:txBody>
      </p:sp>
    </p:spTree>
    <p:extLst>
      <p:ext uri="{BB962C8B-B14F-4D97-AF65-F5344CB8AC3E}">
        <p14:creationId xmlns:p14="http://schemas.microsoft.com/office/powerpoint/2010/main" val="40645478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mist</a:t>
            </a:r>
          </a:p>
        </p:txBody>
      </p:sp>
      <p:sp>
        <p:nvSpPr>
          <p:cNvPr id="3" name="Rectangle 2">
            <a:extLst>
              <a:ext uri="{FF2B5EF4-FFF2-40B4-BE49-F238E27FC236}">
                <a16:creationId xmlns:a16="http://schemas.microsoft.com/office/drawing/2014/main" id="{4BCBA2DA-E95C-434C-BE81-320E182AE5EF}"/>
              </a:ext>
            </a:extLst>
          </p:cNvPr>
          <p:cNvSpPr/>
          <p:nvPr/>
        </p:nvSpPr>
        <p:spPr>
          <a:xfrm>
            <a:off x="6570784" y="3710354"/>
            <a:ext cx="603739" cy="75657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descr="Image result for mist clipart">
            <a:extLst>
              <a:ext uri="{FF2B5EF4-FFF2-40B4-BE49-F238E27FC236}">
                <a16:creationId xmlns:a16="http://schemas.microsoft.com/office/drawing/2014/main" id="{5D18133C-7B7A-4EDA-DB0C-A7B6365943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9681" y="426427"/>
            <a:ext cx="209550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8403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of</a:t>
            </a:r>
          </a:p>
        </p:txBody>
      </p:sp>
    </p:spTree>
    <p:extLst>
      <p:ext uri="{BB962C8B-B14F-4D97-AF65-F5344CB8AC3E}">
        <p14:creationId xmlns:p14="http://schemas.microsoft.com/office/powerpoint/2010/main" val="606007093"/>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off</a:t>
            </a:r>
          </a:p>
        </p:txBody>
      </p:sp>
    </p:spTree>
    <p:extLst>
      <p:ext uri="{BB962C8B-B14F-4D97-AF65-F5344CB8AC3E}">
        <p14:creationId xmlns:p14="http://schemas.microsoft.com/office/powerpoint/2010/main" val="3045267707"/>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past</a:t>
            </a:r>
          </a:p>
        </p:txBody>
      </p:sp>
    </p:spTree>
    <p:extLst>
      <p:ext uri="{BB962C8B-B14F-4D97-AF65-F5344CB8AC3E}">
        <p14:creationId xmlns:p14="http://schemas.microsoft.com/office/powerpoint/2010/main" val="3828583464"/>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passed</a:t>
            </a:r>
          </a:p>
        </p:txBody>
      </p:sp>
    </p:spTree>
    <p:extLst>
      <p:ext uri="{BB962C8B-B14F-4D97-AF65-F5344CB8AC3E}">
        <p14:creationId xmlns:p14="http://schemas.microsoft.com/office/powerpoint/2010/main" val="3943656280"/>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where</a:t>
            </a:r>
          </a:p>
        </p:txBody>
      </p:sp>
    </p:spTree>
    <p:extLst>
      <p:ext uri="{BB962C8B-B14F-4D97-AF65-F5344CB8AC3E}">
        <p14:creationId xmlns:p14="http://schemas.microsoft.com/office/powerpoint/2010/main" val="4104111880"/>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were</a:t>
            </a:r>
          </a:p>
        </p:txBody>
      </p:sp>
    </p:spTree>
    <p:extLst>
      <p:ext uri="{BB962C8B-B14F-4D97-AF65-F5344CB8AC3E}">
        <p14:creationId xmlns:p14="http://schemas.microsoft.com/office/powerpoint/2010/main" val="1034376401"/>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wear</a:t>
            </a:r>
          </a:p>
        </p:txBody>
      </p:sp>
    </p:spTree>
    <p:extLst>
      <p:ext uri="{BB962C8B-B14F-4D97-AF65-F5344CB8AC3E}">
        <p14:creationId xmlns:p14="http://schemas.microsoft.com/office/powerpoint/2010/main" val="4144198060"/>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we’re</a:t>
            </a:r>
          </a:p>
        </p:txBody>
      </p:sp>
    </p:spTree>
    <p:extLst>
      <p:ext uri="{BB962C8B-B14F-4D97-AF65-F5344CB8AC3E}">
        <p14:creationId xmlns:p14="http://schemas.microsoft.com/office/powerpoint/2010/main" val="1527896134"/>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New spelling rule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422474783"/>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caught</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6487041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Teach and Practise</a:t>
            </a:r>
          </a:p>
        </p:txBody>
      </p:sp>
    </p:spTree>
    <p:extLst>
      <p:ext uri="{BB962C8B-B14F-4D97-AF65-F5344CB8AC3E}">
        <p14:creationId xmlns:p14="http://schemas.microsoft.com/office/powerpoint/2010/main" val="3148969883"/>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naughty</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413045715"/>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taught</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938272345"/>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daughter</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824879269"/>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clause</a:t>
            </a:r>
          </a:p>
        </p:txBody>
      </p:sp>
    </p:spTree>
    <p:extLst>
      <p:ext uri="{BB962C8B-B14F-4D97-AF65-F5344CB8AC3E}">
        <p14:creationId xmlns:p14="http://schemas.microsoft.com/office/powerpoint/2010/main" val="805782854"/>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cause</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306067830"/>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astronaut</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792669322"/>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applause</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378953568"/>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author</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670349578"/>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slaughter</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304861550"/>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distraught</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7598214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Letter strings –augh and -au</a:t>
            </a:r>
          </a:p>
        </p:txBody>
      </p:sp>
    </p:spTree>
    <p:extLst>
      <p:ext uri="{BB962C8B-B14F-4D97-AF65-F5344CB8AC3E}">
        <p14:creationId xmlns:p14="http://schemas.microsoft.com/office/powerpoint/2010/main" val="3375751367"/>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fraught</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893025048"/>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New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750055451"/>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knowledge</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335409816"/>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experiment</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844813666"/>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975758" y="2274838"/>
            <a:ext cx="9046029" cy="2308324"/>
          </a:xfrm>
          <a:prstGeom prst="rect">
            <a:avLst/>
          </a:prstGeom>
          <a:noFill/>
        </p:spPr>
        <p:txBody>
          <a:bodyPr wrap="square" rtlCol="0">
            <a:spAutoFit/>
          </a:bodyPr>
          <a:lstStyle/>
          <a:p>
            <a:r>
              <a:rPr lang="en-GB" sz="7200" dirty="0">
                <a:latin typeface="Twinkl Cursive Looped" panose="02000000000000000000" pitchFamily="2" charset="0"/>
              </a:rPr>
              <a:t>Quick Quiz time…</a:t>
            </a:r>
          </a:p>
          <a:p>
            <a:endParaRPr lang="en-GB" sz="7200" dirty="0"/>
          </a:p>
        </p:txBody>
      </p:sp>
    </p:spTree>
    <p:extLst>
      <p:ext uri="{BB962C8B-B14F-4D97-AF65-F5344CB8AC3E}">
        <p14:creationId xmlns:p14="http://schemas.microsoft.com/office/powerpoint/2010/main" val="3625788919"/>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642258" y="560338"/>
            <a:ext cx="11168742" cy="5201424"/>
          </a:xfrm>
          <a:prstGeom prst="rect">
            <a:avLst/>
          </a:prstGeom>
          <a:noFill/>
        </p:spPr>
        <p:txBody>
          <a:bodyPr wrap="square" rtlCol="0">
            <a:spAutoFit/>
          </a:bodyPr>
          <a:lstStyle/>
          <a:p>
            <a:r>
              <a:rPr lang="en-GB" sz="7200" dirty="0">
                <a:latin typeface="Twinkl Cursive Looped" panose="02000000000000000000" pitchFamily="2" charset="0"/>
              </a:rPr>
              <a:t>Did you get them correct?</a:t>
            </a:r>
          </a:p>
          <a:p>
            <a:r>
              <a:rPr lang="en-GB" sz="4400" i="1" dirty="0">
                <a:latin typeface="Twinkl Cursive Looped" panose="02000000000000000000" pitchFamily="2" charset="0"/>
              </a:rPr>
              <a:t>Edit your work.</a:t>
            </a:r>
          </a:p>
          <a:p>
            <a:pPr algn="ctr"/>
            <a:endParaRPr lang="en-GB" sz="5400" dirty="0">
              <a:latin typeface="Twinkl Cursive Looped" panose="02000000000000000000" pitchFamily="2" charset="0"/>
            </a:endParaRPr>
          </a:p>
          <a:p>
            <a:pPr algn="ctr"/>
            <a:r>
              <a:rPr lang="en-GB" sz="5400" dirty="0">
                <a:latin typeface="Twinkl Cursive Looped" panose="02000000000000000000" pitchFamily="2" charset="0"/>
              </a:rPr>
              <a:t>our, past, surprise, bicycle, astronaut, fraught, clause, author, knowledge, experiment</a:t>
            </a:r>
          </a:p>
        </p:txBody>
      </p:sp>
    </p:spTree>
    <p:extLst>
      <p:ext uri="{BB962C8B-B14F-4D97-AF65-F5344CB8AC3E}">
        <p14:creationId xmlns:p14="http://schemas.microsoft.com/office/powerpoint/2010/main" val="3886991875"/>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975758" y="2274838"/>
            <a:ext cx="9046029" cy="2308324"/>
          </a:xfrm>
          <a:prstGeom prst="rect">
            <a:avLst/>
          </a:prstGeom>
          <a:noFill/>
        </p:spPr>
        <p:txBody>
          <a:bodyPr wrap="square" rtlCol="0">
            <a:spAutoFit/>
          </a:bodyPr>
          <a:lstStyle/>
          <a:p>
            <a:r>
              <a:rPr lang="en-GB" sz="7200" dirty="0">
                <a:latin typeface="Twinkl Cursive Looped" panose="02000000000000000000" pitchFamily="2" charset="0"/>
              </a:rPr>
              <a:t>Word class time…</a:t>
            </a:r>
          </a:p>
          <a:p>
            <a:endParaRPr lang="en-GB" sz="7200" dirty="0"/>
          </a:p>
        </p:txBody>
      </p:sp>
    </p:spTree>
    <p:extLst>
      <p:ext uri="{BB962C8B-B14F-4D97-AF65-F5344CB8AC3E}">
        <p14:creationId xmlns:p14="http://schemas.microsoft.com/office/powerpoint/2010/main" val="1301617929"/>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826454" y="3982999"/>
            <a:ext cx="11800115" cy="3231654"/>
          </a:xfrm>
          <a:prstGeom prst="rect">
            <a:avLst/>
          </a:prstGeom>
          <a:noFill/>
        </p:spPr>
        <p:txBody>
          <a:bodyPr wrap="square" rtlCol="0">
            <a:spAutoFit/>
          </a:bodyPr>
          <a:lstStyle/>
          <a:p>
            <a:r>
              <a:rPr lang="en-GB" sz="4400" dirty="0">
                <a:solidFill>
                  <a:schemeClr val="accent2"/>
                </a:solidFill>
                <a:latin typeface="Twinkl Cursive Looped" panose="02000000000000000000" pitchFamily="2" charset="0"/>
              </a:rPr>
              <a:t>Pronoun </a:t>
            </a:r>
            <a:r>
              <a:rPr lang="en-GB" sz="4400" dirty="0">
                <a:solidFill>
                  <a:srgbClr val="0070C0"/>
                </a:solidFill>
                <a:latin typeface="Twinkl Cursive Looped" panose="02000000000000000000" pitchFamily="2" charset="0"/>
              </a:rPr>
              <a:t>verb </a:t>
            </a:r>
            <a:r>
              <a:rPr lang="en-GB" sz="4400" dirty="0">
                <a:solidFill>
                  <a:schemeClr val="bg1">
                    <a:lumMod val="75000"/>
                  </a:schemeClr>
                </a:solidFill>
                <a:latin typeface="Twinkl Cursive Looped" panose="02000000000000000000" pitchFamily="2" charset="0"/>
              </a:rPr>
              <a:t>determiner</a:t>
            </a:r>
            <a:r>
              <a:rPr lang="en-GB" sz="4400" dirty="0">
                <a:solidFill>
                  <a:srgbClr val="FF0000"/>
                </a:solidFill>
                <a:latin typeface="Twinkl Cursive Looped" panose="02000000000000000000" pitchFamily="2" charset="0"/>
              </a:rPr>
              <a:t> </a:t>
            </a:r>
            <a:r>
              <a:rPr lang="en-GB" sz="4400" dirty="0">
                <a:solidFill>
                  <a:srgbClr val="7030A0"/>
                </a:solidFill>
                <a:latin typeface="Twinkl Cursive Looped" panose="02000000000000000000" pitchFamily="2" charset="0"/>
              </a:rPr>
              <a:t>adjective </a:t>
            </a:r>
            <a:r>
              <a:rPr lang="en-GB" sz="4400" dirty="0">
                <a:solidFill>
                  <a:srgbClr val="FF0000"/>
                </a:solidFill>
                <a:latin typeface="Twinkl Cursive Looped" panose="02000000000000000000" pitchFamily="2" charset="0"/>
              </a:rPr>
              <a:t>noun </a:t>
            </a:r>
            <a:r>
              <a:rPr lang="en-GB" sz="4400" dirty="0">
                <a:solidFill>
                  <a:srgbClr val="00B050"/>
                </a:solidFill>
                <a:latin typeface="Twinkl Cursive Looped" panose="02000000000000000000" pitchFamily="2" charset="0"/>
              </a:rPr>
              <a:t>preposition</a:t>
            </a:r>
            <a:r>
              <a:rPr lang="en-GB" sz="4400" dirty="0">
                <a:solidFill>
                  <a:srgbClr val="FF0000"/>
                </a:solidFill>
                <a:latin typeface="Twinkl Cursive Looped" panose="02000000000000000000" pitchFamily="2" charset="0"/>
              </a:rPr>
              <a:t> </a:t>
            </a:r>
            <a:r>
              <a:rPr lang="en-GB" sz="4400" dirty="0">
                <a:solidFill>
                  <a:srgbClr val="7030A0"/>
                </a:solidFill>
                <a:latin typeface="Twinkl Cursive Looped" panose="02000000000000000000" pitchFamily="2" charset="0"/>
              </a:rPr>
              <a:t>adjective </a:t>
            </a:r>
            <a:r>
              <a:rPr lang="en-GB" sz="4400" dirty="0">
                <a:solidFill>
                  <a:srgbClr val="FF0000"/>
                </a:solidFill>
                <a:latin typeface="Twinkl Cursive Looped" panose="02000000000000000000" pitchFamily="2" charset="0"/>
              </a:rPr>
              <a:t>noun</a:t>
            </a:r>
            <a:endParaRPr lang="en-GB" sz="4400" dirty="0">
              <a:solidFill>
                <a:srgbClr val="7030A0"/>
              </a:solidFill>
              <a:latin typeface="Twinkl Cursive Looped" panose="02000000000000000000" pitchFamily="2" charset="0"/>
            </a:endParaRPr>
          </a:p>
          <a:p>
            <a:r>
              <a:rPr lang="en-GB" sz="4400" dirty="0">
                <a:solidFill>
                  <a:srgbClr val="7030A0"/>
                </a:solidFill>
                <a:latin typeface="Twinkl Cursive Looped" panose="02000000000000000000" pitchFamily="2" charset="0"/>
              </a:rPr>
              <a:t>  </a:t>
            </a:r>
            <a:endParaRPr lang="en-GB" sz="4400" dirty="0">
              <a:solidFill>
                <a:schemeClr val="accent2"/>
              </a:solidFill>
              <a:latin typeface="Twinkl Cursive Looped" panose="02000000000000000000" pitchFamily="2" charset="0"/>
            </a:endParaRPr>
          </a:p>
          <a:p>
            <a:r>
              <a:rPr lang="en-GB" sz="7200" dirty="0">
                <a:solidFill>
                  <a:srgbClr val="FF0000"/>
                </a:solidFill>
                <a:latin typeface="Twinkl Cursive Looped" panose="02000000000000000000" pitchFamily="2" charset="0"/>
              </a:rPr>
              <a:t> </a:t>
            </a:r>
            <a:endParaRPr lang="en-GB" sz="7200" dirty="0"/>
          </a:p>
        </p:txBody>
      </p:sp>
      <p:sp>
        <p:nvSpPr>
          <p:cNvPr id="3" name="TextBox 2">
            <a:extLst>
              <a:ext uri="{FF2B5EF4-FFF2-40B4-BE49-F238E27FC236}">
                <a16:creationId xmlns:a16="http://schemas.microsoft.com/office/drawing/2014/main" id="{E500F0D3-C8EE-77CA-D8A5-2252D46724AA}"/>
              </a:ext>
            </a:extLst>
          </p:cNvPr>
          <p:cNvSpPr txBox="1"/>
          <p:nvPr/>
        </p:nvSpPr>
        <p:spPr>
          <a:xfrm>
            <a:off x="674913" y="1305342"/>
            <a:ext cx="10842171" cy="1569660"/>
          </a:xfrm>
          <a:prstGeom prst="rect">
            <a:avLst/>
          </a:prstGeom>
          <a:noFill/>
        </p:spPr>
        <p:txBody>
          <a:bodyPr wrap="square" rtlCol="0">
            <a:spAutoFit/>
          </a:bodyPr>
          <a:lstStyle/>
          <a:p>
            <a:r>
              <a:rPr lang="en-GB" sz="4800" dirty="0">
                <a:latin typeface="Twinkl Cursive Looped" panose="02000000000000000000" pitchFamily="2" charset="0"/>
              </a:rPr>
              <a:t>He has a fantastic recall of general knowledge.</a:t>
            </a:r>
            <a:endParaRPr lang="en-GB" sz="7200" dirty="0"/>
          </a:p>
        </p:txBody>
      </p:sp>
      <p:sp>
        <p:nvSpPr>
          <p:cNvPr id="4" name="Rectangle 3">
            <a:extLst>
              <a:ext uri="{FF2B5EF4-FFF2-40B4-BE49-F238E27FC236}">
                <a16:creationId xmlns:a16="http://schemas.microsoft.com/office/drawing/2014/main" id="{A2755102-A3FC-256E-5C7B-632B3E7B3866}"/>
              </a:ext>
            </a:extLst>
          </p:cNvPr>
          <p:cNvSpPr/>
          <p:nvPr/>
        </p:nvSpPr>
        <p:spPr>
          <a:xfrm>
            <a:off x="674913" y="2162908"/>
            <a:ext cx="3053025" cy="71209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F05A6516-54E1-FA32-6861-5D9FF2A12D48}"/>
              </a:ext>
            </a:extLst>
          </p:cNvPr>
          <p:cNvSpPr/>
          <p:nvPr/>
        </p:nvSpPr>
        <p:spPr>
          <a:xfrm>
            <a:off x="6095998" y="4689231"/>
            <a:ext cx="1359879" cy="71209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25843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451758" y="381869"/>
            <a:ext cx="11740242" cy="4985980"/>
          </a:xfrm>
          <a:prstGeom prst="rect">
            <a:avLst/>
          </a:prstGeom>
          <a:noFill/>
        </p:spPr>
        <p:txBody>
          <a:bodyPr wrap="square" rtlCol="0">
            <a:spAutoFit/>
          </a:bodyPr>
          <a:lstStyle/>
          <a:p>
            <a:r>
              <a:rPr lang="en-GB" sz="5400" dirty="0">
                <a:latin typeface="Twinkl Cursive Looped" panose="02000000000000000000" pitchFamily="2" charset="0"/>
              </a:rPr>
              <a:t>We carried out many experiments in our recent science learning.</a:t>
            </a:r>
          </a:p>
          <a:p>
            <a:endParaRPr lang="en-GB" sz="6600" dirty="0">
              <a:latin typeface="Twinkl Cursive Looped" panose="02000000000000000000" pitchFamily="2" charset="0"/>
            </a:endParaRPr>
          </a:p>
          <a:p>
            <a:endParaRPr lang="en-GB" sz="7200" dirty="0">
              <a:latin typeface="Twinkl Cursive Looped" panose="02000000000000000000" pitchFamily="2" charset="0"/>
            </a:endParaRPr>
          </a:p>
          <a:p>
            <a:endParaRPr lang="en-GB" sz="7200" dirty="0"/>
          </a:p>
        </p:txBody>
      </p:sp>
      <p:sp>
        <p:nvSpPr>
          <p:cNvPr id="4" name="TextBox 3">
            <a:extLst>
              <a:ext uri="{FF2B5EF4-FFF2-40B4-BE49-F238E27FC236}">
                <a16:creationId xmlns:a16="http://schemas.microsoft.com/office/drawing/2014/main" id="{EB3A61EB-211C-34E4-E4A6-A8AB186FF515}"/>
              </a:ext>
            </a:extLst>
          </p:cNvPr>
          <p:cNvSpPr txBox="1"/>
          <p:nvPr/>
        </p:nvSpPr>
        <p:spPr>
          <a:xfrm>
            <a:off x="451758" y="3721295"/>
            <a:ext cx="10388111" cy="2123658"/>
          </a:xfrm>
          <a:prstGeom prst="rect">
            <a:avLst/>
          </a:prstGeom>
          <a:noFill/>
        </p:spPr>
        <p:txBody>
          <a:bodyPr wrap="square">
            <a:spAutoFit/>
          </a:bodyPr>
          <a:lstStyle/>
          <a:p>
            <a:r>
              <a:rPr lang="en-GB" sz="4400" dirty="0">
                <a:solidFill>
                  <a:schemeClr val="accent2"/>
                </a:solidFill>
                <a:latin typeface="Twinkl Cursive Looped" panose="02000000000000000000" pitchFamily="2" charset="0"/>
              </a:rPr>
              <a:t>Pronoun </a:t>
            </a:r>
            <a:r>
              <a:rPr lang="en-GB" sz="4400" dirty="0">
                <a:solidFill>
                  <a:srgbClr val="0070C0"/>
                </a:solidFill>
                <a:latin typeface="Twinkl Cursive Looped" panose="02000000000000000000" pitchFamily="2" charset="0"/>
              </a:rPr>
              <a:t>verb </a:t>
            </a:r>
            <a:r>
              <a:rPr lang="en-GB" sz="4400" dirty="0">
                <a:solidFill>
                  <a:schemeClr val="tx1">
                    <a:lumMod val="65000"/>
                    <a:lumOff val="35000"/>
                  </a:schemeClr>
                </a:solidFill>
                <a:latin typeface="Twinkl Cursive Looped" panose="02000000000000000000" pitchFamily="2" charset="0"/>
              </a:rPr>
              <a:t>determiner</a:t>
            </a:r>
            <a:r>
              <a:rPr lang="en-GB" sz="4400" dirty="0">
                <a:solidFill>
                  <a:srgbClr val="0070C0"/>
                </a:solidFill>
                <a:latin typeface="Twinkl Cursive Looped" panose="02000000000000000000" pitchFamily="2" charset="0"/>
              </a:rPr>
              <a:t> </a:t>
            </a:r>
            <a:r>
              <a:rPr lang="en-GB" sz="4400" dirty="0">
                <a:solidFill>
                  <a:srgbClr val="FF0000"/>
                </a:solidFill>
                <a:latin typeface="Twinkl Cursive Looped" panose="02000000000000000000" pitchFamily="2" charset="0"/>
              </a:rPr>
              <a:t>noun </a:t>
            </a:r>
            <a:r>
              <a:rPr lang="en-GB" sz="4400" dirty="0">
                <a:solidFill>
                  <a:srgbClr val="00B050"/>
                </a:solidFill>
                <a:latin typeface="Twinkl Cursive Looped" panose="02000000000000000000" pitchFamily="2" charset="0"/>
              </a:rPr>
              <a:t>preposition </a:t>
            </a:r>
            <a:r>
              <a:rPr lang="en-GB" sz="4400" dirty="0">
                <a:solidFill>
                  <a:schemeClr val="accent2"/>
                </a:solidFill>
                <a:latin typeface="Twinkl Cursive Looped" panose="02000000000000000000" pitchFamily="2" charset="0"/>
              </a:rPr>
              <a:t>pronoun </a:t>
            </a:r>
            <a:r>
              <a:rPr lang="en-GB" sz="4400" dirty="0">
                <a:solidFill>
                  <a:srgbClr val="7030A0"/>
                </a:solidFill>
                <a:latin typeface="Twinkl Cursive Looped" panose="02000000000000000000" pitchFamily="2" charset="0"/>
              </a:rPr>
              <a:t>adjective </a:t>
            </a:r>
            <a:r>
              <a:rPr lang="en-GB" sz="4400" dirty="0" err="1">
                <a:solidFill>
                  <a:srgbClr val="7030A0"/>
                </a:solidFill>
                <a:latin typeface="Twinkl Cursive Looped" panose="02000000000000000000" pitchFamily="2" charset="0"/>
              </a:rPr>
              <a:t>adjective</a:t>
            </a:r>
            <a:r>
              <a:rPr lang="en-GB" sz="4400" dirty="0">
                <a:solidFill>
                  <a:srgbClr val="7030A0"/>
                </a:solidFill>
                <a:latin typeface="Twinkl Cursive Looped" panose="02000000000000000000" pitchFamily="2" charset="0"/>
              </a:rPr>
              <a:t> </a:t>
            </a:r>
            <a:r>
              <a:rPr lang="en-GB" sz="4400" dirty="0">
                <a:solidFill>
                  <a:srgbClr val="FF0000"/>
                </a:solidFill>
                <a:latin typeface="Twinkl Cursive Looped" panose="02000000000000000000" pitchFamily="2" charset="0"/>
              </a:rPr>
              <a:t>noun</a:t>
            </a:r>
            <a:endParaRPr lang="en-GB" sz="4400" dirty="0">
              <a:solidFill>
                <a:schemeClr val="accent1"/>
              </a:solidFill>
              <a:latin typeface="Twinkl Cursive Looped" panose="02000000000000000000" pitchFamily="2" charset="0"/>
            </a:endParaRPr>
          </a:p>
        </p:txBody>
      </p:sp>
      <p:sp>
        <p:nvSpPr>
          <p:cNvPr id="5" name="Rectangle 4">
            <a:extLst>
              <a:ext uri="{FF2B5EF4-FFF2-40B4-BE49-F238E27FC236}">
                <a16:creationId xmlns:a16="http://schemas.microsoft.com/office/drawing/2014/main" id="{77D4DAEA-7537-0BF5-4F85-D03D0222C87C}"/>
              </a:ext>
            </a:extLst>
          </p:cNvPr>
          <p:cNvSpPr/>
          <p:nvPr/>
        </p:nvSpPr>
        <p:spPr>
          <a:xfrm>
            <a:off x="7058128" y="381869"/>
            <a:ext cx="3650903" cy="71209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D7FF05AE-B97F-1F6F-55C7-E36F8CB030A8}"/>
              </a:ext>
            </a:extLst>
          </p:cNvPr>
          <p:cNvSpPr/>
          <p:nvPr/>
        </p:nvSpPr>
        <p:spPr>
          <a:xfrm>
            <a:off x="6706437" y="3721295"/>
            <a:ext cx="1364902" cy="71209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89228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animBg="1"/>
      <p:bldP spid="6" grpId="0" animBg="1"/>
    </p:bld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95944" y="2274838"/>
            <a:ext cx="11740242" cy="4524315"/>
          </a:xfrm>
          <a:prstGeom prst="rect">
            <a:avLst/>
          </a:prstGeom>
          <a:noFill/>
        </p:spPr>
        <p:txBody>
          <a:bodyPr wrap="square" rtlCol="0">
            <a:spAutoFit/>
          </a:bodyPr>
          <a:lstStyle/>
          <a:p>
            <a:r>
              <a:rPr lang="en-GB" sz="7200" dirty="0">
                <a:latin typeface="Twinkl Cursive Looped" panose="02000000000000000000" pitchFamily="2" charset="0"/>
              </a:rPr>
              <a:t>Etymology </a:t>
            </a:r>
          </a:p>
          <a:p>
            <a:endParaRPr lang="en-GB" sz="7200" dirty="0">
              <a:solidFill>
                <a:srgbClr val="FF0000"/>
              </a:solidFill>
              <a:latin typeface="Twinkl Cursive Looped" panose="02000000000000000000" pitchFamily="2" charset="0"/>
            </a:endParaRPr>
          </a:p>
          <a:p>
            <a:r>
              <a:rPr lang="en-GB" sz="7200" dirty="0">
                <a:solidFill>
                  <a:srgbClr val="FF0000"/>
                </a:solidFill>
                <a:latin typeface="Twinkl Cursive Looped" panose="02000000000000000000" pitchFamily="2" charset="0"/>
              </a:rPr>
              <a:t>The history of a word….</a:t>
            </a:r>
            <a:endParaRPr lang="en-GB" sz="4800" dirty="0">
              <a:solidFill>
                <a:srgbClr val="FF0000"/>
              </a:solidFill>
              <a:latin typeface="Twinkl Cursive Looped" panose="02000000000000000000" pitchFamily="2" charset="0"/>
            </a:endParaRPr>
          </a:p>
          <a:p>
            <a:endParaRPr lang="en-GB" sz="7200" dirty="0"/>
          </a:p>
        </p:txBody>
      </p:sp>
    </p:spTree>
    <p:extLst>
      <p:ext uri="{BB962C8B-B14F-4D97-AF65-F5344CB8AC3E}">
        <p14:creationId xmlns:p14="http://schemas.microsoft.com/office/powerpoint/2010/main" val="28374961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469571" y="1518558"/>
            <a:ext cx="9046029" cy="3416320"/>
          </a:xfrm>
          <a:prstGeom prst="rect">
            <a:avLst/>
          </a:prstGeom>
          <a:noFill/>
        </p:spPr>
        <p:txBody>
          <a:bodyPr wrap="square" rtlCol="0">
            <a:spAutoFit/>
          </a:bodyPr>
          <a:lstStyle/>
          <a:p>
            <a:r>
              <a:rPr lang="en-GB" sz="7200" dirty="0">
                <a:latin typeface="Twinkl Cursive Looped" panose="02000000000000000000" pitchFamily="2" charset="0"/>
              </a:rPr>
              <a:t>Year 5  - Autumn 1</a:t>
            </a:r>
          </a:p>
          <a:p>
            <a:r>
              <a:rPr lang="en-GB" sz="7200" dirty="0">
                <a:latin typeface="Twinkl Cursive Looped" panose="02000000000000000000" pitchFamily="2" charset="0"/>
              </a:rPr>
              <a:t>Week 3 - Monday</a:t>
            </a:r>
          </a:p>
          <a:p>
            <a:endParaRPr lang="en-GB" sz="7200" dirty="0"/>
          </a:p>
        </p:txBody>
      </p:sp>
    </p:spTree>
    <p:extLst>
      <p:ext uri="{BB962C8B-B14F-4D97-AF65-F5344CB8AC3E}">
        <p14:creationId xmlns:p14="http://schemas.microsoft.com/office/powerpoint/2010/main" val="8643767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-augh</a:t>
            </a:r>
            <a:br>
              <a:rPr lang="en-GB" dirty="0">
                <a:latin typeface="Twinkl Cursive Looped" panose="02000000000000000000" pitchFamily="2" charset="0"/>
              </a:rPr>
            </a:br>
            <a:r>
              <a:rPr lang="en-GB" dirty="0">
                <a:latin typeface="Twinkl Cursive Looped" panose="02000000000000000000" pitchFamily="2" charset="0"/>
              </a:rPr>
              <a:t>-au</a:t>
            </a:r>
          </a:p>
        </p:txBody>
      </p:sp>
    </p:spTree>
    <p:extLst>
      <p:ext uri="{BB962C8B-B14F-4D97-AF65-F5344CB8AC3E}">
        <p14:creationId xmlns:p14="http://schemas.microsoft.com/office/powerpoint/2010/main" val="2638338362"/>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451758" y="1458409"/>
            <a:ext cx="11740242" cy="3816429"/>
          </a:xfrm>
          <a:prstGeom prst="rect">
            <a:avLst/>
          </a:prstGeom>
          <a:noFill/>
        </p:spPr>
        <p:txBody>
          <a:bodyPr wrap="square" rtlCol="0">
            <a:spAutoFit/>
          </a:bodyPr>
          <a:lstStyle/>
          <a:p>
            <a:r>
              <a:rPr lang="en-GB" sz="2800" b="1" dirty="0">
                <a:solidFill>
                  <a:srgbClr val="83001D"/>
                </a:solidFill>
              </a:rPr>
              <a:t>Knowledge (noun) etymology</a:t>
            </a:r>
          </a:p>
          <a:p>
            <a:r>
              <a:rPr lang="en-GB" sz="2800" b="1" dirty="0">
                <a:solidFill>
                  <a:srgbClr val="83001D"/>
                </a:solidFill>
              </a:rPr>
              <a:t>Middle English (originally as a verb in the sense ‘acknowledge, recognize’, later as a noun): from an Old English compound based on </a:t>
            </a:r>
            <a:r>
              <a:rPr lang="en-GB" sz="2800" b="1" dirty="0" err="1">
                <a:solidFill>
                  <a:srgbClr val="83001D"/>
                </a:solidFill>
              </a:rPr>
              <a:t>cnāwan</a:t>
            </a:r>
            <a:r>
              <a:rPr lang="en-GB" sz="2800" b="1" dirty="0">
                <a:solidFill>
                  <a:srgbClr val="83001D"/>
                </a:solidFill>
              </a:rPr>
              <a:t> (see know).</a:t>
            </a:r>
          </a:p>
          <a:p>
            <a:endParaRPr lang="en-GB" sz="2800" b="1" dirty="0">
              <a:solidFill>
                <a:srgbClr val="83001D"/>
              </a:solidFill>
              <a:effectLst/>
              <a:hlinkClick r:id="rId3"/>
            </a:endParaRPr>
          </a:p>
          <a:p>
            <a:br>
              <a:rPr lang="en-GB" sz="2800" b="1" dirty="0">
                <a:solidFill>
                  <a:srgbClr val="83001D"/>
                </a:solidFill>
                <a:effectLst/>
                <a:hlinkClick r:id="rId3"/>
              </a:rPr>
            </a:br>
            <a:r>
              <a:rPr lang="en-GB" sz="2800" b="1" dirty="0">
                <a:solidFill>
                  <a:srgbClr val="83001D"/>
                </a:solidFill>
              </a:rPr>
              <a:t>Experiment (noun) etymology</a:t>
            </a:r>
          </a:p>
          <a:p>
            <a:r>
              <a:rPr lang="en-GB" sz="2800" b="1" dirty="0">
                <a:solidFill>
                  <a:srgbClr val="83001D"/>
                </a:solidFill>
              </a:rPr>
              <a:t>Middle English: from Old French, or from Latin </a:t>
            </a:r>
            <a:r>
              <a:rPr lang="en-GB" sz="2800" b="1" dirty="0" err="1">
                <a:solidFill>
                  <a:srgbClr val="83001D"/>
                </a:solidFill>
              </a:rPr>
              <a:t>experimentum</a:t>
            </a:r>
            <a:r>
              <a:rPr lang="en-GB" sz="2800" b="1" dirty="0">
                <a:solidFill>
                  <a:srgbClr val="83001D"/>
                </a:solidFill>
              </a:rPr>
              <a:t>, from </a:t>
            </a:r>
            <a:r>
              <a:rPr lang="en-GB" sz="2800" b="1" dirty="0" err="1">
                <a:solidFill>
                  <a:srgbClr val="83001D"/>
                </a:solidFill>
              </a:rPr>
              <a:t>experiri</a:t>
            </a:r>
            <a:r>
              <a:rPr lang="en-GB" sz="2800" b="1" dirty="0">
                <a:solidFill>
                  <a:srgbClr val="83001D"/>
                </a:solidFill>
              </a:rPr>
              <a:t> ‘try’. Compare with experience and expert.</a:t>
            </a:r>
          </a:p>
          <a:p>
            <a:endParaRPr lang="en-GB" sz="18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558172481"/>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225879" y="1050195"/>
            <a:ext cx="11740242" cy="3416320"/>
          </a:xfrm>
          <a:prstGeom prst="rect">
            <a:avLst/>
          </a:prstGeom>
          <a:noFill/>
        </p:spPr>
        <p:txBody>
          <a:bodyPr wrap="square" rtlCol="0">
            <a:spAutoFit/>
          </a:bodyPr>
          <a:lstStyle/>
          <a:p>
            <a:r>
              <a:rPr lang="en-GB" sz="7200" dirty="0">
                <a:latin typeface="Twinkl Cursive Looped" panose="02000000000000000000" pitchFamily="2" charset="0"/>
              </a:rPr>
              <a:t>Let’s </a:t>
            </a:r>
            <a:r>
              <a:rPr lang="en-GB" sz="7200" i="1" dirty="0">
                <a:latin typeface="Twinkl Cursive Looped" panose="02000000000000000000" pitchFamily="2" charset="0"/>
              </a:rPr>
              <a:t>investigate….</a:t>
            </a:r>
          </a:p>
          <a:p>
            <a:endParaRPr lang="en-GB" sz="7200" i="1" dirty="0">
              <a:latin typeface="Twinkl Cursive Looped" panose="02000000000000000000" pitchFamily="2" charset="0"/>
            </a:endParaRPr>
          </a:p>
          <a:p>
            <a:r>
              <a:rPr lang="en-GB" sz="7200" i="1" dirty="0">
                <a:latin typeface="Twinkl Cursive Looped" panose="02000000000000000000" pitchFamily="2" charset="0"/>
              </a:rPr>
              <a:t>Knowledge and experiment?</a:t>
            </a:r>
          </a:p>
        </p:txBody>
      </p:sp>
    </p:spTree>
    <p:extLst>
      <p:ext uri="{BB962C8B-B14F-4D97-AF65-F5344CB8AC3E}">
        <p14:creationId xmlns:p14="http://schemas.microsoft.com/office/powerpoint/2010/main" val="4027390957"/>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225879" y="206134"/>
            <a:ext cx="11740242" cy="4893647"/>
          </a:xfrm>
          <a:prstGeom prst="rect">
            <a:avLst/>
          </a:prstGeom>
          <a:noFill/>
        </p:spPr>
        <p:txBody>
          <a:bodyPr wrap="square" rtlCol="0">
            <a:spAutoFit/>
          </a:bodyPr>
          <a:lstStyle/>
          <a:p>
            <a:r>
              <a:rPr lang="en-GB" sz="7200" dirty="0">
                <a:latin typeface="Twinkl Cursive Looped" panose="02000000000000000000" pitchFamily="2" charset="0"/>
              </a:rPr>
              <a:t>Words linked to knowledge…</a:t>
            </a:r>
          </a:p>
          <a:p>
            <a:pPr>
              <a:buFont typeface="Arial" panose="020B0604020202020204" pitchFamily="34" charset="0"/>
              <a:buChar char="•"/>
            </a:pPr>
            <a:r>
              <a:rPr lang="en-GB" sz="2000" dirty="0">
                <a:solidFill>
                  <a:srgbClr val="202124"/>
                </a:solidFill>
                <a:latin typeface="Twinkl Cursive Looped" panose="02000000000000000000" pitchFamily="2" charset="0"/>
              </a:rPr>
              <a:t>Ensure</a:t>
            </a:r>
          </a:p>
          <a:p>
            <a:pPr>
              <a:buFont typeface="Arial" panose="020B0604020202020204" pitchFamily="34" charset="0"/>
              <a:buChar char="•"/>
            </a:pPr>
            <a:r>
              <a:rPr lang="en-GB" sz="2000" dirty="0">
                <a:solidFill>
                  <a:srgbClr val="202124"/>
                </a:solidFill>
                <a:latin typeface="Twinkl Cursive Looped" panose="02000000000000000000" pitchFamily="2" charset="0"/>
              </a:rPr>
              <a:t>strange</a:t>
            </a:r>
          </a:p>
          <a:p>
            <a:pPr>
              <a:buFont typeface="Arial" panose="020B0604020202020204" pitchFamily="34" charset="0"/>
              <a:buChar char="•"/>
            </a:pPr>
            <a:r>
              <a:rPr lang="en-GB" sz="2000" dirty="0">
                <a:solidFill>
                  <a:srgbClr val="202124"/>
                </a:solidFill>
                <a:latin typeface="Twinkl Cursive Looped" panose="02000000000000000000" pitchFamily="2" charset="0"/>
              </a:rPr>
              <a:t>unusual</a:t>
            </a:r>
          </a:p>
          <a:p>
            <a:pPr>
              <a:buFont typeface="Arial" panose="020B0604020202020204" pitchFamily="34" charset="0"/>
              <a:buChar char="•"/>
            </a:pPr>
            <a:r>
              <a:rPr lang="en-GB" sz="2000" dirty="0">
                <a:solidFill>
                  <a:srgbClr val="202124"/>
                </a:solidFill>
                <a:latin typeface="Twinkl Cursive Looped" panose="02000000000000000000" pitchFamily="2" charset="0"/>
              </a:rPr>
              <a:t>odd</a:t>
            </a:r>
          </a:p>
          <a:p>
            <a:pPr>
              <a:buFont typeface="Arial" panose="020B0604020202020204" pitchFamily="34" charset="0"/>
              <a:buChar char="•"/>
            </a:pPr>
            <a:r>
              <a:rPr lang="en-GB" sz="2000" dirty="0">
                <a:solidFill>
                  <a:srgbClr val="202124"/>
                </a:solidFill>
                <a:latin typeface="Twinkl Cursive Looped" panose="02000000000000000000" pitchFamily="2" charset="0"/>
              </a:rPr>
              <a:t>funny</a:t>
            </a:r>
          </a:p>
          <a:p>
            <a:pPr>
              <a:buFont typeface="Arial" panose="020B0604020202020204" pitchFamily="34" charset="0"/>
              <a:buChar char="•"/>
            </a:pPr>
            <a:r>
              <a:rPr lang="en-GB" sz="2000" dirty="0">
                <a:solidFill>
                  <a:srgbClr val="202124"/>
                </a:solidFill>
                <a:latin typeface="Twinkl Cursive Looped" panose="02000000000000000000" pitchFamily="2" charset="0"/>
              </a:rPr>
              <a:t>curious</a:t>
            </a:r>
          </a:p>
          <a:p>
            <a:pPr>
              <a:buFont typeface="Arial" panose="020B0604020202020204" pitchFamily="34" charset="0"/>
              <a:buChar char="•"/>
            </a:pPr>
            <a:r>
              <a:rPr lang="en-GB" sz="2000" dirty="0">
                <a:solidFill>
                  <a:srgbClr val="202124"/>
                </a:solidFill>
                <a:latin typeface="Twinkl Cursive Looped" panose="02000000000000000000" pitchFamily="2" charset="0"/>
              </a:rPr>
              <a:t>bizarre</a:t>
            </a:r>
          </a:p>
          <a:p>
            <a:pPr>
              <a:buFont typeface="Arial" panose="020B0604020202020204" pitchFamily="34" charset="0"/>
              <a:buChar char="•"/>
            </a:pPr>
            <a:r>
              <a:rPr lang="en-GB" sz="2000" dirty="0">
                <a:solidFill>
                  <a:srgbClr val="202124"/>
                </a:solidFill>
                <a:latin typeface="Twinkl Cursive Looped" panose="02000000000000000000" pitchFamily="2" charset="0"/>
              </a:rPr>
              <a:t>weird</a:t>
            </a:r>
          </a:p>
          <a:p>
            <a:pPr>
              <a:buFont typeface="Arial" panose="020B0604020202020204" pitchFamily="34" charset="0"/>
              <a:buChar char="•"/>
            </a:pPr>
            <a:r>
              <a:rPr lang="en-GB" sz="2000" dirty="0">
                <a:solidFill>
                  <a:srgbClr val="202124"/>
                </a:solidFill>
                <a:latin typeface="Twinkl Cursive Looped" panose="02000000000000000000" pitchFamily="2" charset="0"/>
              </a:rPr>
              <a:t>uncanny</a:t>
            </a:r>
          </a:p>
          <a:p>
            <a:pPr>
              <a:buFont typeface="Arial" panose="020B0604020202020204" pitchFamily="34" charset="0"/>
              <a:buChar char="•"/>
            </a:pPr>
            <a:r>
              <a:rPr lang="en-GB" sz="2000" dirty="0">
                <a:solidFill>
                  <a:srgbClr val="202124"/>
                </a:solidFill>
                <a:latin typeface="Twinkl Cursive Looped" panose="02000000000000000000" pitchFamily="2" charset="0"/>
              </a:rPr>
              <a:t>queer</a:t>
            </a:r>
          </a:p>
          <a:p>
            <a:pPr>
              <a:buFont typeface="Arial" panose="020B0604020202020204" pitchFamily="34" charset="0"/>
              <a:buChar char="•"/>
            </a:pPr>
            <a:r>
              <a:rPr lang="en-GB" sz="2000" dirty="0">
                <a:solidFill>
                  <a:srgbClr val="202124"/>
                </a:solidFill>
                <a:latin typeface="Twinkl Cursive Looped" panose="02000000000000000000" pitchFamily="2" charset="0"/>
              </a:rPr>
              <a:t>unexpected</a:t>
            </a:r>
          </a:p>
          <a:p>
            <a:pPr>
              <a:buFont typeface="Arial" panose="020B0604020202020204" pitchFamily="34" charset="0"/>
              <a:buChar char="•"/>
            </a:pPr>
            <a:r>
              <a:rPr lang="en-GB" sz="2000" dirty="0">
                <a:solidFill>
                  <a:srgbClr val="202124"/>
                </a:solidFill>
                <a:latin typeface="Twinkl Cursive Looped" panose="02000000000000000000" pitchFamily="2" charset="0"/>
              </a:rPr>
              <a:t>unfamiliar</a:t>
            </a:r>
            <a:endParaRPr lang="en-GB" sz="2000" dirty="0">
              <a:solidFill>
                <a:srgbClr val="FF0000"/>
              </a:solidFill>
              <a:latin typeface="Twinkl Cursive Looped" panose="02000000000000000000" pitchFamily="2" charset="0"/>
            </a:endParaRPr>
          </a:p>
        </p:txBody>
      </p:sp>
      <p:sp>
        <p:nvSpPr>
          <p:cNvPr id="6" name="TextBox 5">
            <a:extLst>
              <a:ext uri="{FF2B5EF4-FFF2-40B4-BE49-F238E27FC236}">
                <a16:creationId xmlns:a16="http://schemas.microsoft.com/office/drawing/2014/main" id="{311C1C47-03B6-9251-43A8-A86DFD708347}"/>
              </a:ext>
            </a:extLst>
          </p:cNvPr>
          <p:cNvSpPr txBox="1"/>
          <p:nvPr/>
        </p:nvSpPr>
        <p:spPr>
          <a:xfrm>
            <a:off x="3858358" y="804133"/>
            <a:ext cx="6409592" cy="6186309"/>
          </a:xfrm>
          <a:prstGeom prst="rect">
            <a:avLst/>
          </a:prstGeom>
          <a:noFill/>
        </p:spPr>
        <p:txBody>
          <a:bodyPr wrap="square">
            <a:spAutoFit/>
          </a:bodyPr>
          <a:lstStyle/>
          <a:p>
            <a:pPr>
              <a:buFont typeface="Arial" panose="020B0604020202020204" pitchFamily="34" charset="0"/>
              <a:buChar char="•"/>
            </a:pPr>
            <a:endParaRPr lang="en-GB" sz="1800" dirty="0">
              <a:solidFill>
                <a:srgbClr val="202124"/>
              </a:solidFill>
              <a:latin typeface="Twinkl Cursive Looped" panose="02000000000000000000" pitchFamily="2" charset="0"/>
            </a:endParaRPr>
          </a:p>
          <a:p>
            <a:pPr>
              <a:buFont typeface="Arial" panose="020B0604020202020204" pitchFamily="34" charset="0"/>
              <a:buChar char="•"/>
            </a:pPr>
            <a:r>
              <a:rPr lang="en-GB" sz="1800" dirty="0">
                <a:solidFill>
                  <a:srgbClr val="202124"/>
                </a:solidFill>
                <a:latin typeface="Twinkl Cursive Looped" panose="02000000000000000000" pitchFamily="2" charset="0"/>
              </a:rPr>
              <a:t>abnormal</a:t>
            </a:r>
          </a:p>
          <a:p>
            <a:pPr>
              <a:buFont typeface="Arial" panose="020B0604020202020204" pitchFamily="34" charset="0"/>
              <a:buChar char="•"/>
            </a:pPr>
            <a:r>
              <a:rPr lang="en-GB" sz="1800" dirty="0">
                <a:solidFill>
                  <a:srgbClr val="202124"/>
                </a:solidFill>
                <a:latin typeface="Twinkl Cursive Looped" panose="02000000000000000000" pitchFamily="2" charset="0"/>
              </a:rPr>
              <a:t>atypical</a:t>
            </a:r>
          </a:p>
          <a:p>
            <a:pPr>
              <a:buFont typeface="Arial" panose="020B0604020202020204" pitchFamily="34" charset="0"/>
              <a:buChar char="•"/>
            </a:pPr>
            <a:r>
              <a:rPr lang="en-GB" sz="1800" dirty="0">
                <a:solidFill>
                  <a:srgbClr val="202124"/>
                </a:solidFill>
                <a:latin typeface="Twinkl Cursive Looped" panose="02000000000000000000" pitchFamily="2" charset="0"/>
              </a:rPr>
              <a:t>anomalous</a:t>
            </a:r>
          </a:p>
          <a:p>
            <a:pPr>
              <a:buFont typeface="Arial" panose="020B0604020202020204" pitchFamily="34" charset="0"/>
              <a:buChar char="•"/>
            </a:pPr>
            <a:r>
              <a:rPr lang="en-GB" sz="1800" dirty="0">
                <a:solidFill>
                  <a:srgbClr val="202124"/>
                </a:solidFill>
                <a:latin typeface="Twinkl Cursive Looped" panose="02000000000000000000" pitchFamily="2" charset="0"/>
              </a:rPr>
              <a:t>untypical</a:t>
            </a:r>
          </a:p>
          <a:p>
            <a:pPr>
              <a:buFont typeface="Arial" panose="020B0604020202020204" pitchFamily="34" charset="0"/>
              <a:buChar char="•"/>
            </a:pPr>
            <a:r>
              <a:rPr lang="en-GB" sz="1800" dirty="0">
                <a:solidFill>
                  <a:srgbClr val="202124"/>
                </a:solidFill>
                <a:latin typeface="Twinkl Cursive Looped" panose="02000000000000000000" pitchFamily="2" charset="0"/>
              </a:rPr>
              <a:t>different</a:t>
            </a:r>
          </a:p>
          <a:p>
            <a:pPr>
              <a:buFont typeface="Arial" panose="020B0604020202020204" pitchFamily="34" charset="0"/>
              <a:buChar char="•"/>
            </a:pPr>
            <a:r>
              <a:rPr lang="en-GB" sz="1800" dirty="0">
                <a:solidFill>
                  <a:srgbClr val="202124"/>
                </a:solidFill>
                <a:latin typeface="Twinkl Cursive Looped" panose="02000000000000000000" pitchFamily="2" charset="0"/>
              </a:rPr>
              <a:t>out of the ordinary</a:t>
            </a:r>
          </a:p>
          <a:p>
            <a:pPr>
              <a:buFont typeface="Arial" panose="020B0604020202020204" pitchFamily="34" charset="0"/>
              <a:buChar char="•"/>
            </a:pPr>
            <a:r>
              <a:rPr lang="en-GB" sz="1800" dirty="0">
                <a:solidFill>
                  <a:srgbClr val="202124"/>
                </a:solidFill>
                <a:latin typeface="Twinkl Cursive Looped" panose="02000000000000000000" pitchFamily="2" charset="0"/>
              </a:rPr>
              <a:t>out of the way</a:t>
            </a:r>
          </a:p>
          <a:p>
            <a:pPr>
              <a:buFont typeface="Arial" panose="020B0604020202020204" pitchFamily="34" charset="0"/>
              <a:buChar char="•"/>
            </a:pPr>
            <a:r>
              <a:rPr lang="en-GB" sz="1800" dirty="0">
                <a:solidFill>
                  <a:srgbClr val="202124"/>
                </a:solidFill>
                <a:latin typeface="Twinkl Cursive Looped" panose="02000000000000000000" pitchFamily="2" charset="0"/>
              </a:rPr>
              <a:t>exceptional</a:t>
            </a:r>
          </a:p>
          <a:p>
            <a:pPr>
              <a:buFont typeface="Arial" panose="020B0604020202020204" pitchFamily="34" charset="0"/>
              <a:buChar char="•"/>
            </a:pPr>
            <a:r>
              <a:rPr lang="en-GB" sz="1800" dirty="0">
                <a:solidFill>
                  <a:srgbClr val="202124"/>
                </a:solidFill>
                <a:latin typeface="Twinkl Cursive Looped" panose="02000000000000000000" pitchFamily="2" charset="0"/>
              </a:rPr>
              <a:t>rare</a:t>
            </a:r>
          </a:p>
          <a:p>
            <a:pPr>
              <a:buFont typeface="Arial" panose="020B0604020202020204" pitchFamily="34" charset="0"/>
              <a:buChar char="•"/>
            </a:pPr>
            <a:r>
              <a:rPr lang="en-GB" sz="1800" dirty="0">
                <a:solidFill>
                  <a:srgbClr val="202124"/>
                </a:solidFill>
                <a:latin typeface="Twinkl Cursive Looped" panose="02000000000000000000" pitchFamily="2" charset="0"/>
              </a:rPr>
              <a:t>extraordinary</a:t>
            </a:r>
          </a:p>
          <a:p>
            <a:pPr>
              <a:buFont typeface="Arial" panose="020B0604020202020204" pitchFamily="34" charset="0"/>
              <a:buChar char="•"/>
            </a:pPr>
            <a:r>
              <a:rPr lang="en-GB" sz="1800" dirty="0">
                <a:solidFill>
                  <a:srgbClr val="202124"/>
                </a:solidFill>
                <a:latin typeface="Twinkl Cursive Looped" panose="02000000000000000000" pitchFamily="2" charset="0"/>
              </a:rPr>
              <a:t>remarkable</a:t>
            </a:r>
          </a:p>
          <a:p>
            <a:pPr>
              <a:buFont typeface="Arial" panose="020B0604020202020204" pitchFamily="34" charset="0"/>
              <a:buChar char="•"/>
            </a:pPr>
            <a:r>
              <a:rPr lang="en-GB" sz="1800" dirty="0">
                <a:solidFill>
                  <a:srgbClr val="202124"/>
                </a:solidFill>
                <a:latin typeface="Twinkl Cursive Looped" panose="02000000000000000000" pitchFamily="2" charset="0"/>
              </a:rPr>
              <a:t>puzzling</a:t>
            </a:r>
          </a:p>
          <a:p>
            <a:pPr>
              <a:buFont typeface="Arial" panose="020B0604020202020204" pitchFamily="34" charset="0"/>
              <a:buChar char="•"/>
            </a:pPr>
            <a:r>
              <a:rPr lang="en-GB" sz="1800" dirty="0">
                <a:solidFill>
                  <a:srgbClr val="202124"/>
                </a:solidFill>
                <a:latin typeface="Twinkl Cursive Looped" panose="02000000000000000000" pitchFamily="2" charset="0"/>
              </a:rPr>
              <a:t>mystifying</a:t>
            </a:r>
          </a:p>
          <a:p>
            <a:pPr>
              <a:buFont typeface="Arial" panose="020B0604020202020204" pitchFamily="34" charset="0"/>
              <a:buChar char="•"/>
            </a:pPr>
            <a:r>
              <a:rPr lang="en-GB" sz="1800" dirty="0">
                <a:solidFill>
                  <a:srgbClr val="202124"/>
                </a:solidFill>
                <a:latin typeface="Twinkl Cursive Looped" panose="02000000000000000000" pitchFamily="2" charset="0"/>
              </a:rPr>
              <a:t>mysterious</a:t>
            </a:r>
          </a:p>
          <a:p>
            <a:pPr>
              <a:buFont typeface="Arial" panose="020B0604020202020204" pitchFamily="34" charset="0"/>
              <a:buChar char="•"/>
            </a:pPr>
            <a:r>
              <a:rPr lang="en-GB" sz="1800" dirty="0">
                <a:solidFill>
                  <a:srgbClr val="202124"/>
                </a:solidFill>
                <a:latin typeface="Twinkl Cursive Looped" panose="02000000000000000000" pitchFamily="2" charset="0"/>
              </a:rPr>
              <a:t>perplexing</a:t>
            </a:r>
          </a:p>
          <a:p>
            <a:pPr>
              <a:buFont typeface="Arial" panose="020B0604020202020204" pitchFamily="34" charset="0"/>
              <a:buChar char="•"/>
            </a:pPr>
            <a:r>
              <a:rPr lang="en-GB" sz="1800" dirty="0">
                <a:solidFill>
                  <a:srgbClr val="202124"/>
                </a:solidFill>
                <a:latin typeface="Twinkl Cursive Looped" panose="02000000000000000000" pitchFamily="2" charset="0"/>
              </a:rPr>
              <a:t>baffling</a:t>
            </a:r>
          </a:p>
          <a:p>
            <a:pPr>
              <a:buFont typeface="Arial" panose="020B0604020202020204" pitchFamily="34" charset="0"/>
              <a:buChar char="•"/>
            </a:pPr>
            <a:r>
              <a:rPr lang="en-GB" sz="1800" dirty="0">
                <a:solidFill>
                  <a:srgbClr val="202124"/>
                </a:solidFill>
                <a:latin typeface="Twinkl Cursive Looped" panose="02000000000000000000" pitchFamily="2" charset="0"/>
              </a:rPr>
              <a:t>unaccountable</a:t>
            </a:r>
          </a:p>
          <a:p>
            <a:pPr>
              <a:buFont typeface="Arial" panose="020B0604020202020204" pitchFamily="34" charset="0"/>
              <a:buChar char="•"/>
            </a:pPr>
            <a:r>
              <a:rPr lang="en-GB" sz="1800" dirty="0">
                <a:solidFill>
                  <a:srgbClr val="202124"/>
                </a:solidFill>
                <a:latin typeface="Twinkl Cursive Looped" panose="02000000000000000000" pitchFamily="2" charset="0"/>
              </a:rPr>
              <a:t>incongruous</a:t>
            </a:r>
          </a:p>
          <a:p>
            <a:pPr>
              <a:buFont typeface="Arial" panose="020B0604020202020204" pitchFamily="34" charset="0"/>
              <a:buChar char="•"/>
            </a:pPr>
            <a:r>
              <a:rPr lang="en-GB" sz="1800" dirty="0">
                <a:solidFill>
                  <a:srgbClr val="202124"/>
                </a:solidFill>
                <a:latin typeface="Twinkl Cursive Looped" panose="02000000000000000000" pitchFamily="2" charset="0"/>
              </a:rPr>
              <a:t>uncommon</a:t>
            </a:r>
          </a:p>
          <a:p>
            <a:pPr>
              <a:buFont typeface="Arial" panose="020B0604020202020204" pitchFamily="34" charset="0"/>
              <a:buChar char="•"/>
            </a:pPr>
            <a:r>
              <a:rPr lang="en-GB" sz="1800" dirty="0">
                <a:solidFill>
                  <a:srgbClr val="202124"/>
                </a:solidFill>
                <a:latin typeface="Twinkl Cursive Looped" panose="02000000000000000000" pitchFamily="2" charset="0"/>
              </a:rPr>
              <a:t>irregular</a:t>
            </a:r>
          </a:p>
          <a:p>
            <a:pPr>
              <a:buFont typeface="Arial" panose="020B0604020202020204" pitchFamily="34" charset="0"/>
              <a:buChar char="•"/>
            </a:pPr>
            <a:r>
              <a:rPr lang="en-GB" sz="1800" dirty="0">
                <a:solidFill>
                  <a:srgbClr val="202124"/>
                </a:solidFill>
                <a:latin typeface="Twinkl Cursive Looped" panose="02000000000000000000" pitchFamily="2" charset="0"/>
              </a:rPr>
              <a:t>singular</a:t>
            </a:r>
            <a:endParaRPr lang="en-GB" dirty="0"/>
          </a:p>
        </p:txBody>
      </p:sp>
    </p:spTree>
    <p:extLst>
      <p:ext uri="{BB962C8B-B14F-4D97-AF65-F5344CB8AC3E}">
        <p14:creationId xmlns:p14="http://schemas.microsoft.com/office/powerpoint/2010/main" val="1758391887"/>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669473" y="821595"/>
            <a:ext cx="11740242" cy="5416868"/>
          </a:xfrm>
          <a:prstGeom prst="rect">
            <a:avLst/>
          </a:prstGeom>
          <a:noFill/>
        </p:spPr>
        <p:txBody>
          <a:bodyPr wrap="square" rtlCol="0">
            <a:spAutoFit/>
          </a:bodyPr>
          <a:lstStyle/>
          <a:p>
            <a:r>
              <a:rPr lang="en-GB" sz="6600" dirty="0">
                <a:latin typeface="Twinkl Cursive Looped" panose="02000000000000000000" pitchFamily="2" charset="0"/>
              </a:rPr>
              <a:t>Words linked to experiment…</a:t>
            </a:r>
          </a:p>
          <a:p>
            <a:pPr>
              <a:buFont typeface="Arial" panose="020B0604020202020204" pitchFamily="34" charset="0"/>
              <a:buChar char="•"/>
            </a:pPr>
            <a:r>
              <a:rPr lang="en-GB" sz="2000" dirty="0">
                <a:latin typeface="Twinkl Cursive Looped" panose="02000000000000000000" pitchFamily="2" charset="0"/>
              </a:rPr>
              <a:t>test</a:t>
            </a:r>
          </a:p>
          <a:p>
            <a:pPr>
              <a:buFont typeface="Arial" panose="020B0604020202020204" pitchFamily="34" charset="0"/>
              <a:buChar char="•"/>
            </a:pPr>
            <a:r>
              <a:rPr lang="en-GB" sz="2000" dirty="0">
                <a:latin typeface="Twinkl Cursive Looped" panose="02000000000000000000" pitchFamily="2" charset="0"/>
              </a:rPr>
              <a:t>investigation</a:t>
            </a:r>
          </a:p>
          <a:p>
            <a:pPr>
              <a:buFont typeface="Arial" panose="020B0604020202020204" pitchFamily="34" charset="0"/>
              <a:buChar char="•"/>
            </a:pPr>
            <a:r>
              <a:rPr lang="en-GB" sz="2000" dirty="0">
                <a:latin typeface="Twinkl Cursive Looped" panose="02000000000000000000" pitchFamily="2" charset="0"/>
              </a:rPr>
              <a:t>trial</a:t>
            </a:r>
          </a:p>
          <a:p>
            <a:pPr>
              <a:buFont typeface="Arial" panose="020B0604020202020204" pitchFamily="34" charset="0"/>
              <a:buChar char="•"/>
            </a:pPr>
            <a:r>
              <a:rPr lang="en-GB" sz="2000" dirty="0">
                <a:latin typeface="Twinkl Cursive Looped" panose="02000000000000000000" pitchFamily="2" charset="0"/>
              </a:rPr>
              <a:t>inquiry</a:t>
            </a:r>
          </a:p>
          <a:p>
            <a:pPr>
              <a:buFont typeface="Arial" panose="020B0604020202020204" pitchFamily="34" charset="0"/>
              <a:buChar char="•"/>
            </a:pPr>
            <a:r>
              <a:rPr lang="en-GB" sz="2000" dirty="0">
                <a:latin typeface="Twinkl Cursive Looped" panose="02000000000000000000" pitchFamily="2" charset="0"/>
              </a:rPr>
              <a:t>demonstration</a:t>
            </a:r>
          </a:p>
          <a:p>
            <a:pPr>
              <a:buFont typeface="Arial" panose="020B0604020202020204" pitchFamily="34" charset="0"/>
              <a:buChar char="•"/>
            </a:pPr>
            <a:r>
              <a:rPr lang="en-GB" sz="2000" dirty="0">
                <a:latin typeface="Twinkl Cursive Looped" panose="02000000000000000000" pitchFamily="2" charset="0"/>
              </a:rPr>
              <a:t>examination</a:t>
            </a:r>
          </a:p>
          <a:p>
            <a:pPr>
              <a:buFont typeface="Arial" panose="020B0604020202020204" pitchFamily="34" charset="0"/>
              <a:buChar char="•"/>
            </a:pPr>
            <a:r>
              <a:rPr lang="en-GB" sz="2000" dirty="0">
                <a:latin typeface="Twinkl Cursive Looped" panose="02000000000000000000" pitchFamily="2" charset="0"/>
              </a:rPr>
              <a:t>observation</a:t>
            </a:r>
          </a:p>
          <a:p>
            <a:pPr>
              <a:buFont typeface="Arial" panose="020B0604020202020204" pitchFamily="34" charset="0"/>
              <a:buChar char="•"/>
            </a:pPr>
            <a:r>
              <a:rPr lang="en-GB" sz="2000" dirty="0">
                <a:latin typeface="Twinkl Cursive Looped" panose="02000000000000000000" pitchFamily="2" charset="0"/>
              </a:rPr>
              <a:t>assessment</a:t>
            </a:r>
          </a:p>
          <a:p>
            <a:pPr>
              <a:buFont typeface="Arial" panose="020B0604020202020204" pitchFamily="34" charset="0"/>
              <a:buChar char="•"/>
            </a:pPr>
            <a:r>
              <a:rPr lang="en-GB" sz="2000" dirty="0">
                <a:latin typeface="Twinkl Cursive Looped" panose="02000000000000000000" pitchFamily="2" charset="0"/>
              </a:rPr>
              <a:t>evaluation</a:t>
            </a:r>
          </a:p>
          <a:p>
            <a:pPr>
              <a:buFont typeface="Arial" panose="020B0604020202020204" pitchFamily="34" charset="0"/>
              <a:buChar char="•"/>
            </a:pPr>
            <a:r>
              <a:rPr lang="en-GB" sz="2000" dirty="0">
                <a:latin typeface="Twinkl Cursive Looped" panose="02000000000000000000" pitchFamily="2" charset="0"/>
              </a:rPr>
              <a:t>appraisal</a:t>
            </a:r>
          </a:p>
          <a:p>
            <a:pPr>
              <a:buFont typeface="Arial" panose="020B0604020202020204" pitchFamily="34" charset="0"/>
              <a:buChar char="•"/>
            </a:pPr>
            <a:r>
              <a:rPr lang="en-GB" sz="2000" dirty="0">
                <a:latin typeface="Twinkl Cursive Looped" panose="02000000000000000000" pitchFamily="2" charset="0"/>
              </a:rPr>
              <a:t>inspection</a:t>
            </a:r>
          </a:p>
          <a:p>
            <a:pPr>
              <a:buFont typeface="Arial" panose="020B0604020202020204" pitchFamily="34" charset="0"/>
              <a:buChar char="•"/>
            </a:pPr>
            <a:r>
              <a:rPr lang="en-GB" sz="2000" dirty="0">
                <a:latin typeface="Twinkl Cursive Looped" panose="02000000000000000000" pitchFamily="2" charset="0"/>
              </a:rPr>
              <a:t>analysis</a:t>
            </a:r>
          </a:p>
          <a:p>
            <a:pPr>
              <a:buFont typeface="Arial" panose="020B0604020202020204" pitchFamily="34" charset="0"/>
              <a:buChar char="•"/>
            </a:pPr>
            <a:r>
              <a:rPr lang="en-GB" sz="2000" dirty="0">
                <a:latin typeface="Twinkl Cursive Looped" panose="02000000000000000000" pitchFamily="2" charset="0"/>
              </a:rPr>
              <a:t>scrutiny</a:t>
            </a:r>
          </a:p>
          <a:p>
            <a:pPr>
              <a:buFont typeface="Arial" panose="020B0604020202020204" pitchFamily="34" charset="0"/>
              <a:buChar char="•"/>
            </a:pPr>
            <a:r>
              <a:rPr lang="en-GB" sz="2000" dirty="0">
                <a:latin typeface="Twinkl Cursive Looped" panose="02000000000000000000" pitchFamily="2" charset="0"/>
              </a:rPr>
              <a:t>study</a:t>
            </a:r>
          </a:p>
        </p:txBody>
      </p:sp>
    </p:spTree>
    <p:extLst>
      <p:ext uri="{BB962C8B-B14F-4D97-AF65-F5344CB8AC3E}">
        <p14:creationId xmlns:p14="http://schemas.microsoft.com/office/powerpoint/2010/main" val="4028016834"/>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669473" y="821595"/>
            <a:ext cx="11740242" cy="3970318"/>
          </a:xfrm>
          <a:prstGeom prst="rect">
            <a:avLst/>
          </a:prstGeom>
          <a:noFill/>
        </p:spPr>
        <p:txBody>
          <a:bodyPr wrap="square" rtlCol="0">
            <a:spAutoFit/>
          </a:bodyPr>
          <a:lstStyle/>
          <a:p>
            <a:r>
              <a:rPr lang="en-GB" sz="6600" dirty="0">
                <a:latin typeface="Twinkl Cursive Looped" panose="02000000000000000000" pitchFamily="2" charset="0"/>
              </a:rPr>
              <a:t>Common errors with knowledge and experiment:</a:t>
            </a:r>
          </a:p>
          <a:p>
            <a:pPr>
              <a:buFont typeface="Arial" panose="020B0604020202020204" pitchFamily="34" charset="0"/>
              <a:buChar char="•"/>
            </a:pPr>
            <a:r>
              <a:rPr lang="en-GB" sz="4000" dirty="0" err="1">
                <a:latin typeface="Twinkl Cursive Looped" panose="02000000000000000000" pitchFamily="2" charset="0"/>
              </a:rPr>
              <a:t>Noledge</a:t>
            </a:r>
            <a:r>
              <a:rPr lang="en-GB" sz="4000" dirty="0">
                <a:latin typeface="Twinkl Cursive Looped" panose="02000000000000000000" pitchFamily="2" charset="0"/>
              </a:rPr>
              <a:t> (missing silent k and ow for ‘o’ sound): knowledge</a:t>
            </a:r>
          </a:p>
          <a:p>
            <a:pPr>
              <a:buFont typeface="Arial" panose="020B0604020202020204" pitchFamily="34" charset="0"/>
              <a:buChar char="•"/>
            </a:pPr>
            <a:r>
              <a:rPr lang="en-GB" sz="4000" dirty="0" err="1">
                <a:latin typeface="Twinkl Cursive Looped" panose="02000000000000000000" pitchFamily="2" charset="0"/>
              </a:rPr>
              <a:t>Experment</a:t>
            </a:r>
            <a:r>
              <a:rPr lang="en-GB" sz="4000" dirty="0">
                <a:latin typeface="Twinkl Cursive Looped" panose="02000000000000000000" pitchFamily="2" charset="0"/>
              </a:rPr>
              <a:t> (missing </a:t>
            </a:r>
            <a:r>
              <a:rPr lang="en-GB" sz="4000" dirty="0" err="1">
                <a:latin typeface="Twinkl Cursive Looped" panose="02000000000000000000" pitchFamily="2" charset="0"/>
              </a:rPr>
              <a:t>i</a:t>
            </a:r>
            <a:r>
              <a:rPr lang="en-GB" sz="4000" dirty="0">
                <a:latin typeface="Twinkl Cursive Looped" panose="02000000000000000000" pitchFamily="2" charset="0"/>
              </a:rPr>
              <a:t>): experiment</a:t>
            </a:r>
          </a:p>
        </p:txBody>
      </p:sp>
    </p:spTree>
    <p:extLst>
      <p:ext uri="{BB962C8B-B14F-4D97-AF65-F5344CB8AC3E}">
        <p14:creationId xmlns:p14="http://schemas.microsoft.com/office/powerpoint/2010/main" val="41521872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4511459"/>
            <a:ext cx="10515600" cy="1481650"/>
          </a:xfrm>
        </p:spPr>
        <p:txBody>
          <a:bodyPr>
            <a:normAutofit fontScale="90000"/>
          </a:bodyPr>
          <a:lstStyle/>
          <a:p>
            <a:pPr algn="ctr"/>
            <a:br>
              <a:rPr lang="en-GB" dirty="0">
                <a:latin typeface="Twinkl Cursive Looped" panose="02000000000000000000" pitchFamily="2" charset="0"/>
              </a:rPr>
            </a:br>
            <a:br>
              <a:rPr lang="en-GB" dirty="0">
                <a:latin typeface="Twinkl Cursive Looped" panose="02000000000000000000" pitchFamily="2" charset="0"/>
              </a:rPr>
            </a:br>
            <a:br>
              <a:rPr lang="en-GB" dirty="0">
                <a:latin typeface="Twinkl Cursive Looped" panose="02000000000000000000" pitchFamily="2" charset="0"/>
              </a:rPr>
            </a:br>
            <a:r>
              <a:rPr lang="en-GB" sz="4400" dirty="0">
                <a:latin typeface="Twinkl Cursive Looped" panose="02000000000000000000" pitchFamily="2" charset="0"/>
              </a:rPr>
              <a:t>-augh </a:t>
            </a:r>
            <a:br>
              <a:rPr lang="en-GB" sz="4400" dirty="0">
                <a:latin typeface="Twinkl Cursive Looped" panose="02000000000000000000" pitchFamily="2" charset="0"/>
              </a:rPr>
            </a:br>
            <a:br>
              <a:rPr lang="en-GB" sz="4400" dirty="0">
                <a:latin typeface="Twinkl Cursive Looped" panose="02000000000000000000" pitchFamily="2" charset="0"/>
              </a:rPr>
            </a:br>
            <a:r>
              <a:rPr lang="en-GB" sz="4400" dirty="0">
                <a:latin typeface="Twinkl Cursive Looped" panose="02000000000000000000" pitchFamily="2" charset="0"/>
              </a:rPr>
              <a:t>or    (as in naughty)</a:t>
            </a:r>
            <a:br>
              <a:rPr lang="en-GB" sz="4400" dirty="0">
                <a:latin typeface="Twinkl Cursive Looped" panose="02000000000000000000" pitchFamily="2" charset="0"/>
              </a:rPr>
            </a:br>
            <a:br>
              <a:rPr lang="en-GB" sz="4400" dirty="0">
                <a:latin typeface="Twinkl Cursive Looped" panose="02000000000000000000" pitchFamily="2" charset="0"/>
              </a:rPr>
            </a:br>
            <a:br>
              <a:rPr lang="en-GB" sz="4400" dirty="0">
                <a:latin typeface="Twinkl Cursive Looped" panose="02000000000000000000" pitchFamily="2" charset="0"/>
              </a:rPr>
            </a:br>
            <a:r>
              <a:rPr lang="en-GB" sz="4400" dirty="0">
                <a:latin typeface="Twinkl Cursive Looped" panose="02000000000000000000" pitchFamily="2" charset="0"/>
              </a:rPr>
              <a:t>-au</a:t>
            </a:r>
            <a:br>
              <a:rPr lang="en-GB" sz="4400" dirty="0">
                <a:latin typeface="Twinkl Cursive Looped" panose="02000000000000000000" pitchFamily="2" charset="0"/>
              </a:rPr>
            </a:br>
            <a:br>
              <a:rPr lang="en-GB" sz="4400" dirty="0">
                <a:latin typeface="Twinkl Cursive Looped" panose="02000000000000000000" pitchFamily="2" charset="0"/>
              </a:rPr>
            </a:br>
            <a:r>
              <a:rPr lang="en-GB" sz="4400" dirty="0">
                <a:latin typeface="Twinkl Cursive Looped" panose="02000000000000000000" pitchFamily="2" charset="0"/>
              </a:rPr>
              <a:t>or     (as in autumn)</a:t>
            </a:r>
            <a:br>
              <a:rPr lang="en-GB" sz="4400" dirty="0">
                <a:latin typeface="Twinkl Cursive Looped" panose="02000000000000000000" pitchFamily="2" charset="0"/>
              </a:rPr>
            </a:br>
            <a:endParaRPr lang="en-GB" sz="4400" i="1" dirty="0">
              <a:latin typeface="Twinkl Cursive Looped" panose="02000000000000000000" pitchFamily="2" charset="0"/>
            </a:endParaRPr>
          </a:p>
        </p:txBody>
      </p:sp>
    </p:spTree>
    <p:extLst>
      <p:ext uri="{BB962C8B-B14F-4D97-AF65-F5344CB8AC3E}">
        <p14:creationId xmlns:p14="http://schemas.microsoft.com/office/powerpoint/2010/main" val="20839567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caught</a:t>
            </a:r>
            <a:endParaRPr lang="en-GB" i="1" dirty="0">
              <a:latin typeface="Twinkl Cursive Looped" panose="02000000000000000000" pitchFamily="2" charset="0"/>
            </a:endParaRPr>
          </a:p>
        </p:txBody>
      </p:sp>
      <p:sp>
        <p:nvSpPr>
          <p:cNvPr id="3" name="Rectangle 2">
            <a:extLst>
              <a:ext uri="{FF2B5EF4-FFF2-40B4-BE49-F238E27FC236}">
                <a16:creationId xmlns:a16="http://schemas.microsoft.com/office/drawing/2014/main" id="{CADDE2D9-BBEE-4B60-9EA8-8BE166E5866C}"/>
              </a:ext>
            </a:extLst>
          </p:cNvPr>
          <p:cNvSpPr/>
          <p:nvPr/>
        </p:nvSpPr>
        <p:spPr>
          <a:xfrm>
            <a:off x="5346701" y="3698304"/>
            <a:ext cx="1612899" cy="67979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2" descr="Vector Cartoon Of A Happy Kid Who Just Caught A Fish Royalty Free SVG,  Cliparts, Vectors, And Stock Illustration. Image 27531255.">
            <a:extLst>
              <a:ext uri="{FF2B5EF4-FFF2-40B4-BE49-F238E27FC236}">
                <a16:creationId xmlns:a16="http://schemas.microsoft.com/office/drawing/2014/main" id="{06FA6904-511F-E299-AAB1-EB13BB8427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1650" y="897025"/>
            <a:ext cx="2178412" cy="16763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1321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naughty</a:t>
            </a:r>
            <a:r>
              <a:rPr lang="en-GB" dirty="0"/>
              <a:t> </a:t>
            </a:r>
            <a:r>
              <a:rPr lang="en-GB" dirty="0">
                <a:solidFill>
                  <a:schemeClr val="bg1"/>
                </a:solidFill>
              </a:rPr>
              <a:t>n</a:t>
            </a:r>
            <a:endParaRPr lang="en-GB" i="1" dirty="0">
              <a:solidFill>
                <a:schemeClr val="bg1"/>
              </a:solidFill>
            </a:endParaRPr>
          </a:p>
        </p:txBody>
      </p:sp>
      <p:sp>
        <p:nvSpPr>
          <p:cNvPr id="3" name="Rectangle 2">
            <a:extLst>
              <a:ext uri="{FF2B5EF4-FFF2-40B4-BE49-F238E27FC236}">
                <a16:creationId xmlns:a16="http://schemas.microsoft.com/office/drawing/2014/main" id="{B8ADA5B7-6E68-4607-8157-D542A9E80543}"/>
              </a:ext>
            </a:extLst>
          </p:cNvPr>
          <p:cNvSpPr/>
          <p:nvPr/>
        </p:nvSpPr>
        <p:spPr>
          <a:xfrm>
            <a:off x="4876801" y="3641272"/>
            <a:ext cx="1663700" cy="76220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2" descr="Premium Vector | Cartoon of a naughty boy pulling the pigtail of a little  girl. bullying in school concept.">
            <a:extLst>
              <a:ext uri="{FF2B5EF4-FFF2-40B4-BE49-F238E27FC236}">
                <a16:creationId xmlns:a16="http://schemas.microsoft.com/office/drawing/2014/main" id="{1B452D37-C464-F1A5-2F5D-211BE90470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939" y="427338"/>
            <a:ext cx="1922462" cy="19224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0523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taught</a:t>
            </a:r>
            <a:endParaRPr lang="en-GB" i="1" dirty="0">
              <a:latin typeface="Twinkl Cursive Looped" panose="02000000000000000000" pitchFamily="2" charset="0"/>
            </a:endParaRPr>
          </a:p>
        </p:txBody>
      </p:sp>
      <p:sp>
        <p:nvSpPr>
          <p:cNvPr id="3" name="Rectangle 2">
            <a:extLst>
              <a:ext uri="{FF2B5EF4-FFF2-40B4-BE49-F238E27FC236}">
                <a16:creationId xmlns:a16="http://schemas.microsoft.com/office/drawing/2014/main" id="{8423529B-2619-4C00-BACD-5C5E084218E0}"/>
              </a:ext>
            </a:extLst>
          </p:cNvPr>
          <p:cNvSpPr/>
          <p:nvPr/>
        </p:nvSpPr>
        <p:spPr>
          <a:xfrm>
            <a:off x="5308601" y="3624943"/>
            <a:ext cx="1625600" cy="76116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2" descr="Teacher Cartoon Stock Illustrations – 50,977 Teacher Cartoon Stock  Illustrations, Vectors &amp; Clipart - Dreamstime">
            <a:extLst>
              <a:ext uri="{FF2B5EF4-FFF2-40B4-BE49-F238E27FC236}">
                <a16:creationId xmlns:a16="http://schemas.microsoft.com/office/drawing/2014/main" id="{A25ADA36-2F5F-4A49-046A-883F2733FE4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7898"/>
          <a:stretch/>
        </p:blipFill>
        <p:spPr bwMode="auto">
          <a:xfrm>
            <a:off x="504827" y="667308"/>
            <a:ext cx="1640496" cy="19385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40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44550" y="4084125"/>
            <a:ext cx="10515600" cy="2773875"/>
          </a:xfrm>
        </p:spPr>
        <p:txBody>
          <a:bodyPr>
            <a:normAutofit fontScale="90000"/>
          </a:bodyPr>
          <a:lstStyle/>
          <a:p>
            <a:pPr algn="ct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intercept and hold (something which has been thrown, propelled or dropped).</a:t>
            </a:r>
            <a:endParaRPr lang="en-GB" i="1" dirty="0">
              <a:latin typeface="Twinkl Cursive Looped" panose="02000000000000000000" pitchFamily="2" charset="0"/>
            </a:endParaRPr>
          </a:p>
        </p:txBody>
      </p:sp>
      <p:sp>
        <p:nvSpPr>
          <p:cNvPr id="3" name="TextBox 2">
            <a:extLst>
              <a:ext uri="{FF2B5EF4-FFF2-40B4-BE49-F238E27FC236}">
                <a16:creationId xmlns:a16="http://schemas.microsoft.com/office/drawing/2014/main" id="{E7C94940-C41F-1172-E30E-B39D0EBBA2B5}"/>
              </a:ext>
            </a:extLst>
          </p:cNvPr>
          <p:cNvSpPr txBox="1"/>
          <p:nvPr/>
        </p:nvSpPr>
        <p:spPr>
          <a:xfrm>
            <a:off x="5073650" y="3173932"/>
            <a:ext cx="2057400" cy="830997"/>
          </a:xfrm>
          <a:prstGeom prst="rect">
            <a:avLst/>
          </a:prstGeom>
          <a:noFill/>
        </p:spPr>
        <p:txBody>
          <a:bodyPr wrap="square" rtlCol="0">
            <a:spAutoFit/>
          </a:bodyPr>
          <a:lstStyle/>
          <a:p>
            <a:r>
              <a:rPr lang="en-GB" sz="4800" dirty="0">
                <a:latin typeface="Twinkl Cursive Looped" panose="02000000000000000000" pitchFamily="2" charset="0"/>
              </a:rPr>
              <a:t>VERB</a:t>
            </a:r>
          </a:p>
        </p:txBody>
      </p:sp>
      <p:sp>
        <p:nvSpPr>
          <p:cNvPr id="6" name="TextBox 5">
            <a:extLst>
              <a:ext uri="{FF2B5EF4-FFF2-40B4-BE49-F238E27FC236}">
                <a16:creationId xmlns:a16="http://schemas.microsoft.com/office/drawing/2014/main" id="{4B73F41D-2B2E-C97C-71E3-20199483BE1B}"/>
              </a:ext>
            </a:extLst>
          </p:cNvPr>
          <p:cNvSpPr txBox="1"/>
          <p:nvPr/>
        </p:nvSpPr>
        <p:spPr>
          <a:xfrm>
            <a:off x="10744880" y="2804600"/>
            <a:ext cx="880382" cy="369332"/>
          </a:xfrm>
          <a:prstGeom prst="rect">
            <a:avLst/>
          </a:prstGeom>
          <a:noFill/>
        </p:spPr>
        <p:txBody>
          <a:bodyPr wrap="square" rtlCol="0">
            <a:spAutoFit/>
          </a:bodyPr>
          <a:lstStyle/>
          <a:p>
            <a:r>
              <a:rPr lang="en-GB" dirty="0">
                <a:latin typeface="Twinkl Cursive Looped" panose="02000000000000000000" pitchFamily="2" charset="0"/>
              </a:rPr>
              <a:t> </a:t>
            </a:r>
          </a:p>
        </p:txBody>
      </p:sp>
      <p:pic>
        <p:nvPicPr>
          <p:cNvPr id="4098" name="Picture 2" descr="Vector Cartoon Of A Happy Kid Who Just Caught A Fish Royalty Free SVG,  Cliparts, Vectors, And Stock Illustration. Image 27531255.">
            <a:extLst>
              <a:ext uri="{FF2B5EF4-FFF2-40B4-BE49-F238E27FC236}">
                <a16:creationId xmlns:a16="http://schemas.microsoft.com/office/drawing/2014/main" id="{BCAB92EA-A6E9-4047-AC7D-ABEFACCFB9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1650" y="897025"/>
            <a:ext cx="2178412" cy="167635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93790921-1ACC-74DC-2FF6-2E66001AE745}"/>
              </a:ext>
            </a:extLst>
          </p:cNvPr>
          <p:cNvSpPr txBox="1"/>
          <p:nvPr/>
        </p:nvSpPr>
        <p:spPr>
          <a:xfrm>
            <a:off x="4506058" y="389193"/>
            <a:ext cx="6093068"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caught</a:t>
            </a:r>
            <a:endParaRPr lang="en-GB" dirty="0"/>
          </a:p>
        </p:txBody>
      </p:sp>
      <p:sp>
        <p:nvSpPr>
          <p:cNvPr id="8" name="TextBox 7">
            <a:extLst>
              <a:ext uri="{FF2B5EF4-FFF2-40B4-BE49-F238E27FC236}">
                <a16:creationId xmlns:a16="http://schemas.microsoft.com/office/drawing/2014/main" id="{211BA469-1869-995B-48D2-26D137D0E57D}"/>
              </a:ext>
            </a:extLst>
          </p:cNvPr>
          <p:cNvSpPr txBox="1"/>
          <p:nvPr/>
        </p:nvSpPr>
        <p:spPr>
          <a:xfrm>
            <a:off x="2926245" y="1542967"/>
            <a:ext cx="8011385"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c + augh + t = caught</a:t>
            </a:r>
            <a:endParaRPr lang="en-GB" dirty="0"/>
          </a:p>
        </p:txBody>
      </p:sp>
    </p:spTree>
    <p:extLst>
      <p:ext uri="{BB962C8B-B14F-4D97-AF65-F5344CB8AC3E}">
        <p14:creationId xmlns:p14="http://schemas.microsoft.com/office/powerpoint/2010/main" val="2417613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44551" y="5003444"/>
            <a:ext cx="10515600" cy="1481650"/>
          </a:xfrm>
        </p:spPr>
        <p:txBody>
          <a:bodyPr>
            <a:normAutofit fontScale="90000"/>
          </a:bodyPr>
          <a:lstStyle/>
          <a:p>
            <a:pPr algn="ct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(especially of a child) badly behaved; disobedient.</a:t>
            </a:r>
            <a:endParaRPr lang="en-GB" i="1" dirty="0">
              <a:latin typeface="Twinkl Cursive Looped" panose="02000000000000000000" pitchFamily="2" charset="0"/>
            </a:endParaRPr>
          </a:p>
        </p:txBody>
      </p:sp>
      <p:sp>
        <p:nvSpPr>
          <p:cNvPr id="3" name="TextBox 2">
            <a:extLst>
              <a:ext uri="{FF2B5EF4-FFF2-40B4-BE49-F238E27FC236}">
                <a16:creationId xmlns:a16="http://schemas.microsoft.com/office/drawing/2014/main" id="{E7C94940-C41F-1172-E30E-B39D0EBBA2B5}"/>
              </a:ext>
            </a:extLst>
          </p:cNvPr>
          <p:cNvSpPr txBox="1"/>
          <p:nvPr/>
        </p:nvSpPr>
        <p:spPr>
          <a:xfrm>
            <a:off x="4681903" y="3149661"/>
            <a:ext cx="3301513" cy="707886"/>
          </a:xfrm>
          <a:prstGeom prst="rect">
            <a:avLst/>
          </a:prstGeom>
          <a:noFill/>
        </p:spPr>
        <p:txBody>
          <a:bodyPr wrap="square" rtlCol="0">
            <a:spAutoFit/>
          </a:bodyPr>
          <a:lstStyle/>
          <a:p>
            <a:r>
              <a:rPr lang="en-GB" sz="4000" dirty="0">
                <a:latin typeface="Twinkl Cursive Looped" panose="02000000000000000000" pitchFamily="2" charset="0"/>
              </a:rPr>
              <a:t>ADJECTIVE</a:t>
            </a:r>
          </a:p>
        </p:txBody>
      </p:sp>
      <p:pic>
        <p:nvPicPr>
          <p:cNvPr id="7170" name="Picture 2" descr="Premium Vector | Cartoon of a naughty boy pulling the pigtail of a little  girl. bullying in school concept.">
            <a:extLst>
              <a:ext uri="{FF2B5EF4-FFF2-40B4-BE49-F238E27FC236}">
                <a16:creationId xmlns:a16="http://schemas.microsoft.com/office/drawing/2014/main" id="{E40F8840-AB89-4CA9-BC02-7364F4FCDE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939" y="427338"/>
            <a:ext cx="1922462" cy="192246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4732EC8-D2A0-716A-79D8-3918F43F2535}"/>
              </a:ext>
            </a:extLst>
          </p:cNvPr>
          <p:cNvSpPr txBox="1"/>
          <p:nvPr/>
        </p:nvSpPr>
        <p:spPr>
          <a:xfrm>
            <a:off x="4330212" y="372906"/>
            <a:ext cx="6093068"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naughty</a:t>
            </a:r>
            <a:endParaRPr lang="en-GB" dirty="0"/>
          </a:p>
        </p:txBody>
      </p:sp>
      <p:sp>
        <p:nvSpPr>
          <p:cNvPr id="7" name="TextBox 6">
            <a:extLst>
              <a:ext uri="{FF2B5EF4-FFF2-40B4-BE49-F238E27FC236}">
                <a16:creationId xmlns:a16="http://schemas.microsoft.com/office/drawing/2014/main" id="{26717AD5-D432-4D46-B9FE-99CBE3ED8BBF}"/>
              </a:ext>
            </a:extLst>
          </p:cNvPr>
          <p:cNvSpPr txBox="1"/>
          <p:nvPr/>
        </p:nvSpPr>
        <p:spPr>
          <a:xfrm>
            <a:off x="2270123" y="1518803"/>
            <a:ext cx="9659938"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n + augh + ty = naughty</a:t>
            </a:r>
            <a:endParaRPr lang="en-GB" dirty="0"/>
          </a:p>
        </p:txBody>
      </p:sp>
    </p:spTree>
    <p:extLst>
      <p:ext uri="{BB962C8B-B14F-4D97-AF65-F5344CB8AC3E}">
        <p14:creationId xmlns:p14="http://schemas.microsoft.com/office/powerpoint/2010/main" val="38999083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49" y="3851032"/>
            <a:ext cx="10515600" cy="2837375"/>
          </a:xfrm>
        </p:spPr>
        <p:txBody>
          <a:bodyPr>
            <a:normAutofit fontScale="90000"/>
          </a:bodyPr>
          <a:lstStyle/>
          <a:p>
            <a:pPr algn="ct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cause (someone) to learn or understand something by example or experience.</a:t>
            </a:r>
            <a:endParaRPr lang="en-GB" i="1" dirty="0">
              <a:latin typeface="Twinkl Cursive Looped" panose="02000000000000000000" pitchFamily="2" charset="0"/>
            </a:endParaRPr>
          </a:p>
        </p:txBody>
      </p:sp>
      <p:sp>
        <p:nvSpPr>
          <p:cNvPr id="3" name="TextBox 2">
            <a:extLst>
              <a:ext uri="{FF2B5EF4-FFF2-40B4-BE49-F238E27FC236}">
                <a16:creationId xmlns:a16="http://schemas.microsoft.com/office/drawing/2014/main" id="{E7C94940-C41F-1172-E30E-B39D0EBBA2B5}"/>
              </a:ext>
            </a:extLst>
          </p:cNvPr>
          <p:cNvSpPr txBox="1"/>
          <p:nvPr/>
        </p:nvSpPr>
        <p:spPr>
          <a:xfrm>
            <a:off x="4980109" y="3097950"/>
            <a:ext cx="2636594" cy="1107996"/>
          </a:xfrm>
          <a:prstGeom prst="rect">
            <a:avLst/>
          </a:prstGeom>
          <a:noFill/>
        </p:spPr>
        <p:txBody>
          <a:bodyPr wrap="square" rtlCol="0">
            <a:spAutoFit/>
          </a:bodyPr>
          <a:lstStyle/>
          <a:p>
            <a:r>
              <a:rPr lang="en-GB" sz="6600" dirty="0">
                <a:latin typeface="Twinkl Cursive Looped" panose="02000000000000000000" pitchFamily="2" charset="0"/>
              </a:rPr>
              <a:t>VERB</a:t>
            </a:r>
          </a:p>
        </p:txBody>
      </p:sp>
      <p:sp>
        <p:nvSpPr>
          <p:cNvPr id="6" name="TextBox 5">
            <a:extLst>
              <a:ext uri="{FF2B5EF4-FFF2-40B4-BE49-F238E27FC236}">
                <a16:creationId xmlns:a16="http://schemas.microsoft.com/office/drawing/2014/main" id="{4B73F41D-2B2E-C97C-71E3-20199483BE1B}"/>
              </a:ext>
            </a:extLst>
          </p:cNvPr>
          <p:cNvSpPr txBox="1"/>
          <p:nvPr/>
        </p:nvSpPr>
        <p:spPr>
          <a:xfrm>
            <a:off x="10663237" y="2196193"/>
            <a:ext cx="880382" cy="369332"/>
          </a:xfrm>
          <a:prstGeom prst="rect">
            <a:avLst/>
          </a:prstGeom>
          <a:noFill/>
        </p:spPr>
        <p:txBody>
          <a:bodyPr wrap="square" rtlCol="0">
            <a:spAutoFit/>
          </a:bodyPr>
          <a:lstStyle/>
          <a:p>
            <a:r>
              <a:rPr lang="en-GB" dirty="0">
                <a:latin typeface="Twinkl Cursive Looped" panose="02000000000000000000" pitchFamily="2" charset="0"/>
              </a:rPr>
              <a:t> </a:t>
            </a:r>
          </a:p>
        </p:txBody>
      </p:sp>
      <p:pic>
        <p:nvPicPr>
          <p:cNvPr id="9218" name="Picture 2" descr="Teacher Cartoon Stock Illustrations – 50,977 Teacher Cartoon Stock  Illustrations, Vectors &amp; Clipart - Dreamstime">
            <a:extLst>
              <a:ext uri="{FF2B5EF4-FFF2-40B4-BE49-F238E27FC236}">
                <a16:creationId xmlns:a16="http://schemas.microsoft.com/office/drawing/2014/main" id="{B723D8F3-F79E-4C7D-8397-49F553ADFCB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8885"/>
          <a:stretch/>
        </p:blipFill>
        <p:spPr bwMode="auto">
          <a:xfrm>
            <a:off x="504827" y="667308"/>
            <a:ext cx="1622911" cy="193858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A936093-6FFF-1A0F-8923-12E87124EA3A}"/>
              </a:ext>
            </a:extLst>
          </p:cNvPr>
          <p:cNvSpPr txBox="1"/>
          <p:nvPr/>
        </p:nvSpPr>
        <p:spPr>
          <a:xfrm>
            <a:off x="4570169" y="415049"/>
            <a:ext cx="6093068"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taught</a:t>
            </a:r>
            <a:endParaRPr lang="en-GB" dirty="0"/>
          </a:p>
        </p:txBody>
      </p:sp>
      <p:sp>
        <p:nvSpPr>
          <p:cNvPr id="8" name="TextBox 7">
            <a:extLst>
              <a:ext uri="{FF2B5EF4-FFF2-40B4-BE49-F238E27FC236}">
                <a16:creationId xmlns:a16="http://schemas.microsoft.com/office/drawing/2014/main" id="{19EA25FD-0631-36A0-00BD-45679863718B}"/>
              </a:ext>
            </a:extLst>
          </p:cNvPr>
          <p:cNvSpPr txBox="1"/>
          <p:nvPr/>
        </p:nvSpPr>
        <p:spPr>
          <a:xfrm>
            <a:off x="2694842" y="1636392"/>
            <a:ext cx="8652607"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t + augh + t = taught</a:t>
            </a:r>
            <a:endParaRPr lang="en-GB" dirty="0"/>
          </a:p>
        </p:txBody>
      </p:sp>
    </p:spTree>
    <p:extLst>
      <p:ext uri="{BB962C8B-B14F-4D97-AF65-F5344CB8AC3E}">
        <p14:creationId xmlns:p14="http://schemas.microsoft.com/office/powerpoint/2010/main" val="2856616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1181686"/>
            <a:ext cx="10515600" cy="2773875"/>
          </a:xfrm>
        </p:spPr>
        <p:txBody>
          <a:bodyPr>
            <a:normAutofit fontScale="90000"/>
          </a:bodyPr>
          <a:lstStyle/>
          <a:p>
            <a:pPr algn="ct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She threw the bottle into the air and caught it again.</a:t>
            </a:r>
            <a:endParaRPr lang="en-GB" i="1" dirty="0">
              <a:latin typeface="Twinkl Cursive Looped" panose="02000000000000000000" pitchFamily="2" charset="0"/>
            </a:endParaRPr>
          </a:p>
        </p:txBody>
      </p:sp>
      <p:sp>
        <p:nvSpPr>
          <p:cNvPr id="6" name="TextBox 5">
            <a:extLst>
              <a:ext uri="{FF2B5EF4-FFF2-40B4-BE49-F238E27FC236}">
                <a16:creationId xmlns:a16="http://schemas.microsoft.com/office/drawing/2014/main" id="{4B73F41D-2B2E-C97C-71E3-20199483BE1B}"/>
              </a:ext>
            </a:extLst>
          </p:cNvPr>
          <p:cNvSpPr txBox="1"/>
          <p:nvPr/>
        </p:nvSpPr>
        <p:spPr>
          <a:xfrm>
            <a:off x="10744880" y="2804600"/>
            <a:ext cx="880382" cy="369332"/>
          </a:xfrm>
          <a:prstGeom prst="rect">
            <a:avLst/>
          </a:prstGeom>
          <a:noFill/>
        </p:spPr>
        <p:txBody>
          <a:bodyPr wrap="square" rtlCol="0">
            <a:spAutoFit/>
          </a:bodyPr>
          <a:lstStyle/>
          <a:p>
            <a:r>
              <a:rPr lang="en-GB" dirty="0">
                <a:latin typeface="Twinkl Cursive Looped" panose="02000000000000000000" pitchFamily="2" charset="0"/>
              </a:rPr>
              <a:t> </a:t>
            </a:r>
          </a:p>
        </p:txBody>
      </p:sp>
      <p:sp>
        <p:nvSpPr>
          <p:cNvPr id="4" name="Title 1">
            <a:extLst>
              <a:ext uri="{FF2B5EF4-FFF2-40B4-BE49-F238E27FC236}">
                <a16:creationId xmlns:a16="http://schemas.microsoft.com/office/drawing/2014/main" id="{0B18F58A-1DEB-C127-5924-65FF7E9A535E}"/>
              </a:ext>
            </a:extLst>
          </p:cNvPr>
          <p:cNvSpPr txBox="1">
            <a:spLocks/>
          </p:cNvSpPr>
          <p:nvPr/>
        </p:nvSpPr>
        <p:spPr>
          <a:xfrm>
            <a:off x="4325816" y="3164986"/>
            <a:ext cx="2285999" cy="790575"/>
          </a:xfrm>
          <a:prstGeom prst="rect">
            <a:avLst/>
          </a:prstGeom>
          <a:solidFill>
            <a:schemeClr val="bg1">
              <a:lumMod val="95000"/>
            </a:schemeClr>
          </a:solidFill>
        </p:spPr>
        <p:txBody>
          <a:bodyPr vert="horz" lIns="91440" tIns="45720" rIns="91440" bIns="45720" rtlCol="0" anchor="b">
            <a:normAutofit fontScale="75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a:t>
            </a:r>
            <a:endParaRPr lang="en-GB" i="1" dirty="0"/>
          </a:p>
        </p:txBody>
      </p:sp>
    </p:spTree>
    <p:extLst>
      <p:ext uri="{BB962C8B-B14F-4D97-AF65-F5344CB8AC3E}">
        <p14:creationId xmlns:p14="http://schemas.microsoft.com/office/powerpoint/2010/main" val="2012807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You’ve been a really naughty puppy.</a:t>
            </a:r>
            <a:endParaRPr lang="en-GB" i="1" dirty="0">
              <a:latin typeface="Twinkl Cursive Looped" panose="02000000000000000000" pitchFamily="2" charset="0"/>
            </a:endParaRPr>
          </a:p>
        </p:txBody>
      </p:sp>
      <p:sp>
        <p:nvSpPr>
          <p:cNvPr id="4" name="Title 1">
            <a:extLst>
              <a:ext uri="{FF2B5EF4-FFF2-40B4-BE49-F238E27FC236}">
                <a16:creationId xmlns:a16="http://schemas.microsoft.com/office/drawing/2014/main" id="{10658DDC-A959-B96E-D020-25AA2993980C}"/>
              </a:ext>
            </a:extLst>
          </p:cNvPr>
          <p:cNvSpPr txBox="1">
            <a:spLocks/>
          </p:cNvSpPr>
          <p:nvPr/>
        </p:nvSpPr>
        <p:spPr>
          <a:xfrm>
            <a:off x="7913077" y="3080825"/>
            <a:ext cx="3200400" cy="790575"/>
          </a:xfrm>
          <a:prstGeom prst="rect">
            <a:avLst/>
          </a:prstGeom>
          <a:solidFill>
            <a:schemeClr val="bg1">
              <a:lumMod val="95000"/>
            </a:schemeClr>
          </a:solidFill>
        </p:spPr>
        <p:txBody>
          <a:bodyPr vert="horz" lIns="91440" tIns="45720" rIns="91440" bIns="45720" rtlCol="0" anchor="b">
            <a:normAutofit fontScale="90000" lnSpcReduction="1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a:t>
            </a:r>
            <a:endParaRPr lang="en-GB" i="1" dirty="0"/>
          </a:p>
        </p:txBody>
      </p:sp>
    </p:spTree>
    <p:extLst>
      <p:ext uri="{BB962C8B-B14F-4D97-AF65-F5344CB8AC3E}">
        <p14:creationId xmlns:p14="http://schemas.microsoft.com/office/powerpoint/2010/main" val="339177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6E7C739-54FF-427E-9841-30770C439AED}"/>
              </a:ext>
            </a:extLst>
          </p:cNvPr>
          <p:cNvPicPr>
            <a:picLocks noChangeAspect="1"/>
          </p:cNvPicPr>
          <p:nvPr/>
        </p:nvPicPr>
        <p:blipFill rotWithShape="1">
          <a:blip r:embed="rId3"/>
          <a:srcRect l="29881" t="22582" r="29998" b="11353"/>
          <a:stretch/>
        </p:blipFill>
        <p:spPr>
          <a:xfrm>
            <a:off x="653141" y="145143"/>
            <a:ext cx="9477829" cy="6087215"/>
          </a:xfrm>
          <a:prstGeom prst="rect">
            <a:avLst/>
          </a:prstGeom>
        </p:spPr>
      </p:pic>
    </p:spTree>
    <p:extLst>
      <p:ext uri="{BB962C8B-B14F-4D97-AF65-F5344CB8AC3E}">
        <p14:creationId xmlns:p14="http://schemas.microsoft.com/office/powerpoint/2010/main" val="39559133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962171"/>
            <a:ext cx="10515600" cy="2837375"/>
          </a:xfrm>
        </p:spPr>
        <p:txBody>
          <a:bodyPr>
            <a:normAutofit/>
          </a:bodyPr>
          <a:lstStyle/>
          <a:p>
            <a:pPr algn="ct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She taught him to read.</a:t>
            </a:r>
            <a:endParaRPr lang="en-GB" i="1" dirty="0">
              <a:latin typeface="Twinkl Cursive Looped" panose="02000000000000000000" pitchFamily="2" charset="0"/>
            </a:endParaRPr>
          </a:p>
        </p:txBody>
      </p:sp>
      <p:sp>
        <p:nvSpPr>
          <p:cNvPr id="6" name="TextBox 5">
            <a:extLst>
              <a:ext uri="{FF2B5EF4-FFF2-40B4-BE49-F238E27FC236}">
                <a16:creationId xmlns:a16="http://schemas.microsoft.com/office/drawing/2014/main" id="{4B73F41D-2B2E-C97C-71E3-20199483BE1B}"/>
              </a:ext>
            </a:extLst>
          </p:cNvPr>
          <p:cNvSpPr txBox="1"/>
          <p:nvPr/>
        </p:nvSpPr>
        <p:spPr>
          <a:xfrm>
            <a:off x="10663237" y="2196193"/>
            <a:ext cx="880382" cy="369332"/>
          </a:xfrm>
          <a:prstGeom prst="rect">
            <a:avLst/>
          </a:prstGeom>
          <a:noFill/>
        </p:spPr>
        <p:txBody>
          <a:bodyPr wrap="square" rtlCol="0">
            <a:spAutoFit/>
          </a:bodyPr>
          <a:lstStyle/>
          <a:p>
            <a:r>
              <a:rPr lang="en-GB" dirty="0">
                <a:latin typeface="Twinkl Cursive Looped" panose="02000000000000000000" pitchFamily="2" charset="0"/>
              </a:rPr>
              <a:t> </a:t>
            </a:r>
          </a:p>
        </p:txBody>
      </p:sp>
      <p:sp>
        <p:nvSpPr>
          <p:cNvPr id="4" name="Title 1">
            <a:extLst>
              <a:ext uri="{FF2B5EF4-FFF2-40B4-BE49-F238E27FC236}">
                <a16:creationId xmlns:a16="http://schemas.microsoft.com/office/drawing/2014/main" id="{909331D5-3E1E-2563-D7EA-50FEF9D551A8}"/>
              </a:ext>
            </a:extLst>
          </p:cNvPr>
          <p:cNvSpPr txBox="1">
            <a:spLocks/>
          </p:cNvSpPr>
          <p:nvPr/>
        </p:nvSpPr>
        <p:spPr>
          <a:xfrm>
            <a:off x="3587262" y="3008971"/>
            <a:ext cx="2268415" cy="790575"/>
          </a:xfrm>
          <a:prstGeom prst="rect">
            <a:avLst/>
          </a:prstGeom>
          <a:solidFill>
            <a:schemeClr val="bg1">
              <a:lumMod val="95000"/>
            </a:schemeClr>
          </a:solidFill>
        </p:spPr>
        <p:txBody>
          <a:bodyPr vert="horz" lIns="91440" tIns="45720" rIns="91440" bIns="45720" rtlCol="0" anchor="b">
            <a:normAutofit fontScale="75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a:t>
            </a:r>
            <a:endParaRPr lang="en-GB" i="1" dirty="0"/>
          </a:p>
        </p:txBody>
      </p:sp>
    </p:spTree>
    <p:extLst>
      <p:ext uri="{BB962C8B-B14F-4D97-AF65-F5344CB8AC3E}">
        <p14:creationId xmlns:p14="http://schemas.microsoft.com/office/powerpoint/2010/main" val="1998949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New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7610667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5269" y="5067886"/>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Definition - </a:t>
            </a:r>
            <a:r>
              <a:rPr lang="en-GB" sz="4400" dirty="0">
                <a:latin typeface="Twinkl Cursive Looped" panose="02000000000000000000" pitchFamily="2" charset="0"/>
              </a:rPr>
              <a:t>facts, information, and skills acquired through experience or education; the theoretical or practical understanding of a subject</a:t>
            </a:r>
            <a:endParaRPr lang="en-GB" i="1" dirty="0">
              <a:latin typeface="Twinkl Cursive Looped" panose="02000000000000000000" pitchFamily="2" charset="0"/>
            </a:endParaRPr>
          </a:p>
        </p:txBody>
      </p:sp>
      <p:pic>
        <p:nvPicPr>
          <p:cNvPr id="3" name="Picture 2">
            <a:extLst>
              <a:ext uri="{FF2B5EF4-FFF2-40B4-BE49-F238E27FC236}">
                <a16:creationId xmlns:a16="http://schemas.microsoft.com/office/drawing/2014/main" id="{3A6AE2E4-6233-4998-BDB6-8FC70154AE25}"/>
              </a:ext>
            </a:extLst>
          </p:cNvPr>
          <p:cNvPicPr>
            <a:picLocks noChangeAspect="1"/>
          </p:cNvPicPr>
          <p:nvPr/>
        </p:nvPicPr>
        <p:blipFill>
          <a:blip r:embed="rId2"/>
          <a:stretch>
            <a:fillRect/>
          </a:stretch>
        </p:blipFill>
        <p:spPr>
          <a:xfrm>
            <a:off x="565311" y="809659"/>
            <a:ext cx="2145978" cy="2139881"/>
          </a:xfrm>
          <a:prstGeom prst="rect">
            <a:avLst/>
          </a:prstGeom>
        </p:spPr>
      </p:pic>
      <p:sp>
        <p:nvSpPr>
          <p:cNvPr id="5" name="TextBox 4">
            <a:extLst>
              <a:ext uri="{FF2B5EF4-FFF2-40B4-BE49-F238E27FC236}">
                <a16:creationId xmlns:a16="http://schemas.microsoft.com/office/drawing/2014/main" id="{C96212A7-44C2-89A2-7CEE-B1B2DA9B9B32}"/>
              </a:ext>
            </a:extLst>
          </p:cNvPr>
          <p:cNvSpPr txBox="1"/>
          <p:nvPr/>
        </p:nvSpPr>
        <p:spPr>
          <a:xfrm>
            <a:off x="3767504" y="774451"/>
            <a:ext cx="6093068"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knowledge</a:t>
            </a:r>
            <a:endParaRPr lang="en-GB" dirty="0"/>
          </a:p>
        </p:txBody>
      </p:sp>
      <p:sp>
        <p:nvSpPr>
          <p:cNvPr id="7" name="TextBox 6">
            <a:extLst>
              <a:ext uri="{FF2B5EF4-FFF2-40B4-BE49-F238E27FC236}">
                <a16:creationId xmlns:a16="http://schemas.microsoft.com/office/drawing/2014/main" id="{F729D655-2692-DA91-7598-57E191A7F973}"/>
              </a:ext>
            </a:extLst>
          </p:cNvPr>
          <p:cNvSpPr txBox="1"/>
          <p:nvPr/>
        </p:nvSpPr>
        <p:spPr>
          <a:xfrm>
            <a:off x="4312627" y="2270538"/>
            <a:ext cx="6093068"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NOUN</a:t>
            </a:r>
            <a:endParaRPr lang="en-GB" dirty="0"/>
          </a:p>
        </p:txBody>
      </p:sp>
    </p:spTree>
    <p:extLst>
      <p:ext uri="{BB962C8B-B14F-4D97-AF65-F5344CB8AC3E}">
        <p14:creationId xmlns:p14="http://schemas.microsoft.com/office/powerpoint/2010/main" val="199848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br>
            <a:r>
              <a:rPr lang="en-GB" dirty="0">
                <a:latin typeface="Twinkl Cursive Looped" panose="02000000000000000000" pitchFamily="2" charset="0"/>
              </a:rPr>
              <a:t>He has a fantastic recall of general knowledge.</a:t>
            </a:r>
            <a:endParaRPr lang="en-GB" i="1" dirty="0">
              <a:latin typeface="Twinkl Cursive Looped" panose="02000000000000000000" pitchFamily="2" charset="0"/>
            </a:endParaRPr>
          </a:p>
        </p:txBody>
      </p:sp>
      <p:sp>
        <p:nvSpPr>
          <p:cNvPr id="3" name="Title 1">
            <a:extLst>
              <a:ext uri="{FF2B5EF4-FFF2-40B4-BE49-F238E27FC236}">
                <a16:creationId xmlns:a16="http://schemas.microsoft.com/office/drawing/2014/main" id="{C0E156E3-4CD4-FCFF-9CB6-78053F2B5612}"/>
              </a:ext>
            </a:extLst>
          </p:cNvPr>
          <p:cNvSpPr txBox="1">
            <a:spLocks/>
          </p:cNvSpPr>
          <p:nvPr/>
        </p:nvSpPr>
        <p:spPr>
          <a:xfrm>
            <a:off x="5662246" y="3675186"/>
            <a:ext cx="3130062" cy="937040"/>
          </a:xfrm>
          <a:prstGeom prst="rect">
            <a:avLst/>
          </a:prstGeom>
          <a:solidFill>
            <a:schemeClr val="bg1">
              <a:lumMod val="95000"/>
            </a:schemeClr>
          </a:solidFill>
        </p:spPr>
        <p:txBody>
          <a:bodyPr vert="horz" lIns="91440" tIns="45720" rIns="91440" bIns="45720" rtlCol="0" anchor="b">
            <a:normAutofit fontScale="67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_________</a:t>
            </a:r>
            <a:endParaRPr lang="en-GB" i="1" dirty="0"/>
          </a:p>
        </p:txBody>
      </p:sp>
    </p:spTree>
    <p:extLst>
      <p:ext uri="{BB962C8B-B14F-4D97-AF65-F5344CB8AC3E}">
        <p14:creationId xmlns:p14="http://schemas.microsoft.com/office/powerpoint/2010/main" val="2792488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0" y="4319690"/>
            <a:ext cx="12192000" cy="2538310"/>
          </a:xfrm>
        </p:spPr>
        <p:txBody>
          <a:bodyPr>
            <a:normAutofit fontScale="90000"/>
          </a:bodyPr>
          <a:lstStyle/>
          <a:p>
            <a:pPr algn="ctr"/>
            <a:br>
              <a:rPr lang="en-GB" dirty="0">
                <a:latin typeface="Twinkl Cursive Looped" panose="02000000000000000000" pitchFamily="2" charset="0"/>
              </a:rPr>
            </a:br>
            <a:r>
              <a:rPr lang="en-GB" sz="5300" dirty="0">
                <a:latin typeface="Twinkl Cursive Looped" panose="02000000000000000000" pitchFamily="2" charset="0"/>
              </a:rPr>
              <a:t>Definition - a scientific procedure undertaken to make a discovery, test a hypothesis, or demonstrate a known fact</a:t>
            </a:r>
            <a:endParaRPr lang="en-GB" i="1" dirty="0"/>
          </a:p>
        </p:txBody>
      </p:sp>
      <p:pic>
        <p:nvPicPr>
          <p:cNvPr id="14338" name="Picture 2" descr="Two students do science experiment Royalty Free Vector Image | Science  experiments kids, Science experiments, Science cartoons">
            <a:extLst>
              <a:ext uri="{FF2B5EF4-FFF2-40B4-BE49-F238E27FC236}">
                <a16:creationId xmlns:a16="http://schemas.microsoft.com/office/drawing/2014/main" id="{97E05426-4989-4C44-80DC-099E43D9F5C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9829"/>
          <a:stretch/>
        </p:blipFill>
        <p:spPr bwMode="auto">
          <a:xfrm>
            <a:off x="609600" y="920750"/>
            <a:ext cx="2362200" cy="175211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4E4C1AF-138F-D210-A255-36529C4CECE4}"/>
              </a:ext>
            </a:extLst>
          </p:cNvPr>
          <p:cNvSpPr txBox="1"/>
          <p:nvPr/>
        </p:nvSpPr>
        <p:spPr>
          <a:xfrm>
            <a:off x="4312628" y="731033"/>
            <a:ext cx="6093068"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experiment</a:t>
            </a:r>
            <a:endParaRPr lang="en-GB" dirty="0"/>
          </a:p>
        </p:txBody>
      </p:sp>
      <p:sp>
        <p:nvSpPr>
          <p:cNvPr id="6" name="TextBox 5">
            <a:extLst>
              <a:ext uri="{FF2B5EF4-FFF2-40B4-BE49-F238E27FC236}">
                <a16:creationId xmlns:a16="http://schemas.microsoft.com/office/drawing/2014/main" id="{D5C1B517-4B21-094D-977E-3818476B474C}"/>
              </a:ext>
            </a:extLst>
          </p:cNvPr>
          <p:cNvSpPr txBox="1"/>
          <p:nvPr/>
        </p:nvSpPr>
        <p:spPr>
          <a:xfrm>
            <a:off x="4734658" y="2538310"/>
            <a:ext cx="6093068"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NOUN</a:t>
            </a:r>
            <a:endParaRPr lang="en-GB" dirty="0"/>
          </a:p>
        </p:txBody>
      </p:sp>
    </p:spTree>
    <p:extLst>
      <p:ext uri="{BB962C8B-B14F-4D97-AF65-F5344CB8AC3E}">
        <p14:creationId xmlns:p14="http://schemas.microsoft.com/office/powerpoint/2010/main" val="1669481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33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078034" y="1445456"/>
            <a:ext cx="10515600" cy="253831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We carried out many experiments in our recent science learning.</a:t>
            </a:r>
            <a:endParaRPr lang="en-GB" i="1" dirty="0"/>
          </a:p>
        </p:txBody>
      </p:sp>
      <p:sp>
        <p:nvSpPr>
          <p:cNvPr id="3" name="Title 1">
            <a:extLst>
              <a:ext uri="{FF2B5EF4-FFF2-40B4-BE49-F238E27FC236}">
                <a16:creationId xmlns:a16="http://schemas.microsoft.com/office/drawing/2014/main" id="{3B48B61B-1571-8648-CD4D-6C31A57622D4}"/>
              </a:ext>
            </a:extLst>
          </p:cNvPr>
          <p:cNvSpPr txBox="1">
            <a:spLocks/>
          </p:cNvSpPr>
          <p:nvPr/>
        </p:nvSpPr>
        <p:spPr>
          <a:xfrm>
            <a:off x="7842738" y="2303586"/>
            <a:ext cx="3622431" cy="950838"/>
          </a:xfrm>
          <a:prstGeom prst="rect">
            <a:avLst/>
          </a:prstGeom>
          <a:solidFill>
            <a:schemeClr val="bg1">
              <a:lumMod val="95000"/>
            </a:schemeClr>
          </a:solidFill>
        </p:spPr>
        <p:txBody>
          <a:bodyPr vert="horz" lIns="91440" tIns="45720" rIns="91440" bIns="45720" rtlCol="0" anchor="b">
            <a:normAutofit fontScale="75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__________</a:t>
            </a:r>
            <a:endParaRPr lang="en-GB" i="1" dirty="0"/>
          </a:p>
        </p:txBody>
      </p:sp>
    </p:spTree>
    <p:extLst>
      <p:ext uri="{BB962C8B-B14F-4D97-AF65-F5344CB8AC3E}">
        <p14:creationId xmlns:p14="http://schemas.microsoft.com/office/powerpoint/2010/main" val="1551792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Practise and Apply</a:t>
            </a:r>
            <a:r>
              <a:rPr lang="en-GB" dirty="0">
                <a:latin typeface="Twinkl Cursive Looped" panose="02000000000000000000" pitchFamily="2" charset="0"/>
              </a:rPr>
              <a:t>.</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4768626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Can you spot the spelling rule words and the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7438213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0" y="246185"/>
            <a:ext cx="12191999" cy="6611814"/>
          </a:xfrm>
        </p:spPr>
        <p:txBody>
          <a:bodyPr>
            <a:noAutofit/>
          </a:bodyPr>
          <a:lstStyle/>
          <a:p>
            <a:r>
              <a:rPr lang="en-GB" sz="3500" b="1" dirty="0">
                <a:solidFill>
                  <a:srgbClr val="000000"/>
                </a:solidFill>
                <a:latin typeface="Twinkl Cursive Looped" panose="02000000000000000000" pitchFamily="2" charset="0"/>
                <a:ea typeface="Times New Roman" panose="02020603050405020304" pitchFamily="18" charset="0"/>
              </a:rPr>
              <a:t>Changing Land (Scotland)   </a:t>
            </a:r>
            <a:br>
              <a:rPr lang="en-GB" sz="3500" b="1" dirty="0">
                <a:solidFill>
                  <a:srgbClr val="000000"/>
                </a:solidFill>
                <a:latin typeface="Twinkl Cursive Looped" panose="02000000000000000000" pitchFamily="2" charset="0"/>
                <a:ea typeface="Times New Roman" panose="02020603050405020304" pitchFamily="18" charset="0"/>
              </a:rPr>
            </a:br>
            <a:r>
              <a:rPr lang="en-GB" sz="3500" b="1" dirty="0">
                <a:solidFill>
                  <a:srgbClr val="000000"/>
                </a:solidFill>
                <a:latin typeface="Twinkl Cursive Looped" panose="02000000000000000000" pitchFamily="2" charset="0"/>
                <a:ea typeface="Times New Roman" panose="02020603050405020304" pitchFamily="18" charset="0"/>
              </a:rPr>
              <a:t>The Future</a:t>
            </a:r>
            <a:br>
              <a:rPr lang="en-GB" sz="3500" b="1" dirty="0">
                <a:solidFill>
                  <a:srgbClr val="000000"/>
                </a:solidFill>
                <a:latin typeface="Twinkl Cursive Looped" panose="02000000000000000000" pitchFamily="2" charset="0"/>
                <a:ea typeface="Times New Roman" panose="02020603050405020304" pitchFamily="18" charset="0"/>
              </a:rPr>
            </a:br>
            <a:br>
              <a:rPr lang="en-GB" sz="3500" dirty="0">
                <a:solidFill>
                  <a:srgbClr val="000000"/>
                </a:solidFill>
                <a:latin typeface="Twinkl Cursive Looped" panose="02000000000000000000" pitchFamily="2" charset="0"/>
                <a:ea typeface="Times New Roman" panose="02020603050405020304" pitchFamily="18" charset="0"/>
              </a:rPr>
            </a:br>
            <a:r>
              <a:rPr lang="en-GB" sz="3500" dirty="0">
                <a:solidFill>
                  <a:srgbClr val="000000"/>
                </a:solidFill>
                <a:latin typeface="Twinkl Cursive Looped" panose="02000000000000000000" pitchFamily="2" charset="0"/>
                <a:ea typeface="Times New Roman" panose="02020603050405020304" pitchFamily="18" charset="0"/>
              </a:rPr>
              <a:t>It is no surprise that land use continues to change in some of our towns and cities.  We are caught in the middle of progression and future projects which may be the cause of many changes.  For example, astronauts travelling to space which would receive great applause from s[ace explorers.  In Colchester, as more retail parks were built around the town, people were fraught with worry as fewer people entered the town centre.  Less families of parents, sons and daughters making a visit.  Old buildings such as slaughter houses were converted into different uses: a new art gallery built, the bus station changed to a lively café. </a:t>
            </a:r>
            <a:endParaRPr lang="en-GB" sz="3500" i="0" dirty="0">
              <a:solidFill>
                <a:srgbClr val="333333"/>
              </a:solidFill>
              <a:effectLst/>
              <a:latin typeface="Twinkl Cursive Looped" panose="02000000000000000000" pitchFamily="2" charset="0"/>
            </a:endParaRPr>
          </a:p>
        </p:txBody>
      </p:sp>
    </p:spTree>
    <p:extLst>
      <p:ext uri="{BB962C8B-B14F-4D97-AF65-F5344CB8AC3E}">
        <p14:creationId xmlns:p14="http://schemas.microsoft.com/office/powerpoint/2010/main" val="24335001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0" y="1"/>
            <a:ext cx="12191999" cy="6858000"/>
          </a:xfrm>
        </p:spPr>
        <p:txBody>
          <a:bodyPr>
            <a:noAutofit/>
          </a:bodyPr>
          <a:lstStyle/>
          <a:p>
            <a:r>
              <a:rPr lang="en-GB" sz="3500" b="1" dirty="0">
                <a:solidFill>
                  <a:srgbClr val="000000"/>
                </a:solidFill>
                <a:latin typeface="Twinkl Cursive Looped" panose="02000000000000000000" pitchFamily="2" charset="0"/>
                <a:ea typeface="Times New Roman" panose="02020603050405020304" pitchFamily="18" charset="0"/>
              </a:rPr>
              <a:t>Changing Land (Scotland)</a:t>
            </a:r>
            <a:br>
              <a:rPr lang="en-GB" sz="3500" b="1" dirty="0">
                <a:solidFill>
                  <a:srgbClr val="000000"/>
                </a:solidFill>
                <a:latin typeface="Twinkl Cursive Looped" panose="02000000000000000000" pitchFamily="2" charset="0"/>
                <a:ea typeface="Times New Roman" panose="02020603050405020304" pitchFamily="18" charset="0"/>
              </a:rPr>
            </a:br>
            <a:r>
              <a:rPr lang="en-GB" sz="3500" b="1" dirty="0">
                <a:solidFill>
                  <a:srgbClr val="000000"/>
                </a:solidFill>
                <a:latin typeface="Twinkl Cursive Looped" panose="02000000000000000000" pitchFamily="2" charset="0"/>
                <a:ea typeface="Times New Roman" panose="02020603050405020304" pitchFamily="18" charset="0"/>
              </a:rPr>
              <a:t>The Future</a:t>
            </a:r>
            <a:br>
              <a:rPr lang="en-GB" sz="3500" dirty="0">
                <a:solidFill>
                  <a:srgbClr val="000000"/>
                </a:solidFill>
                <a:latin typeface="Twinkl Cursive Looped" panose="02000000000000000000" pitchFamily="2" charset="0"/>
                <a:ea typeface="Times New Roman" panose="02020603050405020304" pitchFamily="18" charset="0"/>
              </a:rPr>
            </a:br>
            <a:br>
              <a:rPr lang="en-GB" sz="3500" dirty="0">
                <a:solidFill>
                  <a:srgbClr val="000000"/>
                </a:solidFill>
                <a:latin typeface="Twinkl Cursive Looped" panose="02000000000000000000" pitchFamily="2" charset="0"/>
                <a:ea typeface="Times New Roman" panose="02020603050405020304" pitchFamily="18" charset="0"/>
              </a:rPr>
            </a:br>
            <a:r>
              <a:rPr lang="en-GB" sz="3500" dirty="0">
                <a:solidFill>
                  <a:srgbClr val="000000"/>
                </a:solidFill>
                <a:latin typeface="Twinkl Cursive Looped" panose="02000000000000000000" pitchFamily="2" charset="0"/>
                <a:ea typeface="Times New Roman" panose="02020603050405020304" pitchFamily="18" charset="0"/>
              </a:rPr>
              <a:t>It is no </a:t>
            </a:r>
            <a:r>
              <a:rPr lang="en-GB" sz="3500" dirty="0">
                <a:solidFill>
                  <a:srgbClr val="000000"/>
                </a:solidFill>
                <a:highlight>
                  <a:srgbClr val="FFFF00"/>
                </a:highlight>
                <a:latin typeface="Twinkl Cursive Looped" panose="02000000000000000000" pitchFamily="2" charset="0"/>
                <a:ea typeface="Times New Roman" panose="02020603050405020304" pitchFamily="18" charset="0"/>
              </a:rPr>
              <a:t>surprise</a:t>
            </a:r>
            <a:r>
              <a:rPr lang="en-GB" sz="3500" dirty="0">
                <a:solidFill>
                  <a:srgbClr val="000000"/>
                </a:solidFill>
                <a:latin typeface="Twinkl Cursive Looped" panose="02000000000000000000" pitchFamily="2" charset="0"/>
                <a:ea typeface="Times New Roman" panose="02020603050405020304" pitchFamily="18" charset="0"/>
              </a:rPr>
              <a:t> that land use continues to change in some of our towns and cities.  We are </a:t>
            </a:r>
            <a:r>
              <a:rPr lang="en-GB" sz="3500" dirty="0">
                <a:solidFill>
                  <a:srgbClr val="000000"/>
                </a:solidFill>
                <a:highlight>
                  <a:srgbClr val="FFFF00"/>
                </a:highlight>
                <a:latin typeface="Twinkl Cursive Looped" panose="02000000000000000000" pitchFamily="2" charset="0"/>
                <a:ea typeface="Times New Roman" panose="02020603050405020304" pitchFamily="18" charset="0"/>
              </a:rPr>
              <a:t>caught</a:t>
            </a:r>
            <a:r>
              <a:rPr lang="en-GB" sz="3500" dirty="0">
                <a:solidFill>
                  <a:srgbClr val="000000"/>
                </a:solidFill>
                <a:latin typeface="Twinkl Cursive Looped" panose="02000000000000000000" pitchFamily="2" charset="0"/>
                <a:ea typeface="Times New Roman" panose="02020603050405020304" pitchFamily="18" charset="0"/>
              </a:rPr>
              <a:t> in the middle of progression and future projects which may be the </a:t>
            </a:r>
            <a:r>
              <a:rPr lang="en-GB" sz="3500" dirty="0">
                <a:solidFill>
                  <a:srgbClr val="000000"/>
                </a:solidFill>
                <a:highlight>
                  <a:srgbClr val="FFFF00"/>
                </a:highlight>
                <a:latin typeface="Twinkl Cursive Looped" panose="02000000000000000000" pitchFamily="2" charset="0"/>
                <a:ea typeface="Times New Roman" panose="02020603050405020304" pitchFamily="18" charset="0"/>
              </a:rPr>
              <a:t>cause</a:t>
            </a:r>
            <a:r>
              <a:rPr lang="en-GB" sz="3500" dirty="0">
                <a:solidFill>
                  <a:srgbClr val="000000"/>
                </a:solidFill>
                <a:latin typeface="Twinkl Cursive Looped" panose="02000000000000000000" pitchFamily="2" charset="0"/>
                <a:ea typeface="Times New Roman" panose="02020603050405020304" pitchFamily="18" charset="0"/>
              </a:rPr>
              <a:t> of many changes.  For example, </a:t>
            </a:r>
            <a:r>
              <a:rPr lang="en-GB" sz="3500" dirty="0">
                <a:solidFill>
                  <a:srgbClr val="000000"/>
                </a:solidFill>
                <a:highlight>
                  <a:srgbClr val="FFFF00"/>
                </a:highlight>
                <a:latin typeface="Twinkl Cursive Looped" panose="02000000000000000000" pitchFamily="2" charset="0"/>
                <a:ea typeface="Times New Roman" panose="02020603050405020304" pitchFamily="18" charset="0"/>
              </a:rPr>
              <a:t>astronauts</a:t>
            </a:r>
            <a:r>
              <a:rPr lang="en-GB" sz="3500" dirty="0">
                <a:solidFill>
                  <a:srgbClr val="000000"/>
                </a:solidFill>
                <a:latin typeface="Twinkl Cursive Looped" panose="02000000000000000000" pitchFamily="2" charset="0"/>
                <a:ea typeface="Times New Roman" panose="02020603050405020304" pitchFamily="18" charset="0"/>
              </a:rPr>
              <a:t> travelling to space which would receive great </a:t>
            </a:r>
            <a:r>
              <a:rPr lang="en-GB" sz="3500" dirty="0">
                <a:solidFill>
                  <a:srgbClr val="000000"/>
                </a:solidFill>
                <a:highlight>
                  <a:srgbClr val="FFFF00"/>
                </a:highlight>
                <a:latin typeface="Twinkl Cursive Looped" panose="02000000000000000000" pitchFamily="2" charset="0"/>
                <a:ea typeface="Times New Roman" panose="02020603050405020304" pitchFamily="18" charset="0"/>
              </a:rPr>
              <a:t>applause</a:t>
            </a:r>
            <a:r>
              <a:rPr lang="en-GB" sz="3500" dirty="0">
                <a:solidFill>
                  <a:srgbClr val="000000"/>
                </a:solidFill>
                <a:latin typeface="Twinkl Cursive Looped" panose="02000000000000000000" pitchFamily="2" charset="0"/>
                <a:ea typeface="Times New Roman" panose="02020603050405020304" pitchFamily="18" charset="0"/>
              </a:rPr>
              <a:t> from space explorers.</a:t>
            </a:r>
            <a:br>
              <a:rPr lang="en-GB" sz="3500" dirty="0">
                <a:solidFill>
                  <a:srgbClr val="000000"/>
                </a:solidFill>
                <a:latin typeface="Twinkl Cursive Looped" panose="02000000000000000000" pitchFamily="2" charset="0"/>
                <a:ea typeface="Times New Roman" panose="02020603050405020304" pitchFamily="18" charset="0"/>
              </a:rPr>
            </a:br>
            <a:r>
              <a:rPr lang="en-GB" sz="3500" dirty="0">
                <a:solidFill>
                  <a:srgbClr val="000000"/>
                </a:solidFill>
                <a:latin typeface="Twinkl Cursive Looped" panose="02000000000000000000" pitchFamily="2" charset="0"/>
                <a:ea typeface="Times New Roman" panose="02020603050405020304" pitchFamily="18" charset="0"/>
              </a:rPr>
              <a:t>In Colchester, as more retail parks were built around the town, people were </a:t>
            </a:r>
            <a:r>
              <a:rPr lang="en-GB" sz="3500" dirty="0">
                <a:solidFill>
                  <a:srgbClr val="000000"/>
                </a:solidFill>
                <a:highlight>
                  <a:srgbClr val="FFFF00"/>
                </a:highlight>
                <a:latin typeface="Twinkl Cursive Looped" panose="02000000000000000000" pitchFamily="2" charset="0"/>
                <a:ea typeface="Times New Roman" panose="02020603050405020304" pitchFamily="18" charset="0"/>
              </a:rPr>
              <a:t>fraught </a:t>
            </a:r>
            <a:r>
              <a:rPr lang="en-GB" sz="3500" dirty="0">
                <a:solidFill>
                  <a:srgbClr val="000000"/>
                </a:solidFill>
                <a:latin typeface="Twinkl Cursive Looped" panose="02000000000000000000" pitchFamily="2" charset="0"/>
                <a:ea typeface="Times New Roman" panose="02020603050405020304" pitchFamily="18" charset="0"/>
              </a:rPr>
              <a:t>with worry as fewer people entered the town centre. Less families of parents, sons and </a:t>
            </a:r>
            <a:r>
              <a:rPr lang="en-GB" sz="3500" dirty="0">
                <a:solidFill>
                  <a:srgbClr val="000000"/>
                </a:solidFill>
                <a:highlight>
                  <a:srgbClr val="FFFF00"/>
                </a:highlight>
                <a:latin typeface="Twinkl Cursive Looped" panose="02000000000000000000" pitchFamily="2" charset="0"/>
                <a:ea typeface="Times New Roman" panose="02020603050405020304" pitchFamily="18" charset="0"/>
              </a:rPr>
              <a:t>daughters</a:t>
            </a:r>
            <a:r>
              <a:rPr lang="en-GB" sz="3500" dirty="0">
                <a:solidFill>
                  <a:srgbClr val="000000"/>
                </a:solidFill>
                <a:latin typeface="Twinkl Cursive Looped" panose="02000000000000000000" pitchFamily="2" charset="0"/>
                <a:ea typeface="Times New Roman" panose="02020603050405020304" pitchFamily="18" charset="0"/>
              </a:rPr>
              <a:t> making a visit.  Old buildings such as </a:t>
            </a:r>
            <a:r>
              <a:rPr lang="en-GB" sz="3500" dirty="0">
                <a:solidFill>
                  <a:srgbClr val="000000"/>
                </a:solidFill>
                <a:highlight>
                  <a:srgbClr val="FFFF00"/>
                </a:highlight>
                <a:latin typeface="Twinkl Cursive Looped" panose="02000000000000000000" pitchFamily="2" charset="0"/>
                <a:ea typeface="Times New Roman" panose="02020603050405020304" pitchFamily="18" charset="0"/>
              </a:rPr>
              <a:t>slaughter </a:t>
            </a:r>
            <a:r>
              <a:rPr lang="en-GB" sz="3500" dirty="0">
                <a:solidFill>
                  <a:srgbClr val="000000"/>
                </a:solidFill>
                <a:latin typeface="Twinkl Cursive Looped" panose="02000000000000000000" pitchFamily="2" charset="0"/>
                <a:ea typeface="Times New Roman" panose="02020603050405020304" pitchFamily="18" charset="0"/>
              </a:rPr>
              <a:t>houses were converted into different uses: a new art gallery built, the bus station changed to a lively café. </a:t>
            </a:r>
            <a:endParaRPr lang="en-GB" sz="2800" i="0" dirty="0">
              <a:solidFill>
                <a:srgbClr val="333333"/>
              </a:solidFill>
              <a:effectLst/>
              <a:latin typeface="Twinkl Cursive Looped" panose="02000000000000000000" pitchFamily="2" charset="0"/>
            </a:endParaRPr>
          </a:p>
        </p:txBody>
      </p:sp>
    </p:spTree>
    <p:extLst>
      <p:ext uri="{BB962C8B-B14F-4D97-AF65-F5344CB8AC3E}">
        <p14:creationId xmlns:p14="http://schemas.microsoft.com/office/powerpoint/2010/main" val="25518039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Revisit and Review</a:t>
            </a:r>
            <a:r>
              <a:rPr lang="en-GB" dirty="0">
                <a:latin typeface="Twinkl Cursive Looped" panose="02000000000000000000" pitchFamily="2" charset="0"/>
              </a:rPr>
              <a:t>…</a:t>
            </a:r>
          </a:p>
        </p:txBody>
      </p:sp>
    </p:spTree>
    <p:extLst>
      <p:ext uri="{BB962C8B-B14F-4D97-AF65-F5344CB8AC3E}">
        <p14:creationId xmlns:p14="http://schemas.microsoft.com/office/powerpoint/2010/main" val="37862369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Write this sentence as I dictate it to you.</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5342335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26784-A357-92CE-B6B1-8F248D3D6650}"/>
              </a:ext>
            </a:extLst>
          </p:cNvPr>
          <p:cNvSpPr>
            <a:spLocks noGrp="1"/>
          </p:cNvSpPr>
          <p:nvPr>
            <p:ph type="title"/>
          </p:nvPr>
        </p:nvSpPr>
        <p:spPr>
          <a:xfrm>
            <a:off x="844550" y="2901724"/>
            <a:ext cx="10515600" cy="2852737"/>
          </a:xfrm>
        </p:spPr>
        <p:txBody>
          <a:bodyPr>
            <a:normAutofit fontScale="90000"/>
          </a:bodyPr>
          <a:lstStyle/>
          <a:p>
            <a:r>
              <a:rPr lang="en-GB" dirty="0">
                <a:solidFill>
                  <a:srgbClr val="000000"/>
                </a:solidFill>
                <a:latin typeface="Twinkl Cursive Looped" panose="02000000000000000000" pitchFamily="2" charset="0"/>
                <a:ea typeface="Times New Roman" panose="02020603050405020304" pitchFamily="18" charset="0"/>
              </a:rPr>
              <a:t>We are caught in the middle of progression and future projects which may be the cause of many changes.</a:t>
            </a:r>
            <a:endParaRPr lang="en-GB" dirty="0"/>
          </a:p>
        </p:txBody>
      </p:sp>
      <p:sp>
        <p:nvSpPr>
          <p:cNvPr id="3" name="Text Placeholder 2">
            <a:extLst>
              <a:ext uri="{FF2B5EF4-FFF2-40B4-BE49-F238E27FC236}">
                <a16:creationId xmlns:a16="http://schemas.microsoft.com/office/drawing/2014/main" id="{2C093CA3-7411-8BC7-47E4-02215E91DB7B}"/>
              </a:ext>
            </a:extLst>
          </p:cNvPr>
          <p:cNvSpPr>
            <a:spLocks noGrp="1"/>
          </p:cNvSpPr>
          <p:nvPr>
            <p:ph type="body" idx="1"/>
          </p:nvPr>
        </p:nvSpPr>
        <p:spPr>
          <a:xfrm>
            <a:off x="844550" y="209551"/>
            <a:ext cx="10515600" cy="1500187"/>
          </a:xfrm>
        </p:spPr>
        <p:txBody>
          <a:bodyPr/>
          <a:lstStyle/>
          <a:p>
            <a:r>
              <a:rPr lang="en-GB" dirty="0"/>
              <a:t>Did you write it correctly?</a:t>
            </a:r>
          </a:p>
          <a:p>
            <a:r>
              <a:rPr lang="en-GB" dirty="0"/>
              <a:t>Edit your work and make sure you have it correct.</a:t>
            </a:r>
          </a:p>
          <a:p>
            <a:r>
              <a:rPr lang="en-GB" dirty="0"/>
              <a:t>Can you underline the spelling word that we have covered in this session?</a:t>
            </a:r>
          </a:p>
        </p:txBody>
      </p:sp>
    </p:spTree>
    <p:extLst>
      <p:ext uri="{BB962C8B-B14F-4D97-AF65-F5344CB8AC3E}">
        <p14:creationId xmlns:p14="http://schemas.microsoft.com/office/powerpoint/2010/main" val="9582885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469571" y="1518558"/>
            <a:ext cx="9046029" cy="3416320"/>
          </a:xfrm>
          <a:prstGeom prst="rect">
            <a:avLst/>
          </a:prstGeom>
          <a:noFill/>
        </p:spPr>
        <p:txBody>
          <a:bodyPr wrap="square" rtlCol="0">
            <a:spAutoFit/>
          </a:bodyPr>
          <a:lstStyle/>
          <a:p>
            <a:r>
              <a:rPr lang="en-GB" sz="7200" dirty="0">
                <a:latin typeface="Twinkl Cursive Looped" panose="02000000000000000000" pitchFamily="2" charset="0"/>
              </a:rPr>
              <a:t>Year 5  - Autumn 1</a:t>
            </a:r>
          </a:p>
          <a:p>
            <a:r>
              <a:rPr lang="en-GB" sz="7200" dirty="0">
                <a:latin typeface="Twinkl Cursive Looped" panose="02000000000000000000" pitchFamily="2" charset="0"/>
              </a:rPr>
              <a:t>Week 3 - Tuesday</a:t>
            </a:r>
          </a:p>
          <a:p>
            <a:endParaRPr lang="en-GB" sz="7200" dirty="0"/>
          </a:p>
        </p:txBody>
      </p:sp>
    </p:spTree>
    <p:extLst>
      <p:ext uri="{BB962C8B-B14F-4D97-AF65-F5344CB8AC3E}">
        <p14:creationId xmlns:p14="http://schemas.microsoft.com/office/powerpoint/2010/main" val="28917887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65D4E6B-E057-4DD9-AF8D-6B86D5DE4F9A}"/>
              </a:ext>
            </a:extLst>
          </p:cNvPr>
          <p:cNvPicPr>
            <a:picLocks noChangeAspect="1"/>
          </p:cNvPicPr>
          <p:nvPr/>
        </p:nvPicPr>
        <p:blipFill rotWithShape="1">
          <a:blip r:embed="rId3"/>
          <a:srcRect l="28854" t="23135" r="29896" b="11278"/>
          <a:stretch/>
        </p:blipFill>
        <p:spPr>
          <a:xfrm>
            <a:off x="736600" y="139700"/>
            <a:ext cx="8915400" cy="5835458"/>
          </a:xfrm>
          <a:prstGeom prst="rect">
            <a:avLst/>
          </a:prstGeom>
        </p:spPr>
      </p:pic>
    </p:spTree>
    <p:extLst>
      <p:ext uri="{BB962C8B-B14F-4D97-AF65-F5344CB8AC3E}">
        <p14:creationId xmlns:p14="http://schemas.microsoft.com/office/powerpoint/2010/main" val="8151935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Revisit and Review</a:t>
            </a:r>
            <a:r>
              <a:rPr lang="en-GB" dirty="0">
                <a:latin typeface="Twinkl Cursive Looped" panose="02000000000000000000" pitchFamily="2" charset="0"/>
              </a:rPr>
              <a:t>…</a:t>
            </a:r>
          </a:p>
        </p:txBody>
      </p:sp>
    </p:spTree>
    <p:extLst>
      <p:ext uri="{BB962C8B-B14F-4D97-AF65-F5344CB8AC3E}">
        <p14:creationId xmlns:p14="http://schemas.microsoft.com/office/powerpoint/2010/main" val="2608932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Do you remember this challenge word?</a:t>
            </a:r>
          </a:p>
        </p:txBody>
      </p:sp>
    </p:spTree>
    <p:extLst>
      <p:ext uri="{BB962C8B-B14F-4D97-AF65-F5344CB8AC3E}">
        <p14:creationId xmlns:p14="http://schemas.microsoft.com/office/powerpoint/2010/main" val="32218717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4096488"/>
            <a:ext cx="10515600" cy="2438232"/>
          </a:xfrm>
        </p:spPr>
        <p:txBody>
          <a:bodyPr>
            <a:normAutofit/>
          </a:bodyPr>
          <a:lstStyle/>
          <a:p>
            <a:pPr algn="ctr"/>
            <a:r>
              <a:rPr lang="en-GB" dirty="0">
                <a:latin typeface="Twinkl Cursive Looped" panose="02000000000000000000" pitchFamily="2" charset="0"/>
              </a:rPr>
              <a:t>Definition - an unexpected or astonishing event, fact, etc.</a:t>
            </a:r>
          </a:p>
        </p:txBody>
      </p:sp>
      <p:sp>
        <p:nvSpPr>
          <p:cNvPr id="4" name="TextBox 3">
            <a:extLst>
              <a:ext uri="{FF2B5EF4-FFF2-40B4-BE49-F238E27FC236}">
                <a16:creationId xmlns:a16="http://schemas.microsoft.com/office/drawing/2014/main" id="{F96A6493-63FA-ED90-4615-176894082B3A}"/>
              </a:ext>
            </a:extLst>
          </p:cNvPr>
          <p:cNvSpPr txBox="1"/>
          <p:nvPr/>
        </p:nvSpPr>
        <p:spPr>
          <a:xfrm>
            <a:off x="4084027" y="323280"/>
            <a:ext cx="6093068"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surprise </a:t>
            </a:r>
            <a:endParaRPr lang="en-GB" dirty="0"/>
          </a:p>
        </p:txBody>
      </p:sp>
      <p:sp>
        <p:nvSpPr>
          <p:cNvPr id="6" name="TextBox 5">
            <a:extLst>
              <a:ext uri="{FF2B5EF4-FFF2-40B4-BE49-F238E27FC236}">
                <a16:creationId xmlns:a16="http://schemas.microsoft.com/office/drawing/2014/main" id="{A443EF8D-9FE6-A18E-1A79-5CCA82C9B345}"/>
              </a:ext>
            </a:extLst>
          </p:cNvPr>
          <p:cNvSpPr txBox="1"/>
          <p:nvPr/>
        </p:nvSpPr>
        <p:spPr>
          <a:xfrm>
            <a:off x="4224704" y="1922752"/>
            <a:ext cx="6093068"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NOUN</a:t>
            </a:r>
            <a:endParaRPr lang="en-GB" dirty="0"/>
          </a:p>
        </p:txBody>
      </p:sp>
      <p:pic>
        <p:nvPicPr>
          <p:cNvPr id="7" name="Picture 6">
            <a:extLst>
              <a:ext uri="{FF2B5EF4-FFF2-40B4-BE49-F238E27FC236}">
                <a16:creationId xmlns:a16="http://schemas.microsoft.com/office/drawing/2014/main" id="{64372120-71DB-23BB-8DBB-D229602C7B47}"/>
              </a:ext>
            </a:extLst>
          </p:cNvPr>
          <p:cNvPicPr>
            <a:picLocks noChangeAspect="1"/>
          </p:cNvPicPr>
          <p:nvPr/>
        </p:nvPicPr>
        <p:blipFill rotWithShape="1">
          <a:blip r:embed="rId3"/>
          <a:srcRect b="11553"/>
          <a:stretch/>
        </p:blipFill>
        <p:spPr>
          <a:xfrm>
            <a:off x="654957" y="534080"/>
            <a:ext cx="2057400" cy="1962936"/>
          </a:xfrm>
          <a:prstGeom prst="rect">
            <a:avLst/>
          </a:prstGeom>
        </p:spPr>
      </p:pic>
    </p:spTree>
    <p:extLst>
      <p:ext uri="{BB962C8B-B14F-4D97-AF65-F5344CB8AC3E}">
        <p14:creationId xmlns:p14="http://schemas.microsoft.com/office/powerpoint/2010/main" val="984384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2377440"/>
            <a:ext cx="10515600" cy="2438232"/>
          </a:xfrm>
        </p:spPr>
        <p:txBody>
          <a:bodyPr>
            <a:normAutofit/>
          </a:bodyPr>
          <a:lstStyle/>
          <a:p>
            <a:pPr algn="ctr"/>
            <a:r>
              <a:rPr lang="en-GB" dirty="0">
                <a:latin typeface="Twinkl Cursive Looped" panose="02000000000000000000" pitchFamily="2" charset="0"/>
              </a:rPr>
              <a:t>The bus tour was full of surprises.</a:t>
            </a:r>
          </a:p>
        </p:txBody>
      </p:sp>
      <p:sp>
        <p:nvSpPr>
          <p:cNvPr id="5" name="Title 1">
            <a:extLst>
              <a:ext uri="{FF2B5EF4-FFF2-40B4-BE49-F238E27FC236}">
                <a16:creationId xmlns:a16="http://schemas.microsoft.com/office/drawing/2014/main" id="{180AC236-66EB-A85D-CD0E-EC9A6452C63F}"/>
              </a:ext>
            </a:extLst>
          </p:cNvPr>
          <p:cNvSpPr txBox="1">
            <a:spLocks/>
          </p:cNvSpPr>
          <p:nvPr/>
        </p:nvSpPr>
        <p:spPr>
          <a:xfrm>
            <a:off x="4343400" y="4025097"/>
            <a:ext cx="3200400" cy="790575"/>
          </a:xfrm>
          <a:prstGeom prst="rect">
            <a:avLst/>
          </a:prstGeom>
          <a:solidFill>
            <a:schemeClr val="bg1">
              <a:lumMod val="95000"/>
            </a:schemeClr>
          </a:solidFill>
        </p:spPr>
        <p:txBody>
          <a:bodyPr vert="horz" lIns="91440" tIns="45720" rIns="91440" bIns="45720" rtlCol="0" anchor="b">
            <a:normAutofit fontScale="67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_________</a:t>
            </a:r>
            <a:endParaRPr lang="en-GB" i="1" dirty="0"/>
          </a:p>
        </p:txBody>
      </p:sp>
    </p:spTree>
    <p:extLst>
      <p:ext uri="{BB962C8B-B14F-4D97-AF65-F5344CB8AC3E}">
        <p14:creationId xmlns:p14="http://schemas.microsoft.com/office/powerpoint/2010/main" val="3382525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Do you remember this challenge word?</a:t>
            </a:r>
          </a:p>
        </p:txBody>
      </p:sp>
    </p:spTree>
    <p:extLst>
      <p:ext uri="{BB962C8B-B14F-4D97-AF65-F5344CB8AC3E}">
        <p14:creationId xmlns:p14="http://schemas.microsoft.com/office/powerpoint/2010/main" val="325039196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04311" y="4090178"/>
            <a:ext cx="11043139" cy="2643275"/>
          </a:xfrm>
        </p:spPr>
        <p:txBody>
          <a:bodyPr>
            <a:normAutofit/>
          </a:bodyPr>
          <a:lstStyle/>
          <a:p>
            <a:pPr algn="ctr"/>
            <a:r>
              <a:rPr lang="en-GB" sz="4400" dirty="0">
                <a:latin typeface="Twinkl Cursive Looped" panose="02000000000000000000" pitchFamily="2" charset="0"/>
              </a:rPr>
              <a:t>Definition – a vehicle consisting of two wheels held in a frame one behind the other, propelled by pedals and steered with handlebars attached to the front wheel.</a:t>
            </a:r>
            <a:endParaRPr lang="en-GB" dirty="0">
              <a:latin typeface="Twinkl Cursive Looped" panose="02000000000000000000" pitchFamily="2" charset="0"/>
            </a:endParaRPr>
          </a:p>
        </p:txBody>
      </p:sp>
      <p:pic>
        <p:nvPicPr>
          <p:cNvPr id="3" name="Picture 2">
            <a:extLst>
              <a:ext uri="{FF2B5EF4-FFF2-40B4-BE49-F238E27FC236}">
                <a16:creationId xmlns:a16="http://schemas.microsoft.com/office/drawing/2014/main" id="{D7CA7865-E143-8F29-74B7-12C6DD83B6E1}"/>
              </a:ext>
            </a:extLst>
          </p:cNvPr>
          <p:cNvPicPr>
            <a:picLocks noChangeAspect="1"/>
          </p:cNvPicPr>
          <p:nvPr/>
        </p:nvPicPr>
        <p:blipFill rotWithShape="1">
          <a:blip r:embed="rId3"/>
          <a:srcRect b="11571"/>
          <a:stretch/>
        </p:blipFill>
        <p:spPr>
          <a:xfrm>
            <a:off x="304311" y="343860"/>
            <a:ext cx="2486025" cy="1625618"/>
          </a:xfrm>
          <a:prstGeom prst="rect">
            <a:avLst/>
          </a:prstGeom>
        </p:spPr>
      </p:pic>
      <p:sp>
        <p:nvSpPr>
          <p:cNvPr id="5" name="TextBox 4">
            <a:extLst>
              <a:ext uri="{FF2B5EF4-FFF2-40B4-BE49-F238E27FC236}">
                <a16:creationId xmlns:a16="http://schemas.microsoft.com/office/drawing/2014/main" id="{202271DB-44F4-81E9-2F12-2F6194215650}"/>
              </a:ext>
            </a:extLst>
          </p:cNvPr>
          <p:cNvSpPr txBox="1"/>
          <p:nvPr/>
        </p:nvSpPr>
        <p:spPr>
          <a:xfrm>
            <a:off x="4857750" y="343860"/>
            <a:ext cx="6093068"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bicycle</a:t>
            </a:r>
            <a:endParaRPr lang="en-GB" dirty="0"/>
          </a:p>
        </p:txBody>
      </p:sp>
      <p:sp>
        <p:nvSpPr>
          <p:cNvPr id="7" name="TextBox 6">
            <a:extLst>
              <a:ext uri="{FF2B5EF4-FFF2-40B4-BE49-F238E27FC236}">
                <a16:creationId xmlns:a16="http://schemas.microsoft.com/office/drawing/2014/main" id="{D9B66AFF-DE8A-B2BD-06E5-97C07F10B99A}"/>
              </a:ext>
            </a:extLst>
          </p:cNvPr>
          <p:cNvSpPr txBox="1"/>
          <p:nvPr/>
        </p:nvSpPr>
        <p:spPr>
          <a:xfrm>
            <a:off x="4857750" y="2014165"/>
            <a:ext cx="6093068"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NOUN</a:t>
            </a:r>
            <a:endParaRPr lang="en-GB" dirty="0"/>
          </a:p>
        </p:txBody>
      </p:sp>
    </p:spTree>
    <p:extLst>
      <p:ext uri="{BB962C8B-B14F-4D97-AF65-F5344CB8AC3E}">
        <p14:creationId xmlns:p14="http://schemas.microsoft.com/office/powerpoint/2010/main" val="14041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Do you remember this challenge word?</a:t>
            </a:r>
          </a:p>
        </p:txBody>
      </p:sp>
    </p:spTree>
    <p:extLst>
      <p:ext uri="{BB962C8B-B14F-4D97-AF65-F5344CB8AC3E}">
        <p14:creationId xmlns:p14="http://schemas.microsoft.com/office/powerpoint/2010/main" val="23430041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My mum repaired the back tyre on my bicycle.</a:t>
            </a:r>
          </a:p>
        </p:txBody>
      </p:sp>
      <p:sp>
        <p:nvSpPr>
          <p:cNvPr id="4" name="Title 1">
            <a:extLst>
              <a:ext uri="{FF2B5EF4-FFF2-40B4-BE49-F238E27FC236}">
                <a16:creationId xmlns:a16="http://schemas.microsoft.com/office/drawing/2014/main" id="{430A486D-391A-5673-F584-2984F898B09C}"/>
              </a:ext>
            </a:extLst>
          </p:cNvPr>
          <p:cNvSpPr txBox="1">
            <a:spLocks/>
          </p:cNvSpPr>
          <p:nvPr/>
        </p:nvSpPr>
        <p:spPr>
          <a:xfrm>
            <a:off x="6089650" y="3771900"/>
            <a:ext cx="3200400" cy="790575"/>
          </a:xfrm>
          <a:prstGeom prst="rect">
            <a:avLst/>
          </a:prstGeom>
          <a:solidFill>
            <a:schemeClr val="bg1">
              <a:lumMod val="95000"/>
            </a:schemeClr>
          </a:solidFill>
        </p:spPr>
        <p:txBody>
          <a:bodyPr vert="horz" lIns="91440" tIns="45720" rIns="91440" bIns="45720" rtlCol="0" anchor="b">
            <a:normAutofit fontScale="90000" lnSpcReduction="1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a:t>
            </a:r>
            <a:endParaRPr lang="en-GB" i="1" dirty="0"/>
          </a:p>
        </p:txBody>
      </p:sp>
    </p:spTree>
    <p:extLst>
      <p:ext uri="{BB962C8B-B14F-4D97-AF65-F5344CB8AC3E}">
        <p14:creationId xmlns:p14="http://schemas.microsoft.com/office/powerpoint/2010/main" val="3966890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Homophones</a:t>
            </a:r>
            <a:br>
              <a:rPr lang="en-GB" dirty="0">
                <a:latin typeface="Twinkl Cursive Looped" panose="02000000000000000000" pitchFamily="2" charset="0"/>
              </a:rPr>
            </a:br>
            <a:endParaRPr lang="en-GB" dirty="0">
              <a:latin typeface="Twinkl Cursive Looped" panose="02000000000000000000" pitchFamily="2" charset="0"/>
            </a:endParaRPr>
          </a:p>
        </p:txBody>
      </p:sp>
    </p:spTree>
    <p:extLst>
      <p:ext uri="{BB962C8B-B14F-4D97-AF65-F5344CB8AC3E}">
        <p14:creationId xmlns:p14="http://schemas.microsoft.com/office/powerpoint/2010/main" val="23307350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4030394"/>
            <a:ext cx="10515600" cy="1481650"/>
          </a:xfrm>
        </p:spPr>
        <p:txBody>
          <a:bodyPr>
            <a:normAutofit fontScale="90000"/>
          </a:bodyPr>
          <a:lstStyle/>
          <a:p>
            <a:pPr algn="ctr"/>
            <a:r>
              <a:rPr lang="en-GB" dirty="0">
                <a:latin typeface="Twinkl Cursive Looped" panose="02000000000000000000" pitchFamily="2" charset="0"/>
              </a:rPr>
              <a:t>Homophone</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homo =  same </a:t>
            </a:r>
            <a:br>
              <a:rPr lang="en-GB" dirty="0">
                <a:latin typeface="Twinkl Cursive Looped" panose="02000000000000000000" pitchFamily="2" charset="0"/>
              </a:rPr>
            </a:br>
            <a:r>
              <a:rPr lang="en-GB" dirty="0">
                <a:latin typeface="Twinkl Cursive Looped" panose="02000000000000000000" pitchFamily="2" charset="0"/>
              </a:rPr>
              <a:t>phone = sound </a:t>
            </a:r>
            <a:br>
              <a:rPr lang="en-GB" dirty="0">
                <a:latin typeface="Twinkl Cursive Looped" panose="02000000000000000000" pitchFamily="2" charset="0"/>
              </a:rPr>
            </a:br>
            <a:r>
              <a:rPr lang="en-GB" dirty="0">
                <a:latin typeface="Twinkl Cursive Looped" panose="02000000000000000000" pitchFamily="2" charset="0"/>
              </a:rPr>
              <a:t>(from Ancient Greek)</a:t>
            </a:r>
          </a:p>
        </p:txBody>
      </p:sp>
    </p:spTree>
    <p:extLst>
      <p:ext uri="{BB962C8B-B14F-4D97-AF65-F5344CB8AC3E}">
        <p14:creationId xmlns:p14="http://schemas.microsoft.com/office/powerpoint/2010/main" val="161243685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717550" y="1436914"/>
            <a:ext cx="10515600" cy="3331029"/>
          </a:xfrm>
        </p:spPr>
        <p:txBody>
          <a:bodyPr>
            <a:normAutofit fontScale="90000"/>
          </a:bodyPr>
          <a:lstStyle/>
          <a:p>
            <a:pPr algn="ctr"/>
            <a:r>
              <a:rPr lang="en-GB" dirty="0">
                <a:latin typeface="Twinkl Cursive Looped" panose="02000000000000000000" pitchFamily="2" charset="0"/>
              </a:rPr>
              <a:t>Homophone</a:t>
            </a:r>
            <a:br>
              <a:rPr lang="en-GB" dirty="0">
                <a:latin typeface="Twinkl Cursive Looped" panose="02000000000000000000" pitchFamily="2" charset="0"/>
              </a:rPr>
            </a:br>
            <a:r>
              <a:rPr lang="en-GB" dirty="0">
                <a:latin typeface="Twinkl Cursive Looped" panose="02000000000000000000" pitchFamily="2" charset="0"/>
              </a:rPr>
              <a:t>a word that has the same sound but has a different meaning</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40919119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32114" y="2961763"/>
            <a:ext cx="10515600" cy="1481650"/>
          </a:xfrm>
        </p:spPr>
        <p:txBody>
          <a:bodyPr>
            <a:normAutofit/>
          </a:bodyPr>
          <a:lstStyle/>
          <a:p>
            <a:pPr algn="ctr"/>
            <a:r>
              <a:rPr lang="en-GB" dirty="0">
                <a:latin typeface="Twinkl Cursive Looped" panose="02000000000000000000" pitchFamily="2" charset="0"/>
              </a:rPr>
              <a:t>altogether</a:t>
            </a:r>
          </a:p>
        </p:txBody>
      </p:sp>
      <p:sp>
        <p:nvSpPr>
          <p:cNvPr id="3" name="Rectangle 2">
            <a:extLst>
              <a:ext uri="{FF2B5EF4-FFF2-40B4-BE49-F238E27FC236}">
                <a16:creationId xmlns:a16="http://schemas.microsoft.com/office/drawing/2014/main" id="{13BB5EC0-7A96-4D29-A835-6FAE896C31A4}"/>
              </a:ext>
            </a:extLst>
          </p:cNvPr>
          <p:cNvSpPr/>
          <p:nvPr/>
        </p:nvSpPr>
        <p:spPr>
          <a:xfrm>
            <a:off x="5081954" y="3545341"/>
            <a:ext cx="615462" cy="88174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362" name="Picture 2" descr="Altogether Stock Illustrations – 332 Altogether Stock Illustrations,  Vectors &amp; Clipart - Dreamstime">
            <a:extLst>
              <a:ext uri="{FF2B5EF4-FFF2-40B4-BE49-F238E27FC236}">
                <a16:creationId xmlns:a16="http://schemas.microsoft.com/office/drawing/2014/main" id="{91C5C3EE-8E15-427A-99EC-AB112C9410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550" y="304800"/>
            <a:ext cx="2857500" cy="16002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0481051-56E4-41BE-8ADF-ACF99F1AEED9}"/>
              </a:ext>
            </a:extLst>
          </p:cNvPr>
          <p:cNvSpPr txBox="1"/>
          <p:nvPr/>
        </p:nvSpPr>
        <p:spPr>
          <a:xfrm>
            <a:off x="649705" y="2322095"/>
            <a:ext cx="1106906" cy="369332"/>
          </a:xfrm>
          <a:prstGeom prst="rect">
            <a:avLst/>
          </a:prstGeom>
          <a:noFill/>
        </p:spPr>
        <p:txBody>
          <a:bodyPr wrap="square" rtlCol="0">
            <a:spAutoFit/>
          </a:bodyPr>
          <a:lstStyle/>
          <a:p>
            <a:r>
              <a:rPr lang="en-GB" dirty="0"/>
              <a:t>complete</a:t>
            </a:r>
          </a:p>
        </p:txBody>
      </p:sp>
    </p:spTree>
    <p:extLst>
      <p:ext uri="{BB962C8B-B14F-4D97-AF65-F5344CB8AC3E}">
        <p14:creationId xmlns:p14="http://schemas.microsoft.com/office/powerpoint/2010/main" val="1076039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3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all together</a:t>
            </a:r>
          </a:p>
        </p:txBody>
      </p:sp>
      <p:sp>
        <p:nvSpPr>
          <p:cNvPr id="3" name="Rectangle 2">
            <a:extLst>
              <a:ext uri="{FF2B5EF4-FFF2-40B4-BE49-F238E27FC236}">
                <a16:creationId xmlns:a16="http://schemas.microsoft.com/office/drawing/2014/main" id="{0366E0B6-702E-4814-82C6-08CA2D13F3C9}"/>
              </a:ext>
            </a:extLst>
          </p:cNvPr>
          <p:cNvSpPr/>
          <p:nvPr/>
        </p:nvSpPr>
        <p:spPr>
          <a:xfrm>
            <a:off x="4835769" y="3702958"/>
            <a:ext cx="861646" cy="68044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386" name="Picture 2" descr="All together Royalty Free Vector Image - VectorStock">
            <a:extLst>
              <a:ext uri="{FF2B5EF4-FFF2-40B4-BE49-F238E27FC236}">
                <a16:creationId xmlns:a16="http://schemas.microsoft.com/office/drawing/2014/main" id="{B5C567F4-1F3A-4618-AB6D-FA2AEACED9A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7585"/>
          <a:stretch/>
        </p:blipFill>
        <p:spPr bwMode="auto">
          <a:xfrm>
            <a:off x="693738" y="437243"/>
            <a:ext cx="2066925" cy="204218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BB9D012-222A-4488-ACEA-58184EAD03AA}"/>
              </a:ext>
            </a:extLst>
          </p:cNvPr>
          <p:cNvSpPr txBox="1"/>
          <p:nvPr/>
        </p:nvSpPr>
        <p:spPr>
          <a:xfrm>
            <a:off x="275772" y="2711493"/>
            <a:ext cx="3701142" cy="369332"/>
          </a:xfrm>
          <a:prstGeom prst="rect">
            <a:avLst/>
          </a:prstGeom>
          <a:noFill/>
        </p:spPr>
        <p:txBody>
          <a:bodyPr wrap="square" rtlCol="0">
            <a:spAutoFit/>
          </a:bodyPr>
          <a:lstStyle/>
          <a:p>
            <a:r>
              <a:rPr lang="en-GB" dirty="0"/>
              <a:t>Everyone or everything together</a:t>
            </a:r>
          </a:p>
        </p:txBody>
      </p:sp>
    </p:spTree>
    <p:extLst>
      <p:ext uri="{BB962C8B-B14F-4D97-AF65-F5344CB8AC3E}">
        <p14:creationId xmlns:p14="http://schemas.microsoft.com/office/powerpoint/2010/main" val="1374455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38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Teach and Practise</a:t>
            </a:r>
          </a:p>
        </p:txBody>
      </p:sp>
    </p:spTree>
    <p:extLst>
      <p:ext uri="{BB962C8B-B14F-4D97-AF65-F5344CB8AC3E}">
        <p14:creationId xmlns:p14="http://schemas.microsoft.com/office/powerpoint/2010/main" val="182443682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Letter string -</a:t>
            </a:r>
            <a:r>
              <a:rPr lang="en-GB" dirty="0" err="1">
                <a:latin typeface="Twinkl Cursive Looped" panose="02000000000000000000" pitchFamily="2" charset="0"/>
              </a:rPr>
              <a:t>ough</a:t>
            </a:r>
            <a:endParaRPr lang="en-GB" dirty="0">
              <a:latin typeface="Twinkl Cursive Looped" panose="02000000000000000000" pitchFamily="2" charset="0"/>
            </a:endParaRPr>
          </a:p>
        </p:txBody>
      </p:sp>
    </p:spTree>
    <p:extLst>
      <p:ext uri="{BB962C8B-B14F-4D97-AF65-F5344CB8AC3E}">
        <p14:creationId xmlns:p14="http://schemas.microsoft.com/office/powerpoint/2010/main" val="160566009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-augh and -au</a:t>
            </a:r>
          </a:p>
        </p:txBody>
      </p:sp>
    </p:spTree>
    <p:extLst>
      <p:ext uri="{BB962C8B-B14F-4D97-AF65-F5344CB8AC3E}">
        <p14:creationId xmlns:p14="http://schemas.microsoft.com/office/powerpoint/2010/main" val="21731790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559289" y="4554416"/>
            <a:ext cx="10515600" cy="1579370"/>
          </a:xfrm>
        </p:spPr>
        <p:txBody>
          <a:bodyPr>
            <a:normAutofit fontScale="90000"/>
          </a:bodyPr>
          <a:lstStyle/>
          <a:p>
            <a:pPr algn="ctr"/>
            <a:br>
              <a:rPr lang="en-GB" dirty="0">
                <a:latin typeface="Twinkl Cursive Looped" panose="02000000000000000000" pitchFamily="2" charset="0"/>
              </a:rPr>
            </a:br>
            <a:br>
              <a:rPr lang="en-GB" dirty="0">
                <a:latin typeface="Twinkl Cursive Looped" panose="02000000000000000000" pitchFamily="2" charset="0"/>
              </a:rPr>
            </a:br>
            <a:br>
              <a:rPr lang="en-GB" dirty="0">
                <a:latin typeface="Twinkl Cursive Looped" panose="02000000000000000000" pitchFamily="2" charset="0"/>
              </a:rPr>
            </a:br>
            <a:r>
              <a:rPr lang="en-GB" sz="4400" dirty="0">
                <a:latin typeface="Twinkl Cursive Looped" panose="02000000000000000000" pitchFamily="2" charset="0"/>
              </a:rPr>
              <a:t>-augh </a:t>
            </a:r>
            <a:br>
              <a:rPr lang="en-GB" sz="4400" dirty="0">
                <a:latin typeface="Twinkl Cursive Looped" panose="02000000000000000000" pitchFamily="2" charset="0"/>
              </a:rPr>
            </a:br>
            <a:br>
              <a:rPr lang="en-GB" sz="4400" dirty="0">
                <a:latin typeface="Twinkl Cursive Looped" panose="02000000000000000000" pitchFamily="2" charset="0"/>
              </a:rPr>
            </a:br>
            <a:r>
              <a:rPr lang="en-GB" sz="4400" dirty="0">
                <a:latin typeface="Twinkl Cursive Looped" panose="02000000000000000000" pitchFamily="2" charset="0"/>
              </a:rPr>
              <a:t>or   (as in naughty)</a:t>
            </a:r>
            <a:br>
              <a:rPr lang="en-GB" sz="4400" dirty="0">
                <a:latin typeface="Twinkl Cursive Looped" panose="02000000000000000000" pitchFamily="2" charset="0"/>
              </a:rPr>
            </a:br>
            <a:br>
              <a:rPr lang="en-GB" sz="4400" dirty="0">
                <a:latin typeface="Twinkl Cursive Looped" panose="02000000000000000000" pitchFamily="2" charset="0"/>
              </a:rPr>
            </a:br>
            <a:br>
              <a:rPr lang="en-GB" sz="4400" dirty="0">
                <a:latin typeface="Twinkl Cursive Looped" panose="02000000000000000000" pitchFamily="2" charset="0"/>
              </a:rPr>
            </a:br>
            <a:r>
              <a:rPr lang="en-GB" sz="4400" dirty="0">
                <a:latin typeface="Twinkl Cursive Looped" panose="02000000000000000000" pitchFamily="2" charset="0"/>
              </a:rPr>
              <a:t>-au</a:t>
            </a:r>
            <a:br>
              <a:rPr lang="en-GB" sz="4400" dirty="0">
                <a:latin typeface="Twinkl Cursive Looped" panose="02000000000000000000" pitchFamily="2" charset="0"/>
              </a:rPr>
            </a:br>
            <a:br>
              <a:rPr lang="en-GB" sz="4400" dirty="0">
                <a:latin typeface="Twinkl Cursive Looped" panose="02000000000000000000" pitchFamily="2" charset="0"/>
              </a:rPr>
            </a:br>
            <a:r>
              <a:rPr lang="en-GB" sz="4400" dirty="0">
                <a:latin typeface="Twinkl Cursive Looped" panose="02000000000000000000" pitchFamily="2" charset="0"/>
              </a:rPr>
              <a:t> or   (as in autumn)</a:t>
            </a:r>
            <a:br>
              <a:rPr lang="en-GB" sz="4400" dirty="0">
                <a:latin typeface="Twinkl Cursive Looped" panose="02000000000000000000" pitchFamily="2" charset="0"/>
              </a:rPr>
            </a:br>
            <a:endParaRPr lang="en-GB" sz="4400" i="1" dirty="0">
              <a:latin typeface="Twinkl Cursive Looped" panose="02000000000000000000" pitchFamily="2" charset="0"/>
            </a:endParaRPr>
          </a:p>
        </p:txBody>
      </p:sp>
    </p:spTree>
    <p:extLst>
      <p:ext uri="{BB962C8B-B14F-4D97-AF65-F5344CB8AC3E}">
        <p14:creationId xmlns:p14="http://schemas.microsoft.com/office/powerpoint/2010/main" val="38982935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4096488"/>
            <a:ext cx="10515600" cy="2438232"/>
          </a:xfrm>
        </p:spPr>
        <p:txBody>
          <a:bodyPr>
            <a:normAutofit/>
          </a:bodyPr>
          <a:lstStyle/>
          <a:p>
            <a:pPr algn="ctr"/>
            <a:r>
              <a:rPr lang="en-GB" dirty="0">
                <a:latin typeface="Twinkl Cursive Looped" panose="02000000000000000000" pitchFamily="2" charset="0"/>
              </a:rPr>
              <a:t>Definition - an unexpected or astonishing event, fact, etc.</a:t>
            </a:r>
          </a:p>
        </p:txBody>
      </p:sp>
      <p:sp>
        <p:nvSpPr>
          <p:cNvPr id="4" name="TextBox 3">
            <a:extLst>
              <a:ext uri="{FF2B5EF4-FFF2-40B4-BE49-F238E27FC236}">
                <a16:creationId xmlns:a16="http://schemas.microsoft.com/office/drawing/2014/main" id="{F96A6493-63FA-ED90-4615-176894082B3A}"/>
              </a:ext>
            </a:extLst>
          </p:cNvPr>
          <p:cNvSpPr txBox="1"/>
          <p:nvPr/>
        </p:nvSpPr>
        <p:spPr>
          <a:xfrm>
            <a:off x="4084027" y="323280"/>
            <a:ext cx="6093068"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surprise </a:t>
            </a:r>
            <a:endParaRPr lang="en-GB" dirty="0"/>
          </a:p>
        </p:txBody>
      </p:sp>
      <p:sp>
        <p:nvSpPr>
          <p:cNvPr id="6" name="TextBox 5">
            <a:extLst>
              <a:ext uri="{FF2B5EF4-FFF2-40B4-BE49-F238E27FC236}">
                <a16:creationId xmlns:a16="http://schemas.microsoft.com/office/drawing/2014/main" id="{A443EF8D-9FE6-A18E-1A79-5CCA82C9B345}"/>
              </a:ext>
            </a:extLst>
          </p:cNvPr>
          <p:cNvSpPr txBox="1"/>
          <p:nvPr/>
        </p:nvSpPr>
        <p:spPr>
          <a:xfrm>
            <a:off x="4224704" y="1922752"/>
            <a:ext cx="6093068"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NOUN</a:t>
            </a:r>
            <a:endParaRPr lang="en-GB" dirty="0"/>
          </a:p>
        </p:txBody>
      </p:sp>
      <p:pic>
        <p:nvPicPr>
          <p:cNvPr id="7" name="Picture 6">
            <a:extLst>
              <a:ext uri="{FF2B5EF4-FFF2-40B4-BE49-F238E27FC236}">
                <a16:creationId xmlns:a16="http://schemas.microsoft.com/office/drawing/2014/main" id="{64372120-71DB-23BB-8DBB-D229602C7B47}"/>
              </a:ext>
            </a:extLst>
          </p:cNvPr>
          <p:cNvPicPr>
            <a:picLocks noChangeAspect="1"/>
          </p:cNvPicPr>
          <p:nvPr/>
        </p:nvPicPr>
        <p:blipFill rotWithShape="1">
          <a:blip r:embed="rId3"/>
          <a:srcRect b="11553"/>
          <a:stretch/>
        </p:blipFill>
        <p:spPr>
          <a:xfrm>
            <a:off x="654957" y="534080"/>
            <a:ext cx="2057400" cy="1962936"/>
          </a:xfrm>
          <a:prstGeom prst="rect">
            <a:avLst/>
          </a:prstGeom>
        </p:spPr>
      </p:pic>
    </p:spTree>
    <p:extLst>
      <p:ext uri="{BB962C8B-B14F-4D97-AF65-F5344CB8AC3E}">
        <p14:creationId xmlns:p14="http://schemas.microsoft.com/office/powerpoint/2010/main" val="1617130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daughter</a:t>
            </a:r>
            <a:endParaRPr lang="en-GB" i="1" dirty="0">
              <a:latin typeface="Twinkl Cursive Looped" panose="02000000000000000000" pitchFamily="2" charset="0"/>
            </a:endParaRPr>
          </a:p>
        </p:txBody>
      </p:sp>
      <p:sp>
        <p:nvSpPr>
          <p:cNvPr id="3" name="Rectangle 2">
            <a:extLst>
              <a:ext uri="{FF2B5EF4-FFF2-40B4-BE49-F238E27FC236}">
                <a16:creationId xmlns:a16="http://schemas.microsoft.com/office/drawing/2014/main" id="{CADDE2D9-BBEE-4B60-9EA8-8BE166E5866C}"/>
              </a:ext>
            </a:extLst>
          </p:cNvPr>
          <p:cNvSpPr/>
          <p:nvPr/>
        </p:nvSpPr>
        <p:spPr>
          <a:xfrm>
            <a:off x="5050971" y="3698304"/>
            <a:ext cx="1640115" cy="67979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2" descr="Flat cartoon mother and daughter hugging Vector Image">
            <a:extLst>
              <a:ext uri="{FF2B5EF4-FFF2-40B4-BE49-F238E27FC236}">
                <a16:creationId xmlns:a16="http://schemas.microsoft.com/office/drawing/2014/main" id="{C238D673-B10D-9DB8-465E-438A70B7EA9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2191"/>
          <a:stretch/>
        </p:blipFill>
        <p:spPr bwMode="auto">
          <a:xfrm>
            <a:off x="524328" y="354830"/>
            <a:ext cx="2057400" cy="19487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1126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clause</a:t>
            </a:r>
            <a:r>
              <a:rPr lang="en-GB" dirty="0"/>
              <a:t> </a:t>
            </a:r>
            <a:r>
              <a:rPr lang="en-GB" dirty="0">
                <a:solidFill>
                  <a:schemeClr val="bg1"/>
                </a:solidFill>
              </a:rPr>
              <a:t>n</a:t>
            </a:r>
            <a:endParaRPr lang="en-GB" i="1" dirty="0">
              <a:solidFill>
                <a:schemeClr val="bg1"/>
              </a:solidFill>
            </a:endParaRPr>
          </a:p>
        </p:txBody>
      </p:sp>
      <p:sp>
        <p:nvSpPr>
          <p:cNvPr id="3" name="Rectangle 2">
            <a:extLst>
              <a:ext uri="{FF2B5EF4-FFF2-40B4-BE49-F238E27FC236}">
                <a16:creationId xmlns:a16="http://schemas.microsoft.com/office/drawing/2014/main" id="{B8ADA5B7-6E68-4607-8157-D542A9E80543}"/>
              </a:ext>
            </a:extLst>
          </p:cNvPr>
          <p:cNvSpPr/>
          <p:nvPr/>
        </p:nvSpPr>
        <p:spPr>
          <a:xfrm>
            <a:off x="5297714" y="3641272"/>
            <a:ext cx="943429" cy="76220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2" descr="Miss grammar phrase clause">
            <a:extLst>
              <a:ext uri="{FF2B5EF4-FFF2-40B4-BE49-F238E27FC236}">
                <a16:creationId xmlns:a16="http://schemas.microsoft.com/office/drawing/2014/main" id="{FF2195B9-B937-0DD5-AA31-F860491AE8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078" y="76714"/>
            <a:ext cx="2066925" cy="2219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1614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cause</a:t>
            </a:r>
            <a:endParaRPr lang="en-GB" i="1" dirty="0">
              <a:latin typeface="Twinkl Cursive Looped" panose="02000000000000000000" pitchFamily="2" charset="0"/>
            </a:endParaRPr>
          </a:p>
        </p:txBody>
      </p:sp>
      <p:sp>
        <p:nvSpPr>
          <p:cNvPr id="3" name="Rectangle 2">
            <a:extLst>
              <a:ext uri="{FF2B5EF4-FFF2-40B4-BE49-F238E27FC236}">
                <a16:creationId xmlns:a16="http://schemas.microsoft.com/office/drawing/2014/main" id="{8423529B-2619-4C00-BACD-5C5E084218E0}"/>
              </a:ext>
            </a:extLst>
          </p:cNvPr>
          <p:cNvSpPr/>
          <p:nvPr/>
        </p:nvSpPr>
        <p:spPr>
          <a:xfrm>
            <a:off x="5544458" y="3624943"/>
            <a:ext cx="812800" cy="76116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2" descr="Cause and Effect | English For Kids | Mind blooming - YouTube">
            <a:extLst>
              <a:ext uri="{FF2B5EF4-FFF2-40B4-BE49-F238E27FC236}">
                <a16:creationId xmlns:a16="http://schemas.microsoft.com/office/drawing/2014/main" id="{EC4CEE31-C199-0BC2-11BC-CE0E1049F0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7742" y="479236"/>
            <a:ext cx="2857500"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8803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0" y="3641530"/>
            <a:ext cx="12033738" cy="3131289"/>
          </a:xfrm>
        </p:spPr>
        <p:txBody>
          <a:bodyPr>
            <a:normAutofit fontScale="90000"/>
          </a:bodyPr>
          <a:lstStyle/>
          <a:p>
            <a:pPr algn="ct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a girl or woman in relation to either or both of her parents.</a:t>
            </a:r>
            <a:endParaRPr lang="en-GB" i="1" dirty="0">
              <a:latin typeface="Twinkl Cursive Looped" panose="02000000000000000000" pitchFamily="2" charset="0"/>
            </a:endParaRPr>
          </a:p>
        </p:txBody>
      </p:sp>
      <p:sp>
        <p:nvSpPr>
          <p:cNvPr id="3" name="TextBox 2">
            <a:extLst>
              <a:ext uri="{FF2B5EF4-FFF2-40B4-BE49-F238E27FC236}">
                <a16:creationId xmlns:a16="http://schemas.microsoft.com/office/drawing/2014/main" id="{E7C94940-C41F-1172-E30E-B39D0EBBA2B5}"/>
              </a:ext>
            </a:extLst>
          </p:cNvPr>
          <p:cNvSpPr txBox="1"/>
          <p:nvPr/>
        </p:nvSpPr>
        <p:spPr>
          <a:xfrm>
            <a:off x="4677265" y="3095931"/>
            <a:ext cx="2095499" cy="923330"/>
          </a:xfrm>
          <a:prstGeom prst="rect">
            <a:avLst/>
          </a:prstGeom>
          <a:noFill/>
        </p:spPr>
        <p:txBody>
          <a:bodyPr wrap="square" rtlCol="0">
            <a:spAutoFit/>
          </a:bodyPr>
          <a:lstStyle/>
          <a:p>
            <a:r>
              <a:rPr lang="en-GB" sz="5400" dirty="0">
                <a:latin typeface="Twinkl Cursive Looped" panose="02000000000000000000" pitchFamily="2" charset="0"/>
              </a:rPr>
              <a:t>NOUN</a:t>
            </a:r>
          </a:p>
        </p:txBody>
      </p:sp>
      <p:sp>
        <p:nvSpPr>
          <p:cNvPr id="6" name="TextBox 5">
            <a:extLst>
              <a:ext uri="{FF2B5EF4-FFF2-40B4-BE49-F238E27FC236}">
                <a16:creationId xmlns:a16="http://schemas.microsoft.com/office/drawing/2014/main" id="{4B73F41D-2B2E-C97C-71E3-20199483BE1B}"/>
              </a:ext>
            </a:extLst>
          </p:cNvPr>
          <p:cNvSpPr txBox="1"/>
          <p:nvPr/>
        </p:nvSpPr>
        <p:spPr>
          <a:xfrm>
            <a:off x="10744880" y="2804600"/>
            <a:ext cx="880382" cy="369332"/>
          </a:xfrm>
          <a:prstGeom prst="rect">
            <a:avLst/>
          </a:prstGeom>
          <a:noFill/>
        </p:spPr>
        <p:txBody>
          <a:bodyPr wrap="square" rtlCol="0">
            <a:spAutoFit/>
          </a:bodyPr>
          <a:lstStyle/>
          <a:p>
            <a:r>
              <a:rPr lang="en-GB" dirty="0">
                <a:latin typeface="Twinkl Cursive Looped" panose="02000000000000000000" pitchFamily="2" charset="0"/>
              </a:rPr>
              <a:t> </a:t>
            </a:r>
          </a:p>
        </p:txBody>
      </p:sp>
      <p:pic>
        <p:nvPicPr>
          <p:cNvPr id="17410" name="Picture 2" descr="Flat cartoon mother and daughter hugging Vector Image">
            <a:extLst>
              <a:ext uri="{FF2B5EF4-FFF2-40B4-BE49-F238E27FC236}">
                <a16:creationId xmlns:a16="http://schemas.microsoft.com/office/drawing/2014/main" id="{495BD7AF-82EF-4B97-AB8C-C8A28547A5C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2191"/>
          <a:stretch/>
        </p:blipFill>
        <p:spPr bwMode="auto">
          <a:xfrm>
            <a:off x="524328" y="354830"/>
            <a:ext cx="2057400" cy="194875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C5865C4-0252-B13A-8F52-8C1647362BC6}"/>
              </a:ext>
            </a:extLst>
          </p:cNvPr>
          <p:cNvSpPr txBox="1"/>
          <p:nvPr/>
        </p:nvSpPr>
        <p:spPr>
          <a:xfrm>
            <a:off x="4031274" y="425050"/>
            <a:ext cx="6093068"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daughter</a:t>
            </a:r>
            <a:endParaRPr lang="en-GB" dirty="0"/>
          </a:p>
        </p:txBody>
      </p:sp>
      <p:sp>
        <p:nvSpPr>
          <p:cNvPr id="10" name="TextBox 9">
            <a:extLst>
              <a:ext uri="{FF2B5EF4-FFF2-40B4-BE49-F238E27FC236}">
                <a16:creationId xmlns:a16="http://schemas.microsoft.com/office/drawing/2014/main" id="{3398C8C2-D5F6-DAA6-E019-019350C9E484}"/>
              </a:ext>
            </a:extLst>
          </p:cNvPr>
          <p:cNvSpPr txBox="1"/>
          <p:nvPr/>
        </p:nvSpPr>
        <p:spPr>
          <a:xfrm>
            <a:off x="2198078" y="1650825"/>
            <a:ext cx="9149372"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d + augh + </a:t>
            </a:r>
            <a:r>
              <a:rPr kumimoji="0" lang="en-GB" sz="6000" b="0" i="0" u="none" strike="noStrike" kern="1200" cap="none" spc="0" normalizeH="0" baseline="0" noProof="0" dirty="0" err="1">
                <a:ln>
                  <a:noFill/>
                </a:ln>
                <a:solidFill>
                  <a:prstClr val="black"/>
                </a:solidFill>
                <a:effectLst/>
                <a:uLnTx/>
                <a:uFillTx/>
                <a:latin typeface="Twinkl Cursive Looped" panose="02000000000000000000" pitchFamily="2" charset="0"/>
                <a:ea typeface="+mj-ea"/>
                <a:cs typeface="+mj-cs"/>
              </a:rPr>
              <a:t>ter</a:t>
            </a: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 = daughter</a:t>
            </a:r>
            <a:endParaRPr lang="en-GB" dirty="0"/>
          </a:p>
        </p:txBody>
      </p:sp>
    </p:spTree>
    <p:extLst>
      <p:ext uri="{BB962C8B-B14F-4D97-AF65-F5344CB8AC3E}">
        <p14:creationId xmlns:p14="http://schemas.microsoft.com/office/powerpoint/2010/main" val="686683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4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10"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3721864"/>
            <a:ext cx="10515600" cy="2965423"/>
          </a:xfrm>
        </p:spPr>
        <p:txBody>
          <a:bodyPr>
            <a:normAutofit/>
          </a:bodyPr>
          <a:lstStyle/>
          <a:p>
            <a:pPr algn="ctr"/>
            <a:r>
              <a:rPr lang="en-GB" sz="4900" dirty="0">
                <a:latin typeface="Twinkl Cursive Looped" panose="02000000000000000000" pitchFamily="2" charset="0"/>
              </a:rPr>
              <a:t>Definition – a clause is a group of words with a subject and a verb that are normally used to add more detail to the noun in a sentence.</a:t>
            </a:r>
            <a:endParaRPr lang="en-GB" i="1" dirty="0">
              <a:latin typeface="Twinkl Cursive Looped" panose="02000000000000000000" pitchFamily="2" charset="0"/>
            </a:endParaRPr>
          </a:p>
        </p:txBody>
      </p:sp>
      <p:sp>
        <p:nvSpPr>
          <p:cNvPr id="3" name="TextBox 2">
            <a:extLst>
              <a:ext uri="{FF2B5EF4-FFF2-40B4-BE49-F238E27FC236}">
                <a16:creationId xmlns:a16="http://schemas.microsoft.com/office/drawing/2014/main" id="{E7C94940-C41F-1172-E30E-B39D0EBBA2B5}"/>
              </a:ext>
            </a:extLst>
          </p:cNvPr>
          <p:cNvSpPr txBox="1"/>
          <p:nvPr/>
        </p:nvSpPr>
        <p:spPr>
          <a:xfrm>
            <a:off x="4784271" y="2365266"/>
            <a:ext cx="2623457" cy="830997"/>
          </a:xfrm>
          <a:prstGeom prst="rect">
            <a:avLst/>
          </a:prstGeom>
          <a:noFill/>
        </p:spPr>
        <p:txBody>
          <a:bodyPr wrap="square" rtlCol="0">
            <a:spAutoFit/>
          </a:bodyPr>
          <a:lstStyle/>
          <a:p>
            <a:r>
              <a:rPr lang="en-GB" sz="4800" b="1" dirty="0"/>
              <a:t>NOUN</a:t>
            </a:r>
            <a:endParaRPr lang="en-GB" sz="4800" dirty="0">
              <a:latin typeface="Twinkl Cursive Looped" panose="02000000000000000000" pitchFamily="2" charset="0"/>
            </a:endParaRPr>
          </a:p>
        </p:txBody>
      </p:sp>
      <p:pic>
        <p:nvPicPr>
          <p:cNvPr id="18434" name="Picture 2" descr="Miss grammar phrase clause">
            <a:extLst>
              <a:ext uri="{FF2B5EF4-FFF2-40B4-BE49-F238E27FC236}">
                <a16:creationId xmlns:a16="http://schemas.microsoft.com/office/drawing/2014/main" id="{07FA5CE0-D604-47FB-98EC-506AE8EC9B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078" y="76714"/>
            <a:ext cx="2066925" cy="22193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F1D7187-5639-064F-6B7A-560C155AD241}"/>
              </a:ext>
            </a:extLst>
          </p:cNvPr>
          <p:cNvSpPr txBox="1"/>
          <p:nvPr/>
        </p:nvSpPr>
        <p:spPr>
          <a:xfrm>
            <a:off x="4611566" y="170713"/>
            <a:ext cx="6093068"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clause</a:t>
            </a:r>
            <a:endParaRPr lang="en-GB" dirty="0"/>
          </a:p>
        </p:txBody>
      </p:sp>
      <p:sp>
        <p:nvSpPr>
          <p:cNvPr id="7" name="TextBox 6">
            <a:extLst>
              <a:ext uri="{FF2B5EF4-FFF2-40B4-BE49-F238E27FC236}">
                <a16:creationId xmlns:a16="http://schemas.microsoft.com/office/drawing/2014/main" id="{108819EC-7E15-3552-1F75-3E59A5FE161B}"/>
              </a:ext>
            </a:extLst>
          </p:cNvPr>
          <p:cNvSpPr txBox="1"/>
          <p:nvPr/>
        </p:nvSpPr>
        <p:spPr>
          <a:xfrm>
            <a:off x="2571750" y="1186376"/>
            <a:ext cx="8348296"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cl + au + se = clause</a:t>
            </a:r>
            <a:endParaRPr lang="en-GB" dirty="0"/>
          </a:p>
        </p:txBody>
      </p:sp>
    </p:spTree>
    <p:extLst>
      <p:ext uri="{BB962C8B-B14F-4D97-AF65-F5344CB8AC3E}">
        <p14:creationId xmlns:p14="http://schemas.microsoft.com/office/powerpoint/2010/main" val="576157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4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7"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0" y="3659945"/>
            <a:ext cx="12192000" cy="3198055"/>
          </a:xfrm>
        </p:spPr>
        <p:txBody>
          <a:bodyPr>
            <a:normAutofit fontScale="90000"/>
          </a:bodyPr>
          <a:lstStyle/>
          <a:p>
            <a:pPr algn="ct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a person or thing that gives rise to an action, phenomenon or condition.</a:t>
            </a:r>
            <a:endParaRPr lang="en-GB" i="1" dirty="0">
              <a:latin typeface="Twinkl Cursive Looped" panose="02000000000000000000" pitchFamily="2" charset="0"/>
            </a:endParaRPr>
          </a:p>
        </p:txBody>
      </p:sp>
      <p:sp>
        <p:nvSpPr>
          <p:cNvPr id="3" name="TextBox 2">
            <a:extLst>
              <a:ext uri="{FF2B5EF4-FFF2-40B4-BE49-F238E27FC236}">
                <a16:creationId xmlns:a16="http://schemas.microsoft.com/office/drawing/2014/main" id="{E7C94940-C41F-1172-E30E-B39D0EBBA2B5}"/>
              </a:ext>
            </a:extLst>
          </p:cNvPr>
          <p:cNvSpPr txBox="1"/>
          <p:nvPr/>
        </p:nvSpPr>
        <p:spPr>
          <a:xfrm>
            <a:off x="5544526" y="2767334"/>
            <a:ext cx="2104781" cy="830997"/>
          </a:xfrm>
          <a:prstGeom prst="rect">
            <a:avLst/>
          </a:prstGeom>
          <a:noFill/>
        </p:spPr>
        <p:txBody>
          <a:bodyPr wrap="square" rtlCol="0">
            <a:spAutoFit/>
          </a:bodyPr>
          <a:lstStyle/>
          <a:p>
            <a:r>
              <a:rPr lang="en-GB" sz="4800" dirty="0">
                <a:latin typeface="Twinkl Cursive Looped" panose="02000000000000000000" pitchFamily="2" charset="0"/>
              </a:rPr>
              <a:t>NOUN</a:t>
            </a:r>
          </a:p>
        </p:txBody>
      </p:sp>
      <p:sp>
        <p:nvSpPr>
          <p:cNvPr id="6" name="TextBox 5">
            <a:extLst>
              <a:ext uri="{FF2B5EF4-FFF2-40B4-BE49-F238E27FC236}">
                <a16:creationId xmlns:a16="http://schemas.microsoft.com/office/drawing/2014/main" id="{4B73F41D-2B2E-C97C-71E3-20199483BE1B}"/>
              </a:ext>
            </a:extLst>
          </p:cNvPr>
          <p:cNvSpPr txBox="1"/>
          <p:nvPr/>
        </p:nvSpPr>
        <p:spPr>
          <a:xfrm>
            <a:off x="10679565" y="2767334"/>
            <a:ext cx="880382" cy="369332"/>
          </a:xfrm>
          <a:prstGeom prst="rect">
            <a:avLst/>
          </a:prstGeom>
          <a:noFill/>
        </p:spPr>
        <p:txBody>
          <a:bodyPr wrap="square" rtlCol="0">
            <a:spAutoFit/>
          </a:bodyPr>
          <a:lstStyle/>
          <a:p>
            <a:r>
              <a:rPr lang="en-GB" dirty="0">
                <a:latin typeface="Twinkl Cursive Looped" panose="02000000000000000000" pitchFamily="2" charset="0"/>
              </a:rPr>
              <a:t> </a:t>
            </a:r>
          </a:p>
        </p:txBody>
      </p:sp>
      <p:pic>
        <p:nvPicPr>
          <p:cNvPr id="20482" name="Picture 2" descr="Cause and Effect | English For Kids | Mind blooming - YouTube">
            <a:extLst>
              <a:ext uri="{FF2B5EF4-FFF2-40B4-BE49-F238E27FC236}">
                <a16:creationId xmlns:a16="http://schemas.microsoft.com/office/drawing/2014/main" id="{5675111A-AE38-4A55-A53D-11D407C28D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300" y="283071"/>
            <a:ext cx="2857500" cy="16002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BEBA841-E61F-043E-0BB8-D690D25B63D8}"/>
              </a:ext>
            </a:extLst>
          </p:cNvPr>
          <p:cNvSpPr txBox="1"/>
          <p:nvPr/>
        </p:nvSpPr>
        <p:spPr>
          <a:xfrm>
            <a:off x="4804997" y="195554"/>
            <a:ext cx="6093068"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cause</a:t>
            </a:r>
            <a:endParaRPr lang="en-GB" dirty="0"/>
          </a:p>
        </p:txBody>
      </p:sp>
      <p:sp>
        <p:nvSpPr>
          <p:cNvPr id="8" name="TextBox 7">
            <a:extLst>
              <a:ext uri="{FF2B5EF4-FFF2-40B4-BE49-F238E27FC236}">
                <a16:creationId xmlns:a16="http://schemas.microsoft.com/office/drawing/2014/main" id="{550814C7-127E-B127-830F-9FA19939F33F}"/>
              </a:ext>
            </a:extLst>
          </p:cNvPr>
          <p:cNvSpPr txBox="1"/>
          <p:nvPr/>
        </p:nvSpPr>
        <p:spPr>
          <a:xfrm>
            <a:off x="3155951" y="1438827"/>
            <a:ext cx="850265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c + au + se = cause</a:t>
            </a:r>
            <a:endParaRPr lang="en-GB" dirty="0"/>
          </a:p>
        </p:txBody>
      </p:sp>
    </p:spTree>
    <p:extLst>
      <p:ext uri="{BB962C8B-B14F-4D97-AF65-F5344CB8AC3E}">
        <p14:creationId xmlns:p14="http://schemas.microsoft.com/office/powerpoint/2010/main" val="1071840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48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8"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My daughter has many of my character traits.</a:t>
            </a:r>
            <a:endParaRPr lang="en-GB" i="1" dirty="0"/>
          </a:p>
        </p:txBody>
      </p:sp>
      <p:sp>
        <p:nvSpPr>
          <p:cNvPr id="3" name="Title 1">
            <a:extLst>
              <a:ext uri="{FF2B5EF4-FFF2-40B4-BE49-F238E27FC236}">
                <a16:creationId xmlns:a16="http://schemas.microsoft.com/office/drawing/2014/main" id="{C2F1CBF5-1C8E-D43D-9982-53C3595BD50B}"/>
              </a:ext>
            </a:extLst>
          </p:cNvPr>
          <p:cNvSpPr txBox="1">
            <a:spLocks/>
          </p:cNvSpPr>
          <p:nvPr/>
        </p:nvSpPr>
        <p:spPr>
          <a:xfrm>
            <a:off x="2602523" y="2960480"/>
            <a:ext cx="2919046" cy="937040"/>
          </a:xfrm>
          <a:prstGeom prst="rect">
            <a:avLst/>
          </a:prstGeom>
          <a:solidFill>
            <a:schemeClr val="bg1">
              <a:lumMod val="95000"/>
            </a:schemeClr>
          </a:solidFill>
        </p:spPr>
        <p:txBody>
          <a:bodyPr vert="horz" lIns="91440" tIns="45720" rIns="91440" bIns="45720" rtlCol="0" anchor="b">
            <a:normAutofit fontScale="75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a:t>
            </a:r>
            <a:endParaRPr lang="en-GB" i="1" dirty="0"/>
          </a:p>
        </p:txBody>
      </p:sp>
    </p:spTree>
    <p:extLst>
      <p:ext uri="{BB962C8B-B14F-4D97-AF65-F5344CB8AC3E}">
        <p14:creationId xmlns:p14="http://schemas.microsoft.com/office/powerpoint/2010/main" val="3408039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A sentence is also known as an independent clause.</a:t>
            </a:r>
            <a:endParaRPr lang="en-GB" i="1" dirty="0"/>
          </a:p>
        </p:txBody>
      </p:sp>
      <p:sp>
        <p:nvSpPr>
          <p:cNvPr id="3" name="Title 1">
            <a:extLst>
              <a:ext uri="{FF2B5EF4-FFF2-40B4-BE49-F238E27FC236}">
                <a16:creationId xmlns:a16="http://schemas.microsoft.com/office/drawing/2014/main" id="{6ED24991-4881-C9F0-14D0-D7E8DEAEDE3E}"/>
              </a:ext>
            </a:extLst>
          </p:cNvPr>
          <p:cNvSpPr txBox="1">
            <a:spLocks/>
          </p:cNvSpPr>
          <p:nvPr/>
        </p:nvSpPr>
        <p:spPr>
          <a:xfrm>
            <a:off x="7016261" y="3821650"/>
            <a:ext cx="2162908" cy="937040"/>
          </a:xfrm>
          <a:prstGeom prst="rect">
            <a:avLst/>
          </a:prstGeom>
          <a:solidFill>
            <a:schemeClr val="bg1">
              <a:lumMod val="95000"/>
            </a:schemeClr>
          </a:solidFill>
        </p:spPr>
        <p:txBody>
          <a:bodyPr vert="horz" lIns="91440" tIns="45720" rIns="91440" bIns="45720" rtlCol="0" anchor="b">
            <a:normAutofit fontScale="67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a:t>
            </a:r>
            <a:endParaRPr lang="en-GB" i="1" dirty="0"/>
          </a:p>
        </p:txBody>
      </p:sp>
    </p:spTree>
    <p:extLst>
      <p:ext uri="{BB962C8B-B14F-4D97-AF65-F5344CB8AC3E}">
        <p14:creationId xmlns:p14="http://schemas.microsoft.com/office/powerpoint/2010/main" val="1977440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She devoted her whole adult life to the cause of deaf people.</a:t>
            </a:r>
            <a:endParaRPr lang="en-GB" i="1" dirty="0"/>
          </a:p>
        </p:txBody>
      </p:sp>
      <p:sp>
        <p:nvSpPr>
          <p:cNvPr id="3" name="Title 1">
            <a:extLst>
              <a:ext uri="{FF2B5EF4-FFF2-40B4-BE49-F238E27FC236}">
                <a16:creationId xmlns:a16="http://schemas.microsoft.com/office/drawing/2014/main" id="{C8C9ABC9-2B71-503F-26BE-050D7BA2D0D9}"/>
              </a:ext>
            </a:extLst>
          </p:cNvPr>
          <p:cNvSpPr txBox="1">
            <a:spLocks/>
          </p:cNvSpPr>
          <p:nvPr/>
        </p:nvSpPr>
        <p:spPr>
          <a:xfrm>
            <a:off x="3886200" y="3821650"/>
            <a:ext cx="1899138" cy="937040"/>
          </a:xfrm>
          <a:prstGeom prst="rect">
            <a:avLst/>
          </a:prstGeom>
          <a:solidFill>
            <a:schemeClr val="bg1">
              <a:lumMod val="95000"/>
            </a:schemeClr>
          </a:solidFill>
        </p:spPr>
        <p:txBody>
          <a:bodyPr vert="horz" lIns="91440" tIns="45720" rIns="91440" bIns="45720" rtlCol="0" anchor="b">
            <a:normAutofit fontScale="75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a:t>
            </a:r>
            <a:endParaRPr lang="en-GB" i="1" dirty="0"/>
          </a:p>
        </p:txBody>
      </p:sp>
    </p:spTree>
    <p:extLst>
      <p:ext uri="{BB962C8B-B14F-4D97-AF65-F5344CB8AC3E}">
        <p14:creationId xmlns:p14="http://schemas.microsoft.com/office/powerpoint/2010/main" val="1903393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New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0834957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2377440"/>
            <a:ext cx="10515600" cy="2438232"/>
          </a:xfrm>
        </p:spPr>
        <p:txBody>
          <a:bodyPr>
            <a:normAutofit/>
          </a:bodyPr>
          <a:lstStyle/>
          <a:p>
            <a:pPr algn="ctr"/>
            <a:r>
              <a:rPr lang="en-GB" dirty="0">
                <a:latin typeface="Twinkl Cursive Looped" panose="02000000000000000000" pitchFamily="2" charset="0"/>
              </a:rPr>
              <a:t>The bus tour was full of surprises.</a:t>
            </a:r>
          </a:p>
        </p:txBody>
      </p:sp>
      <p:sp>
        <p:nvSpPr>
          <p:cNvPr id="5" name="Title 1">
            <a:extLst>
              <a:ext uri="{FF2B5EF4-FFF2-40B4-BE49-F238E27FC236}">
                <a16:creationId xmlns:a16="http://schemas.microsoft.com/office/drawing/2014/main" id="{180AC236-66EB-A85D-CD0E-EC9A6452C63F}"/>
              </a:ext>
            </a:extLst>
          </p:cNvPr>
          <p:cNvSpPr txBox="1">
            <a:spLocks/>
          </p:cNvSpPr>
          <p:nvPr/>
        </p:nvSpPr>
        <p:spPr>
          <a:xfrm>
            <a:off x="4343400" y="4025097"/>
            <a:ext cx="3200400" cy="790575"/>
          </a:xfrm>
          <a:prstGeom prst="rect">
            <a:avLst/>
          </a:prstGeom>
          <a:solidFill>
            <a:schemeClr val="bg1">
              <a:lumMod val="95000"/>
            </a:schemeClr>
          </a:solidFill>
        </p:spPr>
        <p:txBody>
          <a:bodyPr vert="horz" lIns="91440" tIns="45720" rIns="91440" bIns="45720" rtlCol="0" anchor="b">
            <a:normAutofit fontScale="67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_________</a:t>
            </a:r>
            <a:endParaRPr lang="en-GB" i="1" dirty="0"/>
          </a:p>
        </p:txBody>
      </p:sp>
    </p:spTree>
    <p:extLst>
      <p:ext uri="{BB962C8B-B14F-4D97-AF65-F5344CB8AC3E}">
        <p14:creationId xmlns:p14="http://schemas.microsoft.com/office/powerpoint/2010/main" val="1187540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5269" y="5067886"/>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Definition - </a:t>
            </a:r>
            <a:r>
              <a:rPr lang="en-GB" sz="4400" dirty="0">
                <a:latin typeface="Twinkl Cursive Looped" panose="02000000000000000000" pitchFamily="2" charset="0"/>
              </a:rPr>
              <a:t>facts, information, and skills acquired through experience or education; the theoretical or practical understanding of a subject</a:t>
            </a:r>
            <a:endParaRPr lang="en-GB" i="1" dirty="0">
              <a:latin typeface="Twinkl Cursive Looped" panose="02000000000000000000" pitchFamily="2" charset="0"/>
            </a:endParaRPr>
          </a:p>
        </p:txBody>
      </p:sp>
      <p:pic>
        <p:nvPicPr>
          <p:cNvPr id="3" name="Picture 2">
            <a:extLst>
              <a:ext uri="{FF2B5EF4-FFF2-40B4-BE49-F238E27FC236}">
                <a16:creationId xmlns:a16="http://schemas.microsoft.com/office/drawing/2014/main" id="{3A6AE2E4-6233-4998-BDB6-8FC70154AE25}"/>
              </a:ext>
            </a:extLst>
          </p:cNvPr>
          <p:cNvPicPr>
            <a:picLocks noChangeAspect="1"/>
          </p:cNvPicPr>
          <p:nvPr/>
        </p:nvPicPr>
        <p:blipFill>
          <a:blip r:embed="rId2"/>
          <a:stretch>
            <a:fillRect/>
          </a:stretch>
        </p:blipFill>
        <p:spPr>
          <a:xfrm>
            <a:off x="565311" y="809659"/>
            <a:ext cx="2145978" cy="2139881"/>
          </a:xfrm>
          <a:prstGeom prst="rect">
            <a:avLst/>
          </a:prstGeom>
        </p:spPr>
      </p:pic>
      <p:sp>
        <p:nvSpPr>
          <p:cNvPr id="5" name="TextBox 4">
            <a:extLst>
              <a:ext uri="{FF2B5EF4-FFF2-40B4-BE49-F238E27FC236}">
                <a16:creationId xmlns:a16="http://schemas.microsoft.com/office/drawing/2014/main" id="{C96212A7-44C2-89A2-7CEE-B1B2DA9B9B32}"/>
              </a:ext>
            </a:extLst>
          </p:cNvPr>
          <p:cNvSpPr txBox="1"/>
          <p:nvPr/>
        </p:nvSpPr>
        <p:spPr>
          <a:xfrm>
            <a:off x="3767504" y="774451"/>
            <a:ext cx="6093068"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knowledge</a:t>
            </a:r>
            <a:endParaRPr lang="en-GB" dirty="0"/>
          </a:p>
        </p:txBody>
      </p:sp>
      <p:sp>
        <p:nvSpPr>
          <p:cNvPr id="7" name="TextBox 6">
            <a:extLst>
              <a:ext uri="{FF2B5EF4-FFF2-40B4-BE49-F238E27FC236}">
                <a16:creationId xmlns:a16="http://schemas.microsoft.com/office/drawing/2014/main" id="{F729D655-2692-DA91-7598-57E191A7F973}"/>
              </a:ext>
            </a:extLst>
          </p:cNvPr>
          <p:cNvSpPr txBox="1"/>
          <p:nvPr/>
        </p:nvSpPr>
        <p:spPr>
          <a:xfrm>
            <a:off x="4312627" y="2270538"/>
            <a:ext cx="6093068"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NOUN</a:t>
            </a:r>
            <a:endParaRPr lang="en-GB" dirty="0"/>
          </a:p>
        </p:txBody>
      </p:sp>
    </p:spTree>
    <p:extLst>
      <p:ext uri="{BB962C8B-B14F-4D97-AF65-F5344CB8AC3E}">
        <p14:creationId xmlns:p14="http://schemas.microsoft.com/office/powerpoint/2010/main" val="2478077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br>
            <a:r>
              <a:rPr lang="en-GB" dirty="0">
                <a:latin typeface="Twinkl Cursive Looped" panose="02000000000000000000" pitchFamily="2" charset="0"/>
              </a:rPr>
              <a:t>He has a fantastic recall of general knowledge.</a:t>
            </a:r>
            <a:endParaRPr lang="en-GB" i="1" dirty="0">
              <a:latin typeface="Twinkl Cursive Looped" panose="02000000000000000000" pitchFamily="2" charset="0"/>
            </a:endParaRPr>
          </a:p>
        </p:txBody>
      </p:sp>
      <p:sp>
        <p:nvSpPr>
          <p:cNvPr id="3" name="Title 1">
            <a:extLst>
              <a:ext uri="{FF2B5EF4-FFF2-40B4-BE49-F238E27FC236}">
                <a16:creationId xmlns:a16="http://schemas.microsoft.com/office/drawing/2014/main" id="{C0E156E3-4CD4-FCFF-9CB6-78053F2B5612}"/>
              </a:ext>
            </a:extLst>
          </p:cNvPr>
          <p:cNvSpPr txBox="1">
            <a:spLocks/>
          </p:cNvSpPr>
          <p:nvPr/>
        </p:nvSpPr>
        <p:spPr>
          <a:xfrm>
            <a:off x="5662246" y="3675186"/>
            <a:ext cx="3130062" cy="937040"/>
          </a:xfrm>
          <a:prstGeom prst="rect">
            <a:avLst/>
          </a:prstGeom>
          <a:solidFill>
            <a:schemeClr val="bg1">
              <a:lumMod val="95000"/>
            </a:schemeClr>
          </a:solidFill>
        </p:spPr>
        <p:txBody>
          <a:bodyPr vert="horz" lIns="91440" tIns="45720" rIns="91440" bIns="45720" rtlCol="0" anchor="b">
            <a:normAutofit fontScale="67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_________</a:t>
            </a:r>
            <a:endParaRPr lang="en-GB" i="1" dirty="0"/>
          </a:p>
        </p:txBody>
      </p:sp>
    </p:spTree>
    <p:extLst>
      <p:ext uri="{BB962C8B-B14F-4D97-AF65-F5344CB8AC3E}">
        <p14:creationId xmlns:p14="http://schemas.microsoft.com/office/powerpoint/2010/main" val="243584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0" y="4319690"/>
            <a:ext cx="12192000" cy="2538310"/>
          </a:xfrm>
        </p:spPr>
        <p:txBody>
          <a:bodyPr>
            <a:normAutofit fontScale="90000"/>
          </a:bodyPr>
          <a:lstStyle/>
          <a:p>
            <a:pPr algn="ctr"/>
            <a:br>
              <a:rPr lang="en-GB" dirty="0">
                <a:latin typeface="Twinkl Cursive Looped" panose="02000000000000000000" pitchFamily="2" charset="0"/>
              </a:rPr>
            </a:br>
            <a:r>
              <a:rPr lang="en-GB" sz="5300" dirty="0">
                <a:latin typeface="Twinkl Cursive Looped" panose="02000000000000000000" pitchFamily="2" charset="0"/>
              </a:rPr>
              <a:t>Definition - a scientific procedure undertaken to make a discovery, test a hypothesis, or demonstrate a known fact</a:t>
            </a:r>
            <a:endParaRPr lang="en-GB" i="1" dirty="0"/>
          </a:p>
        </p:txBody>
      </p:sp>
      <p:pic>
        <p:nvPicPr>
          <p:cNvPr id="14338" name="Picture 2" descr="Two students do science experiment Royalty Free Vector Image | Science  experiments kids, Science experiments, Science cartoons">
            <a:extLst>
              <a:ext uri="{FF2B5EF4-FFF2-40B4-BE49-F238E27FC236}">
                <a16:creationId xmlns:a16="http://schemas.microsoft.com/office/drawing/2014/main" id="{97E05426-4989-4C44-80DC-099E43D9F5C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9829"/>
          <a:stretch/>
        </p:blipFill>
        <p:spPr bwMode="auto">
          <a:xfrm>
            <a:off x="609600" y="920750"/>
            <a:ext cx="2362200" cy="175211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4E4C1AF-138F-D210-A255-36529C4CECE4}"/>
              </a:ext>
            </a:extLst>
          </p:cNvPr>
          <p:cNvSpPr txBox="1"/>
          <p:nvPr/>
        </p:nvSpPr>
        <p:spPr>
          <a:xfrm>
            <a:off x="4312628" y="731033"/>
            <a:ext cx="6093068"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experiment</a:t>
            </a:r>
            <a:endParaRPr lang="en-GB" dirty="0"/>
          </a:p>
        </p:txBody>
      </p:sp>
      <p:sp>
        <p:nvSpPr>
          <p:cNvPr id="6" name="TextBox 5">
            <a:extLst>
              <a:ext uri="{FF2B5EF4-FFF2-40B4-BE49-F238E27FC236}">
                <a16:creationId xmlns:a16="http://schemas.microsoft.com/office/drawing/2014/main" id="{D5C1B517-4B21-094D-977E-3818476B474C}"/>
              </a:ext>
            </a:extLst>
          </p:cNvPr>
          <p:cNvSpPr txBox="1"/>
          <p:nvPr/>
        </p:nvSpPr>
        <p:spPr>
          <a:xfrm>
            <a:off x="4734658" y="2538310"/>
            <a:ext cx="6093068"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NOUN</a:t>
            </a:r>
            <a:endParaRPr lang="en-GB" dirty="0"/>
          </a:p>
        </p:txBody>
      </p:sp>
    </p:spTree>
    <p:extLst>
      <p:ext uri="{BB962C8B-B14F-4D97-AF65-F5344CB8AC3E}">
        <p14:creationId xmlns:p14="http://schemas.microsoft.com/office/powerpoint/2010/main" val="2598559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33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078034" y="1445456"/>
            <a:ext cx="10515600" cy="253831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We carried out many experiments in our recent science learning.</a:t>
            </a:r>
            <a:endParaRPr lang="en-GB" i="1" dirty="0"/>
          </a:p>
        </p:txBody>
      </p:sp>
      <p:sp>
        <p:nvSpPr>
          <p:cNvPr id="3" name="Title 1">
            <a:extLst>
              <a:ext uri="{FF2B5EF4-FFF2-40B4-BE49-F238E27FC236}">
                <a16:creationId xmlns:a16="http://schemas.microsoft.com/office/drawing/2014/main" id="{3B48B61B-1571-8648-CD4D-6C31A57622D4}"/>
              </a:ext>
            </a:extLst>
          </p:cNvPr>
          <p:cNvSpPr txBox="1">
            <a:spLocks/>
          </p:cNvSpPr>
          <p:nvPr/>
        </p:nvSpPr>
        <p:spPr>
          <a:xfrm>
            <a:off x="7842738" y="2303586"/>
            <a:ext cx="3622431" cy="950838"/>
          </a:xfrm>
          <a:prstGeom prst="rect">
            <a:avLst/>
          </a:prstGeom>
          <a:solidFill>
            <a:schemeClr val="bg1">
              <a:lumMod val="95000"/>
            </a:schemeClr>
          </a:solidFill>
        </p:spPr>
        <p:txBody>
          <a:bodyPr vert="horz" lIns="91440" tIns="45720" rIns="91440" bIns="45720" rtlCol="0" anchor="b">
            <a:normAutofit fontScale="75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__________</a:t>
            </a:r>
            <a:endParaRPr lang="en-GB" i="1" dirty="0"/>
          </a:p>
        </p:txBody>
      </p:sp>
    </p:spTree>
    <p:extLst>
      <p:ext uri="{BB962C8B-B14F-4D97-AF65-F5344CB8AC3E}">
        <p14:creationId xmlns:p14="http://schemas.microsoft.com/office/powerpoint/2010/main" val="3297174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Practise and Apply</a:t>
            </a:r>
            <a:r>
              <a:rPr lang="en-GB" dirty="0">
                <a:latin typeface="Twinkl Cursive Looped" panose="02000000000000000000" pitchFamily="2" charset="0"/>
              </a:rPr>
              <a:t>.</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427662873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Can you spot the spelling rule words and the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04637630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0" y="246185"/>
            <a:ext cx="12191999" cy="6611814"/>
          </a:xfrm>
        </p:spPr>
        <p:txBody>
          <a:bodyPr>
            <a:noAutofit/>
          </a:bodyPr>
          <a:lstStyle/>
          <a:p>
            <a:r>
              <a:rPr lang="en-GB" sz="3500" b="1" dirty="0">
                <a:solidFill>
                  <a:srgbClr val="000000"/>
                </a:solidFill>
                <a:latin typeface="Twinkl Cursive Looped" panose="02000000000000000000" pitchFamily="2" charset="0"/>
                <a:ea typeface="Times New Roman" panose="02020603050405020304" pitchFamily="18" charset="0"/>
              </a:rPr>
              <a:t>Changing Land (Scotland)   </a:t>
            </a:r>
            <a:br>
              <a:rPr lang="en-GB" sz="3500" b="1" dirty="0">
                <a:solidFill>
                  <a:srgbClr val="000000"/>
                </a:solidFill>
                <a:latin typeface="Twinkl Cursive Looped" panose="02000000000000000000" pitchFamily="2" charset="0"/>
                <a:ea typeface="Times New Roman" panose="02020603050405020304" pitchFamily="18" charset="0"/>
              </a:rPr>
            </a:br>
            <a:r>
              <a:rPr lang="en-GB" sz="3500" b="1" dirty="0">
                <a:solidFill>
                  <a:srgbClr val="000000"/>
                </a:solidFill>
                <a:latin typeface="Twinkl Cursive Looped" panose="02000000000000000000" pitchFamily="2" charset="0"/>
                <a:ea typeface="Times New Roman" panose="02020603050405020304" pitchFamily="18" charset="0"/>
              </a:rPr>
              <a:t>The Future</a:t>
            </a:r>
            <a:br>
              <a:rPr lang="en-GB" sz="3500" b="1" dirty="0">
                <a:solidFill>
                  <a:srgbClr val="000000"/>
                </a:solidFill>
                <a:latin typeface="Twinkl Cursive Looped" panose="02000000000000000000" pitchFamily="2" charset="0"/>
                <a:ea typeface="Times New Roman" panose="02020603050405020304" pitchFamily="18" charset="0"/>
              </a:rPr>
            </a:br>
            <a:br>
              <a:rPr lang="en-GB" sz="3500" dirty="0">
                <a:solidFill>
                  <a:srgbClr val="000000"/>
                </a:solidFill>
                <a:latin typeface="Twinkl Cursive Looped" panose="02000000000000000000" pitchFamily="2" charset="0"/>
                <a:ea typeface="Times New Roman" panose="02020603050405020304" pitchFamily="18" charset="0"/>
              </a:rPr>
            </a:br>
            <a:r>
              <a:rPr lang="en-GB" sz="3500" dirty="0">
                <a:solidFill>
                  <a:srgbClr val="000000"/>
                </a:solidFill>
                <a:latin typeface="Twinkl Cursive Looped" panose="02000000000000000000" pitchFamily="2" charset="0"/>
                <a:ea typeface="Times New Roman" panose="02020603050405020304" pitchFamily="18" charset="0"/>
              </a:rPr>
              <a:t>It is no surprise that land use continues to change in some of our towns and cities.  We are caught in the middle of progression and future projects which may be the cause of many changes.  For example, astronauts travelling to space which would receive great applause from s[ace explorers.  In Colchester, as more retail parks were built around the town, people were fraught with worry as fewer people entered the town centre.  Less families of parents, sons and daughters making a visit.  Old buildings such as slaughter houses were converted into different uses: a new art gallery built, the bus station changed to a lively café. </a:t>
            </a:r>
            <a:endParaRPr lang="en-GB" sz="3500" i="0" dirty="0">
              <a:solidFill>
                <a:srgbClr val="333333"/>
              </a:solidFill>
              <a:effectLst/>
              <a:latin typeface="Twinkl Cursive Looped" panose="02000000000000000000" pitchFamily="2" charset="0"/>
            </a:endParaRPr>
          </a:p>
        </p:txBody>
      </p:sp>
    </p:spTree>
    <p:extLst>
      <p:ext uri="{BB962C8B-B14F-4D97-AF65-F5344CB8AC3E}">
        <p14:creationId xmlns:p14="http://schemas.microsoft.com/office/powerpoint/2010/main" val="222258334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0" y="1"/>
            <a:ext cx="12191999" cy="6858000"/>
          </a:xfrm>
        </p:spPr>
        <p:txBody>
          <a:bodyPr>
            <a:noAutofit/>
          </a:bodyPr>
          <a:lstStyle/>
          <a:p>
            <a:r>
              <a:rPr lang="en-GB" sz="3500" b="1" dirty="0">
                <a:solidFill>
                  <a:srgbClr val="000000"/>
                </a:solidFill>
                <a:latin typeface="Twinkl Cursive Looped" panose="02000000000000000000" pitchFamily="2" charset="0"/>
                <a:ea typeface="Times New Roman" panose="02020603050405020304" pitchFamily="18" charset="0"/>
              </a:rPr>
              <a:t>Changing Land (Scotland)</a:t>
            </a:r>
            <a:br>
              <a:rPr lang="en-GB" sz="3500" b="1" dirty="0">
                <a:solidFill>
                  <a:srgbClr val="000000"/>
                </a:solidFill>
                <a:latin typeface="Twinkl Cursive Looped" panose="02000000000000000000" pitchFamily="2" charset="0"/>
                <a:ea typeface="Times New Roman" panose="02020603050405020304" pitchFamily="18" charset="0"/>
              </a:rPr>
            </a:br>
            <a:r>
              <a:rPr lang="en-GB" sz="3500" b="1" dirty="0">
                <a:solidFill>
                  <a:srgbClr val="000000"/>
                </a:solidFill>
                <a:latin typeface="Twinkl Cursive Looped" panose="02000000000000000000" pitchFamily="2" charset="0"/>
                <a:ea typeface="Times New Roman" panose="02020603050405020304" pitchFamily="18" charset="0"/>
              </a:rPr>
              <a:t>The Future</a:t>
            </a:r>
            <a:br>
              <a:rPr lang="en-GB" sz="3500" dirty="0">
                <a:solidFill>
                  <a:srgbClr val="000000"/>
                </a:solidFill>
                <a:latin typeface="Twinkl Cursive Looped" panose="02000000000000000000" pitchFamily="2" charset="0"/>
                <a:ea typeface="Times New Roman" panose="02020603050405020304" pitchFamily="18" charset="0"/>
              </a:rPr>
            </a:br>
            <a:br>
              <a:rPr lang="en-GB" sz="3500" dirty="0">
                <a:solidFill>
                  <a:srgbClr val="000000"/>
                </a:solidFill>
                <a:latin typeface="Twinkl Cursive Looped" panose="02000000000000000000" pitchFamily="2" charset="0"/>
                <a:ea typeface="Times New Roman" panose="02020603050405020304" pitchFamily="18" charset="0"/>
              </a:rPr>
            </a:br>
            <a:r>
              <a:rPr lang="en-GB" sz="3500" dirty="0">
                <a:solidFill>
                  <a:srgbClr val="000000"/>
                </a:solidFill>
                <a:latin typeface="Twinkl Cursive Looped" panose="02000000000000000000" pitchFamily="2" charset="0"/>
                <a:ea typeface="Times New Roman" panose="02020603050405020304" pitchFamily="18" charset="0"/>
              </a:rPr>
              <a:t>It is no </a:t>
            </a:r>
            <a:r>
              <a:rPr lang="en-GB" sz="3500" dirty="0">
                <a:solidFill>
                  <a:srgbClr val="000000"/>
                </a:solidFill>
                <a:highlight>
                  <a:srgbClr val="FFFF00"/>
                </a:highlight>
                <a:latin typeface="Twinkl Cursive Looped" panose="02000000000000000000" pitchFamily="2" charset="0"/>
                <a:ea typeface="Times New Roman" panose="02020603050405020304" pitchFamily="18" charset="0"/>
              </a:rPr>
              <a:t>surprise</a:t>
            </a:r>
            <a:r>
              <a:rPr lang="en-GB" sz="3500" dirty="0">
                <a:solidFill>
                  <a:srgbClr val="000000"/>
                </a:solidFill>
                <a:latin typeface="Twinkl Cursive Looped" panose="02000000000000000000" pitchFamily="2" charset="0"/>
                <a:ea typeface="Times New Roman" panose="02020603050405020304" pitchFamily="18" charset="0"/>
              </a:rPr>
              <a:t> that land use continues to change in some of our towns and cities.  We are </a:t>
            </a:r>
            <a:r>
              <a:rPr lang="en-GB" sz="3500" dirty="0">
                <a:solidFill>
                  <a:srgbClr val="000000"/>
                </a:solidFill>
                <a:highlight>
                  <a:srgbClr val="FFFF00"/>
                </a:highlight>
                <a:latin typeface="Twinkl Cursive Looped" panose="02000000000000000000" pitchFamily="2" charset="0"/>
                <a:ea typeface="Times New Roman" panose="02020603050405020304" pitchFamily="18" charset="0"/>
              </a:rPr>
              <a:t>caught</a:t>
            </a:r>
            <a:r>
              <a:rPr lang="en-GB" sz="3500" dirty="0">
                <a:solidFill>
                  <a:srgbClr val="000000"/>
                </a:solidFill>
                <a:latin typeface="Twinkl Cursive Looped" panose="02000000000000000000" pitchFamily="2" charset="0"/>
                <a:ea typeface="Times New Roman" panose="02020603050405020304" pitchFamily="18" charset="0"/>
              </a:rPr>
              <a:t> in the middle of progression and future projects which may be the </a:t>
            </a:r>
            <a:r>
              <a:rPr lang="en-GB" sz="3500" dirty="0">
                <a:solidFill>
                  <a:srgbClr val="000000"/>
                </a:solidFill>
                <a:highlight>
                  <a:srgbClr val="FFFF00"/>
                </a:highlight>
                <a:latin typeface="Twinkl Cursive Looped" panose="02000000000000000000" pitchFamily="2" charset="0"/>
                <a:ea typeface="Times New Roman" panose="02020603050405020304" pitchFamily="18" charset="0"/>
              </a:rPr>
              <a:t>cause</a:t>
            </a:r>
            <a:r>
              <a:rPr lang="en-GB" sz="3500" dirty="0">
                <a:solidFill>
                  <a:srgbClr val="000000"/>
                </a:solidFill>
                <a:latin typeface="Twinkl Cursive Looped" panose="02000000000000000000" pitchFamily="2" charset="0"/>
                <a:ea typeface="Times New Roman" panose="02020603050405020304" pitchFamily="18" charset="0"/>
              </a:rPr>
              <a:t> of many changes.  For example, </a:t>
            </a:r>
            <a:r>
              <a:rPr lang="en-GB" sz="3500" dirty="0">
                <a:solidFill>
                  <a:srgbClr val="000000"/>
                </a:solidFill>
                <a:highlight>
                  <a:srgbClr val="FFFF00"/>
                </a:highlight>
                <a:latin typeface="Twinkl Cursive Looped" panose="02000000000000000000" pitchFamily="2" charset="0"/>
                <a:ea typeface="Times New Roman" panose="02020603050405020304" pitchFamily="18" charset="0"/>
              </a:rPr>
              <a:t>astronauts</a:t>
            </a:r>
            <a:r>
              <a:rPr lang="en-GB" sz="3500" dirty="0">
                <a:solidFill>
                  <a:srgbClr val="000000"/>
                </a:solidFill>
                <a:latin typeface="Twinkl Cursive Looped" panose="02000000000000000000" pitchFamily="2" charset="0"/>
                <a:ea typeface="Times New Roman" panose="02020603050405020304" pitchFamily="18" charset="0"/>
              </a:rPr>
              <a:t> travelling to space which would receive great </a:t>
            </a:r>
            <a:r>
              <a:rPr lang="en-GB" sz="3500" dirty="0">
                <a:solidFill>
                  <a:srgbClr val="000000"/>
                </a:solidFill>
                <a:highlight>
                  <a:srgbClr val="FFFF00"/>
                </a:highlight>
                <a:latin typeface="Twinkl Cursive Looped" panose="02000000000000000000" pitchFamily="2" charset="0"/>
                <a:ea typeface="Times New Roman" panose="02020603050405020304" pitchFamily="18" charset="0"/>
              </a:rPr>
              <a:t>applause</a:t>
            </a:r>
            <a:r>
              <a:rPr lang="en-GB" sz="3500" dirty="0">
                <a:solidFill>
                  <a:srgbClr val="000000"/>
                </a:solidFill>
                <a:latin typeface="Twinkl Cursive Looped" panose="02000000000000000000" pitchFamily="2" charset="0"/>
                <a:ea typeface="Times New Roman" panose="02020603050405020304" pitchFamily="18" charset="0"/>
              </a:rPr>
              <a:t> from space explorers.</a:t>
            </a:r>
            <a:br>
              <a:rPr lang="en-GB" sz="3500" dirty="0">
                <a:solidFill>
                  <a:srgbClr val="000000"/>
                </a:solidFill>
                <a:latin typeface="Twinkl Cursive Looped" panose="02000000000000000000" pitchFamily="2" charset="0"/>
                <a:ea typeface="Times New Roman" panose="02020603050405020304" pitchFamily="18" charset="0"/>
              </a:rPr>
            </a:br>
            <a:r>
              <a:rPr lang="en-GB" sz="3500" dirty="0">
                <a:solidFill>
                  <a:srgbClr val="000000"/>
                </a:solidFill>
                <a:latin typeface="Twinkl Cursive Looped" panose="02000000000000000000" pitchFamily="2" charset="0"/>
                <a:ea typeface="Times New Roman" panose="02020603050405020304" pitchFamily="18" charset="0"/>
              </a:rPr>
              <a:t>In Colchester, as more retail parks were built around the town, people were </a:t>
            </a:r>
            <a:r>
              <a:rPr lang="en-GB" sz="3500" dirty="0">
                <a:solidFill>
                  <a:srgbClr val="000000"/>
                </a:solidFill>
                <a:highlight>
                  <a:srgbClr val="FFFF00"/>
                </a:highlight>
                <a:latin typeface="Twinkl Cursive Looped" panose="02000000000000000000" pitchFamily="2" charset="0"/>
                <a:ea typeface="Times New Roman" panose="02020603050405020304" pitchFamily="18" charset="0"/>
              </a:rPr>
              <a:t>fraught </a:t>
            </a:r>
            <a:r>
              <a:rPr lang="en-GB" sz="3500" dirty="0">
                <a:solidFill>
                  <a:srgbClr val="000000"/>
                </a:solidFill>
                <a:latin typeface="Twinkl Cursive Looped" panose="02000000000000000000" pitchFamily="2" charset="0"/>
                <a:ea typeface="Times New Roman" panose="02020603050405020304" pitchFamily="18" charset="0"/>
              </a:rPr>
              <a:t>with worry as fewer people entered the town centre. Less families of parents, sons and </a:t>
            </a:r>
            <a:r>
              <a:rPr lang="en-GB" sz="3500" dirty="0">
                <a:solidFill>
                  <a:srgbClr val="000000"/>
                </a:solidFill>
                <a:highlight>
                  <a:srgbClr val="FFFF00"/>
                </a:highlight>
                <a:latin typeface="Twinkl Cursive Looped" panose="02000000000000000000" pitchFamily="2" charset="0"/>
                <a:ea typeface="Times New Roman" panose="02020603050405020304" pitchFamily="18" charset="0"/>
              </a:rPr>
              <a:t>daughters</a:t>
            </a:r>
            <a:r>
              <a:rPr lang="en-GB" sz="3500" dirty="0">
                <a:solidFill>
                  <a:srgbClr val="000000"/>
                </a:solidFill>
                <a:latin typeface="Twinkl Cursive Looped" panose="02000000000000000000" pitchFamily="2" charset="0"/>
                <a:ea typeface="Times New Roman" panose="02020603050405020304" pitchFamily="18" charset="0"/>
              </a:rPr>
              <a:t> making a visit.  Old buildings such as </a:t>
            </a:r>
            <a:r>
              <a:rPr lang="en-GB" sz="3500" dirty="0">
                <a:solidFill>
                  <a:srgbClr val="000000"/>
                </a:solidFill>
                <a:highlight>
                  <a:srgbClr val="FFFF00"/>
                </a:highlight>
                <a:latin typeface="Twinkl Cursive Looped" panose="02000000000000000000" pitchFamily="2" charset="0"/>
                <a:ea typeface="Times New Roman" panose="02020603050405020304" pitchFamily="18" charset="0"/>
              </a:rPr>
              <a:t>slaughter </a:t>
            </a:r>
            <a:r>
              <a:rPr lang="en-GB" sz="3500" dirty="0">
                <a:solidFill>
                  <a:srgbClr val="000000"/>
                </a:solidFill>
                <a:latin typeface="Twinkl Cursive Looped" panose="02000000000000000000" pitchFamily="2" charset="0"/>
                <a:ea typeface="Times New Roman" panose="02020603050405020304" pitchFamily="18" charset="0"/>
              </a:rPr>
              <a:t>houses were converted into different uses: a new art gallery built, the bus station changed to a lively café. </a:t>
            </a:r>
            <a:endParaRPr lang="en-GB" sz="2800" i="0" dirty="0">
              <a:solidFill>
                <a:srgbClr val="333333"/>
              </a:solidFill>
              <a:effectLst/>
              <a:latin typeface="Twinkl Cursive Looped" panose="02000000000000000000" pitchFamily="2" charset="0"/>
            </a:endParaRPr>
          </a:p>
        </p:txBody>
      </p:sp>
    </p:spTree>
    <p:extLst>
      <p:ext uri="{BB962C8B-B14F-4D97-AF65-F5344CB8AC3E}">
        <p14:creationId xmlns:p14="http://schemas.microsoft.com/office/powerpoint/2010/main" val="110882219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Write this sentence as I dictate it to you.</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44314078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26784-A357-92CE-B6B1-8F248D3D6650}"/>
              </a:ext>
            </a:extLst>
          </p:cNvPr>
          <p:cNvSpPr>
            <a:spLocks noGrp="1"/>
          </p:cNvSpPr>
          <p:nvPr>
            <p:ph type="title"/>
          </p:nvPr>
        </p:nvSpPr>
        <p:spPr>
          <a:xfrm>
            <a:off x="844550" y="1992086"/>
            <a:ext cx="10515600" cy="3762375"/>
          </a:xfrm>
        </p:spPr>
        <p:txBody>
          <a:bodyPr>
            <a:normAutofit/>
          </a:bodyPr>
          <a:lstStyle/>
          <a:p>
            <a:r>
              <a:rPr lang="en-GB" dirty="0">
                <a:solidFill>
                  <a:srgbClr val="000000"/>
                </a:solidFill>
                <a:latin typeface="Twinkl Cursive Looped" panose="02000000000000000000" pitchFamily="2" charset="0"/>
                <a:ea typeface="Times New Roman" panose="02020603050405020304" pitchFamily="18" charset="0"/>
              </a:rPr>
              <a:t>Less families of parents, sons and daughters making a visit.</a:t>
            </a:r>
            <a:endParaRPr lang="en-GB" dirty="0"/>
          </a:p>
        </p:txBody>
      </p:sp>
      <p:sp>
        <p:nvSpPr>
          <p:cNvPr id="3" name="Text Placeholder 2">
            <a:extLst>
              <a:ext uri="{FF2B5EF4-FFF2-40B4-BE49-F238E27FC236}">
                <a16:creationId xmlns:a16="http://schemas.microsoft.com/office/drawing/2014/main" id="{2C093CA3-7411-8BC7-47E4-02215E91DB7B}"/>
              </a:ext>
            </a:extLst>
          </p:cNvPr>
          <p:cNvSpPr>
            <a:spLocks noGrp="1"/>
          </p:cNvSpPr>
          <p:nvPr>
            <p:ph type="body" idx="1"/>
          </p:nvPr>
        </p:nvSpPr>
        <p:spPr>
          <a:xfrm>
            <a:off x="844550" y="209551"/>
            <a:ext cx="10515600" cy="1500187"/>
          </a:xfrm>
        </p:spPr>
        <p:txBody>
          <a:bodyPr/>
          <a:lstStyle/>
          <a:p>
            <a:r>
              <a:rPr lang="en-GB" dirty="0"/>
              <a:t>Did you write it correctly?</a:t>
            </a:r>
          </a:p>
          <a:p>
            <a:r>
              <a:rPr lang="en-GB" dirty="0"/>
              <a:t>Edit your work and make sure you have it correct.</a:t>
            </a:r>
          </a:p>
          <a:p>
            <a:r>
              <a:rPr lang="en-GB" dirty="0"/>
              <a:t>Can you underline the spelling word that we have covered in this session?</a:t>
            </a:r>
          </a:p>
        </p:txBody>
      </p:sp>
    </p:spTree>
    <p:extLst>
      <p:ext uri="{BB962C8B-B14F-4D97-AF65-F5344CB8AC3E}">
        <p14:creationId xmlns:p14="http://schemas.microsoft.com/office/powerpoint/2010/main" val="8894811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Do you remember this challenge word?</a:t>
            </a:r>
          </a:p>
        </p:txBody>
      </p:sp>
    </p:spTree>
    <p:extLst>
      <p:ext uri="{BB962C8B-B14F-4D97-AF65-F5344CB8AC3E}">
        <p14:creationId xmlns:p14="http://schemas.microsoft.com/office/powerpoint/2010/main" val="76000396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469571" y="1518558"/>
            <a:ext cx="9046029" cy="3416320"/>
          </a:xfrm>
          <a:prstGeom prst="rect">
            <a:avLst/>
          </a:prstGeom>
          <a:noFill/>
        </p:spPr>
        <p:txBody>
          <a:bodyPr wrap="square" rtlCol="0">
            <a:spAutoFit/>
          </a:bodyPr>
          <a:lstStyle/>
          <a:p>
            <a:r>
              <a:rPr lang="en-GB" sz="7200" dirty="0">
                <a:latin typeface="Twinkl Cursive Looped" panose="02000000000000000000" pitchFamily="2" charset="0"/>
              </a:rPr>
              <a:t>Year 5  - Autumn 1</a:t>
            </a:r>
          </a:p>
          <a:p>
            <a:r>
              <a:rPr lang="en-GB" sz="7200" dirty="0">
                <a:latin typeface="Twinkl Cursive Looped" panose="02000000000000000000" pitchFamily="2" charset="0"/>
              </a:rPr>
              <a:t>Week 3 - Wednesday</a:t>
            </a:r>
          </a:p>
          <a:p>
            <a:endParaRPr lang="en-GB" sz="7200" dirty="0"/>
          </a:p>
        </p:txBody>
      </p:sp>
    </p:spTree>
    <p:extLst>
      <p:ext uri="{BB962C8B-B14F-4D97-AF65-F5344CB8AC3E}">
        <p14:creationId xmlns:p14="http://schemas.microsoft.com/office/powerpoint/2010/main" val="257506976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48F329C-1150-422E-895C-1E6148A881F8}"/>
              </a:ext>
            </a:extLst>
          </p:cNvPr>
          <p:cNvPicPr>
            <a:picLocks noChangeAspect="1"/>
          </p:cNvPicPr>
          <p:nvPr/>
        </p:nvPicPr>
        <p:blipFill rotWithShape="1">
          <a:blip r:embed="rId3"/>
          <a:srcRect l="27500" t="18016" r="28594" b="9727"/>
          <a:stretch/>
        </p:blipFill>
        <p:spPr>
          <a:xfrm>
            <a:off x="742950" y="0"/>
            <a:ext cx="10344150" cy="6627502"/>
          </a:xfrm>
          <a:prstGeom prst="rect">
            <a:avLst/>
          </a:prstGeom>
        </p:spPr>
      </p:pic>
    </p:spTree>
    <p:extLst>
      <p:ext uri="{BB962C8B-B14F-4D97-AF65-F5344CB8AC3E}">
        <p14:creationId xmlns:p14="http://schemas.microsoft.com/office/powerpoint/2010/main" val="275537864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Revisit and Review</a:t>
            </a:r>
            <a:r>
              <a:rPr lang="en-GB" dirty="0">
                <a:latin typeface="Twinkl Cursive Looped" panose="02000000000000000000" pitchFamily="2" charset="0"/>
              </a:rPr>
              <a:t>…</a:t>
            </a:r>
          </a:p>
        </p:txBody>
      </p:sp>
    </p:spTree>
    <p:extLst>
      <p:ext uri="{BB962C8B-B14F-4D97-AF65-F5344CB8AC3E}">
        <p14:creationId xmlns:p14="http://schemas.microsoft.com/office/powerpoint/2010/main" val="316283904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Do you remember this challenge word?</a:t>
            </a:r>
          </a:p>
        </p:txBody>
      </p:sp>
    </p:spTree>
    <p:extLst>
      <p:ext uri="{BB962C8B-B14F-4D97-AF65-F5344CB8AC3E}">
        <p14:creationId xmlns:p14="http://schemas.microsoft.com/office/powerpoint/2010/main" val="208365199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4096488"/>
            <a:ext cx="10515600" cy="2438232"/>
          </a:xfrm>
        </p:spPr>
        <p:txBody>
          <a:bodyPr>
            <a:normAutofit/>
          </a:bodyPr>
          <a:lstStyle/>
          <a:p>
            <a:pPr algn="ctr"/>
            <a:r>
              <a:rPr lang="en-GB" dirty="0">
                <a:latin typeface="Twinkl Cursive Looped" panose="02000000000000000000" pitchFamily="2" charset="0"/>
              </a:rPr>
              <a:t>Definition - an unexpected or astonishing event, fact, etc.</a:t>
            </a:r>
          </a:p>
        </p:txBody>
      </p:sp>
      <p:sp>
        <p:nvSpPr>
          <p:cNvPr id="4" name="TextBox 3">
            <a:extLst>
              <a:ext uri="{FF2B5EF4-FFF2-40B4-BE49-F238E27FC236}">
                <a16:creationId xmlns:a16="http://schemas.microsoft.com/office/drawing/2014/main" id="{F96A6493-63FA-ED90-4615-176894082B3A}"/>
              </a:ext>
            </a:extLst>
          </p:cNvPr>
          <p:cNvSpPr txBox="1"/>
          <p:nvPr/>
        </p:nvSpPr>
        <p:spPr>
          <a:xfrm>
            <a:off x="4084027" y="323280"/>
            <a:ext cx="6093068"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surprise </a:t>
            </a:r>
            <a:endParaRPr lang="en-GB" dirty="0"/>
          </a:p>
        </p:txBody>
      </p:sp>
      <p:sp>
        <p:nvSpPr>
          <p:cNvPr id="6" name="TextBox 5">
            <a:extLst>
              <a:ext uri="{FF2B5EF4-FFF2-40B4-BE49-F238E27FC236}">
                <a16:creationId xmlns:a16="http://schemas.microsoft.com/office/drawing/2014/main" id="{A443EF8D-9FE6-A18E-1A79-5CCA82C9B345}"/>
              </a:ext>
            </a:extLst>
          </p:cNvPr>
          <p:cNvSpPr txBox="1"/>
          <p:nvPr/>
        </p:nvSpPr>
        <p:spPr>
          <a:xfrm>
            <a:off x="4224704" y="1922752"/>
            <a:ext cx="6093068"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NOUN</a:t>
            </a:r>
            <a:endParaRPr lang="en-GB" dirty="0"/>
          </a:p>
        </p:txBody>
      </p:sp>
      <p:pic>
        <p:nvPicPr>
          <p:cNvPr id="7" name="Picture 6">
            <a:extLst>
              <a:ext uri="{FF2B5EF4-FFF2-40B4-BE49-F238E27FC236}">
                <a16:creationId xmlns:a16="http://schemas.microsoft.com/office/drawing/2014/main" id="{64372120-71DB-23BB-8DBB-D229602C7B47}"/>
              </a:ext>
            </a:extLst>
          </p:cNvPr>
          <p:cNvPicPr>
            <a:picLocks noChangeAspect="1"/>
          </p:cNvPicPr>
          <p:nvPr/>
        </p:nvPicPr>
        <p:blipFill rotWithShape="1">
          <a:blip r:embed="rId3"/>
          <a:srcRect b="11553"/>
          <a:stretch/>
        </p:blipFill>
        <p:spPr>
          <a:xfrm>
            <a:off x="654957" y="534080"/>
            <a:ext cx="2057400" cy="1962936"/>
          </a:xfrm>
          <a:prstGeom prst="rect">
            <a:avLst/>
          </a:prstGeom>
        </p:spPr>
      </p:pic>
    </p:spTree>
    <p:extLst>
      <p:ext uri="{BB962C8B-B14F-4D97-AF65-F5344CB8AC3E}">
        <p14:creationId xmlns:p14="http://schemas.microsoft.com/office/powerpoint/2010/main" val="278183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2377440"/>
            <a:ext cx="10515600" cy="2438232"/>
          </a:xfrm>
        </p:spPr>
        <p:txBody>
          <a:bodyPr>
            <a:normAutofit/>
          </a:bodyPr>
          <a:lstStyle/>
          <a:p>
            <a:pPr algn="ctr"/>
            <a:r>
              <a:rPr lang="en-GB" dirty="0">
                <a:latin typeface="Twinkl Cursive Looped" panose="02000000000000000000" pitchFamily="2" charset="0"/>
              </a:rPr>
              <a:t>The bus tour was full of surprises.</a:t>
            </a:r>
          </a:p>
        </p:txBody>
      </p:sp>
      <p:sp>
        <p:nvSpPr>
          <p:cNvPr id="5" name="Title 1">
            <a:extLst>
              <a:ext uri="{FF2B5EF4-FFF2-40B4-BE49-F238E27FC236}">
                <a16:creationId xmlns:a16="http://schemas.microsoft.com/office/drawing/2014/main" id="{180AC236-66EB-A85D-CD0E-EC9A6452C63F}"/>
              </a:ext>
            </a:extLst>
          </p:cNvPr>
          <p:cNvSpPr txBox="1">
            <a:spLocks/>
          </p:cNvSpPr>
          <p:nvPr/>
        </p:nvSpPr>
        <p:spPr>
          <a:xfrm>
            <a:off x="4343400" y="4025097"/>
            <a:ext cx="3200400" cy="790575"/>
          </a:xfrm>
          <a:prstGeom prst="rect">
            <a:avLst/>
          </a:prstGeom>
          <a:solidFill>
            <a:schemeClr val="bg1">
              <a:lumMod val="95000"/>
            </a:schemeClr>
          </a:solidFill>
        </p:spPr>
        <p:txBody>
          <a:bodyPr vert="horz" lIns="91440" tIns="45720" rIns="91440" bIns="45720" rtlCol="0" anchor="b">
            <a:normAutofit fontScale="67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_________</a:t>
            </a:r>
            <a:endParaRPr lang="en-GB" i="1" dirty="0"/>
          </a:p>
        </p:txBody>
      </p:sp>
    </p:spTree>
    <p:extLst>
      <p:ext uri="{BB962C8B-B14F-4D97-AF65-F5344CB8AC3E}">
        <p14:creationId xmlns:p14="http://schemas.microsoft.com/office/powerpoint/2010/main" val="4261327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Do you remember this challenge word?</a:t>
            </a:r>
          </a:p>
        </p:txBody>
      </p:sp>
    </p:spTree>
    <p:extLst>
      <p:ext uri="{BB962C8B-B14F-4D97-AF65-F5344CB8AC3E}">
        <p14:creationId xmlns:p14="http://schemas.microsoft.com/office/powerpoint/2010/main" val="104099348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04311" y="4090178"/>
            <a:ext cx="11043139" cy="2643275"/>
          </a:xfrm>
        </p:spPr>
        <p:txBody>
          <a:bodyPr>
            <a:normAutofit/>
          </a:bodyPr>
          <a:lstStyle/>
          <a:p>
            <a:pPr algn="ctr"/>
            <a:r>
              <a:rPr lang="en-GB" sz="4400" dirty="0">
                <a:latin typeface="Twinkl Cursive Looped" panose="02000000000000000000" pitchFamily="2" charset="0"/>
              </a:rPr>
              <a:t>Definition – a vehicle consisting of two wheels held in a frame one behind the other, propelled by pedals and steered with handlebars attached to the front wheel.</a:t>
            </a:r>
            <a:endParaRPr lang="en-GB" dirty="0">
              <a:latin typeface="Twinkl Cursive Looped" panose="02000000000000000000" pitchFamily="2" charset="0"/>
            </a:endParaRPr>
          </a:p>
        </p:txBody>
      </p:sp>
      <p:pic>
        <p:nvPicPr>
          <p:cNvPr id="3" name="Picture 2">
            <a:extLst>
              <a:ext uri="{FF2B5EF4-FFF2-40B4-BE49-F238E27FC236}">
                <a16:creationId xmlns:a16="http://schemas.microsoft.com/office/drawing/2014/main" id="{D7CA7865-E143-8F29-74B7-12C6DD83B6E1}"/>
              </a:ext>
            </a:extLst>
          </p:cNvPr>
          <p:cNvPicPr>
            <a:picLocks noChangeAspect="1"/>
          </p:cNvPicPr>
          <p:nvPr/>
        </p:nvPicPr>
        <p:blipFill rotWithShape="1">
          <a:blip r:embed="rId3"/>
          <a:srcRect b="11571"/>
          <a:stretch/>
        </p:blipFill>
        <p:spPr>
          <a:xfrm>
            <a:off x="304311" y="343860"/>
            <a:ext cx="2486025" cy="1625618"/>
          </a:xfrm>
          <a:prstGeom prst="rect">
            <a:avLst/>
          </a:prstGeom>
        </p:spPr>
      </p:pic>
      <p:sp>
        <p:nvSpPr>
          <p:cNvPr id="5" name="TextBox 4">
            <a:extLst>
              <a:ext uri="{FF2B5EF4-FFF2-40B4-BE49-F238E27FC236}">
                <a16:creationId xmlns:a16="http://schemas.microsoft.com/office/drawing/2014/main" id="{202271DB-44F4-81E9-2F12-2F6194215650}"/>
              </a:ext>
            </a:extLst>
          </p:cNvPr>
          <p:cNvSpPr txBox="1"/>
          <p:nvPr/>
        </p:nvSpPr>
        <p:spPr>
          <a:xfrm>
            <a:off x="4857750" y="343860"/>
            <a:ext cx="6093068"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bicycle</a:t>
            </a:r>
            <a:endParaRPr lang="en-GB" dirty="0"/>
          </a:p>
        </p:txBody>
      </p:sp>
      <p:sp>
        <p:nvSpPr>
          <p:cNvPr id="7" name="TextBox 6">
            <a:extLst>
              <a:ext uri="{FF2B5EF4-FFF2-40B4-BE49-F238E27FC236}">
                <a16:creationId xmlns:a16="http://schemas.microsoft.com/office/drawing/2014/main" id="{D9B66AFF-DE8A-B2BD-06E5-97C07F10B99A}"/>
              </a:ext>
            </a:extLst>
          </p:cNvPr>
          <p:cNvSpPr txBox="1"/>
          <p:nvPr/>
        </p:nvSpPr>
        <p:spPr>
          <a:xfrm>
            <a:off x="4857750" y="2014165"/>
            <a:ext cx="6093068"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NOUN</a:t>
            </a:r>
            <a:endParaRPr lang="en-GB" dirty="0"/>
          </a:p>
        </p:txBody>
      </p:sp>
    </p:spTree>
    <p:extLst>
      <p:ext uri="{BB962C8B-B14F-4D97-AF65-F5344CB8AC3E}">
        <p14:creationId xmlns:p14="http://schemas.microsoft.com/office/powerpoint/2010/main" val="3784088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My mum repaired the back tyre on my bicycle.</a:t>
            </a:r>
          </a:p>
        </p:txBody>
      </p:sp>
      <p:sp>
        <p:nvSpPr>
          <p:cNvPr id="4" name="Title 1">
            <a:extLst>
              <a:ext uri="{FF2B5EF4-FFF2-40B4-BE49-F238E27FC236}">
                <a16:creationId xmlns:a16="http://schemas.microsoft.com/office/drawing/2014/main" id="{430A486D-391A-5673-F584-2984F898B09C}"/>
              </a:ext>
            </a:extLst>
          </p:cNvPr>
          <p:cNvSpPr txBox="1">
            <a:spLocks/>
          </p:cNvSpPr>
          <p:nvPr/>
        </p:nvSpPr>
        <p:spPr>
          <a:xfrm>
            <a:off x="6089650" y="3771900"/>
            <a:ext cx="3200400" cy="790575"/>
          </a:xfrm>
          <a:prstGeom prst="rect">
            <a:avLst/>
          </a:prstGeom>
          <a:solidFill>
            <a:schemeClr val="bg1">
              <a:lumMod val="95000"/>
            </a:schemeClr>
          </a:solidFill>
        </p:spPr>
        <p:txBody>
          <a:bodyPr vert="horz" lIns="91440" tIns="45720" rIns="91440" bIns="45720" rtlCol="0" anchor="b">
            <a:normAutofit fontScale="90000" lnSpcReduction="1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a:t>
            </a:r>
            <a:endParaRPr lang="en-GB" i="1" dirty="0"/>
          </a:p>
        </p:txBody>
      </p:sp>
    </p:spTree>
    <p:extLst>
      <p:ext uri="{BB962C8B-B14F-4D97-AF65-F5344CB8AC3E}">
        <p14:creationId xmlns:p14="http://schemas.microsoft.com/office/powerpoint/2010/main" val="957396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Homophones</a:t>
            </a:r>
            <a:br>
              <a:rPr lang="en-GB" dirty="0">
                <a:latin typeface="Twinkl Cursive Looped" panose="02000000000000000000" pitchFamily="2" charset="0"/>
              </a:rPr>
            </a:br>
            <a:endParaRPr lang="en-GB" dirty="0">
              <a:latin typeface="Twinkl Cursive Looped" panose="02000000000000000000" pitchFamily="2" charset="0"/>
            </a:endParaRPr>
          </a:p>
        </p:txBody>
      </p:sp>
    </p:spTree>
    <p:extLst>
      <p:ext uri="{BB962C8B-B14F-4D97-AF65-F5344CB8AC3E}">
        <p14:creationId xmlns:p14="http://schemas.microsoft.com/office/powerpoint/2010/main" val="37595446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04311" y="4090178"/>
            <a:ext cx="11043139" cy="2643275"/>
          </a:xfrm>
        </p:spPr>
        <p:txBody>
          <a:bodyPr>
            <a:normAutofit/>
          </a:bodyPr>
          <a:lstStyle/>
          <a:p>
            <a:pPr algn="ctr"/>
            <a:r>
              <a:rPr lang="en-GB" sz="4400" dirty="0">
                <a:latin typeface="Twinkl Cursive Looped" panose="02000000000000000000" pitchFamily="2" charset="0"/>
              </a:rPr>
              <a:t>Definition – a vehicle consisting of two wheels held in a frame one behind the other, propelled by pedals and steered with handlebars attached to the front wheel.</a:t>
            </a:r>
            <a:endParaRPr lang="en-GB" dirty="0">
              <a:latin typeface="Twinkl Cursive Looped" panose="02000000000000000000" pitchFamily="2" charset="0"/>
            </a:endParaRPr>
          </a:p>
        </p:txBody>
      </p:sp>
      <p:pic>
        <p:nvPicPr>
          <p:cNvPr id="3" name="Picture 2">
            <a:extLst>
              <a:ext uri="{FF2B5EF4-FFF2-40B4-BE49-F238E27FC236}">
                <a16:creationId xmlns:a16="http://schemas.microsoft.com/office/drawing/2014/main" id="{D7CA7865-E143-8F29-74B7-12C6DD83B6E1}"/>
              </a:ext>
            </a:extLst>
          </p:cNvPr>
          <p:cNvPicPr>
            <a:picLocks noChangeAspect="1"/>
          </p:cNvPicPr>
          <p:nvPr/>
        </p:nvPicPr>
        <p:blipFill rotWithShape="1">
          <a:blip r:embed="rId3"/>
          <a:srcRect b="11571"/>
          <a:stretch/>
        </p:blipFill>
        <p:spPr>
          <a:xfrm>
            <a:off x="304311" y="343860"/>
            <a:ext cx="2486025" cy="1625618"/>
          </a:xfrm>
          <a:prstGeom prst="rect">
            <a:avLst/>
          </a:prstGeom>
        </p:spPr>
      </p:pic>
      <p:sp>
        <p:nvSpPr>
          <p:cNvPr id="5" name="TextBox 4">
            <a:extLst>
              <a:ext uri="{FF2B5EF4-FFF2-40B4-BE49-F238E27FC236}">
                <a16:creationId xmlns:a16="http://schemas.microsoft.com/office/drawing/2014/main" id="{202271DB-44F4-81E9-2F12-2F6194215650}"/>
              </a:ext>
            </a:extLst>
          </p:cNvPr>
          <p:cNvSpPr txBox="1"/>
          <p:nvPr/>
        </p:nvSpPr>
        <p:spPr>
          <a:xfrm>
            <a:off x="4857750" y="343860"/>
            <a:ext cx="6093068"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bicycle</a:t>
            </a:r>
            <a:endParaRPr lang="en-GB" dirty="0"/>
          </a:p>
        </p:txBody>
      </p:sp>
      <p:sp>
        <p:nvSpPr>
          <p:cNvPr id="7" name="TextBox 6">
            <a:extLst>
              <a:ext uri="{FF2B5EF4-FFF2-40B4-BE49-F238E27FC236}">
                <a16:creationId xmlns:a16="http://schemas.microsoft.com/office/drawing/2014/main" id="{D9B66AFF-DE8A-B2BD-06E5-97C07F10B99A}"/>
              </a:ext>
            </a:extLst>
          </p:cNvPr>
          <p:cNvSpPr txBox="1"/>
          <p:nvPr/>
        </p:nvSpPr>
        <p:spPr>
          <a:xfrm>
            <a:off x="4857750" y="2014165"/>
            <a:ext cx="6093068"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NOUN</a:t>
            </a:r>
            <a:endParaRPr lang="en-GB" dirty="0"/>
          </a:p>
        </p:txBody>
      </p:sp>
    </p:spTree>
    <p:extLst>
      <p:ext uri="{BB962C8B-B14F-4D97-AF65-F5344CB8AC3E}">
        <p14:creationId xmlns:p14="http://schemas.microsoft.com/office/powerpoint/2010/main" val="673813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4030394"/>
            <a:ext cx="10515600" cy="1481650"/>
          </a:xfrm>
        </p:spPr>
        <p:txBody>
          <a:bodyPr>
            <a:normAutofit fontScale="90000"/>
          </a:bodyPr>
          <a:lstStyle/>
          <a:p>
            <a:pPr algn="ctr"/>
            <a:r>
              <a:rPr lang="en-GB" dirty="0">
                <a:latin typeface="Twinkl Cursive Looped" panose="02000000000000000000" pitchFamily="2" charset="0"/>
              </a:rPr>
              <a:t>Homophone</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homo =  same </a:t>
            </a:r>
            <a:br>
              <a:rPr lang="en-GB" dirty="0">
                <a:latin typeface="Twinkl Cursive Looped" panose="02000000000000000000" pitchFamily="2" charset="0"/>
              </a:rPr>
            </a:br>
            <a:r>
              <a:rPr lang="en-GB" dirty="0">
                <a:latin typeface="Twinkl Cursive Looped" panose="02000000000000000000" pitchFamily="2" charset="0"/>
              </a:rPr>
              <a:t>phone = sound </a:t>
            </a:r>
            <a:br>
              <a:rPr lang="en-GB" dirty="0">
                <a:latin typeface="Twinkl Cursive Looped" panose="02000000000000000000" pitchFamily="2" charset="0"/>
              </a:rPr>
            </a:br>
            <a:r>
              <a:rPr lang="en-GB" dirty="0">
                <a:latin typeface="Twinkl Cursive Looped" panose="02000000000000000000" pitchFamily="2" charset="0"/>
              </a:rPr>
              <a:t>(from Ancient Greek)</a:t>
            </a:r>
          </a:p>
        </p:txBody>
      </p:sp>
    </p:spTree>
    <p:extLst>
      <p:ext uri="{BB962C8B-B14F-4D97-AF65-F5344CB8AC3E}">
        <p14:creationId xmlns:p14="http://schemas.microsoft.com/office/powerpoint/2010/main" val="291874783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717550" y="1436914"/>
            <a:ext cx="10515600" cy="3331029"/>
          </a:xfrm>
        </p:spPr>
        <p:txBody>
          <a:bodyPr>
            <a:normAutofit fontScale="90000"/>
          </a:bodyPr>
          <a:lstStyle/>
          <a:p>
            <a:pPr algn="ctr"/>
            <a:r>
              <a:rPr lang="en-GB" dirty="0">
                <a:latin typeface="Twinkl Cursive Looped" panose="02000000000000000000" pitchFamily="2" charset="0"/>
              </a:rPr>
              <a:t>Homophone</a:t>
            </a:r>
            <a:br>
              <a:rPr lang="en-GB" dirty="0">
                <a:latin typeface="Twinkl Cursive Looped" panose="02000000000000000000" pitchFamily="2" charset="0"/>
              </a:rPr>
            </a:br>
            <a:r>
              <a:rPr lang="en-GB" dirty="0">
                <a:latin typeface="Twinkl Cursive Looped" panose="02000000000000000000" pitchFamily="2" charset="0"/>
              </a:rPr>
              <a:t>a word that has the same sound but has a different meaning</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32833730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32114" y="2961763"/>
            <a:ext cx="10515600" cy="1481650"/>
          </a:xfrm>
        </p:spPr>
        <p:txBody>
          <a:bodyPr>
            <a:normAutofit/>
          </a:bodyPr>
          <a:lstStyle/>
          <a:p>
            <a:pPr algn="ctr"/>
            <a:r>
              <a:rPr lang="en-GB" dirty="0">
                <a:latin typeface="Twinkl Cursive Looped" panose="02000000000000000000" pitchFamily="2" charset="0"/>
              </a:rPr>
              <a:t>of</a:t>
            </a:r>
          </a:p>
        </p:txBody>
      </p:sp>
      <p:sp>
        <p:nvSpPr>
          <p:cNvPr id="3" name="Rectangle 2">
            <a:extLst>
              <a:ext uri="{FF2B5EF4-FFF2-40B4-BE49-F238E27FC236}">
                <a16:creationId xmlns:a16="http://schemas.microsoft.com/office/drawing/2014/main" id="{13BB5EC0-7A96-4D29-A835-6FAE896C31A4}"/>
              </a:ext>
            </a:extLst>
          </p:cNvPr>
          <p:cNvSpPr/>
          <p:nvPr/>
        </p:nvSpPr>
        <p:spPr>
          <a:xfrm>
            <a:off x="6419850" y="3545341"/>
            <a:ext cx="400050" cy="88174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6626" name="Picture 2" descr="Opposites, Whole, Part Words. Educational English Memo Card with Antonyms  Flat Vector Template. Stock Vector - Illustration of background, cards:  182236985">
            <a:extLst>
              <a:ext uri="{FF2B5EF4-FFF2-40B4-BE49-F238E27FC236}">
                <a16:creationId xmlns:a16="http://schemas.microsoft.com/office/drawing/2014/main" id="{FEFA3860-D113-4298-ADC1-FADDD748A6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413" y="242888"/>
            <a:ext cx="2543175" cy="18002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6610C0C-EBF7-4CB9-8CE8-96052C6EA8C9}"/>
              </a:ext>
            </a:extLst>
          </p:cNvPr>
          <p:cNvSpPr txBox="1"/>
          <p:nvPr/>
        </p:nvSpPr>
        <p:spPr>
          <a:xfrm>
            <a:off x="547688" y="2350122"/>
            <a:ext cx="2247900" cy="923330"/>
          </a:xfrm>
          <a:prstGeom prst="rect">
            <a:avLst/>
          </a:prstGeom>
          <a:noFill/>
        </p:spPr>
        <p:txBody>
          <a:bodyPr wrap="square" rtlCol="0">
            <a:spAutoFit/>
          </a:bodyPr>
          <a:lstStyle/>
          <a:p>
            <a:r>
              <a:rPr lang="en-GB" dirty="0"/>
              <a:t>of - relationship between part and whole</a:t>
            </a:r>
          </a:p>
        </p:txBody>
      </p:sp>
    </p:spTree>
    <p:extLst>
      <p:ext uri="{BB962C8B-B14F-4D97-AF65-F5344CB8AC3E}">
        <p14:creationId xmlns:p14="http://schemas.microsoft.com/office/powerpoint/2010/main" val="333448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62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off</a:t>
            </a:r>
          </a:p>
        </p:txBody>
      </p:sp>
      <p:sp>
        <p:nvSpPr>
          <p:cNvPr id="3" name="Rectangle 2">
            <a:extLst>
              <a:ext uri="{FF2B5EF4-FFF2-40B4-BE49-F238E27FC236}">
                <a16:creationId xmlns:a16="http://schemas.microsoft.com/office/drawing/2014/main" id="{0366E0B6-702E-4814-82C6-08CA2D13F3C9}"/>
              </a:ext>
            </a:extLst>
          </p:cNvPr>
          <p:cNvSpPr/>
          <p:nvPr/>
        </p:nvSpPr>
        <p:spPr>
          <a:xfrm>
            <a:off x="5976257" y="3673929"/>
            <a:ext cx="653143" cy="68044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9698" name="Picture 2" descr="Switch Off Cartoon Stock Illustrations – 1,212 Switch Off Cartoon Stock  Illustrations, Vectors &amp; Clipart - Dreamstime">
            <a:extLst>
              <a:ext uri="{FF2B5EF4-FFF2-40B4-BE49-F238E27FC236}">
                <a16:creationId xmlns:a16="http://schemas.microsoft.com/office/drawing/2014/main" id="{4D1A0049-0BA3-4863-A984-6B1A670E21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550" y="600075"/>
            <a:ext cx="2171700" cy="2114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9890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6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past</a:t>
            </a:r>
          </a:p>
        </p:txBody>
      </p:sp>
      <p:sp>
        <p:nvSpPr>
          <p:cNvPr id="3" name="Rectangle 2">
            <a:extLst>
              <a:ext uri="{FF2B5EF4-FFF2-40B4-BE49-F238E27FC236}">
                <a16:creationId xmlns:a16="http://schemas.microsoft.com/office/drawing/2014/main" id="{0366E0B6-702E-4814-82C6-08CA2D13F3C9}"/>
              </a:ext>
            </a:extLst>
          </p:cNvPr>
          <p:cNvSpPr/>
          <p:nvPr/>
        </p:nvSpPr>
        <p:spPr>
          <a:xfrm>
            <a:off x="6210300" y="3673929"/>
            <a:ext cx="653143" cy="68044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1746" name="Picture 2" descr="Cartoon Vector Direction Sign with Two Decision Arrows Past and Stock  Vector - Illustration of choice, concept: 93603484">
            <a:extLst>
              <a:ext uri="{FF2B5EF4-FFF2-40B4-BE49-F238E27FC236}">
                <a16:creationId xmlns:a16="http://schemas.microsoft.com/office/drawing/2014/main" id="{8F83BD27-4EF2-4CB8-9CA3-27C3956DFC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1850" y="638175"/>
            <a:ext cx="2762250" cy="1657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5486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7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passed</a:t>
            </a:r>
          </a:p>
        </p:txBody>
      </p:sp>
      <p:sp>
        <p:nvSpPr>
          <p:cNvPr id="3" name="Rectangle 2">
            <a:extLst>
              <a:ext uri="{FF2B5EF4-FFF2-40B4-BE49-F238E27FC236}">
                <a16:creationId xmlns:a16="http://schemas.microsoft.com/office/drawing/2014/main" id="{0366E0B6-702E-4814-82C6-08CA2D13F3C9}"/>
              </a:ext>
            </a:extLst>
          </p:cNvPr>
          <p:cNvSpPr/>
          <p:nvPr/>
        </p:nvSpPr>
        <p:spPr>
          <a:xfrm>
            <a:off x="5769428" y="3673929"/>
            <a:ext cx="1500052" cy="68044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722" name="Picture 2" descr="annemarie-shrouder-from-the-inside-out-what-improv-is-teaching-me-about-inclusion  -">
            <a:extLst>
              <a:ext uri="{FF2B5EF4-FFF2-40B4-BE49-F238E27FC236}">
                <a16:creationId xmlns:a16="http://schemas.microsoft.com/office/drawing/2014/main" id="{2FD4CD68-1917-4FC8-9FF7-945E799270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5875" y="1099625"/>
            <a:ext cx="2305050"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407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Teach and Practise</a:t>
            </a:r>
          </a:p>
        </p:txBody>
      </p:sp>
    </p:spTree>
    <p:extLst>
      <p:ext uri="{BB962C8B-B14F-4D97-AF65-F5344CB8AC3E}">
        <p14:creationId xmlns:p14="http://schemas.microsoft.com/office/powerpoint/2010/main" val="107342195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Letter string –augh and -au</a:t>
            </a:r>
          </a:p>
        </p:txBody>
      </p:sp>
    </p:spTree>
    <p:extLst>
      <p:ext uri="{BB962C8B-B14F-4D97-AF65-F5344CB8AC3E}">
        <p14:creationId xmlns:p14="http://schemas.microsoft.com/office/powerpoint/2010/main" val="134908809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-augh</a:t>
            </a:r>
            <a:br>
              <a:rPr lang="en-GB" dirty="0">
                <a:latin typeface="Twinkl Cursive Looped" panose="02000000000000000000" pitchFamily="2" charset="0"/>
              </a:rPr>
            </a:br>
            <a:r>
              <a:rPr lang="en-GB" dirty="0">
                <a:latin typeface="Twinkl Cursive Looped" panose="02000000000000000000" pitchFamily="2" charset="0"/>
              </a:rPr>
              <a:t>-au</a:t>
            </a:r>
          </a:p>
        </p:txBody>
      </p:sp>
    </p:spTree>
    <p:extLst>
      <p:ext uri="{BB962C8B-B14F-4D97-AF65-F5344CB8AC3E}">
        <p14:creationId xmlns:p14="http://schemas.microsoft.com/office/powerpoint/2010/main" val="43523090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29627" y="4290646"/>
            <a:ext cx="10515600" cy="1561786"/>
          </a:xfrm>
        </p:spPr>
        <p:txBody>
          <a:bodyPr>
            <a:normAutofit fontScale="90000"/>
          </a:bodyPr>
          <a:lstStyle/>
          <a:p>
            <a:pPr algn="ctr"/>
            <a:br>
              <a:rPr lang="en-GB" dirty="0">
                <a:latin typeface="Twinkl Cursive Looped" panose="02000000000000000000" pitchFamily="2" charset="0"/>
              </a:rPr>
            </a:br>
            <a:br>
              <a:rPr lang="en-GB" dirty="0">
                <a:latin typeface="Twinkl Cursive Looped" panose="02000000000000000000" pitchFamily="2" charset="0"/>
              </a:rPr>
            </a:br>
            <a:br>
              <a:rPr lang="en-GB" dirty="0">
                <a:latin typeface="Twinkl Cursive Looped" panose="02000000000000000000" pitchFamily="2" charset="0"/>
              </a:rPr>
            </a:br>
            <a:r>
              <a:rPr lang="en-GB" sz="4400" dirty="0">
                <a:latin typeface="Twinkl Cursive Looped" panose="02000000000000000000" pitchFamily="2" charset="0"/>
              </a:rPr>
              <a:t>-augh </a:t>
            </a:r>
            <a:br>
              <a:rPr lang="en-GB" sz="4400" dirty="0">
                <a:latin typeface="Twinkl Cursive Looped" panose="02000000000000000000" pitchFamily="2" charset="0"/>
              </a:rPr>
            </a:br>
            <a:br>
              <a:rPr lang="en-GB" sz="4400" dirty="0">
                <a:latin typeface="Twinkl Cursive Looped" panose="02000000000000000000" pitchFamily="2" charset="0"/>
              </a:rPr>
            </a:br>
            <a:r>
              <a:rPr lang="en-GB" sz="4400" dirty="0">
                <a:latin typeface="Twinkl Cursive Looped" panose="02000000000000000000" pitchFamily="2" charset="0"/>
              </a:rPr>
              <a:t>or       (as in naughty)</a:t>
            </a:r>
            <a:br>
              <a:rPr lang="en-GB" sz="4400" dirty="0">
                <a:latin typeface="Twinkl Cursive Looped" panose="02000000000000000000" pitchFamily="2" charset="0"/>
              </a:rPr>
            </a:br>
            <a:br>
              <a:rPr lang="en-GB" sz="4400" dirty="0">
                <a:latin typeface="Twinkl Cursive Looped" panose="02000000000000000000" pitchFamily="2" charset="0"/>
              </a:rPr>
            </a:br>
            <a:r>
              <a:rPr lang="en-GB" sz="4400" dirty="0">
                <a:latin typeface="Twinkl Cursive Looped" panose="02000000000000000000" pitchFamily="2" charset="0"/>
              </a:rPr>
              <a:t>-au</a:t>
            </a:r>
            <a:br>
              <a:rPr lang="en-GB" sz="4400" dirty="0">
                <a:latin typeface="Twinkl Cursive Looped" panose="02000000000000000000" pitchFamily="2" charset="0"/>
              </a:rPr>
            </a:br>
            <a:br>
              <a:rPr lang="en-GB" sz="4400" dirty="0">
                <a:latin typeface="Twinkl Cursive Looped" panose="02000000000000000000" pitchFamily="2" charset="0"/>
              </a:rPr>
            </a:br>
            <a:r>
              <a:rPr lang="en-GB" sz="4400" dirty="0">
                <a:latin typeface="Twinkl Cursive Looped" panose="02000000000000000000" pitchFamily="2" charset="0"/>
              </a:rPr>
              <a:t>or      (as in autumn)</a:t>
            </a:r>
            <a:br>
              <a:rPr lang="en-GB" sz="4400" dirty="0">
                <a:latin typeface="Twinkl Cursive Looped" panose="02000000000000000000" pitchFamily="2" charset="0"/>
              </a:rPr>
            </a:br>
            <a:endParaRPr lang="en-GB" sz="4400" i="1" dirty="0">
              <a:latin typeface="Twinkl Cursive Looped" panose="02000000000000000000" pitchFamily="2" charset="0"/>
            </a:endParaRPr>
          </a:p>
        </p:txBody>
      </p:sp>
    </p:spTree>
    <p:extLst>
      <p:ext uri="{BB962C8B-B14F-4D97-AF65-F5344CB8AC3E}">
        <p14:creationId xmlns:p14="http://schemas.microsoft.com/office/powerpoint/2010/main" val="1798997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2068</TotalTime>
  <Words>3745</Words>
  <Application>Microsoft Office PowerPoint</Application>
  <PresentationFormat>Widescreen</PresentationFormat>
  <Paragraphs>520</Paragraphs>
  <Slides>204</Slides>
  <Notes>69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204</vt:i4>
      </vt:variant>
    </vt:vector>
  </HeadingPairs>
  <TitlesOfParts>
    <vt:vector size="209" baseType="lpstr">
      <vt:lpstr>Arial</vt:lpstr>
      <vt:lpstr>Calibri</vt:lpstr>
      <vt:lpstr>Calibri Light</vt:lpstr>
      <vt:lpstr>Twinkl Cursive Looped</vt:lpstr>
      <vt:lpstr>Office Theme</vt:lpstr>
      <vt:lpstr>Spelling Y5</vt:lpstr>
      <vt:lpstr>PowerPoint Presentation</vt:lpstr>
      <vt:lpstr>PowerPoint Presentation</vt:lpstr>
      <vt:lpstr>Let’s Revisit and Review…</vt:lpstr>
      <vt:lpstr>Do you remember this challenge word?</vt:lpstr>
      <vt:lpstr>Definition - an unexpected or astonishing event, fact, etc.</vt:lpstr>
      <vt:lpstr>The bus tour was full of surprises.</vt:lpstr>
      <vt:lpstr>Do you remember this challenge word?</vt:lpstr>
      <vt:lpstr>Definition – a vehicle consisting of two wheels held in a frame one behind the other, propelled by pedals and steered with handlebars attached to the front wheel.</vt:lpstr>
      <vt:lpstr>My mum repaired the back tyre on my bicycle.</vt:lpstr>
      <vt:lpstr>Homophones </vt:lpstr>
      <vt:lpstr>Homophone  homo =  same  phone = sound  (from Ancient Greek)</vt:lpstr>
      <vt:lpstr>Homophone a word that has the same sound but has a different meaning</vt:lpstr>
      <vt:lpstr>are</vt:lpstr>
      <vt:lpstr>our</vt:lpstr>
      <vt:lpstr>missed</vt:lpstr>
      <vt:lpstr>mist</vt:lpstr>
      <vt:lpstr>Let’s Teach and Practise</vt:lpstr>
      <vt:lpstr>Letter strings –augh and -au</vt:lpstr>
      <vt:lpstr>-augh -au</vt:lpstr>
      <vt:lpstr>   -augh   or    (as in naughty)   -au  or     (as in autumn) </vt:lpstr>
      <vt:lpstr>caught</vt:lpstr>
      <vt:lpstr>naughty n</vt:lpstr>
      <vt:lpstr>taught</vt:lpstr>
      <vt:lpstr>  Definition – intercept and hold (something which has been thrown, propelled or dropped).</vt:lpstr>
      <vt:lpstr>  Definition - (especially of a child) badly behaved; disobedient.</vt:lpstr>
      <vt:lpstr>  Definition - cause (someone) to learn or understand something by example or experience.</vt:lpstr>
      <vt:lpstr>  She threw the bottle into the air and caught it again.</vt:lpstr>
      <vt:lpstr>  You’ve been a really naughty puppy.</vt:lpstr>
      <vt:lpstr>  She taught him to read.</vt:lpstr>
      <vt:lpstr>New CHALLENGE words.</vt:lpstr>
      <vt:lpstr> Definition - facts, information, and skills acquired through experience or education; the theoretical or practical understanding of a subject</vt:lpstr>
      <vt:lpstr> He has a fantastic recall of general knowledge.</vt:lpstr>
      <vt:lpstr> Definition - a scientific procedure undertaken to make a discovery, test a hypothesis, or demonstrate a known fact</vt:lpstr>
      <vt:lpstr> We carried out many experiments in our recent science learning.</vt:lpstr>
      <vt:lpstr>Let’s Practise and Apply.</vt:lpstr>
      <vt:lpstr>Can you spot the spelling rule words and the challenge words?</vt:lpstr>
      <vt:lpstr>Changing Land (Scotland)    The Future  It is no surprise that land use continues to change in some of our towns and cities.  We are caught in the middle of progression and future projects which may be the cause of many changes.  For example, astronauts travelling to space which would receive great applause from s[ace explorers.  In Colchester, as more retail parks were built around the town, people were fraught with worry as fewer people entered the town centre.  Less families of parents, sons and daughters making a visit.  Old buildings such as slaughter houses were converted into different uses: a new art gallery built, the bus station changed to a lively café. </vt:lpstr>
      <vt:lpstr>Changing Land (Scotland) The Future  It is no surprise that land use continues to change in some of our towns and cities.  We are caught in the middle of progression and future projects which may be the cause of many changes.  For example, astronauts travelling to space which would receive great applause from space explorers. In Colchester, as more retail parks were built around the town, people were fraught with worry as fewer people entered the town centre. Less families of parents, sons and daughters making a visit.  Old buildings such as slaughter houses were converted into different uses: a new art gallery built, the bus station changed to a lively café. </vt:lpstr>
      <vt:lpstr>Write this sentence as I dictate it to you.</vt:lpstr>
      <vt:lpstr>We are caught in the middle of progression and future projects which may be the cause of many changes.</vt:lpstr>
      <vt:lpstr>PowerPoint Presentation</vt:lpstr>
      <vt:lpstr>PowerPoint Presentation</vt:lpstr>
      <vt:lpstr>Let’s Revisit and Review…</vt:lpstr>
      <vt:lpstr>Do you remember this challenge word?</vt:lpstr>
      <vt:lpstr>Definition - an unexpected or astonishing event, fact, etc.</vt:lpstr>
      <vt:lpstr>The bus tour was full of surprises.</vt:lpstr>
      <vt:lpstr>Do you remember this challenge word?</vt:lpstr>
      <vt:lpstr>Definition – a vehicle consisting of two wheels held in a frame one behind the other, propelled by pedals and steered with handlebars attached to the front wheel.</vt:lpstr>
      <vt:lpstr>My mum repaired the back tyre on my bicycle.</vt:lpstr>
      <vt:lpstr>Homophones </vt:lpstr>
      <vt:lpstr>Homophone  homo =  same  phone = sound  (from Ancient Greek)</vt:lpstr>
      <vt:lpstr>Homophone a word that has the same sound but has a different meaning</vt:lpstr>
      <vt:lpstr>altogether</vt:lpstr>
      <vt:lpstr>all together</vt:lpstr>
      <vt:lpstr>Let’s Teach and Practise</vt:lpstr>
      <vt:lpstr>Letter string -ough</vt:lpstr>
      <vt:lpstr>-augh and -au</vt:lpstr>
      <vt:lpstr>   -augh   or   (as in naughty)   -au   or   (as in autumn) </vt:lpstr>
      <vt:lpstr>daughter</vt:lpstr>
      <vt:lpstr>clause n</vt:lpstr>
      <vt:lpstr>cause</vt:lpstr>
      <vt:lpstr>  Definition – a girl or woman in relation to either or both of her parents.</vt:lpstr>
      <vt:lpstr>Definition – a clause is a group of words with a subject and a verb that are normally used to add more detail to the noun in a sentence.</vt:lpstr>
      <vt:lpstr>  Definition – a person or thing that gives rise to an action, phenomenon or condition.</vt:lpstr>
      <vt:lpstr>My daughter has many of my character traits.</vt:lpstr>
      <vt:lpstr>  A sentence is also known as an independent clause.</vt:lpstr>
      <vt:lpstr>  She devoted her whole adult life to the cause of deaf people.</vt:lpstr>
      <vt:lpstr>New CHALLENGE words.</vt:lpstr>
      <vt:lpstr> Definition - facts, information, and skills acquired through experience or education; the theoretical or practical understanding of a subject</vt:lpstr>
      <vt:lpstr> He has a fantastic recall of general knowledge.</vt:lpstr>
      <vt:lpstr> Definition - a scientific procedure undertaken to make a discovery, test a hypothesis, or demonstrate a known fact</vt:lpstr>
      <vt:lpstr> We carried out many experiments in our recent science learning.</vt:lpstr>
      <vt:lpstr>Let’s Practise and Apply.</vt:lpstr>
      <vt:lpstr>Can you spot the spelling rule words and the challenge words?</vt:lpstr>
      <vt:lpstr>Changing Land (Scotland)    The Future  It is no surprise that land use continues to change in some of our towns and cities.  We are caught in the middle of progression and future projects which may be the cause of many changes.  For example, astronauts travelling to space which would receive great applause from s[ace explorers.  In Colchester, as more retail parks were built around the town, people were fraught with worry as fewer people entered the town centre.  Less families of parents, sons and daughters making a visit.  Old buildings such as slaughter houses were converted into different uses: a new art gallery built, the bus station changed to a lively café. </vt:lpstr>
      <vt:lpstr>Changing Land (Scotland) The Future  It is no surprise that land use continues to change in some of our towns and cities.  We are caught in the middle of progression and future projects which may be the cause of many changes.  For example, astronauts travelling to space which would receive great applause from space explorers. In Colchester, as more retail parks were built around the town, people were fraught with worry as fewer people entered the town centre. Less families of parents, sons and daughters making a visit.  Old buildings such as slaughter houses were converted into different uses: a new art gallery built, the bus station changed to a lively café. </vt:lpstr>
      <vt:lpstr>Write this sentence as I dictate it to you.</vt:lpstr>
      <vt:lpstr>Less families of parents, sons and daughters making a visit.</vt:lpstr>
      <vt:lpstr>PowerPoint Presentation</vt:lpstr>
      <vt:lpstr>PowerPoint Presentation</vt:lpstr>
      <vt:lpstr>Let’s Revisit and Review…</vt:lpstr>
      <vt:lpstr>Do you remember this challenge word?</vt:lpstr>
      <vt:lpstr>Definition - an unexpected or astonishing event, fact, etc.</vt:lpstr>
      <vt:lpstr>The bus tour was full of surprises.</vt:lpstr>
      <vt:lpstr>Do you remember this challenge word?</vt:lpstr>
      <vt:lpstr>Definition – a vehicle consisting of two wheels held in a frame one behind the other, propelled by pedals and steered with handlebars attached to the front wheel.</vt:lpstr>
      <vt:lpstr>My mum repaired the back tyre on my bicycle.</vt:lpstr>
      <vt:lpstr>Homophones </vt:lpstr>
      <vt:lpstr>Homophone  homo =  same  phone = sound  (from Ancient Greek)</vt:lpstr>
      <vt:lpstr>Homophone a word that has the same sound but has a different meaning</vt:lpstr>
      <vt:lpstr>of</vt:lpstr>
      <vt:lpstr>off</vt:lpstr>
      <vt:lpstr>past</vt:lpstr>
      <vt:lpstr>passed</vt:lpstr>
      <vt:lpstr>Let’s Teach and Practise</vt:lpstr>
      <vt:lpstr>Letter string –augh and -au</vt:lpstr>
      <vt:lpstr>-augh -au</vt:lpstr>
      <vt:lpstr>   -augh   or       (as in naughty)  -au  or      (as in autumn) </vt:lpstr>
      <vt:lpstr>astronaut</vt:lpstr>
      <vt:lpstr>applause n</vt:lpstr>
      <vt:lpstr>  Definition – a person who is trained to travel in spacecraft.</vt:lpstr>
      <vt:lpstr>Definition – approval or praise expressed by clapping.</vt:lpstr>
      <vt:lpstr>She was the first astronaut to be a citizen of France.</vt:lpstr>
      <vt:lpstr>They gave her a round of applause.</vt:lpstr>
      <vt:lpstr>New CHALLENGE words.</vt:lpstr>
      <vt:lpstr> Definition - facts, information, and skills acquired through experience or education; the theoretical or practical understanding of a subject</vt:lpstr>
      <vt:lpstr> He has a fantastic recall of general knowledge.</vt:lpstr>
      <vt:lpstr> Definition - a scientific procedure undertaken to make a discovery, test a hypothesis, or demonstrate a known fact</vt:lpstr>
      <vt:lpstr> We carried out many experiments in our recent science learning.</vt:lpstr>
      <vt:lpstr>Let’s Practise and Apply.</vt:lpstr>
      <vt:lpstr>Can you spot the spelling rule words and the challenge words?</vt:lpstr>
      <vt:lpstr>Changing Land (Scotland)    The Future  It is no surprise that land use continues to change in some of our towns and cities.  We are caught in the middle of progression and future projects which may be the cause of many changes.  For example, astronauts travelling to space which would receive great applause from s[ace explorers.  In Colchester, as more retail parks were built around the town, people were fraught with worry as fewer people entered the town centre.  Less families of parents, sons and daughters making a visit.  Old buildings such as slaughter houses were converted into different uses: a new art gallery built, the bus station changed to a lively café. </vt:lpstr>
      <vt:lpstr>Changing Land (Scotland) The Future  It is no surprise that land use continues to change in some of our towns and cities.  We are caught in the middle of progression and future projects which may be the cause of many changes.  For example, astronauts travelling to space which would receive great applause from space explorers. In Colchester, as more retail parks were built around the town, people were fraught with worry as fewer people entered the town centre. Less families of parents, sons and daughters making a visit.  Old buildings such as slaughter houses were converted into different uses: a new art gallery built, the bus station changed to a lively café. </vt:lpstr>
      <vt:lpstr>Write this sentence as I dictate it to you.</vt:lpstr>
      <vt:lpstr>For example, astronauts travelling to space which would receive great applause from space explorers.</vt:lpstr>
      <vt:lpstr>PowerPoint Presentation</vt:lpstr>
      <vt:lpstr>PowerPoint Presentation</vt:lpstr>
      <vt:lpstr>Let’s Revisit and Review…</vt:lpstr>
      <vt:lpstr>Do you remember this challenge word?</vt:lpstr>
      <vt:lpstr>Definition - an unexpected or astonishing event, fact, etc.</vt:lpstr>
      <vt:lpstr>The bus tour was full of surprises.</vt:lpstr>
      <vt:lpstr>Do you remember this challenge word?</vt:lpstr>
      <vt:lpstr>Definition – a vehicle consisting of two wheels held in a frame one behind the other, propelled by pedals and steered with handlebars attached to the front wheel.</vt:lpstr>
      <vt:lpstr>My mum repaired the back tyre on my bicycle.</vt:lpstr>
      <vt:lpstr>Homophones </vt:lpstr>
      <vt:lpstr>Homophone  homo =  same  phone = sound  (from Ancient Greek)</vt:lpstr>
      <vt:lpstr>Homophone a word that has the same sound but has a different meaning</vt:lpstr>
      <vt:lpstr>were</vt:lpstr>
      <vt:lpstr>wear</vt:lpstr>
      <vt:lpstr>where</vt:lpstr>
      <vt:lpstr>Let’s Teach and Practise</vt:lpstr>
      <vt:lpstr>Letter strings –augh and -au</vt:lpstr>
      <vt:lpstr>-augh -au</vt:lpstr>
      <vt:lpstr>   -augh    or      (as in naughty)  -au  or        (as in autumn) </vt:lpstr>
      <vt:lpstr>slaughter</vt:lpstr>
      <vt:lpstr>distraught n</vt:lpstr>
      <vt:lpstr>fraught</vt:lpstr>
      <vt:lpstr>  Definition – killing of animals for food.</vt:lpstr>
      <vt:lpstr>  Definition – very worried or upset.</vt:lpstr>
      <vt:lpstr> Definition – causing or affected by anxiety or stress.</vt:lpstr>
      <vt:lpstr>They had to slaughter the whole herd of cattle.</vt:lpstr>
      <vt:lpstr>The family was distraught when they realised their cat had ran away.</vt:lpstr>
      <vt:lpstr>They were fraught with worry over the health of his puppy.</vt:lpstr>
      <vt:lpstr>New CHALLENGE words.</vt:lpstr>
      <vt:lpstr> Definition - facts, information, and skills acquired through experience or education; the theoretical or practical understanding of a subject</vt:lpstr>
      <vt:lpstr> He has a fantastic recall of general knowledge.</vt:lpstr>
      <vt:lpstr> Definition - a scientific procedure undertaken to make a discovery, test a hypothesis, or demonstrate a known fact</vt:lpstr>
      <vt:lpstr> We carried out many experiments in our recent science learning.</vt:lpstr>
      <vt:lpstr>Let’s Practise and Apply.</vt:lpstr>
      <vt:lpstr>Can you spot the spelling rule words and the challenge words?</vt:lpstr>
      <vt:lpstr>Changing Land (Scotland)    The Future  It is no surprise that land use continues to change in some of our towns and cities.  We are caught in the middle of progression and future projects which may be the cause of many changes.  For example, astronauts travelling to space which would receive great applause from s[ace explorers.  In Colchester, as more retail parks were built around the town, people were fraught with worry as fewer people entered the town centre.  Less families of parents, sons and daughters making a visit.  Old buildings such as slaughter houses were converted into different uses: a new art gallery built, the bus station changed to a lively café. </vt:lpstr>
      <vt:lpstr>Changing Land (Scotland) The Future  It is no surprise that land use continues to change in some of our towns and cities.  We are caught in the middle of progression and future projects which may be the cause of many changes.  For example, astronauts travelling to space which would receive great applause from space explorers. In Colchester, as more retail parks were built around the town, people were fraught with worry as fewer people entered the town centre. Less families of parents, sons and daughters making a visit.  Old buildings such as slaughter houses were converted into different uses: a new art gallery built, the bus station changed to a lively café. </vt:lpstr>
      <vt:lpstr>Write this sentence as I dictate it to you.</vt:lpstr>
      <vt:lpstr>It is no surprise that land use continues to change in some of our towns and cities.</vt:lpstr>
      <vt:lpstr>PowerPoint Presentation</vt:lpstr>
      <vt:lpstr>PowerPoint Presentation</vt:lpstr>
      <vt:lpstr>PowerPoint Presentation</vt:lpstr>
      <vt:lpstr>Old challenge words…</vt:lpstr>
      <vt:lpstr>surprise</vt:lpstr>
      <vt:lpstr>bicycle</vt:lpstr>
      <vt:lpstr>Old spelling rule words…</vt:lpstr>
      <vt:lpstr>are</vt:lpstr>
      <vt:lpstr>our</vt:lpstr>
      <vt:lpstr>hour</vt:lpstr>
      <vt:lpstr>altogether</vt:lpstr>
      <vt:lpstr>all together</vt:lpstr>
      <vt:lpstr>its</vt:lpstr>
      <vt:lpstr>it’s</vt:lpstr>
      <vt:lpstr>of</vt:lpstr>
      <vt:lpstr>off</vt:lpstr>
      <vt:lpstr>past</vt:lpstr>
      <vt:lpstr>passed</vt:lpstr>
      <vt:lpstr>where</vt:lpstr>
      <vt:lpstr>were</vt:lpstr>
      <vt:lpstr>wear</vt:lpstr>
      <vt:lpstr>we’re</vt:lpstr>
      <vt:lpstr>New spelling rule words…</vt:lpstr>
      <vt:lpstr>caught</vt:lpstr>
      <vt:lpstr>naughty</vt:lpstr>
      <vt:lpstr>taught</vt:lpstr>
      <vt:lpstr>daughter</vt:lpstr>
      <vt:lpstr>clause</vt:lpstr>
      <vt:lpstr>cause</vt:lpstr>
      <vt:lpstr>astronaut</vt:lpstr>
      <vt:lpstr>applause</vt:lpstr>
      <vt:lpstr>author</vt:lpstr>
      <vt:lpstr>slaughter</vt:lpstr>
      <vt:lpstr>distraught</vt:lpstr>
      <vt:lpstr>fraught</vt:lpstr>
      <vt:lpstr>New challenge words…</vt:lpstr>
      <vt:lpstr>knowledge</vt:lpstr>
      <vt:lpstr>experiment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Spelling Y3</dc:title>
  <dc:creator>Kelly Stokes</dc:creator>
  <cp:lastModifiedBy>Kelly Stokes</cp:lastModifiedBy>
  <cp:revision>59</cp:revision>
  <cp:lastPrinted>2022-05-27T07:40:55Z</cp:lastPrinted>
  <dcterms:created xsi:type="dcterms:W3CDTF">2022-03-23T13:56:57Z</dcterms:created>
  <dcterms:modified xsi:type="dcterms:W3CDTF">2023-05-25T11:24:45Z</dcterms:modified>
</cp:coreProperties>
</file>