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7"/>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1341" r:id="rId14"/>
    <p:sldId id="1342" r:id="rId15"/>
    <p:sldId id="1343" r:id="rId16"/>
    <p:sldId id="267" r:id="rId17"/>
    <p:sldId id="605" r:id="rId18"/>
    <p:sldId id="606" r:id="rId19"/>
    <p:sldId id="282" r:id="rId20"/>
    <p:sldId id="285" r:id="rId21"/>
    <p:sldId id="284" r:id="rId22"/>
    <p:sldId id="1344" r:id="rId23"/>
    <p:sldId id="1345" r:id="rId24"/>
    <p:sldId id="1346" r:id="rId25"/>
    <p:sldId id="1166" r:id="rId26"/>
    <p:sldId id="1167" r:id="rId27"/>
    <p:sldId id="1168" r:id="rId28"/>
    <p:sldId id="303" r:id="rId29"/>
    <p:sldId id="1347" r:id="rId30"/>
    <p:sldId id="1348" r:id="rId31"/>
    <p:sldId id="1351" r:id="rId32"/>
    <p:sldId id="1352" r:id="rId33"/>
    <p:sldId id="304" r:id="rId34"/>
    <p:sldId id="318" r:id="rId35"/>
    <p:sldId id="316" r:id="rId36"/>
    <p:sldId id="1357" r:id="rId37"/>
    <p:sldId id="331" r:id="rId38"/>
    <p:sldId id="332" r:id="rId39"/>
    <p:sldId id="323" r:id="rId40"/>
    <p:sldId id="913" r:id="rId41"/>
    <p:sldId id="914" r:id="rId42"/>
    <p:sldId id="915" r:id="rId43"/>
    <p:sldId id="1471" r:id="rId44"/>
    <p:sldId id="1472" r:id="rId45"/>
    <p:sldId id="1473" r:id="rId46"/>
    <p:sldId id="1474" r:id="rId47"/>
    <p:sldId id="1475" r:id="rId48"/>
    <p:sldId id="1476" r:id="rId49"/>
    <p:sldId id="1477" r:id="rId50"/>
    <p:sldId id="1367" r:id="rId51"/>
    <p:sldId id="1368" r:id="rId52"/>
    <p:sldId id="1371" r:id="rId53"/>
    <p:sldId id="938" r:id="rId54"/>
    <p:sldId id="1372" r:id="rId55"/>
    <p:sldId id="943" r:id="rId56"/>
    <p:sldId id="945" r:id="rId57"/>
    <p:sldId id="1374" r:id="rId58"/>
    <p:sldId id="1376" r:id="rId59"/>
    <p:sldId id="962" r:id="rId60"/>
    <p:sldId id="1189" r:id="rId61"/>
    <p:sldId id="971" r:id="rId62"/>
    <p:sldId id="1492" r:id="rId63"/>
    <p:sldId id="1493" r:id="rId64"/>
    <p:sldId id="1494" r:id="rId65"/>
    <p:sldId id="1495" r:id="rId66"/>
    <p:sldId id="1496" r:id="rId67"/>
    <p:sldId id="1497" r:id="rId68"/>
    <p:sldId id="1498" r:id="rId69"/>
    <p:sldId id="1499" r:id="rId70"/>
    <p:sldId id="988" r:id="rId71"/>
    <p:sldId id="989" r:id="rId72"/>
    <p:sldId id="1008" r:id="rId73"/>
    <p:sldId id="1009" r:id="rId74"/>
    <p:sldId id="1010" r:id="rId75"/>
    <p:sldId id="1395" r:id="rId76"/>
    <p:sldId id="1478" r:id="rId77"/>
    <p:sldId id="1479" r:id="rId78"/>
    <p:sldId id="1480" r:id="rId79"/>
    <p:sldId id="1481" r:id="rId80"/>
    <p:sldId id="1482" r:id="rId81"/>
    <p:sldId id="1483" r:id="rId82"/>
    <p:sldId id="1484" r:id="rId83"/>
    <p:sldId id="1405" r:id="rId84"/>
    <p:sldId id="1407" r:id="rId85"/>
    <p:sldId id="1408" r:id="rId86"/>
    <p:sldId id="1028" r:id="rId87"/>
    <p:sldId id="1409" r:id="rId88"/>
    <p:sldId id="1410" r:id="rId89"/>
    <p:sldId id="1033" r:id="rId90"/>
    <p:sldId id="1035" r:id="rId91"/>
    <p:sldId id="1037" r:id="rId92"/>
    <p:sldId id="1411" r:id="rId93"/>
    <p:sldId id="1412" r:id="rId94"/>
    <p:sldId id="1413" r:id="rId95"/>
    <p:sldId id="1046" r:id="rId96"/>
    <p:sldId id="1047" r:id="rId97"/>
    <p:sldId id="1048" r:id="rId98"/>
    <p:sldId id="1055" r:id="rId99"/>
    <p:sldId id="1500" r:id="rId100"/>
    <p:sldId id="1501" r:id="rId101"/>
    <p:sldId id="1502" r:id="rId102"/>
    <p:sldId id="1503" r:id="rId103"/>
    <p:sldId id="1504" r:id="rId104"/>
    <p:sldId id="1505" r:id="rId105"/>
    <p:sldId id="1506" r:id="rId106"/>
    <p:sldId id="1507" r:id="rId107"/>
    <p:sldId id="1072" r:id="rId108"/>
    <p:sldId id="1073" r:id="rId109"/>
    <p:sldId id="1084" r:id="rId110"/>
    <p:sldId id="1085" r:id="rId111"/>
    <p:sldId id="1086" r:id="rId112"/>
    <p:sldId id="1087" r:id="rId113"/>
    <p:sldId id="1485" r:id="rId114"/>
    <p:sldId id="1486" r:id="rId115"/>
    <p:sldId id="1487" r:id="rId116"/>
    <p:sldId id="1488" r:id="rId117"/>
    <p:sldId id="1489" r:id="rId118"/>
    <p:sldId id="1490" r:id="rId119"/>
    <p:sldId id="1491" r:id="rId120"/>
    <p:sldId id="1099" r:id="rId121"/>
    <p:sldId id="1100" r:id="rId122"/>
    <p:sldId id="1103" r:id="rId123"/>
    <p:sldId id="1104" r:id="rId124"/>
    <p:sldId id="1444" r:id="rId125"/>
    <p:sldId id="1109" r:id="rId126"/>
    <p:sldId id="1111" r:id="rId127"/>
    <p:sldId id="1446" r:id="rId128"/>
    <p:sldId id="1447" r:id="rId129"/>
    <p:sldId id="1123" r:id="rId130"/>
    <p:sldId id="1275" r:id="rId131"/>
    <p:sldId id="1132" r:id="rId132"/>
    <p:sldId id="1508" r:id="rId133"/>
    <p:sldId id="1509" r:id="rId134"/>
    <p:sldId id="1510" r:id="rId135"/>
    <p:sldId id="1511" r:id="rId136"/>
    <p:sldId id="1512" r:id="rId137"/>
    <p:sldId id="1513" r:id="rId138"/>
    <p:sldId id="1514" r:id="rId139"/>
    <p:sldId id="1515" r:id="rId140"/>
    <p:sldId id="1149" r:id="rId141"/>
    <p:sldId id="1150" r:id="rId142"/>
    <p:sldId id="1151" r:id="rId143"/>
    <p:sldId id="893" r:id="rId144"/>
    <p:sldId id="1162" r:id="rId145"/>
    <p:sldId id="595" r:id="rId146"/>
    <p:sldId id="551" r:id="rId147"/>
    <p:sldId id="552" r:id="rId148"/>
    <p:sldId id="596" r:id="rId149"/>
    <p:sldId id="554" r:id="rId150"/>
    <p:sldId id="555" r:id="rId151"/>
    <p:sldId id="1158" r:id="rId152"/>
    <p:sldId id="563" r:id="rId153"/>
    <p:sldId id="564" r:id="rId154"/>
    <p:sldId id="565" r:id="rId155"/>
    <p:sldId id="569" r:id="rId156"/>
    <p:sldId id="570" r:id="rId157"/>
    <p:sldId id="1332" r:id="rId158"/>
    <p:sldId id="1333" r:id="rId159"/>
    <p:sldId id="1336" r:id="rId160"/>
    <p:sldId id="1335" r:id="rId161"/>
    <p:sldId id="594" r:id="rId162"/>
    <p:sldId id="557" r:id="rId163"/>
    <p:sldId id="558" r:id="rId164"/>
    <p:sldId id="559" r:id="rId165"/>
    <p:sldId id="566" r:id="rId166"/>
    <p:sldId id="567" r:id="rId167"/>
    <p:sldId id="568" r:id="rId168"/>
    <p:sldId id="573" r:id="rId169"/>
    <p:sldId id="574" r:id="rId170"/>
    <p:sldId id="575" r:id="rId171"/>
    <p:sldId id="580" r:id="rId172"/>
    <p:sldId id="560" r:id="rId173"/>
    <p:sldId id="593" r:id="rId174"/>
    <p:sldId id="561" r:id="rId175"/>
    <p:sldId id="550" r:id="rId176"/>
    <p:sldId id="597" r:id="rId177"/>
    <p:sldId id="583" r:id="rId178"/>
    <p:sldId id="1467" r:id="rId179"/>
    <p:sldId id="1468" r:id="rId180"/>
    <p:sldId id="590" r:id="rId181"/>
    <p:sldId id="591" r:id="rId182"/>
    <p:sldId id="598" r:id="rId183"/>
    <p:sldId id="602" r:id="rId184"/>
    <p:sldId id="603" r:id="rId185"/>
    <p:sldId id="1340" r:id="rId18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CB2DF-846A-4E57-B590-FA8D0E80F670}" v="248" dt="2023-05-25T13:21:22.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9" autoAdjust="0"/>
    <p:restoredTop sz="90566" autoAdjust="0"/>
  </p:normalViewPr>
  <p:slideViewPr>
    <p:cSldViewPr snapToGrid="0">
      <p:cViewPr>
        <p:scale>
          <a:sx n="66" d="100"/>
          <a:sy n="66" d="100"/>
        </p:scale>
        <p:origin x="498" y="48"/>
      </p:cViewPr>
      <p:guideLst/>
    </p:cSldViewPr>
  </p:slideViewPr>
  <p:notesTextViewPr>
    <p:cViewPr>
      <p:scale>
        <a:sx n="125" d="100"/>
        <a:sy n="125" d="100"/>
      </p:scale>
      <p:origin x="0" y="0"/>
    </p:cViewPr>
  </p:notesTextViewPr>
  <p:sorterViewPr>
    <p:cViewPr>
      <p:scale>
        <a:sx n="100" d="100"/>
        <a:sy n="100" d="100"/>
      </p:scale>
      <p:origin x="0" y="-270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9F7CB2DF-846A-4E57-B590-FA8D0E80F670}"/>
    <pc:docChg chg="undo custSel delSld modSld sldOrd">
      <pc:chgData name="Kelly Stokes" userId="3e5c5154-569e-4d81-aa91-4f91841cdfa9" providerId="ADAL" clId="{9F7CB2DF-846A-4E57-B590-FA8D0E80F670}" dt="2023-05-25T13:21:25.764" v="1019" actId="1076"/>
      <pc:docMkLst>
        <pc:docMk/>
      </pc:docMkLst>
      <pc:sldChg chg="modNotesTx">
        <pc:chgData name="Kelly Stokes" userId="3e5c5154-569e-4d81-aa91-4f91841cdfa9" providerId="ADAL" clId="{9F7CB2DF-846A-4E57-B590-FA8D0E80F670}" dt="2023-05-25T12:31:58.842" v="0" actId="20577"/>
        <pc:sldMkLst>
          <pc:docMk/>
          <pc:sldMk cId="3945579917" sldId="256"/>
        </pc:sldMkLst>
      </pc:sldChg>
      <pc:sldChg chg="modSp mod">
        <pc:chgData name="Kelly Stokes" userId="3e5c5154-569e-4d81-aa91-4f91841cdfa9" providerId="ADAL" clId="{9F7CB2DF-846A-4E57-B590-FA8D0E80F670}" dt="2023-05-25T12:36:24.765" v="80" actId="20577"/>
        <pc:sldMkLst>
          <pc:docMk/>
          <pc:sldMk cId="1540551246" sldId="260"/>
        </pc:sldMkLst>
        <pc:spChg chg="mod">
          <ac:chgData name="Kelly Stokes" userId="3e5c5154-569e-4d81-aa91-4f91841cdfa9" providerId="ADAL" clId="{9F7CB2DF-846A-4E57-B590-FA8D0E80F670}" dt="2023-05-25T12:36:24.765" v="80" actId="20577"/>
          <ac:spMkLst>
            <pc:docMk/>
            <pc:sldMk cId="1540551246" sldId="260"/>
            <ac:spMk id="2" creationId="{52DA34BA-82FC-47C5-BCE1-BB65E08B92A1}"/>
          </ac:spMkLst>
        </pc:spChg>
      </pc:sldChg>
      <pc:sldChg chg="del">
        <pc:chgData name="Kelly Stokes" userId="3e5c5154-569e-4d81-aa91-4f91841cdfa9" providerId="ADAL" clId="{9F7CB2DF-846A-4E57-B590-FA8D0E80F670}" dt="2023-05-25T12:37:04.926" v="81" actId="2696"/>
        <pc:sldMkLst>
          <pc:docMk/>
          <pc:sldMk cId="3375546017" sldId="262"/>
        </pc:sldMkLst>
      </pc:sldChg>
      <pc:sldChg chg="del">
        <pc:chgData name="Kelly Stokes" userId="3e5c5154-569e-4d81-aa91-4f91841cdfa9" providerId="ADAL" clId="{9F7CB2DF-846A-4E57-B590-FA8D0E80F670}" dt="2023-05-25T12:37:04.926" v="81" actId="2696"/>
        <pc:sldMkLst>
          <pc:docMk/>
          <pc:sldMk cId="1960023406" sldId="263"/>
        </pc:sldMkLst>
      </pc:sldChg>
      <pc:sldChg chg="del">
        <pc:chgData name="Kelly Stokes" userId="3e5c5154-569e-4d81-aa91-4f91841cdfa9" providerId="ADAL" clId="{9F7CB2DF-846A-4E57-B590-FA8D0E80F670}" dt="2023-05-25T12:37:04.926" v="81" actId="2696"/>
        <pc:sldMkLst>
          <pc:docMk/>
          <pc:sldMk cId="473809406" sldId="265"/>
        </pc:sldMkLst>
      </pc:sldChg>
      <pc:sldChg chg="del">
        <pc:chgData name="Kelly Stokes" userId="3e5c5154-569e-4d81-aa91-4f91841cdfa9" providerId="ADAL" clId="{9F7CB2DF-846A-4E57-B590-FA8D0E80F670}" dt="2023-05-25T12:39:46.288" v="164" actId="2696"/>
        <pc:sldMkLst>
          <pc:docMk/>
          <pc:sldMk cId="3929632485" sldId="271"/>
        </pc:sldMkLst>
      </pc:sldChg>
      <pc:sldChg chg="del">
        <pc:chgData name="Kelly Stokes" userId="3e5c5154-569e-4d81-aa91-4f91841cdfa9" providerId="ADAL" clId="{9F7CB2DF-846A-4E57-B590-FA8D0E80F670}" dt="2023-05-25T12:39:30.796" v="163" actId="2696"/>
        <pc:sldMkLst>
          <pc:docMk/>
          <pc:sldMk cId="2556728928" sldId="272"/>
        </pc:sldMkLst>
      </pc:sldChg>
      <pc:sldChg chg="del">
        <pc:chgData name="Kelly Stokes" userId="3e5c5154-569e-4d81-aa91-4f91841cdfa9" providerId="ADAL" clId="{9F7CB2DF-846A-4E57-B590-FA8D0E80F670}" dt="2023-05-25T12:39:46.288" v="164" actId="2696"/>
        <pc:sldMkLst>
          <pc:docMk/>
          <pc:sldMk cId="4028067212" sldId="273"/>
        </pc:sldMkLst>
      </pc:sldChg>
      <pc:sldChg chg="del">
        <pc:chgData name="Kelly Stokes" userId="3e5c5154-569e-4d81-aa91-4f91841cdfa9" providerId="ADAL" clId="{9F7CB2DF-846A-4E57-B590-FA8D0E80F670}" dt="2023-05-25T12:39:46.288" v="164" actId="2696"/>
        <pc:sldMkLst>
          <pc:docMk/>
          <pc:sldMk cId="937917672" sldId="274"/>
        </pc:sldMkLst>
      </pc:sldChg>
      <pc:sldChg chg="del">
        <pc:chgData name="Kelly Stokes" userId="3e5c5154-569e-4d81-aa91-4f91841cdfa9" providerId="ADAL" clId="{9F7CB2DF-846A-4E57-B590-FA8D0E80F670}" dt="2023-05-25T12:37:04.926" v="81" actId="2696"/>
        <pc:sldMkLst>
          <pc:docMk/>
          <pc:sldMk cId="602354299" sldId="278"/>
        </pc:sldMkLst>
      </pc:sldChg>
      <pc:sldChg chg="del">
        <pc:chgData name="Kelly Stokes" userId="3e5c5154-569e-4d81-aa91-4f91841cdfa9" providerId="ADAL" clId="{9F7CB2DF-846A-4E57-B590-FA8D0E80F670}" dt="2023-05-25T12:37:04.926" v="81" actId="2696"/>
        <pc:sldMkLst>
          <pc:docMk/>
          <pc:sldMk cId="1359830562" sldId="279"/>
        </pc:sldMkLst>
      </pc:sldChg>
      <pc:sldChg chg="del">
        <pc:chgData name="Kelly Stokes" userId="3e5c5154-569e-4d81-aa91-4f91841cdfa9" providerId="ADAL" clId="{9F7CB2DF-846A-4E57-B590-FA8D0E80F670}" dt="2023-05-25T12:37:04.926" v="81" actId="2696"/>
        <pc:sldMkLst>
          <pc:docMk/>
          <pc:sldMk cId="3202660458" sldId="281"/>
        </pc:sldMkLst>
      </pc:sldChg>
      <pc:sldChg chg="addSp modSp mod modAnim">
        <pc:chgData name="Kelly Stokes" userId="3e5c5154-569e-4d81-aa91-4f91841cdfa9" providerId="ADAL" clId="{9F7CB2DF-846A-4E57-B590-FA8D0E80F670}" dt="2023-05-25T12:40:26.508" v="170"/>
        <pc:sldMkLst>
          <pc:docMk/>
          <pc:sldMk cId="1811321050" sldId="282"/>
        </pc:sldMkLst>
        <pc:spChg chg="mod">
          <ac:chgData name="Kelly Stokes" userId="3e5c5154-569e-4d81-aa91-4f91841cdfa9" providerId="ADAL" clId="{9F7CB2DF-846A-4E57-B590-FA8D0E80F670}" dt="2023-05-25T12:39:56.007" v="165" actId="14100"/>
          <ac:spMkLst>
            <pc:docMk/>
            <pc:sldMk cId="1811321050" sldId="282"/>
            <ac:spMk id="3" creationId="{CADDE2D9-BBEE-4B60-9EA8-8BE166E5866C}"/>
          </ac:spMkLst>
        </pc:spChg>
        <pc:picChg chg="add mod">
          <ac:chgData name="Kelly Stokes" userId="3e5c5154-569e-4d81-aa91-4f91841cdfa9" providerId="ADAL" clId="{9F7CB2DF-846A-4E57-B590-FA8D0E80F670}" dt="2023-05-25T12:40:08.066" v="166"/>
          <ac:picMkLst>
            <pc:docMk/>
            <pc:sldMk cId="1811321050" sldId="282"/>
            <ac:picMk id="4" creationId="{909A4F8B-1367-ACC9-4FC4-5EE9203CBC87}"/>
          </ac:picMkLst>
        </pc:picChg>
      </pc:sldChg>
      <pc:sldChg chg="addSp modSp mod modAnim">
        <pc:chgData name="Kelly Stokes" userId="3e5c5154-569e-4d81-aa91-4f91841cdfa9" providerId="ADAL" clId="{9F7CB2DF-846A-4E57-B590-FA8D0E80F670}" dt="2023-05-25T12:41:20.127" v="181"/>
        <pc:sldMkLst>
          <pc:docMk/>
          <pc:sldMk cId="2974002518" sldId="284"/>
        </pc:sldMkLst>
        <pc:spChg chg="mod">
          <ac:chgData name="Kelly Stokes" userId="3e5c5154-569e-4d81-aa91-4f91841cdfa9" providerId="ADAL" clId="{9F7CB2DF-846A-4E57-B590-FA8D0E80F670}" dt="2023-05-25T12:41:16.398" v="179" actId="14100"/>
          <ac:spMkLst>
            <pc:docMk/>
            <pc:sldMk cId="2974002518" sldId="284"/>
            <ac:spMk id="3" creationId="{8423529B-2619-4C00-BACD-5C5E084218E0}"/>
          </ac:spMkLst>
        </pc:spChg>
        <pc:picChg chg="add mod">
          <ac:chgData name="Kelly Stokes" userId="3e5c5154-569e-4d81-aa91-4f91841cdfa9" providerId="ADAL" clId="{9F7CB2DF-846A-4E57-B590-FA8D0E80F670}" dt="2023-05-25T12:41:09.671" v="177"/>
          <ac:picMkLst>
            <pc:docMk/>
            <pc:sldMk cId="2974002518" sldId="284"/>
            <ac:picMk id="4" creationId="{5BD5ACA2-E62B-E96A-ADC8-623A636FF17F}"/>
          </ac:picMkLst>
        </pc:picChg>
      </pc:sldChg>
      <pc:sldChg chg="addSp modSp mod modAnim">
        <pc:chgData name="Kelly Stokes" userId="3e5c5154-569e-4d81-aa91-4f91841cdfa9" providerId="ADAL" clId="{9F7CB2DF-846A-4E57-B590-FA8D0E80F670}" dt="2023-05-25T12:40:54.077" v="175"/>
        <pc:sldMkLst>
          <pc:docMk/>
          <pc:sldMk cId="1000523104" sldId="285"/>
        </pc:sldMkLst>
        <pc:spChg chg="mod">
          <ac:chgData name="Kelly Stokes" userId="3e5c5154-569e-4d81-aa91-4f91841cdfa9" providerId="ADAL" clId="{9F7CB2DF-846A-4E57-B590-FA8D0E80F670}" dt="2023-05-25T12:40:15.555" v="167" actId="14100"/>
          <ac:spMkLst>
            <pc:docMk/>
            <pc:sldMk cId="1000523104" sldId="285"/>
            <ac:spMk id="3" creationId="{B8ADA5B7-6E68-4607-8157-D542A9E80543}"/>
          </ac:spMkLst>
        </pc:spChg>
        <pc:picChg chg="add mod">
          <ac:chgData name="Kelly Stokes" userId="3e5c5154-569e-4d81-aa91-4f91841cdfa9" providerId="ADAL" clId="{9F7CB2DF-846A-4E57-B590-FA8D0E80F670}" dt="2023-05-25T12:40:49.309" v="174"/>
          <ac:picMkLst>
            <pc:docMk/>
            <pc:sldMk cId="1000523104" sldId="285"/>
            <ac:picMk id="4" creationId="{728913B6-A5CA-EC73-13ED-53EE507AB53C}"/>
          </ac:picMkLst>
        </pc:picChg>
      </pc:sldChg>
      <pc:sldChg chg="del">
        <pc:chgData name="Kelly Stokes" userId="3e5c5154-569e-4d81-aa91-4f91841cdfa9" providerId="ADAL" clId="{9F7CB2DF-846A-4E57-B590-FA8D0E80F670}" dt="2023-05-25T12:46:46.077" v="345" actId="2696"/>
        <pc:sldMkLst>
          <pc:docMk/>
          <pc:sldMk cId="1389999566" sldId="306"/>
        </pc:sldMkLst>
      </pc:sldChg>
      <pc:sldChg chg="del">
        <pc:chgData name="Kelly Stokes" userId="3e5c5154-569e-4d81-aa91-4f91841cdfa9" providerId="ADAL" clId="{9F7CB2DF-846A-4E57-B590-FA8D0E80F670}" dt="2023-05-25T12:46:46.077" v="345" actId="2696"/>
        <pc:sldMkLst>
          <pc:docMk/>
          <pc:sldMk cId="1965264669" sldId="307"/>
        </pc:sldMkLst>
      </pc:sldChg>
      <pc:sldChg chg="del">
        <pc:chgData name="Kelly Stokes" userId="3e5c5154-569e-4d81-aa91-4f91841cdfa9" providerId="ADAL" clId="{9F7CB2DF-846A-4E57-B590-FA8D0E80F670}" dt="2023-05-25T12:49:24.538" v="472" actId="2696"/>
        <pc:sldMkLst>
          <pc:docMk/>
          <pc:sldMk cId="2558544395" sldId="309"/>
        </pc:sldMkLst>
      </pc:sldChg>
      <pc:sldChg chg="del">
        <pc:chgData name="Kelly Stokes" userId="3e5c5154-569e-4d81-aa91-4f91841cdfa9" providerId="ADAL" clId="{9F7CB2DF-846A-4E57-B590-FA8D0E80F670}" dt="2023-05-25T12:49:24.538" v="472" actId="2696"/>
        <pc:sldMkLst>
          <pc:docMk/>
          <pc:sldMk cId="3014948232" sldId="310"/>
        </pc:sldMkLst>
      </pc:sldChg>
      <pc:sldChg chg="modSp mod">
        <pc:chgData name="Kelly Stokes" userId="3e5c5154-569e-4d81-aa91-4f91841cdfa9" providerId="ADAL" clId="{9F7CB2DF-846A-4E57-B590-FA8D0E80F670}" dt="2023-05-25T12:51:54.230" v="525" actId="14100"/>
        <pc:sldMkLst>
          <pc:docMk/>
          <pc:sldMk cId="2433500145" sldId="316"/>
        </pc:sldMkLst>
        <pc:spChg chg="mod">
          <ac:chgData name="Kelly Stokes" userId="3e5c5154-569e-4d81-aa91-4f91841cdfa9" providerId="ADAL" clId="{9F7CB2DF-846A-4E57-B590-FA8D0E80F670}" dt="2023-05-25T12:51:54.230" v="525" actId="14100"/>
          <ac:spMkLst>
            <pc:docMk/>
            <pc:sldMk cId="2433500145" sldId="316"/>
            <ac:spMk id="2" creationId="{52DA34BA-82FC-47C5-BCE1-BB65E08B92A1}"/>
          </ac:spMkLst>
        </pc:spChg>
      </pc:sldChg>
      <pc:sldChg chg="modNotesTx">
        <pc:chgData name="Kelly Stokes" userId="3e5c5154-569e-4d81-aa91-4f91841cdfa9" providerId="ADAL" clId="{9F7CB2DF-846A-4E57-B590-FA8D0E80F670}" dt="2023-05-25T12:53:31.728" v="539" actId="20577"/>
        <pc:sldMkLst>
          <pc:docMk/>
          <pc:sldMk cId="2891788727" sldId="323"/>
        </pc:sldMkLst>
      </pc:sldChg>
      <pc:sldChg chg="modNotesTx">
        <pc:chgData name="Kelly Stokes" userId="3e5c5154-569e-4d81-aa91-4f91841cdfa9" providerId="ADAL" clId="{9F7CB2DF-846A-4E57-B590-FA8D0E80F670}" dt="2023-05-25T12:53:15.604" v="537" actId="20577"/>
        <pc:sldMkLst>
          <pc:docMk/>
          <pc:sldMk cId="2534233594" sldId="331"/>
        </pc:sldMkLst>
      </pc:sldChg>
      <pc:sldChg chg="modSp mod">
        <pc:chgData name="Kelly Stokes" userId="3e5c5154-569e-4d81-aa91-4f91841cdfa9" providerId="ADAL" clId="{9F7CB2DF-846A-4E57-B590-FA8D0E80F670}" dt="2023-05-25T12:53:06.727" v="536" actId="20577"/>
        <pc:sldMkLst>
          <pc:docMk/>
          <pc:sldMk cId="958288502" sldId="332"/>
        </pc:sldMkLst>
        <pc:spChg chg="mod">
          <ac:chgData name="Kelly Stokes" userId="3e5c5154-569e-4d81-aa91-4f91841cdfa9" providerId="ADAL" clId="{9F7CB2DF-846A-4E57-B590-FA8D0E80F670}" dt="2023-05-25T12:53:06.727" v="536" actId="20577"/>
          <ac:spMkLst>
            <pc:docMk/>
            <pc:sldMk cId="958288502" sldId="332"/>
            <ac:spMk id="2" creationId="{77E26784-A357-92CE-B6B1-8F248D3D6650}"/>
          </ac:spMkLst>
        </pc:spChg>
      </pc:sldChg>
      <pc:sldChg chg="del">
        <pc:chgData name="Kelly Stokes" userId="3e5c5154-569e-4d81-aa91-4f91841cdfa9" providerId="ADAL" clId="{9F7CB2DF-846A-4E57-B590-FA8D0E80F670}" dt="2023-05-25T12:32:14.985" v="1" actId="2696"/>
        <pc:sldMkLst>
          <pc:docMk/>
          <pc:sldMk cId="2399081485" sldId="334"/>
        </pc:sldMkLst>
      </pc:sldChg>
      <pc:sldChg chg="addSp modSp mod modAnim">
        <pc:chgData name="Kelly Stokes" userId="3e5c5154-569e-4d81-aa91-4f91841cdfa9" providerId="ADAL" clId="{9F7CB2DF-846A-4E57-B590-FA8D0E80F670}" dt="2023-05-25T12:33:50.384" v="34"/>
        <pc:sldMkLst>
          <pc:docMk/>
          <pc:sldMk cId="1617130601" sldId="336"/>
        </pc:sldMkLst>
        <pc:spChg chg="mod">
          <ac:chgData name="Kelly Stokes" userId="3e5c5154-569e-4d81-aa91-4f91841cdfa9" providerId="ADAL" clId="{9F7CB2DF-846A-4E57-B590-FA8D0E80F670}" dt="2023-05-25T12:33:04.153" v="21" actId="20577"/>
          <ac:spMkLst>
            <pc:docMk/>
            <pc:sldMk cId="1617130601" sldId="336"/>
            <ac:spMk id="2" creationId="{52DA34BA-82FC-47C5-BCE1-BB65E08B92A1}"/>
          </ac:spMkLst>
        </pc:spChg>
        <pc:spChg chg="add mod">
          <ac:chgData name="Kelly Stokes" userId="3e5c5154-569e-4d81-aa91-4f91841cdfa9" providerId="ADAL" clId="{9F7CB2DF-846A-4E57-B590-FA8D0E80F670}" dt="2023-05-25T12:32:24.128" v="4" actId="1076"/>
          <ac:spMkLst>
            <pc:docMk/>
            <pc:sldMk cId="1617130601" sldId="336"/>
            <ac:spMk id="4" creationId="{A7DBCF05-7A4C-CFC5-EE76-2F61CAB712F5}"/>
          </ac:spMkLst>
        </pc:spChg>
        <pc:spChg chg="add mod">
          <ac:chgData name="Kelly Stokes" userId="3e5c5154-569e-4d81-aa91-4f91841cdfa9" providerId="ADAL" clId="{9F7CB2DF-846A-4E57-B590-FA8D0E80F670}" dt="2023-05-25T12:33:01.110" v="18" actId="1076"/>
          <ac:spMkLst>
            <pc:docMk/>
            <pc:sldMk cId="1617130601" sldId="336"/>
            <ac:spMk id="7" creationId="{F2790372-2D92-C913-8247-8647347CD87F}"/>
          </ac:spMkLst>
        </pc:spChg>
        <pc:picChg chg="add mod">
          <ac:chgData name="Kelly Stokes" userId="3e5c5154-569e-4d81-aa91-4f91841cdfa9" providerId="ADAL" clId="{9F7CB2DF-846A-4E57-B590-FA8D0E80F670}" dt="2023-05-25T12:32:43.226" v="9" actId="732"/>
          <ac:picMkLst>
            <pc:docMk/>
            <pc:sldMk cId="1617130601" sldId="336"/>
            <ac:picMk id="5" creationId="{50DAB0B1-DE12-98F0-B76B-71030ECBB7A8}"/>
          </ac:picMkLst>
        </pc:picChg>
      </pc:sldChg>
      <pc:sldChg chg="del">
        <pc:chgData name="Kelly Stokes" userId="3e5c5154-569e-4d81-aa91-4f91841cdfa9" providerId="ADAL" clId="{9F7CB2DF-846A-4E57-B590-FA8D0E80F670}" dt="2023-05-25T12:33:56.893" v="35" actId="2696"/>
        <pc:sldMkLst>
          <pc:docMk/>
          <pc:sldMk cId="1406271744" sldId="338"/>
        </pc:sldMkLst>
      </pc:sldChg>
      <pc:sldChg chg="addSp modSp mod modAnim">
        <pc:chgData name="Kelly Stokes" userId="3e5c5154-569e-4d81-aa91-4f91841cdfa9" providerId="ADAL" clId="{9F7CB2DF-846A-4E57-B590-FA8D0E80F670}" dt="2023-05-25T12:34:38.552" v="53"/>
        <pc:sldMkLst>
          <pc:docMk/>
          <pc:sldMk cId="673813282" sldId="339"/>
        </pc:sldMkLst>
        <pc:spChg chg="mod">
          <ac:chgData name="Kelly Stokes" userId="3e5c5154-569e-4d81-aa91-4f91841cdfa9" providerId="ADAL" clId="{9F7CB2DF-846A-4E57-B590-FA8D0E80F670}" dt="2023-05-25T12:34:24.244" v="48" actId="1076"/>
          <ac:spMkLst>
            <pc:docMk/>
            <pc:sldMk cId="673813282" sldId="339"/>
            <ac:spMk id="2" creationId="{52DA34BA-82FC-47C5-BCE1-BB65E08B92A1}"/>
          </ac:spMkLst>
        </pc:spChg>
        <pc:spChg chg="add mod">
          <ac:chgData name="Kelly Stokes" userId="3e5c5154-569e-4d81-aa91-4f91841cdfa9" providerId="ADAL" clId="{9F7CB2DF-846A-4E57-B590-FA8D0E80F670}" dt="2023-05-25T12:34:05.893" v="38" actId="1076"/>
          <ac:spMkLst>
            <pc:docMk/>
            <pc:sldMk cId="673813282" sldId="339"/>
            <ac:spMk id="4" creationId="{C2B5D249-DBF5-F55F-1650-1A220A9A3C52}"/>
          </ac:spMkLst>
        </pc:spChg>
        <pc:spChg chg="add mod">
          <ac:chgData name="Kelly Stokes" userId="3e5c5154-569e-4d81-aa91-4f91841cdfa9" providerId="ADAL" clId="{9F7CB2DF-846A-4E57-B590-FA8D0E80F670}" dt="2023-05-25T12:34:15.016" v="44" actId="20577"/>
          <ac:spMkLst>
            <pc:docMk/>
            <pc:sldMk cId="673813282" sldId="339"/>
            <ac:spMk id="6" creationId="{67757A0E-091F-F8E0-63BF-8014AFE05EFB}"/>
          </ac:spMkLst>
        </pc:spChg>
        <pc:picChg chg="add mod">
          <ac:chgData name="Kelly Stokes" userId="3e5c5154-569e-4d81-aa91-4f91841cdfa9" providerId="ADAL" clId="{9F7CB2DF-846A-4E57-B590-FA8D0E80F670}" dt="2023-05-25T12:34:31.387" v="50" actId="1076"/>
          <ac:picMkLst>
            <pc:docMk/>
            <pc:sldMk cId="673813282" sldId="339"/>
            <ac:picMk id="7" creationId="{FF8FFFE9-78E6-51D4-889B-C40A08F72AAC}"/>
          </ac:picMkLst>
        </pc:picChg>
      </pc:sldChg>
      <pc:sldChg chg="addSp delSp modSp mod modAnim">
        <pc:chgData name="Kelly Stokes" userId="3e5c5154-569e-4d81-aa91-4f91841cdfa9" providerId="ADAL" clId="{9F7CB2DF-846A-4E57-B590-FA8D0E80F670}" dt="2023-05-25T12:35:07.537" v="62" actId="27636"/>
        <pc:sldMkLst>
          <pc:docMk/>
          <pc:sldMk cId="3809071896" sldId="340"/>
        </pc:sldMkLst>
        <pc:spChg chg="mod">
          <ac:chgData name="Kelly Stokes" userId="3e5c5154-569e-4d81-aa91-4f91841cdfa9" providerId="ADAL" clId="{9F7CB2DF-846A-4E57-B590-FA8D0E80F670}" dt="2023-05-25T12:34:43.073" v="54" actId="20577"/>
          <ac:spMkLst>
            <pc:docMk/>
            <pc:sldMk cId="3809071896" sldId="340"/>
            <ac:spMk id="2" creationId="{52DA34BA-82FC-47C5-BCE1-BB65E08B92A1}"/>
          </ac:spMkLst>
        </pc:spChg>
        <pc:spChg chg="add mod">
          <ac:chgData name="Kelly Stokes" userId="3e5c5154-569e-4d81-aa91-4f91841cdfa9" providerId="ADAL" clId="{9F7CB2DF-846A-4E57-B590-FA8D0E80F670}" dt="2023-05-25T12:35:07.537" v="62" actId="27636"/>
          <ac:spMkLst>
            <pc:docMk/>
            <pc:sldMk cId="3809071896" sldId="340"/>
            <ac:spMk id="3" creationId="{09ED034A-CF0B-04D5-7EFE-572538EDCC20}"/>
          </ac:spMkLst>
        </pc:spChg>
        <pc:spChg chg="del">
          <ac:chgData name="Kelly Stokes" userId="3e5c5154-569e-4d81-aa91-4f91841cdfa9" providerId="ADAL" clId="{9F7CB2DF-846A-4E57-B590-FA8D0E80F670}" dt="2023-05-25T12:34:44.737" v="55" actId="478"/>
          <ac:spMkLst>
            <pc:docMk/>
            <pc:sldMk cId="3809071896" sldId="340"/>
            <ac:spMk id="5" creationId="{05BFDCBB-E3EF-4C74-8E31-6BEF7067995C}"/>
          </ac:spMkLst>
        </pc:spChg>
        <pc:picChg chg="del">
          <ac:chgData name="Kelly Stokes" userId="3e5c5154-569e-4d81-aa91-4f91841cdfa9" providerId="ADAL" clId="{9F7CB2DF-846A-4E57-B590-FA8D0E80F670}" dt="2023-05-25T12:34:45.663" v="56" actId="478"/>
          <ac:picMkLst>
            <pc:docMk/>
            <pc:sldMk cId="3809071896" sldId="340"/>
            <ac:picMk id="2050" creationId="{40404B56-0C73-4964-8D57-7578BB46DF43}"/>
          </ac:picMkLst>
        </pc:picChg>
      </pc:sldChg>
      <pc:sldChg chg="del">
        <pc:chgData name="Kelly Stokes" userId="3e5c5154-569e-4d81-aa91-4f91841cdfa9" providerId="ADAL" clId="{9F7CB2DF-846A-4E57-B590-FA8D0E80F670}" dt="2023-05-25T12:55:30.608" v="543" actId="2696"/>
        <pc:sldMkLst>
          <pc:docMk/>
          <pc:sldMk cId="2916884084" sldId="553"/>
        </pc:sldMkLst>
      </pc:sldChg>
      <pc:sldChg chg="addSp modSp mod">
        <pc:chgData name="Kelly Stokes" userId="3e5c5154-569e-4d81-aa91-4f91841cdfa9" providerId="ADAL" clId="{9F7CB2DF-846A-4E57-B590-FA8D0E80F670}" dt="2023-05-25T12:58:53.980" v="587" actId="1076"/>
        <pc:sldMkLst>
          <pc:docMk/>
          <pc:sldMk cId="1758391887" sldId="602"/>
        </pc:sldMkLst>
        <pc:spChg chg="mod">
          <ac:chgData name="Kelly Stokes" userId="3e5c5154-569e-4d81-aa91-4f91841cdfa9" providerId="ADAL" clId="{9F7CB2DF-846A-4E57-B590-FA8D0E80F670}" dt="2023-05-25T12:58:41.465" v="583" actId="21"/>
          <ac:spMkLst>
            <pc:docMk/>
            <pc:sldMk cId="1758391887" sldId="602"/>
            <ac:spMk id="2" creationId="{02FB8773-AD3E-2543-510F-CEE32E75C793}"/>
          </ac:spMkLst>
        </pc:spChg>
        <pc:spChg chg="add mod">
          <ac:chgData name="Kelly Stokes" userId="3e5c5154-569e-4d81-aa91-4f91841cdfa9" providerId="ADAL" clId="{9F7CB2DF-846A-4E57-B590-FA8D0E80F670}" dt="2023-05-25T12:58:53.980" v="587" actId="1076"/>
          <ac:spMkLst>
            <pc:docMk/>
            <pc:sldMk cId="1758391887" sldId="602"/>
            <ac:spMk id="4" creationId="{C220C2F2-C17E-BC94-A852-BFA066E84378}"/>
          </ac:spMkLst>
        </pc:spChg>
      </pc:sldChg>
      <pc:sldChg chg="addSp modSp mod">
        <pc:chgData name="Kelly Stokes" userId="3e5c5154-569e-4d81-aa91-4f91841cdfa9" providerId="ADAL" clId="{9F7CB2DF-846A-4E57-B590-FA8D0E80F670}" dt="2023-05-25T12:59:08.202" v="590" actId="1076"/>
        <pc:sldMkLst>
          <pc:docMk/>
          <pc:sldMk cId="4028016834" sldId="603"/>
        </pc:sldMkLst>
        <pc:spChg chg="mod">
          <ac:chgData name="Kelly Stokes" userId="3e5c5154-569e-4d81-aa91-4f91841cdfa9" providerId="ADAL" clId="{9F7CB2DF-846A-4E57-B590-FA8D0E80F670}" dt="2023-05-25T12:59:03.920" v="588" actId="21"/>
          <ac:spMkLst>
            <pc:docMk/>
            <pc:sldMk cId="4028016834" sldId="603"/>
            <ac:spMk id="2" creationId="{02FB8773-AD3E-2543-510F-CEE32E75C793}"/>
          </ac:spMkLst>
        </pc:spChg>
        <pc:spChg chg="add mod">
          <ac:chgData name="Kelly Stokes" userId="3e5c5154-569e-4d81-aa91-4f91841cdfa9" providerId="ADAL" clId="{9F7CB2DF-846A-4E57-B590-FA8D0E80F670}" dt="2023-05-25T12:59:08.202" v="590" actId="1076"/>
          <ac:spMkLst>
            <pc:docMk/>
            <pc:sldMk cId="4028016834" sldId="603"/>
            <ac:spMk id="4" creationId="{DF843419-9C6D-E006-A927-A73CB6730333}"/>
          </ac:spMkLst>
        </pc:spChg>
      </pc:sldChg>
      <pc:sldChg chg="modSp mod">
        <pc:chgData name="Kelly Stokes" userId="3e5c5154-569e-4d81-aa91-4f91841cdfa9" providerId="ADAL" clId="{9F7CB2DF-846A-4E57-B590-FA8D0E80F670}" dt="2023-05-25T12:37:52.550" v="95" actId="20577"/>
        <pc:sldMkLst>
          <pc:docMk/>
          <pc:sldMk cId="3375751367" sldId="605"/>
        </pc:sldMkLst>
        <pc:spChg chg="mod">
          <ac:chgData name="Kelly Stokes" userId="3e5c5154-569e-4d81-aa91-4f91841cdfa9" providerId="ADAL" clId="{9F7CB2DF-846A-4E57-B590-FA8D0E80F670}" dt="2023-05-25T12:37:52.550" v="95" actId="20577"/>
          <ac:spMkLst>
            <pc:docMk/>
            <pc:sldMk cId="3375751367" sldId="605"/>
            <ac:spMk id="2" creationId="{52DA34BA-82FC-47C5-BCE1-BB65E08B92A1}"/>
          </ac:spMkLst>
        </pc:spChg>
      </pc:sldChg>
      <pc:sldChg chg="modSp mod">
        <pc:chgData name="Kelly Stokes" userId="3e5c5154-569e-4d81-aa91-4f91841cdfa9" providerId="ADAL" clId="{9F7CB2DF-846A-4E57-B590-FA8D0E80F670}" dt="2023-05-25T12:38:47.680" v="162" actId="1076"/>
        <pc:sldMkLst>
          <pc:docMk/>
          <pc:sldMk cId="2638338362" sldId="606"/>
        </pc:sldMkLst>
        <pc:spChg chg="mod">
          <ac:chgData name="Kelly Stokes" userId="3e5c5154-569e-4d81-aa91-4f91841cdfa9" providerId="ADAL" clId="{9F7CB2DF-846A-4E57-B590-FA8D0E80F670}" dt="2023-05-25T12:38:47.680" v="162" actId="1076"/>
          <ac:spMkLst>
            <pc:docMk/>
            <pc:sldMk cId="2638338362" sldId="606"/>
            <ac:spMk id="2" creationId="{52DA34BA-82FC-47C5-BCE1-BB65E08B92A1}"/>
          </ac:spMkLst>
        </pc:spChg>
      </pc:sldChg>
      <pc:sldChg chg="del">
        <pc:chgData name="Kelly Stokes" userId="3e5c5154-569e-4d81-aa91-4f91841cdfa9" providerId="ADAL" clId="{9F7CB2DF-846A-4E57-B590-FA8D0E80F670}" dt="2023-05-25T12:39:46.288" v="164" actId="2696"/>
        <pc:sldMkLst>
          <pc:docMk/>
          <pc:sldMk cId="2025548147" sldId="614"/>
        </pc:sldMkLst>
      </pc:sldChg>
      <pc:sldChg chg="del">
        <pc:chgData name="Kelly Stokes" userId="3e5c5154-569e-4d81-aa91-4f91841cdfa9" providerId="ADAL" clId="{9F7CB2DF-846A-4E57-B590-FA8D0E80F670}" dt="2023-05-25T12:40:41.403" v="173" actId="2696"/>
        <pc:sldMkLst>
          <pc:docMk/>
          <pc:sldMk cId="4125181694" sldId="615"/>
        </pc:sldMkLst>
      </pc:sldChg>
      <pc:sldChg chg="del">
        <pc:chgData name="Kelly Stokes" userId="3e5c5154-569e-4d81-aa91-4f91841cdfa9" providerId="ADAL" clId="{9F7CB2DF-846A-4E57-B590-FA8D0E80F670}" dt="2023-05-25T12:40:41.403" v="173" actId="2696"/>
        <pc:sldMkLst>
          <pc:docMk/>
          <pc:sldMk cId="2424799599" sldId="616"/>
        </pc:sldMkLst>
      </pc:sldChg>
      <pc:sldChg chg="del">
        <pc:chgData name="Kelly Stokes" userId="3e5c5154-569e-4d81-aa91-4f91841cdfa9" providerId="ADAL" clId="{9F7CB2DF-846A-4E57-B590-FA8D0E80F670}" dt="2023-05-25T12:41:04.452" v="176" actId="2696"/>
        <pc:sldMkLst>
          <pc:docMk/>
          <pc:sldMk cId="4509097" sldId="618"/>
        </pc:sldMkLst>
      </pc:sldChg>
      <pc:sldChg chg="del">
        <pc:chgData name="Kelly Stokes" userId="3e5c5154-569e-4d81-aa91-4f91841cdfa9" providerId="ADAL" clId="{9F7CB2DF-846A-4E57-B590-FA8D0E80F670}" dt="2023-05-25T12:41:04.452" v="176" actId="2696"/>
        <pc:sldMkLst>
          <pc:docMk/>
          <pc:sldMk cId="163235910" sldId="619"/>
        </pc:sldMkLst>
      </pc:sldChg>
      <pc:sldChg chg="del">
        <pc:chgData name="Kelly Stokes" userId="3e5c5154-569e-4d81-aa91-4f91841cdfa9" providerId="ADAL" clId="{9F7CB2DF-846A-4E57-B590-FA8D0E80F670}" dt="2023-05-25T13:01:35.205" v="602" actId="2696"/>
        <pc:sldMkLst>
          <pc:docMk/>
          <pc:sldMk cId="1934715081" sldId="926"/>
        </pc:sldMkLst>
      </pc:sldChg>
      <pc:sldChg chg="del">
        <pc:chgData name="Kelly Stokes" userId="3e5c5154-569e-4d81-aa91-4f91841cdfa9" providerId="ADAL" clId="{9F7CB2DF-846A-4E57-B590-FA8D0E80F670}" dt="2023-05-25T13:01:35.205" v="602" actId="2696"/>
        <pc:sldMkLst>
          <pc:docMk/>
          <pc:sldMk cId="4182903722" sldId="927"/>
        </pc:sldMkLst>
      </pc:sldChg>
      <pc:sldChg chg="del">
        <pc:chgData name="Kelly Stokes" userId="3e5c5154-569e-4d81-aa91-4f91841cdfa9" providerId="ADAL" clId="{9F7CB2DF-846A-4E57-B590-FA8D0E80F670}" dt="2023-05-25T13:01:35.205" v="602" actId="2696"/>
        <pc:sldMkLst>
          <pc:docMk/>
          <pc:sldMk cId="1719785289" sldId="929"/>
        </pc:sldMkLst>
      </pc:sldChg>
      <pc:sldChg chg="del">
        <pc:chgData name="Kelly Stokes" userId="3e5c5154-569e-4d81-aa91-4f91841cdfa9" providerId="ADAL" clId="{9F7CB2DF-846A-4E57-B590-FA8D0E80F670}" dt="2023-05-25T13:01:35.205" v="602" actId="2696"/>
        <pc:sldMkLst>
          <pc:docMk/>
          <pc:sldMk cId="2439438080" sldId="930"/>
        </pc:sldMkLst>
      </pc:sldChg>
      <pc:sldChg chg="del">
        <pc:chgData name="Kelly Stokes" userId="3e5c5154-569e-4d81-aa91-4f91841cdfa9" providerId="ADAL" clId="{9F7CB2DF-846A-4E57-B590-FA8D0E80F670}" dt="2023-05-25T13:03:06.170" v="616" actId="2696"/>
        <pc:sldMkLst>
          <pc:docMk/>
          <pc:sldMk cId="2011016489" sldId="942"/>
        </pc:sldMkLst>
      </pc:sldChg>
      <pc:sldChg chg="addSp modSp modAnim">
        <pc:chgData name="Kelly Stokes" userId="3e5c5154-569e-4d81-aa91-4f91841cdfa9" providerId="ADAL" clId="{9F7CB2DF-846A-4E57-B590-FA8D0E80F670}" dt="2023-05-25T13:04:04.689" v="621"/>
        <pc:sldMkLst>
          <pc:docMk/>
          <pc:sldMk cId="691126019" sldId="943"/>
        </pc:sldMkLst>
        <pc:picChg chg="add mod">
          <ac:chgData name="Kelly Stokes" userId="3e5c5154-569e-4d81-aa91-4f91841cdfa9" providerId="ADAL" clId="{9F7CB2DF-846A-4E57-B590-FA8D0E80F670}" dt="2023-05-25T13:03:44.716" v="617"/>
          <ac:picMkLst>
            <pc:docMk/>
            <pc:sldMk cId="691126019" sldId="943"/>
            <ac:picMk id="4" creationId="{D3F5143B-87C6-059A-B1AA-D33025A01194}"/>
          </ac:picMkLst>
        </pc:picChg>
      </pc:sldChg>
      <pc:sldChg chg="del">
        <pc:chgData name="Kelly Stokes" userId="3e5c5154-569e-4d81-aa91-4f91841cdfa9" providerId="ADAL" clId="{9F7CB2DF-846A-4E57-B590-FA8D0E80F670}" dt="2023-05-25T13:03:06.170" v="616" actId="2696"/>
        <pc:sldMkLst>
          <pc:docMk/>
          <pc:sldMk cId="3462090350" sldId="944"/>
        </pc:sldMkLst>
      </pc:sldChg>
      <pc:sldChg chg="addSp modSp modAnim">
        <pc:chgData name="Kelly Stokes" userId="3e5c5154-569e-4d81-aa91-4f91841cdfa9" providerId="ADAL" clId="{9F7CB2DF-846A-4E57-B590-FA8D0E80F670}" dt="2023-05-25T13:04:12.366" v="624"/>
        <pc:sldMkLst>
          <pc:docMk/>
          <pc:sldMk cId="1911614166" sldId="945"/>
        </pc:sldMkLst>
        <pc:picChg chg="add mod">
          <ac:chgData name="Kelly Stokes" userId="3e5c5154-569e-4d81-aa91-4f91841cdfa9" providerId="ADAL" clId="{9F7CB2DF-846A-4E57-B590-FA8D0E80F670}" dt="2023-05-25T13:03:53.388" v="618"/>
          <ac:picMkLst>
            <pc:docMk/>
            <pc:sldMk cId="1911614166" sldId="945"/>
            <ac:picMk id="4" creationId="{04D17503-3B38-9DB5-9013-DED4F561C4F5}"/>
          </ac:picMkLst>
        </pc:picChg>
      </pc:sldChg>
      <pc:sldChg chg="del">
        <pc:chgData name="Kelly Stokes" userId="3e5c5154-569e-4d81-aa91-4f91841cdfa9" providerId="ADAL" clId="{9F7CB2DF-846A-4E57-B590-FA8D0E80F670}" dt="2023-05-25T13:03:06.170" v="616" actId="2696"/>
        <pc:sldMkLst>
          <pc:docMk/>
          <pc:sldMk cId="3635492356" sldId="950"/>
        </pc:sldMkLst>
      </pc:sldChg>
      <pc:sldChg chg="del">
        <pc:chgData name="Kelly Stokes" userId="3e5c5154-569e-4d81-aa91-4f91841cdfa9" providerId="ADAL" clId="{9F7CB2DF-846A-4E57-B590-FA8D0E80F670}" dt="2023-05-25T13:03:06.170" v="616" actId="2696"/>
        <pc:sldMkLst>
          <pc:docMk/>
          <pc:sldMk cId="3788404087" sldId="951"/>
        </pc:sldMkLst>
      </pc:sldChg>
      <pc:sldChg chg="del">
        <pc:chgData name="Kelly Stokes" userId="3e5c5154-569e-4d81-aa91-4f91841cdfa9" providerId="ADAL" clId="{9F7CB2DF-846A-4E57-B590-FA8D0E80F670}" dt="2023-05-25T13:03:06.170" v="616" actId="2696"/>
        <pc:sldMkLst>
          <pc:docMk/>
          <pc:sldMk cId="1414450255" sldId="953"/>
        </pc:sldMkLst>
      </pc:sldChg>
      <pc:sldChg chg="del">
        <pc:chgData name="Kelly Stokes" userId="3e5c5154-569e-4d81-aa91-4f91841cdfa9" providerId="ADAL" clId="{9F7CB2DF-846A-4E57-B590-FA8D0E80F670}" dt="2023-05-25T13:03:06.170" v="616" actId="2696"/>
        <pc:sldMkLst>
          <pc:docMk/>
          <pc:sldMk cId="1134291477" sldId="954"/>
        </pc:sldMkLst>
      </pc:sldChg>
      <pc:sldChg chg="addSp modSp mod modAnim">
        <pc:chgData name="Kelly Stokes" userId="3e5c5154-569e-4d81-aa91-4f91841cdfa9" providerId="ADAL" clId="{9F7CB2DF-846A-4E57-B590-FA8D0E80F670}" dt="2023-05-25T13:06:16.084" v="683" actId="1076"/>
        <pc:sldMkLst>
          <pc:docMk/>
          <pc:sldMk cId="3408039041" sldId="962"/>
        </pc:sldMkLst>
        <pc:spChg chg="add mod">
          <ac:chgData name="Kelly Stokes" userId="3e5c5154-569e-4d81-aa91-4f91841cdfa9" providerId="ADAL" clId="{9F7CB2DF-846A-4E57-B590-FA8D0E80F670}" dt="2023-05-25T13:06:16.084" v="683" actId="1076"/>
          <ac:spMkLst>
            <pc:docMk/>
            <pc:sldMk cId="3408039041" sldId="962"/>
            <ac:spMk id="3" creationId="{6FBCAA34-A8ED-CDFB-A43A-4BCFA996ED7D}"/>
          </ac:spMkLst>
        </pc:spChg>
      </pc:sldChg>
      <pc:sldChg chg="del">
        <pc:chgData name="Kelly Stokes" userId="3e5c5154-569e-4d81-aa91-4f91841cdfa9" providerId="ADAL" clId="{9F7CB2DF-846A-4E57-B590-FA8D0E80F670}" dt="2023-05-25T13:00:21.246" v="599" actId="2696"/>
        <pc:sldMkLst>
          <pc:docMk/>
          <pc:sldMk cId="4109408944" sldId="984"/>
        </pc:sldMkLst>
      </pc:sldChg>
      <pc:sldChg chg="del">
        <pc:chgData name="Kelly Stokes" userId="3e5c5154-569e-4d81-aa91-4f91841cdfa9" providerId="ADAL" clId="{9F7CB2DF-846A-4E57-B590-FA8D0E80F670}" dt="2023-05-25T13:00:21.246" v="599" actId="2696"/>
        <pc:sldMkLst>
          <pc:docMk/>
          <pc:sldMk cId="1968890938" sldId="985"/>
        </pc:sldMkLst>
      </pc:sldChg>
      <pc:sldChg chg="addSp delSp modSp mod modAnim">
        <pc:chgData name="Kelly Stokes" userId="3e5c5154-569e-4d81-aa91-4f91841cdfa9" providerId="ADAL" clId="{9F7CB2DF-846A-4E57-B590-FA8D0E80F670}" dt="2023-05-25T12:33:36.911" v="30" actId="27636"/>
        <pc:sldMkLst>
          <pc:docMk/>
          <pc:sldMk cId="1187540213" sldId="990"/>
        </pc:sldMkLst>
        <pc:spChg chg="mod">
          <ac:chgData name="Kelly Stokes" userId="3e5c5154-569e-4d81-aa91-4f91841cdfa9" providerId="ADAL" clId="{9F7CB2DF-846A-4E57-B590-FA8D0E80F670}" dt="2023-05-25T12:33:18.438" v="26" actId="13926"/>
          <ac:spMkLst>
            <pc:docMk/>
            <pc:sldMk cId="1187540213" sldId="990"/>
            <ac:spMk id="2" creationId="{52DA34BA-82FC-47C5-BCE1-BB65E08B92A1}"/>
          </ac:spMkLst>
        </pc:spChg>
        <pc:spChg chg="add mod">
          <ac:chgData name="Kelly Stokes" userId="3e5c5154-569e-4d81-aa91-4f91841cdfa9" providerId="ADAL" clId="{9F7CB2DF-846A-4E57-B590-FA8D0E80F670}" dt="2023-05-25T12:33:36.911" v="30" actId="27636"/>
          <ac:spMkLst>
            <pc:docMk/>
            <pc:sldMk cId="1187540213" sldId="990"/>
            <ac:spMk id="3" creationId="{EE84685C-1681-336B-0B60-5EAC927B2CFF}"/>
          </ac:spMkLst>
        </pc:spChg>
        <pc:spChg chg="del">
          <ac:chgData name="Kelly Stokes" userId="3e5c5154-569e-4d81-aa91-4f91841cdfa9" providerId="ADAL" clId="{9F7CB2DF-846A-4E57-B590-FA8D0E80F670}" dt="2023-05-25T12:33:12.446" v="24" actId="478"/>
          <ac:spMkLst>
            <pc:docMk/>
            <pc:sldMk cId="1187540213" sldId="990"/>
            <ac:spMk id="4" creationId="{E4486839-755C-4006-9468-C5B7E99E327F}"/>
          </ac:spMkLst>
        </pc:spChg>
        <pc:picChg chg="del">
          <ac:chgData name="Kelly Stokes" userId="3e5c5154-569e-4d81-aa91-4f91841cdfa9" providerId="ADAL" clId="{9F7CB2DF-846A-4E57-B590-FA8D0E80F670}" dt="2023-05-25T12:33:10.192" v="23" actId="478"/>
          <ac:picMkLst>
            <pc:docMk/>
            <pc:sldMk cId="1187540213" sldId="990"/>
            <ac:picMk id="1026" creationId="{08146320-C9B5-42DA-A055-B232FD865A7F}"/>
          </ac:picMkLst>
        </pc:picChg>
      </pc:sldChg>
      <pc:sldChg chg="del">
        <pc:chgData name="Kelly Stokes" userId="3e5c5154-569e-4d81-aa91-4f91841cdfa9" providerId="ADAL" clId="{9F7CB2DF-846A-4E57-B590-FA8D0E80F670}" dt="2023-05-25T13:07:25.674" v="691" actId="2696"/>
        <pc:sldMkLst>
          <pc:docMk/>
          <pc:sldMk cId="3411390258" sldId="1022"/>
        </pc:sldMkLst>
      </pc:sldChg>
      <pc:sldChg chg="del">
        <pc:chgData name="Kelly Stokes" userId="3e5c5154-569e-4d81-aa91-4f91841cdfa9" providerId="ADAL" clId="{9F7CB2DF-846A-4E57-B590-FA8D0E80F670}" dt="2023-05-25T13:07:25.674" v="691" actId="2696"/>
        <pc:sldMkLst>
          <pc:docMk/>
          <pc:sldMk cId="2354399984" sldId="1023"/>
        </pc:sldMkLst>
      </pc:sldChg>
      <pc:sldChg chg="del">
        <pc:chgData name="Kelly Stokes" userId="3e5c5154-569e-4d81-aa91-4f91841cdfa9" providerId="ADAL" clId="{9F7CB2DF-846A-4E57-B590-FA8D0E80F670}" dt="2023-05-25T13:07:25.674" v="691" actId="2696"/>
        <pc:sldMkLst>
          <pc:docMk/>
          <pc:sldMk cId="2075573749" sldId="1026"/>
        </pc:sldMkLst>
      </pc:sldChg>
      <pc:sldChg chg="del">
        <pc:chgData name="Kelly Stokes" userId="3e5c5154-569e-4d81-aa91-4f91841cdfa9" providerId="ADAL" clId="{9F7CB2DF-846A-4E57-B590-FA8D0E80F670}" dt="2023-05-25T13:09:54.756" v="744" actId="2696"/>
        <pc:sldMkLst>
          <pc:docMk/>
          <pc:sldMk cId="995039778" sldId="1032"/>
        </pc:sldMkLst>
      </pc:sldChg>
      <pc:sldChg chg="addSp modSp mod modAnim">
        <pc:chgData name="Kelly Stokes" userId="3e5c5154-569e-4d81-aa91-4f91841cdfa9" providerId="ADAL" clId="{9F7CB2DF-846A-4E57-B590-FA8D0E80F670}" dt="2023-05-25T13:10:24.509" v="750"/>
        <pc:sldMkLst>
          <pc:docMk/>
          <pc:sldMk cId="305163565" sldId="1033"/>
        </pc:sldMkLst>
        <pc:spChg chg="mod">
          <ac:chgData name="Kelly Stokes" userId="3e5c5154-569e-4d81-aa91-4f91841cdfa9" providerId="ADAL" clId="{9F7CB2DF-846A-4E57-B590-FA8D0E80F670}" dt="2023-05-25T13:10:08.267" v="746" actId="14100"/>
          <ac:spMkLst>
            <pc:docMk/>
            <pc:sldMk cId="305163565" sldId="1033"/>
            <ac:spMk id="3" creationId="{CADDE2D9-BBEE-4B60-9EA8-8BE166E5866C}"/>
          </ac:spMkLst>
        </pc:spChg>
        <pc:picChg chg="add mod">
          <ac:chgData name="Kelly Stokes" userId="3e5c5154-569e-4d81-aa91-4f91841cdfa9" providerId="ADAL" clId="{9F7CB2DF-846A-4E57-B590-FA8D0E80F670}" dt="2023-05-25T13:10:16.932" v="747"/>
          <ac:picMkLst>
            <pc:docMk/>
            <pc:sldMk cId="305163565" sldId="1033"/>
            <ac:picMk id="4" creationId="{F6148463-C7A8-B9BB-C944-E634F1E0D9E1}"/>
          </ac:picMkLst>
        </pc:picChg>
      </pc:sldChg>
      <pc:sldChg chg="del">
        <pc:chgData name="Kelly Stokes" userId="3e5c5154-569e-4d81-aa91-4f91841cdfa9" providerId="ADAL" clId="{9F7CB2DF-846A-4E57-B590-FA8D0E80F670}" dt="2023-05-25T13:09:54.756" v="744" actId="2696"/>
        <pc:sldMkLst>
          <pc:docMk/>
          <pc:sldMk cId="2086564266" sldId="1034"/>
        </pc:sldMkLst>
      </pc:sldChg>
      <pc:sldChg chg="addSp modSp mod modAnim">
        <pc:chgData name="Kelly Stokes" userId="3e5c5154-569e-4d81-aa91-4f91841cdfa9" providerId="ADAL" clId="{9F7CB2DF-846A-4E57-B590-FA8D0E80F670}" dt="2023-05-25T13:11:13.790" v="759"/>
        <pc:sldMkLst>
          <pc:docMk/>
          <pc:sldMk cId="3438838241" sldId="1035"/>
        </pc:sldMkLst>
        <pc:spChg chg="mod">
          <ac:chgData name="Kelly Stokes" userId="3e5c5154-569e-4d81-aa91-4f91841cdfa9" providerId="ADAL" clId="{9F7CB2DF-846A-4E57-B590-FA8D0E80F670}" dt="2023-05-25T13:11:02.245" v="755" actId="6549"/>
          <ac:spMkLst>
            <pc:docMk/>
            <pc:sldMk cId="3438838241" sldId="1035"/>
            <ac:spMk id="2" creationId="{52DA34BA-82FC-47C5-BCE1-BB65E08B92A1}"/>
          </ac:spMkLst>
        </pc:spChg>
        <pc:spChg chg="mod">
          <ac:chgData name="Kelly Stokes" userId="3e5c5154-569e-4d81-aa91-4f91841cdfa9" providerId="ADAL" clId="{9F7CB2DF-846A-4E57-B590-FA8D0E80F670}" dt="2023-05-25T13:11:05.146" v="756" actId="1076"/>
          <ac:spMkLst>
            <pc:docMk/>
            <pc:sldMk cId="3438838241" sldId="1035"/>
            <ac:spMk id="3" creationId="{B8ADA5B7-6E68-4607-8157-D542A9E80543}"/>
          </ac:spMkLst>
        </pc:spChg>
        <pc:picChg chg="add mod">
          <ac:chgData name="Kelly Stokes" userId="3e5c5154-569e-4d81-aa91-4f91841cdfa9" providerId="ADAL" clId="{9F7CB2DF-846A-4E57-B590-FA8D0E80F670}" dt="2023-05-25T13:10:53.406" v="754" actId="1076"/>
          <ac:picMkLst>
            <pc:docMk/>
            <pc:sldMk cId="3438838241" sldId="1035"/>
            <ac:picMk id="4" creationId="{412FF9A0-D284-A2D6-BAD9-7240A44FC1A5}"/>
          </ac:picMkLst>
        </pc:picChg>
      </pc:sldChg>
      <pc:sldChg chg="del">
        <pc:chgData name="Kelly Stokes" userId="3e5c5154-569e-4d81-aa91-4f91841cdfa9" providerId="ADAL" clId="{9F7CB2DF-846A-4E57-B590-FA8D0E80F670}" dt="2023-05-25T13:09:54.756" v="744" actId="2696"/>
        <pc:sldMkLst>
          <pc:docMk/>
          <pc:sldMk cId="3143254037" sldId="1036"/>
        </pc:sldMkLst>
      </pc:sldChg>
      <pc:sldChg chg="addSp modSp mod modAnim">
        <pc:chgData name="Kelly Stokes" userId="3e5c5154-569e-4d81-aa91-4f91841cdfa9" providerId="ADAL" clId="{9F7CB2DF-846A-4E57-B590-FA8D0E80F670}" dt="2023-05-25T13:11:46.026" v="765"/>
        <pc:sldMkLst>
          <pc:docMk/>
          <pc:sldMk cId="2312099855" sldId="1037"/>
        </pc:sldMkLst>
        <pc:spChg chg="mod">
          <ac:chgData name="Kelly Stokes" userId="3e5c5154-569e-4d81-aa91-4f91841cdfa9" providerId="ADAL" clId="{9F7CB2DF-846A-4E57-B590-FA8D0E80F670}" dt="2023-05-25T13:11:23.123" v="761" actId="14100"/>
          <ac:spMkLst>
            <pc:docMk/>
            <pc:sldMk cId="2312099855" sldId="1037"/>
            <ac:spMk id="3" creationId="{8423529B-2619-4C00-BACD-5C5E084218E0}"/>
          </ac:spMkLst>
        </pc:spChg>
        <pc:picChg chg="add mod">
          <ac:chgData name="Kelly Stokes" userId="3e5c5154-569e-4d81-aa91-4f91841cdfa9" providerId="ADAL" clId="{9F7CB2DF-846A-4E57-B590-FA8D0E80F670}" dt="2023-05-25T13:11:38.169" v="762"/>
          <ac:picMkLst>
            <pc:docMk/>
            <pc:sldMk cId="2312099855" sldId="1037"/>
            <ac:picMk id="4" creationId="{97DD9CC6-6BBC-3B5A-6F0C-17B26228C9EF}"/>
          </ac:picMkLst>
        </pc:picChg>
      </pc:sldChg>
      <pc:sldChg chg="del">
        <pc:chgData name="Kelly Stokes" userId="3e5c5154-569e-4d81-aa91-4f91841cdfa9" providerId="ADAL" clId="{9F7CB2DF-846A-4E57-B590-FA8D0E80F670}" dt="2023-05-25T13:09:54.756" v="744" actId="2696"/>
        <pc:sldMkLst>
          <pc:docMk/>
          <pc:sldMk cId="3845961221" sldId="1039"/>
        </pc:sldMkLst>
      </pc:sldChg>
      <pc:sldChg chg="del">
        <pc:chgData name="Kelly Stokes" userId="3e5c5154-569e-4d81-aa91-4f91841cdfa9" providerId="ADAL" clId="{9F7CB2DF-846A-4E57-B590-FA8D0E80F670}" dt="2023-05-25T13:09:54.756" v="744" actId="2696"/>
        <pc:sldMkLst>
          <pc:docMk/>
          <pc:sldMk cId="644742113" sldId="1041"/>
        </pc:sldMkLst>
      </pc:sldChg>
      <pc:sldChg chg="del">
        <pc:chgData name="Kelly Stokes" userId="3e5c5154-569e-4d81-aa91-4f91841cdfa9" providerId="ADAL" clId="{9F7CB2DF-846A-4E57-B590-FA8D0E80F670}" dt="2023-05-25T13:09:54.756" v="744" actId="2696"/>
        <pc:sldMkLst>
          <pc:docMk/>
          <pc:sldMk cId="725319468" sldId="1042"/>
        </pc:sldMkLst>
      </pc:sldChg>
      <pc:sldChg chg="del">
        <pc:chgData name="Kelly Stokes" userId="3e5c5154-569e-4d81-aa91-4f91841cdfa9" providerId="ADAL" clId="{9F7CB2DF-846A-4E57-B590-FA8D0E80F670}" dt="2023-05-25T13:09:54.756" v="744" actId="2696"/>
        <pc:sldMkLst>
          <pc:docMk/>
          <pc:sldMk cId="1195348781" sldId="1043"/>
        </pc:sldMkLst>
      </pc:sldChg>
      <pc:sldChg chg="del">
        <pc:chgData name="Kelly Stokes" userId="3e5c5154-569e-4d81-aa91-4f91841cdfa9" providerId="ADAL" clId="{9F7CB2DF-846A-4E57-B590-FA8D0E80F670}" dt="2023-05-25T13:09:54.756" v="744" actId="2696"/>
        <pc:sldMkLst>
          <pc:docMk/>
          <pc:sldMk cId="1079979798" sldId="1044"/>
        </pc:sldMkLst>
      </pc:sldChg>
      <pc:sldChg chg="addSp modSp mod modAnim">
        <pc:chgData name="Kelly Stokes" userId="3e5c5154-569e-4d81-aa91-4f91841cdfa9" providerId="ADAL" clId="{9F7CB2DF-846A-4E57-B590-FA8D0E80F670}" dt="2023-05-25T13:14:36.288" v="846" actId="27636"/>
        <pc:sldMkLst>
          <pc:docMk/>
          <pc:sldMk cId="1963698500" sldId="1046"/>
        </pc:sldMkLst>
        <pc:spChg chg="add mod">
          <ac:chgData name="Kelly Stokes" userId="3e5c5154-569e-4d81-aa91-4f91841cdfa9" providerId="ADAL" clId="{9F7CB2DF-846A-4E57-B590-FA8D0E80F670}" dt="2023-05-25T13:14:36.288" v="846" actId="27636"/>
          <ac:spMkLst>
            <pc:docMk/>
            <pc:sldMk cId="1963698500" sldId="1046"/>
            <ac:spMk id="3" creationId="{D9FC6E8B-44FE-6F99-195D-17434A27AC6E}"/>
          </ac:spMkLst>
        </pc:spChg>
      </pc:sldChg>
      <pc:sldChg chg="addSp modSp mod modAnim">
        <pc:chgData name="Kelly Stokes" userId="3e5c5154-569e-4d81-aa91-4f91841cdfa9" providerId="ADAL" clId="{9F7CB2DF-846A-4E57-B590-FA8D0E80F670}" dt="2023-05-25T13:14:51.216" v="857" actId="27636"/>
        <pc:sldMkLst>
          <pc:docMk/>
          <pc:sldMk cId="2369762192" sldId="1047"/>
        </pc:sldMkLst>
        <pc:spChg chg="add mod">
          <ac:chgData name="Kelly Stokes" userId="3e5c5154-569e-4d81-aa91-4f91841cdfa9" providerId="ADAL" clId="{9F7CB2DF-846A-4E57-B590-FA8D0E80F670}" dt="2023-05-25T13:14:51.216" v="857" actId="27636"/>
          <ac:spMkLst>
            <pc:docMk/>
            <pc:sldMk cId="2369762192" sldId="1047"/>
            <ac:spMk id="3" creationId="{D2822C33-4995-B71A-68F7-45AF52650EB5}"/>
          </ac:spMkLst>
        </pc:spChg>
      </pc:sldChg>
      <pc:sldChg chg="addSp modSp mod modAnim">
        <pc:chgData name="Kelly Stokes" userId="3e5c5154-569e-4d81-aa91-4f91841cdfa9" providerId="ADAL" clId="{9F7CB2DF-846A-4E57-B590-FA8D0E80F670}" dt="2023-05-25T13:14:57.306" v="859" actId="1076"/>
        <pc:sldMkLst>
          <pc:docMk/>
          <pc:sldMk cId="3560459165" sldId="1048"/>
        </pc:sldMkLst>
        <pc:spChg chg="add mod">
          <ac:chgData name="Kelly Stokes" userId="3e5c5154-569e-4d81-aa91-4f91841cdfa9" providerId="ADAL" clId="{9F7CB2DF-846A-4E57-B590-FA8D0E80F670}" dt="2023-05-25T13:14:57.306" v="859" actId="1076"/>
          <ac:spMkLst>
            <pc:docMk/>
            <pc:sldMk cId="3560459165" sldId="1048"/>
            <ac:spMk id="3" creationId="{E4D061CC-6DC0-C3D0-84C8-1F33589FB7C0}"/>
          </ac:spMkLst>
        </pc:spChg>
      </pc:sldChg>
      <pc:sldChg chg="del">
        <pc:chgData name="Kelly Stokes" userId="3e5c5154-569e-4d81-aa91-4f91841cdfa9" providerId="ADAL" clId="{9F7CB2DF-846A-4E57-B590-FA8D0E80F670}" dt="2023-05-25T13:00:43.497" v="600" actId="2696"/>
        <pc:sldMkLst>
          <pc:docMk/>
          <pc:sldMk cId="3391309523" sldId="1068"/>
        </pc:sldMkLst>
      </pc:sldChg>
      <pc:sldChg chg="del">
        <pc:chgData name="Kelly Stokes" userId="3e5c5154-569e-4d81-aa91-4f91841cdfa9" providerId="ADAL" clId="{9F7CB2DF-846A-4E57-B590-FA8D0E80F670}" dt="2023-05-25T13:00:43.497" v="600" actId="2696"/>
        <pc:sldMkLst>
          <pc:docMk/>
          <pc:sldMk cId="1451291836" sldId="1069"/>
        </pc:sldMkLst>
      </pc:sldChg>
      <pc:sldChg chg="del">
        <pc:chgData name="Kelly Stokes" userId="3e5c5154-569e-4d81-aa91-4f91841cdfa9" providerId="ADAL" clId="{9F7CB2DF-846A-4E57-B590-FA8D0E80F670}" dt="2023-05-25T13:15:20.344" v="860" actId="2696"/>
        <pc:sldMkLst>
          <pc:docMk/>
          <pc:sldMk cId="1628360591" sldId="1098"/>
        </pc:sldMkLst>
      </pc:sldChg>
      <pc:sldChg chg="addSp delSp modSp modAnim">
        <pc:chgData name="Kelly Stokes" userId="3e5c5154-569e-4d81-aa91-4f91841cdfa9" providerId="ADAL" clId="{9F7CB2DF-846A-4E57-B590-FA8D0E80F670}" dt="2023-05-25T13:16:02.761" v="866"/>
        <pc:sldMkLst>
          <pc:docMk/>
          <pc:sldMk cId="1509054530" sldId="1099"/>
        </pc:sldMkLst>
        <pc:picChg chg="add mod">
          <ac:chgData name="Kelly Stokes" userId="3e5c5154-569e-4d81-aa91-4f91841cdfa9" providerId="ADAL" clId="{9F7CB2DF-846A-4E57-B590-FA8D0E80F670}" dt="2023-05-25T13:15:54.749" v="863" actId="1076"/>
          <ac:picMkLst>
            <pc:docMk/>
            <pc:sldMk cId="1509054530" sldId="1099"/>
            <ac:picMk id="2050" creationId="{7066337F-7076-524A-72A5-C066B4D70803}"/>
          </ac:picMkLst>
        </pc:picChg>
        <pc:picChg chg="del">
          <ac:chgData name="Kelly Stokes" userId="3e5c5154-569e-4d81-aa91-4f91841cdfa9" providerId="ADAL" clId="{9F7CB2DF-846A-4E57-B590-FA8D0E80F670}" dt="2023-05-25T13:15:26.879" v="861" actId="478"/>
          <ac:picMkLst>
            <pc:docMk/>
            <pc:sldMk cId="1509054530" sldId="1099"/>
            <ac:picMk id="30722" creationId="{9496EABA-359D-4C07-89A2-88181369641A}"/>
          </ac:picMkLst>
        </pc:picChg>
      </pc:sldChg>
      <pc:sldChg chg="modAnim">
        <pc:chgData name="Kelly Stokes" userId="3e5c5154-569e-4d81-aa91-4f91841cdfa9" providerId="ADAL" clId="{9F7CB2DF-846A-4E57-B590-FA8D0E80F670}" dt="2023-05-25T13:16:12.372" v="869"/>
        <pc:sldMkLst>
          <pc:docMk/>
          <pc:sldMk cId="15060040" sldId="1100"/>
        </pc:sldMkLst>
      </pc:sldChg>
      <pc:sldChg chg="del">
        <pc:chgData name="Kelly Stokes" userId="3e5c5154-569e-4d81-aa91-4f91841cdfa9" providerId="ADAL" clId="{9F7CB2DF-846A-4E57-B590-FA8D0E80F670}" dt="2023-05-25T13:15:20.344" v="860" actId="2696"/>
        <pc:sldMkLst>
          <pc:docMk/>
          <pc:sldMk cId="443589109" sldId="1101"/>
        </pc:sldMkLst>
      </pc:sldChg>
      <pc:sldChg chg="del">
        <pc:chgData name="Kelly Stokes" userId="3e5c5154-569e-4d81-aa91-4f91841cdfa9" providerId="ADAL" clId="{9F7CB2DF-846A-4E57-B590-FA8D0E80F670}" dt="2023-05-25T13:15:20.344" v="860" actId="2696"/>
        <pc:sldMkLst>
          <pc:docMk/>
          <pc:sldMk cId="3446244825" sldId="1102"/>
        </pc:sldMkLst>
      </pc:sldChg>
      <pc:sldChg chg="addSp delSp modSp modAnim">
        <pc:chgData name="Kelly Stokes" userId="3e5c5154-569e-4d81-aa91-4f91841cdfa9" providerId="ADAL" clId="{9F7CB2DF-846A-4E57-B590-FA8D0E80F670}" dt="2023-05-25T13:16:43.930" v="875"/>
        <pc:sldMkLst>
          <pc:docMk/>
          <pc:sldMk cId="1986000771" sldId="1103"/>
        </pc:sldMkLst>
        <pc:picChg chg="del">
          <ac:chgData name="Kelly Stokes" userId="3e5c5154-569e-4d81-aa91-4f91841cdfa9" providerId="ADAL" clId="{9F7CB2DF-846A-4E57-B590-FA8D0E80F670}" dt="2023-05-25T13:16:35.450" v="870" actId="478"/>
          <ac:picMkLst>
            <pc:docMk/>
            <pc:sldMk cId="1986000771" sldId="1103"/>
            <ac:picMk id="4" creationId="{3BB36FA8-9A50-44F6-BABD-E0B4EC0BC9DB}"/>
          </ac:picMkLst>
        </pc:picChg>
        <pc:picChg chg="add mod">
          <ac:chgData name="Kelly Stokes" userId="3e5c5154-569e-4d81-aa91-4f91841cdfa9" providerId="ADAL" clId="{9F7CB2DF-846A-4E57-B590-FA8D0E80F670}" dt="2023-05-25T13:16:37.470" v="872" actId="1076"/>
          <ac:picMkLst>
            <pc:docMk/>
            <pc:sldMk cId="1986000771" sldId="1103"/>
            <ac:picMk id="6146" creationId="{100B9AFA-07D3-5F92-E941-A0129087451E}"/>
          </ac:picMkLst>
        </pc:picChg>
      </pc:sldChg>
      <pc:sldChg chg="del">
        <pc:chgData name="Kelly Stokes" userId="3e5c5154-569e-4d81-aa91-4f91841cdfa9" providerId="ADAL" clId="{9F7CB2DF-846A-4E57-B590-FA8D0E80F670}" dt="2023-05-25T13:17:13.665" v="882" actId="2696"/>
        <pc:sldMkLst>
          <pc:docMk/>
          <pc:sldMk cId="1276726371" sldId="1108"/>
        </pc:sldMkLst>
      </pc:sldChg>
      <pc:sldChg chg="addSp modSp mod modAnim">
        <pc:chgData name="Kelly Stokes" userId="3e5c5154-569e-4d81-aa91-4f91841cdfa9" providerId="ADAL" clId="{9F7CB2DF-846A-4E57-B590-FA8D0E80F670}" dt="2023-05-25T13:17:44.300" v="890"/>
        <pc:sldMkLst>
          <pc:docMk/>
          <pc:sldMk cId="2369230917" sldId="1109"/>
        </pc:sldMkLst>
        <pc:spChg chg="mod">
          <ac:chgData name="Kelly Stokes" userId="3e5c5154-569e-4d81-aa91-4f91841cdfa9" providerId="ADAL" clId="{9F7CB2DF-846A-4E57-B590-FA8D0E80F670}" dt="2023-05-25T13:17:31.102" v="887" actId="1076"/>
          <ac:spMkLst>
            <pc:docMk/>
            <pc:sldMk cId="2369230917" sldId="1109"/>
            <ac:spMk id="3" creationId="{CADDE2D9-BBEE-4B60-9EA8-8BE166E5866C}"/>
          </ac:spMkLst>
        </pc:spChg>
        <pc:picChg chg="add mod modCrop">
          <ac:chgData name="Kelly Stokes" userId="3e5c5154-569e-4d81-aa91-4f91841cdfa9" providerId="ADAL" clId="{9F7CB2DF-846A-4E57-B590-FA8D0E80F670}" dt="2023-05-25T13:17:23.333" v="884" actId="732"/>
          <ac:picMkLst>
            <pc:docMk/>
            <pc:sldMk cId="2369230917" sldId="1109"/>
            <ac:picMk id="4" creationId="{46F2B1B6-2D94-4D82-F9C5-05DE212A5A29}"/>
          </ac:picMkLst>
        </pc:picChg>
      </pc:sldChg>
      <pc:sldChg chg="del">
        <pc:chgData name="Kelly Stokes" userId="3e5c5154-569e-4d81-aa91-4f91841cdfa9" providerId="ADAL" clId="{9F7CB2DF-846A-4E57-B590-FA8D0E80F670}" dt="2023-05-25T13:17:13.665" v="882" actId="2696"/>
        <pc:sldMkLst>
          <pc:docMk/>
          <pc:sldMk cId="2770150742" sldId="1110"/>
        </pc:sldMkLst>
      </pc:sldChg>
      <pc:sldChg chg="addSp modSp modAnim">
        <pc:chgData name="Kelly Stokes" userId="3e5c5154-569e-4d81-aa91-4f91841cdfa9" providerId="ADAL" clId="{9F7CB2DF-846A-4E57-B590-FA8D0E80F670}" dt="2023-05-25T13:19:02.829" v="946"/>
        <pc:sldMkLst>
          <pc:docMk/>
          <pc:sldMk cId="287632169" sldId="1111"/>
        </pc:sldMkLst>
        <pc:spChg chg="mod">
          <ac:chgData name="Kelly Stokes" userId="3e5c5154-569e-4d81-aa91-4f91841cdfa9" providerId="ADAL" clId="{9F7CB2DF-846A-4E57-B590-FA8D0E80F670}" dt="2023-05-25T13:18:48.252" v="941" actId="20577"/>
          <ac:spMkLst>
            <pc:docMk/>
            <pc:sldMk cId="287632169" sldId="1111"/>
            <ac:spMk id="2" creationId="{52DA34BA-82FC-47C5-BCE1-BB65E08B92A1}"/>
          </ac:spMkLst>
        </pc:spChg>
        <pc:spChg chg="mod">
          <ac:chgData name="Kelly Stokes" userId="3e5c5154-569e-4d81-aa91-4f91841cdfa9" providerId="ADAL" clId="{9F7CB2DF-846A-4E57-B590-FA8D0E80F670}" dt="2023-05-25T13:18:54.891" v="944" actId="20577"/>
          <ac:spMkLst>
            <pc:docMk/>
            <pc:sldMk cId="287632169" sldId="1111"/>
            <ac:spMk id="3" creationId="{B8ADA5B7-6E68-4607-8157-D542A9E80543}"/>
          </ac:spMkLst>
        </pc:spChg>
        <pc:picChg chg="add mod">
          <ac:chgData name="Kelly Stokes" userId="3e5c5154-569e-4d81-aa91-4f91841cdfa9" providerId="ADAL" clId="{9F7CB2DF-846A-4E57-B590-FA8D0E80F670}" dt="2023-05-25T13:18:41.619" v="939"/>
          <ac:picMkLst>
            <pc:docMk/>
            <pc:sldMk cId="287632169" sldId="1111"/>
            <ac:picMk id="4" creationId="{091CC464-9437-506B-7161-060B36229D43}"/>
          </ac:picMkLst>
        </pc:picChg>
      </pc:sldChg>
      <pc:sldChg chg="del">
        <pc:chgData name="Kelly Stokes" userId="3e5c5154-569e-4d81-aa91-4f91841cdfa9" providerId="ADAL" clId="{9F7CB2DF-846A-4E57-B590-FA8D0E80F670}" dt="2023-05-25T13:17:13.665" v="882" actId="2696"/>
        <pc:sldMkLst>
          <pc:docMk/>
          <pc:sldMk cId="61570762" sldId="1114"/>
        </pc:sldMkLst>
      </pc:sldChg>
      <pc:sldChg chg="del">
        <pc:chgData name="Kelly Stokes" userId="3e5c5154-569e-4d81-aa91-4f91841cdfa9" providerId="ADAL" clId="{9F7CB2DF-846A-4E57-B590-FA8D0E80F670}" dt="2023-05-25T13:17:13.665" v="882" actId="2696"/>
        <pc:sldMkLst>
          <pc:docMk/>
          <pc:sldMk cId="1348357248" sldId="1115"/>
        </pc:sldMkLst>
      </pc:sldChg>
      <pc:sldChg chg="del">
        <pc:chgData name="Kelly Stokes" userId="3e5c5154-569e-4d81-aa91-4f91841cdfa9" providerId="ADAL" clId="{9F7CB2DF-846A-4E57-B590-FA8D0E80F670}" dt="2023-05-25T13:18:35.507" v="938" actId="2696"/>
        <pc:sldMkLst>
          <pc:docMk/>
          <pc:sldMk cId="4147442382" sldId="1117"/>
        </pc:sldMkLst>
      </pc:sldChg>
      <pc:sldChg chg="del">
        <pc:chgData name="Kelly Stokes" userId="3e5c5154-569e-4d81-aa91-4f91841cdfa9" providerId="ADAL" clId="{9F7CB2DF-846A-4E57-B590-FA8D0E80F670}" dt="2023-05-25T13:19:22.380" v="951" actId="2696"/>
        <pc:sldMkLst>
          <pc:docMk/>
          <pc:sldMk cId="732870522" sldId="1118"/>
        </pc:sldMkLst>
      </pc:sldChg>
      <pc:sldChg chg="addSp modSp mod modAnim">
        <pc:chgData name="Kelly Stokes" userId="3e5c5154-569e-4d81-aa91-4f91841cdfa9" providerId="ADAL" clId="{9F7CB2DF-846A-4E57-B590-FA8D0E80F670}" dt="2023-05-25T13:20:44.144" v="998" actId="1076"/>
        <pc:sldMkLst>
          <pc:docMk/>
          <pc:sldMk cId="3177998974" sldId="1123"/>
        </pc:sldMkLst>
        <pc:spChg chg="mod">
          <ac:chgData name="Kelly Stokes" userId="3e5c5154-569e-4d81-aa91-4f91841cdfa9" providerId="ADAL" clId="{9F7CB2DF-846A-4E57-B590-FA8D0E80F670}" dt="2023-05-25T13:20:40.858" v="997" actId="20577"/>
          <ac:spMkLst>
            <pc:docMk/>
            <pc:sldMk cId="3177998974" sldId="1123"/>
            <ac:spMk id="2" creationId="{52DA34BA-82FC-47C5-BCE1-BB65E08B92A1}"/>
          </ac:spMkLst>
        </pc:spChg>
        <pc:spChg chg="add mod">
          <ac:chgData name="Kelly Stokes" userId="3e5c5154-569e-4d81-aa91-4f91841cdfa9" providerId="ADAL" clId="{9F7CB2DF-846A-4E57-B590-FA8D0E80F670}" dt="2023-05-25T13:20:44.144" v="998" actId="1076"/>
          <ac:spMkLst>
            <pc:docMk/>
            <pc:sldMk cId="3177998974" sldId="1123"/>
            <ac:spMk id="3" creationId="{BA936BF1-8A68-AB8D-A647-6717BAE05B22}"/>
          </ac:spMkLst>
        </pc:spChg>
      </pc:sldChg>
      <pc:sldChg chg="del">
        <pc:chgData name="Kelly Stokes" userId="3e5c5154-569e-4d81-aa91-4f91841cdfa9" providerId="ADAL" clId="{9F7CB2DF-846A-4E57-B590-FA8D0E80F670}" dt="2023-05-25T13:01:00.386" v="601" actId="2696"/>
        <pc:sldMkLst>
          <pc:docMk/>
          <pc:sldMk cId="98424928" sldId="1145"/>
        </pc:sldMkLst>
      </pc:sldChg>
      <pc:sldChg chg="del">
        <pc:chgData name="Kelly Stokes" userId="3e5c5154-569e-4d81-aa91-4f91841cdfa9" providerId="ADAL" clId="{9F7CB2DF-846A-4E57-B590-FA8D0E80F670}" dt="2023-05-25T13:01:00.386" v="601" actId="2696"/>
        <pc:sldMkLst>
          <pc:docMk/>
          <pc:sldMk cId="2021769021" sldId="1146"/>
        </pc:sldMkLst>
      </pc:sldChg>
      <pc:sldChg chg="addSp delSp modSp mod ord modAnim">
        <pc:chgData name="Kelly Stokes" userId="3e5c5154-569e-4d81-aa91-4f91841cdfa9" providerId="ADAL" clId="{9F7CB2DF-846A-4E57-B590-FA8D0E80F670}" dt="2023-05-25T12:45:28.154" v="307" actId="27636"/>
        <pc:sldMkLst>
          <pc:docMk/>
          <pc:sldMk cId="2012807279" sldId="1166"/>
        </pc:sldMkLst>
        <pc:spChg chg="mod">
          <ac:chgData name="Kelly Stokes" userId="3e5c5154-569e-4d81-aa91-4f91841cdfa9" providerId="ADAL" clId="{9F7CB2DF-846A-4E57-B590-FA8D0E80F670}" dt="2023-05-25T12:45:10.348" v="295" actId="1076"/>
          <ac:spMkLst>
            <pc:docMk/>
            <pc:sldMk cId="2012807279" sldId="1166"/>
            <ac:spMk id="2" creationId="{52DA34BA-82FC-47C5-BCE1-BB65E08B92A1}"/>
          </ac:spMkLst>
        </pc:spChg>
        <pc:spChg chg="del">
          <ac:chgData name="Kelly Stokes" userId="3e5c5154-569e-4d81-aa91-4f91841cdfa9" providerId="ADAL" clId="{9F7CB2DF-846A-4E57-B590-FA8D0E80F670}" dt="2023-05-25T12:45:05.681" v="293" actId="478"/>
          <ac:spMkLst>
            <pc:docMk/>
            <pc:sldMk cId="2012807279" sldId="1166"/>
            <ac:spMk id="3" creationId="{E7C94940-C41F-1172-E30E-B39D0EBBA2B5}"/>
          </ac:spMkLst>
        </pc:spChg>
        <pc:spChg chg="add mod">
          <ac:chgData name="Kelly Stokes" userId="3e5c5154-569e-4d81-aa91-4f91841cdfa9" providerId="ADAL" clId="{9F7CB2DF-846A-4E57-B590-FA8D0E80F670}" dt="2023-05-25T12:45:28.154" v="307" actId="27636"/>
          <ac:spMkLst>
            <pc:docMk/>
            <pc:sldMk cId="2012807279" sldId="1166"/>
            <ac:spMk id="5" creationId="{9F73871E-B304-F858-A3C1-762ACDFA1CDD}"/>
          </ac:spMkLst>
        </pc:spChg>
        <pc:picChg chg="del">
          <ac:chgData name="Kelly Stokes" userId="3e5c5154-569e-4d81-aa91-4f91841cdfa9" providerId="ADAL" clId="{9F7CB2DF-846A-4E57-B590-FA8D0E80F670}" dt="2023-05-25T12:45:04.451" v="292" actId="478"/>
          <ac:picMkLst>
            <pc:docMk/>
            <pc:sldMk cId="2012807279" sldId="1166"/>
            <ac:picMk id="4" creationId="{DFE763A5-91E1-4169-BAC7-5BDEC8537462}"/>
          </ac:picMkLst>
        </pc:picChg>
      </pc:sldChg>
      <pc:sldChg chg="addSp delSp modSp mod modAnim">
        <pc:chgData name="Kelly Stokes" userId="3e5c5154-569e-4d81-aa91-4f91841cdfa9" providerId="ADAL" clId="{9F7CB2DF-846A-4E57-B590-FA8D0E80F670}" dt="2023-05-25T12:45:56.920" v="331" actId="27636"/>
        <pc:sldMkLst>
          <pc:docMk/>
          <pc:sldMk cId="339177086" sldId="1167"/>
        </pc:sldMkLst>
        <pc:spChg chg="mod">
          <ac:chgData name="Kelly Stokes" userId="3e5c5154-569e-4d81-aa91-4f91841cdfa9" providerId="ADAL" clId="{9F7CB2DF-846A-4E57-B590-FA8D0E80F670}" dt="2023-05-25T12:45:36.985" v="315" actId="6549"/>
          <ac:spMkLst>
            <pc:docMk/>
            <pc:sldMk cId="339177086" sldId="1167"/>
            <ac:spMk id="2" creationId="{52DA34BA-82FC-47C5-BCE1-BB65E08B92A1}"/>
          </ac:spMkLst>
        </pc:spChg>
        <pc:spChg chg="del mod">
          <ac:chgData name="Kelly Stokes" userId="3e5c5154-569e-4d81-aa91-4f91841cdfa9" providerId="ADAL" clId="{9F7CB2DF-846A-4E57-B590-FA8D0E80F670}" dt="2023-05-25T12:45:34.133" v="310" actId="478"/>
          <ac:spMkLst>
            <pc:docMk/>
            <pc:sldMk cId="339177086" sldId="1167"/>
            <ac:spMk id="3" creationId="{E7C94940-C41F-1172-E30E-B39D0EBBA2B5}"/>
          </ac:spMkLst>
        </pc:spChg>
        <pc:spChg chg="add mod">
          <ac:chgData name="Kelly Stokes" userId="3e5c5154-569e-4d81-aa91-4f91841cdfa9" providerId="ADAL" clId="{9F7CB2DF-846A-4E57-B590-FA8D0E80F670}" dt="2023-05-25T12:45:56.920" v="331" actId="27636"/>
          <ac:spMkLst>
            <pc:docMk/>
            <pc:sldMk cId="339177086" sldId="1167"/>
            <ac:spMk id="5" creationId="{408587C4-84EB-B832-F780-04A0242B9266}"/>
          </ac:spMkLst>
        </pc:spChg>
        <pc:picChg chg="del">
          <ac:chgData name="Kelly Stokes" userId="3e5c5154-569e-4d81-aa91-4f91841cdfa9" providerId="ADAL" clId="{9F7CB2DF-846A-4E57-B590-FA8D0E80F670}" dt="2023-05-25T12:45:31.476" v="308" actId="478"/>
          <ac:picMkLst>
            <pc:docMk/>
            <pc:sldMk cId="339177086" sldId="1167"/>
            <ac:picMk id="4" creationId="{B3046BB3-53D6-45D6-B72B-0212E183DC31}"/>
          </ac:picMkLst>
        </pc:picChg>
      </pc:sldChg>
      <pc:sldChg chg="addSp delSp modSp mod modAnim">
        <pc:chgData name="Kelly Stokes" userId="3e5c5154-569e-4d81-aa91-4f91841cdfa9" providerId="ADAL" clId="{9F7CB2DF-846A-4E57-B590-FA8D0E80F670}" dt="2023-05-25T12:46:35.917" v="344" actId="27636"/>
        <pc:sldMkLst>
          <pc:docMk/>
          <pc:sldMk cId="1998949182" sldId="1168"/>
        </pc:sldMkLst>
        <pc:spChg chg="mod">
          <ac:chgData name="Kelly Stokes" userId="3e5c5154-569e-4d81-aa91-4f91841cdfa9" providerId="ADAL" clId="{9F7CB2DF-846A-4E57-B590-FA8D0E80F670}" dt="2023-05-25T12:46:26.078" v="341" actId="20577"/>
          <ac:spMkLst>
            <pc:docMk/>
            <pc:sldMk cId="1998949182" sldId="1168"/>
            <ac:spMk id="2" creationId="{52DA34BA-82FC-47C5-BCE1-BB65E08B92A1}"/>
          </ac:spMkLst>
        </pc:spChg>
        <pc:spChg chg="del">
          <ac:chgData name="Kelly Stokes" userId="3e5c5154-569e-4d81-aa91-4f91841cdfa9" providerId="ADAL" clId="{9F7CB2DF-846A-4E57-B590-FA8D0E80F670}" dt="2023-05-25T12:46:01.274" v="333" actId="478"/>
          <ac:spMkLst>
            <pc:docMk/>
            <pc:sldMk cId="1998949182" sldId="1168"/>
            <ac:spMk id="3" creationId="{E7C94940-C41F-1172-E30E-B39D0EBBA2B5}"/>
          </ac:spMkLst>
        </pc:spChg>
        <pc:spChg chg="add mod">
          <ac:chgData name="Kelly Stokes" userId="3e5c5154-569e-4d81-aa91-4f91841cdfa9" providerId="ADAL" clId="{9F7CB2DF-846A-4E57-B590-FA8D0E80F670}" dt="2023-05-25T12:46:35.917" v="344" actId="27636"/>
          <ac:spMkLst>
            <pc:docMk/>
            <pc:sldMk cId="1998949182" sldId="1168"/>
            <ac:spMk id="5" creationId="{464C2866-7212-4C57-00AF-F90033A16B1A}"/>
          </ac:spMkLst>
        </pc:spChg>
        <pc:picChg chg="del">
          <ac:chgData name="Kelly Stokes" userId="3e5c5154-569e-4d81-aa91-4f91841cdfa9" providerId="ADAL" clId="{9F7CB2DF-846A-4E57-B590-FA8D0E80F670}" dt="2023-05-25T12:45:59.714" v="332" actId="478"/>
          <ac:picMkLst>
            <pc:docMk/>
            <pc:sldMk cId="1998949182" sldId="1168"/>
            <ac:picMk id="4" creationId="{F36A4DB3-5373-4C3A-8478-E7B420B5C81D}"/>
          </ac:picMkLst>
        </pc:picChg>
      </pc:sldChg>
      <pc:sldChg chg="addSp modSp mod modAnim modNotesTx">
        <pc:chgData name="Kelly Stokes" userId="3e5c5154-569e-4d81-aa91-4f91841cdfa9" providerId="ADAL" clId="{9F7CB2DF-846A-4E57-B590-FA8D0E80F670}" dt="2023-05-25T13:06:37.389" v="690" actId="20577"/>
        <pc:sldMkLst>
          <pc:docMk/>
          <pc:sldMk cId="1977440106" sldId="1189"/>
        </pc:sldMkLst>
        <pc:spChg chg="add mod">
          <ac:chgData name="Kelly Stokes" userId="3e5c5154-569e-4d81-aa91-4f91841cdfa9" providerId="ADAL" clId="{9F7CB2DF-846A-4E57-B590-FA8D0E80F670}" dt="2023-05-25T13:06:31.010" v="689" actId="27636"/>
          <ac:spMkLst>
            <pc:docMk/>
            <pc:sldMk cId="1977440106" sldId="1189"/>
            <ac:spMk id="3" creationId="{9467E90D-E469-31CA-A4BF-8B8E5A6AEC97}"/>
          </ac:spMkLst>
        </pc:spChg>
      </pc:sldChg>
      <pc:sldChg chg="del">
        <pc:chgData name="Kelly Stokes" userId="3e5c5154-569e-4d81-aa91-4f91841cdfa9" providerId="ADAL" clId="{9F7CB2DF-846A-4E57-B590-FA8D0E80F670}" dt="2023-05-25T13:00:21.246" v="599" actId="2696"/>
        <pc:sldMkLst>
          <pc:docMk/>
          <pc:sldMk cId="4138232051" sldId="1207"/>
        </pc:sldMkLst>
      </pc:sldChg>
      <pc:sldChg chg="del">
        <pc:chgData name="Kelly Stokes" userId="3e5c5154-569e-4d81-aa91-4f91841cdfa9" providerId="ADAL" clId="{9F7CB2DF-846A-4E57-B590-FA8D0E80F670}" dt="2023-05-25T13:00:21.246" v="599" actId="2696"/>
        <pc:sldMkLst>
          <pc:docMk/>
          <pc:sldMk cId="2206785505" sldId="1208"/>
        </pc:sldMkLst>
      </pc:sldChg>
      <pc:sldChg chg="del">
        <pc:chgData name="Kelly Stokes" userId="3e5c5154-569e-4d81-aa91-4f91841cdfa9" providerId="ADAL" clId="{9F7CB2DF-846A-4E57-B590-FA8D0E80F670}" dt="2023-05-25T13:07:25.674" v="691" actId="2696"/>
        <pc:sldMkLst>
          <pc:docMk/>
          <pc:sldMk cId="1373109006" sldId="1228"/>
        </pc:sldMkLst>
      </pc:sldChg>
      <pc:sldChg chg="del">
        <pc:chgData name="Kelly Stokes" userId="3e5c5154-569e-4d81-aa91-4f91841cdfa9" providerId="ADAL" clId="{9F7CB2DF-846A-4E57-B590-FA8D0E80F670}" dt="2023-05-25T13:07:25.674" v="691" actId="2696"/>
        <pc:sldMkLst>
          <pc:docMk/>
          <pc:sldMk cId="136361418" sldId="1229"/>
        </pc:sldMkLst>
      </pc:sldChg>
      <pc:sldChg chg="del">
        <pc:chgData name="Kelly Stokes" userId="3e5c5154-569e-4d81-aa91-4f91841cdfa9" providerId="ADAL" clId="{9F7CB2DF-846A-4E57-B590-FA8D0E80F670}" dt="2023-05-25T13:16:50.207" v="876" actId="2696"/>
        <pc:sldMkLst>
          <pc:docMk/>
          <pc:sldMk cId="1975116227" sldId="1268"/>
        </pc:sldMkLst>
      </pc:sldChg>
      <pc:sldChg chg="addSp modSp mod modAnim">
        <pc:chgData name="Kelly Stokes" userId="3e5c5154-569e-4d81-aa91-4f91841cdfa9" providerId="ADAL" clId="{9F7CB2DF-846A-4E57-B590-FA8D0E80F670}" dt="2023-05-25T13:21:25.764" v="1019" actId="1076"/>
        <pc:sldMkLst>
          <pc:docMk/>
          <pc:sldMk cId="1071625071" sldId="1275"/>
        </pc:sldMkLst>
        <pc:spChg chg="mod">
          <ac:chgData name="Kelly Stokes" userId="3e5c5154-569e-4d81-aa91-4f91841cdfa9" providerId="ADAL" clId="{9F7CB2DF-846A-4E57-B590-FA8D0E80F670}" dt="2023-05-25T13:21:22.356" v="1018" actId="20577"/>
          <ac:spMkLst>
            <pc:docMk/>
            <pc:sldMk cId="1071625071" sldId="1275"/>
            <ac:spMk id="2" creationId="{52DA34BA-82FC-47C5-BCE1-BB65E08B92A1}"/>
          </ac:spMkLst>
        </pc:spChg>
        <pc:spChg chg="add mod">
          <ac:chgData name="Kelly Stokes" userId="3e5c5154-569e-4d81-aa91-4f91841cdfa9" providerId="ADAL" clId="{9F7CB2DF-846A-4E57-B590-FA8D0E80F670}" dt="2023-05-25T13:21:25.764" v="1019" actId="1076"/>
          <ac:spMkLst>
            <pc:docMk/>
            <pc:sldMk cId="1071625071" sldId="1275"/>
            <ac:spMk id="3" creationId="{9AF12FBF-02DA-4ED1-13C5-36AC9A030D5E}"/>
          </ac:spMkLst>
        </pc:spChg>
      </pc:sldChg>
      <pc:sldChg chg="modSp mod">
        <pc:chgData name="Kelly Stokes" userId="3e5c5154-569e-4d81-aa91-4f91841cdfa9" providerId="ADAL" clId="{9F7CB2DF-846A-4E57-B590-FA8D0E80F670}" dt="2023-05-25T12:59:51.137" v="598" actId="1076"/>
        <pc:sldMkLst>
          <pc:docMk/>
          <pc:sldMk cId="4152187289" sldId="1340"/>
        </pc:sldMkLst>
        <pc:spChg chg="mod">
          <ac:chgData name="Kelly Stokes" userId="3e5c5154-569e-4d81-aa91-4f91841cdfa9" providerId="ADAL" clId="{9F7CB2DF-846A-4E57-B590-FA8D0E80F670}" dt="2023-05-25T12:59:51.137" v="598" actId="1076"/>
          <ac:spMkLst>
            <pc:docMk/>
            <pc:sldMk cId="4152187289" sldId="1340"/>
            <ac:spMk id="2" creationId="{02FB8773-AD3E-2543-510F-CEE32E75C793}"/>
          </ac:spMkLst>
        </pc:spChg>
      </pc:sldChg>
      <pc:sldChg chg="modAnim">
        <pc:chgData name="Kelly Stokes" userId="3e5c5154-569e-4d81-aa91-4f91841cdfa9" providerId="ADAL" clId="{9F7CB2DF-846A-4E57-B590-FA8D0E80F670}" dt="2023-05-25T12:37:14.963" v="84"/>
        <pc:sldMkLst>
          <pc:docMk/>
          <pc:sldMk cId="1513077402" sldId="1341"/>
        </pc:sldMkLst>
      </pc:sldChg>
      <pc:sldChg chg="modAnim">
        <pc:chgData name="Kelly Stokes" userId="3e5c5154-569e-4d81-aa91-4f91841cdfa9" providerId="ADAL" clId="{9F7CB2DF-846A-4E57-B590-FA8D0E80F670}" dt="2023-05-25T12:37:22.896" v="87"/>
        <pc:sldMkLst>
          <pc:docMk/>
          <pc:sldMk cId="3661782013" sldId="1342"/>
        </pc:sldMkLst>
      </pc:sldChg>
      <pc:sldChg chg="modSp modAnim">
        <pc:chgData name="Kelly Stokes" userId="3e5c5154-569e-4d81-aa91-4f91841cdfa9" providerId="ADAL" clId="{9F7CB2DF-846A-4E57-B590-FA8D0E80F670}" dt="2023-05-25T12:37:41.636" v="92"/>
        <pc:sldMkLst>
          <pc:docMk/>
          <pc:sldMk cId="3043242874" sldId="1343"/>
        </pc:sldMkLst>
        <pc:picChg chg="mod">
          <ac:chgData name="Kelly Stokes" userId="3e5c5154-569e-4d81-aa91-4f91841cdfa9" providerId="ADAL" clId="{9F7CB2DF-846A-4E57-B590-FA8D0E80F670}" dt="2023-05-25T12:37:36.244" v="91" actId="732"/>
          <ac:picMkLst>
            <pc:docMk/>
            <pc:sldMk cId="3043242874" sldId="1343"/>
            <ac:picMk id="5122" creationId="{CB22B946-197D-46ED-987A-5D4F5EEFBE57}"/>
          </ac:picMkLst>
        </pc:picChg>
      </pc:sldChg>
      <pc:sldChg chg="addSp delSp modSp mod delAnim modAnim">
        <pc:chgData name="Kelly Stokes" userId="3e5c5154-569e-4d81-aa91-4f91841cdfa9" providerId="ADAL" clId="{9F7CB2DF-846A-4E57-B590-FA8D0E80F670}" dt="2023-05-25T12:43:50.316" v="246" actId="478"/>
        <pc:sldMkLst>
          <pc:docMk/>
          <pc:sldMk cId="3832153749" sldId="1344"/>
        </pc:sldMkLst>
        <pc:spChg chg="mod">
          <ac:chgData name="Kelly Stokes" userId="3e5c5154-569e-4d81-aa91-4f91841cdfa9" providerId="ADAL" clId="{9F7CB2DF-846A-4E57-B590-FA8D0E80F670}" dt="2023-05-25T12:42:38.014" v="211" actId="20577"/>
          <ac:spMkLst>
            <pc:docMk/>
            <pc:sldMk cId="3832153749" sldId="1344"/>
            <ac:spMk id="2" creationId="{52DA34BA-82FC-47C5-BCE1-BB65E08B92A1}"/>
          </ac:spMkLst>
        </pc:spChg>
        <pc:spChg chg="del">
          <ac:chgData name="Kelly Stokes" userId="3e5c5154-569e-4d81-aa91-4f91841cdfa9" providerId="ADAL" clId="{9F7CB2DF-846A-4E57-B590-FA8D0E80F670}" dt="2023-05-25T12:42:19.125" v="205" actId="478"/>
          <ac:spMkLst>
            <pc:docMk/>
            <pc:sldMk cId="3832153749" sldId="1344"/>
            <ac:spMk id="3" creationId="{E7C94940-C41F-1172-E30E-B39D0EBBA2B5}"/>
          </ac:spMkLst>
        </pc:spChg>
        <pc:spChg chg="add mod">
          <ac:chgData name="Kelly Stokes" userId="3e5c5154-569e-4d81-aa91-4f91841cdfa9" providerId="ADAL" clId="{9F7CB2DF-846A-4E57-B590-FA8D0E80F670}" dt="2023-05-25T12:41:46.077" v="190" actId="1076"/>
          <ac:spMkLst>
            <pc:docMk/>
            <pc:sldMk cId="3832153749" sldId="1344"/>
            <ac:spMk id="5" creationId="{B48FCBDD-E3D3-A0B7-BC1F-BE10EF65EC7D}"/>
          </ac:spMkLst>
        </pc:spChg>
        <pc:spChg chg="add del mod">
          <ac:chgData name="Kelly Stokes" userId="3e5c5154-569e-4d81-aa91-4f91841cdfa9" providerId="ADAL" clId="{9F7CB2DF-846A-4E57-B590-FA8D0E80F670}" dt="2023-05-25T12:43:50.316" v="246" actId="478"/>
          <ac:spMkLst>
            <pc:docMk/>
            <pc:sldMk cId="3832153749" sldId="1344"/>
            <ac:spMk id="8" creationId="{9409B763-FE0F-B465-6C1C-8DDD17004182}"/>
          </ac:spMkLst>
        </pc:spChg>
        <pc:spChg chg="add mod">
          <ac:chgData name="Kelly Stokes" userId="3e5c5154-569e-4d81-aa91-4f91841cdfa9" providerId="ADAL" clId="{9F7CB2DF-846A-4E57-B590-FA8D0E80F670}" dt="2023-05-25T12:42:17.028" v="204" actId="20577"/>
          <ac:spMkLst>
            <pc:docMk/>
            <pc:sldMk cId="3832153749" sldId="1344"/>
            <ac:spMk id="10" creationId="{5491ADE3-66DA-D16F-5111-1E7A17CEE143}"/>
          </ac:spMkLst>
        </pc:spChg>
      </pc:sldChg>
      <pc:sldChg chg="addSp delSp modSp mod delAnim modAnim">
        <pc:chgData name="Kelly Stokes" userId="3e5c5154-569e-4d81-aa91-4f91841cdfa9" providerId="ADAL" clId="{9F7CB2DF-846A-4E57-B590-FA8D0E80F670}" dt="2023-05-25T12:43:58.544" v="248"/>
        <pc:sldMkLst>
          <pc:docMk/>
          <pc:sldMk cId="220355321" sldId="1345"/>
        </pc:sldMkLst>
        <pc:spChg chg="mod">
          <ac:chgData name="Kelly Stokes" userId="3e5c5154-569e-4d81-aa91-4f91841cdfa9" providerId="ADAL" clId="{9F7CB2DF-846A-4E57-B590-FA8D0E80F670}" dt="2023-05-25T12:43:11.583" v="223" actId="1076"/>
          <ac:spMkLst>
            <pc:docMk/>
            <pc:sldMk cId="220355321" sldId="1345"/>
            <ac:spMk id="2" creationId="{52DA34BA-82FC-47C5-BCE1-BB65E08B92A1}"/>
          </ac:spMkLst>
        </pc:spChg>
        <pc:spChg chg="mod">
          <ac:chgData name="Kelly Stokes" userId="3e5c5154-569e-4d81-aa91-4f91841cdfa9" providerId="ADAL" clId="{9F7CB2DF-846A-4E57-B590-FA8D0E80F670}" dt="2023-05-25T12:43:24.756" v="239" actId="1076"/>
          <ac:spMkLst>
            <pc:docMk/>
            <pc:sldMk cId="220355321" sldId="1345"/>
            <ac:spMk id="3" creationId="{E7C94940-C41F-1172-E30E-B39D0EBBA2B5}"/>
          </ac:spMkLst>
        </pc:spChg>
        <pc:spChg chg="add mod">
          <ac:chgData name="Kelly Stokes" userId="3e5c5154-569e-4d81-aa91-4f91841cdfa9" providerId="ADAL" clId="{9F7CB2DF-846A-4E57-B590-FA8D0E80F670}" dt="2023-05-25T12:42:52.147" v="215" actId="1076"/>
          <ac:spMkLst>
            <pc:docMk/>
            <pc:sldMk cId="220355321" sldId="1345"/>
            <ac:spMk id="5" creationId="{7C3CA1C8-23F6-A2B8-C368-1C407386FB98}"/>
          </ac:spMkLst>
        </pc:spChg>
        <pc:spChg chg="add del mod">
          <ac:chgData name="Kelly Stokes" userId="3e5c5154-569e-4d81-aa91-4f91841cdfa9" providerId="ADAL" clId="{9F7CB2DF-846A-4E57-B590-FA8D0E80F670}" dt="2023-05-25T12:43:56.057" v="247" actId="478"/>
          <ac:spMkLst>
            <pc:docMk/>
            <pc:sldMk cId="220355321" sldId="1345"/>
            <ac:spMk id="7" creationId="{3493452C-5819-F2CA-D4EF-3036A5D58EE8}"/>
          </ac:spMkLst>
        </pc:spChg>
        <pc:picChg chg="mod">
          <ac:chgData name="Kelly Stokes" userId="3e5c5154-569e-4d81-aa91-4f91841cdfa9" providerId="ADAL" clId="{9F7CB2DF-846A-4E57-B590-FA8D0E80F670}" dt="2023-05-25T12:43:26.558" v="240" actId="1076"/>
          <ac:picMkLst>
            <pc:docMk/>
            <pc:sldMk cId="220355321" sldId="1345"/>
            <ac:picMk id="7170" creationId="{6973F5B6-0873-408F-816B-E837DC289CD8}"/>
          </ac:picMkLst>
        </pc:picChg>
      </pc:sldChg>
      <pc:sldChg chg="addSp modSp mod ord modAnim">
        <pc:chgData name="Kelly Stokes" userId="3e5c5154-569e-4d81-aa91-4f91841cdfa9" providerId="ADAL" clId="{9F7CB2DF-846A-4E57-B590-FA8D0E80F670}" dt="2023-05-25T12:44:59.707" v="291"/>
        <pc:sldMkLst>
          <pc:docMk/>
          <pc:sldMk cId="2029498147" sldId="1346"/>
        </pc:sldMkLst>
        <pc:spChg chg="mod">
          <ac:chgData name="Kelly Stokes" userId="3e5c5154-569e-4d81-aa91-4f91841cdfa9" providerId="ADAL" clId="{9F7CB2DF-846A-4E57-B590-FA8D0E80F670}" dt="2023-05-25T12:44:36.857" v="271" actId="1076"/>
          <ac:spMkLst>
            <pc:docMk/>
            <pc:sldMk cId="2029498147" sldId="1346"/>
            <ac:spMk id="2" creationId="{52DA34BA-82FC-47C5-BCE1-BB65E08B92A1}"/>
          </ac:spMkLst>
        </pc:spChg>
        <pc:spChg chg="mod">
          <ac:chgData name="Kelly Stokes" userId="3e5c5154-569e-4d81-aa91-4f91841cdfa9" providerId="ADAL" clId="{9F7CB2DF-846A-4E57-B590-FA8D0E80F670}" dt="2023-05-25T12:44:49.002" v="287" actId="403"/>
          <ac:spMkLst>
            <pc:docMk/>
            <pc:sldMk cId="2029498147" sldId="1346"/>
            <ac:spMk id="3" creationId="{E7C94940-C41F-1172-E30E-B39D0EBBA2B5}"/>
          </ac:spMkLst>
        </pc:spChg>
        <pc:spChg chg="add mod">
          <ac:chgData name="Kelly Stokes" userId="3e5c5154-569e-4d81-aa91-4f91841cdfa9" providerId="ADAL" clId="{9F7CB2DF-846A-4E57-B590-FA8D0E80F670}" dt="2023-05-25T12:44:15.377" v="257" actId="20577"/>
          <ac:spMkLst>
            <pc:docMk/>
            <pc:sldMk cId="2029498147" sldId="1346"/>
            <ac:spMk id="7" creationId="{A0561667-4CB3-5204-D872-71FD2B709EB6}"/>
          </ac:spMkLst>
        </pc:spChg>
      </pc:sldChg>
      <pc:sldChg chg="addSp modSp mod modAnim">
        <pc:chgData name="Kelly Stokes" userId="3e5c5154-569e-4d81-aa91-4f91841cdfa9" providerId="ADAL" clId="{9F7CB2DF-846A-4E57-B590-FA8D0E80F670}" dt="2023-05-25T12:47:58.910" v="374"/>
        <pc:sldMkLst>
          <pc:docMk/>
          <pc:sldMk cId="3067065033" sldId="1347"/>
        </pc:sldMkLst>
        <pc:spChg chg="mod">
          <ac:chgData name="Kelly Stokes" userId="3e5c5154-569e-4d81-aa91-4f91841cdfa9" providerId="ADAL" clId="{9F7CB2DF-846A-4E57-B590-FA8D0E80F670}" dt="2023-05-25T12:47:32.655" v="364" actId="1076"/>
          <ac:spMkLst>
            <pc:docMk/>
            <pc:sldMk cId="3067065033" sldId="1347"/>
            <ac:spMk id="2" creationId="{52DA34BA-82FC-47C5-BCE1-BB65E08B92A1}"/>
          </ac:spMkLst>
        </pc:spChg>
        <pc:spChg chg="add mod">
          <ac:chgData name="Kelly Stokes" userId="3e5c5154-569e-4d81-aa91-4f91841cdfa9" providerId="ADAL" clId="{9F7CB2DF-846A-4E57-B590-FA8D0E80F670}" dt="2023-05-25T12:46:55.616" v="348" actId="1076"/>
          <ac:spMkLst>
            <pc:docMk/>
            <pc:sldMk cId="3067065033" sldId="1347"/>
            <ac:spMk id="4" creationId="{95B2E097-C03A-5607-B114-DA9C68763AC9}"/>
          </ac:spMkLst>
        </pc:spChg>
        <pc:spChg chg="add mod">
          <ac:chgData name="Kelly Stokes" userId="3e5c5154-569e-4d81-aa91-4f91841cdfa9" providerId="ADAL" clId="{9F7CB2DF-846A-4E57-B590-FA8D0E80F670}" dt="2023-05-25T12:47:42.638" v="370" actId="20577"/>
          <ac:spMkLst>
            <pc:docMk/>
            <pc:sldMk cId="3067065033" sldId="1347"/>
            <ac:spMk id="5" creationId="{4518153C-97C5-C7E6-E899-B3F3BBFEDFD2}"/>
          </ac:spMkLst>
        </pc:spChg>
      </pc:sldChg>
      <pc:sldChg chg="addSp modSp mod modAnim">
        <pc:chgData name="Kelly Stokes" userId="3e5c5154-569e-4d81-aa91-4f91841cdfa9" providerId="ADAL" clId="{9F7CB2DF-846A-4E57-B590-FA8D0E80F670}" dt="2023-05-25T12:49:00.575" v="471" actId="27636"/>
        <pc:sldMkLst>
          <pc:docMk/>
          <pc:sldMk cId="751124012" sldId="1348"/>
        </pc:sldMkLst>
        <pc:spChg chg="mod">
          <ac:chgData name="Kelly Stokes" userId="3e5c5154-569e-4d81-aa91-4f91841cdfa9" providerId="ADAL" clId="{9F7CB2DF-846A-4E57-B590-FA8D0E80F670}" dt="2023-05-25T12:48:43.705" v="467" actId="20577"/>
          <ac:spMkLst>
            <pc:docMk/>
            <pc:sldMk cId="751124012" sldId="1348"/>
            <ac:spMk id="2" creationId="{52DA34BA-82FC-47C5-BCE1-BB65E08B92A1}"/>
          </ac:spMkLst>
        </pc:spChg>
        <pc:spChg chg="add mod">
          <ac:chgData name="Kelly Stokes" userId="3e5c5154-569e-4d81-aa91-4f91841cdfa9" providerId="ADAL" clId="{9F7CB2DF-846A-4E57-B590-FA8D0E80F670}" dt="2023-05-25T12:49:00.575" v="471" actId="27636"/>
          <ac:spMkLst>
            <pc:docMk/>
            <pc:sldMk cId="751124012" sldId="1348"/>
            <ac:spMk id="3" creationId="{E13B8D84-85B2-6057-BE67-4CC992D48593}"/>
          </ac:spMkLst>
        </pc:spChg>
      </pc:sldChg>
      <pc:sldChg chg="del">
        <pc:chgData name="Kelly Stokes" userId="3e5c5154-569e-4d81-aa91-4f91841cdfa9" providerId="ADAL" clId="{9F7CB2DF-846A-4E57-B590-FA8D0E80F670}" dt="2023-05-25T12:49:24.538" v="472" actId="2696"/>
        <pc:sldMkLst>
          <pc:docMk/>
          <pc:sldMk cId="869552287" sldId="1349"/>
        </pc:sldMkLst>
      </pc:sldChg>
      <pc:sldChg chg="del">
        <pc:chgData name="Kelly Stokes" userId="3e5c5154-569e-4d81-aa91-4f91841cdfa9" providerId="ADAL" clId="{9F7CB2DF-846A-4E57-B590-FA8D0E80F670}" dt="2023-05-25T12:49:24.538" v="472" actId="2696"/>
        <pc:sldMkLst>
          <pc:docMk/>
          <pc:sldMk cId="1732445782" sldId="1350"/>
        </pc:sldMkLst>
      </pc:sldChg>
      <pc:sldChg chg="addSp delSp modSp mod modAnim">
        <pc:chgData name="Kelly Stokes" userId="3e5c5154-569e-4d81-aa91-4f91841cdfa9" providerId="ADAL" clId="{9F7CB2DF-846A-4E57-B590-FA8D0E80F670}" dt="2023-05-25T12:51:04.855" v="513"/>
        <pc:sldMkLst>
          <pc:docMk/>
          <pc:sldMk cId="3943586812" sldId="1351"/>
        </pc:sldMkLst>
        <pc:spChg chg="mod">
          <ac:chgData name="Kelly Stokes" userId="3e5c5154-569e-4d81-aa91-4f91841cdfa9" providerId="ADAL" clId="{9F7CB2DF-846A-4E57-B590-FA8D0E80F670}" dt="2023-05-25T12:50:22.777" v="506" actId="1076"/>
          <ac:spMkLst>
            <pc:docMk/>
            <pc:sldMk cId="3943586812" sldId="1351"/>
            <ac:spMk id="2" creationId="{52DA34BA-82FC-47C5-BCE1-BB65E08B92A1}"/>
          </ac:spMkLst>
        </pc:spChg>
        <pc:spChg chg="add mod">
          <ac:chgData name="Kelly Stokes" userId="3e5c5154-569e-4d81-aa91-4f91841cdfa9" providerId="ADAL" clId="{9F7CB2DF-846A-4E57-B590-FA8D0E80F670}" dt="2023-05-25T12:49:37.987" v="475" actId="1076"/>
          <ac:spMkLst>
            <pc:docMk/>
            <pc:sldMk cId="3943586812" sldId="1351"/>
            <ac:spMk id="5" creationId="{5914E3DF-BE2C-5BCB-3B4E-C5F2CCF4FB08}"/>
          </ac:spMkLst>
        </pc:spChg>
        <pc:spChg chg="add mod">
          <ac:chgData name="Kelly Stokes" userId="3e5c5154-569e-4d81-aa91-4f91841cdfa9" providerId="ADAL" clId="{9F7CB2DF-846A-4E57-B590-FA8D0E80F670}" dt="2023-05-25T12:49:44.790" v="481" actId="20577"/>
          <ac:spMkLst>
            <pc:docMk/>
            <pc:sldMk cId="3943586812" sldId="1351"/>
            <ac:spMk id="7" creationId="{7CE191BD-6989-037A-1487-B3C92A01145F}"/>
          </ac:spMkLst>
        </pc:spChg>
        <pc:picChg chg="del">
          <ac:chgData name="Kelly Stokes" userId="3e5c5154-569e-4d81-aa91-4f91841cdfa9" providerId="ADAL" clId="{9F7CB2DF-846A-4E57-B590-FA8D0E80F670}" dt="2023-05-25T12:50:48.296" v="507" actId="478"/>
          <ac:picMkLst>
            <pc:docMk/>
            <pc:sldMk cId="3943586812" sldId="1351"/>
            <ac:picMk id="3" creationId="{E84B014B-CED1-42F2-A9D7-6C2DCDE986BB}"/>
          </ac:picMkLst>
        </pc:picChg>
        <pc:picChg chg="add mod">
          <ac:chgData name="Kelly Stokes" userId="3e5c5154-569e-4d81-aa91-4f91841cdfa9" providerId="ADAL" clId="{9F7CB2DF-846A-4E57-B590-FA8D0E80F670}" dt="2023-05-25T12:50:50.965" v="509" actId="1076"/>
          <ac:picMkLst>
            <pc:docMk/>
            <pc:sldMk cId="3943586812" sldId="1351"/>
            <ac:picMk id="1026" creationId="{74E57AD7-6C02-DA3F-604E-0503E5CB5A0B}"/>
          </ac:picMkLst>
        </pc:picChg>
      </pc:sldChg>
      <pc:sldChg chg="addSp modSp mod modAnim">
        <pc:chgData name="Kelly Stokes" userId="3e5c5154-569e-4d81-aa91-4f91841cdfa9" providerId="ADAL" clId="{9F7CB2DF-846A-4E57-B590-FA8D0E80F670}" dt="2023-05-25T12:51:23.292" v="517" actId="27636"/>
        <pc:sldMkLst>
          <pc:docMk/>
          <pc:sldMk cId="961786888" sldId="1352"/>
        </pc:sldMkLst>
        <pc:spChg chg="add mod">
          <ac:chgData name="Kelly Stokes" userId="3e5c5154-569e-4d81-aa91-4f91841cdfa9" providerId="ADAL" clId="{9F7CB2DF-846A-4E57-B590-FA8D0E80F670}" dt="2023-05-25T12:51:23.292" v="517" actId="27636"/>
          <ac:spMkLst>
            <pc:docMk/>
            <pc:sldMk cId="961786888" sldId="1352"/>
            <ac:spMk id="3" creationId="{9E3F8AF5-F0AA-DCEF-CE28-55EFF6C67698}"/>
          </ac:spMkLst>
        </pc:spChg>
      </pc:sldChg>
      <pc:sldChg chg="del">
        <pc:chgData name="Kelly Stokes" userId="3e5c5154-569e-4d81-aa91-4f91841cdfa9" providerId="ADAL" clId="{9F7CB2DF-846A-4E57-B590-FA8D0E80F670}" dt="2023-05-25T12:49:24.538" v="472" actId="2696"/>
        <pc:sldMkLst>
          <pc:docMk/>
          <pc:sldMk cId="85580372" sldId="1353"/>
        </pc:sldMkLst>
      </pc:sldChg>
      <pc:sldChg chg="del">
        <pc:chgData name="Kelly Stokes" userId="3e5c5154-569e-4d81-aa91-4f91841cdfa9" providerId="ADAL" clId="{9F7CB2DF-846A-4E57-B590-FA8D0E80F670}" dt="2023-05-25T12:49:24.538" v="472" actId="2696"/>
        <pc:sldMkLst>
          <pc:docMk/>
          <pc:sldMk cId="3992628305" sldId="1355"/>
        </pc:sldMkLst>
      </pc:sldChg>
      <pc:sldChg chg="del">
        <pc:chgData name="Kelly Stokes" userId="3e5c5154-569e-4d81-aa91-4f91841cdfa9" providerId="ADAL" clId="{9F7CB2DF-846A-4E57-B590-FA8D0E80F670}" dt="2023-05-25T12:49:24.538" v="472" actId="2696"/>
        <pc:sldMkLst>
          <pc:docMk/>
          <pc:sldMk cId="1443778742" sldId="1356"/>
        </pc:sldMkLst>
      </pc:sldChg>
      <pc:sldChg chg="modSp mod">
        <pc:chgData name="Kelly Stokes" userId="3e5c5154-569e-4d81-aa91-4f91841cdfa9" providerId="ADAL" clId="{9F7CB2DF-846A-4E57-B590-FA8D0E80F670}" dt="2023-05-25T12:52:31.086" v="535" actId="14100"/>
        <pc:sldMkLst>
          <pc:docMk/>
          <pc:sldMk cId="445262765" sldId="1357"/>
        </pc:sldMkLst>
        <pc:spChg chg="mod">
          <ac:chgData name="Kelly Stokes" userId="3e5c5154-569e-4d81-aa91-4f91841cdfa9" providerId="ADAL" clId="{9F7CB2DF-846A-4E57-B590-FA8D0E80F670}" dt="2023-05-25T12:52:31.086" v="535" actId="14100"/>
          <ac:spMkLst>
            <pc:docMk/>
            <pc:sldMk cId="445262765" sldId="1357"/>
            <ac:spMk id="2" creationId="{52DA34BA-82FC-47C5-BCE1-BB65E08B92A1}"/>
          </ac:spMkLst>
        </pc:spChg>
      </pc:sldChg>
      <pc:sldChg chg="del">
        <pc:chgData name="Kelly Stokes" userId="3e5c5154-569e-4d81-aa91-4f91841cdfa9" providerId="ADAL" clId="{9F7CB2DF-846A-4E57-B590-FA8D0E80F670}" dt="2023-05-25T12:54:01.016" v="540" actId="2696"/>
        <pc:sldMkLst>
          <pc:docMk/>
          <pc:sldMk cId="901071867" sldId="1358"/>
        </pc:sldMkLst>
      </pc:sldChg>
      <pc:sldChg chg="del">
        <pc:chgData name="Kelly Stokes" userId="3e5c5154-569e-4d81-aa91-4f91841cdfa9" providerId="ADAL" clId="{9F7CB2DF-846A-4E57-B590-FA8D0E80F670}" dt="2023-05-25T12:54:01.016" v="540" actId="2696"/>
        <pc:sldMkLst>
          <pc:docMk/>
          <pc:sldMk cId="4242100291" sldId="1359"/>
        </pc:sldMkLst>
      </pc:sldChg>
      <pc:sldChg chg="del">
        <pc:chgData name="Kelly Stokes" userId="3e5c5154-569e-4d81-aa91-4f91841cdfa9" providerId="ADAL" clId="{9F7CB2DF-846A-4E57-B590-FA8D0E80F670}" dt="2023-05-25T12:54:01.016" v="540" actId="2696"/>
        <pc:sldMkLst>
          <pc:docMk/>
          <pc:sldMk cId="2667613601" sldId="1360"/>
        </pc:sldMkLst>
      </pc:sldChg>
      <pc:sldChg chg="del">
        <pc:chgData name="Kelly Stokes" userId="3e5c5154-569e-4d81-aa91-4f91841cdfa9" providerId="ADAL" clId="{9F7CB2DF-846A-4E57-B590-FA8D0E80F670}" dt="2023-05-25T12:54:01.016" v="540" actId="2696"/>
        <pc:sldMkLst>
          <pc:docMk/>
          <pc:sldMk cId="2937401299" sldId="1361"/>
        </pc:sldMkLst>
      </pc:sldChg>
      <pc:sldChg chg="del">
        <pc:chgData name="Kelly Stokes" userId="3e5c5154-569e-4d81-aa91-4f91841cdfa9" providerId="ADAL" clId="{9F7CB2DF-846A-4E57-B590-FA8D0E80F670}" dt="2023-05-25T12:54:01.016" v="540" actId="2696"/>
        <pc:sldMkLst>
          <pc:docMk/>
          <pc:sldMk cId="2686746834" sldId="1362"/>
        </pc:sldMkLst>
      </pc:sldChg>
      <pc:sldChg chg="del">
        <pc:chgData name="Kelly Stokes" userId="3e5c5154-569e-4d81-aa91-4f91841cdfa9" providerId="ADAL" clId="{9F7CB2DF-846A-4E57-B590-FA8D0E80F670}" dt="2023-05-25T12:54:01.016" v="540" actId="2696"/>
        <pc:sldMkLst>
          <pc:docMk/>
          <pc:sldMk cId="3666341762" sldId="1363"/>
        </pc:sldMkLst>
      </pc:sldChg>
      <pc:sldChg chg="del">
        <pc:chgData name="Kelly Stokes" userId="3e5c5154-569e-4d81-aa91-4f91841cdfa9" providerId="ADAL" clId="{9F7CB2DF-846A-4E57-B590-FA8D0E80F670}" dt="2023-05-25T12:54:01.016" v="540" actId="2696"/>
        <pc:sldMkLst>
          <pc:docMk/>
          <pc:sldMk cId="650731710" sldId="1364"/>
        </pc:sldMkLst>
      </pc:sldChg>
      <pc:sldChg chg="del">
        <pc:chgData name="Kelly Stokes" userId="3e5c5154-569e-4d81-aa91-4f91841cdfa9" providerId="ADAL" clId="{9F7CB2DF-846A-4E57-B590-FA8D0E80F670}" dt="2023-05-25T12:54:01.016" v="540" actId="2696"/>
        <pc:sldMkLst>
          <pc:docMk/>
          <pc:sldMk cId="2887908981" sldId="1365"/>
        </pc:sldMkLst>
      </pc:sldChg>
      <pc:sldChg chg="del">
        <pc:chgData name="Kelly Stokes" userId="3e5c5154-569e-4d81-aa91-4f91841cdfa9" providerId="ADAL" clId="{9F7CB2DF-846A-4E57-B590-FA8D0E80F670}" dt="2023-05-25T12:54:01.016" v="540" actId="2696"/>
        <pc:sldMkLst>
          <pc:docMk/>
          <pc:sldMk cId="738269095" sldId="1366"/>
        </pc:sldMkLst>
      </pc:sldChg>
      <pc:sldChg chg="modAnim">
        <pc:chgData name="Kelly Stokes" userId="3e5c5154-569e-4d81-aa91-4f91841cdfa9" providerId="ADAL" clId="{9F7CB2DF-846A-4E57-B590-FA8D0E80F670}" dt="2023-05-25T13:01:47.132" v="605"/>
        <pc:sldMkLst>
          <pc:docMk/>
          <pc:sldMk cId="3106970799" sldId="1367"/>
        </pc:sldMkLst>
      </pc:sldChg>
      <pc:sldChg chg="modSp modAnim">
        <pc:chgData name="Kelly Stokes" userId="3e5c5154-569e-4d81-aa91-4f91841cdfa9" providerId="ADAL" clId="{9F7CB2DF-846A-4E57-B590-FA8D0E80F670}" dt="2023-05-25T13:02:04.452" v="609"/>
        <pc:sldMkLst>
          <pc:docMk/>
          <pc:sldMk cId="2792097016" sldId="1368"/>
        </pc:sldMkLst>
        <pc:picChg chg="mod">
          <ac:chgData name="Kelly Stokes" userId="3e5c5154-569e-4d81-aa91-4f91841cdfa9" providerId="ADAL" clId="{9F7CB2DF-846A-4E57-B590-FA8D0E80F670}" dt="2023-05-25T13:02:01.117" v="608" actId="732"/>
          <ac:picMkLst>
            <pc:docMk/>
            <pc:sldMk cId="2792097016" sldId="1368"/>
            <ac:picMk id="16386" creationId="{1880A8F4-267D-411D-A6B5-1365EC231F19}"/>
          </ac:picMkLst>
        </pc:picChg>
      </pc:sldChg>
      <pc:sldChg chg="del">
        <pc:chgData name="Kelly Stokes" userId="3e5c5154-569e-4d81-aa91-4f91841cdfa9" providerId="ADAL" clId="{9F7CB2DF-846A-4E57-B590-FA8D0E80F670}" dt="2023-05-25T13:01:35.205" v="602" actId="2696"/>
        <pc:sldMkLst>
          <pc:docMk/>
          <pc:sldMk cId="3807755812" sldId="1369"/>
        </pc:sldMkLst>
      </pc:sldChg>
      <pc:sldChg chg="del">
        <pc:chgData name="Kelly Stokes" userId="3e5c5154-569e-4d81-aa91-4f91841cdfa9" providerId="ADAL" clId="{9F7CB2DF-846A-4E57-B590-FA8D0E80F670}" dt="2023-05-25T13:01:35.205" v="602" actId="2696"/>
        <pc:sldMkLst>
          <pc:docMk/>
          <pc:sldMk cId="43732379" sldId="1370"/>
        </pc:sldMkLst>
      </pc:sldChg>
      <pc:sldChg chg="modAnim">
        <pc:chgData name="Kelly Stokes" userId="3e5c5154-569e-4d81-aa91-4f91841cdfa9" providerId="ADAL" clId="{9F7CB2DF-846A-4E57-B590-FA8D0E80F670}" dt="2023-05-25T13:02:16.367" v="612"/>
        <pc:sldMkLst>
          <pc:docMk/>
          <pc:sldMk cId="3883373894" sldId="1371"/>
        </pc:sldMkLst>
      </pc:sldChg>
      <pc:sldChg chg="modSp mod">
        <pc:chgData name="Kelly Stokes" userId="3e5c5154-569e-4d81-aa91-4f91841cdfa9" providerId="ADAL" clId="{9F7CB2DF-846A-4E57-B590-FA8D0E80F670}" dt="2023-05-25T13:02:25.692" v="614" actId="27636"/>
        <pc:sldMkLst>
          <pc:docMk/>
          <pc:sldMk cId="3345376921" sldId="1372"/>
        </pc:sldMkLst>
        <pc:spChg chg="mod">
          <ac:chgData name="Kelly Stokes" userId="3e5c5154-569e-4d81-aa91-4f91841cdfa9" providerId="ADAL" clId="{9F7CB2DF-846A-4E57-B590-FA8D0E80F670}" dt="2023-05-25T13:02:25.692" v="614" actId="27636"/>
          <ac:spMkLst>
            <pc:docMk/>
            <pc:sldMk cId="3345376921" sldId="1372"/>
            <ac:spMk id="2" creationId="{52DA34BA-82FC-47C5-BCE1-BB65E08B92A1}"/>
          </ac:spMkLst>
        </pc:spChg>
      </pc:sldChg>
      <pc:sldChg chg="del">
        <pc:chgData name="Kelly Stokes" userId="3e5c5154-569e-4d81-aa91-4f91841cdfa9" providerId="ADAL" clId="{9F7CB2DF-846A-4E57-B590-FA8D0E80F670}" dt="2023-05-25T13:02:32.136" v="615" actId="2696"/>
        <pc:sldMkLst>
          <pc:docMk/>
          <pc:sldMk cId="2182011042" sldId="1373"/>
        </pc:sldMkLst>
      </pc:sldChg>
      <pc:sldChg chg="addSp modSp mod modAnim">
        <pc:chgData name="Kelly Stokes" userId="3e5c5154-569e-4d81-aa91-4f91841cdfa9" providerId="ADAL" clId="{9F7CB2DF-846A-4E57-B590-FA8D0E80F670}" dt="2023-05-25T13:04:59.520" v="653"/>
        <pc:sldMkLst>
          <pc:docMk/>
          <pc:sldMk cId="3391192129" sldId="1374"/>
        </pc:sldMkLst>
        <pc:spChg chg="mod">
          <ac:chgData name="Kelly Stokes" userId="3e5c5154-569e-4d81-aa91-4f91841cdfa9" providerId="ADAL" clId="{9F7CB2DF-846A-4E57-B590-FA8D0E80F670}" dt="2023-05-25T13:04:35.010" v="633" actId="1076"/>
          <ac:spMkLst>
            <pc:docMk/>
            <pc:sldMk cId="3391192129" sldId="1374"/>
            <ac:spMk id="2" creationId="{52DA34BA-82FC-47C5-BCE1-BB65E08B92A1}"/>
          </ac:spMkLst>
        </pc:spChg>
        <pc:spChg chg="mod">
          <ac:chgData name="Kelly Stokes" userId="3e5c5154-569e-4d81-aa91-4f91841cdfa9" providerId="ADAL" clId="{9F7CB2DF-846A-4E57-B590-FA8D0E80F670}" dt="2023-05-25T13:04:50.337" v="649" actId="1076"/>
          <ac:spMkLst>
            <pc:docMk/>
            <pc:sldMk cId="3391192129" sldId="1374"/>
            <ac:spMk id="3" creationId="{E7C94940-C41F-1172-E30E-B39D0EBBA2B5}"/>
          </ac:spMkLst>
        </pc:spChg>
        <pc:spChg chg="add mod">
          <ac:chgData name="Kelly Stokes" userId="3e5c5154-569e-4d81-aa91-4f91841cdfa9" providerId="ADAL" clId="{9F7CB2DF-846A-4E57-B590-FA8D0E80F670}" dt="2023-05-25T13:04:21.997" v="629" actId="20577"/>
          <ac:spMkLst>
            <pc:docMk/>
            <pc:sldMk cId="3391192129" sldId="1374"/>
            <ac:spMk id="5" creationId="{A60319A0-3D12-6224-51CD-DE33D8CADEE2}"/>
          </ac:spMkLst>
        </pc:spChg>
      </pc:sldChg>
      <pc:sldChg chg="del">
        <pc:chgData name="Kelly Stokes" userId="3e5c5154-569e-4d81-aa91-4f91841cdfa9" providerId="ADAL" clId="{9F7CB2DF-846A-4E57-B590-FA8D0E80F670}" dt="2023-05-25T13:05:08.902" v="654" actId="2696"/>
        <pc:sldMkLst>
          <pc:docMk/>
          <pc:sldMk cId="2370428533" sldId="1375"/>
        </pc:sldMkLst>
      </pc:sldChg>
      <pc:sldChg chg="addSp delSp modSp mod modAnim">
        <pc:chgData name="Kelly Stokes" userId="3e5c5154-569e-4d81-aa91-4f91841cdfa9" providerId="ADAL" clId="{9F7CB2DF-846A-4E57-B590-FA8D0E80F670}" dt="2023-05-25T13:06:02.024" v="680"/>
        <pc:sldMkLst>
          <pc:docMk/>
          <pc:sldMk cId="2669459516" sldId="1376"/>
        </pc:sldMkLst>
        <pc:spChg chg="mod">
          <ac:chgData name="Kelly Stokes" userId="3e5c5154-569e-4d81-aa91-4f91841cdfa9" providerId="ADAL" clId="{9F7CB2DF-846A-4E57-B590-FA8D0E80F670}" dt="2023-05-25T13:05:46.836" v="675" actId="14100"/>
          <ac:spMkLst>
            <pc:docMk/>
            <pc:sldMk cId="2669459516" sldId="1376"/>
            <ac:spMk id="2" creationId="{52DA34BA-82FC-47C5-BCE1-BB65E08B92A1}"/>
          </ac:spMkLst>
        </pc:spChg>
        <pc:spChg chg="del">
          <ac:chgData name="Kelly Stokes" userId="3e5c5154-569e-4d81-aa91-4f91841cdfa9" providerId="ADAL" clId="{9F7CB2DF-846A-4E57-B590-FA8D0E80F670}" dt="2023-05-25T13:05:32.027" v="668" actId="478"/>
          <ac:spMkLst>
            <pc:docMk/>
            <pc:sldMk cId="2669459516" sldId="1376"/>
            <ac:spMk id="3" creationId="{E7C94940-C41F-1172-E30E-B39D0EBBA2B5}"/>
          </ac:spMkLst>
        </pc:spChg>
        <pc:spChg chg="del">
          <ac:chgData name="Kelly Stokes" userId="3e5c5154-569e-4d81-aa91-4f91841cdfa9" providerId="ADAL" clId="{9F7CB2DF-846A-4E57-B590-FA8D0E80F670}" dt="2023-05-25T13:05:34.476" v="669" actId="478"/>
          <ac:spMkLst>
            <pc:docMk/>
            <pc:sldMk cId="2669459516" sldId="1376"/>
            <ac:spMk id="4" creationId="{D5DC7F5E-EFD2-4831-8256-B751FC0B6D18}"/>
          </ac:spMkLst>
        </pc:spChg>
        <pc:spChg chg="add mod">
          <ac:chgData name="Kelly Stokes" userId="3e5c5154-569e-4d81-aa91-4f91841cdfa9" providerId="ADAL" clId="{9F7CB2DF-846A-4E57-B590-FA8D0E80F670}" dt="2023-05-25T13:05:19.191" v="661" actId="20577"/>
          <ac:spMkLst>
            <pc:docMk/>
            <pc:sldMk cId="2669459516" sldId="1376"/>
            <ac:spMk id="6" creationId="{7BB8D9EE-7731-F3B0-7239-41E59CEEFC9F}"/>
          </ac:spMkLst>
        </pc:spChg>
        <pc:spChg chg="add mod">
          <ac:chgData name="Kelly Stokes" userId="3e5c5154-569e-4d81-aa91-4f91841cdfa9" providerId="ADAL" clId="{9F7CB2DF-846A-4E57-B590-FA8D0E80F670}" dt="2023-05-25T13:05:51.596" v="676" actId="1076"/>
          <ac:spMkLst>
            <pc:docMk/>
            <pc:sldMk cId="2669459516" sldId="1376"/>
            <ac:spMk id="8" creationId="{FDB8ED8E-737E-9564-F558-B4F7ADAFBC72}"/>
          </ac:spMkLst>
        </pc:spChg>
      </pc:sldChg>
      <pc:sldChg chg="del">
        <pc:chgData name="Kelly Stokes" userId="3e5c5154-569e-4d81-aa91-4f91841cdfa9" providerId="ADAL" clId="{9F7CB2DF-846A-4E57-B590-FA8D0E80F670}" dt="2023-05-25T13:03:06.170" v="616" actId="2696"/>
        <pc:sldMkLst>
          <pc:docMk/>
          <pc:sldMk cId="3083784995" sldId="1377"/>
        </pc:sldMkLst>
      </pc:sldChg>
      <pc:sldChg chg="del">
        <pc:chgData name="Kelly Stokes" userId="3e5c5154-569e-4d81-aa91-4f91841cdfa9" providerId="ADAL" clId="{9F7CB2DF-846A-4E57-B590-FA8D0E80F670}" dt="2023-05-25T13:03:06.170" v="616" actId="2696"/>
        <pc:sldMkLst>
          <pc:docMk/>
          <pc:sldMk cId="3323712595" sldId="1378"/>
        </pc:sldMkLst>
      </pc:sldChg>
      <pc:sldChg chg="del">
        <pc:chgData name="Kelly Stokes" userId="3e5c5154-569e-4d81-aa91-4f91841cdfa9" providerId="ADAL" clId="{9F7CB2DF-846A-4E57-B590-FA8D0E80F670}" dt="2023-05-25T13:03:06.170" v="616" actId="2696"/>
        <pc:sldMkLst>
          <pc:docMk/>
          <pc:sldMk cId="763008004" sldId="1379"/>
        </pc:sldMkLst>
      </pc:sldChg>
      <pc:sldChg chg="del">
        <pc:chgData name="Kelly Stokes" userId="3e5c5154-569e-4d81-aa91-4f91841cdfa9" providerId="ADAL" clId="{9F7CB2DF-846A-4E57-B590-FA8D0E80F670}" dt="2023-05-25T13:03:06.170" v="616" actId="2696"/>
        <pc:sldMkLst>
          <pc:docMk/>
          <pc:sldMk cId="437173665" sldId="1380"/>
        </pc:sldMkLst>
      </pc:sldChg>
      <pc:sldChg chg="del">
        <pc:chgData name="Kelly Stokes" userId="3e5c5154-569e-4d81-aa91-4f91841cdfa9" providerId="ADAL" clId="{9F7CB2DF-846A-4E57-B590-FA8D0E80F670}" dt="2023-05-25T13:00:21.246" v="599" actId="2696"/>
        <pc:sldMkLst>
          <pc:docMk/>
          <pc:sldMk cId="740490793" sldId="1382"/>
        </pc:sldMkLst>
      </pc:sldChg>
      <pc:sldChg chg="del">
        <pc:chgData name="Kelly Stokes" userId="3e5c5154-569e-4d81-aa91-4f91841cdfa9" providerId="ADAL" clId="{9F7CB2DF-846A-4E57-B590-FA8D0E80F670}" dt="2023-05-25T13:00:21.246" v="599" actId="2696"/>
        <pc:sldMkLst>
          <pc:docMk/>
          <pc:sldMk cId="4015727709" sldId="1383"/>
        </pc:sldMkLst>
      </pc:sldChg>
      <pc:sldChg chg="del">
        <pc:chgData name="Kelly Stokes" userId="3e5c5154-569e-4d81-aa91-4f91841cdfa9" providerId="ADAL" clId="{9F7CB2DF-846A-4E57-B590-FA8D0E80F670}" dt="2023-05-25T13:00:21.246" v="599" actId="2696"/>
        <pc:sldMkLst>
          <pc:docMk/>
          <pc:sldMk cId="576727264" sldId="1384"/>
        </pc:sldMkLst>
      </pc:sldChg>
      <pc:sldChg chg="del">
        <pc:chgData name="Kelly Stokes" userId="3e5c5154-569e-4d81-aa91-4f91841cdfa9" providerId="ADAL" clId="{9F7CB2DF-846A-4E57-B590-FA8D0E80F670}" dt="2023-05-25T13:00:21.246" v="599" actId="2696"/>
        <pc:sldMkLst>
          <pc:docMk/>
          <pc:sldMk cId="3905419854" sldId="1385"/>
        </pc:sldMkLst>
      </pc:sldChg>
      <pc:sldChg chg="del">
        <pc:chgData name="Kelly Stokes" userId="3e5c5154-569e-4d81-aa91-4f91841cdfa9" providerId="ADAL" clId="{9F7CB2DF-846A-4E57-B590-FA8D0E80F670}" dt="2023-05-25T13:00:21.246" v="599" actId="2696"/>
        <pc:sldMkLst>
          <pc:docMk/>
          <pc:sldMk cId="1057686133" sldId="1386"/>
        </pc:sldMkLst>
      </pc:sldChg>
      <pc:sldChg chg="del">
        <pc:chgData name="Kelly Stokes" userId="3e5c5154-569e-4d81-aa91-4f91841cdfa9" providerId="ADAL" clId="{9F7CB2DF-846A-4E57-B590-FA8D0E80F670}" dt="2023-05-25T13:00:21.246" v="599" actId="2696"/>
        <pc:sldMkLst>
          <pc:docMk/>
          <pc:sldMk cId="1033489870" sldId="1387"/>
        </pc:sldMkLst>
      </pc:sldChg>
      <pc:sldChg chg="del">
        <pc:chgData name="Kelly Stokes" userId="3e5c5154-569e-4d81-aa91-4f91841cdfa9" providerId="ADAL" clId="{9F7CB2DF-846A-4E57-B590-FA8D0E80F670}" dt="2023-05-25T13:00:21.246" v="599" actId="2696"/>
        <pc:sldMkLst>
          <pc:docMk/>
          <pc:sldMk cId="3543400404" sldId="1388"/>
        </pc:sldMkLst>
      </pc:sldChg>
      <pc:sldChg chg="del">
        <pc:chgData name="Kelly Stokes" userId="3e5c5154-569e-4d81-aa91-4f91841cdfa9" providerId="ADAL" clId="{9F7CB2DF-846A-4E57-B590-FA8D0E80F670}" dt="2023-05-25T13:00:21.246" v="599" actId="2696"/>
        <pc:sldMkLst>
          <pc:docMk/>
          <pc:sldMk cId="1427284940" sldId="1389"/>
        </pc:sldMkLst>
      </pc:sldChg>
      <pc:sldChg chg="del">
        <pc:chgData name="Kelly Stokes" userId="3e5c5154-569e-4d81-aa91-4f91841cdfa9" providerId="ADAL" clId="{9F7CB2DF-846A-4E57-B590-FA8D0E80F670}" dt="2023-05-25T13:00:21.246" v="599" actId="2696"/>
        <pc:sldMkLst>
          <pc:docMk/>
          <pc:sldMk cId="4140519111" sldId="1390"/>
        </pc:sldMkLst>
      </pc:sldChg>
      <pc:sldChg chg="del">
        <pc:chgData name="Kelly Stokes" userId="3e5c5154-569e-4d81-aa91-4f91841cdfa9" providerId="ADAL" clId="{9F7CB2DF-846A-4E57-B590-FA8D0E80F670}" dt="2023-05-25T13:00:21.246" v="599" actId="2696"/>
        <pc:sldMkLst>
          <pc:docMk/>
          <pc:sldMk cId="2843816694" sldId="1391"/>
        </pc:sldMkLst>
      </pc:sldChg>
      <pc:sldChg chg="del">
        <pc:chgData name="Kelly Stokes" userId="3e5c5154-569e-4d81-aa91-4f91841cdfa9" providerId="ADAL" clId="{9F7CB2DF-846A-4E57-B590-FA8D0E80F670}" dt="2023-05-25T13:00:21.246" v="599" actId="2696"/>
        <pc:sldMkLst>
          <pc:docMk/>
          <pc:sldMk cId="2302463631" sldId="1392"/>
        </pc:sldMkLst>
      </pc:sldChg>
      <pc:sldChg chg="del">
        <pc:chgData name="Kelly Stokes" userId="3e5c5154-569e-4d81-aa91-4f91841cdfa9" providerId="ADAL" clId="{9F7CB2DF-846A-4E57-B590-FA8D0E80F670}" dt="2023-05-25T13:00:21.246" v="599" actId="2696"/>
        <pc:sldMkLst>
          <pc:docMk/>
          <pc:sldMk cId="885712436" sldId="1393"/>
        </pc:sldMkLst>
      </pc:sldChg>
      <pc:sldChg chg="del">
        <pc:chgData name="Kelly Stokes" userId="3e5c5154-569e-4d81-aa91-4f91841cdfa9" providerId="ADAL" clId="{9F7CB2DF-846A-4E57-B590-FA8D0E80F670}" dt="2023-05-25T13:00:21.246" v="599" actId="2696"/>
        <pc:sldMkLst>
          <pc:docMk/>
          <pc:sldMk cId="3600852678" sldId="1394"/>
        </pc:sldMkLst>
      </pc:sldChg>
      <pc:sldChg chg="del">
        <pc:chgData name="Kelly Stokes" userId="3e5c5154-569e-4d81-aa91-4f91841cdfa9" providerId="ADAL" clId="{9F7CB2DF-846A-4E57-B590-FA8D0E80F670}" dt="2023-05-25T12:54:46.791" v="541" actId="2696"/>
        <pc:sldMkLst>
          <pc:docMk/>
          <pc:sldMk cId="4063739153" sldId="1396"/>
        </pc:sldMkLst>
      </pc:sldChg>
      <pc:sldChg chg="del">
        <pc:chgData name="Kelly Stokes" userId="3e5c5154-569e-4d81-aa91-4f91841cdfa9" providerId="ADAL" clId="{9F7CB2DF-846A-4E57-B590-FA8D0E80F670}" dt="2023-05-25T12:54:46.791" v="541" actId="2696"/>
        <pc:sldMkLst>
          <pc:docMk/>
          <pc:sldMk cId="195711843" sldId="1397"/>
        </pc:sldMkLst>
      </pc:sldChg>
      <pc:sldChg chg="del">
        <pc:chgData name="Kelly Stokes" userId="3e5c5154-569e-4d81-aa91-4f91841cdfa9" providerId="ADAL" clId="{9F7CB2DF-846A-4E57-B590-FA8D0E80F670}" dt="2023-05-25T12:54:46.791" v="541" actId="2696"/>
        <pc:sldMkLst>
          <pc:docMk/>
          <pc:sldMk cId="3321535566" sldId="1398"/>
        </pc:sldMkLst>
      </pc:sldChg>
      <pc:sldChg chg="del">
        <pc:chgData name="Kelly Stokes" userId="3e5c5154-569e-4d81-aa91-4f91841cdfa9" providerId="ADAL" clId="{9F7CB2DF-846A-4E57-B590-FA8D0E80F670}" dt="2023-05-25T12:54:46.791" v="541" actId="2696"/>
        <pc:sldMkLst>
          <pc:docMk/>
          <pc:sldMk cId="749037130" sldId="1399"/>
        </pc:sldMkLst>
      </pc:sldChg>
      <pc:sldChg chg="del">
        <pc:chgData name="Kelly Stokes" userId="3e5c5154-569e-4d81-aa91-4f91841cdfa9" providerId="ADAL" clId="{9F7CB2DF-846A-4E57-B590-FA8D0E80F670}" dt="2023-05-25T12:54:46.791" v="541" actId="2696"/>
        <pc:sldMkLst>
          <pc:docMk/>
          <pc:sldMk cId="1372559771" sldId="1400"/>
        </pc:sldMkLst>
      </pc:sldChg>
      <pc:sldChg chg="del">
        <pc:chgData name="Kelly Stokes" userId="3e5c5154-569e-4d81-aa91-4f91841cdfa9" providerId="ADAL" clId="{9F7CB2DF-846A-4E57-B590-FA8D0E80F670}" dt="2023-05-25T12:54:46.791" v="541" actId="2696"/>
        <pc:sldMkLst>
          <pc:docMk/>
          <pc:sldMk cId="2782111568" sldId="1401"/>
        </pc:sldMkLst>
      </pc:sldChg>
      <pc:sldChg chg="del">
        <pc:chgData name="Kelly Stokes" userId="3e5c5154-569e-4d81-aa91-4f91841cdfa9" providerId="ADAL" clId="{9F7CB2DF-846A-4E57-B590-FA8D0E80F670}" dt="2023-05-25T12:54:46.791" v="541" actId="2696"/>
        <pc:sldMkLst>
          <pc:docMk/>
          <pc:sldMk cId="2075155223" sldId="1402"/>
        </pc:sldMkLst>
      </pc:sldChg>
      <pc:sldChg chg="del">
        <pc:chgData name="Kelly Stokes" userId="3e5c5154-569e-4d81-aa91-4f91841cdfa9" providerId="ADAL" clId="{9F7CB2DF-846A-4E57-B590-FA8D0E80F670}" dt="2023-05-25T12:54:46.791" v="541" actId="2696"/>
        <pc:sldMkLst>
          <pc:docMk/>
          <pc:sldMk cId="1071571910" sldId="1403"/>
        </pc:sldMkLst>
      </pc:sldChg>
      <pc:sldChg chg="del">
        <pc:chgData name="Kelly Stokes" userId="3e5c5154-569e-4d81-aa91-4f91841cdfa9" providerId="ADAL" clId="{9F7CB2DF-846A-4E57-B590-FA8D0E80F670}" dt="2023-05-25T12:54:46.791" v="541" actId="2696"/>
        <pc:sldMkLst>
          <pc:docMk/>
          <pc:sldMk cId="1356081388" sldId="1404"/>
        </pc:sldMkLst>
      </pc:sldChg>
      <pc:sldChg chg="modAnim">
        <pc:chgData name="Kelly Stokes" userId="3e5c5154-569e-4d81-aa91-4f91841cdfa9" providerId="ADAL" clId="{9F7CB2DF-846A-4E57-B590-FA8D0E80F670}" dt="2023-05-25T13:07:45.854" v="695"/>
        <pc:sldMkLst>
          <pc:docMk/>
          <pc:sldMk cId="1233666194" sldId="1405"/>
        </pc:sldMkLst>
      </pc:sldChg>
      <pc:sldChg chg="del">
        <pc:chgData name="Kelly Stokes" userId="3e5c5154-569e-4d81-aa91-4f91841cdfa9" providerId="ADAL" clId="{9F7CB2DF-846A-4E57-B590-FA8D0E80F670}" dt="2023-05-25T13:07:25.674" v="691" actId="2696"/>
        <pc:sldMkLst>
          <pc:docMk/>
          <pc:sldMk cId="1106894737" sldId="1406"/>
        </pc:sldMkLst>
      </pc:sldChg>
      <pc:sldChg chg="modSp mod modAnim">
        <pc:chgData name="Kelly Stokes" userId="3e5c5154-569e-4d81-aa91-4f91841cdfa9" providerId="ADAL" clId="{9F7CB2DF-846A-4E57-B590-FA8D0E80F670}" dt="2023-05-25T13:08:09.993" v="703"/>
        <pc:sldMkLst>
          <pc:docMk/>
          <pc:sldMk cId="632075641" sldId="1407"/>
        </pc:sldMkLst>
        <pc:spChg chg="mod">
          <ac:chgData name="Kelly Stokes" userId="3e5c5154-569e-4d81-aa91-4f91841cdfa9" providerId="ADAL" clId="{9F7CB2DF-846A-4E57-B590-FA8D0E80F670}" dt="2023-05-25T13:08:01.778" v="701" actId="14100"/>
          <ac:spMkLst>
            <pc:docMk/>
            <pc:sldMk cId="632075641" sldId="1407"/>
            <ac:spMk id="3" creationId="{0366E0B6-702E-4814-82C6-08CA2D13F3C9}"/>
          </ac:spMkLst>
        </pc:spChg>
        <pc:picChg chg="mod modCrop">
          <ac:chgData name="Kelly Stokes" userId="3e5c5154-569e-4d81-aa91-4f91841cdfa9" providerId="ADAL" clId="{9F7CB2DF-846A-4E57-B590-FA8D0E80F670}" dt="2023-05-25T13:07:32.882" v="692" actId="732"/>
          <ac:picMkLst>
            <pc:docMk/>
            <pc:sldMk cId="632075641" sldId="1407"/>
            <ac:picMk id="5" creationId="{F1E971FD-34B2-424C-AD4E-AA12616C0BAB}"/>
          </ac:picMkLst>
        </pc:picChg>
      </pc:sldChg>
      <pc:sldChg chg="modSp mod modAnim">
        <pc:chgData name="Kelly Stokes" userId="3e5c5154-569e-4d81-aa91-4f91841cdfa9" providerId="ADAL" clId="{9F7CB2DF-846A-4E57-B590-FA8D0E80F670}" dt="2023-05-25T13:08:25.244" v="707"/>
        <pc:sldMkLst>
          <pc:docMk/>
          <pc:sldMk cId="736126341" sldId="1408"/>
        </pc:sldMkLst>
        <pc:picChg chg="mod modCrop">
          <ac:chgData name="Kelly Stokes" userId="3e5c5154-569e-4d81-aa91-4f91841cdfa9" providerId="ADAL" clId="{9F7CB2DF-846A-4E57-B590-FA8D0E80F670}" dt="2023-05-25T13:08:21.321" v="706" actId="732"/>
          <ac:picMkLst>
            <pc:docMk/>
            <pc:sldMk cId="736126341" sldId="1408"/>
            <ac:picMk id="4" creationId="{109681D8-517B-4A17-9830-A71666EFC796}"/>
          </ac:picMkLst>
        </pc:picChg>
      </pc:sldChg>
      <pc:sldChg chg="modSp mod">
        <pc:chgData name="Kelly Stokes" userId="3e5c5154-569e-4d81-aa91-4f91841cdfa9" providerId="ADAL" clId="{9F7CB2DF-846A-4E57-B590-FA8D0E80F670}" dt="2023-05-25T13:08:31.597" v="709" actId="27636"/>
        <pc:sldMkLst>
          <pc:docMk/>
          <pc:sldMk cId="2089548933" sldId="1409"/>
        </pc:sldMkLst>
        <pc:spChg chg="mod">
          <ac:chgData name="Kelly Stokes" userId="3e5c5154-569e-4d81-aa91-4f91841cdfa9" providerId="ADAL" clId="{9F7CB2DF-846A-4E57-B590-FA8D0E80F670}" dt="2023-05-25T13:08:31.597" v="709" actId="27636"/>
          <ac:spMkLst>
            <pc:docMk/>
            <pc:sldMk cId="2089548933" sldId="1409"/>
            <ac:spMk id="2" creationId="{52DA34BA-82FC-47C5-BCE1-BB65E08B92A1}"/>
          </ac:spMkLst>
        </pc:spChg>
      </pc:sldChg>
      <pc:sldChg chg="modSp mod">
        <pc:chgData name="Kelly Stokes" userId="3e5c5154-569e-4d81-aa91-4f91841cdfa9" providerId="ADAL" clId="{9F7CB2DF-846A-4E57-B590-FA8D0E80F670}" dt="2023-05-25T13:09:14.215" v="743" actId="1076"/>
        <pc:sldMkLst>
          <pc:docMk/>
          <pc:sldMk cId="2431313171" sldId="1410"/>
        </pc:sldMkLst>
        <pc:spChg chg="mod">
          <ac:chgData name="Kelly Stokes" userId="3e5c5154-569e-4d81-aa91-4f91841cdfa9" providerId="ADAL" clId="{9F7CB2DF-846A-4E57-B590-FA8D0E80F670}" dt="2023-05-25T13:09:14.215" v="743" actId="1076"/>
          <ac:spMkLst>
            <pc:docMk/>
            <pc:sldMk cId="2431313171" sldId="1410"/>
            <ac:spMk id="2" creationId="{52DA34BA-82FC-47C5-BCE1-BB65E08B92A1}"/>
          </ac:spMkLst>
        </pc:spChg>
      </pc:sldChg>
      <pc:sldChg chg="addSp delSp modSp mod modAnim">
        <pc:chgData name="Kelly Stokes" userId="3e5c5154-569e-4d81-aa91-4f91841cdfa9" providerId="ADAL" clId="{9F7CB2DF-846A-4E57-B590-FA8D0E80F670}" dt="2023-05-25T13:12:38.837" v="789"/>
        <pc:sldMkLst>
          <pc:docMk/>
          <pc:sldMk cId="2622849921" sldId="1411"/>
        </pc:sldMkLst>
        <pc:spChg chg="mod">
          <ac:chgData name="Kelly Stokes" userId="3e5c5154-569e-4d81-aa91-4f91841cdfa9" providerId="ADAL" clId="{9F7CB2DF-846A-4E57-B590-FA8D0E80F670}" dt="2023-05-25T13:12:02.283" v="769" actId="21"/>
          <ac:spMkLst>
            <pc:docMk/>
            <pc:sldMk cId="2622849921" sldId="1411"/>
            <ac:spMk id="2" creationId="{52DA34BA-82FC-47C5-BCE1-BB65E08B92A1}"/>
          </ac:spMkLst>
        </pc:spChg>
        <pc:spChg chg="del">
          <ac:chgData name="Kelly Stokes" userId="3e5c5154-569e-4d81-aa91-4f91841cdfa9" providerId="ADAL" clId="{9F7CB2DF-846A-4E57-B590-FA8D0E80F670}" dt="2023-05-25T13:11:52.723" v="766" actId="478"/>
          <ac:spMkLst>
            <pc:docMk/>
            <pc:sldMk cId="2622849921" sldId="1411"/>
            <ac:spMk id="3" creationId="{E7C94940-C41F-1172-E30E-B39D0EBBA2B5}"/>
          </ac:spMkLst>
        </pc:spChg>
        <pc:spChg chg="add mod">
          <ac:chgData name="Kelly Stokes" userId="3e5c5154-569e-4d81-aa91-4f91841cdfa9" providerId="ADAL" clId="{9F7CB2DF-846A-4E57-B590-FA8D0E80F670}" dt="2023-05-25T13:12:11.916" v="775" actId="20577"/>
          <ac:spMkLst>
            <pc:docMk/>
            <pc:sldMk cId="2622849921" sldId="1411"/>
            <ac:spMk id="7" creationId="{517B94FA-387C-B063-F314-5DF46CD66EB6}"/>
          </ac:spMkLst>
        </pc:spChg>
        <pc:spChg chg="add mod">
          <ac:chgData name="Kelly Stokes" userId="3e5c5154-569e-4d81-aa91-4f91841cdfa9" providerId="ADAL" clId="{9F7CB2DF-846A-4E57-B590-FA8D0E80F670}" dt="2023-05-25T13:12:28.387" v="785" actId="1076"/>
          <ac:spMkLst>
            <pc:docMk/>
            <pc:sldMk cId="2622849921" sldId="1411"/>
            <ac:spMk id="9" creationId="{988ABBF3-6A1D-FD67-A3AB-A32836F18830}"/>
          </ac:spMkLst>
        </pc:spChg>
      </pc:sldChg>
      <pc:sldChg chg="addSp delSp modSp mod modAnim">
        <pc:chgData name="Kelly Stokes" userId="3e5c5154-569e-4d81-aa91-4f91841cdfa9" providerId="ADAL" clId="{9F7CB2DF-846A-4E57-B590-FA8D0E80F670}" dt="2023-05-25T13:13:21.551" v="809"/>
        <pc:sldMkLst>
          <pc:docMk/>
          <pc:sldMk cId="2109373265" sldId="1412"/>
        </pc:sldMkLst>
        <pc:spChg chg="mod">
          <ac:chgData name="Kelly Stokes" userId="3e5c5154-569e-4d81-aa91-4f91841cdfa9" providerId="ADAL" clId="{9F7CB2DF-846A-4E57-B590-FA8D0E80F670}" dt="2023-05-25T13:13:00.133" v="799" actId="14100"/>
          <ac:spMkLst>
            <pc:docMk/>
            <pc:sldMk cId="2109373265" sldId="1412"/>
            <ac:spMk id="2" creationId="{52DA34BA-82FC-47C5-BCE1-BB65E08B92A1}"/>
          </ac:spMkLst>
        </pc:spChg>
        <pc:spChg chg="del">
          <ac:chgData name="Kelly Stokes" userId="3e5c5154-569e-4d81-aa91-4f91841cdfa9" providerId="ADAL" clId="{9F7CB2DF-846A-4E57-B590-FA8D0E80F670}" dt="2023-05-25T13:13:12.596" v="806" actId="478"/>
          <ac:spMkLst>
            <pc:docMk/>
            <pc:sldMk cId="2109373265" sldId="1412"/>
            <ac:spMk id="3" creationId="{E7C94940-C41F-1172-E30E-B39D0EBBA2B5}"/>
          </ac:spMkLst>
        </pc:spChg>
        <pc:spChg chg="add mod">
          <ac:chgData name="Kelly Stokes" userId="3e5c5154-569e-4d81-aa91-4f91841cdfa9" providerId="ADAL" clId="{9F7CB2DF-846A-4E57-B590-FA8D0E80F670}" dt="2023-05-25T13:12:51.377" v="796" actId="1076"/>
          <ac:spMkLst>
            <pc:docMk/>
            <pc:sldMk cId="2109373265" sldId="1412"/>
            <ac:spMk id="6" creationId="{029FE241-7E55-D185-AC4A-5A766E3290D2}"/>
          </ac:spMkLst>
        </pc:spChg>
        <pc:spChg chg="add mod">
          <ac:chgData name="Kelly Stokes" userId="3e5c5154-569e-4d81-aa91-4f91841cdfa9" providerId="ADAL" clId="{9F7CB2DF-846A-4E57-B590-FA8D0E80F670}" dt="2023-05-25T13:13:09.581" v="805" actId="20577"/>
          <ac:spMkLst>
            <pc:docMk/>
            <pc:sldMk cId="2109373265" sldId="1412"/>
            <ac:spMk id="8" creationId="{0FF3E45F-56AF-C2E9-B9F3-869CDF0B79C6}"/>
          </ac:spMkLst>
        </pc:spChg>
      </pc:sldChg>
      <pc:sldChg chg="addSp delSp modSp mod modAnim">
        <pc:chgData name="Kelly Stokes" userId="3e5c5154-569e-4d81-aa91-4f91841cdfa9" providerId="ADAL" clId="{9F7CB2DF-846A-4E57-B590-FA8D0E80F670}" dt="2023-05-25T13:14:02.253" v="834"/>
        <pc:sldMkLst>
          <pc:docMk/>
          <pc:sldMk cId="2187785595" sldId="1413"/>
        </pc:sldMkLst>
        <pc:spChg chg="mod">
          <ac:chgData name="Kelly Stokes" userId="3e5c5154-569e-4d81-aa91-4f91841cdfa9" providerId="ADAL" clId="{9F7CB2DF-846A-4E57-B590-FA8D0E80F670}" dt="2023-05-25T13:13:37.120" v="816" actId="1076"/>
          <ac:spMkLst>
            <pc:docMk/>
            <pc:sldMk cId="2187785595" sldId="1413"/>
            <ac:spMk id="2" creationId="{52DA34BA-82FC-47C5-BCE1-BB65E08B92A1}"/>
          </ac:spMkLst>
        </pc:spChg>
        <pc:spChg chg="del">
          <ac:chgData name="Kelly Stokes" userId="3e5c5154-569e-4d81-aa91-4f91841cdfa9" providerId="ADAL" clId="{9F7CB2DF-846A-4E57-B590-FA8D0E80F670}" dt="2023-05-25T13:13:51.501" v="830" actId="478"/>
          <ac:spMkLst>
            <pc:docMk/>
            <pc:sldMk cId="2187785595" sldId="1413"/>
            <ac:spMk id="3" creationId="{E7C94940-C41F-1172-E30E-B39D0EBBA2B5}"/>
          </ac:spMkLst>
        </pc:spChg>
        <pc:spChg chg="add mod">
          <ac:chgData name="Kelly Stokes" userId="3e5c5154-569e-4d81-aa91-4f91841cdfa9" providerId="ADAL" clId="{9F7CB2DF-846A-4E57-B590-FA8D0E80F670}" dt="2023-05-25T13:13:31.973" v="814" actId="1076"/>
          <ac:spMkLst>
            <pc:docMk/>
            <pc:sldMk cId="2187785595" sldId="1413"/>
            <ac:spMk id="7" creationId="{C9023C25-FCD9-00BC-46DA-0EB2F448BE61}"/>
          </ac:spMkLst>
        </pc:spChg>
        <pc:spChg chg="add mod">
          <ac:chgData name="Kelly Stokes" userId="3e5c5154-569e-4d81-aa91-4f91841cdfa9" providerId="ADAL" clId="{9F7CB2DF-846A-4E57-B590-FA8D0E80F670}" dt="2023-05-25T13:13:49.198" v="829" actId="1076"/>
          <ac:spMkLst>
            <pc:docMk/>
            <pc:sldMk cId="2187785595" sldId="1413"/>
            <ac:spMk id="9" creationId="{71EC1340-CC08-2F1E-24A6-192A9757AD37}"/>
          </ac:spMkLst>
        </pc:spChg>
      </pc:sldChg>
      <pc:sldChg chg="del">
        <pc:chgData name="Kelly Stokes" userId="3e5c5154-569e-4d81-aa91-4f91841cdfa9" providerId="ADAL" clId="{9F7CB2DF-846A-4E57-B590-FA8D0E80F670}" dt="2023-05-25T13:09:54.756" v="744" actId="2696"/>
        <pc:sldMkLst>
          <pc:docMk/>
          <pc:sldMk cId="3207954410" sldId="1414"/>
        </pc:sldMkLst>
      </pc:sldChg>
      <pc:sldChg chg="del">
        <pc:chgData name="Kelly Stokes" userId="3e5c5154-569e-4d81-aa91-4f91841cdfa9" providerId="ADAL" clId="{9F7CB2DF-846A-4E57-B590-FA8D0E80F670}" dt="2023-05-25T13:09:54.756" v="744" actId="2696"/>
        <pc:sldMkLst>
          <pc:docMk/>
          <pc:sldMk cId="4064972176" sldId="1415"/>
        </pc:sldMkLst>
      </pc:sldChg>
      <pc:sldChg chg="del">
        <pc:chgData name="Kelly Stokes" userId="3e5c5154-569e-4d81-aa91-4f91841cdfa9" providerId="ADAL" clId="{9F7CB2DF-846A-4E57-B590-FA8D0E80F670}" dt="2023-05-25T13:09:54.756" v="744" actId="2696"/>
        <pc:sldMkLst>
          <pc:docMk/>
          <pc:sldMk cId="3676641965" sldId="1416"/>
        </pc:sldMkLst>
      </pc:sldChg>
      <pc:sldChg chg="del">
        <pc:chgData name="Kelly Stokes" userId="3e5c5154-569e-4d81-aa91-4f91841cdfa9" providerId="ADAL" clId="{9F7CB2DF-846A-4E57-B590-FA8D0E80F670}" dt="2023-05-25T13:09:54.756" v="744" actId="2696"/>
        <pc:sldMkLst>
          <pc:docMk/>
          <pc:sldMk cId="2270320775" sldId="1417"/>
        </pc:sldMkLst>
      </pc:sldChg>
      <pc:sldChg chg="del">
        <pc:chgData name="Kelly Stokes" userId="3e5c5154-569e-4d81-aa91-4f91841cdfa9" providerId="ADAL" clId="{9F7CB2DF-846A-4E57-B590-FA8D0E80F670}" dt="2023-05-25T13:09:54.756" v="744" actId="2696"/>
        <pc:sldMkLst>
          <pc:docMk/>
          <pc:sldMk cId="899406480" sldId="1418"/>
        </pc:sldMkLst>
      </pc:sldChg>
      <pc:sldChg chg="del">
        <pc:chgData name="Kelly Stokes" userId="3e5c5154-569e-4d81-aa91-4f91841cdfa9" providerId="ADAL" clId="{9F7CB2DF-846A-4E57-B590-FA8D0E80F670}" dt="2023-05-25T13:09:54.756" v="744" actId="2696"/>
        <pc:sldMkLst>
          <pc:docMk/>
          <pc:sldMk cId="922815755" sldId="1419"/>
        </pc:sldMkLst>
      </pc:sldChg>
      <pc:sldChg chg="del">
        <pc:chgData name="Kelly Stokes" userId="3e5c5154-569e-4d81-aa91-4f91841cdfa9" providerId="ADAL" clId="{9F7CB2DF-846A-4E57-B590-FA8D0E80F670}" dt="2023-05-25T13:00:43.497" v="600" actId="2696"/>
        <pc:sldMkLst>
          <pc:docMk/>
          <pc:sldMk cId="702036611" sldId="1420"/>
        </pc:sldMkLst>
      </pc:sldChg>
      <pc:sldChg chg="del">
        <pc:chgData name="Kelly Stokes" userId="3e5c5154-569e-4d81-aa91-4f91841cdfa9" providerId="ADAL" clId="{9F7CB2DF-846A-4E57-B590-FA8D0E80F670}" dt="2023-05-25T13:00:43.497" v="600" actId="2696"/>
        <pc:sldMkLst>
          <pc:docMk/>
          <pc:sldMk cId="830162370" sldId="1421"/>
        </pc:sldMkLst>
      </pc:sldChg>
      <pc:sldChg chg="del">
        <pc:chgData name="Kelly Stokes" userId="3e5c5154-569e-4d81-aa91-4f91841cdfa9" providerId="ADAL" clId="{9F7CB2DF-846A-4E57-B590-FA8D0E80F670}" dt="2023-05-25T13:00:43.497" v="600" actId="2696"/>
        <pc:sldMkLst>
          <pc:docMk/>
          <pc:sldMk cId="1017612569" sldId="1422"/>
        </pc:sldMkLst>
      </pc:sldChg>
      <pc:sldChg chg="del">
        <pc:chgData name="Kelly Stokes" userId="3e5c5154-569e-4d81-aa91-4f91841cdfa9" providerId="ADAL" clId="{9F7CB2DF-846A-4E57-B590-FA8D0E80F670}" dt="2023-05-25T13:00:43.497" v="600" actId="2696"/>
        <pc:sldMkLst>
          <pc:docMk/>
          <pc:sldMk cId="3716974299" sldId="1423"/>
        </pc:sldMkLst>
      </pc:sldChg>
      <pc:sldChg chg="del">
        <pc:chgData name="Kelly Stokes" userId="3e5c5154-569e-4d81-aa91-4f91841cdfa9" providerId="ADAL" clId="{9F7CB2DF-846A-4E57-B590-FA8D0E80F670}" dt="2023-05-25T13:00:43.497" v="600" actId="2696"/>
        <pc:sldMkLst>
          <pc:docMk/>
          <pc:sldMk cId="215291720" sldId="1424"/>
        </pc:sldMkLst>
      </pc:sldChg>
      <pc:sldChg chg="del">
        <pc:chgData name="Kelly Stokes" userId="3e5c5154-569e-4d81-aa91-4f91841cdfa9" providerId="ADAL" clId="{9F7CB2DF-846A-4E57-B590-FA8D0E80F670}" dt="2023-05-25T13:00:43.497" v="600" actId="2696"/>
        <pc:sldMkLst>
          <pc:docMk/>
          <pc:sldMk cId="3362815262" sldId="1425"/>
        </pc:sldMkLst>
      </pc:sldChg>
      <pc:sldChg chg="del">
        <pc:chgData name="Kelly Stokes" userId="3e5c5154-569e-4d81-aa91-4f91841cdfa9" providerId="ADAL" clId="{9F7CB2DF-846A-4E57-B590-FA8D0E80F670}" dt="2023-05-25T13:00:43.497" v="600" actId="2696"/>
        <pc:sldMkLst>
          <pc:docMk/>
          <pc:sldMk cId="625183519" sldId="1426"/>
        </pc:sldMkLst>
      </pc:sldChg>
      <pc:sldChg chg="del">
        <pc:chgData name="Kelly Stokes" userId="3e5c5154-569e-4d81-aa91-4f91841cdfa9" providerId="ADAL" clId="{9F7CB2DF-846A-4E57-B590-FA8D0E80F670}" dt="2023-05-25T13:00:43.497" v="600" actId="2696"/>
        <pc:sldMkLst>
          <pc:docMk/>
          <pc:sldMk cId="3190255361" sldId="1427"/>
        </pc:sldMkLst>
      </pc:sldChg>
      <pc:sldChg chg="del">
        <pc:chgData name="Kelly Stokes" userId="3e5c5154-569e-4d81-aa91-4f91841cdfa9" providerId="ADAL" clId="{9F7CB2DF-846A-4E57-B590-FA8D0E80F670}" dt="2023-05-25T13:00:43.497" v="600" actId="2696"/>
        <pc:sldMkLst>
          <pc:docMk/>
          <pc:sldMk cId="3179863383" sldId="1428"/>
        </pc:sldMkLst>
      </pc:sldChg>
      <pc:sldChg chg="del">
        <pc:chgData name="Kelly Stokes" userId="3e5c5154-569e-4d81-aa91-4f91841cdfa9" providerId="ADAL" clId="{9F7CB2DF-846A-4E57-B590-FA8D0E80F670}" dt="2023-05-25T13:00:43.497" v="600" actId="2696"/>
        <pc:sldMkLst>
          <pc:docMk/>
          <pc:sldMk cId="1996498148" sldId="1429"/>
        </pc:sldMkLst>
      </pc:sldChg>
      <pc:sldChg chg="del">
        <pc:chgData name="Kelly Stokes" userId="3e5c5154-569e-4d81-aa91-4f91841cdfa9" providerId="ADAL" clId="{9F7CB2DF-846A-4E57-B590-FA8D0E80F670}" dt="2023-05-25T13:00:43.497" v="600" actId="2696"/>
        <pc:sldMkLst>
          <pc:docMk/>
          <pc:sldMk cId="2430735802" sldId="1430"/>
        </pc:sldMkLst>
      </pc:sldChg>
      <pc:sldChg chg="del">
        <pc:chgData name="Kelly Stokes" userId="3e5c5154-569e-4d81-aa91-4f91841cdfa9" providerId="ADAL" clId="{9F7CB2DF-846A-4E57-B590-FA8D0E80F670}" dt="2023-05-25T13:00:43.497" v="600" actId="2696"/>
        <pc:sldMkLst>
          <pc:docMk/>
          <pc:sldMk cId="1710862155" sldId="1431"/>
        </pc:sldMkLst>
      </pc:sldChg>
      <pc:sldChg chg="del">
        <pc:chgData name="Kelly Stokes" userId="3e5c5154-569e-4d81-aa91-4f91841cdfa9" providerId="ADAL" clId="{9F7CB2DF-846A-4E57-B590-FA8D0E80F670}" dt="2023-05-25T13:00:43.497" v="600" actId="2696"/>
        <pc:sldMkLst>
          <pc:docMk/>
          <pc:sldMk cId="1284745315" sldId="1432"/>
        </pc:sldMkLst>
      </pc:sldChg>
      <pc:sldChg chg="del">
        <pc:chgData name="Kelly Stokes" userId="3e5c5154-569e-4d81-aa91-4f91841cdfa9" providerId="ADAL" clId="{9F7CB2DF-846A-4E57-B590-FA8D0E80F670}" dt="2023-05-25T13:00:43.497" v="600" actId="2696"/>
        <pc:sldMkLst>
          <pc:docMk/>
          <pc:sldMk cId="665725243" sldId="1433"/>
        </pc:sldMkLst>
      </pc:sldChg>
      <pc:sldChg chg="del">
        <pc:chgData name="Kelly Stokes" userId="3e5c5154-569e-4d81-aa91-4f91841cdfa9" providerId="ADAL" clId="{9F7CB2DF-846A-4E57-B590-FA8D0E80F670}" dt="2023-05-25T13:00:43.497" v="600" actId="2696"/>
        <pc:sldMkLst>
          <pc:docMk/>
          <pc:sldMk cId="1489420575" sldId="1434"/>
        </pc:sldMkLst>
      </pc:sldChg>
      <pc:sldChg chg="del">
        <pc:chgData name="Kelly Stokes" userId="3e5c5154-569e-4d81-aa91-4f91841cdfa9" providerId="ADAL" clId="{9F7CB2DF-846A-4E57-B590-FA8D0E80F670}" dt="2023-05-25T12:55:09.956" v="542" actId="2696"/>
        <pc:sldMkLst>
          <pc:docMk/>
          <pc:sldMk cId="3189246131" sldId="1435"/>
        </pc:sldMkLst>
      </pc:sldChg>
      <pc:sldChg chg="del">
        <pc:chgData name="Kelly Stokes" userId="3e5c5154-569e-4d81-aa91-4f91841cdfa9" providerId="ADAL" clId="{9F7CB2DF-846A-4E57-B590-FA8D0E80F670}" dt="2023-05-25T12:55:09.956" v="542" actId="2696"/>
        <pc:sldMkLst>
          <pc:docMk/>
          <pc:sldMk cId="3318310098" sldId="1436"/>
        </pc:sldMkLst>
      </pc:sldChg>
      <pc:sldChg chg="del">
        <pc:chgData name="Kelly Stokes" userId="3e5c5154-569e-4d81-aa91-4f91841cdfa9" providerId="ADAL" clId="{9F7CB2DF-846A-4E57-B590-FA8D0E80F670}" dt="2023-05-25T12:55:09.956" v="542" actId="2696"/>
        <pc:sldMkLst>
          <pc:docMk/>
          <pc:sldMk cId="3906176125" sldId="1437"/>
        </pc:sldMkLst>
      </pc:sldChg>
      <pc:sldChg chg="del">
        <pc:chgData name="Kelly Stokes" userId="3e5c5154-569e-4d81-aa91-4f91841cdfa9" providerId="ADAL" clId="{9F7CB2DF-846A-4E57-B590-FA8D0E80F670}" dt="2023-05-25T12:55:09.956" v="542" actId="2696"/>
        <pc:sldMkLst>
          <pc:docMk/>
          <pc:sldMk cId="3202448969" sldId="1438"/>
        </pc:sldMkLst>
      </pc:sldChg>
      <pc:sldChg chg="del">
        <pc:chgData name="Kelly Stokes" userId="3e5c5154-569e-4d81-aa91-4f91841cdfa9" providerId="ADAL" clId="{9F7CB2DF-846A-4E57-B590-FA8D0E80F670}" dt="2023-05-25T12:55:09.956" v="542" actId="2696"/>
        <pc:sldMkLst>
          <pc:docMk/>
          <pc:sldMk cId="131718361" sldId="1439"/>
        </pc:sldMkLst>
      </pc:sldChg>
      <pc:sldChg chg="del">
        <pc:chgData name="Kelly Stokes" userId="3e5c5154-569e-4d81-aa91-4f91841cdfa9" providerId="ADAL" clId="{9F7CB2DF-846A-4E57-B590-FA8D0E80F670}" dt="2023-05-25T12:55:09.956" v="542" actId="2696"/>
        <pc:sldMkLst>
          <pc:docMk/>
          <pc:sldMk cId="1734947499" sldId="1440"/>
        </pc:sldMkLst>
      </pc:sldChg>
      <pc:sldChg chg="del">
        <pc:chgData name="Kelly Stokes" userId="3e5c5154-569e-4d81-aa91-4f91841cdfa9" providerId="ADAL" clId="{9F7CB2DF-846A-4E57-B590-FA8D0E80F670}" dt="2023-05-25T12:55:09.956" v="542" actId="2696"/>
        <pc:sldMkLst>
          <pc:docMk/>
          <pc:sldMk cId="2161917638" sldId="1441"/>
        </pc:sldMkLst>
      </pc:sldChg>
      <pc:sldChg chg="del">
        <pc:chgData name="Kelly Stokes" userId="3e5c5154-569e-4d81-aa91-4f91841cdfa9" providerId="ADAL" clId="{9F7CB2DF-846A-4E57-B590-FA8D0E80F670}" dt="2023-05-25T12:55:09.956" v="542" actId="2696"/>
        <pc:sldMkLst>
          <pc:docMk/>
          <pc:sldMk cId="2020924127" sldId="1442"/>
        </pc:sldMkLst>
      </pc:sldChg>
      <pc:sldChg chg="del">
        <pc:chgData name="Kelly Stokes" userId="3e5c5154-569e-4d81-aa91-4f91841cdfa9" providerId="ADAL" clId="{9F7CB2DF-846A-4E57-B590-FA8D0E80F670}" dt="2023-05-25T12:55:09.956" v="542" actId="2696"/>
        <pc:sldMkLst>
          <pc:docMk/>
          <pc:sldMk cId="3939187960" sldId="1443"/>
        </pc:sldMkLst>
      </pc:sldChg>
      <pc:sldChg chg="modSp mod">
        <pc:chgData name="Kelly Stokes" userId="3e5c5154-569e-4d81-aa91-4f91841cdfa9" providerId="ADAL" clId="{9F7CB2DF-846A-4E57-B590-FA8D0E80F670}" dt="2023-05-25T13:16:54.372" v="880" actId="27636"/>
        <pc:sldMkLst>
          <pc:docMk/>
          <pc:sldMk cId="1411956195" sldId="1444"/>
        </pc:sldMkLst>
        <pc:spChg chg="mod">
          <ac:chgData name="Kelly Stokes" userId="3e5c5154-569e-4d81-aa91-4f91841cdfa9" providerId="ADAL" clId="{9F7CB2DF-846A-4E57-B590-FA8D0E80F670}" dt="2023-05-25T13:16:54.372" v="880" actId="27636"/>
          <ac:spMkLst>
            <pc:docMk/>
            <pc:sldMk cId="1411956195" sldId="1444"/>
            <ac:spMk id="2" creationId="{52DA34BA-82FC-47C5-BCE1-BB65E08B92A1}"/>
          </ac:spMkLst>
        </pc:spChg>
      </pc:sldChg>
      <pc:sldChg chg="del">
        <pc:chgData name="Kelly Stokes" userId="3e5c5154-569e-4d81-aa91-4f91841cdfa9" providerId="ADAL" clId="{9F7CB2DF-846A-4E57-B590-FA8D0E80F670}" dt="2023-05-25T13:16:59.871" v="881" actId="2696"/>
        <pc:sldMkLst>
          <pc:docMk/>
          <pc:sldMk cId="2664938751" sldId="1445"/>
        </pc:sldMkLst>
      </pc:sldChg>
      <pc:sldChg chg="addSp delSp modSp mod modAnim">
        <pc:chgData name="Kelly Stokes" userId="3e5c5154-569e-4d81-aa91-4f91841cdfa9" providerId="ADAL" clId="{9F7CB2DF-846A-4E57-B590-FA8D0E80F670}" dt="2023-05-25T13:19:14.500" v="950"/>
        <pc:sldMkLst>
          <pc:docMk/>
          <pc:sldMk cId="3771964662" sldId="1446"/>
        </pc:sldMkLst>
        <pc:spChg chg="mod">
          <ac:chgData name="Kelly Stokes" userId="3e5c5154-569e-4d81-aa91-4f91841cdfa9" providerId="ADAL" clId="{9F7CB2DF-846A-4E57-B590-FA8D0E80F670}" dt="2023-05-25T13:18:23.414" v="937" actId="20577"/>
          <ac:spMkLst>
            <pc:docMk/>
            <pc:sldMk cId="3771964662" sldId="1446"/>
            <ac:spMk id="2" creationId="{52DA34BA-82FC-47C5-BCE1-BB65E08B92A1}"/>
          </ac:spMkLst>
        </pc:spChg>
        <pc:spChg chg="del">
          <ac:chgData name="Kelly Stokes" userId="3e5c5154-569e-4d81-aa91-4f91841cdfa9" providerId="ADAL" clId="{9F7CB2DF-846A-4E57-B590-FA8D0E80F670}" dt="2023-05-25T13:17:55.347" v="892" actId="478"/>
          <ac:spMkLst>
            <pc:docMk/>
            <pc:sldMk cId="3771964662" sldId="1446"/>
            <ac:spMk id="5" creationId="{1D5F978E-5D99-4227-8CCC-78B79CA8AF93}"/>
          </ac:spMkLst>
        </pc:spChg>
        <pc:spChg chg="add mod">
          <ac:chgData name="Kelly Stokes" userId="3e5c5154-569e-4d81-aa91-4f91841cdfa9" providerId="ADAL" clId="{9F7CB2DF-846A-4E57-B590-FA8D0E80F670}" dt="2023-05-25T13:18:02.247" v="895" actId="1076"/>
          <ac:spMkLst>
            <pc:docMk/>
            <pc:sldMk cId="3771964662" sldId="1446"/>
            <ac:spMk id="8" creationId="{BF78D777-F9AC-14A8-2B06-311D818278E6}"/>
          </ac:spMkLst>
        </pc:spChg>
        <pc:spChg chg="add mod">
          <ac:chgData name="Kelly Stokes" userId="3e5c5154-569e-4d81-aa91-4f91841cdfa9" providerId="ADAL" clId="{9F7CB2DF-846A-4E57-B590-FA8D0E80F670}" dt="2023-05-25T13:18:12.369" v="907" actId="1076"/>
          <ac:spMkLst>
            <pc:docMk/>
            <pc:sldMk cId="3771964662" sldId="1446"/>
            <ac:spMk id="10" creationId="{621E94A0-7655-F6C3-FBA1-C21D09EA7DE7}"/>
          </ac:spMkLst>
        </pc:spChg>
        <pc:picChg chg="mod modCrop">
          <ac:chgData name="Kelly Stokes" userId="3e5c5154-569e-4d81-aa91-4f91841cdfa9" providerId="ADAL" clId="{9F7CB2DF-846A-4E57-B590-FA8D0E80F670}" dt="2023-05-25T13:17:52.058" v="891" actId="732"/>
          <ac:picMkLst>
            <pc:docMk/>
            <pc:sldMk cId="3771964662" sldId="1446"/>
            <ac:picMk id="4" creationId="{C7BC50C0-E83B-4354-8BD0-1503A1F38229}"/>
          </ac:picMkLst>
        </pc:picChg>
      </pc:sldChg>
      <pc:sldChg chg="addSp delSp modSp mod modAnim">
        <pc:chgData name="Kelly Stokes" userId="3e5c5154-569e-4d81-aa91-4f91841cdfa9" providerId="ADAL" clId="{9F7CB2DF-846A-4E57-B590-FA8D0E80F670}" dt="2023-05-25T13:20:10.711" v="977"/>
        <pc:sldMkLst>
          <pc:docMk/>
          <pc:sldMk cId="1479652740" sldId="1447"/>
        </pc:sldMkLst>
        <pc:spChg chg="mod">
          <ac:chgData name="Kelly Stokes" userId="3e5c5154-569e-4d81-aa91-4f91841cdfa9" providerId="ADAL" clId="{9F7CB2DF-846A-4E57-B590-FA8D0E80F670}" dt="2023-05-25T13:19:50.827" v="966" actId="1076"/>
          <ac:spMkLst>
            <pc:docMk/>
            <pc:sldMk cId="1479652740" sldId="1447"/>
            <ac:spMk id="2" creationId="{52DA34BA-82FC-47C5-BCE1-BB65E08B92A1}"/>
          </ac:spMkLst>
        </pc:spChg>
        <pc:spChg chg="del">
          <ac:chgData name="Kelly Stokes" userId="3e5c5154-569e-4d81-aa91-4f91841cdfa9" providerId="ADAL" clId="{9F7CB2DF-846A-4E57-B590-FA8D0E80F670}" dt="2023-05-25T13:19:59.951" v="973" actId="478"/>
          <ac:spMkLst>
            <pc:docMk/>
            <pc:sldMk cId="1479652740" sldId="1447"/>
            <ac:spMk id="3" creationId="{E7C94940-C41F-1172-E30E-B39D0EBBA2B5}"/>
          </ac:spMkLst>
        </pc:spChg>
        <pc:spChg chg="add del">
          <ac:chgData name="Kelly Stokes" userId="3e5c5154-569e-4d81-aa91-4f91841cdfa9" providerId="ADAL" clId="{9F7CB2DF-846A-4E57-B590-FA8D0E80F670}" dt="2023-05-25T13:19:32.332" v="956" actId="22"/>
          <ac:spMkLst>
            <pc:docMk/>
            <pc:sldMk cId="1479652740" sldId="1447"/>
            <ac:spMk id="7" creationId="{BFFEEB35-7E5A-FBDD-E291-A26457AA71F8}"/>
          </ac:spMkLst>
        </pc:spChg>
        <pc:spChg chg="add mod">
          <ac:chgData name="Kelly Stokes" userId="3e5c5154-569e-4d81-aa91-4f91841cdfa9" providerId="ADAL" clId="{9F7CB2DF-846A-4E57-B590-FA8D0E80F670}" dt="2023-05-25T13:19:36.349" v="958" actId="1076"/>
          <ac:spMkLst>
            <pc:docMk/>
            <pc:sldMk cId="1479652740" sldId="1447"/>
            <ac:spMk id="9" creationId="{E0F1819A-65B9-E094-67E4-F3AF72049236}"/>
          </ac:spMkLst>
        </pc:spChg>
        <pc:spChg chg="add mod">
          <ac:chgData name="Kelly Stokes" userId="3e5c5154-569e-4d81-aa91-4f91841cdfa9" providerId="ADAL" clId="{9F7CB2DF-846A-4E57-B590-FA8D0E80F670}" dt="2023-05-25T13:19:57.726" v="972" actId="20577"/>
          <ac:spMkLst>
            <pc:docMk/>
            <pc:sldMk cId="1479652740" sldId="1447"/>
            <ac:spMk id="11" creationId="{463AEDDF-4E93-2164-BE00-4B247E9E8730}"/>
          </ac:spMkLst>
        </pc:spChg>
      </pc:sldChg>
      <pc:sldChg chg="del">
        <pc:chgData name="Kelly Stokes" userId="3e5c5154-569e-4d81-aa91-4f91841cdfa9" providerId="ADAL" clId="{9F7CB2DF-846A-4E57-B590-FA8D0E80F670}" dt="2023-05-25T13:20:57.206" v="999" actId="2696"/>
        <pc:sldMkLst>
          <pc:docMk/>
          <pc:sldMk cId="1554908965" sldId="1448"/>
        </pc:sldMkLst>
      </pc:sldChg>
      <pc:sldChg chg="del">
        <pc:chgData name="Kelly Stokes" userId="3e5c5154-569e-4d81-aa91-4f91841cdfa9" providerId="ADAL" clId="{9F7CB2DF-846A-4E57-B590-FA8D0E80F670}" dt="2023-05-25T13:20:57.206" v="999" actId="2696"/>
        <pc:sldMkLst>
          <pc:docMk/>
          <pc:sldMk cId="3231949045" sldId="1449"/>
        </pc:sldMkLst>
      </pc:sldChg>
      <pc:sldChg chg="del">
        <pc:chgData name="Kelly Stokes" userId="3e5c5154-569e-4d81-aa91-4f91841cdfa9" providerId="ADAL" clId="{9F7CB2DF-846A-4E57-B590-FA8D0E80F670}" dt="2023-05-25T13:20:57.206" v="999" actId="2696"/>
        <pc:sldMkLst>
          <pc:docMk/>
          <pc:sldMk cId="4277283101" sldId="1450"/>
        </pc:sldMkLst>
      </pc:sldChg>
      <pc:sldChg chg="del">
        <pc:chgData name="Kelly Stokes" userId="3e5c5154-569e-4d81-aa91-4f91841cdfa9" providerId="ADAL" clId="{9F7CB2DF-846A-4E57-B590-FA8D0E80F670}" dt="2023-05-25T13:20:57.206" v="999" actId="2696"/>
        <pc:sldMkLst>
          <pc:docMk/>
          <pc:sldMk cId="3933945692" sldId="1451"/>
        </pc:sldMkLst>
      </pc:sldChg>
      <pc:sldChg chg="del">
        <pc:chgData name="Kelly Stokes" userId="3e5c5154-569e-4d81-aa91-4f91841cdfa9" providerId="ADAL" clId="{9F7CB2DF-846A-4E57-B590-FA8D0E80F670}" dt="2023-05-25T13:01:00.386" v="601" actId="2696"/>
        <pc:sldMkLst>
          <pc:docMk/>
          <pc:sldMk cId="219687052" sldId="1452"/>
        </pc:sldMkLst>
      </pc:sldChg>
      <pc:sldChg chg="del">
        <pc:chgData name="Kelly Stokes" userId="3e5c5154-569e-4d81-aa91-4f91841cdfa9" providerId="ADAL" clId="{9F7CB2DF-846A-4E57-B590-FA8D0E80F670}" dt="2023-05-25T13:01:00.386" v="601" actId="2696"/>
        <pc:sldMkLst>
          <pc:docMk/>
          <pc:sldMk cId="2508134397" sldId="1453"/>
        </pc:sldMkLst>
      </pc:sldChg>
      <pc:sldChg chg="del">
        <pc:chgData name="Kelly Stokes" userId="3e5c5154-569e-4d81-aa91-4f91841cdfa9" providerId="ADAL" clId="{9F7CB2DF-846A-4E57-B590-FA8D0E80F670}" dt="2023-05-25T13:01:00.386" v="601" actId="2696"/>
        <pc:sldMkLst>
          <pc:docMk/>
          <pc:sldMk cId="862002832" sldId="1454"/>
        </pc:sldMkLst>
      </pc:sldChg>
      <pc:sldChg chg="del">
        <pc:chgData name="Kelly Stokes" userId="3e5c5154-569e-4d81-aa91-4f91841cdfa9" providerId="ADAL" clId="{9F7CB2DF-846A-4E57-B590-FA8D0E80F670}" dt="2023-05-25T13:01:00.386" v="601" actId="2696"/>
        <pc:sldMkLst>
          <pc:docMk/>
          <pc:sldMk cId="3323504197" sldId="1455"/>
        </pc:sldMkLst>
      </pc:sldChg>
      <pc:sldChg chg="del">
        <pc:chgData name="Kelly Stokes" userId="3e5c5154-569e-4d81-aa91-4f91841cdfa9" providerId="ADAL" clId="{9F7CB2DF-846A-4E57-B590-FA8D0E80F670}" dt="2023-05-25T13:01:00.386" v="601" actId="2696"/>
        <pc:sldMkLst>
          <pc:docMk/>
          <pc:sldMk cId="1295185775" sldId="1456"/>
        </pc:sldMkLst>
      </pc:sldChg>
      <pc:sldChg chg="del">
        <pc:chgData name="Kelly Stokes" userId="3e5c5154-569e-4d81-aa91-4f91841cdfa9" providerId="ADAL" clId="{9F7CB2DF-846A-4E57-B590-FA8D0E80F670}" dt="2023-05-25T13:01:00.386" v="601" actId="2696"/>
        <pc:sldMkLst>
          <pc:docMk/>
          <pc:sldMk cId="855228636" sldId="1457"/>
        </pc:sldMkLst>
      </pc:sldChg>
      <pc:sldChg chg="del">
        <pc:chgData name="Kelly Stokes" userId="3e5c5154-569e-4d81-aa91-4f91841cdfa9" providerId="ADAL" clId="{9F7CB2DF-846A-4E57-B590-FA8D0E80F670}" dt="2023-05-25T13:01:00.386" v="601" actId="2696"/>
        <pc:sldMkLst>
          <pc:docMk/>
          <pc:sldMk cId="3630493108" sldId="1458"/>
        </pc:sldMkLst>
      </pc:sldChg>
      <pc:sldChg chg="del">
        <pc:chgData name="Kelly Stokes" userId="3e5c5154-569e-4d81-aa91-4f91841cdfa9" providerId="ADAL" clId="{9F7CB2DF-846A-4E57-B590-FA8D0E80F670}" dt="2023-05-25T13:01:00.386" v="601" actId="2696"/>
        <pc:sldMkLst>
          <pc:docMk/>
          <pc:sldMk cId="491129168" sldId="1459"/>
        </pc:sldMkLst>
      </pc:sldChg>
      <pc:sldChg chg="del">
        <pc:chgData name="Kelly Stokes" userId="3e5c5154-569e-4d81-aa91-4f91841cdfa9" providerId="ADAL" clId="{9F7CB2DF-846A-4E57-B590-FA8D0E80F670}" dt="2023-05-25T13:01:00.386" v="601" actId="2696"/>
        <pc:sldMkLst>
          <pc:docMk/>
          <pc:sldMk cId="3258938849" sldId="1460"/>
        </pc:sldMkLst>
      </pc:sldChg>
      <pc:sldChg chg="del">
        <pc:chgData name="Kelly Stokes" userId="3e5c5154-569e-4d81-aa91-4f91841cdfa9" providerId="ADAL" clId="{9F7CB2DF-846A-4E57-B590-FA8D0E80F670}" dt="2023-05-25T13:01:00.386" v="601" actId="2696"/>
        <pc:sldMkLst>
          <pc:docMk/>
          <pc:sldMk cId="1123780569" sldId="1461"/>
        </pc:sldMkLst>
      </pc:sldChg>
      <pc:sldChg chg="del">
        <pc:chgData name="Kelly Stokes" userId="3e5c5154-569e-4d81-aa91-4f91841cdfa9" providerId="ADAL" clId="{9F7CB2DF-846A-4E57-B590-FA8D0E80F670}" dt="2023-05-25T13:01:00.386" v="601" actId="2696"/>
        <pc:sldMkLst>
          <pc:docMk/>
          <pc:sldMk cId="2258748315" sldId="1462"/>
        </pc:sldMkLst>
      </pc:sldChg>
      <pc:sldChg chg="del">
        <pc:chgData name="Kelly Stokes" userId="3e5c5154-569e-4d81-aa91-4f91841cdfa9" providerId="ADAL" clId="{9F7CB2DF-846A-4E57-B590-FA8D0E80F670}" dt="2023-05-25T13:01:00.386" v="601" actId="2696"/>
        <pc:sldMkLst>
          <pc:docMk/>
          <pc:sldMk cId="3573755566" sldId="1463"/>
        </pc:sldMkLst>
      </pc:sldChg>
      <pc:sldChg chg="del">
        <pc:chgData name="Kelly Stokes" userId="3e5c5154-569e-4d81-aa91-4f91841cdfa9" providerId="ADAL" clId="{9F7CB2DF-846A-4E57-B590-FA8D0E80F670}" dt="2023-05-25T13:01:00.386" v="601" actId="2696"/>
        <pc:sldMkLst>
          <pc:docMk/>
          <pc:sldMk cId="2128101959" sldId="1464"/>
        </pc:sldMkLst>
      </pc:sldChg>
      <pc:sldChg chg="del">
        <pc:chgData name="Kelly Stokes" userId="3e5c5154-569e-4d81-aa91-4f91841cdfa9" providerId="ADAL" clId="{9F7CB2DF-846A-4E57-B590-FA8D0E80F670}" dt="2023-05-25T13:01:00.386" v="601" actId="2696"/>
        <pc:sldMkLst>
          <pc:docMk/>
          <pc:sldMk cId="3382603917" sldId="1465"/>
        </pc:sldMkLst>
      </pc:sldChg>
      <pc:sldChg chg="del">
        <pc:chgData name="Kelly Stokes" userId="3e5c5154-569e-4d81-aa91-4f91841cdfa9" providerId="ADAL" clId="{9F7CB2DF-846A-4E57-B590-FA8D0E80F670}" dt="2023-05-25T13:01:00.386" v="601" actId="2696"/>
        <pc:sldMkLst>
          <pc:docMk/>
          <pc:sldMk cId="3825469410" sldId="1466"/>
        </pc:sldMkLst>
      </pc:sldChg>
      <pc:sldChg chg="addSp modSp mod modAnim">
        <pc:chgData name="Kelly Stokes" userId="3e5c5154-569e-4d81-aa91-4f91841cdfa9" providerId="ADAL" clId="{9F7CB2DF-846A-4E57-B590-FA8D0E80F670}" dt="2023-05-25T12:58:19.145" v="579"/>
        <pc:sldMkLst>
          <pc:docMk/>
          <pc:sldMk cId="2954812299" sldId="1467"/>
        </pc:sldMkLst>
        <pc:spChg chg="mod">
          <ac:chgData name="Kelly Stokes" userId="3e5c5154-569e-4d81-aa91-4f91841cdfa9" providerId="ADAL" clId="{9F7CB2DF-846A-4E57-B590-FA8D0E80F670}" dt="2023-05-25T12:55:54.526" v="545" actId="21"/>
          <ac:spMkLst>
            <pc:docMk/>
            <pc:sldMk cId="2954812299" sldId="1467"/>
            <ac:spMk id="2" creationId="{52DA34BA-82FC-47C5-BCE1-BB65E08B92A1}"/>
          </ac:spMkLst>
        </pc:spChg>
        <pc:spChg chg="add mod">
          <ac:chgData name="Kelly Stokes" userId="3e5c5154-569e-4d81-aa91-4f91841cdfa9" providerId="ADAL" clId="{9F7CB2DF-846A-4E57-B590-FA8D0E80F670}" dt="2023-05-25T12:56:01.607" v="549" actId="1076"/>
          <ac:spMkLst>
            <pc:docMk/>
            <pc:sldMk cId="2954812299" sldId="1467"/>
            <ac:spMk id="4" creationId="{153803BF-16DF-FF90-23B3-A707498E0625}"/>
          </ac:spMkLst>
        </pc:spChg>
        <pc:spChg chg="add mod">
          <ac:chgData name="Kelly Stokes" userId="3e5c5154-569e-4d81-aa91-4f91841cdfa9" providerId="ADAL" clId="{9F7CB2DF-846A-4E57-B590-FA8D0E80F670}" dt="2023-05-25T12:56:22.430" v="552" actId="207"/>
          <ac:spMkLst>
            <pc:docMk/>
            <pc:sldMk cId="2954812299" sldId="1467"/>
            <ac:spMk id="5" creationId="{D03D23CE-52B5-96E5-58DD-F809B830A89C}"/>
          </ac:spMkLst>
        </pc:spChg>
        <pc:spChg chg="add mod">
          <ac:chgData name="Kelly Stokes" userId="3e5c5154-569e-4d81-aa91-4f91841cdfa9" providerId="ADAL" clId="{9F7CB2DF-846A-4E57-B590-FA8D0E80F670}" dt="2023-05-25T12:56:35.871" v="555" actId="14100"/>
          <ac:spMkLst>
            <pc:docMk/>
            <pc:sldMk cId="2954812299" sldId="1467"/>
            <ac:spMk id="6" creationId="{26758205-6C86-CCEC-3AC9-886EB5F7CCD5}"/>
          </ac:spMkLst>
        </pc:spChg>
      </pc:sldChg>
      <pc:sldChg chg="addSp modSp mod modAnim">
        <pc:chgData name="Kelly Stokes" userId="3e5c5154-569e-4d81-aa91-4f91841cdfa9" providerId="ADAL" clId="{9F7CB2DF-846A-4E57-B590-FA8D0E80F670}" dt="2023-05-25T12:58:27.185" v="582"/>
        <pc:sldMkLst>
          <pc:docMk/>
          <pc:sldMk cId="171609100" sldId="1468"/>
        </pc:sldMkLst>
        <pc:spChg chg="mod">
          <ac:chgData name="Kelly Stokes" userId="3e5c5154-569e-4d81-aa91-4f91841cdfa9" providerId="ADAL" clId="{9F7CB2DF-846A-4E57-B590-FA8D0E80F670}" dt="2023-05-25T12:56:49.525" v="559" actId="1076"/>
          <ac:spMkLst>
            <pc:docMk/>
            <pc:sldMk cId="171609100" sldId="1468"/>
            <ac:spMk id="2" creationId="{52DA34BA-82FC-47C5-BCE1-BB65E08B92A1}"/>
          </ac:spMkLst>
        </pc:spChg>
        <pc:spChg chg="add mod">
          <ac:chgData name="Kelly Stokes" userId="3e5c5154-569e-4d81-aa91-4f91841cdfa9" providerId="ADAL" clId="{9F7CB2DF-846A-4E57-B590-FA8D0E80F670}" dt="2023-05-25T12:57:39.448" v="570" actId="1076"/>
          <ac:spMkLst>
            <pc:docMk/>
            <pc:sldMk cId="171609100" sldId="1468"/>
            <ac:spMk id="3" creationId="{74ED3A61-3DEA-E5DA-40F1-78DCE6B58E54}"/>
          </ac:spMkLst>
        </pc:spChg>
        <pc:spChg chg="add mod">
          <ac:chgData name="Kelly Stokes" userId="3e5c5154-569e-4d81-aa91-4f91841cdfa9" providerId="ADAL" clId="{9F7CB2DF-846A-4E57-B590-FA8D0E80F670}" dt="2023-05-25T12:57:42.479" v="571" actId="14100"/>
          <ac:spMkLst>
            <pc:docMk/>
            <pc:sldMk cId="171609100" sldId="1468"/>
            <ac:spMk id="4" creationId="{8477CC76-70AD-0C4B-9F42-E33FEFB4925E}"/>
          </ac:spMkLst>
        </pc:spChg>
        <pc:spChg chg="add mod">
          <ac:chgData name="Kelly Stokes" userId="3e5c5154-569e-4d81-aa91-4f91841cdfa9" providerId="ADAL" clId="{9F7CB2DF-846A-4E57-B590-FA8D0E80F670}" dt="2023-05-25T12:58:09.882" v="577" actId="1076"/>
          <ac:spMkLst>
            <pc:docMk/>
            <pc:sldMk cId="171609100" sldId="1468"/>
            <ac:spMk id="6" creationId="{3F297812-A833-8579-EEB6-D737A81308E4}"/>
          </ac:spMkLst>
        </pc:spChg>
      </pc:sldChg>
      <pc:sldChg chg="del">
        <pc:chgData name="Kelly Stokes" userId="3e5c5154-569e-4d81-aa91-4f91841cdfa9" providerId="ADAL" clId="{9F7CB2DF-846A-4E57-B590-FA8D0E80F670}" dt="2023-05-25T12:55:48.936" v="544" actId="2696"/>
        <pc:sldMkLst>
          <pc:docMk/>
          <pc:sldMk cId="2127250920" sldId="1469"/>
        </pc:sldMkLst>
      </pc:sldChg>
      <pc:sldChg chg="del">
        <pc:chgData name="Kelly Stokes" userId="3e5c5154-569e-4d81-aa91-4f91841cdfa9" providerId="ADAL" clId="{9F7CB2DF-846A-4E57-B590-FA8D0E80F670}" dt="2023-05-25T12:56:09.075" v="550" actId="2696"/>
        <pc:sldMkLst>
          <pc:docMk/>
          <pc:sldMk cId="3986703435" sldId="14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419347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Although the use of the telephone (or phone) has been in existence for many yeas in Skye, the question was raised.</a:t>
            </a:r>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167666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16435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240107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64343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52689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with the </a:t>
            </a:r>
            <a:r>
              <a:rPr lang="en-GB" dirty="0" err="1"/>
              <a:t>el</a:t>
            </a:r>
            <a:r>
              <a:rPr lang="en-GB" dirty="0"/>
              <a:t> and le suffix and challenge words  – I say, we say, you say</a:t>
            </a:r>
          </a:p>
          <a:p>
            <a:r>
              <a:rPr lang="en-GB" dirty="0"/>
              <a:t>Ask children to write words only in their spelling book</a:t>
            </a:r>
          </a:p>
          <a:p>
            <a:endParaRPr lang="en-GB" dirty="0"/>
          </a:p>
          <a:p>
            <a:r>
              <a:rPr lang="en-GB" dirty="0"/>
              <a:t>Introduce the new spelling rule of suffix </a:t>
            </a:r>
            <a:r>
              <a:rPr lang="en-GB" dirty="0" err="1"/>
              <a:t>ies</a:t>
            </a:r>
            <a:r>
              <a:rPr lang="en-GB" dirty="0"/>
              <a:t> / ed / es / </a:t>
            </a:r>
            <a:r>
              <a:rPr lang="en-GB" dirty="0" err="1"/>
              <a:t>ing</a:t>
            </a:r>
            <a:r>
              <a:rPr lang="en-GB" dirty="0"/>
              <a:t> / er / </a:t>
            </a:r>
            <a:r>
              <a:rPr lang="en-GB" dirty="0" err="1"/>
              <a:t>est</a:t>
            </a:r>
            <a:endParaRPr lang="en-GB" dirty="0"/>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408629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384330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60</a:t>
            </a:fld>
            <a:endParaRPr lang="en-GB"/>
          </a:p>
        </p:txBody>
      </p:sp>
    </p:spTree>
    <p:extLst>
      <p:ext uri="{BB962C8B-B14F-4D97-AF65-F5344CB8AC3E}">
        <p14:creationId xmlns:p14="http://schemas.microsoft.com/office/powerpoint/2010/main" val="1652388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 This realisation of which changed the home and business experience of all who resided in Skye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08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4253955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2790725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10158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3567867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155231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2057840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2911972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218691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rPr>
              <a:t>Around this time, a previously thought unrealistic idea that now was reality was that more people started to live on the island.</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107</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109</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113</a:t>
            </a:fld>
            <a:endParaRPr lang="en-GB"/>
          </a:p>
        </p:txBody>
      </p:sp>
    </p:spTree>
    <p:extLst>
      <p:ext uri="{BB962C8B-B14F-4D97-AF65-F5344CB8AC3E}">
        <p14:creationId xmlns:p14="http://schemas.microsoft.com/office/powerpoint/2010/main" val="140652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428223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476548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548377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1023937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dirty="0">
                <a:solidFill>
                  <a:srgbClr val="000000"/>
                </a:solidFill>
                <a:effectLst/>
                <a:latin typeface="Twinkl Cursive Looped" panose="02000000000000000000" pitchFamily="2" charset="0"/>
                <a:ea typeface="Times New Roman" panose="02020603050405020304" pitchFamily="18" charset="0"/>
              </a:rPr>
              <a:t> </a:t>
            </a:r>
            <a:r>
              <a:rPr lang="en-GB" sz="4400" kern="1200" dirty="0">
                <a:solidFill>
                  <a:schemeClr val="tx1"/>
                </a:solidFill>
                <a:effectLst/>
                <a:latin typeface="+mn-lt"/>
                <a:ea typeface="+mn-ea"/>
                <a:cs typeface="+mn-cs"/>
              </a:rPr>
              <a:t> This realisation of which changed the home and business experience of all who resided in Skye.</a:t>
            </a:r>
            <a:endParaRPr lang="en-GB" sz="4400"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personification, invitation, business, medicine, microphone, telephone, reality, realisation, experience, question</a:t>
            </a:r>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183</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184</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185</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5873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581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1882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5255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931880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886873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208564"/>
          </a:xfrm>
        </p:spPr>
        <p:txBody>
          <a:bodyPr>
            <a:normAutofit fontScale="90000"/>
          </a:bodyPr>
          <a:lstStyle/>
          <a:p>
            <a:r>
              <a:rPr lang="en-GB" dirty="0">
                <a:solidFill>
                  <a:srgbClr val="000000"/>
                </a:solidFill>
                <a:latin typeface="Twinkl Cursive Looped" panose="02000000000000000000" pitchFamily="2" charset="0"/>
              </a:rPr>
              <a:t>Around this time, a previously thought unrealistic idea that now was reality was that more people started to live on the island.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p:txBody>
      </p:sp>
    </p:spTree>
    <p:extLst>
      <p:ext uri="{BB962C8B-B14F-4D97-AF65-F5344CB8AC3E}">
        <p14:creationId xmlns:p14="http://schemas.microsoft.com/office/powerpoint/2010/main" val="31549379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E6D13-070E-4AEE-93BF-F3121B695F1F}"/>
              </a:ext>
            </a:extLst>
          </p:cNvPr>
          <p:cNvPicPr>
            <a:picLocks noChangeAspect="1"/>
          </p:cNvPicPr>
          <p:nvPr/>
        </p:nvPicPr>
        <p:blipFill rotWithShape="1">
          <a:blip r:embed="rId3"/>
          <a:srcRect l="26409" t="19891" r="29965" b="7022"/>
          <a:stretch/>
        </p:blipFill>
        <p:spPr>
          <a:xfrm>
            <a:off x="1648496" y="141645"/>
            <a:ext cx="8216721" cy="6574710"/>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6164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2991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6228345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2271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19382430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260727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elation</a:t>
            </a:r>
          </a:p>
        </p:txBody>
      </p:sp>
      <p:sp>
        <p:nvSpPr>
          <p:cNvPr id="3" name="Rectangle 2">
            <a:extLst>
              <a:ext uri="{FF2B5EF4-FFF2-40B4-BE49-F238E27FC236}">
                <a16:creationId xmlns:a16="http://schemas.microsoft.com/office/drawing/2014/main" id="{13BB5EC0-7A96-4D29-A835-6FAE896C31A4}"/>
              </a:ext>
            </a:extLst>
          </p:cNvPr>
          <p:cNvSpPr/>
          <p:nvPr/>
        </p:nvSpPr>
        <p:spPr>
          <a:xfrm>
            <a:off x="5820229" y="3561670"/>
            <a:ext cx="1756228"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elation clipart">
            <a:extLst>
              <a:ext uri="{FF2B5EF4-FFF2-40B4-BE49-F238E27FC236}">
                <a16:creationId xmlns:a16="http://schemas.microsoft.com/office/drawing/2014/main" id="{7066337F-7076-524A-72A5-C066B4D70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60" y="438150"/>
            <a:ext cx="14192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7856" y="2961763"/>
            <a:ext cx="10515600" cy="1481650"/>
          </a:xfrm>
        </p:spPr>
        <p:txBody>
          <a:bodyPr>
            <a:normAutofit/>
          </a:bodyPr>
          <a:lstStyle/>
          <a:p>
            <a:pPr algn="ctr"/>
            <a:r>
              <a:rPr lang="en-GB" dirty="0">
                <a:latin typeface="Twinkl Cursive Looped" panose="02000000000000000000" pitchFamily="2" charset="0"/>
              </a:rPr>
              <a:t>invitation</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561670"/>
            <a:ext cx="18433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818" name="Picture 2" descr="Cartoon Party People Invitations | Personalise Online Plus Free Envelopes |  Putty Print">
            <a:extLst>
              <a:ext uri="{FF2B5EF4-FFF2-40B4-BE49-F238E27FC236}">
                <a16:creationId xmlns:a16="http://schemas.microsoft.com/office/drawing/2014/main" id="{2B096EAC-7A1A-4052-A9D4-374F9E50C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6" y="571500"/>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education</a:t>
            </a:r>
          </a:p>
        </p:txBody>
      </p:sp>
      <p:sp>
        <p:nvSpPr>
          <p:cNvPr id="3" name="Rectangle 2">
            <a:extLst>
              <a:ext uri="{FF2B5EF4-FFF2-40B4-BE49-F238E27FC236}">
                <a16:creationId xmlns:a16="http://schemas.microsoft.com/office/drawing/2014/main" id="{0366E0B6-702E-4814-82C6-08CA2D13F3C9}"/>
              </a:ext>
            </a:extLst>
          </p:cNvPr>
          <p:cNvSpPr/>
          <p:nvPr/>
        </p:nvSpPr>
        <p:spPr>
          <a:xfrm>
            <a:off x="5994401" y="3673929"/>
            <a:ext cx="18433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Image result for education clipart">
            <a:extLst>
              <a:ext uri="{FF2B5EF4-FFF2-40B4-BE49-F238E27FC236}">
                <a16:creationId xmlns:a16="http://schemas.microsoft.com/office/drawing/2014/main" id="{100B9AFA-07D3-5F92-E941-A01290874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18" y="489177"/>
            <a:ext cx="16954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real</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4119561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unreal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92799" y="3670300"/>
            <a:ext cx="1248229" cy="785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6F2B1B6-2D94-4D82-F9C5-05DE212A5A29}"/>
              </a:ext>
            </a:extLst>
          </p:cNvPr>
          <p:cNvPicPr>
            <a:picLocks noChangeAspect="1"/>
          </p:cNvPicPr>
          <p:nvPr/>
        </p:nvPicPr>
        <p:blipFill rotWithShape="1">
          <a:blip r:embed="rId2"/>
          <a:srcRect b="8452"/>
          <a:stretch/>
        </p:blipFill>
        <p:spPr>
          <a:xfrm>
            <a:off x="331787" y="275713"/>
            <a:ext cx="1204913" cy="1785316"/>
          </a:xfrm>
          <a:prstGeom prst="rect">
            <a:avLst/>
          </a:prstGeom>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realisation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96000" y="3657600"/>
            <a:ext cx="18542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091CC464-9437-506B-7161-060B36229D43}"/>
              </a:ext>
            </a:extLst>
          </p:cNvPr>
          <p:cNvPicPr>
            <a:picLocks noChangeAspect="1"/>
          </p:cNvPicPr>
          <p:nvPr/>
        </p:nvPicPr>
        <p:blipFill>
          <a:blip r:embed="rId2"/>
          <a:stretch>
            <a:fillRect/>
          </a:stretch>
        </p:blipFill>
        <p:spPr>
          <a:xfrm>
            <a:off x="307229" y="44779"/>
            <a:ext cx="2314575" cy="1971675"/>
          </a:xfrm>
          <a:prstGeom prst="rect">
            <a:avLst/>
          </a:prstGeom>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9471" y="510063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imaginary or illusory / not real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831850" y="2619934"/>
            <a:ext cx="2095499"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C7BC50C0-E83B-4354-8BD0-1503A1F38229}"/>
              </a:ext>
            </a:extLst>
          </p:cNvPr>
          <p:cNvPicPr>
            <a:picLocks noChangeAspect="1"/>
          </p:cNvPicPr>
          <p:nvPr/>
        </p:nvPicPr>
        <p:blipFill rotWithShape="1">
          <a:blip r:embed="rId2"/>
          <a:srcRect b="8122"/>
          <a:stretch/>
        </p:blipFill>
        <p:spPr>
          <a:xfrm>
            <a:off x="331787" y="275713"/>
            <a:ext cx="1204913" cy="1791771"/>
          </a:xfrm>
          <a:prstGeom prst="rect">
            <a:avLst/>
          </a:prstGeom>
        </p:spPr>
      </p:pic>
      <p:sp>
        <p:nvSpPr>
          <p:cNvPr id="8" name="TextBox 7">
            <a:extLst>
              <a:ext uri="{FF2B5EF4-FFF2-40B4-BE49-F238E27FC236}">
                <a16:creationId xmlns:a16="http://schemas.microsoft.com/office/drawing/2014/main" id="{BF78D777-F9AC-14A8-2B06-311D818278E6}"/>
              </a:ext>
            </a:extLst>
          </p:cNvPr>
          <p:cNvSpPr txBox="1"/>
          <p:nvPr/>
        </p:nvSpPr>
        <p:spPr>
          <a:xfrm>
            <a:off x="4441372" y="27571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unreal</a:t>
            </a:r>
            <a:endParaRPr lang="en-GB" dirty="0"/>
          </a:p>
        </p:txBody>
      </p:sp>
      <p:sp>
        <p:nvSpPr>
          <p:cNvPr id="10" name="TextBox 9">
            <a:extLst>
              <a:ext uri="{FF2B5EF4-FFF2-40B4-BE49-F238E27FC236}">
                <a16:creationId xmlns:a16="http://schemas.microsoft.com/office/drawing/2014/main" id="{621E94A0-7655-F6C3-FBA1-C21D09EA7DE7}"/>
              </a:ext>
            </a:extLst>
          </p:cNvPr>
          <p:cNvSpPr txBox="1"/>
          <p:nvPr/>
        </p:nvSpPr>
        <p:spPr>
          <a:xfrm>
            <a:off x="3585030" y="178893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7719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18061"/>
            <a:ext cx="12192000" cy="19716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an act of becoming fully aware of something as a fact.</a:t>
            </a:r>
            <a:endParaRPr lang="en-GB" i="1" dirty="0">
              <a:latin typeface="Twinkl Cursive Looped" panose="02000000000000000000" pitchFamily="2" charset="0"/>
            </a:endParaRPr>
          </a:p>
        </p:txBody>
      </p:sp>
      <p:sp>
        <p:nvSpPr>
          <p:cNvPr id="4" name="AutoShape 2" descr="Kid Detective - TV Tropes">
            <a:extLst>
              <a:ext uri="{FF2B5EF4-FFF2-40B4-BE49-F238E27FC236}">
                <a16:creationId xmlns:a16="http://schemas.microsoft.com/office/drawing/2014/main" id="{8D7CF380-60EB-407B-83FB-A9FC351931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915DCA5D-AD7F-4429-854F-E06631EC293B}"/>
              </a:ext>
            </a:extLst>
          </p:cNvPr>
          <p:cNvPicPr>
            <a:picLocks noChangeAspect="1"/>
          </p:cNvPicPr>
          <p:nvPr/>
        </p:nvPicPr>
        <p:blipFill>
          <a:blip r:embed="rId2"/>
          <a:stretch>
            <a:fillRect/>
          </a:stretch>
        </p:blipFill>
        <p:spPr>
          <a:xfrm>
            <a:off x="307229" y="44779"/>
            <a:ext cx="2314575" cy="1971675"/>
          </a:xfrm>
          <a:prstGeom prst="rect">
            <a:avLst/>
          </a:prstGeom>
        </p:spPr>
      </p:pic>
      <p:sp>
        <p:nvSpPr>
          <p:cNvPr id="9" name="TextBox 8">
            <a:extLst>
              <a:ext uri="{FF2B5EF4-FFF2-40B4-BE49-F238E27FC236}">
                <a16:creationId xmlns:a16="http://schemas.microsoft.com/office/drawing/2014/main" id="{E0F1819A-65B9-E094-67E4-F3AF72049236}"/>
              </a:ext>
            </a:extLst>
          </p:cNvPr>
          <p:cNvSpPr txBox="1"/>
          <p:nvPr/>
        </p:nvSpPr>
        <p:spPr>
          <a:xfrm>
            <a:off x="4368800" y="4138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realisation</a:t>
            </a:r>
            <a:endParaRPr lang="en-GB" dirty="0"/>
          </a:p>
        </p:txBody>
      </p:sp>
      <p:sp>
        <p:nvSpPr>
          <p:cNvPr id="11" name="TextBox 10">
            <a:extLst>
              <a:ext uri="{FF2B5EF4-FFF2-40B4-BE49-F238E27FC236}">
                <a16:creationId xmlns:a16="http://schemas.microsoft.com/office/drawing/2014/main" id="{463AEDDF-4E93-2164-BE00-4B247E9E8730}"/>
              </a:ext>
            </a:extLst>
          </p:cNvPr>
          <p:cNvSpPr txBox="1"/>
          <p:nvPr/>
        </p:nvSpPr>
        <p:spPr>
          <a:xfrm>
            <a:off x="4347030" y="2108111"/>
            <a:ext cx="611777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4796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saw the unusual bird that they initially thought was unreal.</a:t>
            </a:r>
            <a:endParaRPr lang="en-GB" i="1" dirty="0"/>
          </a:p>
        </p:txBody>
      </p:sp>
      <p:sp>
        <p:nvSpPr>
          <p:cNvPr id="3" name="Title 1">
            <a:extLst>
              <a:ext uri="{FF2B5EF4-FFF2-40B4-BE49-F238E27FC236}">
                <a16:creationId xmlns:a16="http://schemas.microsoft.com/office/drawing/2014/main" id="{BA936BF1-8A68-AB8D-A647-6717BAE05B22}"/>
              </a:ext>
            </a:extLst>
          </p:cNvPr>
          <p:cNvSpPr txBox="1">
            <a:spLocks/>
          </p:cNvSpPr>
          <p:nvPr/>
        </p:nvSpPr>
        <p:spPr>
          <a:xfrm>
            <a:off x="9115878" y="3821650"/>
            <a:ext cx="22315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realisation</a:t>
            </a:r>
          </a:p>
        </p:txBody>
      </p:sp>
      <p:sp>
        <p:nvSpPr>
          <p:cNvPr id="3" name="Rectangle 2">
            <a:extLst>
              <a:ext uri="{FF2B5EF4-FFF2-40B4-BE49-F238E27FC236}">
                <a16:creationId xmlns:a16="http://schemas.microsoft.com/office/drawing/2014/main" id="{13BB5EC0-7A96-4D29-A835-6FAE896C31A4}"/>
              </a:ext>
            </a:extLst>
          </p:cNvPr>
          <p:cNvSpPr/>
          <p:nvPr/>
        </p:nvSpPr>
        <p:spPr>
          <a:xfrm>
            <a:off x="6526060" y="3429000"/>
            <a:ext cx="162838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lip Art Openclipart Female Illustration, PNG, 621x799px, Female, Art,  Cartoon, Cheek, Conversation Download Free">
            <a:extLst>
              <a:ext uri="{FF2B5EF4-FFF2-40B4-BE49-F238E27FC236}">
                <a16:creationId xmlns:a16="http://schemas.microsoft.com/office/drawing/2014/main" id="{00DFEAF4-C641-4B89-B4BB-E65CFCA36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63" y="618081"/>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Fran had a sudden realisation that her dream could come true.</a:t>
            </a:r>
            <a:endParaRPr lang="en-GB" i="1" dirty="0"/>
          </a:p>
        </p:txBody>
      </p:sp>
      <p:sp>
        <p:nvSpPr>
          <p:cNvPr id="3" name="Title 1">
            <a:extLst>
              <a:ext uri="{FF2B5EF4-FFF2-40B4-BE49-F238E27FC236}">
                <a16:creationId xmlns:a16="http://schemas.microsoft.com/office/drawing/2014/main" id="{9AF12FBF-02DA-4ED1-13C5-36AC9A030D5E}"/>
              </a:ext>
            </a:extLst>
          </p:cNvPr>
          <p:cNvSpPr txBox="1">
            <a:spLocks/>
          </p:cNvSpPr>
          <p:nvPr/>
        </p:nvSpPr>
        <p:spPr>
          <a:xfrm>
            <a:off x="7376886" y="2962300"/>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10716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9066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0395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6488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63351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597824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2491449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9589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personification</a:t>
            </a:r>
          </a:p>
        </p:txBody>
      </p:sp>
      <p:sp>
        <p:nvSpPr>
          <p:cNvPr id="3" name="Rectangle 2">
            <a:extLst>
              <a:ext uri="{FF2B5EF4-FFF2-40B4-BE49-F238E27FC236}">
                <a16:creationId xmlns:a16="http://schemas.microsoft.com/office/drawing/2014/main" id="{0366E0B6-702E-4814-82C6-08CA2D13F3C9}"/>
              </a:ext>
            </a:extLst>
          </p:cNvPr>
          <p:cNvSpPr/>
          <p:nvPr/>
        </p:nvSpPr>
        <p:spPr>
          <a:xfrm>
            <a:off x="6839211" y="3673929"/>
            <a:ext cx="1703540"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Proud onion, vegetables, personification, cartoon png | PNGWing">
            <a:extLst>
              <a:ext uri="{FF2B5EF4-FFF2-40B4-BE49-F238E27FC236}">
                <a16:creationId xmlns:a16="http://schemas.microsoft.com/office/drawing/2014/main" id="{1E946401-3583-4E4C-A2B6-275784974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323850"/>
            <a:ext cx="1154718" cy="244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This realisation of which changed the home and business experience of all who resided in Skye.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8D452-CD87-44C9-9462-42526DF2F5B9}"/>
              </a:ext>
            </a:extLst>
          </p:cNvPr>
          <p:cNvPicPr>
            <a:picLocks noChangeAspect="1"/>
          </p:cNvPicPr>
          <p:nvPr/>
        </p:nvPicPr>
        <p:blipFill>
          <a:blip r:embed="rId3"/>
          <a:stretch>
            <a:fillRect/>
          </a:stretch>
        </p:blipFill>
        <p:spPr>
          <a:xfrm>
            <a:off x="1986940" y="139923"/>
            <a:ext cx="8218120" cy="6578154"/>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business</a:t>
            </a:r>
          </a:p>
        </p:txBody>
      </p:sp>
    </p:spTree>
    <p:extLst>
      <p:ext uri="{BB962C8B-B14F-4D97-AF65-F5344CB8AC3E}">
        <p14:creationId xmlns:p14="http://schemas.microsoft.com/office/powerpoint/2010/main" val="38668644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medicine</a:t>
            </a:r>
          </a:p>
        </p:txBody>
      </p:sp>
    </p:spTree>
    <p:extLst>
      <p:ext uri="{BB962C8B-B14F-4D97-AF65-F5344CB8AC3E}">
        <p14:creationId xmlns:p14="http://schemas.microsoft.com/office/powerpoint/2010/main" val="32211870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realisation</a:t>
            </a:r>
          </a:p>
        </p:txBody>
      </p:sp>
    </p:spTree>
    <p:extLst>
      <p:ext uri="{BB962C8B-B14F-4D97-AF65-F5344CB8AC3E}">
        <p14:creationId xmlns:p14="http://schemas.microsoft.com/office/powerpoint/2010/main" val="161217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experimentation</a:t>
            </a:r>
          </a:p>
        </p:txBody>
      </p:sp>
      <p:sp>
        <p:nvSpPr>
          <p:cNvPr id="3" name="Rectangle 2">
            <a:extLst>
              <a:ext uri="{FF2B5EF4-FFF2-40B4-BE49-F238E27FC236}">
                <a16:creationId xmlns:a16="http://schemas.microsoft.com/office/drawing/2014/main" id="{162CC6E8-06E9-4F6E-A75B-C2FED721CE28}"/>
              </a:ext>
            </a:extLst>
          </p:cNvPr>
          <p:cNvSpPr/>
          <p:nvPr/>
        </p:nvSpPr>
        <p:spPr>
          <a:xfrm>
            <a:off x="7039627" y="3821650"/>
            <a:ext cx="169101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Science experiment cartoon hi-res stock photography and images - Alamy">
            <a:extLst>
              <a:ext uri="{FF2B5EF4-FFF2-40B4-BE49-F238E27FC236}">
                <a16:creationId xmlns:a16="http://schemas.microsoft.com/office/drawing/2014/main" id="{CB22B946-197D-46ED-987A-5D4F5EEFB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76"/>
          <a:stretch/>
        </p:blipFill>
        <p:spPr bwMode="auto">
          <a:xfrm>
            <a:off x="478012" y="733294"/>
            <a:ext cx="2066925" cy="206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4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personification</a:t>
            </a:r>
          </a:p>
        </p:txBody>
      </p:sp>
    </p:spTree>
    <p:extLst>
      <p:ext uri="{BB962C8B-B14F-4D97-AF65-F5344CB8AC3E}">
        <p14:creationId xmlns:p14="http://schemas.microsoft.com/office/powerpoint/2010/main" val="42138582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experimentation</a:t>
            </a:r>
          </a:p>
        </p:txBody>
      </p:sp>
    </p:spTree>
    <p:extLst>
      <p:ext uri="{BB962C8B-B14F-4D97-AF65-F5344CB8AC3E}">
        <p14:creationId xmlns:p14="http://schemas.microsoft.com/office/powerpoint/2010/main" val="28475014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acclimatisation</a:t>
            </a:r>
          </a:p>
        </p:txBody>
      </p:sp>
    </p:spTree>
    <p:extLst>
      <p:ext uri="{BB962C8B-B14F-4D97-AF65-F5344CB8AC3E}">
        <p14:creationId xmlns:p14="http://schemas.microsoft.com/office/powerpoint/2010/main" val="6809780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population</a:t>
            </a:r>
          </a:p>
        </p:txBody>
      </p:sp>
    </p:spTree>
    <p:extLst>
      <p:ext uri="{BB962C8B-B14F-4D97-AF65-F5344CB8AC3E}">
        <p14:creationId xmlns:p14="http://schemas.microsoft.com/office/powerpoint/2010/main" val="40645478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determination</a:t>
            </a:r>
          </a:p>
        </p:txBody>
      </p:sp>
    </p:spTree>
    <p:extLst>
      <p:ext uri="{BB962C8B-B14F-4D97-AF65-F5344CB8AC3E}">
        <p14:creationId xmlns:p14="http://schemas.microsoft.com/office/powerpoint/2010/main" val="6060070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electrification</a:t>
            </a:r>
          </a:p>
        </p:txBody>
      </p:sp>
    </p:spTree>
    <p:extLst>
      <p:ext uri="{BB962C8B-B14F-4D97-AF65-F5344CB8AC3E}">
        <p14:creationId xmlns:p14="http://schemas.microsoft.com/office/powerpoint/2010/main" val="30452677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diversification</a:t>
            </a:r>
          </a:p>
        </p:txBody>
      </p:sp>
    </p:spTree>
    <p:extLst>
      <p:ext uri="{BB962C8B-B14F-4D97-AF65-F5344CB8AC3E}">
        <p14:creationId xmlns:p14="http://schemas.microsoft.com/office/powerpoint/2010/main" val="38285834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ovation</a:t>
            </a:r>
          </a:p>
        </p:txBody>
      </p:sp>
    </p:spTree>
    <p:extLst>
      <p:ext uri="{BB962C8B-B14F-4D97-AF65-F5344CB8AC3E}">
        <p14:creationId xmlns:p14="http://schemas.microsoft.com/office/powerpoint/2010/main" val="39436562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elation</a:t>
            </a:r>
          </a:p>
        </p:txBody>
      </p:sp>
    </p:spTree>
    <p:extLst>
      <p:ext uri="{BB962C8B-B14F-4D97-AF65-F5344CB8AC3E}">
        <p14:creationId xmlns:p14="http://schemas.microsoft.com/office/powerpoint/2010/main" val="41041118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invitation</a:t>
            </a:r>
          </a:p>
        </p:txBody>
      </p:sp>
    </p:spTree>
    <p:extLst>
      <p:ext uri="{BB962C8B-B14F-4D97-AF65-F5344CB8AC3E}">
        <p14:creationId xmlns:p14="http://schemas.microsoft.com/office/powerpoint/2010/main" val="103437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education</a:t>
            </a:r>
          </a:p>
        </p:txBody>
      </p:sp>
    </p:spTree>
    <p:extLst>
      <p:ext uri="{BB962C8B-B14F-4D97-AF65-F5344CB8AC3E}">
        <p14:creationId xmlns:p14="http://schemas.microsoft.com/office/powerpoint/2010/main" val="41441980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microphone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telephone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a:t>
            </a:r>
          </a:p>
        </p:txBody>
      </p:sp>
    </p:spTree>
    <p:extLst>
      <p:ext uri="{BB962C8B-B14F-4D97-AF65-F5344CB8AC3E}">
        <p14:creationId xmlns:p14="http://schemas.microsoft.com/office/powerpoint/2010/main" val="8057828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a:t>
            </a:r>
          </a:p>
        </p:txBody>
      </p:sp>
    </p:spTree>
    <p:extLst>
      <p:ext uri="{BB962C8B-B14F-4D97-AF65-F5344CB8AC3E}">
        <p14:creationId xmlns:p14="http://schemas.microsoft.com/office/powerpoint/2010/main" val="33757513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unreal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experience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question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personification, invitation, business, medicine, microphone, telephone, reality, realisation, experience, question</a:t>
            </a:r>
          </a:p>
        </p:txBody>
      </p:sp>
    </p:spTree>
    <p:extLst>
      <p:ext uri="{BB962C8B-B14F-4D97-AF65-F5344CB8AC3E}">
        <p14:creationId xmlns:p14="http://schemas.microsoft.com/office/powerpoint/2010/main" val="38869918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3632374"/>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accent2"/>
                </a:solidFill>
                <a:latin typeface="Twinkl Cursive Looped" panose="02000000000000000000" pitchFamily="2" charset="0"/>
              </a:rPr>
              <a:t>Pronoun </a:t>
            </a:r>
            <a:r>
              <a:rPr lang="en-GB" dirty="0">
                <a:solidFill>
                  <a:srgbClr val="0070C0"/>
                </a:solidFill>
                <a:latin typeface="Twinkl Cursive Looped" panose="02000000000000000000" pitchFamily="2" charset="0"/>
              </a:rPr>
              <a:t>verb </a:t>
            </a:r>
            <a:r>
              <a:rPr lang="en-GB" dirty="0" err="1">
                <a:solidFill>
                  <a:srgbClr val="0070C0"/>
                </a:solidFill>
                <a:latin typeface="Twinkl Cursive Looped" panose="02000000000000000000" pitchFamily="2" charset="0"/>
              </a:rPr>
              <a:t>verb</a:t>
            </a:r>
            <a:r>
              <a:rPr lang="en-GB" dirty="0">
                <a:solidFill>
                  <a:srgbClr val="0070C0"/>
                </a:solidFill>
                <a:latin typeface="Twinkl Cursive Looped" panose="02000000000000000000" pitchFamily="2" charset="0"/>
              </a:rPr>
              <a:t> </a:t>
            </a:r>
            <a:r>
              <a:rPr lang="en-GB" dirty="0">
                <a:solidFill>
                  <a:srgbClr val="ED7D31"/>
                </a:solidFill>
                <a:latin typeface="Twinkl Cursive Looped" panose="02000000000000000000" pitchFamily="2" charset="0"/>
              </a:rPr>
              <a:t>pronoun</a:t>
            </a:r>
            <a:r>
              <a:rPr lang="en-GB" dirty="0">
                <a:solidFill>
                  <a:srgbClr val="FF0000"/>
                </a:solidFill>
                <a:latin typeface="Twinkl Cursive Looped" panose="02000000000000000000" pitchFamily="2" charset="0"/>
              </a:rPr>
              <a:t> noun</a:t>
            </a:r>
            <a:r>
              <a:rPr lang="en-GB" dirty="0">
                <a:solidFill>
                  <a:srgbClr val="ED7D31"/>
                </a:solidFill>
                <a:latin typeface="Twinkl Cursive Looped" panose="02000000000000000000" pitchFamily="2" charset="0"/>
              </a:rPr>
              <a:t> </a:t>
            </a:r>
            <a:r>
              <a:rPr lang="en-GB" dirty="0">
                <a:solidFill>
                  <a:srgbClr val="00B050"/>
                </a:solidFill>
                <a:latin typeface="Twinkl Cursive Looped" panose="02000000000000000000" pitchFamily="2" charset="0"/>
              </a:rPr>
              <a:t>preposition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153803BF-16DF-FF90-23B3-A707498E0625}"/>
              </a:ext>
            </a:extLst>
          </p:cNvPr>
          <p:cNvSpPr txBox="1"/>
          <p:nvPr/>
        </p:nvSpPr>
        <p:spPr>
          <a:xfrm>
            <a:off x="572729" y="816734"/>
            <a:ext cx="11046542"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He had learned his lesson by painful experience.</a:t>
            </a:r>
            <a:endParaRPr lang="en-GB" dirty="0"/>
          </a:p>
        </p:txBody>
      </p:sp>
      <p:sp>
        <p:nvSpPr>
          <p:cNvPr id="5" name="Rectangle 4">
            <a:extLst>
              <a:ext uri="{FF2B5EF4-FFF2-40B4-BE49-F238E27FC236}">
                <a16:creationId xmlns:a16="http://schemas.microsoft.com/office/drawing/2014/main" id="{D03D23CE-52B5-96E5-58DD-F809B830A89C}"/>
              </a:ext>
            </a:extLst>
          </p:cNvPr>
          <p:cNvSpPr/>
          <p:nvPr/>
        </p:nvSpPr>
        <p:spPr>
          <a:xfrm>
            <a:off x="3229897" y="1932039"/>
            <a:ext cx="3480619"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6758205-6C86-CCEC-3AC9-886EB5F7CCD5}"/>
              </a:ext>
            </a:extLst>
          </p:cNvPr>
          <p:cNvSpPr/>
          <p:nvPr/>
        </p:nvSpPr>
        <p:spPr>
          <a:xfrm>
            <a:off x="7202130" y="4960375"/>
            <a:ext cx="1764890"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48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084439"/>
            <a:ext cx="10515600" cy="4475793"/>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accent2">
                    <a:lumMod val="75000"/>
                  </a:schemeClr>
                </a:solidFill>
                <a:latin typeface="Twinkl Cursive Looped" panose="02000000000000000000" pitchFamily="2" charset="0"/>
              </a:rPr>
              <a:t>Proper noun </a:t>
            </a:r>
            <a:r>
              <a:rPr lang="en-GB" dirty="0">
                <a:solidFill>
                  <a:srgbClr val="0070C0"/>
                </a:solidFill>
                <a:latin typeface="Twinkl Cursive Looped" panose="02000000000000000000" pitchFamily="2" charset="0"/>
              </a:rPr>
              <a:t>verb </a:t>
            </a:r>
            <a:r>
              <a:rPr lang="en-GB" dirty="0">
                <a:solidFill>
                  <a:schemeClr val="bg2">
                    <a:lumMod val="90000"/>
                  </a:schemeClr>
                </a:solidFill>
                <a:latin typeface="Twinkl Cursive Looped" panose="02000000000000000000" pitchFamily="2" charset="0"/>
              </a:rPr>
              <a:t>determiner</a:t>
            </a:r>
            <a:r>
              <a:rPr lang="en-GB" dirty="0">
                <a:solidFill>
                  <a:schemeClr val="accent2"/>
                </a:solidFill>
                <a:latin typeface="Twinkl Cursive Looped" panose="02000000000000000000" pitchFamily="2" charset="0"/>
              </a:rPr>
              <a:t>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 </a:t>
            </a:r>
            <a:r>
              <a:rPr lang="en-GB" dirty="0">
                <a:solidFill>
                  <a:srgbClr val="00B050"/>
                </a:solidFill>
                <a:latin typeface="Twinkl Cursive Looped" panose="02000000000000000000" pitchFamily="2" charset="0"/>
              </a:rPr>
              <a:t>conjunction </a:t>
            </a:r>
            <a:r>
              <a:rPr lang="en-GB" dirty="0">
                <a:solidFill>
                  <a:srgbClr val="E7E6E6">
                    <a:lumMod val="90000"/>
                  </a:srgbClr>
                </a:solidFill>
                <a:latin typeface="Twinkl Cursive Looped" panose="02000000000000000000" pitchFamily="2" charset="0"/>
              </a:rPr>
              <a:t>determiner</a:t>
            </a:r>
            <a:r>
              <a:rPr lang="en-GB" dirty="0">
                <a:solidFill>
                  <a:srgbClr val="FF0000"/>
                </a:solidFill>
                <a:latin typeface="Twinkl Cursive Looped" panose="02000000000000000000" pitchFamily="2" charset="0"/>
              </a:rPr>
              <a:t>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a:t>
            </a:r>
            <a:br>
              <a:rPr lang="en-GB" dirty="0">
                <a:solidFill>
                  <a:srgbClr val="7030A0"/>
                </a:solidFill>
                <a:latin typeface="Twinkl Cursive Looped" panose="02000000000000000000" pitchFamily="2" charset="0"/>
              </a:rPr>
            </a:br>
            <a:endParaRPr lang="en-GB" i="1" dirty="0"/>
          </a:p>
        </p:txBody>
      </p:sp>
      <p:sp>
        <p:nvSpPr>
          <p:cNvPr id="3" name="Rectangle 2">
            <a:extLst>
              <a:ext uri="{FF2B5EF4-FFF2-40B4-BE49-F238E27FC236}">
                <a16:creationId xmlns:a16="http://schemas.microsoft.com/office/drawing/2014/main" id="{74ED3A61-3DEA-E5DA-40F1-78DCE6B58E54}"/>
              </a:ext>
            </a:extLst>
          </p:cNvPr>
          <p:cNvSpPr/>
          <p:nvPr/>
        </p:nvSpPr>
        <p:spPr>
          <a:xfrm>
            <a:off x="3746090" y="4322335"/>
            <a:ext cx="1637071"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477CC76-70AD-0C4B-9F42-E33FEFB4925E}"/>
              </a:ext>
            </a:extLst>
          </p:cNvPr>
          <p:cNvSpPr/>
          <p:nvPr/>
        </p:nvSpPr>
        <p:spPr>
          <a:xfrm>
            <a:off x="838200" y="1535155"/>
            <a:ext cx="3129116"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F297812-A833-8579-EEB6-D737A81308E4}"/>
              </a:ext>
            </a:extLst>
          </p:cNvPr>
          <p:cNvSpPr txBox="1"/>
          <p:nvPr/>
        </p:nvSpPr>
        <p:spPr>
          <a:xfrm>
            <a:off x="879987" y="450581"/>
            <a:ext cx="10164097"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Fred had an interesting question for the science visitor.</a:t>
            </a:r>
            <a:endParaRPr lang="en-GB" dirty="0"/>
          </a:p>
        </p:txBody>
      </p:sp>
    </p:spTree>
    <p:extLst>
      <p:ext uri="{BB962C8B-B14F-4D97-AF65-F5344CB8AC3E}">
        <p14:creationId xmlns:p14="http://schemas.microsoft.com/office/powerpoint/2010/main" val="1716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7457"/>
            <a:ext cx="10515600" cy="1481650"/>
          </a:xfrm>
        </p:spPr>
        <p:txBody>
          <a:bodyPr>
            <a:normAutofit fontScale="90000"/>
          </a:bodyPr>
          <a:lstStyle/>
          <a:p>
            <a:pPr algn="ctr"/>
            <a:r>
              <a:rPr lang="en-GB" dirty="0">
                <a:latin typeface="Twinkl Cursive Looped" panose="02000000000000000000" pitchFamily="2" charset="0"/>
              </a:rPr>
              <a:t>Pronounce ph as f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Long vowel ‘o’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the Greek – sound or voice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385542"/>
          </a:xfrm>
          <a:prstGeom prst="rect">
            <a:avLst/>
          </a:prstGeom>
          <a:noFill/>
        </p:spPr>
        <p:txBody>
          <a:bodyPr wrap="square" rtlCol="0">
            <a:spAutoFit/>
          </a:bodyPr>
          <a:lstStyle/>
          <a:p>
            <a:r>
              <a:rPr lang="en-GB" sz="2800" b="1" dirty="0">
                <a:solidFill>
                  <a:srgbClr val="83001D"/>
                </a:solidFill>
              </a:rPr>
              <a:t>Experience - Etymology</a:t>
            </a:r>
          </a:p>
          <a:p>
            <a:r>
              <a:rPr lang="en-GB" sz="2800" b="1" dirty="0">
                <a:solidFill>
                  <a:srgbClr val="83001D"/>
                </a:solidFill>
              </a:rPr>
              <a:t>late Middle English: via Old French from Latin </a:t>
            </a:r>
            <a:r>
              <a:rPr lang="en-GB" sz="2800" b="1" dirty="0" err="1">
                <a:solidFill>
                  <a:srgbClr val="83001D"/>
                </a:solidFill>
              </a:rPr>
              <a:t>experientia</a:t>
            </a:r>
            <a:r>
              <a:rPr lang="en-GB" sz="2800" b="1" dirty="0">
                <a:solidFill>
                  <a:srgbClr val="83001D"/>
                </a:solidFill>
              </a:rPr>
              <a:t>, from </a:t>
            </a:r>
            <a:r>
              <a:rPr lang="en-GB" sz="2800" b="1" dirty="0" err="1">
                <a:solidFill>
                  <a:srgbClr val="83001D"/>
                </a:solidFill>
              </a:rPr>
              <a:t>experiri</a:t>
            </a:r>
            <a:r>
              <a:rPr lang="en-GB" sz="2800" b="1" dirty="0">
                <a:solidFill>
                  <a:srgbClr val="83001D"/>
                </a:solidFill>
              </a:rPr>
              <a:t> ‘try’. Compare with experiment and expert.</a:t>
            </a:r>
          </a:p>
          <a:p>
            <a:endParaRPr lang="en-GB" sz="2800" b="1" dirty="0">
              <a:solidFill>
                <a:srgbClr val="83001D"/>
              </a:solidFill>
            </a:endParaRPr>
          </a:p>
          <a:p>
            <a:r>
              <a:rPr lang="en-GB" sz="2800" b="1" dirty="0">
                <a:solidFill>
                  <a:srgbClr val="83001D"/>
                </a:solidFill>
              </a:rPr>
              <a:t>Question – Etymology</a:t>
            </a:r>
          </a:p>
          <a:p>
            <a:r>
              <a:rPr lang="en-GB" sz="2800" b="1" dirty="0">
                <a:solidFill>
                  <a:srgbClr val="83001D"/>
                </a:solidFill>
              </a:rPr>
              <a:t>late Middle English: from Old French question (noun), </a:t>
            </a:r>
            <a:r>
              <a:rPr lang="en-GB" sz="2800" b="1" dirty="0" err="1">
                <a:solidFill>
                  <a:srgbClr val="83001D"/>
                </a:solidFill>
              </a:rPr>
              <a:t>questionner</a:t>
            </a:r>
            <a:r>
              <a:rPr lang="en-GB" sz="2800" b="1" dirty="0">
                <a:solidFill>
                  <a:srgbClr val="83001D"/>
                </a:solidFill>
              </a:rPr>
              <a:t> (verb), from Latin quaestio(n- ), from </a:t>
            </a:r>
            <a:r>
              <a:rPr lang="en-GB" sz="2800" b="1" dirty="0" err="1">
                <a:solidFill>
                  <a:srgbClr val="83001D"/>
                </a:solidFill>
              </a:rPr>
              <a:t>quaerere</a:t>
            </a:r>
            <a:r>
              <a:rPr lang="en-GB" sz="2800" b="1" dirty="0">
                <a:solidFill>
                  <a:srgbClr val="83001D"/>
                </a:solidFill>
              </a:rPr>
              <a:t> ‘ask, seek’.</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893647"/>
          </a:xfrm>
          <a:prstGeom prst="rect">
            <a:avLst/>
          </a:prstGeom>
          <a:noFill/>
        </p:spPr>
        <p:txBody>
          <a:bodyPr wrap="square" rtlCol="0">
            <a:spAutoFit/>
          </a:bodyPr>
          <a:lstStyle/>
          <a:p>
            <a:r>
              <a:rPr lang="en-GB" sz="7200" dirty="0">
                <a:latin typeface="Twinkl Cursive Looped" panose="02000000000000000000" pitchFamily="2" charset="0"/>
              </a:rPr>
              <a:t>Words linked to experience…</a:t>
            </a:r>
          </a:p>
          <a:p>
            <a:pPr>
              <a:buFont typeface="Arial" panose="020B0604020202020204" pitchFamily="34" charset="0"/>
              <a:buChar char="•"/>
            </a:pPr>
            <a:r>
              <a:rPr lang="en-GB" sz="2000" dirty="0">
                <a:solidFill>
                  <a:srgbClr val="202124"/>
                </a:solidFill>
                <a:latin typeface="Twinkl Cursive Looped" panose="02000000000000000000" pitchFamily="2" charset="0"/>
              </a:rPr>
              <a:t>involvement in</a:t>
            </a:r>
          </a:p>
          <a:p>
            <a:pPr>
              <a:buFont typeface="Arial" panose="020B0604020202020204" pitchFamily="34" charset="0"/>
              <a:buChar char="•"/>
            </a:pPr>
            <a:r>
              <a:rPr lang="en-GB" sz="2000" dirty="0">
                <a:solidFill>
                  <a:srgbClr val="202124"/>
                </a:solidFill>
                <a:latin typeface="Twinkl Cursive Looped" panose="02000000000000000000" pitchFamily="2" charset="0"/>
              </a:rPr>
              <a:t>participation in</a:t>
            </a:r>
          </a:p>
          <a:p>
            <a:pPr>
              <a:buFont typeface="Arial" panose="020B0604020202020204" pitchFamily="34" charset="0"/>
              <a:buChar char="•"/>
            </a:pPr>
            <a:r>
              <a:rPr lang="en-GB" sz="2000" dirty="0">
                <a:solidFill>
                  <a:srgbClr val="202124"/>
                </a:solidFill>
                <a:latin typeface="Twinkl Cursive Looped" panose="02000000000000000000" pitchFamily="2" charset="0"/>
              </a:rPr>
              <a:t>contact with</a:t>
            </a:r>
          </a:p>
          <a:p>
            <a:pPr>
              <a:buFont typeface="Arial" panose="020B0604020202020204" pitchFamily="34" charset="0"/>
              <a:buChar char="•"/>
            </a:pPr>
            <a:r>
              <a:rPr lang="en-GB" sz="2000" dirty="0">
                <a:solidFill>
                  <a:srgbClr val="202124"/>
                </a:solidFill>
                <a:latin typeface="Twinkl Cursive Looped" panose="02000000000000000000" pitchFamily="2" charset="0"/>
              </a:rPr>
              <a:t>acquaintance with</a:t>
            </a:r>
          </a:p>
          <a:p>
            <a:pPr>
              <a:buFont typeface="Arial" panose="020B0604020202020204" pitchFamily="34" charset="0"/>
              <a:buChar char="•"/>
            </a:pPr>
            <a:r>
              <a:rPr lang="en-GB" sz="2000" dirty="0">
                <a:solidFill>
                  <a:srgbClr val="202124"/>
                </a:solidFill>
                <a:latin typeface="Twinkl Cursive Looped" panose="02000000000000000000" pitchFamily="2" charset="0"/>
              </a:rPr>
              <a:t>exposure to</a:t>
            </a:r>
          </a:p>
          <a:p>
            <a:pPr>
              <a:buFont typeface="Arial" panose="020B0604020202020204" pitchFamily="34" charset="0"/>
              <a:buChar char="•"/>
            </a:pPr>
            <a:r>
              <a:rPr lang="en-GB" sz="2000" dirty="0">
                <a:solidFill>
                  <a:srgbClr val="202124"/>
                </a:solidFill>
                <a:latin typeface="Twinkl Cursive Looped" panose="02000000000000000000" pitchFamily="2" charset="0"/>
              </a:rPr>
              <a:t>observation of</a:t>
            </a:r>
          </a:p>
          <a:p>
            <a:pPr>
              <a:buFont typeface="Arial" panose="020B0604020202020204" pitchFamily="34" charset="0"/>
              <a:buChar char="•"/>
            </a:pPr>
            <a:r>
              <a:rPr lang="en-GB" sz="2000" dirty="0">
                <a:solidFill>
                  <a:srgbClr val="202124"/>
                </a:solidFill>
                <a:latin typeface="Twinkl Cursive Looped" panose="02000000000000000000" pitchFamily="2" charset="0"/>
              </a:rPr>
              <a:t>awareness of</a:t>
            </a:r>
          </a:p>
          <a:p>
            <a:pPr>
              <a:buFont typeface="Arial" panose="020B0604020202020204" pitchFamily="34" charset="0"/>
              <a:buChar char="•"/>
            </a:pPr>
            <a:r>
              <a:rPr lang="en-GB" sz="2000" dirty="0">
                <a:solidFill>
                  <a:srgbClr val="202124"/>
                </a:solidFill>
                <a:latin typeface="Twinkl Cursive Looped" panose="02000000000000000000" pitchFamily="2" charset="0"/>
              </a:rPr>
              <a:t>familiarity with</a:t>
            </a:r>
          </a:p>
          <a:p>
            <a:pPr>
              <a:buFont typeface="Arial" panose="020B0604020202020204" pitchFamily="34" charset="0"/>
              <a:buChar char="•"/>
            </a:pPr>
            <a:r>
              <a:rPr lang="en-GB" sz="2000" dirty="0">
                <a:solidFill>
                  <a:srgbClr val="202124"/>
                </a:solidFill>
                <a:latin typeface="Twinkl Cursive Looped" panose="02000000000000000000" pitchFamily="2" charset="0"/>
              </a:rPr>
              <a:t>conversance with</a:t>
            </a:r>
          </a:p>
          <a:p>
            <a:pPr>
              <a:buFont typeface="Arial" panose="020B0604020202020204" pitchFamily="34" charset="0"/>
              <a:buChar char="•"/>
            </a:pPr>
            <a:r>
              <a:rPr lang="en-GB" sz="2000" dirty="0">
                <a:solidFill>
                  <a:srgbClr val="202124"/>
                </a:solidFill>
                <a:latin typeface="Twinkl Cursive Looped" panose="02000000000000000000" pitchFamily="2" charset="0"/>
              </a:rPr>
              <a:t>understanding of</a:t>
            </a:r>
          </a:p>
          <a:p>
            <a:pPr>
              <a:buFont typeface="Arial" panose="020B0604020202020204" pitchFamily="34" charset="0"/>
              <a:buChar char="•"/>
            </a:pPr>
            <a:r>
              <a:rPr lang="en-GB" sz="2000" dirty="0">
                <a:solidFill>
                  <a:srgbClr val="202124"/>
                </a:solidFill>
                <a:latin typeface="Twinkl Cursive Looped" panose="02000000000000000000" pitchFamily="2" charset="0"/>
              </a:rPr>
              <a:t>impression of</a:t>
            </a:r>
          </a:p>
          <a:p>
            <a:pPr>
              <a:buFont typeface="Arial" panose="020B0604020202020204" pitchFamily="34" charset="0"/>
              <a:buChar char="•"/>
            </a:pPr>
            <a:r>
              <a:rPr lang="en-GB" sz="2000" dirty="0">
                <a:solidFill>
                  <a:srgbClr val="202124"/>
                </a:solidFill>
                <a:latin typeface="Twinkl Cursive Looped" panose="02000000000000000000" pitchFamily="2" charset="0"/>
              </a:rPr>
              <a:t>insight into</a:t>
            </a:r>
          </a:p>
        </p:txBody>
      </p:sp>
      <p:sp>
        <p:nvSpPr>
          <p:cNvPr id="4" name="TextBox 3">
            <a:extLst>
              <a:ext uri="{FF2B5EF4-FFF2-40B4-BE49-F238E27FC236}">
                <a16:creationId xmlns:a16="http://schemas.microsoft.com/office/drawing/2014/main" id="{C220C2F2-C17E-BC94-A852-BFA066E84378}"/>
              </a:ext>
            </a:extLst>
          </p:cNvPr>
          <p:cNvSpPr txBox="1"/>
          <p:nvPr/>
        </p:nvSpPr>
        <p:spPr>
          <a:xfrm>
            <a:off x="6539594" y="1864591"/>
            <a:ext cx="6327058" cy="4801314"/>
          </a:xfrm>
          <a:prstGeom prst="rect">
            <a:avLst/>
          </a:prstGeom>
          <a:noFill/>
        </p:spPr>
        <p:txBody>
          <a:bodyPr wrap="square">
            <a:spAutoFit/>
          </a:bodyPr>
          <a:lstStyle/>
          <a:p>
            <a:pPr>
              <a:buFont typeface="Arial" panose="020B0604020202020204" pitchFamily="34" charset="0"/>
              <a:buChar char="•"/>
            </a:pPr>
            <a:r>
              <a:rPr lang="en-GB" sz="1800" dirty="0">
                <a:solidFill>
                  <a:srgbClr val="202124"/>
                </a:solidFill>
                <a:latin typeface="Twinkl Cursive Looped" panose="02000000000000000000" pitchFamily="2" charset="0"/>
              </a:rPr>
              <a:t>circumstance</a:t>
            </a:r>
          </a:p>
          <a:p>
            <a:pPr>
              <a:buFont typeface="Arial" panose="020B0604020202020204" pitchFamily="34" charset="0"/>
              <a:buChar char="•"/>
            </a:pPr>
            <a:r>
              <a:rPr lang="en-GB" sz="1800" dirty="0">
                <a:solidFill>
                  <a:srgbClr val="202124"/>
                </a:solidFill>
                <a:latin typeface="Twinkl Cursive Looped" panose="02000000000000000000" pitchFamily="2" charset="0"/>
              </a:rPr>
              <a:t>case</a:t>
            </a:r>
          </a:p>
          <a:p>
            <a:pPr>
              <a:buFont typeface="Arial" panose="020B0604020202020204" pitchFamily="34" charset="0"/>
              <a:buChar char="•"/>
            </a:pPr>
            <a:r>
              <a:rPr lang="en-GB" sz="1800" dirty="0">
                <a:solidFill>
                  <a:srgbClr val="202124"/>
                </a:solidFill>
                <a:latin typeface="Twinkl Cursive Looped" panose="02000000000000000000" pitchFamily="2" charset="0"/>
              </a:rPr>
              <a:t>test</a:t>
            </a:r>
          </a:p>
          <a:p>
            <a:pPr>
              <a:buFont typeface="Arial" panose="020B0604020202020204" pitchFamily="34" charset="0"/>
              <a:buChar char="•"/>
            </a:pPr>
            <a:r>
              <a:rPr lang="en-GB" sz="1800" dirty="0">
                <a:solidFill>
                  <a:srgbClr val="202124"/>
                </a:solidFill>
                <a:latin typeface="Twinkl Cursive Looped" panose="02000000000000000000" pitchFamily="2" charset="0"/>
              </a:rPr>
              <a:t>trial</a:t>
            </a:r>
          </a:p>
          <a:p>
            <a:pPr>
              <a:buFont typeface="Arial" panose="020B0604020202020204" pitchFamily="34" charset="0"/>
              <a:buChar char="•"/>
            </a:pPr>
            <a:r>
              <a:rPr lang="en-GB" sz="1800" dirty="0">
                <a:solidFill>
                  <a:srgbClr val="202124"/>
                </a:solidFill>
                <a:latin typeface="Twinkl Cursive Looped" panose="02000000000000000000" pitchFamily="2" charset="0"/>
              </a:rPr>
              <a:t>ordeal</a:t>
            </a:r>
          </a:p>
          <a:p>
            <a:pPr>
              <a:buFont typeface="Arial" panose="020B0604020202020204" pitchFamily="34" charset="0"/>
              <a:buChar char="•"/>
            </a:pPr>
            <a:r>
              <a:rPr lang="en-GB" sz="1800" dirty="0">
                <a:solidFill>
                  <a:srgbClr val="202124"/>
                </a:solidFill>
                <a:latin typeface="Twinkl Cursive Looped" panose="02000000000000000000" pitchFamily="2" charset="0"/>
              </a:rPr>
              <a:t>verb</a:t>
            </a:r>
          </a:p>
          <a:p>
            <a:pPr>
              <a:buFont typeface="Arial" panose="020B0604020202020204" pitchFamily="34" charset="0"/>
              <a:buChar char="•"/>
            </a:pPr>
            <a:r>
              <a:rPr lang="en-GB" sz="1800" dirty="0">
                <a:solidFill>
                  <a:srgbClr val="202124"/>
                </a:solidFill>
                <a:latin typeface="Twinkl Cursive Looped" panose="02000000000000000000" pitchFamily="2" charset="0"/>
              </a:rPr>
              <a:t>undergo</a:t>
            </a:r>
          </a:p>
          <a:p>
            <a:pPr>
              <a:buFont typeface="Arial" panose="020B0604020202020204" pitchFamily="34" charset="0"/>
              <a:buChar char="•"/>
            </a:pPr>
            <a:r>
              <a:rPr lang="en-GB" sz="1800" dirty="0">
                <a:solidFill>
                  <a:srgbClr val="202124"/>
                </a:solidFill>
                <a:latin typeface="Twinkl Cursive Looped" panose="02000000000000000000" pitchFamily="2" charset="0"/>
              </a:rPr>
              <a:t>encounter</a:t>
            </a:r>
          </a:p>
          <a:p>
            <a:pPr>
              <a:buFont typeface="Arial" panose="020B0604020202020204" pitchFamily="34" charset="0"/>
              <a:buChar char="•"/>
            </a:pPr>
            <a:r>
              <a:rPr lang="en-GB" sz="1800" dirty="0">
                <a:solidFill>
                  <a:srgbClr val="202124"/>
                </a:solidFill>
                <a:latin typeface="Twinkl Cursive Looped" panose="02000000000000000000" pitchFamily="2" charset="0"/>
              </a:rPr>
              <a:t>meet</a:t>
            </a:r>
          </a:p>
          <a:p>
            <a:pPr>
              <a:buFont typeface="Arial" panose="020B0604020202020204" pitchFamily="34" charset="0"/>
              <a:buChar char="•"/>
            </a:pPr>
            <a:r>
              <a:rPr lang="en-GB" sz="1800" dirty="0">
                <a:solidFill>
                  <a:srgbClr val="202124"/>
                </a:solidFill>
                <a:latin typeface="Twinkl Cursive Looped" panose="02000000000000000000" pitchFamily="2" charset="0"/>
              </a:rPr>
              <a:t>have experience of</a:t>
            </a:r>
          </a:p>
          <a:p>
            <a:pPr>
              <a:buFont typeface="Arial" panose="020B0604020202020204" pitchFamily="34" charset="0"/>
              <a:buChar char="•"/>
            </a:pPr>
            <a:r>
              <a:rPr lang="en-GB" sz="1800" dirty="0">
                <a:solidFill>
                  <a:srgbClr val="202124"/>
                </a:solidFill>
                <a:latin typeface="Twinkl Cursive Looped" panose="02000000000000000000" pitchFamily="2" charset="0"/>
              </a:rPr>
              <a:t>come into contact with</a:t>
            </a:r>
          </a:p>
          <a:p>
            <a:pPr>
              <a:buFont typeface="Arial" panose="020B0604020202020204" pitchFamily="34" charset="0"/>
              <a:buChar char="•"/>
            </a:pPr>
            <a:r>
              <a:rPr lang="en-GB" sz="1800" dirty="0">
                <a:solidFill>
                  <a:srgbClr val="202124"/>
                </a:solidFill>
                <a:latin typeface="Twinkl Cursive Looped" panose="02000000000000000000" pitchFamily="2" charset="0"/>
              </a:rPr>
              <a:t>run into</a:t>
            </a:r>
          </a:p>
          <a:p>
            <a:pPr>
              <a:buFont typeface="Arial" panose="020B0604020202020204" pitchFamily="34" charset="0"/>
              <a:buChar char="•"/>
            </a:pPr>
            <a:r>
              <a:rPr lang="en-GB" sz="1800" dirty="0">
                <a:solidFill>
                  <a:srgbClr val="202124"/>
                </a:solidFill>
                <a:latin typeface="Twinkl Cursive Looped" panose="02000000000000000000" pitchFamily="2" charset="0"/>
              </a:rPr>
              <a:t>come across</a:t>
            </a:r>
          </a:p>
          <a:p>
            <a:pPr>
              <a:buFont typeface="Arial" panose="020B0604020202020204" pitchFamily="34" charset="0"/>
              <a:buChar char="•"/>
            </a:pPr>
            <a:r>
              <a:rPr lang="en-GB" sz="1800" dirty="0">
                <a:solidFill>
                  <a:srgbClr val="202124"/>
                </a:solidFill>
                <a:latin typeface="Twinkl Cursive Looped" panose="02000000000000000000" pitchFamily="2" charset="0"/>
              </a:rPr>
              <a:t>come up against</a:t>
            </a:r>
          </a:p>
          <a:p>
            <a:pPr>
              <a:buFont typeface="Arial" panose="020B0604020202020204" pitchFamily="34" charset="0"/>
              <a:buChar char="•"/>
            </a:pPr>
            <a:r>
              <a:rPr lang="en-GB" sz="1800" dirty="0">
                <a:solidFill>
                  <a:srgbClr val="202124"/>
                </a:solidFill>
                <a:latin typeface="Twinkl Cursive Looped" panose="02000000000000000000" pitchFamily="2" charset="0"/>
              </a:rPr>
              <a:t>face</a:t>
            </a:r>
          </a:p>
          <a:p>
            <a:pPr>
              <a:buFont typeface="Arial" panose="020B0604020202020204" pitchFamily="34" charset="0"/>
              <a:buChar char="•"/>
            </a:pPr>
            <a:r>
              <a:rPr lang="en-GB" sz="1800" dirty="0">
                <a:solidFill>
                  <a:srgbClr val="202124"/>
                </a:solidFill>
                <a:latin typeface="Twinkl Cursive Looped" panose="02000000000000000000" pitchFamily="2" charset="0"/>
              </a:rPr>
              <a:t>be faced with</a:t>
            </a:r>
          </a:p>
          <a:p>
            <a:pPr>
              <a:buFont typeface="Arial" panose="020B0604020202020204" pitchFamily="34" charset="0"/>
              <a:buChar char="•"/>
            </a:pPr>
            <a:r>
              <a:rPr lang="en-GB" sz="1800" dirty="0">
                <a:solidFill>
                  <a:srgbClr val="202124"/>
                </a:solidFill>
                <a:latin typeface="Twinkl Cursive Looped" panose="02000000000000000000" pitchFamily="2" charset="0"/>
              </a:rPr>
              <a:t>confront</a:t>
            </a:r>
            <a:endParaRPr lang="en-GB" sz="1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801314"/>
          </a:xfrm>
          <a:prstGeom prst="rect">
            <a:avLst/>
          </a:prstGeom>
          <a:noFill/>
        </p:spPr>
        <p:txBody>
          <a:bodyPr wrap="square" rtlCol="0">
            <a:spAutoFit/>
          </a:bodyPr>
          <a:lstStyle/>
          <a:p>
            <a:r>
              <a:rPr lang="en-GB" sz="6600" dirty="0">
                <a:latin typeface="Twinkl Cursive Looped" panose="02000000000000000000" pitchFamily="2" charset="0"/>
              </a:rPr>
              <a:t>Words linked to question…</a:t>
            </a:r>
          </a:p>
          <a:p>
            <a:pPr>
              <a:buFont typeface="Arial" panose="020B0604020202020204" pitchFamily="34" charset="0"/>
              <a:buChar char="•"/>
            </a:pPr>
            <a:r>
              <a:rPr lang="en-GB" sz="2000" dirty="0">
                <a:latin typeface="Twinkl Cursive Looped" panose="02000000000000000000" pitchFamily="2" charset="0"/>
              </a:rPr>
              <a:t> inquiry</a:t>
            </a:r>
          </a:p>
          <a:p>
            <a:pPr>
              <a:buFont typeface="Arial" panose="020B0604020202020204" pitchFamily="34" charset="0"/>
              <a:buChar char="•"/>
            </a:pPr>
            <a:r>
              <a:rPr lang="en-GB" sz="2000" dirty="0">
                <a:latin typeface="Twinkl Cursive Looped" panose="02000000000000000000" pitchFamily="2" charset="0"/>
              </a:rPr>
              <a:t>query</a:t>
            </a:r>
          </a:p>
          <a:p>
            <a:pPr>
              <a:buFont typeface="Arial" panose="020B0604020202020204" pitchFamily="34" charset="0"/>
              <a:buChar char="•"/>
            </a:pPr>
            <a:r>
              <a:rPr lang="en-GB" sz="2000" dirty="0">
                <a:latin typeface="Twinkl Cursive Looped" panose="02000000000000000000" pitchFamily="2" charset="0"/>
              </a:rPr>
              <a:t>interrogation</a:t>
            </a:r>
          </a:p>
          <a:p>
            <a:pPr>
              <a:buFont typeface="Arial" panose="020B0604020202020204" pitchFamily="34" charset="0"/>
              <a:buChar char="•"/>
            </a:pPr>
            <a:r>
              <a:rPr lang="en-GB" sz="2000" dirty="0">
                <a:latin typeface="Twinkl Cursive Looped" panose="02000000000000000000" pitchFamily="2" charset="0"/>
              </a:rPr>
              <a:t>examination</a:t>
            </a:r>
          </a:p>
          <a:p>
            <a:pPr>
              <a:buFont typeface="Arial" panose="020B0604020202020204" pitchFamily="34" charset="0"/>
              <a:buChar char="•"/>
            </a:pPr>
            <a:r>
              <a:rPr lang="en-GB" sz="2000" dirty="0">
                <a:latin typeface="Twinkl Cursive Looped" panose="02000000000000000000" pitchFamily="2" charset="0"/>
              </a:rPr>
              <a:t>quiz</a:t>
            </a:r>
          </a:p>
          <a:p>
            <a:pPr>
              <a:buFont typeface="Arial" panose="020B0604020202020204" pitchFamily="34" charset="0"/>
              <a:buChar char="•"/>
            </a:pPr>
            <a:r>
              <a:rPr lang="en-GB" sz="2000" dirty="0">
                <a:latin typeface="Twinkl Cursive Looped" panose="02000000000000000000" pitchFamily="2" charset="0"/>
              </a:rPr>
              <a:t>quizzing</a:t>
            </a:r>
          </a:p>
          <a:p>
            <a:pPr>
              <a:buFont typeface="Arial" panose="020B0604020202020204" pitchFamily="34" charset="0"/>
              <a:buChar char="•"/>
            </a:pPr>
            <a:r>
              <a:rPr lang="en-GB" sz="2000" dirty="0">
                <a:latin typeface="Twinkl Cursive Looped" panose="02000000000000000000" pitchFamily="2" charset="0"/>
              </a:rPr>
              <a:t>verb</a:t>
            </a:r>
          </a:p>
          <a:p>
            <a:pPr>
              <a:buFont typeface="Arial" panose="020B0604020202020204" pitchFamily="34" charset="0"/>
              <a:buChar char="•"/>
            </a:pPr>
            <a:r>
              <a:rPr lang="en-GB" sz="2000" dirty="0">
                <a:latin typeface="Twinkl Cursive Looped" panose="02000000000000000000" pitchFamily="2" charset="0"/>
              </a:rPr>
              <a:t>interrogate</a:t>
            </a:r>
          </a:p>
          <a:p>
            <a:pPr>
              <a:buFont typeface="Arial" panose="020B0604020202020204" pitchFamily="34" charset="0"/>
              <a:buChar char="•"/>
            </a:pPr>
            <a:r>
              <a:rPr lang="en-GB" sz="2000" dirty="0">
                <a:latin typeface="Twinkl Cursive Looped" panose="02000000000000000000" pitchFamily="2" charset="0"/>
              </a:rPr>
              <a:t>ask questions of</a:t>
            </a:r>
          </a:p>
          <a:p>
            <a:pPr>
              <a:buFont typeface="Arial" panose="020B0604020202020204" pitchFamily="34" charset="0"/>
              <a:buChar char="•"/>
            </a:pPr>
            <a:r>
              <a:rPr lang="en-GB" sz="2000" dirty="0">
                <a:latin typeface="Twinkl Cursive Looped" panose="02000000000000000000" pitchFamily="2" charset="0"/>
              </a:rPr>
              <a:t>put questions to</a:t>
            </a:r>
          </a:p>
          <a:p>
            <a:pPr>
              <a:buFont typeface="Arial" panose="020B0604020202020204" pitchFamily="34" charset="0"/>
              <a:buChar char="•"/>
            </a:pPr>
            <a:r>
              <a:rPr lang="en-GB" sz="2000" dirty="0">
                <a:latin typeface="Twinkl Cursive Looped" panose="02000000000000000000" pitchFamily="2" charset="0"/>
              </a:rPr>
              <a:t>cross-examine</a:t>
            </a:r>
          </a:p>
          <a:p>
            <a:pPr>
              <a:buFont typeface="Arial" panose="020B0604020202020204" pitchFamily="34" charset="0"/>
              <a:buChar char="•"/>
            </a:pPr>
            <a:r>
              <a:rPr lang="en-GB" sz="2000" dirty="0">
                <a:latin typeface="Twinkl Cursive Looped" panose="02000000000000000000" pitchFamily="2" charset="0"/>
              </a:rPr>
              <a:t>cross-question</a:t>
            </a:r>
          </a:p>
        </p:txBody>
      </p:sp>
      <p:sp>
        <p:nvSpPr>
          <p:cNvPr id="4" name="TextBox 3">
            <a:extLst>
              <a:ext uri="{FF2B5EF4-FFF2-40B4-BE49-F238E27FC236}">
                <a16:creationId xmlns:a16="http://schemas.microsoft.com/office/drawing/2014/main" id="{DF843419-9C6D-E006-A927-A73CB6730333}"/>
              </a:ext>
            </a:extLst>
          </p:cNvPr>
          <p:cNvSpPr txBox="1"/>
          <p:nvPr/>
        </p:nvSpPr>
        <p:spPr>
          <a:xfrm>
            <a:off x="5563830" y="2355021"/>
            <a:ext cx="6201696" cy="3416320"/>
          </a:xfrm>
          <a:prstGeom prst="rect">
            <a:avLst/>
          </a:prstGeom>
          <a:noFill/>
        </p:spPr>
        <p:txBody>
          <a:bodyPr wrap="square">
            <a:spAutoFit/>
          </a:bodyPr>
          <a:lstStyle/>
          <a:p>
            <a:pPr>
              <a:buFont typeface="Arial" panose="020B0604020202020204" pitchFamily="34" charset="0"/>
              <a:buChar char="•"/>
            </a:pPr>
            <a:endParaRPr lang="en-GB" sz="1800" dirty="0">
              <a:latin typeface="Twinkl Cursive Looped" panose="02000000000000000000" pitchFamily="2" charset="0"/>
            </a:endParaRPr>
          </a:p>
          <a:p>
            <a:pPr>
              <a:buFont typeface="Arial" panose="020B0604020202020204" pitchFamily="34" charset="0"/>
              <a:buChar char="•"/>
            </a:pPr>
            <a:r>
              <a:rPr lang="en-GB" sz="1800" dirty="0">
                <a:latin typeface="Twinkl Cursive Looped" panose="02000000000000000000" pitchFamily="2" charset="0"/>
              </a:rPr>
              <a:t>quiz</a:t>
            </a:r>
          </a:p>
          <a:p>
            <a:pPr>
              <a:buFont typeface="Arial" panose="020B0604020202020204" pitchFamily="34" charset="0"/>
              <a:buChar char="•"/>
            </a:pPr>
            <a:r>
              <a:rPr lang="en-GB" sz="1800" dirty="0">
                <a:latin typeface="Twinkl Cursive Looped" panose="02000000000000000000" pitchFamily="2" charset="0"/>
              </a:rPr>
              <a:t>probe</a:t>
            </a:r>
          </a:p>
          <a:p>
            <a:pPr>
              <a:buFont typeface="Arial" panose="020B0604020202020204" pitchFamily="34" charset="0"/>
              <a:buChar char="•"/>
            </a:pPr>
            <a:r>
              <a:rPr lang="en-GB" sz="1800" dirty="0">
                <a:latin typeface="Twinkl Cursive Looped" panose="02000000000000000000" pitchFamily="2" charset="0"/>
              </a:rPr>
              <a:t>canvass</a:t>
            </a:r>
          </a:p>
          <a:p>
            <a:pPr>
              <a:buFont typeface="Arial" panose="020B0604020202020204" pitchFamily="34" charset="0"/>
              <a:buChar char="•"/>
            </a:pPr>
            <a:r>
              <a:rPr lang="en-GB" sz="1800" dirty="0">
                <a:latin typeface="Twinkl Cursive Looped" panose="02000000000000000000" pitchFamily="2" charset="0"/>
              </a:rPr>
              <a:t>catechize</a:t>
            </a:r>
          </a:p>
          <a:p>
            <a:pPr>
              <a:buFont typeface="Arial" panose="020B0604020202020204" pitchFamily="34" charset="0"/>
              <a:buChar char="•"/>
            </a:pPr>
            <a:r>
              <a:rPr lang="en-GB" sz="1800" dirty="0">
                <a:latin typeface="Twinkl Cursive Looped" panose="02000000000000000000" pitchFamily="2" charset="0"/>
              </a:rPr>
              <a:t>interview</a:t>
            </a:r>
          </a:p>
          <a:p>
            <a:pPr>
              <a:buFont typeface="Arial" panose="020B0604020202020204" pitchFamily="34" charset="0"/>
              <a:buChar char="•"/>
            </a:pPr>
            <a:r>
              <a:rPr lang="en-GB" sz="1800" dirty="0">
                <a:latin typeface="Twinkl Cursive Looped" panose="02000000000000000000" pitchFamily="2" charset="0"/>
              </a:rPr>
              <a:t>debrief</a:t>
            </a:r>
          </a:p>
          <a:p>
            <a:pPr>
              <a:buFont typeface="Arial" panose="020B0604020202020204" pitchFamily="34" charset="0"/>
              <a:buChar char="•"/>
            </a:pPr>
            <a:r>
              <a:rPr lang="en-GB" sz="1800" dirty="0">
                <a:latin typeface="Twinkl Cursive Looped" panose="02000000000000000000" pitchFamily="2" charset="0"/>
              </a:rPr>
              <a:t>sound out</a:t>
            </a:r>
          </a:p>
          <a:p>
            <a:pPr>
              <a:buFont typeface="Arial" panose="020B0604020202020204" pitchFamily="34" charset="0"/>
              <a:buChar char="•"/>
            </a:pPr>
            <a:r>
              <a:rPr lang="en-GB" sz="1800" dirty="0">
                <a:latin typeface="Twinkl Cursive Looped" panose="02000000000000000000" pitchFamily="2" charset="0"/>
              </a:rPr>
              <a:t>examine</a:t>
            </a:r>
          </a:p>
          <a:p>
            <a:pPr>
              <a:buFont typeface="Arial" panose="020B0604020202020204" pitchFamily="34" charset="0"/>
              <a:buChar char="•"/>
            </a:pPr>
            <a:r>
              <a:rPr lang="en-GB" sz="1800" dirty="0">
                <a:latin typeface="Twinkl Cursive Looped" panose="02000000000000000000" pitchFamily="2" charset="0"/>
              </a:rPr>
              <a:t>give the third degree to</a:t>
            </a:r>
          </a:p>
          <a:p>
            <a:pPr>
              <a:buFont typeface="Arial" panose="020B0604020202020204" pitchFamily="34" charset="0"/>
              <a:buChar char="•"/>
            </a:pPr>
            <a:r>
              <a:rPr lang="en-GB" sz="1800" dirty="0">
                <a:latin typeface="Twinkl Cursive Looped" panose="02000000000000000000" pitchFamily="2" charset="0"/>
              </a:rPr>
              <a:t>grill</a:t>
            </a:r>
          </a:p>
          <a:p>
            <a:pPr>
              <a:buFont typeface="Arial" panose="020B0604020202020204" pitchFamily="34" charset="0"/>
              <a:buChar char="•"/>
            </a:pPr>
            <a:r>
              <a:rPr lang="en-GB" sz="1800" dirty="0">
                <a:latin typeface="Twinkl Cursive Looped" panose="02000000000000000000" pitchFamily="2" charset="0"/>
              </a:rPr>
              <a:t>pump</a:t>
            </a:r>
            <a:endParaRPr lang="en-GB" dirty="0"/>
          </a:p>
        </p:txBody>
      </p:sp>
    </p:spTree>
    <p:extLst>
      <p:ext uri="{BB962C8B-B14F-4D97-AF65-F5344CB8AC3E}">
        <p14:creationId xmlns:p14="http://schemas.microsoft.com/office/powerpoint/2010/main" val="402801683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797510"/>
            <a:ext cx="11740242" cy="5262979"/>
          </a:xfrm>
          <a:prstGeom prst="rect">
            <a:avLst/>
          </a:prstGeom>
          <a:noFill/>
        </p:spPr>
        <p:txBody>
          <a:bodyPr wrap="square" rtlCol="0">
            <a:spAutoFit/>
          </a:bodyPr>
          <a:lstStyle/>
          <a:p>
            <a:r>
              <a:rPr lang="en-GB" sz="4800" dirty="0">
                <a:latin typeface="Twinkl Cursive Looped" panose="02000000000000000000" pitchFamily="2" charset="0"/>
              </a:rPr>
              <a:t>Common errors with experience and question:</a:t>
            </a:r>
          </a:p>
          <a:p>
            <a:pPr>
              <a:buFont typeface="Arial" panose="020B0604020202020204" pitchFamily="34" charset="0"/>
              <a:buChar char="•"/>
            </a:pPr>
            <a:r>
              <a:rPr lang="en-GB" sz="4000" dirty="0">
                <a:latin typeface="Twinkl Cursive Looped" panose="02000000000000000000" pitchFamily="2" charset="0"/>
              </a:rPr>
              <a:t>experience</a:t>
            </a:r>
          </a:p>
          <a:p>
            <a:r>
              <a:rPr lang="en-GB" sz="4000" dirty="0">
                <a:latin typeface="Twinkl Cursive Looped" panose="02000000000000000000" pitchFamily="2" charset="0"/>
              </a:rPr>
              <a:t>missing </a:t>
            </a:r>
            <a:r>
              <a:rPr lang="en-GB" sz="4000" dirty="0" err="1">
                <a:latin typeface="Twinkl Cursive Looped" panose="02000000000000000000" pitchFamily="2" charset="0"/>
              </a:rPr>
              <a:t>i</a:t>
            </a:r>
            <a:r>
              <a:rPr lang="en-GB" sz="4000" dirty="0">
                <a:latin typeface="Twinkl Cursive Looped" panose="02000000000000000000" pitchFamily="2" charset="0"/>
              </a:rPr>
              <a:t> in experience – </a:t>
            </a:r>
            <a:r>
              <a:rPr lang="en-GB" sz="4000" b="1" dirty="0" err="1">
                <a:latin typeface="Twinkl Cursive Looped" panose="02000000000000000000" pitchFamily="2" charset="0"/>
              </a:rPr>
              <a:t>experence</a:t>
            </a:r>
            <a:endParaRPr lang="en-GB" sz="4000" b="1" dirty="0">
              <a:latin typeface="Twinkl Cursive Looped" panose="02000000000000000000" pitchFamily="2" charset="0"/>
            </a:endParaRPr>
          </a:p>
          <a:p>
            <a:r>
              <a:rPr lang="en-GB" sz="4000" dirty="0">
                <a:latin typeface="Twinkl Cursive Looped" panose="02000000000000000000" pitchFamily="2" charset="0"/>
              </a:rPr>
              <a:t>-</a:t>
            </a:r>
            <a:r>
              <a:rPr lang="en-GB" sz="4000" dirty="0" err="1">
                <a:latin typeface="Twinkl Cursive Looped" panose="02000000000000000000" pitchFamily="2" charset="0"/>
              </a:rPr>
              <a:t>ce</a:t>
            </a:r>
            <a:r>
              <a:rPr lang="en-GB" sz="4000" dirty="0">
                <a:latin typeface="Twinkl Cursive Looped" panose="02000000000000000000" pitchFamily="2" charset="0"/>
              </a:rPr>
              <a:t> not –se – </a:t>
            </a:r>
            <a:r>
              <a:rPr lang="en-GB" sz="4000" dirty="0" err="1">
                <a:latin typeface="Twinkl Cursive Looped" panose="02000000000000000000" pitchFamily="2" charset="0"/>
              </a:rPr>
              <a:t>experiense</a:t>
            </a:r>
            <a:endParaRPr lang="en-GB" sz="4000" dirty="0">
              <a:latin typeface="Twinkl Cursive Looped" panose="02000000000000000000" pitchFamily="2" charset="0"/>
            </a:endParaRPr>
          </a:p>
          <a:p>
            <a:pPr>
              <a:buFont typeface="Arial" panose="020B0604020202020204" pitchFamily="34" charset="0"/>
              <a:buChar char="•"/>
            </a:pPr>
            <a:r>
              <a:rPr lang="en-GB" sz="4000" dirty="0">
                <a:latin typeface="Twinkl Cursive Looped" panose="02000000000000000000" pitchFamily="2" charset="0"/>
              </a:rPr>
              <a:t>question</a:t>
            </a:r>
          </a:p>
          <a:p>
            <a:r>
              <a:rPr lang="en-GB" sz="4000" dirty="0">
                <a:latin typeface="Twinkl Cursive Looped" panose="02000000000000000000" pitchFamily="2" charset="0"/>
              </a:rPr>
              <a:t>missing u in question – </a:t>
            </a:r>
            <a:r>
              <a:rPr lang="en-GB" sz="4000" b="1" dirty="0" err="1">
                <a:latin typeface="Twinkl Cursive Looped" panose="02000000000000000000" pitchFamily="2" charset="0"/>
              </a:rPr>
              <a:t>qestion</a:t>
            </a:r>
            <a:endParaRPr lang="en-GB" sz="4000" b="1" dirty="0">
              <a:latin typeface="Twinkl Cursive Looped" panose="02000000000000000000" pitchFamily="2" charset="0"/>
            </a:endParaRPr>
          </a:p>
          <a:p>
            <a:r>
              <a:rPr lang="en-GB" sz="4000" dirty="0" err="1">
                <a:latin typeface="Twinkl Cursive Looped" panose="02000000000000000000" pitchFamily="2" charset="0"/>
              </a:rPr>
              <a:t>shon</a:t>
            </a:r>
            <a:r>
              <a:rPr lang="en-GB" sz="4000" dirty="0">
                <a:latin typeface="Twinkl Cursive Looped" panose="02000000000000000000" pitchFamily="2" charset="0"/>
              </a:rPr>
              <a:t> or –</a:t>
            </a:r>
            <a:r>
              <a:rPr lang="en-GB" sz="4000" dirty="0" err="1">
                <a:latin typeface="Twinkl Cursive Looped" panose="02000000000000000000" pitchFamily="2" charset="0"/>
              </a:rPr>
              <a:t>sion</a:t>
            </a:r>
            <a:r>
              <a:rPr lang="en-GB" sz="4000" dirty="0">
                <a:latin typeface="Twinkl Cursive Looped" panose="02000000000000000000" pitchFamily="2" charset="0"/>
              </a:rPr>
              <a:t> rather than –</a:t>
            </a:r>
            <a:r>
              <a:rPr lang="en-GB" sz="4000" dirty="0" err="1">
                <a:latin typeface="Twinkl Cursive Looped" panose="02000000000000000000" pitchFamily="2" charset="0"/>
              </a:rPr>
              <a:t>tion</a:t>
            </a:r>
            <a:r>
              <a:rPr lang="en-GB" sz="4000" dirty="0">
                <a:latin typeface="Twinkl Cursive Looped" panose="02000000000000000000" pitchFamily="2" charset="0"/>
              </a:rPr>
              <a:t> – </a:t>
            </a:r>
            <a:r>
              <a:rPr lang="en-GB" sz="4000" b="1" dirty="0" err="1">
                <a:latin typeface="Twinkl Cursive Looped" panose="02000000000000000000" pitchFamily="2" charset="0"/>
              </a:rPr>
              <a:t>queshon</a:t>
            </a:r>
            <a:r>
              <a:rPr lang="en-GB" sz="4000" b="1" dirty="0">
                <a:latin typeface="Twinkl Cursive Looped" panose="02000000000000000000" pitchFamily="2" charset="0"/>
              </a:rPr>
              <a:t>, </a:t>
            </a:r>
            <a:r>
              <a:rPr lang="en-GB" sz="4000" b="1" dirty="0" err="1">
                <a:latin typeface="Twinkl Cursive Looped" panose="02000000000000000000" pitchFamily="2" charset="0"/>
              </a:rPr>
              <a:t>quesion</a:t>
            </a:r>
            <a:endParaRPr lang="en-GB" sz="4000" b="1" dirty="0">
              <a:latin typeface="Twinkl Cursive Looped" panose="02000000000000000000" pitchFamily="2" charset="0"/>
            </a:endParaRPr>
          </a:p>
        </p:txBody>
      </p:sp>
    </p:spTree>
    <p:extLst>
      <p:ext uri="{BB962C8B-B14F-4D97-AF65-F5344CB8AC3E}">
        <p14:creationId xmlns:p14="http://schemas.microsoft.com/office/powerpoint/2010/main" val="415218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071128" y="3723357"/>
            <a:ext cx="214083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hone Cartoon, PNG, 1200x1200px, 4g Lte, Apple Iphone 6, Apple, Cellular  Network, Communication Device Download Free">
            <a:extLst>
              <a:ext uri="{FF2B5EF4-FFF2-40B4-BE49-F238E27FC236}">
                <a16:creationId xmlns:a16="http://schemas.microsoft.com/office/drawing/2014/main" id="{909A4F8B-1367-ACC9-4FC4-5EE9203CB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95" y="30166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509371" y="3641272"/>
            <a:ext cx="171444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ow Playing Phonics Games can Improve your Child's Reading - Busy Things  Blog">
            <a:extLst>
              <a:ext uri="{FF2B5EF4-FFF2-40B4-BE49-F238E27FC236}">
                <a16:creationId xmlns:a16="http://schemas.microsoft.com/office/drawing/2014/main" id="{728913B6-A5CA-EC73-13ED-53EE507A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82" y="38767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microphone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87441" y="3624943"/>
            <a:ext cx="2065178"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BD5ACA2-E62B-E96A-ADC8-623A636FF17F}"/>
              </a:ext>
            </a:extLst>
          </p:cNvPr>
          <p:cNvPicPr>
            <a:picLocks noChangeAspect="1"/>
          </p:cNvPicPr>
          <p:nvPr/>
        </p:nvPicPr>
        <p:blipFill>
          <a:blip r:embed="rId2"/>
          <a:stretch>
            <a:fillRect/>
          </a:stretch>
        </p:blipFill>
        <p:spPr>
          <a:xfrm>
            <a:off x="592203" y="295956"/>
            <a:ext cx="798069" cy="2527220"/>
          </a:xfrm>
          <a:prstGeom prst="rect">
            <a:avLst/>
          </a:prstGeom>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724400"/>
            <a:ext cx="12192000" cy="213360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–a </a:t>
            </a:r>
            <a:r>
              <a:rPr lang="en-GB" dirty="0" err="1">
                <a:latin typeface="Twinkl Cursive Looped" panose="02000000000000000000" pitchFamily="2" charset="0"/>
              </a:rPr>
              <a:t>a</a:t>
            </a:r>
            <a:r>
              <a:rPr lang="en-GB" dirty="0">
                <a:latin typeface="Twinkl Cursive Looped" panose="02000000000000000000" pitchFamily="2" charset="0"/>
              </a:rPr>
              <a:t> portable, electronic telephone device</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6146" name="Picture 2" descr="Phone Cartoon, PNG, 1200x1200px, 4g Lte, Apple Iphone 6, Apple, Cellular  Network, Communication Device Download Free">
            <a:extLst>
              <a:ext uri="{FF2B5EF4-FFF2-40B4-BE49-F238E27FC236}">
                <a16:creationId xmlns:a16="http://schemas.microsoft.com/office/drawing/2014/main" id="{A36456EA-D5E6-4E00-8B0A-8FE2C5D30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95" y="301669"/>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8FCBDD-E3D3-A0B7-BC1F-BE10EF65EC7D}"/>
              </a:ext>
            </a:extLst>
          </p:cNvPr>
          <p:cNvSpPr txBox="1"/>
          <p:nvPr/>
        </p:nvSpPr>
        <p:spPr>
          <a:xfrm>
            <a:off x="4465074" y="271569"/>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phone</a:t>
            </a:r>
            <a:endParaRPr lang="en-GB" dirty="0"/>
          </a:p>
        </p:txBody>
      </p:sp>
      <p:sp>
        <p:nvSpPr>
          <p:cNvPr id="10" name="TextBox 9">
            <a:extLst>
              <a:ext uri="{FF2B5EF4-FFF2-40B4-BE49-F238E27FC236}">
                <a16:creationId xmlns:a16="http://schemas.microsoft.com/office/drawing/2014/main" id="{5491ADE3-66DA-D16F-5111-1E7A17CEE143}"/>
              </a:ext>
            </a:extLst>
          </p:cNvPr>
          <p:cNvSpPr txBox="1"/>
          <p:nvPr/>
        </p:nvSpPr>
        <p:spPr>
          <a:xfrm>
            <a:off x="4646422" y="2765206"/>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8321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05076"/>
            <a:ext cx="10515600" cy="1653436"/>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sz="4900" dirty="0">
                <a:latin typeface="Twinkl Cursive Looped" panose="02000000000000000000" pitchFamily="2" charset="0"/>
              </a:rPr>
              <a:t>Definition - a method of teaching people to read by correlating sounds with symbols in an alphabetic writing system.</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25911" y="2967335"/>
            <a:ext cx="2568063"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pic>
        <p:nvPicPr>
          <p:cNvPr id="7170" name="Picture 2" descr="How Playing Phonics Games can Improve your Child's Reading - Busy Things  Blog">
            <a:extLst>
              <a:ext uri="{FF2B5EF4-FFF2-40B4-BE49-F238E27FC236}">
                <a16:creationId xmlns:a16="http://schemas.microsoft.com/office/drawing/2014/main" id="{6973F5B6-0873-408F-816B-E837DC289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6" y="200349"/>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3CA1C8-23F6-A2B8-C368-1C407386FB98}"/>
              </a:ext>
            </a:extLst>
          </p:cNvPr>
          <p:cNvSpPr txBox="1"/>
          <p:nvPr/>
        </p:nvSpPr>
        <p:spPr>
          <a:xfrm>
            <a:off x="4096365" y="38767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phonics</a:t>
            </a:r>
            <a:endParaRPr lang="en-GB" dirty="0"/>
          </a:p>
        </p:txBody>
      </p:sp>
    </p:spTree>
    <p:extLst>
      <p:ext uri="{BB962C8B-B14F-4D97-AF65-F5344CB8AC3E}">
        <p14:creationId xmlns:p14="http://schemas.microsoft.com/office/powerpoint/2010/main" val="2203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7637" y="4494273"/>
            <a:ext cx="12044363" cy="2283752"/>
          </a:xfrm>
        </p:spPr>
        <p:txBody>
          <a:bodyPr>
            <a:normAutofit/>
          </a:bodyPr>
          <a:lstStyle/>
          <a:p>
            <a:pPr algn="ctr"/>
            <a:r>
              <a:rPr lang="en-GB" sz="4000" dirty="0">
                <a:latin typeface="Twinkl Cursive Looped" panose="02000000000000000000" pitchFamily="2" charset="0"/>
              </a:rPr>
              <a:t>Definition - </a:t>
            </a:r>
            <a:r>
              <a:rPr lang="en-GB" sz="4000" dirty="0">
                <a:solidFill>
                  <a:srgbClr val="202124"/>
                </a:solidFill>
                <a:latin typeface="arial" panose="020B0604020202020204" pitchFamily="34" charset="0"/>
              </a:rPr>
              <a:t>an instrument for converting sound waves into electrical energy variations which may then be amplified, transmitted, or recorded.</a:t>
            </a:r>
            <a:endParaRPr lang="en-GB" sz="40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55154" y="2453843"/>
            <a:ext cx="2896020" cy="1015663"/>
          </a:xfrm>
          <a:prstGeom prst="rect">
            <a:avLst/>
          </a:prstGeom>
          <a:noFill/>
        </p:spPr>
        <p:txBody>
          <a:bodyPr wrap="square" rtlCol="0">
            <a:spAutoFit/>
          </a:bodyPr>
          <a:lstStyle/>
          <a:p>
            <a:r>
              <a:rPr lang="en-GB" sz="60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EEF988B2-B753-4C79-8BD1-AFFD579D4E18}"/>
              </a:ext>
            </a:extLst>
          </p:cNvPr>
          <p:cNvPicPr>
            <a:picLocks noChangeAspect="1"/>
          </p:cNvPicPr>
          <p:nvPr/>
        </p:nvPicPr>
        <p:blipFill>
          <a:blip r:embed="rId2"/>
          <a:stretch>
            <a:fillRect/>
          </a:stretch>
        </p:blipFill>
        <p:spPr>
          <a:xfrm>
            <a:off x="592203" y="295956"/>
            <a:ext cx="798069" cy="2527220"/>
          </a:xfrm>
          <a:prstGeom prst="rect">
            <a:avLst/>
          </a:prstGeom>
        </p:spPr>
      </p:pic>
      <p:sp>
        <p:nvSpPr>
          <p:cNvPr id="7" name="TextBox 6">
            <a:extLst>
              <a:ext uri="{FF2B5EF4-FFF2-40B4-BE49-F238E27FC236}">
                <a16:creationId xmlns:a16="http://schemas.microsoft.com/office/drawing/2014/main" id="{A0561667-4CB3-5204-D872-71FD2B709EB6}"/>
              </a:ext>
            </a:extLst>
          </p:cNvPr>
          <p:cNvSpPr txBox="1"/>
          <p:nvPr/>
        </p:nvSpPr>
        <p:spPr>
          <a:xfrm>
            <a:off x="3576721" y="387049"/>
            <a:ext cx="614270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microphone</a:t>
            </a:r>
            <a:endParaRPr lang="en-GB" dirty="0"/>
          </a:p>
        </p:txBody>
      </p:sp>
    </p:spTree>
    <p:extLst>
      <p:ext uri="{BB962C8B-B14F-4D97-AF65-F5344CB8AC3E}">
        <p14:creationId xmlns:p14="http://schemas.microsoft.com/office/powerpoint/2010/main" val="20294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11017"/>
            <a:ext cx="10515600" cy="27738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few minutes later, the phone rang.</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5" name="Title 1">
            <a:extLst>
              <a:ext uri="{FF2B5EF4-FFF2-40B4-BE49-F238E27FC236}">
                <a16:creationId xmlns:a16="http://schemas.microsoft.com/office/drawing/2014/main" id="{9F73871E-B304-F858-A3C1-762ACDFA1CDD}"/>
              </a:ext>
            </a:extLst>
          </p:cNvPr>
          <p:cNvSpPr txBox="1">
            <a:spLocks/>
          </p:cNvSpPr>
          <p:nvPr/>
        </p:nvSpPr>
        <p:spPr>
          <a:xfrm>
            <a:off x="8797413" y="2462982"/>
            <a:ext cx="2662084" cy="921572"/>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0128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Sally was learning her phonics and could now read some words.</a:t>
            </a:r>
            <a:endParaRPr lang="en-GB" i="1" dirty="0">
              <a:latin typeface="Twinkl Cursive Looped" panose="02000000000000000000" pitchFamily="2" charset="0"/>
            </a:endParaRPr>
          </a:p>
        </p:txBody>
      </p:sp>
      <p:sp>
        <p:nvSpPr>
          <p:cNvPr id="5" name="Title 1">
            <a:extLst>
              <a:ext uri="{FF2B5EF4-FFF2-40B4-BE49-F238E27FC236}">
                <a16:creationId xmlns:a16="http://schemas.microsoft.com/office/drawing/2014/main" id="{408587C4-84EB-B832-F780-04A0242B9266}"/>
              </a:ext>
            </a:extLst>
          </p:cNvPr>
          <p:cNvSpPr txBox="1">
            <a:spLocks/>
          </p:cNvSpPr>
          <p:nvPr/>
        </p:nvSpPr>
        <p:spPr>
          <a:xfrm>
            <a:off x="8428703" y="3031075"/>
            <a:ext cx="2322871"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91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40514"/>
            <a:ext cx="10515600" cy="28373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 A reporter stood behind him pointing a microphone.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5" name="Title 1">
            <a:extLst>
              <a:ext uri="{FF2B5EF4-FFF2-40B4-BE49-F238E27FC236}">
                <a16:creationId xmlns:a16="http://schemas.microsoft.com/office/drawing/2014/main" id="{464C2866-7212-4C57-00AF-F90033A16B1A}"/>
              </a:ext>
            </a:extLst>
          </p:cNvPr>
          <p:cNvSpPr txBox="1">
            <a:spLocks/>
          </p:cNvSpPr>
          <p:nvPr/>
        </p:nvSpPr>
        <p:spPr>
          <a:xfrm>
            <a:off x="5877232" y="2602396"/>
            <a:ext cx="357648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9989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0670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F84A9-5EAD-486B-BB2F-3940FAB2A0CD}"/>
              </a:ext>
            </a:extLst>
          </p:cNvPr>
          <p:cNvPicPr>
            <a:picLocks noChangeAspect="1"/>
          </p:cNvPicPr>
          <p:nvPr/>
        </p:nvPicPr>
        <p:blipFill rotWithShape="1">
          <a:blip r:embed="rId3"/>
          <a:srcRect l="26409" t="19891" r="29965" b="7022"/>
          <a:stretch/>
        </p:blipFill>
        <p:spPr>
          <a:xfrm>
            <a:off x="1648496" y="141645"/>
            <a:ext cx="8216721" cy="6574710"/>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7511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9617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4526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Although the use of the telephone (or phone) has been in existence for many yeas in Skye, the question was raised.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53928-2758-4ECA-AEBD-A1F8F3D50FB4}"/>
              </a:ext>
            </a:extLst>
          </p:cNvPr>
          <p:cNvPicPr>
            <a:picLocks noChangeAspect="1"/>
          </p:cNvPicPr>
          <p:nvPr/>
        </p:nvPicPr>
        <p:blipFill>
          <a:blip r:embed="rId3"/>
          <a:stretch>
            <a:fillRect/>
          </a:stretch>
        </p:blipFill>
        <p:spPr>
          <a:xfrm>
            <a:off x="1986940" y="139923"/>
            <a:ext cx="8218120" cy="6578154"/>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9857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74383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69052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6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223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834544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371244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acclimatisation</a:t>
            </a:r>
          </a:p>
        </p:txBody>
      </p:sp>
      <p:sp>
        <p:nvSpPr>
          <p:cNvPr id="3" name="Rectangle 2">
            <a:extLst>
              <a:ext uri="{FF2B5EF4-FFF2-40B4-BE49-F238E27FC236}">
                <a16:creationId xmlns:a16="http://schemas.microsoft.com/office/drawing/2014/main" id="{13BB5EC0-7A96-4D29-A835-6FAE896C31A4}"/>
              </a:ext>
            </a:extLst>
          </p:cNvPr>
          <p:cNvSpPr/>
          <p:nvPr/>
        </p:nvSpPr>
        <p:spPr>
          <a:xfrm>
            <a:off x="7202466" y="3429000"/>
            <a:ext cx="1803748"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5 steps to create an acclimatization plan | Total Landscape Care">
            <a:extLst>
              <a:ext uri="{FF2B5EF4-FFF2-40B4-BE49-F238E27FC236}">
                <a16:creationId xmlns:a16="http://schemas.microsoft.com/office/drawing/2014/main" id="{7477E323-EB2A-41C5-9553-451B87BD2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08" y="495627"/>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population</a:t>
            </a:r>
          </a:p>
        </p:txBody>
      </p:sp>
      <p:sp>
        <p:nvSpPr>
          <p:cNvPr id="3" name="Rectangle 2">
            <a:extLst>
              <a:ext uri="{FF2B5EF4-FFF2-40B4-BE49-F238E27FC236}">
                <a16:creationId xmlns:a16="http://schemas.microsoft.com/office/drawing/2014/main" id="{0366E0B6-702E-4814-82C6-08CA2D13F3C9}"/>
              </a:ext>
            </a:extLst>
          </p:cNvPr>
          <p:cNvSpPr/>
          <p:nvPr/>
        </p:nvSpPr>
        <p:spPr>
          <a:xfrm>
            <a:off x="6187858" y="3673929"/>
            <a:ext cx="18413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Population growth cartoon Cut Out Stock Images &amp; Pictures - Alamy">
            <a:extLst>
              <a:ext uri="{FF2B5EF4-FFF2-40B4-BE49-F238E27FC236}">
                <a16:creationId xmlns:a16="http://schemas.microsoft.com/office/drawing/2014/main" id="{1880A8F4-267D-411D-A6B5-1365EC231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0"/>
          <a:stretch/>
        </p:blipFill>
        <p:spPr bwMode="auto">
          <a:xfrm>
            <a:off x="700480" y="523353"/>
            <a:ext cx="2047875" cy="208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0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determination</a:t>
            </a:r>
          </a:p>
        </p:txBody>
      </p:sp>
      <p:sp>
        <p:nvSpPr>
          <p:cNvPr id="3" name="Rectangle 2">
            <a:extLst>
              <a:ext uri="{FF2B5EF4-FFF2-40B4-BE49-F238E27FC236}">
                <a16:creationId xmlns:a16="http://schemas.microsoft.com/office/drawing/2014/main" id="{0366E0B6-702E-4814-82C6-08CA2D13F3C9}"/>
              </a:ext>
            </a:extLst>
          </p:cNvPr>
          <p:cNvSpPr/>
          <p:nvPr/>
        </p:nvSpPr>
        <p:spPr>
          <a:xfrm>
            <a:off x="6663846" y="3673929"/>
            <a:ext cx="1803749"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10" name="Picture 2" descr="Running Nuthead spirit strong determination hand drawn cartoon Stock Vector  | Adobe Stock">
            <a:extLst>
              <a:ext uri="{FF2B5EF4-FFF2-40B4-BE49-F238E27FC236}">
                <a16:creationId xmlns:a16="http://schemas.microsoft.com/office/drawing/2014/main" id="{4A1C8BC7-0151-4D4B-AD32-AD38694F1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68" y="3407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Word families – phone</a:t>
            </a:r>
          </a:p>
        </p:txBody>
      </p:sp>
    </p:spTree>
    <p:extLst>
      <p:ext uri="{BB962C8B-B14F-4D97-AF65-F5344CB8AC3E}">
        <p14:creationId xmlns:p14="http://schemas.microsoft.com/office/powerpoint/2010/main" val="3345376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telephone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699341" y="3698304"/>
            <a:ext cx="197911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ow To Draw A Cartoon Telephone With A Large Screen">
            <a:extLst>
              <a:ext uri="{FF2B5EF4-FFF2-40B4-BE49-F238E27FC236}">
                <a16:creationId xmlns:a16="http://schemas.microsoft.com/office/drawing/2014/main" id="{D3F5143B-87C6-059A-B1AA-D33025A01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3102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96000" y="3641272"/>
            <a:ext cx="1970761"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lever Illustrations Of Words That Sound the Same in English">
            <a:extLst>
              <a:ext uri="{FF2B5EF4-FFF2-40B4-BE49-F238E27FC236}">
                <a16:creationId xmlns:a16="http://schemas.microsoft.com/office/drawing/2014/main" id="{04D17503-3B38-9DB5-9013-DED4F561C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 y="827649"/>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1619" y="3520519"/>
            <a:ext cx="12088761" cy="3346146"/>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Definition - a system for transmitting voices over a distance using wire or radio, by converting acoustic vibrations to electrical signals.</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79539" y="2250602"/>
            <a:ext cx="2095499"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0482" name="Picture 2" descr="How To Draw A Cartoon Telephone With A Large Screen">
            <a:extLst>
              <a:ext uri="{FF2B5EF4-FFF2-40B4-BE49-F238E27FC236}">
                <a16:creationId xmlns:a16="http://schemas.microsoft.com/office/drawing/2014/main" id="{30451F83-4D41-4CA4-8AEE-8D489CA13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3102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0319A0-3D12-6224-51CD-DE33D8CADEE2}"/>
              </a:ext>
            </a:extLst>
          </p:cNvPr>
          <p:cNvSpPr txBox="1"/>
          <p:nvPr/>
        </p:nvSpPr>
        <p:spPr>
          <a:xfrm>
            <a:off x="4170107" y="222214"/>
            <a:ext cx="62164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t</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elephone</a:t>
            </a:r>
            <a:endParaRPr lang="en-GB" dirty="0"/>
          </a:p>
        </p:txBody>
      </p:sp>
    </p:spTree>
    <p:extLst>
      <p:ext uri="{BB962C8B-B14F-4D97-AF65-F5344CB8AC3E}">
        <p14:creationId xmlns:p14="http://schemas.microsoft.com/office/powerpoint/2010/main" val="33911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2192000" cy="3896172"/>
          </a:xfrm>
        </p:spPr>
        <p:txBody>
          <a:bodyPr>
            <a:normAutofit/>
          </a:bodyPr>
          <a:lstStyle/>
          <a:p>
            <a:pPr algn="ctr"/>
            <a:r>
              <a:rPr lang="en-GB" sz="5300" dirty="0">
                <a:latin typeface="Twinkl Cursive Looped" panose="02000000000000000000" pitchFamily="2" charset="0"/>
              </a:rPr>
              <a:t>Definition - each of two or more words having the same pronunciation but different meanings, origins, or spelling, for example new and knew.</a:t>
            </a:r>
            <a:endParaRPr lang="en-GB" i="1" dirty="0">
              <a:latin typeface="Twinkl Cursive Looped" panose="02000000000000000000" pitchFamily="2" charset="0"/>
            </a:endParaRPr>
          </a:p>
        </p:txBody>
      </p:sp>
      <p:pic>
        <p:nvPicPr>
          <p:cNvPr id="21506" name="Picture 2" descr="Clever Illustrations Of Words That Sound the Same in English">
            <a:extLst>
              <a:ext uri="{FF2B5EF4-FFF2-40B4-BE49-F238E27FC236}">
                <a16:creationId xmlns:a16="http://schemas.microsoft.com/office/drawing/2014/main" id="{33C16806-AB5C-42E5-AF5B-9B358596A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 y="176296"/>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B8D9EE-7731-F3B0-7239-41E59CEEFC9F}"/>
              </a:ext>
            </a:extLst>
          </p:cNvPr>
          <p:cNvSpPr txBox="1"/>
          <p:nvPr/>
        </p:nvSpPr>
        <p:spPr>
          <a:xfrm>
            <a:off x="4096365" y="30333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homophone</a:t>
            </a:r>
            <a:endParaRPr lang="en-GB" dirty="0"/>
          </a:p>
        </p:txBody>
      </p:sp>
      <p:sp>
        <p:nvSpPr>
          <p:cNvPr id="8" name="TextBox 7">
            <a:extLst>
              <a:ext uri="{FF2B5EF4-FFF2-40B4-BE49-F238E27FC236}">
                <a16:creationId xmlns:a16="http://schemas.microsoft.com/office/drawing/2014/main" id="{FDB8ED8E-737E-9564-F558-B4F7ADAFBC72}"/>
              </a:ext>
            </a:extLst>
          </p:cNvPr>
          <p:cNvSpPr txBox="1"/>
          <p:nvPr/>
        </p:nvSpPr>
        <p:spPr>
          <a:xfrm>
            <a:off x="4538817" y="206516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6694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telephone rang many times during the morning.</a:t>
            </a:r>
            <a:endParaRPr lang="en-GB" i="1" dirty="0"/>
          </a:p>
        </p:txBody>
      </p:sp>
      <p:sp>
        <p:nvSpPr>
          <p:cNvPr id="3" name="Title 1">
            <a:extLst>
              <a:ext uri="{FF2B5EF4-FFF2-40B4-BE49-F238E27FC236}">
                <a16:creationId xmlns:a16="http://schemas.microsoft.com/office/drawing/2014/main" id="{6FBCAA34-A8ED-CDFB-A43A-4BCFA996ED7D}"/>
              </a:ext>
            </a:extLst>
          </p:cNvPr>
          <p:cNvSpPr txBox="1">
            <a:spLocks/>
          </p:cNvSpPr>
          <p:nvPr/>
        </p:nvSpPr>
        <p:spPr>
          <a:xfrm>
            <a:off x="2470354" y="3031075"/>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There discovered many homophones in the text that we were reading.</a:t>
            </a:r>
            <a:endParaRPr lang="en-GB" i="1" dirty="0"/>
          </a:p>
        </p:txBody>
      </p:sp>
      <p:sp>
        <p:nvSpPr>
          <p:cNvPr id="3" name="Title 1">
            <a:extLst>
              <a:ext uri="{FF2B5EF4-FFF2-40B4-BE49-F238E27FC236}">
                <a16:creationId xmlns:a16="http://schemas.microsoft.com/office/drawing/2014/main" id="{9467E90D-E469-31CA-A4BF-8B8E5A6AEC97}"/>
              </a:ext>
            </a:extLst>
          </p:cNvPr>
          <p:cNvSpPr txBox="1">
            <a:spLocks/>
          </p:cNvSpPr>
          <p:nvPr/>
        </p:nvSpPr>
        <p:spPr>
          <a:xfrm>
            <a:off x="1201993" y="2964427"/>
            <a:ext cx="3945193" cy="90697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9774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630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4855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933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6182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54029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875390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43341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This realisation of which changed the home and business experience of all who resided in Skye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536AA-543D-4F26-94A9-FE28AC9250AE}"/>
              </a:ext>
            </a:extLst>
          </p:cNvPr>
          <p:cNvPicPr>
            <a:picLocks noChangeAspect="1"/>
          </p:cNvPicPr>
          <p:nvPr/>
        </p:nvPicPr>
        <p:blipFill rotWithShape="1">
          <a:blip r:embed="rId3"/>
          <a:srcRect l="26409" t="19891" r="29965" b="7022"/>
          <a:stretch/>
        </p:blipFill>
        <p:spPr>
          <a:xfrm>
            <a:off x="1648496" y="141645"/>
            <a:ext cx="8216721" cy="6574710"/>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27479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9963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3056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749239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7837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2175801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965530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electrification</a:t>
            </a:r>
          </a:p>
        </p:txBody>
      </p:sp>
      <p:sp>
        <p:nvSpPr>
          <p:cNvPr id="3" name="Rectangle 2">
            <a:extLst>
              <a:ext uri="{FF2B5EF4-FFF2-40B4-BE49-F238E27FC236}">
                <a16:creationId xmlns:a16="http://schemas.microsoft.com/office/drawing/2014/main" id="{13BB5EC0-7A96-4D29-A835-6FAE896C31A4}"/>
              </a:ext>
            </a:extLst>
          </p:cNvPr>
          <p:cNvSpPr/>
          <p:nvPr/>
        </p:nvSpPr>
        <p:spPr>
          <a:xfrm>
            <a:off x="6905766" y="3545341"/>
            <a:ext cx="1692323"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Clip Art Architectural Engineering Electricity Energy - Cartoon Substation  Png, Transparent Png , Transparent Png Image - PNGitem">
            <a:extLst>
              <a:ext uri="{FF2B5EF4-FFF2-40B4-BE49-F238E27FC236}">
                <a16:creationId xmlns:a16="http://schemas.microsoft.com/office/drawing/2014/main" id="{3E8D60B3-E594-4900-92C7-2CD4F19A92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C24007C1-3768-4A0B-B670-EC6362E0BBD5}"/>
              </a:ext>
            </a:extLst>
          </p:cNvPr>
          <p:cNvPicPr>
            <a:picLocks noChangeAspect="1"/>
          </p:cNvPicPr>
          <p:nvPr/>
        </p:nvPicPr>
        <p:blipFill>
          <a:blip r:embed="rId2"/>
          <a:stretch>
            <a:fillRect/>
          </a:stretch>
        </p:blipFill>
        <p:spPr>
          <a:xfrm>
            <a:off x="326338" y="315747"/>
            <a:ext cx="2695575" cy="1695450"/>
          </a:xfrm>
          <a:prstGeom prst="rect">
            <a:avLst/>
          </a:prstGeom>
        </p:spPr>
      </p:pic>
    </p:spTree>
    <p:extLst>
      <p:ext uri="{BB962C8B-B14F-4D97-AF65-F5344CB8AC3E}">
        <p14:creationId xmlns:p14="http://schemas.microsoft.com/office/powerpoint/2010/main" val="12336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diversification</a:t>
            </a:r>
          </a:p>
        </p:txBody>
      </p:sp>
      <p:sp>
        <p:nvSpPr>
          <p:cNvPr id="3" name="Rectangle 2">
            <a:extLst>
              <a:ext uri="{FF2B5EF4-FFF2-40B4-BE49-F238E27FC236}">
                <a16:creationId xmlns:a16="http://schemas.microsoft.com/office/drawing/2014/main" id="{0366E0B6-702E-4814-82C6-08CA2D13F3C9}"/>
              </a:ext>
            </a:extLst>
          </p:cNvPr>
          <p:cNvSpPr/>
          <p:nvPr/>
        </p:nvSpPr>
        <p:spPr>
          <a:xfrm>
            <a:off x="6679586" y="3701845"/>
            <a:ext cx="1962969" cy="7166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iversity people cartoons hi-res stock photography and images - Alamy">
            <a:extLst>
              <a:ext uri="{FF2B5EF4-FFF2-40B4-BE49-F238E27FC236}">
                <a16:creationId xmlns:a16="http://schemas.microsoft.com/office/drawing/2014/main" id="{FA4B7AEF-3583-440C-ACF8-EC0B050515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F1E971FD-34B2-424C-AD4E-AA12616C0BAB}"/>
              </a:ext>
            </a:extLst>
          </p:cNvPr>
          <p:cNvPicPr>
            <a:picLocks noChangeAspect="1"/>
          </p:cNvPicPr>
          <p:nvPr/>
        </p:nvPicPr>
        <p:blipFill rotWithShape="1">
          <a:blip r:embed="rId2"/>
          <a:srcRect b="7570"/>
          <a:stretch/>
        </p:blipFill>
        <p:spPr>
          <a:xfrm>
            <a:off x="708901" y="508948"/>
            <a:ext cx="2066925" cy="2042523"/>
          </a:xfrm>
          <a:prstGeom prst="rect">
            <a:avLst/>
          </a:prstGeom>
        </p:spPr>
      </p:pic>
    </p:spTree>
    <p:extLst>
      <p:ext uri="{BB962C8B-B14F-4D97-AF65-F5344CB8AC3E}">
        <p14:creationId xmlns:p14="http://schemas.microsoft.com/office/powerpoint/2010/main" val="6320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ovation</a:t>
            </a:r>
          </a:p>
        </p:txBody>
      </p:sp>
      <p:sp>
        <p:nvSpPr>
          <p:cNvPr id="3" name="Rectangle 2">
            <a:extLst>
              <a:ext uri="{FF2B5EF4-FFF2-40B4-BE49-F238E27FC236}">
                <a16:creationId xmlns:a16="http://schemas.microsoft.com/office/drawing/2014/main" id="{0366E0B6-702E-4814-82C6-08CA2D13F3C9}"/>
              </a:ext>
            </a:extLst>
          </p:cNvPr>
          <p:cNvSpPr/>
          <p:nvPr/>
        </p:nvSpPr>
        <p:spPr>
          <a:xfrm>
            <a:off x="5677469" y="3673929"/>
            <a:ext cx="1692322"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09681D8-517B-4A17-9830-A71666EFC796}"/>
              </a:ext>
            </a:extLst>
          </p:cNvPr>
          <p:cNvPicPr>
            <a:picLocks noChangeAspect="1"/>
          </p:cNvPicPr>
          <p:nvPr/>
        </p:nvPicPr>
        <p:blipFill rotWithShape="1">
          <a:blip r:embed="rId3"/>
          <a:srcRect l="6772"/>
          <a:stretch/>
        </p:blipFill>
        <p:spPr>
          <a:xfrm>
            <a:off x="1017638" y="548398"/>
            <a:ext cx="2557411" cy="1666875"/>
          </a:xfrm>
          <a:prstGeom prst="rect">
            <a:avLst/>
          </a:prstGeom>
        </p:spPr>
      </p:pic>
    </p:spTree>
    <p:extLst>
      <p:ext uri="{BB962C8B-B14F-4D97-AF65-F5344CB8AC3E}">
        <p14:creationId xmlns:p14="http://schemas.microsoft.com/office/powerpoint/2010/main" val="7361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Word families – real</a:t>
            </a:r>
          </a:p>
        </p:txBody>
      </p:sp>
    </p:spTree>
    <p:extLst>
      <p:ext uri="{BB962C8B-B14F-4D97-AF65-F5344CB8AC3E}">
        <p14:creationId xmlns:p14="http://schemas.microsoft.com/office/powerpoint/2010/main" val="2089548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3729754"/>
            <a:ext cx="10515600" cy="1481650"/>
          </a:xfrm>
        </p:spPr>
        <p:txBody>
          <a:bodyPr>
            <a:normAutofit fontScale="90000"/>
          </a:bodyPr>
          <a:lstStyle/>
          <a:p>
            <a:pPr algn="ctr"/>
            <a:r>
              <a:rPr lang="en-GB" dirty="0">
                <a:latin typeface="Twinkl Cursive Looped" panose="02000000000000000000" pitchFamily="2" charset="0"/>
              </a:rPr>
              <a:t>real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late Latin ‘thing’</a:t>
            </a:r>
            <a:br>
              <a:rPr lang="en-GB" dirty="0">
                <a:latin typeface="Twinkl Cursive Looped" panose="02000000000000000000" pitchFamily="2" charset="0"/>
              </a:rPr>
            </a:br>
            <a:r>
              <a:rPr lang="en-GB" dirty="0">
                <a:latin typeface="Twinkl Cursive Looped" panose="02000000000000000000" pitchFamily="2" charset="0"/>
              </a:rPr>
              <a:t> </a:t>
            </a:r>
          </a:p>
        </p:txBody>
      </p:sp>
    </p:spTree>
    <p:extLst>
      <p:ext uri="{BB962C8B-B14F-4D97-AF65-F5344CB8AC3E}">
        <p14:creationId xmlns:p14="http://schemas.microsoft.com/office/powerpoint/2010/main" val="24313131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309418" y="3698304"/>
            <a:ext cx="154858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148463-C7A8-B9BB-C944-E634F1E0D9E1}"/>
              </a:ext>
            </a:extLst>
          </p:cNvPr>
          <p:cNvPicPr>
            <a:picLocks noChangeAspect="1"/>
          </p:cNvPicPr>
          <p:nvPr/>
        </p:nvPicPr>
        <p:blipFill>
          <a:blip r:embed="rId2"/>
          <a:stretch>
            <a:fillRect/>
          </a:stretch>
        </p:blipFill>
        <p:spPr>
          <a:xfrm>
            <a:off x="446324" y="420433"/>
            <a:ext cx="2619375" cy="1743075"/>
          </a:xfrm>
          <a:prstGeom prst="rect">
            <a:avLst/>
          </a:prstGeom>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reality</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996895" y="3658067"/>
            <a:ext cx="1273277" cy="890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3">
            <a:extLst>
              <a:ext uri="{FF2B5EF4-FFF2-40B4-BE49-F238E27FC236}">
                <a16:creationId xmlns:a16="http://schemas.microsoft.com/office/drawing/2014/main" id="{412FF9A0-D284-A2D6-BAD9-7240A44FC1A5}"/>
              </a:ext>
            </a:extLst>
          </p:cNvPr>
          <p:cNvPicPr>
            <a:picLocks noChangeAspect="1"/>
          </p:cNvPicPr>
          <p:nvPr/>
        </p:nvPicPr>
        <p:blipFill>
          <a:blip r:embed="rId2"/>
          <a:stretch>
            <a:fillRect/>
          </a:stretch>
        </p:blipFill>
        <p:spPr>
          <a:xfrm>
            <a:off x="598002" y="712571"/>
            <a:ext cx="2176461" cy="1627773"/>
          </a:xfrm>
          <a:prstGeom prst="rect">
            <a:avLst/>
          </a:prstGeom>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realistic</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31657" y="3624943"/>
            <a:ext cx="136434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7DD9CC6-6BBC-3B5A-6F0C-17B26228C9EF}"/>
              </a:ext>
            </a:extLst>
          </p:cNvPr>
          <p:cNvPicPr>
            <a:picLocks noChangeAspect="1"/>
          </p:cNvPicPr>
          <p:nvPr/>
        </p:nvPicPr>
        <p:blipFill>
          <a:blip r:embed="rId2"/>
          <a:stretch>
            <a:fillRect/>
          </a:stretch>
        </p:blipFill>
        <p:spPr>
          <a:xfrm>
            <a:off x="236537" y="581007"/>
            <a:ext cx="2867025" cy="1590675"/>
          </a:xfrm>
          <a:prstGeom prst="rect">
            <a:avLst/>
          </a:prstGeom>
        </p:spPr>
      </p:pic>
    </p:spTree>
    <p:extLst>
      <p:ext uri="{BB962C8B-B14F-4D97-AF65-F5344CB8AC3E}">
        <p14:creationId xmlns:p14="http://schemas.microsoft.com/office/powerpoint/2010/main" val="23120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6993" y="3429000"/>
            <a:ext cx="10515600" cy="325173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actually existing as a thing or occurring in fact; not imagined or supposed.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1A5FB7E5-7105-47C0-8319-86B7FC70160D}"/>
              </a:ext>
            </a:extLst>
          </p:cNvPr>
          <p:cNvPicPr>
            <a:picLocks noChangeAspect="1"/>
          </p:cNvPicPr>
          <p:nvPr/>
        </p:nvPicPr>
        <p:blipFill>
          <a:blip r:embed="rId2"/>
          <a:stretch>
            <a:fillRect/>
          </a:stretch>
        </p:blipFill>
        <p:spPr>
          <a:xfrm>
            <a:off x="446324" y="420433"/>
            <a:ext cx="2619375" cy="1743075"/>
          </a:xfrm>
          <a:prstGeom prst="rect">
            <a:avLst/>
          </a:prstGeom>
        </p:spPr>
      </p:pic>
      <p:sp>
        <p:nvSpPr>
          <p:cNvPr id="7" name="TextBox 6">
            <a:extLst>
              <a:ext uri="{FF2B5EF4-FFF2-40B4-BE49-F238E27FC236}">
                <a16:creationId xmlns:a16="http://schemas.microsoft.com/office/drawing/2014/main" id="{517B94FA-387C-B063-F314-5DF46CD66EB6}"/>
              </a:ext>
            </a:extLst>
          </p:cNvPr>
          <p:cNvSpPr txBox="1"/>
          <p:nvPr/>
        </p:nvSpPr>
        <p:spPr>
          <a:xfrm>
            <a:off x="4484914" y="177264"/>
            <a:ext cx="6096000"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r</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9" name="TextBox 8">
            <a:extLst>
              <a:ext uri="{FF2B5EF4-FFF2-40B4-BE49-F238E27FC236}">
                <a16:creationId xmlns:a16="http://schemas.microsoft.com/office/drawing/2014/main" id="{988ABBF3-6A1D-FD67-A3AB-A32836F18830}"/>
              </a:ext>
            </a:extLst>
          </p:cNvPr>
          <p:cNvSpPr txBox="1"/>
          <p:nvPr/>
        </p:nvSpPr>
        <p:spPr>
          <a:xfrm>
            <a:off x="3831771" y="2342935"/>
            <a:ext cx="609600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6228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2090400" cy="3606578"/>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state of things as they actually exist, as opposed to an idealistic or notional idea of them.</a:t>
            </a:r>
            <a:endParaRPr lang="en-GB" i="1" dirty="0">
              <a:latin typeface="Twinkl Cursive Looped" panose="02000000000000000000" pitchFamily="2" charset="0"/>
            </a:endParaRPr>
          </a:p>
        </p:txBody>
      </p:sp>
      <p:pic>
        <p:nvPicPr>
          <p:cNvPr id="4" name="Picture 3">
            <a:extLst>
              <a:ext uri="{FF2B5EF4-FFF2-40B4-BE49-F238E27FC236}">
                <a16:creationId xmlns:a16="http://schemas.microsoft.com/office/drawing/2014/main" id="{5EB3B33F-8621-49C5-B767-8B1A31A7543C}"/>
              </a:ext>
            </a:extLst>
          </p:cNvPr>
          <p:cNvPicPr>
            <a:picLocks noChangeAspect="1"/>
          </p:cNvPicPr>
          <p:nvPr/>
        </p:nvPicPr>
        <p:blipFill>
          <a:blip r:embed="rId2"/>
          <a:stretch>
            <a:fillRect/>
          </a:stretch>
        </p:blipFill>
        <p:spPr>
          <a:xfrm>
            <a:off x="631706" y="608036"/>
            <a:ext cx="2176397" cy="1630197"/>
          </a:xfrm>
          <a:prstGeom prst="rect">
            <a:avLst/>
          </a:prstGeom>
        </p:spPr>
      </p:pic>
      <p:sp>
        <p:nvSpPr>
          <p:cNvPr id="6" name="TextBox 5">
            <a:extLst>
              <a:ext uri="{FF2B5EF4-FFF2-40B4-BE49-F238E27FC236}">
                <a16:creationId xmlns:a16="http://schemas.microsoft.com/office/drawing/2014/main" id="{029FE241-7E55-D185-AC4A-5A766E3290D2}"/>
              </a:ext>
            </a:extLst>
          </p:cNvPr>
          <p:cNvSpPr txBox="1"/>
          <p:nvPr/>
        </p:nvSpPr>
        <p:spPr>
          <a:xfrm>
            <a:off x="4528457" y="232451"/>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reality</a:t>
            </a:r>
            <a:endParaRPr lang="en-GB" dirty="0"/>
          </a:p>
        </p:txBody>
      </p:sp>
      <p:sp>
        <p:nvSpPr>
          <p:cNvPr id="8" name="TextBox 7">
            <a:extLst>
              <a:ext uri="{FF2B5EF4-FFF2-40B4-BE49-F238E27FC236}">
                <a16:creationId xmlns:a16="http://schemas.microsoft.com/office/drawing/2014/main" id="{0FF3E45F-56AF-C2E9-B9F3-869CDF0B79C6}"/>
              </a:ext>
            </a:extLst>
          </p:cNvPr>
          <p:cNvSpPr txBox="1"/>
          <p:nvPr/>
        </p:nvSpPr>
        <p:spPr>
          <a:xfrm>
            <a:off x="4434114" y="1915067"/>
            <a:ext cx="628468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0937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5800" y="3661832"/>
            <a:ext cx="10515600" cy="3196168"/>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having or showing a sensible and practical idea of what can be achieved or expected.</a:t>
            </a:r>
            <a:endParaRPr lang="en-GB" i="1" dirty="0">
              <a:latin typeface="Twinkl Cursive Looped" panose="02000000000000000000" pitchFamily="2" charset="0"/>
            </a:endParaRPr>
          </a:p>
        </p:txBody>
      </p:sp>
      <p:sp>
        <p:nvSpPr>
          <p:cNvPr id="4" name="AutoShape 2" descr="Eager Cartoon Author Man Stacks Books Stock Vector (Royalty Free) 120825226  | Shutterstock">
            <a:extLst>
              <a:ext uri="{FF2B5EF4-FFF2-40B4-BE49-F238E27FC236}">
                <a16:creationId xmlns:a16="http://schemas.microsoft.com/office/drawing/2014/main" id="{34DBD934-D69E-4BCD-9119-292A931274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684B413C-F468-4FE3-B8EE-1D77BCBE888D}"/>
              </a:ext>
            </a:extLst>
          </p:cNvPr>
          <p:cNvPicPr>
            <a:picLocks noChangeAspect="1"/>
          </p:cNvPicPr>
          <p:nvPr/>
        </p:nvPicPr>
        <p:blipFill>
          <a:blip r:embed="rId3"/>
          <a:stretch>
            <a:fillRect/>
          </a:stretch>
        </p:blipFill>
        <p:spPr>
          <a:xfrm>
            <a:off x="236537" y="581007"/>
            <a:ext cx="2867025" cy="1590675"/>
          </a:xfrm>
          <a:prstGeom prst="rect">
            <a:avLst/>
          </a:prstGeom>
        </p:spPr>
      </p:pic>
      <p:sp>
        <p:nvSpPr>
          <p:cNvPr id="7" name="TextBox 6">
            <a:extLst>
              <a:ext uri="{FF2B5EF4-FFF2-40B4-BE49-F238E27FC236}">
                <a16:creationId xmlns:a16="http://schemas.microsoft.com/office/drawing/2014/main" id="{C9023C25-FCD9-00BC-46DA-0EB2F448BE61}"/>
              </a:ext>
            </a:extLst>
          </p:cNvPr>
          <p:cNvSpPr txBox="1"/>
          <p:nvPr/>
        </p:nvSpPr>
        <p:spPr>
          <a:xfrm>
            <a:off x="4601029" y="22514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realistic</a:t>
            </a:r>
            <a:endParaRPr lang="en-GB" dirty="0"/>
          </a:p>
        </p:txBody>
      </p:sp>
      <p:sp>
        <p:nvSpPr>
          <p:cNvPr id="9" name="TextBox 8">
            <a:extLst>
              <a:ext uri="{FF2B5EF4-FFF2-40B4-BE49-F238E27FC236}">
                <a16:creationId xmlns:a16="http://schemas.microsoft.com/office/drawing/2014/main" id="{71EC1340-CC08-2F1E-24A6-192A9757AD37}"/>
              </a:ext>
            </a:extLst>
          </p:cNvPr>
          <p:cNvSpPr txBox="1"/>
          <p:nvPr/>
        </p:nvSpPr>
        <p:spPr>
          <a:xfrm>
            <a:off x="3962400" y="209171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1877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dessert was made with real fruit.</a:t>
            </a:r>
            <a:endParaRPr lang="en-GB" i="1" dirty="0"/>
          </a:p>
        </p:txBody>
      </p:sp>
      <p:sp>
        <p:nvSpPr>
          <p:cNvPr id="3" name="Title 1">
            <a:extLst>
              <a:ext uri="{FF2B5EF4-FFF2-40B4-BE49-F238E27FC236}">
                <a16:creationId xmlns:a16="http://schemas.microsoft.com/office/drawing/2014/main" id="{D9FC6E8B-44FE-6F99-195D-17434A27AC6E}"/>
              </a:ext>
            </a:extLst>
          </p:cNvPr>
          <p:cNvSpPr txBox="1">
            <a:spLocks/>
          </p:cNvSpPr>
          <p:nvPr/>
        </p:nvSpPr>
        <p:spPr>
          <a:xfrm>
            <a:off x="9747250" y="3031075"/>
            <a:ext cx="1600200"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reality was that we were lost.</a:t>
            </a:r>
            <a:endParaRPr lang="en-GB" i="1" dirty="0"/>
          </a:p>
        </p:txBody>
      </p:sp>
      <p:sp>
        <p:nvSpPr>
          <p:cNvPr id="3" name="Title 1">
            <a:extLst>
              <a:ext uri="{FF2B5EF4-FFF2-40B4-BE49-F238E27FC236}">
                <a16:creationId xmlns:a16="http://schemas.microsoft.com/office/drawing/2014/main" id="{D2822C33-4995-B71A-68F7-45AF52650EB5}"/>
              </a:ext>
            </a:extLst>
          </p:cNvPr>
          <p:cNvSpPr txBox="1">
            <a:spLocks/>
          </p:cNvSpPr>
          <p:nvPr/>
        </p:nvSpPr>
        <p:spPr>
          <a:xfrm>
            <a:off x="2195286" y="3821650"/>
            <a:ext cx="2057400"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3697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stage scenery was very realistic.</a:t>
            </a:r>
            <a:endParaRPr lang="en-GB" dirty="0"/>
          </a:p>
        </p:txBody>
      </p:sp>
      <p:sp>
        <p:nvSpPr>
          <p:cNvPr id="3" name="Title 1">
            <a:extLst>
              <a:ext uri="{FF2B5EF4-FFF2-40B4-BE49-F238E27FC236}">
                <a16:creationId xmlns:a16="http://schemas.microsoft.com/office/drawing/2014/main" id="{E4D061CC-6DC0-C3D0-84C8-1F33589FB7C0}"/>
              </a:ext>
            </a:extLst>
          </p:cNvPr>
          <p:cNvSpPr txBox="1">
            <a:spLocks/>
          </p:cNvSpPr>
          <p:nvPr/>
        </p:nvSpPr>
        <p:spPr>
          <a:xfrm>
            <a:off x="4489450" y="3821650"/>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5604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026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4030</Words>
  <Application>Microsoft Office PowerPoint</Application>
  <PresentationFormat>Widescreen</PresentationFormat>
  <Paragraphs>477</Paragraphs>
  <Slides>185</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185</vt:i4>
      </vt:variant>
    </vt:vector>
  </HeadingPairs>
  <TitlesOfParts>
    <vt:vector size="191" baseType="lpstr">
      <vt:lpstr>Arial</vt:lpstr>
      <vt:lpstr>Arial</vt:lpstr>
      <vt:lpstr>Calibri</vt:lpstr>
      <vt:lpstr>Calibri Light</vt:lpstr>
      <vt:lpstr>Twinkl Cursive Looped</vt:lpstr>
      <vt:lpstr>Office Theme</vt:lpstr>
      <vt:lpstr>Spelling Y5</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realisation</vt:lpstr>
      <vt:lpstr>personification</vt:lpstr>
      <vt:lpstr>experimentation</vt:lpstr>
      <vt:lpstr>Let’s Teach and Practise</vt:lpstr>
      <vt:lpstr>Word families –   phone</vt:lpstr>
      <vt:lpstr>Pronounce ph as f    Long vowel ‘o’   From the Greek – sound or voice  </vt:lpstr>
      <vt:lpstr>phone</vt:lpstr>
      <vt:lpstr>phonics n</vt:lpstr>
      <vt:lpstr>microphone</vt:lpstr>
      <vt:lpstr>  Definition –a a portable, electronic telephone device</vt:lpstr>
      <vt:lpstr>  Definition - a method of teaching people to read by correlating sounds with symbols in an alphabetic writing system.</vt:lpstr>
      <vt:lpstr>Definition - an instrument for converting sound waves into electrical energy variations which may then be amplified, transmitted, or recorded.</vt:lpstr>
      <vt:lpstr>  A few minutes later, the phone rang.</vt:lpstr>
      <vt:lpstr>Sally was learning her phonics and could now read some words.</vt:lpstr>
      <vt:lpstr>  A reporter stood behind him pointing a microphone. </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Although the use of the telephone (or phone) has been in existence for many yeas in Skye, the question was raised.</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acclimatisation</vt:lpstr>
      <vt:lpstr>population</vt:lpstr>
      <vt:lpstr>determination</vt:lpstr>
      <vt:lpstr>Let’s Teach and Practise</vt:lpstr>
      <vt:lpstr>Word families – phone</vt:lpstr>
      <vt:lpstr>telephone</vt:lpstr>
      <vt:lpstr>homophone</vt:lpstr>
      <vt:lpstr>  Definition - a system for transmitting voices over a distance using wire or radio, by converting acoustic vibrations to electrical signals.</vt:lpstr>
      <vt:lpstr>Definition - each of two or more words having the same pronunciation but different meanings, origins, or spelling, for example new and knew.</vt:lpstr>
      <vt:lpstr>The telephone rang many times during the morning.</vt:lpstr>
      <vt:lpstr>  There discovered many homophones in the text that we were reading.</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This realisation of which changed the home and business experience of all who resided in Skye</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electrification</vt:lpstr>
      <vt:lpstr>diversification</vt:lpstr>
      <vt:lpstr>ovation</vt:lpstr>
      <vt:lpstr>Let’s Teach and Practise</vt:lpstr>
      <vt:lpstr>Word families – real</vt:lpstr>
      <vt:lpstr>real  late Latin ‘thing’  </vt:lpstr>
      <vt:lpstr>real</vt:lpstr>
      <vt:lpstr>reality</vt:lpstr>
      <vt:lpstr>realistic</vt:lpstr>
      <vt:lpstr> Definition - actually existing as a thing or occurring in fact; not imagined or supposed.</vt:lpstr>
      <vt:lpstr>  Definition - the state of things as they actually exist, as opposed to an idealistic or notional idea of them.</vt:lpstr>
      <vt:lpstr>  Definition - having or showing a sensible and practical idea of what can be achieved or expected.</vt:lpstr>
      <vt:lpstr>The dessert was made with real fruit.</vt:lpstr>
      <vt:lpstr>The reality was that we were lost.</vt:lpstr>
      <vt:lpstr>The stage scenery was very realistic.</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Around this time, a previously thought unrealistic idea that now was reality was that more people started to live on the island.</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elation</vt:lpstr>
      <vt:lpstr>invitation</vt:lpstr>
      <vt:lpstr>education</vt:lpstr>
      <vt:lpstr>Let’s Teach and Practise</vt:lpstr>
      <vt:lpstr>Word families – real </vt:lpstr>
      <vt:lpstr>unreal</vt:lpstr>
      <vt:lpstr>realisation</vt:lpstr>
      <vt:lpstr>  Definition - imaginary or illusory / not real</vt:lpstr>
      <vt:lpstr> Definition - an act of becoming fully aware of something as a fact.</vt:lpstr>
      <vt:lpstr>They saw the unusual bird that they initially thought was unreal.</vt:lpstr>
      <vt:lpstr>Fran had a sudden realisation that her dream could come true.</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This realisation of which changed the home and business experience of all who resided in Skye.</vt:lpstr>
      <vt:lpstr>PowerPoint Presentation</vt:lpstr>
      <vt:lpstr>PowerPoint Presentation</vt:lpstr>
      <vt:lpstr>PowerPoint Presentation</vt:lpstr>
      <vt:lpstr>Old challenge words…</vt:lpstr>
      <vt:lpstr>business</vt:lpstr>
      <vt:lpstr>medicine</vt:lpstr>
      <vt:lpstr>Old spelling rule words…</vt:lpstr>
      <vt:lpstr>realisation</vt:lpstr>
      <vt:lpstr>personification</vt:lpstr>
      <vt:lpstr>experimentation</vt:lpstr>
      <vt:lpstr>acclimatisation</vt:lpstr>
      <vt:lpstr>population</vt:lpstr>
      <vt:lpstr>determination</vt:lpstr>
      <vt:lpstr>electrification</vt:lpstr>
      <vt:lpstr>diversification</vt:lpstr>
      <vt:lpstr>ovation</vt:lpstr>
      <vt:lpstr>elation</vt:lpstr>
      <vt:lpstr>invitation</vt:lpstr>
      <vt:lpstr>education</vt:lpstr>
      <vt:lpstr>New spelling rule words…</vt:lpstr>
      <vt:lpstr>phone</vt:lpstr>
      <vt:lpstr>phonics</vt:lpstr>
      <vt:lpstr>microphone</vt:lpstr>
      <vt:lpstr>telephone</vt:lpstr>
      <vt:lpstr>homophone</vt:lpstr>
      <vt:lpstr>real</vt:lpstr>
      <vt:lpstr>reality</vt:lpstr>
      <vt:lpstr>realistic</vt:lpstr>
      <vt:lpstr>unreal</vt:lpstr>
      <vt:lpstr>realisation</vt:lpstr>
      <vt:lpstr>New challenge words…</vt:lpstr>
      <vt:lpstr>experience</vt:lpstr>
      <vt:lpstr>question</vt:lpstr>
      <vt:lpstr>PowerPoint Presentation</vt:lpstr>
      <vt:lpstr>PowerPoint Presentation</vt:lpstr>
      <vt:lpstr>PowerPoint Presentation</vt:lpstr>
      <vt:lpstr>     Pronoun verb verb pronoun noun preposition adjective noun </vt:lpstr>
      <vt:lpstr>    Proper noun verb determiner adjective noun conjunction determiner adjective noun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86</cp:revision>
  <cp:lastPrinted>2022-05-27T07:40:55Z</cp:lastPrinted>
  <dcterms:created xsi:type="dcterms:W3CDTF">2022-03-23T13:56:57Z</dcterms:created>
  <dcterms:modified xsi:type="dcterms:W3CDTF">2023-05-25T13:21:26Z</dcterms:modified>
</cp:coreProperties>
</file>