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9"/>
  </p:notesMasterIdLst>
  <p:sldIdLst>
    <p:sldId id="256" r:id="rId2"/>
    <p:sldId id="322" r:id="rId3"/>
    <p:sldId id="604" r:id="rId4"/>
    <p:sldId id="258" r:id="rId5"/>
    <p:sldId id="333" r:id="rId6"/>
    <p:sldId id="336" r:id="rId7"/>
    <p:sldId id="990" r:id="rId8"/>
    <p:sldId id="337" r:id="rId9"/>
    <p:sldId id="339" r:id="rId10"/>
    <p:sldId id="340" r:id="rId11"/>
    <p:sldId id="259" r:id="rId12"/>
    <p:sldId id="260" r:id="rId13"/>
    <p:sldId id="1341" r:id="rId14"/>
    <p:sldId id="1342" r:id="rId15"/>
    <p:sldId id="1343" r:id="rId16"/>
    <p:sldId id="267" r:id="rId17"/>
    <p:sldId id="605" r:id="rId18"/>
    <p:sldId id="606" r:id="rId19"/>
    <p:sldId id="284" r:id="rId20"/>
    <p:sldId id="282" r:id="rId21"/>
    <p:sldId id="285" r:id="rId22"/>
    <p:sldId id="1471" r:id="rId23"/>
    <p:sldId id="1475" r:id="rId24"/>
    <p:sldId id="1473" r:id="rId25"/>
    <p:sldId id="1476" r:id="rId26"/>
    <p:sldId id="1472" r:id="rId27"/>
    <p:sldId id="1474" r:id="rId28"/>
    <p:sldId id="303" r:id="rId29"/>
    <p:sldId id="1477" r:id="rId30"/>
    <p:sldId id="1348" r:id="rId31"/>
    <p:sldId id="1480" r:id="rId32"/>
    <p:sldId id="1481" r:id="rId33"/>
    <p:sldId id="304" r:id="rId34"/>
    <p:sldId id="318" r:id="rId35"/>
    <p:sldId id="316" r:id="rId36"/>
    <p:sldId id="1483" r:id="rId37"/>
    <p:sldId id="331" r:id="rId38"/>
    <p:sldId id="332" r:id="rId39"/>
    <p:sldId id="323" r:id="rId40"/>
    <p:sldId id="913" r:id="rId41"/>
    <p:sldId id="914" r:id="rId42"/>
    <p:sldId id="915" r:id="rId43"/>
    <p:sldId id="1595" r:id="rId44"/>
    <p:sldId id="1596" r:id="rId45"/>
    <p:sldId id="1597" r:id="rId46"/>
    <p:sldId id="1598" r:id="rId47"/>
    <p:sldId id="1599" r:id="rId48"/>
    <p:sldId id="1600" r:id="rId49"/>
    <p:sldId id="1601" r:id="rId50"/>
    <p:sldId id="1367" r:id="rId51"/>
    <p:sldId id="1368" r:id="rId52"/>
    <p:sldId id="1371" r:id="rId53"/>
    <p:sldId id="938" r:id="rId54"/>
    <p:sldId id="1616" r:id="rId55"/>
    <p:sldId id="1617" r:id="rId56"/>
    <p:sldId id="943" r:id="rId57"/>
    <p:sldId id="945" r:id="rId58"/>
    <p:sldId id="1496" r:id="rId59"/>
    <p:sldId id="1497" r:id="rId60"/>
    <p:sldId id="1498" r:id="rId61"/>
    <p:sldId id="1622" r:id="rId62"/>
    <p:sldId id="962" r:id="rId63"/>
    <p:sldId id="1189" r:id="rId64"/>
    <p:sldId id="1380" r:id="rId65"/>
    <p:sldId id="971" r:id="rId66"/>
    <p:sldId id="1623" r:id="rId67"/>
    <p:sldId id="1624" r:id="rId68"/>
    <p:sldId id="1625" r:id="rId69"/>
    <p:sldId id="1626" r:id="rId70"/>
    <p:sldId id="984" r:id="rId71"/>
    <p:sldId id="985" r:id="rId72"/>
    <p:sldId id="1518" r:id="rId73"/>
    <p:sldId id="1519" r:id="rId74"/>
    <p:sldId id="988" r:id="rId75"/>
    <p:sldId id="989" r:id="rId76"/>
    <p:sldId id="1008" r:id="rId77"/>
    <p:sldId id="1009" r:id="rId78"/>
    <p:sldId id="1010" r:id="rId79"/>
    <p:sldId id="1395" r:id="rId80"/>
    <p:sldId id="1602" r:id="rId81"/>
    <p:sldId id="1603" r:id="rId82"/>
    <p:sldId id="1604" r:id="rId83"/>
    <p:sldId id="1605" r:id="rId84"/>
    <p:sldId id="1606" r:id="rId85"/>
    <p:sldId id="1607" r:id="rId86"/>
    <p:sldId id="1608" r:id="rId87"/>
    <p:sldId id="1529" r:id="rId88"/>
    <p:sldId id="1530" r:id="rId89"/>
    <p:sldId id="1028" r:id="rId90"/>
    <p:sldId id="1618" r:id="rId91"/>
    <p:sldId id="1619" r:id="rId92"/>
    <p:sldId id="1033" r:id="rId93"/>
    <p:sldId id="1035" r:id="rId94"/>
    <p:sldId id="1037" r:id="rId95"/>
    <p:sldId id="1533" r:id="rId96"/>
    <p:sldId id="1534" r:id="rId97"/>
    <p:sldId id="1535" r:id="rId98"/>
    <p:sldId id="1046" r:id="rId99"/>
    <p:sldId id="1414" r:id="rId100"/>
    <p:sldId id="1415" r:id="rId101"/>
    <p:sldId id="1055" r:id="rId102"/>
    <p:sldId id="1627" r:id="rId103"/>
    <p:sldId id="1628" r:id="rId104"/>
    <p:sldId id="1629" r:id="rId105"/>
    <p:sldId id="1630" r:id="rId106"/>
    <p:sldId id="1068" r:id="rId107"/>
    <p:sldId id="1069" r:id="rId108"/>
    <p:sldId id="1554" r:id="rId109"/>
    <p:sldId id="1555" r:id="rId110"/>
    <p:sldId id="1072" r:id="rId111"/>
    <p:sldId id="1556" r:id="rId112"/>
    <p:sldId id="1084" r:id="rId113"/>
    <p:sldId id="1085" r:id="rId114"/>
    <p:sldId id="1086" r:id="rId115"/>
    <p:sldId id="1087" r:id="rId116"/>
    <p:sldId id="1609" r:id="rId117"/>
    <p:sldId id="1610" r:id="rId118"/>
    <p:sldId id="1611" r:id="rId119"/>
    <p:sldId id="1612" r:id="rId120"/>
    <p:sldId id="1613" r:id="rId121"/>
    <p:sldId id="1614" r:id="rId122"/>
    <p:sldId id="1615" r:id="rId123"/>
    <p:sldId id="1099" r:id="rId124"/>
    <p:sldId id="1100" r:id="rId125"/>
    <p:sldId id="1104" r:id="rId126"/>
    <p:sldId id="1620" r:id="rId127"/>
    <p:sldId id="1621" r:id="rId128"/>
    <p:sldId id="1109" r:id="rId129"/>
    <p:sldId id="1111" r:id="rId130"/>
    <p:sldId id="1569" r:id="rId131"/>
    <p:sldId id="1570" r:id="rId132"/>
    <p:sldId id="1123" r:id="rId133"/>
    <p:sldId id="1448" r:id="rId134"/>
    <p:sldId id="1132" r:id="rId135"/>
    <p:sldId id="1631" r:id="rId136"/>
    <p:sldId id="1632" r:id="rId137"/>
    <p:sldId id="1633" r:id="rId138"/>
    <p:sldId id="1634" r:id="rId139"/>
    <p:sldId id="1145" r:id="rId140"/>
    <p:sldId id="1146" r:id="rId141"/>
    <p:sldId id="1588" r:id="rId142"/>
    <p:sldId id="1589" r:id="rId143"/>
    <p:sldId id="1149" r:id="rId144"/>
    <p:sldId id="1150" r:id="rId145"/>
    <p:sldId id="1151" r:id="rId146"/>
    <p:sldId id="893" r:id="rId147"/>
    <p:sldId id="1162" r:id="rId148"/>
    <p:sldId id="595" r:id="rId149"/>
    <p:sldId id="551" r:id="rId150"/>
    <p:sldId id="552" r:id="rId151"/>
    <p:sldId id="596" r:id="rId152"/>
    <p:sldId id="554" r:id="rId153"/>
    <p:sldId id="555" r:id="rId154"/>
    <p:sldId id="1158" r:id="rId155"/>
    <p:sldId id="563" r:id="rId156"/>
    <p:sldId id="564" r:id="rId157"/>
    <p:sldId id="565" r:id="rId158"/>
    <p:sldId id="569" r:id="rId159"/>
    <p:sldId id="570" r:id="rId160"/>
    <p:sldId id="1332" r:id="rId161"/>
    <p:sldId id="1333" r:id="rId162"/>
    <p:sldId id="594" r:id="rId163"/>
    <p:sldId id="557" r:id="rId164"/>
    <p:sldId id="558" r:id="rId165"/>
    <p:sldId id="559" r:id="rId166"/>
    <p:sldId id="566" r:id="rId167"/>
    <p:sldId id="567" r:id="rId168"/>
    <p:sldId id="568" r:id="rId169"/>
    <p:sldId id="573" r:id="rId170"/>
    <p:sldId id="574" r:id="rId171"/>
    <p:sldId id="575" r:id="rId172"/>
    <p:sldId id="580" r:id="rId173"/>
    <p:sldId id="1592" r:id="rId174"/>
    <p:sldId id="560" r:id="rId175"/>
    <p:sldId id="593" r:id="rId176"/>
    <p:sldId id="561" r:id="rId177"/>
    <p:sldId id="550" r:id="rId178"/>
    <p:sldId id="597" r:id="rId179"/>
    <p:sldId id="583" r:id="rId180"/>
    <p:sldId id="1467" r:id="rId181"/>
    <p:sldId id="1468" r:id="rId182"/>
    <p:sldId id="590" r:id="rId183"/>
    <p:sldId id="591" r:id="rId184"/>
    <p:sldId id="598" r:id="rId185"/>
    <p:sldId id="602" r:id="rId186"/>
    <p:sldId id="603" r:id="rId187"/>
    <p:sldId id="1340" r:id="rId188"/>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0FCFC-AC57-450C-BFAA-D30189968BE9}" v="232" dt="2023-05-25T14:13:44.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3" autoAdjust="0"/>
    <p:restoredTop sz="91509" autoAdjust="0"/>
  </p:normalViewPr>
  <p:slideViewPr>
    <p:cSldViewPr snapToGrid="0">
      <p:cViewPr varScale="1">
        <p:scale>
          <a:sx n="66" d="100"/>
          <a:sy n="66" d="100"/>
        </p:scale>
        <p:origin x="546" y="60"/>
      </p:cViewPr>
      <p:guideLst/>
    </p:cSldViewPr>
  </p:slideViewPr>
  <p:notesTextViewPr>
    <p:cViewPr>
      <p:scale>
        <a:sx n="125" d="100"/>
        <a:sy n="125" d="100"/>
      </p:scale>
      <p:origin x="0" y="0"/>
    </p:cViewPr>
  </p:notesTextViewPr>
  <p:sorterViewPr>
    <p:cViewPr>
      <p:scale>
        <a:sx n="100" d="100"/>
        <a:sy n="100" d="100"/>
      </p:scale>
      <p:origin x="0" y="-2706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microsoft.com/office/2015/10/relationships/revisionInfo" Target="revisionInfo.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A4A0FCFC-AC57-450C-BFAA-D30189968BE9}"/>
    <pc:docChg chg="undo custSel addSld delSld modSld sldOrd">
      <pc:chgData name="Kelly Stokes" userId="3e5c5154-569e-4d81-aa91-4f91841cdfa9" providerId="ADAL" clId="{A4A0FCFC-AC57-450C-BFAA-D30189968BE9}" dt="2023-05-25T14:13:44.276" v="907" actId="27636"/>
      <pc:docMkLst>
        <pc:docMk/>
      </pc:docMkLst>
      <pc:sldChg chg="modNotesTx">
        <pc:chgData name="Kelly Stokes" userId="3e5c5154-569e-4d81-aa91-4f91841cdfa9" providerId="ADAL" clId="{A4A0FCFC-AC57-450C-BFAA-D30189968BE9}" dt="2023-05-25T13:29:20.544" v="0" actId="20577"/>
        <pc:sldMkLst>
          <pc:docMk/>
          <pc:sldMk cId="3945579917" sldId="256"/>
        </pc:sldMkLst>
      </pc:sldChg>
      <pc:sldChg chg="modSp mod">
        <pc:chgData name="Kelly Stokes" userId="3e5c5154-569e-4d81-aa91-4f91841cdfa9" providerId="ADAL" clId="{A4A0FCFC-AC57-450C-BFAA-D30189968BE9}" dt="2023-05-25T13:33:42.898" v="105" actId="1076"/>
        <pc:sldMkLst>
          <pc:docMk/>
          <pc:sldMk cId="1540551246" sldId="260"/>
        </pc:sldMkLst>
        <pc:spChg chg="mod">
          <ac:chgData name="Kelly Stokes" userId="3e5c5154-569e-4d81-aa91-4f91841cdfa9" providerId="ADAL" clId="{A4A0FCFC-AC57-450C-BFAA-D30189968BE9}" dt="2023-05-25T13:33:42.898" v="105" actId="1076"/>
          <ac:spMkLst>
            <pc:docMk/>
            <pc:sldMk cId="1540551246" sldId="260"/>
            <ac:spMk id="2" creationId="{52DA34BA-82FC-47C5-BCE1-BB65E08B92A1}"/>
          </ac:spMkLst>
        </pc:spChg>
      </pc:sldChg>
      <pc:sldChg chg="del">
        <pc:chgData name="Kelly Stokes" userId="3e5c5154-569e-4d81-aa91-4f91841cdfa9" providerId="ADAL" clId="{A4A0FCFC-AC57-450C-BFAA-D30189968BE9}" dt="2023-05-25T13:34:05.974" v="106" actId="2696"/>
        <pc:sldMkLst>
          <pc:docMk/>
          <pc:sldMk cId="3375546017" sldId="262"/>
        </pc:sldMkLst>
      </pc:sldChg>
      <pc:sldChg chg="del">
        <pc:chgData name="Kelly Stokes" userId="3e5c5154-569e-4d81-aa91-4f91841cdfa9" providerId="ADAL" clId="{A4A0FCFC-AC57-450C-BFAA-D30189968BE9}" dt="2023-05-25T13:34:05.974" v="106" actId="2696"/>
        <pc:sldMkLst>
          <pc:docMk/>
          <pc:sldMk cId="1960023406" sldId="263"/>
        </pc:sldMkLst>
      </pc:sldChg>
      <pc:sldChg chg="del">
        <pc:chgData name="Kelly Stokes" userId="3e5c5154-569e-4d81-aa91-4f91841cdfa9" providerId="ADAL" clId="{A4A0FCFC-AC57-450C-BFAA-D30189968BE9}" dt="2023-05-25T13:34:05.974" v="106" actId="2696"/>
        <pc:sldMkLst>
          <pc:docMk/>
          <pc:sldMk cId="473809406" sldId="265"/>
        </pc:sldMkLst>
      </pc:sldChg>
      <pc:sldChg chg="del">
        <pc:chgData name="Kelly Stokes" userId="3e5c5154-569e-4d81-aa91-4f91841cdfa9" providerId="ADAL" clId="{A4A0FCFC-AC57-450C-BFAA-D30189968BE9}" dt="2023-05-25T13:37:23.715" v="191" actId="2696"/>
        <pc:sldMkLst>
          <pc:docMk/>
          <pc:sldMk cId="3929632485" sldId="271"/>
        </pc:sldMkLst>
      </pc:sldChg>
      <pc:sldChg chg="del">
        <pc:chgData name="Kelly Stokes" userId="3e5c5154-569e-4d81-aa91-4f91841cdfa9" providerId="ADAL" clId="{A4A0FCFC-AC57-450C-BFAA-D30189968BE9}" dt="2023-05-25T13:37:23.715" v="191" actId="2696"/>
        <pc:sldMkLst>
          <pc:docMk/>
          <pc:sldMk cId="2556728928" sldId="272"/>
        </pc:sldMkLst>
      </pc:sldChg>
      <pc:sldChg chg="del">
        <pc:chgData name="Kelly Stokes" userId="3e5c5154-569e-4d81-aa91-4f91841cdfa9" providerId="ADAL" clId="{A4A0FCFC-AC57-450C-BFAA-D30189968BE9}" dt="2023-05-25T13:37:23.715" v="191" actId="2696"/>
        <pc:sldMkLst>
          <pc:docMk/>
          <pc:sldMk cId="4028067212" sldId="273"/>
        </pc:sldMkLst>
      </pc:sldChg>
      <pc:sldChg chg="del">
        <pc:chgData name="Kelly Stokes" userId="3e5c5154-569e-4d81-aa91-4f91841cdfa9" providerId="ADAL" clId="{A4A0FCFC-AC57-450C-BFAA-D30189968BE9}" dt="2023-05-25T13:37:23.715" v="191" actId="2696"/>
        <pc:sldMkLst>
          <pc:docMk/>
          <pc:sldMk cId="937917672" sldId="274"/>
        </pc:sldMkLst>
      </pc:sldChg>
      <pc:sldChg chg="del">
        <pc:chgData name="Kelly Stokes" userId="3e5c5154-569e-4d81-aa91-4f91841cdfa9" providerId="ADAL" clId="{A4A0FCFC-AC57-450C-BFAA-D30189968BE9}" dt="2023-05-25T13:34:05.974" v="106" actId="2696"/>
        <pc:sldMkLst>
          <pc:docMk/>
          <pc:sldMk cId="602354299" sldId="278"/>
        </pc:sldMkLst>
      </pc:sldChg>
      <pc:sldChg chg="del">
        <pc:chgData name="Kelly Stokes" userId="3e5c5154-569e-4d81-aa91-4f91841cdfa9" providerId="ADAL" clId="{A4A0FCFC-AC57-450C-BFAA-D30189968BE9}" dt="2023-05-25T13:34:05.974" v="106" actId="2696"/>
        <pc:sldMkLst>
          <pc:docMk/>
          <pc:sldMk cId="1359830562" sldId="279"/>
        </pc:sldMkLst>
      </pc:sldChg>
      <pc:sldChg chg="del">
        <pc:chgData name="Kelly Stokes" userId="3e5c5154-569e-4d81-aa91-4f91841cdfa9" providerId="ADAL" clId="{A4A0FCFC-AC57-450C-BFAA-D30189968BE9}" dt="2023-05-25T13:34:05.974" v="106" actId="2696"/>
        <pc:sldMkLst>
          <pc:docMk/>
          <pc:sldMk cId="3202660458" sldId="281"/>
        </pc:sldMkLst>
      </pc:sldChg>
      <pc:sldChg chg="addSp modSp mod modAnim">
        <pc:chgData name="Kelly Stokes" userId="3e5c5154-569e-4d81-aa91-4f91841cdfa9" providerId="ADAL" clId="{A4A0FCFC-AC57-450C-BFAA-D30189968BE9}" dt="2023-05-25T13:38:53.633" v="210"/>
        <pc:sldMkLst>
          <pc:docMk/>
          <pc:sldMk cId="1811321050" sldId="282"/>
        </pc:sldMkLst>
        <pc:spChg chg="mod">
          <ac:chgData name="Kelly Stokes" userId="3e5c5154-569e-4d81-aa91-4f91841cdfa9" providerId="ADAL" clId="{A4A0FCFC-AC57-450C-BFAA-D30189968BE9}" dt="2023-05-25T13:38:41.607" v="207" actId="14100"/>
          <ac:spMkLst>
            <pc:docMk/>
            <pc:sldMk cId="1811321050" sldId="282"/>
            <ac:spMk id="3" creationId="{CADDE2D9-BBEE-4B60-9EA8-8BE166E5866C}"/>
          </ac:spMkLst>
        </pc:spChg>
        <pc:picChg chg="add mod modCrop">
          <ac:chgData name="Kelly Stokes" userId="3e5c5154-569e-4d81-aa91-4f91841cdfa9" providerId="ADAL" clId="{A4A0FCFC-AC57-450C-BFAA-D30189968BE9}" dt="2023-05-25T13:37:36.457" v="193" actId="732"/>
          <ac:picMkLst>
            <pc:docMk/>
            <pc:sldMk cId="1811321050" sldId="282"/>
            <ac:picMk id="4" creationId="{D6666552-5F40-1ACD-674F-B0C702E8EAF5}"/>
          </ac:picMkLst>
        </pc:picChg>
      </pc:sldChg>
      <pc:sldChg chg="addSp modSp mod ord modAnim">
        <pc:chgData name="Kelly Stokes" userId="3e5c5154-569e-4d81-aa91-4f91841cdfa9" providerId="ADAL" clId="{A4A0FCFC-AC57-450C-BFAA-D30189968BE9}" dt="2023-05-25T13:38:34.105" v="206"/>
        <pc:sldMkLst>
          <pc:docMk/>
          <pc:sldMk cId="2974002518" sldId="284"/>
        </pc:sldMkLst>
        <pc:spChg chg="mod">
          <ac:chgData name="Kelly Stokes" userId="3e5c5154-569e-4d81-aa91-4f91841cdfa9" providerId="ADAL" clId="{A4A0FCFC-AC57-450C-BFAA-D30189968BE9}" dt="2023-05-25T13:38:26.483" v="203" actId="14100"/>
          <ac:spMkLst>
            <pc:docMk/>
            <pc:sldMk cId="2974002518" sldId="284"/>
            <ac:spMk id="3" creationId="{8423529B-2619-4C00-BACD-5C5E084218E0}"/>
          </ac:spMkLst>
        </pc:spChg>
        <pc:picChg chg="add mod">
          <ac:chgData name="Kelly Stokes" userId="3e5c5154-569e-4d81-aa91-4f91841cdfa9" providerId="ADAL" clId="{A4A0FCFC-AC57-450C-BFAA-D30189968BE9}" dt="2023-05-25T13:38:17.447" v="202"/>
          <ac:picMkLst>
            <pc:docMk/>
            <pc:sldMk cId="2974002518" sldId="284"/>
            <ac:picMk id="4" creationId="{D2057B13-912F-DCA9-0D07-7F822B0E025A}"/>
          </ac:picMkLst>
        </pc:picChg>
      </pc:sldChg>
      <pc:sldChg chg="addSp modSp modAnim">
        <pc:chgData name="Kelly Stokes" userId="3e5c5154-569e-4d81-aa91-4f91841cdfa9" providerId="ADAL" clId="{A4A0FCFC-AC57-450C-BFAA-D30189968BE9}" dt="2023-05-25T13:39:20.909" v="214"/>
        <pc:sldMkLst>
          <pc:docMk/>
          <pc:sldMk cId="1000523104" sldId="285"/>
        </pc:sldMkLst>
        <pc:picChg chg="add mod">
          <ac:chgData name="Kelly Stokes" userId="3e5c5154-569e-4d81-aa91-4f91841cdfa9" providerId="ADAL" clId="{A4A0FCFC-AC57-450C-BFAA-D30189968BE9}" dt="2023-05-25T13:39:11.115" v="211"/>
          <ac:picMkLst>
            <pc:docMk/>
            <pc:sldMk cId="1000523104" sldId="285"/>
            <ac:picMk id="4" creationId="{6CB4A51C-F883-0CC5-4A2E-B4A1AD8CFEEA}"/>
          </ac:picMkLst>
        </pc:picChg>
      </pc:sldChg>
      <pc:sldChg chg="del">
        <pc:chgData name="Kelly Stokes" userId="3e5c5154-569e-4d81-aa91-4f91841cdfa9" providerId="ADAL" clId="{A4A0FCFC-AC57-450C-BFAA-D30189968BE9}" dt="2023-05-25T13:44:35.376" v="340" actId="2696"/>
        <pc:sldMkLst>
          <pc:docMk/>
          <pc:sldMk cId="1389999566" sldId="306"/>
        </pc:sldMkLst>
      </pc:sldChg>
      <pc:sldChg chg="del">
        <pc:chgData name="Kelly Stokes" userId="3e5c5154-569e-4d81-aa91-4f91841cdfa9" providerId="ADAL" clId="{A4A0FCFC-AC57-450C-BFAA-D30189968BE9}" dt="2023-05-25T13:44:35.376" v="340" actId="2696"/>
        <pc:sldMkLst>
          <pc:docMk/>
          <pc:sldMk cId="1965264669" sldId="307"/>
        </pc:sldMkLst>
      </pc:sldChg>
      <pc:sldChg chg="del">
        <pc:chgData name="Kelly Stokes" userId="3e5c5154-569e-4d81-aa91-4f91841cdfa9" providerId="ADAL" clId="{A4A0FCFC-AC57-450C-BFAA-D30189968BE9}" dt="2023-05-25T13:44:35.376" v="340" actId="2696"/>
        <pc:sldMkLst>
          <pc:docMk/>
          <pc:sldMk cId="2558544395" sldId="309"/>
        </pc:sldMkLst>
      </pc:sldChg>
      <pc:sldChg chg="del">
        <pc:chgData name="Kelly Stokes" userId="3e5c5154-569e-4d81-aa91-4f91841cdfa9" providerId="ADAL" clId="{A4A0FCFC-AC57-450C-BFAA-D30189968BE9}" dt="2023-05-25T13:44:35.376" v="340" actId="2696"/>
        <pc:sldMkLst>
          <pc:docMk/>
          <pc:sldMk cId="3014948232" sldId="310"/>
        </pc:sldMkLst>
      </pc:sldChg>
      <pc:sldChg chg="modNotesTx">
        <pc:chgData name="Kelly Stokes" userId="3e5c5154-569e-4d81-aa91-4f91841cdfa9" providerId="ADAL" clId="{A4A0FCFC-AC57-450C-BFAA-D30189968BE9}" dt="2023-05-25T13:29:27.084" v="1" actId="20577"/>
        <pc:sldMkLst>
          <pc:docMk/>
          <pc:sldMk cId="864376776" sldId="322"/>
        </pc:sldMkLst>
      </pc:sldChg>
      <pc:sldChg chg="del">
        <pc:chgData name="Kelly Stokes" userId="3e5c5154-569e-4d81-aa91-4f91841cdfa9" providerId="ADAL" clId="{A4A0FCFC-AC57-450C-BFAA-D30189968BE9}" dt="2023-05-25T13:29:46.414" v="2" actId="2696"/>
        <pc:sldMkLst>
          <pc:docMk/>
          <pc:sldMk cId="2399081485" sldId="334"/>
        </pc:sldMkLst>
      </pc:sldChg>
      <pc:sldChg chg="addSp modSp mod modAnim">
        <pc:chgData name="Kelly Stokes" userId="3e5c5154-569e-4d81-aa91-4f91841cdfa9" providerId="ADAL" clId="{A4A0FCFC-AC57-450C-BFAA-D30189968BE9}" dt="2023-05-25T13:30:40.399" v="26"/>
        <pc:sldMkLst>
          <pc:docMk/>
          <pc:sldMk cId="1617130601" sldId="336"/>
        </pc:sldMkLst>
        <pc:spChg chg="mod">
          <ac:chgData name="Kelly Stokes" userId="3e5c5154-569e-4d81-aa91-4f91841cdfa9" providerId="ADAL" clId="{A4A0FCFC-AC57-450C-BFAA-D30189968BE9}" dt="2023-05-25T13:30:14.364" v="20" actId="1076"/>
          <ac:spMkLst>
            <pc:docMk/>
            <pc:sldMk cId="1617130601" sldId="336"/>
            <ac:spMk id="2" creationId="{52DA34BA-82FC-47C5-BCE1-BB65E08B92A1}"/>
          </ac:spMkLst>
        </pc:spChg>
        <pc:spChg chg="add mod">
          <ac:chgData name="Kelly Stokes" userId="3e5c5154-569e-4d81-aa91-4f91841cdfa9" providerId="ADAL" clId="{A4A0FCFC-AC57-450C-BFAA-D30189968BE9}" dt="2023-05-25T13:29:59.715" v="5" actId="1076"/>
          <ac:spMkLst>
            <pc:docMk/>
            <pc:sldMk cId="1617130601" sldId="336"/>
            <ac:spMk id="4" creationId="{9EBCD4A5-6B8E-01B0-E9F0-F488DC614B80}"/>
          </ac:spMkLst>
        </pc:spChg>
        <pc:spChg chg="add mod">
          <ac:chgData name="Kelly Stokes" userId="3e5c5154-569e-4d81-aa91-4f91841cdfa9" providerId="ADAL" clId="{A4A0FCFC-AC57-450C-BFAA-D30189968BE9}" dt="2023-05-25T13:30:11.505" v="19" actId="1076"/>
          <ac:spMkLst>
            <pc:docMk/>
            <pc:sldMk cId="1617130601" sldId="336"/>
            <ac:spMk id="6" creationId="{E1F43769-153D-CE51-4EB0-0F368BEB7EBB}"/>
          </ac:spMkLst>
        </pc:spChg>
        <pc:picChg chg="add mod">
          <ac:chgData name="Kelly Stokes" userId="3e5c5154-569e-4d81-aa91-4f91841cdfa9" providerId="ADAL" clId="{A4A0FCFC-AC57-450C-BFAA-D30189968BE9}" dt="2023-05-25T13:30:29.472" v="23" actId="1076"/>
          <ac:picMkLst>
            <pc:docMk/>
            <pc:sldMk cId="1617130601" sldId="336"/>
            <ac:picMk id="7" creationId="{DFAADBC9-4E03-7BA8-4538-F6766239F921}"/>
          </ac:picMkLst>
        </pc:picChg>
      </pc:sldChg>
      <pc:sldChg chg="del">
        <pc:chgData name="Kelly Stokes" userId="3e5c5154-569e-4d81-aa91-4f91841cdfa9" providerId="ADAL" clId="{A4A0FCFC-AC57-450C-BFAA-D30189968BE9}" dt="2023-05-25T13:29:46.414" v="2" actId="2696"/>
        <pc:sldMkLst>
          <pc:docMk/>
          <pc:sldMk cId="1406271744" sldId="338"/>
        </pc:sldMkLst>
      </pc:sldChg>
      <pc:sldChg chg="addSp delSp modSp mod">
        <pc:chgData name="Kelly Stokes" userId="3e5c5154-569e-4d81-aa91-4f91841cdfa9" providerId="ADAL" clId="{A4A0FCFC-AC57-450C-BFAA-D30189968BE9}" dt="2023-05-25T13:33:12.980" v="94" actId="1076"/>
        <pc:sldMkLst>
          <pc:docMk/>
          <pc:sldMk cId="673813282" sldId="339"/>
        </pc:sldMkLst>
        <pc:spChg chg="mod">
          <ac:chgData name="Kelly Stokes" userId="3e5c5154-569e-4d81-aa91-4f91841cdfa9" providerId="ADAL" clId="{A4A0FCFC-AC57-450C-BFAA-D30189968BE9}" dt="2023-05-25T13:31:47.300" v="61" actId="1076"/>
          <ac:spMkLst>
            <pc:docMk/>
            <pc:sldMk cId="673813282" sldId="339"/>
            <ac:spMk id="2" creationId="{52DA34BA-82FC-47C5-BCE1-BB65E08B92A1}"/>
          </ac:spMkLst>
        </pc:spChg>
        <pc:spChg chg="add mod">
          <ac:chgData name="Kelly Stokes" userId="3e5c5154-569e-4d81-aa91-4f91841cdfa9" providerId="ADAL" clId="{A4A0FCFC-AC57-450C-BFAA-D30189968BE9}" dt="2023-05-25T13:31:22.612" v="42" actId="1076"/>
          <ac:spMkLst>
            <pc:docMk/>
            <pc:sldMk cId="673813282" sldId="339"/>
            <ac:spMk id="4" creationId="{38206AD6-D563-8927-418D-A75FA075DBCD}"/>
          </ac:spMkLst>
        </pc:spChg>
        <pc:spChg chg="add mod">
          <ac:chgData name="Kelly Stokes" userId="3e5c5154-569e-4d81-aa91-4f91841cdfa9" providerId="ADAL" clId="{A4A0FCFC-AC57-450C-BFAA-D30189968BE9}" dt="2023-05-25T13:31:38.235" v="58" actId="1076"/>
          <ac:spMkLst>
            <pc:docMk/>
            <pc:sldMk cId="673813282" sldId="339"/>
            <ac:spMk id="6" creationId="{6AE56E89-4FD4-F770-8304-6D4D2FB674E4}"/>
          </ac:spMkLst>
        </pc:spChg>
        <pc:picChg chg="add del mod">
          <ac:chgData name="Kelly Stokes" userId="3e5c5154-569e-4d81-aa91-4f91841cdfa9" providerId="ADAL" clId="{A4A0FCFC-AC57-450C-BFAA-D30189968BE9}" dt="2023-05-25T13:33:00.909" v="88" actId="478"/>
          <ac:picMkLst>
            <pc:docMk/>
            <pc:sldMk cId="673813282" sldId="339"/>
            <ac:picMk id="7" creationId="{ED5E85F4-8537-5F8B-5D3F-52EEBD71F481}"/>
          </ac:picMkLst>
        </pc:picChg>
        <pc:picChg chg="add mod">
          <ac:chgData name="Kelly Stokes" userId="3e5c5154-569e-4d81-aa91-4f91841cdfa9" providerId="ADAL" clId="{A4A0FCFC-AC57-450C-BFAA-D30189968BE9}" dt="2023-05-25T13:33:12.980" v="94" actId="1076"/>
          <ac:picMkLst>
            <pc:docMk/>
            <pc:sldMk cId="673813282" sldId="339"/>
            <ac:picMk id="1026" creationId="{E872B77F-97E1-619A-389C-69ABFB712ABB}"/>
          </ac:picMkLst>
        </pc:picChg>
      </pc:sldChg>
      <pc:sldChg chg="addSp delSp modSp mod modAnim">
        <pc:chgData name="Kelly Stokes" userId="3e5c5154-569e-4d81-aa91-4f91841cdfa9" providerId="ADAL" clId="{A4A0FCFC-AC57-450C-BFAA-D30189968BE9}" dt="2023-05-25T13:32:30.341" v="87" actId="27636"/>
        <pc:sldMkLst>
          <pc:docMk/>
          <pc:sldMk cId="3809071896" sldId="340"/>
        </pc:sldMkLst>
        <pc:spChg chg="mod">
          <ac:chgData name="Kelly Stokes" userId="3e5c5154-569e-4d81-aa91-4f91841cdfa9" providerId="ADAL" clId="{A4A0FCFC-AC57-450C-BFAA-D30189968BE9}" dt="2023-05-25T13:32:12.618" v="81" actId="20577"/>
          <ac:spMkLst>
            <pc:docMk/>
            <pc:sldMk cId="3809071896" sldId="340"/>
            <ac:spMk id="2" creationId="{52DA34BA-82FC-47C5-BCE1-BB65E08B92A1}"/>
          </ac:spMkLst>
        </pc:spChg>
        <pc:spChg chg="add mod">
          <ac:chgData name="Kelly Stokes" userId="3e5c5154-569e-4d81-aa91-4f91841cdfa9" providerId="ADAL" clId="{A4A0FCFC-AC57-450C-BFAA-D30189968BE9}" dt="2023-05-25T13:32:30.341" v="87" actId="27636"/>
          <ac:spMkLst>
            <pc:docMk/>
            <pc:sldMk cId="3809071896" sldId="340"/>
            <ac:spMk id="3" creationId="{90A6CA62-1A4F-94AC-2293-8297F62D1D6D}"/>
          </ac:spMkLst>
        </pc:spChg>
        <pc:spChg chg="del">
          <ac:chgData name="Kelly Stokes" userId="3e5c5154-569e-4d81-aa91-4f91841cdfa9" providerId="ADAL" clId="{A4A0FCFC-AC57-450C-BFAA-D30189968BE9}" dt="2023-05-25T13:32:00.613" v="65" actId="478"/>
          <ac:spMkLst>
            <pc:docMk/>
            <pc:sldMk cId="3809071896" sldId="340"/>
            <ac:spMk id="5" creationId="{05BFDCBB-E3EF-4C74-8E31-6BEF7067995C}"/>
          </ac:spMkLst>
        </pc:spChg>
        <pc:picChg chg="del">
          <ac:chgData name="Kelly Stokes" userId="3e5c5154-569e-4d81-aa91-4f91841cdfa9" providerId="ADAL" clId="{A4A0FCFC-AC57-450C-BFAA-D30189968BE9}" dt="2023-05-25T13:31:57.900" v="64" actId="478"/>
          <ac:picMkLst>
            <pc:docMk/>
            <pc:sldMk cId="3809071896" sldId="340"/>
            <ac:picMk id="2052" creationId="{60327686-2DDA-49FB-BA6B-7AB44ADE0E8C}"/>
          </ac:picMkLst>
        </pc:picChg>
      </pc:sldChg>
      <pc:sldChg chg="addSp modSp mod">
        <pc:chgData name="Kelly Stokes" userId="3e5c5154-569e-4d81-aa91-4f91841cdfa9" providerId="ADAL" clId="{A4A0FCFC-AC57-450C-BFAA-D30189968BE9}" dt="2023-05-25T13:53:05.976" v="539" actId="1076"/>
        <pc:sldMkLst>
          <pc:docMk/>
          <pc:sldMk cId="1758391887" sldId="602"/>
        </pc:sldMkLst>
        <pc:spChg chg="mod">
          <ac:chgData name="Kelly Stokes" userId="3e5c5154-569e-4d81-aa91-4f91841cdfa9" providerId="ADAL" clId="{A4A0FCFC-AC57-450C-BFAA-D30189968BE9}" dt="2023-05-25T13:53:01.917" v="537" actId="21"/>
          <ac:spMkLst>
            <pc:docMk/>
            <pc:sldMk cId="1758391887" sldId="602"/>
            <ac:spMk id="2" creationId="{02FB8773-AD3E-2543-510F-CEE32E75C793}"/>
          </ac:spMkLst>
        </pc:spChg>
        <pc:spChg chg="add mod">
          <ac:chgData name="Kelly Stokes" userId="3e5c5154-569e-4d81-aa91-4f91841cdfa9" providerId="ADAL" clId="{A4A0FCFC-AC57-450C-BFAA-D30189968BE9}" dt="2023-05-25T13:53:05.976" v="539" actId="1076"/>
          <ac:spMkLst>
            <pc:docMk/>
            <pc:sldMk cId="1758391887" sldId="602"/>
            <ac:spMk id="4" creationId="{19953094-289D-4624-6141-007CAEEE50D7}"/>
          </ac:spMkLst>
        </pc:spChg>
      </pc:sldChg>
      <pc:sldChg chg="addSp modSp mod">
        <pc:chgData name="Kelly Stokes" userId="3e5c5154-569e-4d81-aa91-4f91841cdfa9" providerId="ADAL" clId="{A4A0FCFC-AC57-450C-BFAA-D30189968BE9}" dt="2023-05-25T13:53:40.543" v="545" actId="1076"/>
        <pc:sldMkLst>
          <pc:docMk/>
          <pc:sldMk cId="4028016834" sldId="603"/>
        </pc:sldMkLst>
        <pc:spChg chg="mod">
          <ac:chgData name="Kelly Stokes" userId="3e5c5154-569e-4d81-aa91-4f91841cdfa9" providerId="ADAL" clId="{A4A0FCFC-AC57-450C-BFAA-D30189968BE9}" dt="2023-05-25T13:53:20.482" v="540" actId="21"/>
          <ac:spMkLst>
            <pc:docMk/>
            <pc:sldMk cId="4028016834" sldId="603"/>
            <ac:spMk id="2" creationId="{02FB8773-AD3E-2543-510F-CEE32E75C793}"/>
          </ac:spMkLst>
        </pc:spChg>
        <pc:spChg chg="add mod">
          <ac:chgData name="Kelly Stokes" userId="3e5c5154-569e-4d81-aa91-4f91841cdfa9" providerId="ADAL" clId="{A4A0FCFC-AC57-450C-BFAA-D30189968BE9}" dt="2023-05-25T13:53:35.236" v="543" actId="21"/>
          <ac:spMkLst>
            <pc:docMk/>
            <pc:sldMk cId="4028016834" sldId="603"/>
            <ac:spMk id="4" creationId="{04ADD78F-9684-FF20-7ECB-654CA2C23136}"/>
          </ac:spMkLst>
        </pc:spChg>
        <pc:spChg chg="add mod">
          <ac:chgData name="Kelly Stokes" userId="3e5c5154-569e-4d81-aa91-4f91841cdfa9" providerId="ADAL" clId="{A4A0FCFC-AC57-450C-BFAA-D30189968BE9}" dt="2023-05-25T13:53:40.543" v="545" actId="1076"/>
          <ac:spMkLst>
            <pc:docMk/>
            <pc:sldMk cId="4028016834" sldId="603"/>
            <ac:spMk id="6" creationId="{166DDF97-40C4-579A-8F14-9E26AE81E0AC}"/>
          </ac:spMkLst>
        </pc:spChg>
      </pc:sldChg>
      <pc:sldChg chg="modSp mod">
        <pc:chgData name="Kelly Stokes" userId="3e5c5154-569e-4d81-aa91-4f91841cdfa9" providerId="ADAL" clId="{A4A0FCFC-AC57-450C-BFAA-D30189968BE9}" dt="2023-05-25T13:35:27.119" v="124" actId="20577"/>
        <pc:sldMkLst>
          <pc:docMk/>
          <pc:sldMk cId="3375751367" sldId="605"/>
        </pc:sldMkLst>
        <pc:spChg chg="mod">
          <ac:chgData name="Kelly Stokes" userId="3e5c5154-569e-4d81-aa91-4f91841cdfa9" providerId="ADAL" clId="{A4A0FCFC-AC57-450C-BFAA-D30189968BE9}" dt="2023-05-25T13:35:27.119" v="124" actId="20577"/>
          <ac:spMkLst>
            <pc:docMk/>
            <pc:sldMk cId="3375751367" sldId="605"/>
            <ac:spMk id="2" creationId="{52DA34BA-82FC-47C5-BCE1-BB65E08B92A1}"/>
          </ac:spMkLst>
        </pc:spChg>
      </pc:sldChg>
      <pc:sldChg chg="addSp delSp modSp mod">
        <pc:chgData name="Kelly Stokes" userId="3e5c5154-569e-4d81-aa91-4f91841cdfa9" providerId="ADAL" clId="{A4A0FCFC-AC57-450C-BFAA-D30189968BE9}" dt="2023-05-25T13:36:43.494" v="190" actId="1076"/>
        <pc:sldMkLst>
          <pc:docMk/>
          <pc:sldMk cId="2638338362" sldId="606"/>
        </pc:sldMkLst>
        <pc:spChg chg="add del mod">
          <ac:chgData name="Kelly Stokes" userId="3e5c5154-569e-4d81-aa91-4f91841cdfa9" providerId="ADAL" clId="{A4A0FCFC-AC57-450C-BFAA-D30189968BE9}" dt="2023-05-25T13:36:43.494" v="190" actId="1076"/>
          <ac:spMkLst>
            <pc:docMk/>
            <pc:sldMk cId="2638338362" sldId="606"/>
            <ac:spMk id="2" creationId="{52DA34BA-82FC-47C5-BCE1-BB65E08B92A1}"/>
          </ac:spMkLst>
        </pc:spChg>
        <pc:spChg chg="add del mod">
          <ac:chgData name="Kelly Stokes" userId="3e5c5154-569e-4d81-aa91-4f91841cdfa9" providerId="ADAL" clId="{A4A0FCFC-AC57-450C-BFAA-D30189968BE9}" dt="2023-05-25T13:35:39.768" v="126" actId="478"/>
          <ac:spMkLst>
            <pc:docMk/>
            <pc:sldMk cId="2638338362" sldId="606"/>
            <ac:spMk id="4" creationId="{5E198200-69B5-5102-E6CF-F745A0976BF8}"/>
          </ac:spMkLst>
        </pc:spChg>
      </pc:sldChg>
      <pc:sldChg chg="del">
        <pc:chgData name="Kelly Stokes" userId="3e5c5154-569e-4d81-aa91-4f91841cdfa9" providerId="ADAL" clId="{A4A0FCFC-AC57-450C-BFAA-D30189968BE9}" dt="2023-05-25T13:37:23.715" v="191" actId="2696"/>
        <pc:sldMkLst>
          <pc:docMk/>
          <pc:sldMk cId="2025548147" sldId="614"/>
        </pc:sldMkLst>
      </pc:sldChg>
      <pc:sldChg chg="del">
        <pc:chgData name="Kelly Stokes" userId="3e5c5154-569e-4d81-aa91-4f91841cdfa9" providerId="ADAL" clId="{A4A0FCFC-AC57-450C-BFAA-D30189968BE9}" dt="2023-05-25T13:37:23.715" v="191" actId="2696"/>
        <pc:sldMkLst>
          <pc:docMk/>
          <pc:sldMk cId="4125181694" sldId="615"/>
        </pc:sldMkLst>
      </pc:sldChg>
      <pc:sldChg chg="del">
        <pc:chgData name="Kelly Stokes" userId="3e5c5154-569e-4d81-aa91-4f91841cdfa9" providerId="ADAL" clId="{A4A0FCFC-AC57-450C-BFAA-D30189968BE9}" dt="2023-05-25T13:37:23.715" v="191" actId="2696"/>
        <pc:sldMkLst>
          <pc:docMk/>
          <pc:sldMk cId="2424799599" sldId="616"/>
        </pc:sldMkLst>
      </pc:sldChg>
      <pc:sldChg chg="del">
        <pc:chgData name="Kelly Stokes" userId="3e5c5154-569e-4d81-aa91-4f91841cdfa9" providerId="ADAL" clId="{A4A0FCFC-AC57-450C-BFAA-D30189968BE9}" dt="2023-05-25T13:37:23.715" v="191" actId="2696"/>
        <pc:sldMkLst>
          <pc:docMk/>
          <pc:sldMk cId="4509097" sldId="618"/>
        </pc:sldMkLst>
      </pc:sldChg>
      <pc:sldChg chg="del">
        <pc:chgData name="Kelly Stokes" userId="3e5c5154-569e-4d81-aa91-4f91841cdfa9" providerId="ADAL" clId="{A4A0FCFC-AC57-450C-BFAA-D30189968BE9}" dt="2023-05-25T13:37:23.715" v="191" actId="2696"/>
        <pc:sldMkLst>
          <pc:docMk/>
          <pc:sldMk cId="163235910" sldId="619"/>
        </pc:sldMkLst>
      </pc:sldChg>
      <pc:sldChg chg="del">
        <pc:chgData name="Kelly Stokes" userId="3e5c5154-569e-4d81-aa91-4f91841cdfa9" providerId="ADAL" clId="{A4A0FCFC-AC57-450C-BFAA-D30189968BE9}" dt="2023-05-25T13:55:29.381" v="551" actId="2696"/>
        <pc:sldMkLst>
          <pc:docMk/>
          <pc:sldMk cId="1934715081" sldId="926"/>
        </pc:sldMkLst>
      </pc:sldChg>
      <pc:sldChg chg="del">
        <pc:chgData name="Kelly Stokes" userId="3e5c5154-569e-4d81-aa91-4f91841cdfa9" providerId="ADAL" clId="{A4A0FCFC-AC57-450C-BFAA-D30189968BE9}" dt="2023-05-25T13:55:29.381" v="551" actId="2696"/>
        <pc:sldMkLst>
          <pc:docMk/>
          <pc:sldMk cId="4182903722" sldId="927"/>
        </pc:sldMkLst>
      </pc:sldChg>
      <pc:sldChg chg="del">
        <pc:chgData name="Kelly Stokes" userId="3e5c5154-569e-4d81-aa91-4f91841cdfa9" providerId="ADAL" clId="{A4A0FCFC-AC57-450C-BFAA-D30189968BE9}" dt="2023-05-25T13:55:29.381" v="551" actId="2696"/>
        <pc:sldMkLst>
          <pc:docMk/>
          <pc:sldMk cId="1719785289" sldId="929"/>
        </pc:sldMkLst>
      </pc:sldChg>
      <pc:sldChg chg="del">
        <pc:chgData name="Kelly Stokes" userId="3e5c5154-569e-4d81-aa91-4f91841cdfa9" providerId="ADAL" clId="{A4A0FCFC-AC57-450C-BFAA-D30189968BE9}" dt="2023-05-25T13:55:29.381" v="551" actId="2696"/>
        <pc:sldMkLst>
          <pc:docMk/>
          <pc:sldMk cId="2439438080" sldId="930"/>
        </pc:sldMkLst>
      </pc:sldChg>
      <pc:sldChg chg="del">
        <pc:chgData name="Kelly Stokes" userId="3e5c5154-569e-4d81-aa91-4f91841cdfa9" providerId="ADAL" clId="{A4A0FCFC-AC57-450C-BFAA-D30189968BE9}" dt="2023-05-25T13:56:39.555" v="562" actId="2696"/>
        <pc:sldMkLst>
          <pc:docMk/>
          <pc:sldMk cId="2011016489" sldId="942"/>
        </pc:sldMkLst>
      </pc:sldChg>
      <pc:sldChg chg="addSp modSp modAnim">
        <pc:chgData name="Kelly Stokes" userId="3e5c5154-569e-4d81-aa91-4f91841cdfa9" providerId="ADAL" clId="{A4A0FCFC-AC57-450C-BFAA-D30189968BE9}" dt="2023-05-25T13:57:19.257" v="567"/>
        <pc:sldMkLst>
          <pc:docMk/>
          <pc:sldMk cId="691126019" sldId="943"/>
        </pc:sldMkLst>
        <pc:picChg chg="add mod">
          <ac:chgData name="Kelly Stokes" userId="3e5c5154-569e-4d81-aa91-4f91841cdfa9" providerId="ADAL" clId="{A4A0FCFC-AC57-450C-BFAA-D30189968BE9}" dt="2023-05-25T13:57:11.097" v="564"/>
          <ac:picMkLst>
            <pc:docMk/>
            <pc:sldMk cId="691126019" sldId="943"/>
            <ac:picMk id="4" creationId="{0E7080E0-2523-1D9B-0D64-1AD7CBAA6182}"/>
          </ac:picMkLst>
        </pc:picChg>
      </pc:sldChg>
      <pc:sldChg chg="del">
        <pc:chgData name="Kelly Stokes" userId="3e5c5154-569e-4d81-aa91-4f91841cdfa9" providerId="ADAL" clId="{A4A0FCFC-AC57-450C-BFAA-D30189968BE9}" dt="2023-05-25T13:56:39.555" v="562" actId="2696"/>
        <pc:sldMkLst>
          <pc:docMk/>
          <pc:sldMk cId="3462090350" sldId="944"/>
        </pc:sldMkLst>
      </pc:sldChg>
      <pc:sldChg chg="addSp modSp modAnim">
        <pc:chgData name="Kelly Stokes" userId="3e5c5154-569e-4d81-aa91-4f91841cdfa9" providerId="ADAL" clId="{A4A0FCFC-AC57-450C-BFAA-D30189968BE9}" dt="2023-05-25T13:58:41.643" v="598"/>
        <pc:sldMkLst>
          <pc:docMk/>
          <pc:sldMk cId="1911614166" sldId="945"/>
        </pc:sldMkLst>
        <pc:picChg chg="add mod">
          <ac:chgData name="Kelly Stokes" userId="3e5c5154-569e-4d81-aa91-4f91841cdfa9" providerId="ADAL" clId="{A4A0FCFC-AC57-450C-BFAA-D30189968BE9}" dt="2023-05-25T13:57:35.289" v="570"/>
          <ac:picMkLst>
            <pc:docMk/>
            <pc:sldMk cId="1911614166" sldId="945"/>
            <ac:picMk id="4" creationId="{F20791FE-1473-83E1-0825-2F5AB30D2075}"/>
          </ac:picMkLst>
        </pc:picChg>
      </pc:sldChg>
      <pc:sldChg chg="del">
        <pc:chgData name="Kelly Stokes" userId="3e5c5154-569e-4d81-aa91-4f91841cdfa9" providerId="ADAL" clId="{A4A0FCFC-AC57-450C-BFAA-D30189968BE9}" dt="2023-05-25T13:56:39.555" v="562" actId="2696"/>
        <pc:sldMkLst>
          <pc:docMk/>
          <pc:sldMk cId="3635492356" sldId="950"/>
        </pc:sldMkLst>
      </pc:sldChg>
      <pc:sldChg chg="del">
        <pc:chgData name="Kelly Stokes" userId="3e5c5154-569e-4d81-aa91-4f91841cdfa9" providerId="ADAL" clId="{A4A0FCFC-AC57-450C-BFAA-D30189968BE9}" dt="2023-05-25T13:57:01.385" v="563" actId="2696"/>
        <pc:sldMkLst>
          <pc:docMk/>
          <pc:sldMk cId="3788404087" sldId="951"/>
        </pc:sldMkLst>
      </pc:sldChg>
      <pc:sldChg chg="del">
        <pc:chgData name="Kelly Stokes" userId="3e5c5154-569e-4d81-aa91-4f91841cdfa9" providerId="ADAL" clId="{A4A0FCFC-AC57-450C-BFAA-D30189968BE9}" dt="2023-05-25T13:57:01.385" v="563" actId="2696"/>
        <pc:sldMkLst>
          <pc:docMk/>
          <pc:sldMk cId="1414450255" sldId="953"/>
        </pc:sldMkLst>
      </pc:sldChg>
      <pc:sldChg chg="del">
        <pc:chgData name="Kelly Stokes" userId="3e5c5154-569e-4d81-aa91-4f91841cdfa9" providerId="ADAL" clId="{A4A0FCFC-AC57-450C-BFAA-D30189968BE9}" dt="2023-05-25T13:57:01.385" v="563" actId="2696"/>
        <pc:sldMkLst>
          <pc:docMk/>
          <pc:sldMk cId="1134291477" sldId="954"/>
        </pc:sldMkLst>
      </pc:sldChg>
      <pc:sldChg chg="addSp modSp mod modAnim">
        <pc:chgData name="Kelly Stokes" userId="3e5c5154-569e-4d81-aa91-4f91841cdfa9" providerId="ADAL" clId="{A4A0FCFC-AC57-450C-BFAA-D30189968BE9}" dt="2023-05-25T14:02:04.348" v="677" actId="1076"/>
        <pc:sldMkLst>
          <pc:docMk/>
          <pc:sldMk cId="3408039041" sldId="962"/>
        </pc:sldMkLst>
        <pc:spChg chg="add mod">
          <ac:chgData name="Kelly Stokes" userId="3e5c5154-569e-4d81-aa91-4f91841cdfa9" providerId="ADAL" clId="{A4A0FCFC-AC57-450C-BFAA-D30189968BE9}" dt="2023-05-25T14:02:04.348" v="677" actId="1076"/>
          <ac:spMkLst>
            <pc:docMk/>
            <pc:sldMk cId="3408039041" sldId="962"/>
            <ac:spMk id="3" creationId="{86AD6D39-FB6D-2B65-C60D-A8D078097C95}"/>
          </ac:spMkLst>
        </pc:spChg>
      </pc:sldChg>
      <pc:sldChg chg="addSp delSp modSp mod modAnim">
        <pc:chgData name="Kelly Stokes" userId="3e5c5154-569e-4d81-aa91-4f91841cdfa9" providerId="ADAL" clId="{A4A0FCFC-AC57-450C-BFAA-D30189968BE9}" dt="2023-05-25T13:31:09.461" v="39" actId="27636"/>
        <pc:sldMkLst>
          <pc:docMk/>
          <pc:sldMk cId="1187540213" sldId="990"/>
        </pc:sldMkLst>
        <pc:spChg chg="mod">
          <ac:chgData name="Kelly Stokes" userId="3e5c5154-569e-4d81-aa91-4f91841cdfa9" providerId="ADAL" clId="{A4A0FCFC-AC57-450C-BFAA-D30189968BE9}" dt="2023-05-25T13:30:53.189" v="31" actId="13926"/>
          <ac:spMkLst>
            <pc:docMk/>
            <pc:sldMk cId="1187540213" sldId="990"/>
            <ac:spMk id="2" creationId="{52DA34BA-82FC-47C5-BCE1-BB65E08B92A1}"/>
          </ac:spMkLst>
        </pc:spChg>
        <pc:spChg chg="add mod">
          <ac:chgData name="Kelly Stokes" userId="3e5c5154-569e-4d81-aa91-4f91841cdfa9" providerId="ADAL" clId="{A4A0FCFC-AC57-450C-BFAA-D30189968BE9}" dt="2023-05-25T13:31:09.461" v="39" actId="27636"/>
          <ac:spMkLst>
            <pc:docMk/>
            <pc:sldMk cId="1187540213" sldId="990"/>
            <ac:spMk id="3" creationId="{E93A1247-CB5E-96F9-CAA4-1018855C36C8}"/>
          </ac:spMkLst>
        </pc:spChg>
        <pc:spChg chg="del">
          <ac:chgData name="Kelly Stokes" userId="3e5c5154-569e-4d81-aa91-4f91841cdfa9" providerId="ADAL" clId="{A4A0FCFC-AC57-450C-BFAA-D30189968BE9}" dt="2023-05-25T13:30:45.118" v="28" actId="478"/>
          <ac:spMkLst>
            <pc:docMk/>
            <pc:sldMk cId="1187540213" sldId="990"/>
            <ac:spMk id="4" creationId="{E4486839-755C-4006-9468-C5B7E99E327F}"/>
          </ac:spMkLst>
        </pc:spChg>
        <pc:picChg chg="del mod">
          <ac:chgData name="Kelly Stokes" userId="3e5c5154-569e-4d81-aa91-4f91841cdfa9" providerId="ADAL" clId="{A4A0FCFC-AC57-450C-BFAA-D30189968BE9}" dt="2023-05-25T13:30:43.258" v="27" actId="478"/>
          <ac:picMkLst>
            <pc:docMk/>
            <pc:sldMk cId="1187540213" sldId="990"/>
            <ac:picMk id="1028" creationId="{FFB29DEA-FA20-413A-BADF-A171CD741234}"/>
          </ac:picMkLst>
        </pc:picChg>
      </pc:sldChg>
      <pc:sldChg chg="modSp del mod">
        <pc:chgData name="Kelly Stokes" userId="3e5c5154-569e-4d81-aa91-4f91841cdfa9" providerId="ADAL" clId="{A4A0FCFC-AC57-450C-BFAA-D30189968BE9}" dt="2023-05-25T14:04:16.466" v="689" actId="2696"/>
        <pc:sldMkLst>
          <pc:docMk/>
          <pc:sldMk cId="3411390258" sldId="1022"/>
        </pc:sldMkLst>
        <pc:spChg chg="mod">
          <ac:chgData name="Kelly Stokes" userId="3e5c5154-569e-4d81-aa91-4f91841cdfa9" providerId="ADAL" clId="{A4A0FCFC-AC57-450C-BFAA-D30189968BE9}" dt="2023-05-25T14:03:57.714" v="688" actId="20577"/>
          <ac:spMkLst>
            <pc:docMk/>
            <pc:sldMk cId="3411390258" sldId="1022"/>
            <ac:spMk id="2" creationId="{52DA34BA-82FC-47C5-BCE1-BB65E08B92A1}"/>
          </ac:spMkLst>
        </pc:spChg>
      </pc:sldChg>
      <pc:sldChg chg="del">
        <pc:chgData name="Kelly Stokes" userId="3e5c5154-569e-4d81-aa91-4f91841cdfa9" providerId="ADAL" clId="{A4A0FCFC-AC57-450C-BFAA-D30189968BE9}" dt="2023-05-25T14:04:16.466" v="689" actId="2696"/>
        <pc:sldMkLst>
          <pc:docMk/>
          <pc:sldMk cId="2354399984" sldId="1023"/>
        </pc:sldMkLst>
      </pc:sldChg>
      <pc:sldChg chg="del">
        <pc:chgData name="Kelly Stokes" userId="3e5c5154-569e-4d81-aa91-4f91841cdfa9" providerId="ADAL" clId="{A4A0FCFC-AC57-450C-BFAA-D30189968BE9}" dt="2023-05-25T14:04:16.466" v="689" actId="2696"/>
        <pc:sldMkLst>
          <pc:docMk/>
          <pc:sldMk cId="2075573749" sldId="1026"/>
        </pc:sldMkLst>
      </pc:sldChg>
      <pc:sldChg chg="del">
        <pc:chgData name="Kelly Stokes" userId="3e5c5154-569e-4d81-aa91-4f91841cdfa9" providerId="ADAL" clId="{A4A0FCFC-AC57-450C-BFAA-D30189968BE9}" dt="2023-05-25T14:04:49.635" v="701" actId="2696"/>
        <pc:sldMkLst>
          <pc:docMk/>
          <pc:sldMk cId="995039778" sldId="1032"/>
        </pc:sldMkLst>
      </pc:sldChg>
      <pc:sldChg chg="addSp modSp mod modAnim">
        <pc:chgData name="Kelly Stokes" userId="3e5c5154-569e-4d81-aa91-4f91841cdfa9" providerId="ADAL" clId="{A4A0FCFC-AC57-450C-BFAA-D30189968BE9}" dt="2023-05-25T14:05:47.154" v="707"/>
        <pc:sldMkLst>
          <pc:docMk/>
          <pc:sldMk cId="305163565" sldId="1033"/>
        </pc:sldMkLst>
        <pc:spChg chg="mod">
          <ac:chgData name="Kelly Stokes" userId="3e5c5154-569e-4d81-aa91-4f91841cdfa9" providerId="ADAL" clId="{A4A0FCFC-AC57-450C-BFAA-D30189968BE9}" dt="2023-05-25T14:04:53.004" v="702" actId="14100"/>
          <ac:spMkLst>
            <pc:docMk/>
            <pc:sldMk cId="305163565" sldId="1033"/>
            <ac:spMk id="3" creationId="{CADDE2D9-BBEE-4B60-9EA8-8BE166E5866C}"/>
          </ac:spMkLst>
        </pc:spChg>
        <pc:picChg chg="add mod">
          <ac:chgData name="Kelly Stokes" userId="3e5c5154-569e-4d81-aa91-4f91841cdfa9" providerId="ADAL" clId="{A4A0FCFC-AC57-450C-BFAA-D30189968BE9}" dt="2023-05-25T14:05:39.233" v="704"/>
          <ac:picMkLst>
            <pc:docMk/>
            <pc:sldMk cId="305163565" sldId="1033"/>
            <ac:picMk id="4" creationId="{1ABC7638-E756-33D2-F5EB-95696E8001AE}"/>
          </ac:picMkLst>
        </pc:picChg>
      </pc:sldChg>
      <pc:sldChg chg="del">
        <pc:chgData name="Kelly Stokes" userId="3e5c5154-569e-4d81-aa91-4f91841cdfa9" providerId="ADAL" clId="{A4A0FCFC-AC57-450C-BFAA-D30189968BE9}" dt="2023-05-25T14:05:30.044" v="703" actId="2696"/>
        <pc:sldMkLst>
          <pc:docMk/>
          <pc:sldMk cId="2086564266" sldId="1034"/>
        </pc:sldMkLst>
      </pc:sldChg>
      <pc:sldChg chg="addSp modSp mod modAnim">
        <pc:chgData name="Kelly Stokes" userId="3e5c5154-569e-4d81-aa91-4f91841cdfa9" providerId="ADAL" clId="{A4A0FCFC-AC57-450C-BFAA-D30189968BE9}" dt="2023-05-25T14:06:16.298" v="714"/>
        <pc:sldMkLst>
          <pc:docMk/>
          <pc:sldMk cId="3438838241" sldId="1035"/>
        </pc:sldMkLst>
        <pc:spChg chg="mod">
          <ac:chgData name="Kelly Stokes" userId="3e5c5154-569e-4d81-aa91-4f91841cdfa9" providerId="ADAL" clId="{A4A0FCFC-AC57-450C-BFAA-D30189968BE9}" dt="2023-05-25T14:05:56.129" v="710" actId="20577"/>
          <ac:spMkLst>
            <pc:docMk/>
            <pc:sldMk cId="3438838241" sldId="1035"/>
            <ac:spMk id="2" creationId="{52DA34BA-82FC-47C5-BCE1-BB65E08B92A1}"/>
          </ac:spMkLst>
        </pc:spChg>
        <pc:spChg chg="mod">
          <ac:chgData name="Kelly Stokes" userId="3e5c5154-569e-4d81-aa91-4f91841cdfa9" providerId="ADAL" clId="{A4A0FCFC-AC57-450C-BFAA-D30189968BE9}" dt="2023-05-25T14:05:51.583" v="708" actId="14100"/>
          <ac:spMkLst>
            <pc:docMk/>
            <pc:sldMk cId="3438838241" sldId="1035"/>
            <ac:spMk id="3" creationId="{B8ADA5B7-6E68-4607-8157-D542A9E80543}"/>
          </ac:spMkLst>
        </pc:spChg>
        <pc:picChg chg="add mod">
          <ac:chgData name="Kelly Stokes" userId="3e5c5154-569e-4d81-aa91-4f91841cdfa9" providerId="ADAL" clId="{A4A0FCFC-AC57-450C-BFAA-D30189968BE9}" dt="2023-05-25T14:06:13.515" v="713"/>
          <ac:picMkLst>
            <pc:docMk/>
            <pc:sldMk cId="3438838241" sldId="1035"/>
            <ac:picMk id="4" creationId="{41C3F2A5-57A1-8A7C-F7BD-A1538B059F63}"/>
          </ac:picMkLst>
        </pc:picChg>
      </pc:sldChg>
      <pc:sldChg chg="del">
        <pc:chgData name="Kelly Stokes" userId="3e5c5154-569e-4d81-aa91-4f91841cdfa9" providerId="ADAL" clId="{A4A0FCFC-AC57-450C-BFAA-D30189968BE9}" dt="2023-05-25T14:05:30.044" v="703" actId="2696"/>
        <pc:sldMkLst>
          <pc:docMk/>
          <pc:sldMk cId="3143254037" sldId="1036"/>
        </pc:sldMkLst>
      </pc:sldChg>
      <pc:sldChg chg="addSp modSp mod modAnim">
        <pc:chgData name="Kelly Stokes" userId="3e5c5154-569e-4d81-aa91-4f91841cdfa9" providerId="ADAL" clId="{A4A0FCFC-AC57-450C-BFAA-D30189968BE9}" dt="2023-05-25T14:06:42.657" v="719"/>
        <pc:sldMkLst>
          <pc:docMk/>
          <pc:sldMk cId="2312099855" sldId="1037"/>
        </pc:sldMkLst>
        <pc:spChg chg="mod">
          <ac:chgData name="Kelly Stokes" userId="3e5c5154-569e-4d81-aa91-4f91841cdfa9" providerId="ADAL" clId="{A4A0FCFC-AC57-450C-BFAA-D30189968BE9}" dt="2023-05-25T14:06:36.119" v="716" actId="14100"/>
          <ac:spMkLst>
            <pc:docMk/>
            <pc:sldMk cId="2312099855" sldId="1037"/>
            <ac:spMk id="3" creationId="{8423529B-2619-4C00-BACD-5C5E084218E0}"/>
          </ac:spMkLst>
        </pc:spChg>
        <pc:picChg chg="add mod">
          <ac:chgData name="Kelly Stokes" userId="3e5c5154-569e-4d81-aa91-4f91841cdfa9" providerId="ADAL" clId="{A4A0FCFC-AC57-450C-BFAA-D30189968BE9}" dt="2023-05-25T14:06:30.464" v="715"/>
          <ac:picMkLst>
            <pc:docMk/>
            <pc:sldMk cId="2312099855" sldId="1037"/>
            <ac:picMk id="4" creationId="{5E348463-1E0B-0144-9702-327754187880}"/>
          </ac:picMkLst>
        </pc:picChg>
      </pc:sldChg>
      <pc:sldChg chg="del">
        <pc:chgData name="Kelly Stokes" userId="3e5c5154-569e-4d81-aa91-4f91841cdfa9" providerId="ADAL" clId="{A4A0FCFC-AC57-450C-BFAA-D30189968BE9}" dt="2023-05-25T14:05:30.044" v="703" actId="2696"/>
        <pc:sldMkLst>
          <pc:docMk/>
          <pc:sldMk cId="3845961221" sldId="1039"/>
        </pc:sldMkLst>
      </pc:sldChg>
      <pc:sldChg chg="del">
        <pc:chgData name="Kelly Stokes" userId="3e5c5154-569e-4d81-aa91-4f91841cdfa9" providerId="ADAL" clId="{A4A0FCFC-AC57-450C-BFAA-D30189968BE9}" dt="2023-05-25T14:05:30.044" v="703" actId="2696"/>
        <pc:sldMkLst>
          <pc:docMk/>
          <pc:sldMk cId="644742113" sldId="1041"/>
        </pc:sldMkLst>
      </pc:sldChg>
      <pc:sldChg chg="del">
        <pc:chgData name="Kelly Stokes" userId="3e5c5154-569e-4d81-aa91-4f91841cdfa9" providerId="ADAL" clId="{A4A0FCFC-AC57-450C-BFAA-D30189968BE9}" dt="2023-05-25T14:05:30.044" v="703" actId="2696"/>
        <pc:sldMkLst>
          <pc:docMk/>
          <pc:sldMk cId="725319468" sldId="1042"/>
        </pc:sldMkLst>
      </pc:sldChg>
      <pc:sldChg chg="del">
        <pc:chgData name="Kelly Stokes" userId="3e5c5154-569e-4d81-aa91-4f91841cdfa9" providerId="ADAL" clId="{A4A0FCFC-AC57-450C-BFAA-D30189968BE9}" dt="2023-05-25T14:05:30.044" v="703" actId="2696"/>
        <pc:sldMkLst>
          <pc:docMk/>
          <pc:sldMk cId="1195348781" sldId="1043"/>
        </pc:sldMkLst>
      </pc:sldChg>
      <pc:sldChg chg="del">
        <pc:chgData name="Kelly Stokes" userId="3e5c5154-569e-4d81-aa91-4f91841cdfa9" providerId="ADAL" clId="{A4A0FCFC-AC57-450C-BFAA-D30189968BE9}" dt="2023-05-25T14:05:30.044" v="703" actId="2696"/>
        <pc:sldMkLst>
          <pc:docMk/>
          <pc:sldMk cId="1079979798" sldId="1044"/>
        </pc:sldMkLst>
      </pc:sldChg>
      <pc:sldChg chg="addSp modSp mod modAnim">
        <pc:chgData name="Kelly Stokes" userId="3e5c5154-569e-4d81-aa91-4f91841cdfa9" providerId="ADAL" clId="{A4A0FCFC-AC57-450C-BFAA-D30189968BE9}" dt="2023-05-25T14:09:22.743" v="795" actId="27636"/>
        <pc:sldMkLst>
          <pc:docMk/>
          <pc:sldMk cId="1963698500" sldId="1046"/>
        </pc:sldMkLst>
        <pc:spChg chg="add mod">
          <ac:chgData name="Kelly Stokes" userId="3e5c5154-569e-4d81-aa91-4f91841cdfa9" providerId="ADAL" clId="{A4A0FCFC-AC57-450C-BFAA-D30189968BE9}" dt="2023-05-25T14:09:22.743" v="795" actId="27636"/>
          <ac:spMkLst>
            <pc:docMk/>
            <pc:sldMk cId="1963698500" sldId="1046"/>
            <ac:spMk id="3" creationId="{2BAE6A58-B6F1-3CDA-9329-9DA6BAE4F760}"/>
          </ac:spMkLst>
        </pc:spChg>
      </pc:sldChg>
      <pc:sldChg chg="del">
        <pc:chgData name="Kelly Stokes" userId="3e5c5154-569e-4d81-aa91-4f91841cdfa9" providerId="ADAL" clId="{A4A0FCFC-AC57-450C-BFAA-D30189968BE9}" dt="2023-05-25T14:10:11.213" v="814" actId="2696"/>
        <pc:sldMkLst>
          <pc:docMk/>
          <pc:sldMk cId="1628360591" sldId="1098"/>
        </pc:sldMkLst>
      </pc:sldChg>
      <pc:sldChg chg="modAnim">
        <pc:chgData name="Kelly Stokes" userId="3e5c5154-569e-4d81-aa91-4f91841cdfa9" providerId="ADAL" clId="{A4A0FCFC-AC57-450C-BFAA-D30189968BE9}" dt="2023-05-25T14:10:27.588" v="817"/>
        <pc:sldMkLst>
          <pc:docMk/>
          <pc:sldMk cId="1509054530" sldId="1099"/>
        </pc:sldMkLst>
      </pc:sldChg>
      <pc:sldChg chg="modAnim">
        <pc:chgData name="Kelly Stokes" userId="3e5c5154-569e-4d81-aa91-4f91841cdfa9" providerId="ADAL" clId="{A4A0FCFC-AC57-450C-BFAA-D30189968BE9}" dt="2023-05-25T14:10:35.888" v="820"/>
        <pc:sldMkLst>
          <pc:docMk/>
          <pc:sldMk cId="15060040" sldId="1100"/>
        </pc:sldMkLst>
      </pc:sldChg>
      <pc:sldChg chg="del">
        <pc:chgData name="Kelly Stokes" userId="3e5c5154-569e-4d81-aa91-4f91841cdfa9" providerId="ADAL" clId="{A4A0FCFC-AC57-450C-BFAA-D30189968BE9}" dt="2023-05-25T14:10:11.213" v="814" actId="2696"/>
        <pc:sldMkLst>
          <pc:docMk/>
          <pc:sldMk cId="443589109" sldId="1101"/>
        </pc:sldMkLst>
      </pc:sldChg>
      <pc:sldChg chg="del">
        <pc:chgData name="Kelly Stokes" userId="3e5c5154-569e-4d81-aa91-4f91841cdfa9" providerId="ADAL" clId="{A4A0FCFC-AC57-450C-BFAA-D30189968BE9}" dt="2023-05-25T14:11:04.715" v="821" actId="2696"/>
        <pc:sldMkLst>
          <pc:docMk/>
          <pc:sldMk cId="1276726371" sldId="1108"/>
        </pc:sldMkLst>
      </pc:sldChg>
      <pc:sldChg chg="addSp modSp mod modAnim">
        <pc:chgData name="Kelly Stokes" userId="3e5c5154-569e-4d81-aa91-4f91841cdfa9" providerId="ADAL" clId="{A4A0FCFC-AC57-450C-BFAA-D30189968BE9}" dt="2023-05-25T14:11:36.534" v="831"/>
        <pc:sldMkLst>
          <pc:docMk/>
          <pc:sldMk cId="2369230917" sldId="1109"/>
        </pc:sldMkLst>
        <pc:spChg chg="mod">
          <ac:chgData name="Kelly Stokes" userId="3e5c5154-569e-4d81-aa91-4f91841cdfa9" providerId="ADAL" clId="{A4A0FCFC-AC57-450C-BFAA-D30189968BE9}" dt="2023-05-25T14:11:27.355" v="827" actId="20577"/>
          <ac:spMkLst>
            <pc:docMk/>
            <pc:sldMk cId="2369230917" sldId="1109"/>
            <ac:spMk id="3" creationId="{CADDE2D9-BBEE-4B60-9EA8-8BE166E5866C}"/>
          </ac:spMkLst>
        </pc:spChg>
        <pc:picChg chg="add mod">
          <ac:chgData name="Kelly Stokes" userId="3e5c5154-569e-4d81-aa91-4f91841cdfa9" providerId="ADAL" clId="{A4A0FCFC-AC57-450C-BFAA-D30189968BE9}" dt="2023-05-25T14:11:11.406" v="822"/>
          <ac:picMkLst>
            <pc:docMk/>
            <pc:sldMk cId="2369230917" sldId="1109"/>
            <ac:picMk id="4" creationId="{8E8A05DF-14A5-48DC-890D-143E6874A43C}"/>
          </ac:picMkLst>
        </pc:picChg>
      </pc:sldChg>
      <pc:sldChg chg="del">
        <pc:chgData name="Kelly Stokes" userId="3e5c5154-569e-4d81-aa91-4f91841cdfa9" providerId="ADAL" clId="{A4A0FCFC-AC57-450C-BFAA-D30189968BE9}" dt="2023-05-25T14:11:04.715" v="821" actId="2696"/>
        <pc:sldMkLst>
          <pc:docMk/>
          <pc:sldMk cId="2770150742" sldId="1110"/>
        </pc:sldMkLst>
      </pc:sldChg>
      <pc:sldChg chg="addSp modSp mod modAnim">
        <pc:chgData name="Kelly Stokes" userId="3e5c5154-569e-4d81-aa91-4f91841cdfa9" providerId="ADAL" clId="{A4A0FCFC-AC57-450C-BFAA-D30189968BE9}" dt="2023-05-25T14:11:50.102" v="836"/>
        <pc:sldMkLst>
          <pc:docMk/>
          <pc:sldMk cId="287632169" sldId="1111"/>
        </pc:sldMkLst>
        <pc:spChg chg="mod">
          <ac:chgData name="Kelly Stokes" userId="3e5c5154-569e-4d81-aa91-4f91841cdfa9" providerId="ADAL" clId="{A4A0FCFC-AC57-450C-BFAA-D30189968BE9}" dt="2023-05-25T14:11:43.903" v="833" actId="14100"/>
          <ac:spMkLst>
            <pc:docMk/>
            <pc:sldMk cId="287632169" sldId="1111"/>
            <ac:spMk id="3" creationId="{B8ADA5B7-6E68-4607-8157-D542A9E80543}"/>
          </ac:spMkLst>
        </pc:spChg>
        <pc:picChg chg="add mod">
          <ac:chgData name="Kelly Stokes" userId="3e5c5154-569e-4d81-aa91-4f91841cdfa9" providerId="ADAL" clId="{A4A0FCFC-AC57-450C-BFAA-D30189968BE9}" dt="2023-05-25T14:11:17.373" v="824" actId="1076"/>
          <ac:picMkLst>
            <pc:docMk/>
            <pc:sldMk cId="287632169" sldId="1111"/>
            <ac:picMk id="4" creationId="{123F3EC0-7EE5-3CD3-9802-5C487BD0BF80}"/>
          </ac:picMkLst>
        </pc:picChg>
      </pc:sldChg>
      <pc:sldChg chg="del">
        <pc:chgData name="Kelly Stokes" userId="3e5c5154-569e-4d81-aa91-4f91841cdfa9" providerId="ADAL" clId="{A4A0FCFC-AC57-450C-BFAA-D30189968BE9}" dt="2023-05-25T14:11:04.715" v="821" actId="2696"/>
        <pc:sldMkLst>
          <pc:docMk/>
          <pc:sldMk cId="61570762" sldId="1114"/>
        </pc:sldMkLst>
      </pc:sldChg>
      <pc:sldChg chg="del">
        <pc:chgData name="Kelly Stokes" userId="3e5c5154-569e-4d81-aa91-4f91841cdfa9" providerId="ADAL" clId="{A4A0FCFC-AC57-450C-BFAA-D30189968BE9}" dt="2023-05-25T14:11:04.715" v="821" actId="2696"/>
        <pc:sldMkLst>
          <pc:docMk/>
          <pc:sldMk cId="1348357248" sldId="1115"/>
        </pc:sldMkLst>
      </pc:sldChg>
      <pc:sldChg chg="del">
        <pc:chgData name="Kelly Stokes" userId="3e5c5154-569e-4d81-aa91-4f91841cdfa9" providerId="ADAL" clId="{A4A0FCFC-AC57-450C-BFAA-D30189968BE9}" dt="2023-05-25T14:11:04.715" v="821" actId="2696"/>
        <pc:sldMkLst>
          <pc:docMk/>
          <pc:sldMk cId="4147442382" sldId="1117"/>
        </pc:sldMkLst>
      </pc:sldChg>
      <pc:sldChg chg="del">
        <pc:chgData name="Kelly Stokes" userId="3e5c5154-569e-4d81-aa91-4f91841cdfa9" providerId="ADAL" clId="{A4A0FCFC-AC57-450C-BFAA-D30189968BE9}" dt="2023-05-25T14:11:04.715" v="821" actId="2696"/>
        <pc:sldMkLst>
          <pc:docMk/>
          <pc:sldMk cId="732870522" sldId="1118"/>
        </pc:sldMkLst>
      </pc:sldChg>
      <pc:sldChg chg="addSp modSp mod modAnim">
        <pc:chgData name="Kelly Stokes" userId="3e5c5154-569e-4d81-aa91-4f91841cdfa9" providerId="ADAL" clId="{A4A0FCFC-AC57-450C-BFAA-D30189968BE9}" dt="2023-05-25T14:13:22.007" v="883" actId="27636"/>
        <pc:sldMkLst>
          <pc:docMk/>
          <pc:sldMk cId="3177998974" sldId="1123"/>
        </pc:sldMkLst>
        <pc:spChg chg="add mod">
          <ac:chgData name="Kelly Stokes" userId="3e5c5154-569e-4d81-aa91-4f91841cdfa9" providerId="ADAL" clId="{A4A0FCFC-AC57-450C-BFAA-D30189968BE9}" dt="2023-05-25T14:13:22.007" v="883" actId="27636"/>
          <ac:spMkLst>
            <pc:docMk/>
            <pc:sldMk cId="3177998974" sldId="1123"/>
            <ac:spMk id="3" creationId="{D15FC4F8-EEC5-484C-2E77-F25AE81CFBBE}"/>
          </ac:spMkLst>
        </pc:spChg>
      </pc:sldChg>
      <pc:sldChg chg="addSp modSp mod modAnim">
        <pc:chgData name="Kelly Stokes" userId="3e5c5154-569e-4d81-aa91-4f91841cdfa9" providerId="ADAL" clId="{A4A0FCFC-AC57-450C-BFAA-D30189968BE9}" dt="2023-05-25T14:02:15.593" v="679" actId="1076"/>
        <pc:sldMkLst>
          <pc:docMk/>
          <pc:sldMk cId="1977440106" sldId="1189"/>
        </pc:sldMkLst>
        <pc:spChg chg="add mod">
          <ac:chgData name="Kelly Stokes" userId="3e5c5154-569e-4d81-aa91-4f91841cdfa9" providerId="ADAL" clId="{A4A0FCFC-AC57-450C-BFAA-D30189968BE9}" dt="2023-05-25T14:02:15.593" v="679" actId="1076"/>
          <ac:spMkLst>
            <pc:docMk/>
            <pc:sldMk cId="1977440106" sldId="1189"/>
            <ac:spMk id="3" creationId="{F357848A-3AFB-71D6-5A51-6A3BAD169957}"/>
          </ac:spMkLst>
        </pc:spChg>
      </pc:sldChg>
      <pc:sldChg chg="modSp mod">
        <pc:chgData name="Kelly Stokes" userId="3e5c5154-569e-4d81-aa91-4f91841cdfa9" providerId="ADAL" clId="{A4A0FCFC-AC57-450C-BFAA-D30189968BE9}" dt="2023-05-25T13:53:50.745" v="547" actId="5793"/>
        <pc:sldMkLst>
          <pc:docMk/>
          <pc:sldMk cId="4152187289" sldId="1340"/>
        </pc:sldMkLst>
        <pc:spChg chg="mod">
          <ac:chgData name="Kelly Stokes" userId="3e5c5154-569e-4d81-aa91-4f91841cdfa9" providerId="ADAL" clId="{A4A0FCFC-AC57-450C-BFAA-D30189968BE9}" dt="2023-05-25T13:53:50.745" v="547" actId="5793"/>
          <ac:spMkLst>
            <pc:docMk/>
            <pc:sldMk cId="4152187289" sldId="1340"/>
            <ac:spMk id="2" creationId="{02FB8773-AD3E-2543-510F-CEE32E75C793}"/>
          </ac:spMkLst>
        </pc:spChg>
      </pc:sldChg>
      <pc:sldChg chg="modSp mod modAnim">
        <pc:chgData name="Kelly Stokes" userId="3e5c5154-569e-4d81-aa91-4f91841cdfa9" providerId="ADAL" clId="{A4A0FCFC-AC57-450C-BFAA-D30189968BE9}" dt="2023-05-25T13:34:26.543" v="112"/>
        <pc:sldMkLst>
          <pc:docMk/>
          <pc:sldMk cId="1513077402" sldId="1341"/>
        </pc:sldMkLst>
        <pc:spChg chg="mod">
          <ac:chgData name="Kelly Stokes" userId="3e5c5154-569e-4d81-aa91-4f91841cdfa9" providerId="ADAL" clId="{A4A0FCFC-AC57-450C-BFAA-D30189968BE9}" dt="2023-05-25T13:34:15.117" v="109" actId="20577"/>
          <ac:spMkLst>
            <pc:docMk/>
            <pc:sldMk cId="1513077402" sldId="1341"/>
            <ac:spMk id="5" creationId="{50F4A2A5-A71A-42C3-A455-311095E0534A}"/>
          </ac:spMkLst>
        </pc:spChg>
        <pc:picChg chg="mod modCrop">
          <ac:chgData name="Kelly Stokes" userId="3e5c5154-569e-4d81-aa91-4f91841cdfa9" providerId="ADAL" clId="{A4A0FCFC-AC57-450C-BFAA-D30189968BE9}" dt="2023-05-25T13:34:12.078" v="107" actId="732"/>
          <ac:picMkLst>
            <pc:docMk/>
            <pc:sldMk cId="1513077402" sldId="1341"/>
            <ac:picMk id="4" creationId="{7010BD30-4497-4ECF-BF35-9D25FE8EEBC7}"/>
          </ac:picMkLst>
        </pc:picChg>
      </pc:sldChg>
      <pc:sldChg chg="modSp mod modAnim">
        <pc:chgData name="Kelly Stokes" userId="3e5c5154-569e-4d81-aa91-4f91841cdfa9" providerId="ADAL" clId="{A4A0FCFC-AC57-450C-BFAA-D30189968BE9}" dt="2023-05-25T13:34:41.003" v="117"/>
        <pc:sldMkLst>
          <pc:docMk/>
          <pc:sldMk cId="3661782013" sldId="1342"/>
        </pc:sldMkLst>
        <pc:spChg chg="mod">
          <ac:chgData name="Kelly Stokes" userId="3e5c5154-569e-4d81-aa91-4f91841cdfa9" providerId="ADAL" clId="{A4A0FCFC-AC57-450C-BFAA-D30189968BE9}" dt="2023-05-25T13:34:32.234" v="114" actId="20577"/>
          <ac:spMkLst>
            <pc:docMk/>
            <pc:sldMk cId="3661782013" sldId="1342"/>
            <ac:spMk id="5" creationId="{E8C08B42-3B09-462E-8DB1-9F5A3978DFEA}"/>
          </ac:spMkLst>
        </pc:spChg>
      </pc:sldChg>
      <pc:sldChg chg="addSp delSp modSp mod modAnim">
        <pc:chgData name="Kelly Stokes" userId="3e5c5154-569e-4d81-aa91-4f91841cdfa9" providerId="ADAL" clId="{A4A0FCFC-AC57-450C-BFAA-D30189968BE9}" dt="2023-05-25T13:35:15.779" v="123"/>
        <pc:sldMkLst>
          <pc:docMk/>
          <pc:sldMk cId="3043242874" sldId="1343"/>
        </pc:sldMkLst>
        <pc:picChg chg="del">
          <ac:chgData name="Kelly Stokes" userId="3e5c5154-569e-4d81-aa91-4f91841cdfa9" providerId="ADAL" clId="{A4A0FCFC-AC57-450C-BFAA-D30189968BE9}" dt="2023-05-25T13:34:52.557" v="120" actId="478"/>
          <ac:picMkLst>
            <pc:docMk/>
            <pc:sldMk cId="3043242874" sldId="1343"/>
            <ac:picMk id="4" creationId="{1E11C879-9D91-495C-9E4C-A4612CE8A70B}"/>
          </ac:picMkLst>
        </pc:picChg>
        <pc:picChg chg="add mod">
          <ac:chgData name="Kelly Stokes" userId="3e5c5154-569e-4d81-aa91-4f91841cdfa9" providerId="ADAL" clId="{A4A0FCFC-AC57-450C-BFAA-D30189968BE9}" dt="2023-05-25T13:35:15.086" v="122" actId="1076"/>
          <ac:picMkLst>
            <pc:docMk/>
            <pc:sldMk cId="3043242874" sldId="1343"/>
            <ac:picMk id="2050" creationId="{80D228A4-1D99-19E4-C10B-1CBDBBF681BA}"/>
          </ac:picMkLst>
        </pc:picChg>
      </pc:sldChg>
      <pc:sldChg chg="addSp modSp mod modAnim">
        <pc:chgData name="Kelly Stokes" userId="3e5c5154-569e-4d81-aa91-4f91841cdfa9" providerId="ADAL" clId="{A4A0FCFC-AC57-450C-BFAA-D30189968BE9}" dt="2023-05-25T13:46:19.353" v="411" actId="1076"/>
        <pc:sldMkLst>
          <pc:docMk/>
          <pc:sldMk cId="751124012" sldId="1348"/>
        </pc:sldMkLst>
        <pc:spChg chg="add mod">
          <ac:chgData name="Kelly Stokes" userId="3e5c5154-569e-4d81-aa91-4f91841cdfa9" providerId="ADAL" clId="{A4A0FCFC-AC57-450C-BFAA-D30189968BE9}" dt="2023-05-25T13:46:19.353" v="411" actId="1076"/>
          <ac:spMkLst>
            <pc:docMk/>
            <pc:sldMk cId="751124012" sldId="1348"/>
            <ac:spMk id="3" creationId="{A41E04E8-6060-87B7-9E4E-326EFC3F9C55}"/>
          </ac:spMkLst>
        </pc:spChg>
      </pc:sldChg>
      <pc:sldChg chg="del">
        <pc:chgData name="Kelly Stokes" userId="3e5c5154-569e-4d81-aa91-4f91841cdfa9" providerId="ADAL" clId="{A4A0FCFC-AC57-450C-BFAA-D30189968BE9}" dt="2023-05-25T13:44:35.376" v="340" actId="2696"/>
        <pc:sldMkLst>
          <pc:docMk/>
          <pc:sldMk cId="3992628305" sldId="1355"/>
        </pc:sldMkLst>
      </pc:sldChg>
      <pc:sldChg chg="del">
        <pc:chgData name="Kelly Stokes" userId="3e5c5154-569e-4d81-aa91-4f91841cdfa9" providerId="ADAL" clId="{A4A0FCFC-AC57-450C-BFAA-D30189968BE9}" dt="2023-05-25T13:44:35.376" v="340" actId="2696"/>
        <pc:sldMkLst>
          <pc:docMk/>
          <pc:sldMk cId="1443778742" sldId="1356"/>
        </pc:sldMkLst>
      </pc:sldChg>
      <pc:sldChg chg="modSp mod modAnim">
        <pc:chgData name="Kelly Stokes" userId="3e5c5154-569e-4d81-aa91-4f91841cdfa9" providerId="ADAL" clId="{A4A0FCFC-AC57-450C-BFAA-D30189968BE9}" dt="2023-05-25T13:55:49.913" v="555"/>
        <pc:sldMkLst>
          <pc:docMk/>
          <pc:sldMk cId="3106970799" sldId="1367"/>
        </pc:sldMkLst>
        <pc:picChg chg="mod modCrop">
          <ac:chgData name="Kelly Stokes" userId="3e5c5154-569e-4d81-aa91-4f91841cdfa9" providerId="ADAL" clId="{A4A0FCFC-AC57-450C-BFAA-D30189968BE9}" dt="2023-05-25T13:55:41.170" v="552" actId="732"/>
          <ac:picMkLst>
            <pc:docMk/>
            <pc:sldMk cId="3106970799" sldId="1367"/>
            <ac:picMk id="4" creationId="{DF09DD84-D5EE-48A2-B91C-E5034D97B0EF}"/>
          </ac:picMkLst>
        </pc:picChg>
      </pc:sldChg>
      <pc:sldChg chg="modAnim">
        <pc:chgData name="Kelly Stokes" userId="3e5c5154-569e-4d81-aa91-4f91841cdfa9" providerId="ADAL" clId="{A4A0FCFC-AC57-450C-BFAA-D30189968BE9}" dt="2023-05-25T13:56:07.194" v="558"/>
        <pc:sldMkLst>
          <pc:docMk/>
          <pc:sldMk cId="2792097016" sldId="1368"/>
        </pc:sldMkLst>
      </pc:sldChg>
      <pc:sldChg chg="del">
        <pc:chgData name="Kelly Stokes" userId="3e5c5154-569e-4d81-aa91-4f91841cdfa9" providerId="ADAL" clId="{A4A0FCFC-AC57-450C-BFAA-D30189968BE9}" dt="2023-05-25T13:55:29.381" v="551" actId="2696"/>
        <pc:sldMkLst>
          <pc:docMk/>
          <pc:sldMk cId="3807755812" sldId="1369"/>
        </pc:sldMkLst>
      </pc:sldChg>
      <pc:sldChg chg="del">
        <pc:chgData name="Kelly Stokes" userId="3e5c5154-569e-4d81-aa91-4f91841cdfa9" providerId="ADAL" clId="{A4A0FCFC-AC57-450C-BFAA-D30189968BE9}" dt="2023-05-25T13:55:29.381" v="551" actId="2696"/>
        <pc:sldMkLst>
          <pc:docMk/>
          <pc:sldMk cId="43732379" sldId="1370"/>
        </pc:sldMkLst>
      </pc:sldChg>
      <pc:sldChg chg="modAnim">
        <pc:chgData name="Kelly Stokes" userId="3e5c5154-569e-4d81-aa91-4f91841cdfa9" providerId="ADAL" clId="{A4A0FCFC-AC57-450C-BFAA-D30189968BE9}" dt="2023-05-25T13:56:20.864" v="561"/>
        <pc:sldMkLst>
          <pc:docMk/>
          <pc:sldMk cId="3883373894" sldId="1371"/>
        </pc:sldMkLst>
      </pc:sldChg>
      <pc:sldChg chg="addSp modSp mod modAnim">
        <pc:chgData name="Kelly Stokes" userId="3e5c5154-569e-4d81-aa91-4f91841cdfa9" providerId="ADAL" clId="{A4A0FCFC-AC57-450C-BFAA-D30189968BE9}" dt="2023-05-25T14:02:29.881" v="683" actId="27636"/>
        <pc:sldMkLst>
          <pc:docMk/>
          <pc:sldMk cId="437173665" sldId="1380"/>
        </pc:sldMkLst>
        <pc:spChg chg="add mod">
          <ac:chgData name="Kelly Stokes" userId="3e5c5154-569e-4d81-aa91-4f91841cdfa9" providerId="ADAL" clId="{A4A0FCFC-AC57-450C-BFAA-D30189968BE9}" dt="2023-05-25T14:02:29.881" v="683" actId="27636"/>
          <ac:spMkLst>
            <pc:docMk/>
            <pc:sldMk cId="437173665" sldId="1380"/>
            <ac:spMk id="3" creationId="{07FEFAB0-06C5-C0CE-97DB-B6F008311F92}"/>
          </ac:spMkLst>
        </pc:spChg>
      </pc:sldChg>
      <pc:sldChg chg="del">
        <pc:chgData name="Kelly Stokes" userId="3e5c5154-569e-4d81-aa91-4f91841cdfa9" providerId="ADAL" clId="{A4A0FCFC-AC57-450C-BFAA-D30189968BE9}" dt="2023-05-25T14:04:16.466" v="689" actId="2696"/>
        <pc:sldMkLst>
          <pc:docMk/>
          <pc:sldMk cId="1106894737" sldId="1406"/>
        </pc:sldMkLst>
      </pc:sldChg>
      <pc:sldChg chg="addSp modSp mod modAnim">
        <pc:chgData name="Kelly Stokes" userId="3e5c5154-569e-4d81-aa91-4f91841cdfa9" providerId="ADAL" clId="{A4A0FCFC-AC57-450C-BFAA-D30189968BE9}" dt="2023-05-25T14:09:30.515" v="799" actId="27636"/>
        <pc:sldMkLst>
          <pc:docMk/>
          <pc:sldMk cId="3207954410" sldId="1414"/>
        </pc:sldMkLst>
        <pc:spChg chg="add mod">
          <ac:chgData name="Kelly Stokes" userId="3e5c5154-569e-4d81-aa91-4f91841cdfa9" providerId="ADAL" clId="{A4A0FCFC-AC57-450C-BFAA-D30189968BE9}" dt="2023-05-25T14:09:30.515" v="799" actId="27636"/>
          <ac:spMkLst>
            <pc:docMk/>
            <pc:sldMk cId="3207954410" sldId="1414"/>
            <ac:spMk id="3" creationId="{BFF183E0-8EE2-BF9A-6675-52AA87483343}"/>
          </ac:spMkLst>
        </pc:spChg>
      </pc:sldChg>
      <pc:sldChg chg="addSp modSp mod modAnim">
        <pc:chgData name="Kelly Stokes" userId="3e5c5154-569e-4d81-aa91-4f91841cdfa9" providerId="ADAL" clId="{A4A0FCFC-AC57-450C-BFAA-D30189968BE9}" dt="2023-05-25T14:09:50.741" v="813" actId="27636"/>
        <pc:sldMkLst>
          <pc:docMk/>
          <pc:sldMk cId="4064972176" sldId="1415"/>
        </pc:sldMkLst>
        <pc:spChg chg="add mod">
          <ac:chgData name="Kelly Stokes" userId="3e5c5154-569e-4d81-aa91-4f91841cdfa9" providerId="ADAL" clId="{A4A0FCFC-AC57-450C-BFAA-D30189968BE9}" dt="2023-05-25T14:09:50.741" v="813" actId="27636"/>
          <ac:spMkLst>
            <pc:docMk/>
            <pc:sldMk cId="4064972176" sldId="1415"/>
            <ac:spMk id="3" creationId="{E0EA2BB1-5C26-92D8-8832-027A29510A58}"/>
          </ac:spMkLst>
        </pc:spChg>
      </pc:sldChg>
      <pc:sldChg chg="addSp modSp mod modAnim">
        <pc:chgData name="Kelly Stokes" userId="3e5c5154-569e-4d81-aa91-4f91841cdfa9" providerId="ADAL" clId="{A4A0FCFC-AC57-450C-BFAA-D30189968BE9}" dt="2023-05-25T14:13:44.276" v="907" actId="27636"/>
        <pc:sldMkLst>
          <pc:docMk/>
          <pc:sldMk cId="1554908965" sldId="1448"/>
        </pc:sldMkLst>
        <pc:spChg chg="mod">
          <ac:chgData name="Kelly Stokes" userId="3e5c5154-569e-4d81-aa91-4f91841cdfa9" providerId="ADAL" clId="{A4A0FCFC-AC57-450C-BFAA-D30189968BE9}" dt="2023-05-25T14:13:32.911" v="898" actId="20577"/>
          <ac:spMkLst>
            <pc:docMk/>
            <pc:sldMk cId="1554908965" sldId="1448"/>
            <ac:spMk id="2" creationId="{52DA34BA-82FC-47C5-BCE1-BB65E08B92A1}"/>
          </ac:spMkLst>
        </pc:spChg>
        <pc:spChg chg="add mod">
          <ac:chgData name="Kelly Stokes" userId="3e5c5154-569e-4d81-aa91-4f91841cdfa9" providerId="ADAL" clId="{A4A0FCFC-AC57-450C-BFAA-D30189968BE9}" dt="2023-05-25T14:13:44.276" v="907" actId="27636"/>
          <ac:spMkLst>
            <pc:docMk/>
            <pc:sldMk cId="1554908965" sldId="1448"/>
            <ac:spMk id="3" creationId="{642B68FF-B1CC-9BA4-C7C3-5004ED08A811}"/>
          </ac:spMkLst>
        </pc:spChg>
      </pc:sldChg>
      <pc:sldChg chg="addSp modSp mod modAnim">
        <pc:chgData name="Kelly Stokes" userId="3e5c5154-569e-4d81-aa91-4f91841cdfa9" providerId="ADAL" clId="{A4A0FCFC-AC57-450C-BFAA-D30189968BE9}" dt="2023-05-25T13:51:00.626" v="484"/>
        <pc:sldMkLst>
          <pc:docMk/>
          <pc:sldMk cId="2954812299" sldId="1467"/>
        </pc:sldMkLst>
        <pc:spChg chg="mod">
          <ac:chgData name="Kelly Stokes" userId="3e5c5154-569e-4d81-aa91-4f91841cdfa9" providerId="ADAL" clId="{A4A0FCFC-AC57-450C-BFAA-D30189968BE9}" dt="2023-05-25T13:50:12.928" v="471" actId="14100"/>
          <ac:spMkLst>
            <pc:docMk/>
            <pc:sldMk cId="2954812299" sldId="1467"/>
            <ac:spMk id="2" creationId="{52DA34BA-82FC-47C5-BCE1-BB65E08B92A1}"/>
          </ac:spMkLst>
        </pc:spChg>
        <pc:spChg chg="add mod">
          <ac:chgData name="Kelly Stokes" userId="3e5c5154-569e-4d81-aa91-4f91841cdfa9" providerId="ADAL" clId="{A4A0FCFC-AC57-450C-BFAA-D30189968BE9}" dt="2023-05-25T13:50:40.572" v="478" actId="1076"/>
          <ac:spMkLst>
            <pc:docMk/>
            <pc:sldMk cId="2954812299" sldId="1467"/>
            <ac:spMk id="4" creationId="{40CF6AA2-2790-9EEE-1B26-E39ED9CF890A}"/>
          </ac:spMkLst>
        </pc:spChg>
        <pc:spChg chg="add mod">
          <ac:chgData name="Kelly Stokes" userId="3e5c5154-569e-4d81-aa91-4f91841cdfa9" providerId="ADAL" clId="{A4A0FCFC-AC57-450C-BFAA-D30189968BE9}" dt="2023-05-25T13:50:30.362" v="476" actId="207"/>
          <ac:spMkLst>
            <pc:docMk/>
            <pc:sldMk cId="2954812299" sldId="1467"/>
            <ac:spMk id="5" creationId="{1DD7C4DE-6207-6F45-45B4-C60294794448}"/>
          </ac:spMkLst>
        </pc:spChg>
        <pc:spChg chg="add mod">
          <ac:chgData name="Kelly Stokes" userId="3e5c5154-569e-4d81-aa91-4f91841cdfa9" providerId="ADAL" clId="{A4A0FCFC-AC57-450C-BFAA-D30189968BE9}" dt="2023-05-25T13:50:47.004" v="480" actId="14100"/>
          <ac:spMkLst>
            <pc:docMk/>
            <pc:sldMk cId="2954812299" sldId="1467"/>
            <ac:spMk id="6" creationId="{D58A4DCE-5926-EB75-E3BF-8BF4D15646F3}"/>
          </ac:spMkLst>
        </pc:spChg>
      </pc:sldChg>
      <pc:sldChg chg="addSp modSp mod modAnim">
        <pc:chgData name="Kelly Stokes" userId="3e5c5154-569e-4d81-aa91-4f91841cdfa9" providerId="ADAL" clId="{A4A0FCFC-AC57-450C-BFAA-D30189968BE9}" dt="2023-05-25T13:52:47.884" v="535"/>
        <pc:sldMkLst>
          <pc:docMk/>
          <pc:sldMk cId="171609100" sldId="1468"/>
        </pc:sldMkLst>
        <pc:spChg chg="mod">
          <ac:chgData name="Kelly Stokes" userId="3e5c5154-569e-4d81-aa91-4f91841cdfa9" providerId="ADAL" clId="{A4A0FCFC-AC57-450C-BFAA-D30189968BE9}" dt="2023-05-25T13:52:16.922" v="527" actId="20577"/>
          <ac:spMkLst>
            <pc:docMk/>
            <pc:sldMk cId="171609100" sldId="1468"/>
            <ac:spMk id="2" creationId="{52DA34BA-82FC-47C5-BCE1-BB65E08B92A1}"/>
          </ac:spMkLst>
        </pc:spChg>
        <pc:spChg chg="add mod">
          <ac:chgData name="Kelly Stokes" userId="3e5c5154-569e-4d81-aa91-4f91841cdfa9" providerId="ADAL" clId="{A4A0FCFC-AC57-450C-BFAA-D30189968BE9}" dt="2023-05-25T13:51:23.676" v="490" actId="1076"/>
          <ac:spMkLst>
            <pc:docMk/>
            <pc:sldMk cId="171609100" sldId="1468"/>
            <ac:spMk id="4" creationId="{24F63293-AB3E-4765-CCBC-79F05E6D6264}"/>
          </ac:spMkLst>
        </pc:spChg>
        <pc:spChg chg="add mod">
          <ac:chgData name="Kelly Stokes" userId="3e5c5154-569e-4d81-aa91-4f91841cdfa9" providerId="ADAL" clId="{A4A0FCFC-AC57-450C-BFAA-D30189968BE9}" dt="2023-05-25T13:51:48.462" v="495" actId="1076"/>
          <ac:spMkLst>
            <pc:docMk/>
            <pc:sldMk cId="171609100" sldId="1468"/>
            <ac:spMk id="5" creationId="{B9788E7F-2D85-6B11-22B8-513CD12C622B}"/>
          </ac:spMkLst>
        </pc:spChg>
        <pc:spChg chg="add mod">
          <ac:chgData name="Kelly Stokes" userId="3e5c5154-569e-4d81-aa91-4f91841cdfa9" providerId="ADAL" clId="{A4A0FCFC-AC57-450C-BFAA-D30189968BE9}" dt="2023-05-25T13:52:24.544" v="528" actId="1076"/>
          <ac:spMkLst>
            <pc:docMk/>
            <pc:sldMk cId="171609100" sldId="1468"/>
            <ac:spMk id="6" creationId="{7CCABEAC-C9F8-9598-B3EA-0FE7736B9E76}"/>
          </ac:spMkLst>
        </pc:spChg>
      </pc:sldChg>
      <pc:sldChg chg="addSp delSp modSp mod modAnim">
        <pc:chgData name="Kelly Stokes" userId="3e5c5154-569e-4d81-aa91-4f91841cdfa9" providerId="ADAL" clId="{A4A0FCFC-AC57-450C-BFAA-D30189968BE9}" dt="2023-05-25T13:41:17.553" v="237"/>
        <pc:sldMkLst>
          <pc:docMk/>
          <pc:sldMk cId="3678644367" sldId="1471"/>
        </pc:sldMkLst>
        <pc:spChg chg="mod">
          <ac:chgData name="Kelly Stokes" userId="3e5c5154-569e-4d81-aa91-4f91841cdfa9" providerId="ADAL" clId="{A4A0FCFC-AC57-450C-BFAA-D30189968BE9}" dt="2023-05-25T13:40:44.564" v="223" actId="1076"/>
          <ac:spMkLst>
            <pc:docMk/>
            <pc:sldMk cId="3678644367" sldId="1471"/>
            <ac:spMk id="2" creationId="{52DA34BA-82FC-47C5-BCE1-BB65E08B92A1}"/>
          </ac:spMkLst>
        </pc:spChg>
        <pc:spChg chg="del">
          <ac:chgData name="Kelly Stokes" userId="3e5c5154-569e-4d81-aa91-4f91841cdfa9" providerId="ADAL" clId="{A4A0FCFC-AC57-450C-BFAA-D30189968BE9}" dt="2023-05-25T13:40:46.623" v="224" actId="478"/>
          <ac:spMkLst>
            <pc:docMk/>
            <pc:sldMk cId="3678644367" sldId="1471"/>
            <ac:spMk id="3" creationId="{E7C94940-C41F-1172-E30E-B39D0EBBA2B5}"/>
          </ac:spMkLst>
        </pc:spChg>
        <pc:spChg chg="add mod">
          <ac:chgData name="Kelly Stokes" userId="3e5c5154-569e-4d81-aa91-4f91841cdfa9" providerId="ADAL" clId="{A4A0FCFC-AC57-450C-BFAA-D30189968BE9}" dt="2023-05-25T13:40:34.313" v="220" actId="1076"/>
          <ac:spMkLst>
            <pc:docMk/>
            <pc:sldMk cId="3678644367" sldId="1471"/>
            <ac:spMk id="7" creationId="{25CD91A6-72D9-D98F-38FD-AAB8E60D5C8D}"/>
          </ac:spMkLst>
        </pc:spChg>
        <pc:spChg chg="add mod">
          <ac:chgData name="Kelly Stokes" userId="3e5c5154-569e-4d81-aa91-4f91841cdfa9" providerId="ADAL" clId="{A4A0FCFC-AC57-450C-BFAA-D30189968BE9}" dt="2023-05-25T13:41:06.387" v="233" actId="20577"/>
          <ac:spMkLst>
            <pc:docMk/>
            <pc:sldMk cId="3678644367" sldId="1471"/>
            <ac:spMk id="9" creationId="{31100D97-C357-8340-9306-279E0B685EB3}"/>
          </ac:spMkLst>
        </pc:spChg>
        <pc:picChg chg="mod modCrop">
          <ac:chgData name="Kelly Stokes" userId="3e5c5154-569e-4d81-aa91-4f91841cdfa9" providerId="ADAL" clId="{A4A0FCFC-AC57-450C-BFAA-D30189968BE9}" dt="2023-05-25T13:40:57.248" v="227" actId="1076"/>
          <ac:picMkLst>
            <pc:docMk/>
            <pc:sldMk cId="3678644367" sldId="1471"/>
            <ac:picMk id="4" creationId="{5E57BF62-2FCB-4ED7-A743-5B24D67E937A}"/>
          </ac:picMkLst>
        </pc:picChg>
      </pc:sldChg>
      <pc:sldChg chg="addSp delSp modSp mod modAnim">
        <pc:chgData name="Kelly Stokes" userId="3e5c5154-569e-4d81-aa91-4f91841cdfa9" providerId="ADAL" clId="{A4A0FCFC-AC57-450C-BFAA-D30189968BE9}" dt="2023-05-25T13:43:51.530" v="326" actId="20577"/>
        <pc:sldMkLst>
          <pc:docMk/>
          <pc:sldMk cId="1838606280" sldId="1472"/>
        </pc:sldMkLst>
        <pc:spChg chg="mod">
          <ac:chgData name="Kelly Stokes" userId="3e5c5154-569e-4d81-aa91-4f91841cdfa9" providerId="ADAL" clId="{A4A0FCFC-AC57-450C-BFAA-D30189968BE9}" dt="2023-05-25T13:43:39.821" v="319" actId="1076"/>
          <ac:spMkLst>
            <pc:docMk/>
            <pc:sldMk cId="1838606280" sldId="1472"/>
            <ac:spMk id="2" creationId="{52DA34BA-82FC-47C5-BCE1-BB65E08B92A1}"/>
          </ac:spMkLst>
        </pc:spChg>
        <pc:spChg chg="del">
          <ac:chgData name="Kelly Stokes" userId="3e5c5154-569e-4d81-aa91-4f91841cdfa9" providerId="ADAL" clId="{A4A0FCFC-AC57-450C-BFAA-D30189968BE9}" dt="2023-05-25T13:43:35.215" v="317" actId="478"/>
          <ac:spMkLst>
            <pc:docMk/>
            <pc:sldMk cId="1838606280" sldId="1472"/>
            <ac:spMk id="3" creationId="{E7C94940-C41F-1172-E30E-B39D0EBBA2B5}"/>
          </ac:spMkLst>
        </pc:spChg>
        <pc:spChg chg="add mod">
          <ac:chgData name="Kelly Stokes" userId="3e5c5154-569e-4d81-aa91-4f91841cdfa9" providerId="ADAL" clId="{A4A0FCFC-AC57-450C-BFAA-D30189968BE9}" dt="2023-05-25T13:43:51.530" v="326" actId="20577"/>
          <ac:spMkLst>
            <pc:docMk/>
            <pc:sldMk cId="1838606280" sldId="1472"/>
            <ac:spMk id="5" creationId="{803E3B1B-7664-1CAA-DDCC-361261CE7E9F}"/>
          </ac:spMkLst>
        </pc:spChg>
        <pc:picChg chg="del">
          <ac:chgData name="Kelly Stokes" userId="3e5c5154-569e-4d81-aa91-4f91841cdfa9" providerId="ADAL" clId="{A4A0FCFC-AC57-450C-BFAA-D30189968BE9}" dt="2023-05-25T13:43:34.222" v="316" actId="478"/>
          <ac:picMkLst>
            <pc:docMk/>
            <pc:sldMk cId="1838606280" sldId="1472"/>
            <ac:picMk id="4" creationId="{5E57BF62-2FCB-4ED7-A743-5B24D67E937A}"/>
          </ac:picMkLst>
        </pc:picChg>
      </pc:sldChg>
      <pc:sldChg chg="addSp delSp modSp mod ord modAnim">
        <pc:chgData name="Kelly Stokes" userId="3e5c5154-569e-4d81-aa91-4f91841cdfa9" providerId="ADAL" clId="{A4A0FCFC-AC57-450C-BFAA-D30189968BE9}" dt="2023-05-25T13:43:02.982" v="300"/>
        <pc:sldMkLst>
          <pc:docMk/>
          <pc:sldMk cId="901088985" sldId="1473"/>
        </pc:sldMkLst>
        <pc:spChg chg="mod">
          <ac:chgData name="Kelly Stokes" userId="3e5c5154-569e-4d81-aa91-4f91841cdfa9" providerId="ADAL" clId="{A4A0FCFC-AC57-450C-BFAA-D30189968BE9}" dt="2023-05-25T13:42:53.031" v="296" actId="14100"/>
          <ac:spMkLst>
            <pc:docMk/>
            <pc:sldMk cId="901088985" sldId="1473"/>
            <ac:spMk id="2" creationId="{52DA34BA-82FC-47C5-BCE1-BB65E08B92A1}"/>
          </ac:spMkLst>
        </pc:spChg>
        <pc:spChg chg="del">
          <ac:chgData name="Kelly Stokes" userId="3e5c5154-569e-4d81-aa91-4f91841cdfa9" providerId="ADAL" clId="{A4A0FCFC-AC57-450C-BFAA-D30189968BE9}" dt="2023-05-25T13:42:23.453" v="275" actId="478"/>
          <ac:spMkLst>
            <pc:docMk/>
            <pc:sldMk cId="901088985" sldId="1473"/>
            <ac:spMk id="3" creationId="{E7C94940-C41F-1172-E30E-B39D0EBBA2B5}"/>
          </ac:spMkLst>
        </pc:spChg>
        <pc:spChg chg="add mod">
          <ac:chgData name="Kelly Stokes" userId="3e5c5154-569e-4d81-aa91-4f91841cdfa9" providerId="ADAL" clId="{A4A0FCFC-AC57-450C-BFAA-D30189968BE9}" dt="2023-05-25T13:42:31.827" v="280" actId="20577"/>
          <ac:spMkLst>
            <pc:docMk/>
            <pc:sldMk cId="901088985" sldId="1473"/>
            <ac:spMk id="5" creationId="{BD1D2878-7783-19D6-C4AF-1814244428C2}"/>
          </ac:spMkLst>
        </pc:spChg>
        <pc:spChg chg="add mod">
          <ac:chgData name="Kelly Stokes" userId="3e5c5154-569e-4d81-aa91-4f91841cdfa9" providerId="ADAL" clId="{A4A0FCFC-AC57-450C-BFAA-D30189968BE9}" dt="2023-05-25T13:42:44.530" v="292" actId="1076"/>
          <ac:spMkLst>
            <pc:docMk/>
            <pc:sldMk cId="901088985" sldId="1473"/>
            <ac:spMk id="7" creationId="{DE78489B-B784-622F-0226-5DE5BF981753}"/>
          </ac:spMkLst>
        </pc:spChg>
      </pc:sldChg>
      <pc:sldChg chg="addSp delSp modSp mod modAnim">
        <pc:chgData name="Kelly Stokes" userId="3e5c5154-569e-4d81-aa91-4f91841cdfa9" providerId="ADAL" clId="{A4A0FCFC-AC57-450C-BFAA-D30189968BE9}" dt="2023-05-25T13:44:11.874" v="339" actId="27636"/>
        <pc:sldMkLst>
          <pc:docMk/>
          <pc:sldMk cId="1409717385" sldId="1474"/>
        </pc:sldMkLst>
        <pc:spChg chg="mod">
          <ac:chgData name="Kelly Stokes" userId="3e5c5154-569e-4d81-aa91-4f91841cdfa9" providerId="ADAL" clId="{A4A0FCFC-AC57-450C-BFAA-D30189968BE9}" dt="2023-05-25T13:44:00.437" v="331" actId="1076"/>
          <ac:spMkLst>
            <pc:docMk/>
            <pc:sldMk cId="1409717385" sldId="1474"/>
            <ac:spMk id="2" creationId="{52DA34BA-82FC-47C5-BCE1-BB65E08B92A1}"/>
          </ac:spMkLst>
        </pc:spChg>
        <pc:spChg chg="del">
          <ac:chgData name="Kelly Stokes" userId="3e5c5154-569e-4d81-aa91-4f91841cdfa9" providerId="ADAL" clId="{A4A0FCFC-AC57-450C-BFAA-D30189968BE9}" dt="2023-05-25T13:43:55.726" v="328" actId="478"/>
          <ac:spMkLst>
            <pc:docMk/>
            <pc:sldMk cId="1409717385" sldId="1474"/>
            <ac:spMk id="3" creationId="{E7C94940-C41F-1172-E30E-B39D0EBBA2B5}"/>
          </ac:spMkLst>
        </pc:spChg>
        <pc:spChg chg="add mod">
          <ac:chgData name="Kelly Stokes" userId="3e5c5154-569e-4d81-aa91-4f91841cdfa9" providerId="ADAL" clId="{A4A0FCFC-AC57-450C-BFAA-D30189968BE9}" dt="2023-05-25T13:44:11.874" v="339" actId="27636"/>
          <ac:spMkLst>
            <pc:docMk/>
            <pc:sldMk cId="1409717385" sldId="1474"/>
            <ac:spMk id="4" creationId="{84BE20B2-5C5A-9E3C-39E6-62D45DAAE2A3}"/>
          </ac:spMkLst>
        </pc:spChg>
        <pc:picChg chg="del">
          <ac:chgData name="Kelly Stokes" userId="3e5c5154-569e-4d81-aa91-4f91841cdfa9" providerId="ADAL" clId="{A4A0FCFC-AC57-450C-BFAA-D30189968BE9}" dt="2023-05-25T13:43:54.040" v="327" actId="478"/>
          <ac:picMkLst>
            <pc:docMk/>
            <pc:sldMk cId="1409717385" sldId="1474"/>
            <ac:picMk id="7172" creationId="{259BE9DD-4C85-4740-902B-6C8CD8EF6884}"/>
          </ac:picMkLst>
        </pc:picChg>
      </pc:sldChg>
      <pc:sldChg chg="addSp delSp modSp mod ord modAnim">
        <pc:chgData name="Kelly Stokes" userId="3e5c5154-569e-4d81-aa91-4f91841cdfa9" providerId="ADAL" clId="{A4A0FCFC-AC57-450C-BFAA-D30189968BE9}" dt="2023-05-25T13:42:17.688" v="274"/>
        <pc:sldMkLst>
          <pc:docMk/>
          <pc:sldMk cId="815215785" sldId="1475"/>
        </pc:sldMkLst>
        <pc:spChg chg="mod">
          <ac:chgData name="Kelly Stokes" userId="3e5c5154-569e-4d81-aa91-4f91841cdfa9" providerId="ADAL" clId="{A4A0FCFC-AC57-450C-BFAA-D30189968BE9}" dt="2023-05-25T13:42:11.982" v="273" actId="14100"/>
          <ac:spMkLst>
            <pc:docMk/>
            <pc:sldMk cId="815215785" sldId="1475"/>
            <ac:spMk id="2" creationId="{52DA34BA-82FC-47C5-BCE1-BB65E08B92A1}"/>
          </ac:spMkLst>
        </pc:spChg>
        <pc:spChg chg="del">
          <ac:chgData name="Kelly Stokes" userId="3e5c5154-569e-4d81-aa91-4f91841cdfa9" providerId="ADAL" clId="{A4A0FCFC-AC57-450C-BFAA-D30189968BE9}" dt="2023-05-25T13:41:55.985" v="268" actId="478"/>
          <ac:spMkLst>
            <pc:docMk/>
            <pc:sldMk cId="815215785" sldId="1475"/>
            <ac:spMk id="3" creationId="{E7C94940-C41F-1172-E30E-B39D0EBBA2B5}"/>
          </ac:spMkLst>
        </pc:spChg>
        <pc:spChg chg="add mod">
          <ac:chgData name="Kelly Stokes" userId="3e5c5154-569e-4d81-aa91-4f91841cdfa9" providerId="ADAL" clId="{A4A0FCFC-AC57-450C-BFAA-D30189968BE9}" dt="2023-05-25T13:41:27.427" v="240" actId="1076"/>
          <ac:spMkLst>
            <pc:docMk/>
            <pc:sldMk cId="815215785" sldId="1475"/>
            <ac:spMk id="5" creationId="{B657B6F1-AA46-499D-E75E-55609040B70D}"/>
          </ac:spMkLst>
        </pc:spChg>
        <pc:spChg chg="add mod">
          <ac:chgData name="Kelly Stokes" userId="3e5c5154-569e-4d81-aa91-4f91841cdfa9" providerId="ADAL" clId="{A4A0FCFC-AC57-450C-BFAA-D30189968BE9}" dt="2023-05-25T13:41:53.927" v="267" actId="20577"/>
          <ac:spMkLst>
            <pc:docMk/>
            <pc:sldMk cId="815215785" sldId="1475"/>
            <ac:spMk id="9" creationId="{86CF26FA-2CA6-176C-FFC3-7CAE4C3D3D06}"/>
          </ac:spMkLst>
        </pc:spChg>
      </pc:sldChg>
      <pc:sldChg chg="addSp delSp modSp mod ord modAnim">
        <pc:chgData name="Kelly Stokes" userId="3e5c5154-569e-4d81-aa91-4f91841cdfa9" providerId="ADAL" clId="{A4A0FCFC-AC57-450C-BFAA-D30189968BE9}" dt="2023-05-25T13:43:31.692" v="315" actId="27636"/>
        <pc:sldMkLst>
          <pc:docMk/>
          <pc:sldMk cId="1556851895" sldId="1476"/>
        </pc:sldMkLst>
        <pc:spChg chg="mod">
          <ac:chgData name="Kelly Stokes" userId="3e5c5154-569e-4d81-aa91-4f91841cdfa9" providerId="ADAL" clId="{A4A0FCFC-AC57-450C-BFAA-D30189968BE9}" dt="2023-05-25T13:43:15.398" v="304" actId="1076"/>
          <ac:spMkLst>
            <pc:docMk/>
            <pc:sldMk cId="1556851895" sldId="1476"/>
            <ac:spMk id="2" creationId="{52DA34BA-82FC-47C5-BCE1-BB65E08B92A1}"/>
          </ac:spMkLst>
        </pc:spChg>
        <pc:spChg chg="del">
          <ac:chgData name="Kelly Stokes" userId="3e5c5154-569e-4d81-aa91-4f91841cdfa9" providerId="ADAL" clId="{A4A0FCFC-AC57-450C-BFAA-D30189968BE9}" dt="2023-05-25T13:43:10.982" v="302" actId="478"/>
          <ac:spMkLst>
            <pc:docMk/>
            <pc:sldMk cId="1556851895" sldId="1476"/>
            <ac:spMk id="3" creationId="{E7C94940-C41F-1172-E30E-B39D0EBBA2B5}"/>
          </ac:spMkLst>
        </pc:spChg>
        <pc:spChg chg="add mod">
          <ac:chgData name="Kelly Stokes" userId="3e5c5154-569e-4d81-aa91-4f91841cdfa9" providerId="ADAL" clId="{A4A0FCFC-AC57-450C-BFAA-D30189968BE9}" dt="2023-05-25T13:43:31.692" v="315" actId="27636"/>
          <ac:spMkLst>
            <pc:docMk/>
            <pc:sldMk cId="1556851895" sldId="1476"/>
            <ac:spMk id="4" creationId="{922636A4-AA57-4452-6BC7-838BD678AAE3}"/>
          </ac:spMkLst>
        </pc:spChg>
        <pc:picChg chg="del">
          <ac:chgData name="Kelly Stokes" userId="3e5c5154-569e-4d81-aa91-4f91841cdfa9" providerId="ADAL" clId="{A4A0FCFC-AC57-450C-BFAA-D30189968BE9}" dt="2023-05-25T13:43:09.944" v="301" actId="478"/>
          <ac:picMkLst>
            <pc:docMk/>
            <pc:sldMk cId="1556851895" sldId="1476"/>
            <ac:picMk id="8" creationId="{E03C900D-9A69-4E24-8070-221ACC052B9E}"/>
          </ac:picMkLst>
        </pc:picChg>
      </pc:sldChg>
      <pc:sldChg chg="addSp modSp mod modAnim">
        <pc:chgData name="Kelly Stokes" userId="3e5c5154-569e-4d81-aa91-4f91841cdfa9" providerId="ADAL" clId="{A4A0FCFC-AC57-450C-BFAA-D30189968BE9}" dt="2023-05-25T13:46:04.173" v="409"/>
        <pc:sldMkLst>
          <pc:docMk/>
          <pc:sldMk cId="4294902147" sldId="1477"/>
        </pc:sldMkLst>
        <pc:spChg chg="mod">
          <ac:chgData name="Kelly Stokes" userId="3e5c5154-569e-4d81-aa91-4f91841cdfa9" providerId="ADAL" clId="{A4A0FCFC-AC57-450C-BFAA-D30189968BE9}" dt="2023-05-25T13:45:47.155" v="402"/>
          <ac:spMkLst>
            <pc:docMk/>
            <pc:sldMk cId="4294902147" sldId="1477"/>
            <ac:spMk id="2" creationId="{52DA34BA-82FC-47C5-BCE1-BB65E08B92A1}"/>
          </ac:spMkLst>
        </pc:spChg>
        <pc:spChg chg="add mod">
          <ac:chgData name="Kelly Stokes" userId="3e5c5154-569e-4d81-aa91-4f91841cdfa9" providerId="ADAL" clId="{A4A0FCFC-AC57-450C-BFAA-D30189968BE9}" dt="2023-05-25T13:45:53.010" v="404" actId="1076"/>
          <ac:spMkLst>
            <pc:docMk/>
            <pc:sldMk cId="4294902147" sldId="1477"/>
            <ac:spMk id="5" creationId="{5A06CE06-7C4C-9423-4BA5-DA9E30B98492}"/>
          </ac:spMkLst>
        </pc:spChg>
        <pc:spChg chg="add mod">
          <ac:chgData name="Kelly Stokes" userId="3e5c5154-569e-4d81-aa91-4f91841cdfa9" providerId="ADAL" clId="{A4A0FCFC-AC57-450C-BFAA-D30189968BE9}" dt="2023-05-25T13:45:50.358" v="403" actId="1076"/>
          <ac:spMkLst>
            <pc:docMk/>
            <pc:sldMk cId="4294902147" sldId="1477"/>
            <ac:spMk id="7" creationId="{9ED61B45-B07D-9396-205D-999CD5D54E63}"/>
          </ac:spMkLst>
        </pc:spChg>
        <pc:picChg chg="mod modCrop">
          <ac:chgData name="Kelly Stokes" userId="3e5c5154-569e-4d81-aa91-4f91841cdfa9" providerId="ADAL" clId="{A4A0FCFC-AC57-450C-BFAA-D30189968BE9}" dt="2023-05-25T13:45:54.530" v="405" actId="1076"/>
          <ac:picMkLst>
            <pc:docMk/>
            <pc:sldMk cId="4294902147" sldId="1477"/>
            <ac:picMk id="3" creationId="{C426BBB4-33ED-4244-8DB3-265BB62BCD37}"/>
          </ac:picMkLst>
        </pc:picChg>
      </pc:sldChg>
      <pc:sldChg chg="del">
        <pc:chgData name="Kelly Stokes" userId="3e5c5154-569e-4d81-aa91-4f91841cdfa9" providerId="ADAL" clId="{A4A0FCFC-AC57-450C-BFAA-D30189968BE9}" dt="2023-05-25T13:44:35.376" v="340" actId="2696"/>
        <pc:sldMkLst>
          <pc:docMk/>
          <pc:sldMk cId="2554922356" sldId="1478"/>
        </pc:sldMkLst>
      </pc:sldChg>
      <pc:sldChg chg="del">
        <pc:chgData name="Kelly Stokes" userId="3e5c5154-569e-4d81-aa91-4f91841cdfa9" providerId="ADAL" clId="{A4A0FCFC-AC57-450C-BFAA-D30189968BE9}" dt="2023-05-25T13:44:35.376" v="340" actId="2696"/>
        <pc:sldMkLst>
          <pc:docMk/>
          <pc:sldMk cId="3425486083" sldId="1479"/>
        </pc:sldMkLst>
      </pc:sldChg>
      <pc:sldChg chg="addSp modSp mod modAnim">
        <pc:chgData name="Kelly Stokes" userId="3e5c5154-569e-4d81-aa91-4f91841cdfa9" providerId="ADAL" clId="{A4A0FCFC-AC57-450C-BFAA-D30189968BE9}" dt="2023-05-25T13:47:39.889" v="460"/>
        <pc:sldMkLst>
          <pc:docMk/>
          <pc:sldMk cId="1998870073" sldId="1480"/>
        </pc:sldMkLst>
        <pc:spChg chg="mod">
          <ac:chgData name="Kelly Stokes" userId="3e5c5154-569e-4d81-aa91-4f91841cdfa9" providerId="ADAL" clId="{A4A0FCFC-AC57-450C-BFAA-D30189968BE9}" dt="2023-05-25T13:47:30.155" v="456" actId="1076"/>
          <ac:spMkLst>
            <pc:docMk/>
            <pc:sldMk cId="1998870073" sldId="1480"/>
            <ac:spMk id="2" creationId="{52DA34BA-82FC-47C5-BCE1-BB65E08B92A1}"/>
          </ac:spMkLst>
        </pc:spChg>
        <pc:spChg chg="add mod">
          <ac:chgData name="Kelly Stokes" userId="3e5c5154-569e-4d81-aa91-4f91841cdfa9" providerId="ADAL" clId="{A4A0FCFC-AC57-450C-BFAA-D30189968BE9}" dt="2023-05-25T13:46:40.629" v="418" actId="1076"/>
          <ac:spMkLst>
            <pc:docMk/>
            <pc:sldMk cId="1998870073" sldId="1480"/>
            <ac:spMk id="5" creationId="{AFC652C7-5B6A-9DFE-3DCA-0681DEEB3A7D}"/>
          </ac:spMkLst>
        </pc:spChg>
        <pc:spChg chg="add mod">
          <ac:chgData name="Kelly Stokes" userId="3e5c5154-569e-4d81-aa91-4f91841cdfa9" providerId="ADAL" clId="{A4A0FCFC-AC57-450C-BFAA-D30189968BE9}" dt="2023-05-25T13:47:06.087" v="451" actId="20577"/>
          <ac:spMkLst>
            <pc:docMk/>
            <pc:sldMk cId="1998870073" sldId="1480"/>
            <ac:spMk id="7" creationId="{C5FFAB53-B790-5666-CC12-BF86768A5389}"/>
          </ac:spMkLst>
        </pc:spChg>
        <pc:picChg chg="mod modCrop">
          <ac:chgData name="Kelly Stokes" userId="3e5c5154-569e-4d81-aa91-4f91841cdfa9" providerId="ADAL" clId="{A4A0FCFC-AC57-450C-BFAA-D30189968BE9}" dt="2023-05-25T13:46:32.275" v="413" actId="1076"/>
          <ac:picMkLst>
            <pc:docMk/>
            <pc:sldMk cId="1998870073" sldId="1480"/>
            <ac:picMk id="3" creationId="{2BAE8DC0-F23D-4412-A815-DB874DC13970}"/>
          </ac:picMkLst>
        </pc:picChg>
      </pc:sldChg>
      <pc:sldChg chg="addSp modSp mod modAnim">
        <pc:chgData name="Kelly Stokes" userId="3e5c5154-569e-4d81-aa91-4f91841cdfa9" providerId="ADAL" clId="{A4A0FCFC-AC57-450C-BFAA-D30189968BE9}" dt="2023-05-25T13:47:56.370" v="464" actId="27636"/>
        <pc:sldMkLst>
          <pc:docMk/>
          <pc:sldMk cId="2785924287" sldId="1481"/>
        </pc:sldMkLst>
        <pc:spChg chg="add mod">
          <ac:chgData name="Kelly Stokes" userId="3e5c5154-569e-4d81-aa91-4f91841cdfa9" providerId="ADAL" clId="{A4A0FCFC-AC57-450C-BFAA-D30189968BE9}" dt="2023-05-25T13:47:56.370" v="464" actId="27636"/>
          <ac:spMkLst>
            <pc:docMk/>
            <pc:sldMk cId="2785924287" sldId="1481"/>
            <ac:spMk id="3" creationId="{3BAB3470-68E0-ACED-6BC7-4BA34EC71F3D}"/>
          </ac:spMkLst>
        </pc:spChg>
      </pc:sldChg>
      <pc:sldChg chg="del">
        <pc:chgData name="Kelly Stokes" userId="3e5c5154-569e-4d81-aa91-4f91841cdfa9" providerId="ADAL" clId="{A4A0FCFC-AC57-450C-BFAA-D30189968BE9}" dt="2023-05-25T13:44:35.376" v="340" actId="2696"/>
        <pc:sldMkLst>
          <pc:docMk/>
          <pc:sldMk cId="710015668" sldId="1482"/>
        </pc:sldMkLst>
      </pc:sldChg>
      <pc:sldChg chg="del">
        <pc:chgData name="Kelly Stokes" userId="3e5c5154-569e-4d81-aa91-4f91841cdfa9" providerId="ADAL" clId="{A4A0FCFC-AC57-450C-BFAA-D30189968BE9}" dt="2023-05-25T13:48:29.841" v="465" actId="2696"/>
        <pc:sldMkLst>
          <pc:docMk/>
          <pc:sldMk cId="3663447173" sldId="1484"/>
        </pc:sldMkLst>
      </pc:sldChg>
      <pc:sldChg chg="del">
        <pc:chgData name="Kelly Stokes" userId="3e5c5154-569e-4d81-aa91-4f91841cdfa9" providerId="ADAL" clId="{A4A0FCFC-AC57-450C-BFAA-D30189968BE9}" dt="2023-05-25T13:48:29.841" v="465" actId="2696"/>
        <pc:sldMkLst>
          <pc:docMk/>
          <pc:sldMk cId="2173200346" sldId="1485"/>
        </pc:sldMkLst>
      </pc:sldChg>
      <pc:sldChg chg="del">
        <pc:chgData name="Kelly Stokes" userId="3e5c5154-569e-4d81-aa91-4f91841cdfa9" providerId="ADAL" clId="{A4A0FCFC-AC57-450C-BFAA-D30189968BE9}" dt="2023-05-25T13:48:29.841" v="465" actId="2696"/>
        <pc:sldMkLst>
          <pc:docMk/>
          <pc:sldMk cId="154229140" sldId="1486"/>
        </pc:sldMkLst>
      </pc:sldChg>
      <pc:sldChg chg="del">
        <pc:chgData name="Kelly Stokes" userId="3e5c5154-569e-4d81-aa91-4f91841cdfa9" providerId="ADAL" clId="{A4A0FCFC-AC57-450C-BFAA-D30189968BE9}" dt="2023-05-25T13:48:29.841" v="465" actId="2696"/>
        <pc:sldMkLst>
          <pc:docMk/>
          <pc:sldMk cId="775163196" sldId="1487"/>
        </pc:sldMkLst>
      </pc:sldChg>
      <pc:sldChg chg="del">
        <pc:chgData name="Kelly Stokes" userId="3e5c5154-569e-4d81-aa91-4f91841cdfa9" providerId="ADAL" clId="{A4A0FCFC-AC57-450C-BFAA-D30189968BE9}" dt="2023-05-25T13:48:29.841" v="465" actId="2696"/>
        <pc:sldMkLst>
          <pc:docMk/>
          <pc:sldMk cId="123908484" sldId="1488"/>
        </pc:sldMkLst>
      </pc:sldChg>
      <pc:sldChg chg="del">
        <pc:chgData name="Kelly Stokes" userId="3e5c5154-569e-4d81-aa91-4f91841cdfa9" providerId="ADAL" clId="{A4A0FCFC-AC57-450C-BFAA-D30189968BE9}" dt="2023-05-25T13:48:29.841" v="465" actId="2696"/>
        <pc:sldMkLst>
          <pc:docMk/>
          <pc:sldMk cId="3511245881" sldId="1489"/>
        </pc:sldMkLst>
      </pc:sldChg>
      <pc:sldChg chg="del">
        <pc:chgData name="Kelly Stokes" userId="3e5c5154-569e-4d81-aa91-4f91841cdfa9" providerId="ADAL" clId="{A4A0FCFC-AC57-450C-BFAA-D30189968BE9}" dt="2023-05-25T13:48:29.841" v="465" actId="2696"/>
        <pc:sldMkLst>
          <pc:docMk/>
          <pc:sldMk cId="3980024008" sldId="1490"/>
        </pc:sldMkLst>
      </pc:sldChg>
      <pc:sldChg chg="del">
        <pc:chgData name="Kelly Stokes" userId="3e5c5154-569e-4d81-aa91-4f91841cdfa9" providerId="ADAL" clId="{A4A0FCFC-AC57-450C-BFAA-D30189968BE9}" dt="2023-05-25T13:48:29.841" v="465" actId="2696"/>
        <pc:sldMkLst>
          <pc:docMk/>
          <pc:sldMk cId="265663391" sldId="1491"/>
        </pc:sldMkLst>
      </pc:sldChg>
      <pc:sldChg chg="del">
        <pc:chgData name="Kelly Stokes" userId="3e5c5154-569e-4d81-aa91-4f91841cdfa9" providerId="ADAL" clId="{A4A0FCFC-AC57-450C-BFAA-D30189968BE9}" dt="2023-05-25T13:48:29.841" v="465" actId="2696"/>
        <pc:sldMkLst>
          <pc:docMk/>
          <pc:sldMk cId="1985532872" sldId="1492"/>
        </pc:sldMkLst>
      </pc:sldChg>
      <pc:sldChg chg="del">
        <pc:chgData name="Kelly Stokes" userId="3e5c5154-569e-4d81-aa91-4f91841cdfa9" providerId="ADAL" clId="{A4A0FCFC-AC57-450C-BFAA-D30189968BE9}" dt="2023-05-25T13:54:26.891" v="548" actId="2696"/>
        <pc:sldMkLst>
          <pc:docMk/>
          <pc:sldMk cId="3303779151" sldId="1493"/>
        </pc:sldMkLst>
      </pc:sldChg>
      <pc:sldChg chg="del">
        <pc:chgData name="Kelly Stokes" userId="3e5c5154-569e-4d81-aa91-4f91841cdfa9" providerId="ADAL" clId="{A4A0FCFC-AC57-450C-BFAA-D30189968BE9}" dt="2023-05-25T13:54:26.891" v="548" actId="2696"/>
        <pc:sldMkLst>
          <pc:docMk/>
          <pc:sldMk cId="3682357034" sldId="1494"/>
        </pc:sldMkLst>
      </pc:sldChg>
      <pc:sldChg chg="del">
        <pc:chgData name="Kelly Stokes" userId="3e5c5154-569e-4d81-aa91-4f91841cdfa9" providerId="ADAL" clId="{A4A0FCFC-AC57-450C-BFAA-D30189968BE9}" dt="2023-05-25T13:56:39.555" v="562" actId="2696"/>
        <pc:sldMkLst>
          <pc:docMk/>
          <pc:sldMk cId="3970323843" sldId="1495"/>
        </pc:sldMkLst>
      </pc:sldChg>
      <pc:sldChg chg="addSp modSp modAnim">
        <pc:chgData name="Kelly Stokes" userId="3e5c5154-569e-4d81-aa91-4f91841cdfa9" providerId="ADAL" clId="{A4A0FCFC-AC57-450C-BFAA-D30189968BE9}" dt="2023-05-25T13:58:51.827" v="601"/>
        <pc:sldMkLst>
          <pc:docMk/>
          <pc:sldMk cId="3237579177" sldId="1496"/>
        </pc:sldMkLst>
        <pc:picChg chg="add mod">
          <ac:chgData name="Kelly Stokes" userId="3e5c5154-569e-4d81-aa91-4f91841cdfa9" providerId="ADAL" clId="{A4A0FCFC-AC57-450C-BFAA-D30189968BE9}" dt="2023-05-25T13:58:34.504" v="597" actId="1076"/>
          <ac:picMkLst>
            <pc:docMk/>
            <pc:sldMk cId="3237579177" sldId="1496"/>
            <ac:picMk id="7170" creationId="{9F3C74A4-F039-091B-AFFE-83F9646303D5}"/>
          </ac:picMkLst>
        </pc:picChg>
      </pc:sldChg>
      <pc:sldChg chg="addSp delSp modSp mod modAnim">
        <pc:chgData name="Kelly Stokes" userId="3e5c5154-569e-4d81-aa91-4f91841cdfa9" providerId="ADAL" clId="{A4A0FCFC-AC57-450C-BFAA-D30189968BE9}" dt="2023-05-25T13:59:45.236" v="627"/>
        <pc:sldMkLst>
          <pc:docMk/>
          <pc:sldMk cId="1466134294" sldId="1497"/>
        </pc:sldMkLst>
        <pc:spChg chg="mod">
          <ac:chgData name="Kelly Stokes" userId="3e5c5154-569e-4d81-aa91-4f91841cdfa9" providerId="ADAL" clId="{A4A0FCFC-AC57-450C-BFAA-D30189968BE9}" dt="2023-05-25T13:59:30.683" v="623" actId="14100"/>
          <ac:spMkLst>
            <pc:docMk/>
            <pc:sldMk cId="1466134294" sldId="1497"/>
            <ac:spMk id="2" creationId="{52DA34BA-82FC-47C5-BCE1-BB65E08B92A1}"/>
          </ac:spMkLst>
        </pc:spChg>
        <pc:spChg chg="del mod">
          <ac:chgData name="Kelly Stokes" userId="3e5c5154-569e-4d81-aa91-4f91841cdfa9" providerId="ADAL" clId="{A4A0FCFC-AC57-450C-BFAA-D30189968BE9}" dt="2023-05-25T13:59:08.198" v="606" actId="478"/>
          <ac:spMkLst>
            <pc:docMk/>
            <pc:sldMk cId="1466134294" sldId="1497"/>
            <ac:spMk id="3" creationId="{E7C94940-C41F-1172-E30E-B39D0EBBA2B5}"/>
          </ac:spMkLst>
        </pc:spChg>
        <pc:spChg chg="add mod">
          <ac:chgData name="Kelly Stokes" userId="3e5c5154-569e-4d81-aa91-4f91841cdfa9" providerId="ADAL" clId="{A4A0FCFC-AC57-450C-BFAA-D30189968BE9}" dt="2023-05-25T13:59:00.512" v="604" actId="1076"/>
          <ac:spMkLst>
            <pc:docMk/>
            <pc:sldMk cId="1466134294" sldId="1497"/>
            <ac:spMk id="7" creationId="{BB7C6555-89B9-0641-6B21-192FCB74884D}"/>
          </ac:spMkLst>
        </pc:spChg>
        <pc:spChg chg="add mod">
          <ac:chgData name="Kelly Stokes" userId="3e5c5154-569e-4d81-aa91-4f91841cdfa9" providerId="ADAL" clId="{A4A0FCFC-AC57-450C-BFAA-D30189968BE9}" dt="2023-05-25T13:59:21.027" v="619" actId="1076"/>
          <ac:spMkLst>
            <pc:docMk/>
            <pc:sldMk cId="1466134294" sldId="1497"/>
            <ac:spMk id="9" creationId="{84958C91-943C-115D-A36A-9838E5095ECB}"/>
          </ac:spMkLst>
        </pc:spChg>
      </pc:sldChg>
      <pc:sldChg chg="addSp delSp modSp mod modAnim">
        <pc:chgData name="Kelly Stokes" userId="3e5c5154-569e-4d81-aa91-4f91841cdfa9" providerId="ADAL" clId="{A4A0FCFC-AC57-450C-BFAA-D30189968BE9}" dt="2023-05-25T14:00:42.444" v="659"/>
        <pc:sldMkLst>
          <pc:docMk/>
          <pc:sldMk cId="4089423298" sldId="1498"/>
        </pc:sldMkLst>
        <pc:spChg chg="mod">
          <ac:chgData name="Kelly Stokes" userId="3e5c5154-569e-4d81-aa91-4f91841cdfa9" providerId="ADAL" clId="{A4A0FCFC-AC57-450C-BFAA-D30189968BE9}" dt="2023-05-25T14:00:17.752" v="647" actId="20577"/>
          <ac:spMkLst>
            <pc:docMk/>
            <pc:sldMk cId="4089423298" sldId="1498"/>
            <ac:spMk id="2" creationId="{52DA34BA-82FC-47C5-BCE1-BB65E08B92A1}"/>
          </ac:spMkLst>
        </pc:spChg>
        <pc:spChg chg="del">
          <ac:chgData name="Kelly Stokes" userId="3e5c5154-569e-4d81-aa91-4f91841cdfa9" providerId="ADAL" clId="{A4A0FCFC-AC57-450C-BFAA-D30189968BE9}" dt="2023-05-25T14:00:23.240" v="648" actId="478"/>
          <ac:spMkLst>
            <pc:docMk/>
            <pc:sldMk cId="4089423298" sldId="1498"/>
            <ac:spMk id="4" creationId="{2A8B563F-37E6-4989-92D2-AF77D673ED6D}"/>
          </ac:spMkLst>
        </pc:spChg>
        <pc:spChg chg="add mod">
          <ac:chgData name="Kelly Stokes" userId="3e5c5154-569e-4d81-aa91-4f91841cdfa9" providerId="ADAL" clId="{A4A0FCFC-AC57-450C-BFAA-D30189968BE9}" dt="2023-05-25T13:59:53.792" v="630" actId="1076"/>
          <ac:spMkLst>
            <pc:docMk/>
            <pc:sldMk cId="4089423298" sldId="1498"/>
            <ac:spMk id="7" creationId="{A48A48AD-F7CA-34A8-C374-BBA98135E290}"/>
          </ac:spMkLst>
        </pc:spChg>
        <pc:spChg chg="add mod">
          <ac:chgData name="Kelly Stokes" userId="3e5c5154-569e-4d81-aa91-4f91841cdfa9" providerId="ADAL" clId="{A4A0FCFC-AC57-450C-BFAA-D30189968BE9}" dt="2023-05-25T14:00:31.612" v="655" actId="20577"/>
          <ac:spMkLst>
            <pc:docMk/>
            <pc:sldMk cId="4089423298" sldId="1498"/>
            <ac:spMk id="9" creationId="{853B9330-83E8-FC32-5D1F-01409F32AC00}"/>
          </ac:spMkLst>
        </pc:spChg>
      </pc:sldChg>
      <pc:sldChg chg="del">
        <pc:chgData name="Kelly Stokes" userId="3e5c5154-569e-4d81-aa91-4f91841cdfa9" providerId="ADAL" clId="{A4A0FCFC-AC57-450C-BFAA-D30189968BE9}" dt="2023-05-25T13:57:01.385" v="563" actId="2696"/>
        <pc:sldMkLst>
          <pc:docMk/>
          <pc:sldMk cId="3284737653" sldId="1499"/>
        </pc:sldMkLst>
      </pc:sldChg>
      <pc:sldChg chg="del">
        <pc:chgData name="Kelly Stokes" userId="3e5c5154-569e-4d81-aa91-4f91841cdfa9" providerId="ADAL" clId="{A4A0FCFC-AC57-450C-BFAA-D30189968BE9}" dt="2023-05-25T13:57:01.385" v="563" actId="2696"/>
        <pc:sldMkLst>
          <pc:docMk/>
          <pc:sldMk cId="3949540885" sldId="1500"/>
        </pc:sldMkLst>
      </pc:sldChg>
      <pc:sldChg chg="del">
        <pc:chgData name="Kelly Stokes" userId="3e5c5154-569e-4d81-aa91-4f91841cdfa9" providerId="ADAL" clId="{A4A0FCFC-AC57-450C-BFAA-D30189968BE9}" dt="2023-05-25T13:57:01.385" v="563" actId="2696"/>
        <pc:sldMkLst>
          <pc:docMk/>
          <pc:sldMk cId="1874183659" sldId="1501"/>
        </pc:sldMkLst>
      </pc:sldChg>
      <pc:sldChg chg="del">
        <pc:chgData name="Kelly Stokes" userId="3e5c5154-569e-4d81-aa91-4f91841cdfa9" providerId="ADAL" clId="{A4A0FCFC-AC57-450C-BFAA-D30189968BE9}" dt="2023-05-25T13:57:01.385" v="563" actId="2696"/>
        <pc:sldMkLst>
          <pc:docMk/>
          <pc:sldMk cId="1884361473" sldId="1502"/>
        </pc:sldMkLst>
      </pc:sldChg>
      <pc:sldChg chg="del">
        <pc:chgData name="Kelly Stokes" userId="3e5c5154-569e-4d81-aa91-4f91841cdfa9" providerId="ADAL" clId="{A4A0FCFC-AC57-450C-BFAA-D30189968BE9}" dt="2023-05-25T13:57:01.385" v="563" actId="2696"/>
        <pc:sldMkLst>
          <pc:docMk/>
          <pc:sldMk cId="2184068609" sldId="1503"/>
        </pc:sldMkLst>
      </pc:sldChg>
      <pc:sldChg chg="del">
        <pc:chgData name="Kelly Stokes" userId="3e5c5154-569e-4d81-aa91-4f91841cdfa9" providerId="ADAL" clId="{A4A0FCFC-AC57-450C-BFAA-D30189968BE9}" dt="2023-05-25T13:57:01.385" v="563" actId="2696"/>
        <pc:sldMkLst>
          <pc:docMk/>
          <pc:sldMk cId="607520465" sldId="1504"/>
        </pc:sldMkLst>
      </pc:sldChg>
      <pc:sldChg chg="del">
        <pc:chgData name="Kelly Stokes" userId="3e5c5154-569e-4d81-aa91-4f91841cdfa9" providerId="ADAL" clId="{A4A0FCFC-AC57-450C-BFAA-D30189968BE9}" dt="2023-05-25T14:02:45.764" v="684" actId="2696"/>
        <pc:sldMkLst>
          <pc:docMk/>
          <pc:sldMk cId="2559742955" sldId="1505"/>
        </pc:sldMkLst>
      </pc:sldChg>
      <pc:sldChg chg="del">
        <pc:chgData name="Kelly Stokes" userId="3e5c5154-569e-4d81-aa91-4f91841cdfa9" providerId="ADAL" clId="{A4A0FCFC-AC57-450C-BFAA-D30189968BE9}" dt="2023-05-25T14:02:45.764" v="684" actId="2696"/>
        <pc:sldMkLst>
          <pc:docMk/>
          <pc:sldMk cId="4293284489" sldId="1506"/>
        </pc:sldMkLst>
      </pc:sldChg>
      <pc:sldChg chg="del">
        <pc:chgData name="Kelly Stokes" userId="3e5c5154-569e-4d81-aa91-4f91841cdfa9" providerId="ADAL" clId="{A4A0FCFC-AC57-450C-BFAA-D30189968BE9}" dt="2023-05-25T14:02:45.764" v="684" actId="2696"/>
        <pc:sldMkLst>
          <pc:docMk/>
          <pc:sldMk cId="3988715683" sldId="1507"/>
        </pc:sldMkLst>
      </pc:sldChg>
      <pc:sldChg chg="del">
        <pc:chgData name="Kelly Stokes" userId="3e5c5154-569e-4d81-aa91-4f91841cdfa9" providerId="ADAL" clId="{A4A0FCFC-AC57-450C-BFAA-D30189968BE9}" dt="2023-05-25T14:02:45.764" v="684" actId="2696"/>
        <pc:sldMkLst>
          <pc:docMk/>
          <pc:sldMk cId="3052555500" sldId="1508"/>
        </pc:sldMkLst>
      </pc:sldChg>
      <pc:sldChg chg="del">
        <pc:chgData name="Kelly Stokes" userId="3e5c5154-569e-4d81-aa91-4f91841cdfa9" providerId="ADAL" clId="{A4A0FCFC-AC57-450C-BFAA-D30189968BE9}" dt="2023-05-25T14:02:45.764" v="684" actId="2696"/>
        <pc:sldMkLst>
          <pc:docMk/>
          <pc:sldMk cId="1330061662" sldId="1509"/>
        </pc:sldMkLst>
      </pc:sldChg>
      <pc:sldChg chg="del">
        <pc:chgData name="Kelly Stokes" userId="3e5c5154-569e-4d81-aa91-4f91841cdfa9" providerId="ADAL" clId="{A4A0FCFC-AC57-450C-BFAA-D30189968BE9}" dt="2023-05-25T14:02:45.764" v="684" actId="2696"/>
        <pc:sldMkLst>
          <pc:docMk/>
          <pc:sldMk cId="1850900776" sldId="1510"/>
        </pc:sldMkLst>
      </pc:sldChg>
      <pc:sldChg chg="del">
        <pc:chgData name="Kelly Stokes" userId="3e5c5154-569e-4d81-aa91-4f91841cdfa9" providerId="ADAL" clId="{A4A0FCFC-AC57-450C-BFAA-D30189968BE9}" dt="2023-05-25T14:02:45.764" v="684" actId="2696"/>
        <pc:sldMkLst>
          <pc:docMk/>
          <pc:sldMk cId="1268484907" sldId="1511"/>
        </pc:sldMkLst>
      </pc:sldChg>
      <pc:sldChg chg="del">
        <pc:chgData name="Kelly Stokes" userId="3e5c5154-569e-4d81-aa91-4f91841cdfa9" providerId="ADAL" clId="{A4A0FCFC-AC57-450C-BFAA-D30189968BE9}" dt="2023-05-25T14:02:45.764" v="684" actId="2696"/>
        <pc:sldMkLst>
          <pc:docMk/>
          <pc:sldMk cId="4028033505" sldId="1512"/>
        </pc:sldMkLst>
      </pc:sldChg>
      <pc:sldChg chg="del">
        <pc:chgData name="Kelly Stokes" userId="3e5c5154-569e-4d81-aa91-4f91841cdfa9" providerId="ADAL" clId="{A4A0FCFC-AC57-450C-BFAA-D30189968BE9}" dt="2023-05-25T14:02:45.764" v="684" actId="2696"/>
        <pc:sldMkLst>
          <pc:docMk/>
          <pc:sldMk cId="2181416464" sldId="1513"/>
        </pc:sldMkLst>
      </pc:sldChg>
      <pc:sldChg chg="del">
        <pc:chgData name="Kelly Stokes" userId="3e5c5154-569e-4d81-aa91-4f91841cdfa9" providerId="ADAL" clId="{A4A0FCFC-AC57-450C-BFAA-D30189968BE9}" dt="2023-05-25T14:02:45.764" v="684" actId="2696"/>
        <pc:sldMkLst>
          <pc:docMk/>
          <pc:sldMk cId="3806482375" sldId="1514"/>
        </pc:sldMkLst>
      </pc:sldChg>
      <pc:sldChg chg="del">
        <pc:chgData name="Kelly Stokes" userId="3e5c5154-569e-4d81-aa91-4f91841cdfa9" providerId="ADAL" clId="{A4A0FCFC-AC57-450C-BFAA-D30189968BE9}" dt="2023-05-25T14:02:45.764" v="684" actId="2696"/>
        <pc:sldMkLst>
          <pc:docMk/>
          <pc:sldMk cId="3997585080" sldId="1515"/>
        </pc:sldMkLst>
      </pc:sldChg>
      <pc:sldChg chg="del">
        <pc:chgData name="Kelly Stokes" userId="3e5c5154-569e-4d81-aa91-4f91841cdfa9" providerId="ADAL" clId="{A4A0FCFC-AC57-450C-BFAA-D30189968BE9}" dt="2023-05-25T14:02:45.764" v="684" actId="2696"/>
        <pc:sldMkLst>
          <pc:docMk/>
          <pc:sldMk cId="3800000494" sldId="1516"/>
        </pc:sldMkLst>
      </pc:sldChg>
      <pc:sldChg chg="del">
        <pc:chgData name="Kelly Stokes" userId="3e5c5154-569e-4d81-aa91-4f91841cdfa9" providerId="ADAL" clId="{A4A0FCFC-AC57-450C-BFAA-D30189968BE9}" dt="2023-05-25T14:02:45.764" v="684" actId="2696"/>
        <pc:sldMkLst>
          <pc:docMk/>
          <pc:sldMk cId="771834653" sldId="1517"/>
        </pc:sldMkLst>
      </pc:sldChg>
      <pc:sldChg chg="del">
        <pc:chgData name="Kelly Stokes" userId="3e5c5154-569e-4d81-aa91-4f91841cdfa9" providerId="ADAL" clId="{A4A0FCFC-AC57-450C-BFAA-D30189968BE9}" dt="2023-05-25T13:49:02.457" v="466" actId="2696"/>
        <pc:sldMkLst>
          <pc:docMk/>
          <pc:sldMk cId="1709311688" sldId="1520"/>
        </pc:sldMkLst>
      </pc:sldChg>
      <pc:sldChg chg="del">
        <pc:chgData name="Kelly Stokes" userId="3e5c5154-569e-4d81-aa91-4f91841cdfa9" providerId="ADAL" clId="{A4A0FCFC-AC57-450C-BFAA-D30189968BE9}" dt="2023-05-25T13:49:02.457" v="466" actId="2696"/>
        <pc:sldMkLst>
          <pc:docMk/>
          <pc:sldMk cId="2308772076" sldId="1521"/>
        </pc:sldMkLst>
      </pc:sldChg>
      <pc:sldChg chg="del">
        <pc:chgData name="Kelly Stokes" userId="3e5c5154-569e-4d81-aa91-4f91841cdfa9" providerId="ADAL" clId="{A4A0FCFC-AC57-450C-BFAA-D30189968BE9}" dt="2023-05-25T13:49:02.457" v="466" actId="2696"/>
        <pc:sldMkLst>
          <pc:docMk/>
          <pc:sldMk cId="2063859327" sldId="1522"/>
        </pc:sldMkLst>
      </pc:sldChg>
      <pc:sldChg chg="del">
        <pc:chgData name="Kelly Stokes" userId="3e5c5154-569e-4d81-aa91-4f91841cdfa9" providerId="ADAL" clId="{A4A0FCFC-AC57-450C-BFAA-D30189968BE9}" dt="2023-05-25T13:49:02.457" v="466" actId="2696"/>
        <pc:sldMkLst>
          <pc:docMk/>
          <pc:sldMk cId="3943773317" sldId="1523"/>
        </pc:sldMkLst>
      </pc:sldChg>
      <pc:sldChg chg="del">
        <pc:chgData name="Kelly Stokes" userId="3e5c5154-569e-4d81-aa91-4f91841cdfa9" providerId="ADAL" clId="{A4A0FCFC-AC57-450C-BFAA-D30189968BE9}" dt="2023-05-25T13:49:02.457" v="466" actId="2696"/>
        <pc:sldMkLst>
          <pc:docMk/>
          <pc:sldMk cId="1216942335" sldId="1524"/>
        </pc:sldMkLst>
      </pc:sldChg>
      <pc:sldChg chg="del">
        <pc:chgData name="Kelly Stokes" userId="3e5c5154-569e-4d81-aa91-4f91841cdfa9" providerId="ADAL" clId="{A4A0FCFC-AC57-450C-BFAA-D30189968BE9}" dt="2023-05-25T13:49:02.457" v="466" actId="2696"/>
        <pc:sldMkLst>
          <pc:docMk/>
          <pc:sldMk cId="377298288" sldId="1525"/>
        </pc:sldMkLst>
      </pc:sldChg>
      <pc:sldChg chg="del">
        <pc:chgData name="Kelly Stokes" userId="3e5c5154-569e-4d81-aa91-4f91841cdfa9" providerId="ADAL" clId="{A4A0FCFC-AC57-450C-BFAA-D30189968BE9}" dt="2023-05-25T13:49:02.457" v="466" actId="2696"/>
        <pc:sldMkLst>
          <pc:docMk/>
          <pc:sldMk cId="2945062988" sldId="1526"/>
        </pc:sldMkLst>
      </pc:sldChg>
      <pc:sldChg chg="del">
        <pc:chgData name="Kelly Stokes" userId="3e5c5154-569e-4d81-aa91-4f91841cdfa9" providerId="ADAL" clId="{A4A0FCFC-AC57-450C-BFAA-D30189968BE9}" dt="2023-05-25T13:49:02.457" v="466" actId="2696"/>
        <pc:sldMkLst>
          <pc:docMk/>
          <pc:sldMk cId="634769606" sldId="1527"/>
        </pc:sldMkLst>
      </pc:sldChg>
      <pc:sldChg chg="del">
        <pc:chgData name="Kelly Stokes" userId="3e5c5154-569e-4d81-aa91-4f91841cdfa9" providerId="ADAL" clId="{A4A0FCFC-AC57-450C-BFAA-D30189968BE9}" dt="2023-05-25T13:49:02.457" v="466" actId="2696"/>
        <pc:sldMkLst>
          <pc:docMk/>
          <pc:sldMk cId="4057709772" sldId="1528"/>
        </pc:sldMkLst>
      </pc:sldChg>
      <pc:sldChg chg="modSp mod modAnim">
        <pc:chgData name="Kelly Stokes" userId="3e5c5154-569e-4d81-aa91-4f91841cdfa9" providerId="ADAL" clId="{A4A0FCFC-AC57-450C-BFAA-D30189968BE9}" dt="2023-05-25T14:04:31.642" v="697"/>
        <pc:sldMkLst>
          <pc:docMk/>
          <pc:sldMk cId="2044538838" sldId="1529"/>
        </pc:sldMkLst>
        <pc:spChg chg="mod">
          <ac:chgData name="Kelly Stokes" userId="3e5c5154-569e-4d81-aa91-4f91841cdfa9" providerId="ADAL" clId="{A4A0FCFC-AC57-450C-BFAA-D30189968BE9}" dt="2023-05-25T14:04:23.049" v="693" actId="20577"/>
          <ac:spMkLst>
            <pc:docMk/>
            <pc:sldMk cId="2044538838" sldId="1529"/>
            <ac:spMk id="2" creationId="{52DA34BA-82FC-47C5-BCE1-BB65E08B92A1}"/>
          </ac:spMkLst>
        </pc:spChg>
        <pc:spChg chg="mod">
          <ac:chgData name="Kelly Stokes" userId="3e5c5154-569e-4d81-aa91-4f91841cdfa9" providerId="ADAL" clId="{A4A0FCFC-AC57-450C-BFAA-D30189968BE9}" dt="2023-05-25T14:04:25.843" v="694" actId="1076"/>
          <ac:spMkLst>
            <pc:docMk/>
            <pc:sldMk cId="2044538838" sldId="1529"/>
            <ac:spMk id="3" creationId="{13BB5EC0-7A96-4D29-A835-6FAE896C31A4}"/>
          </ac:spMkLst>
        </pc:spChg>
      </pc:sldChg>
      <pc:sldChg chg="modAnim">
        <pc:chgData name="Kelly Stokes" userId="3e5c5154-569e-4d81-aa91-4f91841cdfa9" providerId="ADAL" clId="{A4A0FCFC-AC57-450C-BFAA-D30189968BE9}" dt="2023-05-25T14:04:39.859" v="700"/>
        <pc:sldMkLst>
          <pc:docMk/>
          <pc:sldMk cId="355842707" sldId="1530"/>
        </pc:sldMkLst>
      </pc:sldChg>
      <pc:sldChg chg="del">
        <pc:chgData name="Kelly Stokes" userId="3e5c5154-569e-4d81-aa91-4f91841cdfa9" providerId="ADAL" clId="{A4A0FCFC-AC57-450C-BFAA-D30189968BE9}" dt="2023-05-25T13:54:47.800" v="549" actId="2696"/>
        <pc:sldMkLst>
          <pc:docMk/>
          <pc:sldMk cId="1831516169" sldId="1531"/>
        </pc:sldMkLst>
      </pc:sldChg>
      <pc:sldChg chg="del">
        <pc:chgData name="Kelly Stokes" userId="3e5c5154-569e-4d81-aa91-4f91841cdfa9" providerId="ADAL" clId="{A4A0FCFC-AC57-450C-BFAA-D30189968BE9}" dt="2023-05-25T13:54:47.800" v="549" actId="2696"/>
        <pc:sldMkLst>
          <pc:docMk/>
          <pc:sldMk cId="2092244329" sldId="1532"/>
        </pc:sldMkLst>
      </pc:sldChg>
      <pc:sldChg chg="addSp delSp modSp mod modAnim">
        <pc:chgData name="Kelly Stokes" userId="3e5c5154-569e-4d81-aa91-4f91841cdfa9" providerId="ADAL" clId="{A4A0FCFC-AC57-450C-BFAA-D30189968BE9}" dt="2023-05-25T14:07:31.343" v="741"/>
        <pc:sldMkLst>
          <pc:docMk/>
          <pc:sldMk cId="689092988" sldId="1533"/>
        </pc:sldMkLst>
        <pc:spChg chg="mod">
          <ac:chgData name="Kelly Stokes" userId="3e5c5154-569e-4d81-aa91-4f91841cdfa9" providerId="ADAL" clId="{A4A0FCFC-AC57-450C-BFAA-D30189968BE9}" dt="2023-05-25T14:07:29.123" v="740" actId="14100"/>
          <ac:spMkLst>
            <pc:docMk/>
            <pc:sldMk cId="689092988" sldId="1533"/>
            <ac:spMk id="2" creationId="{52DA34BA-82FC-47C5-BCE1-BB65E08B92A1}"/>
          </ac:spMkLst>
        </pc:spChg>
        <pc:spChg chg="del">
          <ac:chgData name="Kelly Stokes" userId="3e5c5154-569e-4d81-aa91-4f91841cdfa9" providerId="ADAL" clId="{A4A0FCFC-AC57-450C-BFAA-D30189968BE9}" dt="2023-05-25T14:07:16.201" v="735" actId="478"/>
          <ac:spMkLst>
            <pc:docMk/>
            <pc:sldMk cId="689092988" sldId="1533"/>
            <ac:spMk id="3" creationId="{E7C94940-C41F-1172-E30E-B39D0EBBA2B5}"/>
          </ac:spMkLst>
        </pc:spChg>
        <pc:spChg chg="add mod">
          <ac:chgData name="Kelly Stokes" userId="3e5c5154-569e-4d81-aa91-4f91841cdfa9" providerId="ADAL" clId="{A4A0FCFC-AC57-450C-BFAA-D30189968BE9}" dt="2023-05-25T14:06:54.384" v="723" actId="1076"/>
          <ac:spMkLst>
            <pc:docMk/>
            <pc:sldMk cId="689092988" sldId="1533"/>
            <ac:spMk id="5" creationId="{D952074E-47FE-2E64-5B08-76FA0005B5A9}"/>
          </ac:spMkLst>
        </pc:spChg>
        <pc:spChg chg="add mod">
          <ac:chgData name="Kelly Stokes" userId="3e5c5154-569e-4d81-aa91-4f91841cdfa9" providerId="ADAL" clId="{A4A0FCFC-AC57-450C-BFAA-D30189968BE9}" dt="2023-05-25T14:07:13.823" v="734" actId="20577"/>
          <ac:spMkLst>
            <pc:docMk/>
            <pc:sldMk cId="689092988" sldId="1533"/>
            <ac:spMk id="8" creationId="{43B1AB89-FB4F-8881-3BB7-36B9E22AD60D}"/>
          </ac:spMkLst>
        </pc:spChg>
      </pc:sldChg>
      <pc:sldChg chg="addSp delSp modSp mod modAnim">
        <pc:chgData name="Kelly Stokes" userId="3e5c5154-569e-4d81-aa91-4f91841cdfa9" providerId="ADAL" clId="{A4A0FCFC-AC57-450C-BFAA-D30189968BE9}" dt="2023-05-25T14:08:18.963" v="766" actId="20577"/>
        <pc:sldMkLst>
          <pc:docMk/>
          <pc:sldMk cId="760190682" sldId="1534"/>
        </pc:sldMkLst>
        <pc:spChg chg="mod">
          <ac:chgData name="Kelly Stokes" userId="3e5c5154-569e-4d81-aa91-4f91841cdfa9" providerId="ADAL" clId="{A4A0FCFC-AC57-450C-BFAA-D30189968BE9}" dt="2023-05-25T14:08:18.963" v="766" actId="20577"/>
          <ac:spMkLst>
            <pc:docMk/>
            <pc:sldMk cId="760190682" sldId="1534"/>
            <ac:spMk id="2" creationId="{52DA34BA-82FC-47C5-BCE1-BB65E08B92A1}"/>
          </ac:spMkLst>
        </pc:spChg>
        <pc:spChg chg="del">
          <ac:chgData name="Kelly Stokes" userId="3e5c5154-569e-4d81-aa91-4f91841cdfa9" providerId="ADAL" clId="{A4A0FCFC-AC57-450C-BFAA-D30189968BE9}" dt="2023-05-25T14:08:03.097" v="760" actId="478"/>
          <ac:spMkLst>
            <pc:docMk/>
            <pc:sldMk cId="760190682" sldId="1534"/>
            <ac:spMk id="3" creationId="{E7C94940-C41F-1172-E30E-B39D0EBBA2B5}"/>
          </ac:spMkLst>
        </pc:spChg>
        <pc:spChg chg="add mod">
          <ac:chgData name="Kelly Stokes" userId="3e5c5154-569e-4d81-aa91-4f91841cdfa9" providerId="ADAL" clId="{A4A0FCFC-AC57-450C-BFAA-D30189968BE9}" dt="2023-05-25T14:07:39.483" v="744" actId="1076"/>
          <ac:spMkLst>
            <pc:docMk/>
            <pc:sldMk cId="760190682" sldId="1534"/>
            <ac:spMk id="6" creationId="{589EAD92-5BA8-A587-4969-5CF82297500C}"/>
          </ac:spMkLst>
        </pc:spChg>
        <pc:spChg chg="add mod">
          <ac:chgData name="Kelly Stokes" userId="3e5c5154-569e-4d81-aa91-4f91841cdfa9" providerId="ADAL" clId="{A4A0FCFC-AC57-450C-BFAA-D30189968BE9}" dt="2023-05-25T14:08:00.150" v="759" actId="20577"/>
          <ac:spMkLst>
            <pc:docMk/>
            <pc:sldMk cId="760190682" sldId="1534"/>
            <ac:spMk id="8" creationId="{9F06CEF9-997A-1A51-8482-FF369BF61C91}"/>
          </ac:spMkLst>
        </pc:spChg>
      </pc:sldChg>
      <pc:sldChg chg="addSp delSp modSp mod modAnim">
        <pc:chgData name="Kelly Stokes" userId="3e5c5154-569e-4d81-aa91-4f91841cdfa9" providerId="ADAL" clId="{A4A0FCFC-AC57-450C-BFAA-D30189968BE9}" dt="2023-05-25T14:09:02.180" v="784"/>
        <pc:sldMkLst>
          <pc:docMk/>
          <pc:sldMk cId="3956739272" sldId="1535"/>
        </pc:sldMkLst>
        <pc:spChg chg="mod">
          <ac:chgData name="Kelly Stokes" userId="3e5c5154-569e-4d81-aa91-4f91841cdfa9" providerId="ADAL" clId="{A4A0FCFC-AC57-450C-BFAA-D30189968BE9}" dt="2023-05-25T14:08:43.786" v="774" actId="14100"/>
          <ac:spMkLst>
            <pc:docMk/>
            <pc:sldMk cId="3956739272" sldId="1535"/>
            <ac:spMk id="2" creationId="{52DA34BA-82FC-47C5-BCE1-BB65E08B92A1}"/>
          </ac:spMkLst>
        </pc:spChg>
        <pc:spChg chg="del">
          <ac:chgData name="Kelly Stokes" userId="3e5c5154-569e-4d81-aa91-4f91841cdfa9" providerId="ADAL" clId="{A4A0FCFC-AC57-450C-BFAA-D30189968BE9}" dt="2023-05-25T14:08:37.118" v="771" actId="478"/>
          <ac:spMkLst>
            <pc:docMk/>
            <pc:sldMk cId="3956739272" sldId="1535"/>
            <ac:spMk id="3" creationId="{E7C94940-C41F-1172-E30E-B39D0EBBA2B5}"/>
          </ac:spMkLst>
        </pc:spChg>
        <pc:spChg chg="add mod">
          <ac:chgData name="Kelly Stokes" userId="3e5c5154-569e-4d81-aa91-4f91841cdfa9" providerId="ADAL" clId="{A4A0FCFC-AC57-450C-BFAA-D30189968BE9}" dt="2023-05-25T14:08:30.905" v="769" actId="1076"/>
          <ac:spMkLst>
            <pc:docMk/>
            <pc:sldMk cId="3956739272" sldId="1535"/>
            <ac:spMk id="6" creationId="{993D92F9-B03E-894F-71C1-BFCB5EF63432}"/>
          </ac:spMkLst>
        </pc:spChg>
        <pc:spChg chg="add mod">
          <ac:chgData name="Kelly Stokes" userId="3e5c5154-569e-4d81-aa91-4f91841cdfa9" providerId="ADAL" clId="{A4A0FCFC-AC57-450C-BFAA-D30189968BE9}" dt="2023-05-25T14:08:51.108" v="780" actId="20577"/>
          <ac:spMkLst>
            <pc:docMk/>
            <pc:sldMk cId="3956739272" sldId="1535"/>
            <ac:spMk id="9" creationId="{152CEE8E-E40B-361E-60C6-D07A8E33011F}"/>
          </ac:spMkLst>
        </pc:spChg>
        <pc:picChg chg="mod">
          <ac:chgData name="Kelly Stokes" userId="3e5c5154-569e-4d81-aa91-4f91841cdfa9" providerId="ADAL" clId="{A4A0FCFC-AC57-450C-BFAA-D30189968BE9}" dt="2023-05-25T14:08:34.446" v="770" actId="1076"/>
          <ac:picMkLst>
            <pc:docMk/>
            <pc:sldMk cId="3956739272" sldId="1535"/>
            <ac:picMk id="7" creationId="{9C84EB42-DA0E-456E-AF67-B879D55BF7D8}"/>
          </ac:picMkLst>
        </pc:picChg>
      </pc:sldChg>
      <pc:sldChg chg="del">
        <pc:chgData name="Kelly Stokes" userId="3e5c5154-569e-4d81-aa91-4f91841cdfa9" providerId="ADAL" clId="{A4A0FCFC-AC57-450C-BFAA-D30189968BE9}" dt="2023-05-25T14:05:30.044" v="703" actId="2696"/>
        <pc:sldMkLst>
          <pc:docMk/>
          <pc:sldMk cId="1441279843" sldId="1536"/>
        </pc:sldMkLst>
      </pc:sldChg>
      <pc:sldChg chg="del">
        <pc:chgData name="Kelly Stokes" userId="3e5c5154-569e-4d81-aa91-4f91841cdfa9" providerId="ADAL" clId="{A4A0FCFC-AC57-450C-BFAA-D30189968BE9}" dt="2023-05-25T14:05:30.044" v="703" actId="2696"/>
        <pc:sldMkLst>
          <pc:docMk/>
          <pc:sldMk cId="1508588372" sldId="1537"/>
        </pc:sldMkLst>
      </pc:sldChg>
      <pc:sldChg chg="del">
        <pc:chgData name="Kelly Stokes" userId="3e5c5154-569e-4d81-aa91-4f91841cdfa9" providerId="ADAL" clId="{A4A0FCFC-AC57-450C-BFAA-D30189968BE9}" dt="2023-05-25T14:05:30.044" v="703" actId="2696"/>
        <pc:sldMkLst>
          <pc:docMk/>
          <pc:sldMk cId="2460918416" sldId="1538"/>
        </pc:sldMkLst>
      </pc:sldChg>
      <pc:sldChg chg="del">
        <pc:chgData name="Kelly Stokes" userId="3e5c5154-569e-4d81-aa91-4f91841cdfa9" providerId="ADAL" clId="{A4A0FCFC-AC57-450C-BFAA-D30189968BE9}" dt="2023-05-25T14:05:30.044" v="703" actId="2696"/>
        <pc:sldMkLst>
          <pc:docMk/>
          <pc:sldMk cId="3952629602" sldId="1539"/>
        </pc:sldMkLst>
      </pc:sldChg>
      <pc:sldChg chg="del">
        <pc:chgData name="Kelly Stokes" userId="3e5c5154-569e-4d81-aa91-4f91841cdfa9" providerId="ADAL" clId="{A4A0FCFC-AC57-450C-BFAA-D30189968BE9}" dt="2023-05-25T14:05:30.044" v="703" actId="2696"/>
        <pc:sldMkLst>
          <pc:docMk/>
          <pc:sldMk cId="924267782" sldId="1540"/>
        </pc:sldMkLst>
      </pc:sldChg>
      <pc:sldChg chg="del">
        <pc:chgData name="Kelly Stokes" userId="3e5c5154-569e-4d81-aa91-4f91841cdfa9" providerId="ADAL" clId="{A4A0FCFC-AC57-450C-BFAA-D30189968BE9}" dt="2023-05-25T14:03:19.193" v="685" actId="2696"/>
        <pc:sldMkLst>
          <pc:docMk/>
          <pc:sldMk cId="828762175" sldId="1541"/>
        </pc:sldMkLst>
      </pc:sldChg>
      <pc:sldChg chg="del">
        <pc:chgData name="Kelly Stokes" userId="3e5c5154-569e-4d81-aa91-4f91841cdfa9" providerId="ADAL" clId="{A4A0FCFC-AC57-450C-BFAA-D30189968BE9}" dt="2023-05-25T14:03:19.193" v="685" actId="2696"/>
        <pc:sldMkLst>
          <pc:docMk/>
          <pc:sldMk cId="3732625677" sldId="1542"/>
        </pc:sldMkLst>
      </pc:sldChg>
      <pc:sldChg chg="del">
        <pc:chgData name="Kelly Stokes" userId="3e5c5154-569e-4d81-aa91-4f91841cdfa9" providerId="ADAL" clId="{A4A0FCFC-AC57-450C-BFAA-D30189968BE9}" dt="2023-05-25T14:03:19.193" v="685" actId="2696"/>
        <pc:sldMkLst>
          <pc:docMk/>
          <pc:sldMk cId="1715683238" sldId="1543"/>
        </pc:sldMkLst>
      </pc:sldChg>
      <pc:sldChg chg="del">
        <pc:chgData name="Kelly Stokes" userId="3e5c5154-569e-4d81-aa91-4f91841cdfa9" providerId="ADAL" clId="{A4A0FCFC-AC57-450C-BFAA-D30189968BE9}" dt="2023-05-25T14:03:19.193" v="685" actId="2696"/>
        <pc:sldMkLst>
          <pc:docMk/>
          <pc:sldMk cId="1580009098" sldId="1544"/>
        </pc:sldMkLst>
      </pc:sldChg>
      <pc:sldChg chg="del">
        <pc:chgData name="Kelly Stokes" userId="3e5c5154-569e-4d81-aa91-4f91841cdfa9" providerId="ADAL" clId="{A4A0FCFC-AC57-450C-BFAA-D30189968BE9}" dt="2023-05-25T14:03:19.193" v="685" actId="2696"/>
        <pc:sldMkLst>
          <pc:docMk/>
          <pc:sldMk cId="3728773381" sldId="1545"/>
        </pc:sldMkLst>
      </pc:sldChg>
      <pc:sldChg chg="del">
        <pc:chgData name="Kelly Stokes" userId="3e5c5154-569e-4d81-aa91-4f91841cdfa9" providerId="ADAL" clId="{A4A0FCFC-AC57-450C-BFAA-D30189968BE9}" dt="2023-05-25T14:03:19.193" v="685" actId="2696"/>
        <pc:sldMkLst>
          <pc:docMk/>
          <pc:sldMk cId="1690150898" sldId="1546"/>
        </pc:sldMkLst>
      </pc:sldChg>
      <pc:sldChg chg="del">
        <pc:chgData name="Kelly Stokes" userId="3e5c5154-569e-4d81-aa91-4f91841cdfa9" providerId="ADAL" clId="{A4A0FCFC-AC57-450C-BFAA-D30189968BE9}" dt="2023-05-25T14:03:19.193" v="685" actId="2696"/>
        <pc:sldMkLst>
          <pc:docMk/>
          <pc:sldMk cId="2088280609" sldId="1547"/>
        </pc:sldMkLst>
      </pc:sldChg>
      <pc:sldChg chg="del">
        <pc:chgData name="Kelly Stokes" userId="3e5c5154-569e-4d81-aa91-4f91841cdfa9" providerId="ADAL" clId="{A4A0FCFC-AC57-450C-BFAA-D30189968BE9}" dt="2023-05-25T14:03:19.193" v="685" actId="2696"/>
        <pc:sldMkLst>
          <pc:docMk/>
          <pc:sldMk cId="2298232507" sldId="1548"/>
        </pc:sldMkLst>
      </pc:sldChg>
      <pc:sldChg chg="del">
        <pc:chgData name="Kelly Stokes" userId="3e5c5154-569e-4d81-aa91-4f91841cdfa9" providerId="ADAL" clId="{A4A0FCFC-AC57-450C-BFAA-D30189968BE9}" dt="2023-05-25T14:03:19.193" v="685" actId="2696"/>
        <pc:sldMkLst>
          <pc:docMk/>
          <pc:sldMk cId="4287151771" sldId="1549"/>
        </pc:sldMkLst>
      </pc:sldChg>
      <pc:sldChg chg="del">
        <pc:chgData name="Kelly Stokes" userId="3e5c5154-569e-4d81-aa91-4f91841cdfa9" providerId="ADAL" clId="{A4A0FCFC-AC57-450C-BFAA-D30189968BE9}" dt="2023-05-25T14:03:19.193" v="685" actId="2696"/>
        <pc:sldMkLst>
          <pc:docMk/>
          <pc:sldMk cId="3893631527" sldId="1550"/>
        </pc:sldMkLst>
      </pc:sldChg>
      <pc:sldChg chg="del">
        <pc:chgData name="Kelly Stokes" userId="3e5c5154-569e-4d81-aa91-4f91841cdfa9" providerId="ADAL" clId="{A4A0FCFC-AC57-450C-BFAA-D30189968BE9}" dt="2023-05-25T14:03:19.193" v="685" actId="2696"/>
        <pc:sldMkLst>
          <pc:docMk/>
          <pc:sldMk cId="3960272190" sldId="1551"/>
        </pc:sldMkLst>
      </pc:sldChg>
      <pc:sldChg chg="del">
        <pc:chgData name="Kelly Stokes" userId="3e5c5154-569e-4d81-aa91-4f91841cdfa9" providerId="ADAL" clId="{A4A0FCFC-AC57-450C-BFAA-D30189968BE9}" dt="2023-05-25T14:03:19.193" v="685" actId="2696"/>
        <pc:sldMkLst>
          <pc:docMk/>
          <pc:sldMk cId="2523517935" sldId="1552"/>
        </pc:sldMkLst>
      </pc:sldChg>
      <pc:sldChg chg="del">
        <pc:chgData name="Kelly Stokes" userId="3e5c5154-569e-4d81-aa91-4f91841cdfa9" providerId="ADAL" clId="{A4A0FCFC-AC57-450C-BFAA-D30189968BE9}" dt="2023-05-25T14:03:19.193" v="685" actId="2696"/>
        <pc:sldMkLst>
          <pc:docMk/>
          <pc:sldMk cId="2521130560" sldId="1553"/>
        </pc:sldMkLst>
      </pc:sldChg>
      <pc:sldChg chg="del">
        <pc:chgData name="Kelly Stokes" userId="3e5c5154-569e-4d81-aa91-4f91841cdfa9" providerId="ADAL" clId="{A4A0FCFC-AC57-450C-BFAA-D30189968BE9}" dt="2023-05-25T13:49:23.723" v="467" actId="2696"/>
        <pc:sldMkLst>
          <pc:docMk/>
          <pc:sldMk cId="88092981" sldId="1557"/>
        </pc:sldMkLst>
      </pc:sldChg>
      <pc:sldChg chg="del">
        <pc:chgData name="Kelly Stokes" userId="3e5c5154-569e-4d81-aa91-4f91841cdfa9" providerId="ADAL" clId="{A4A0FCFC-AC57-450C-BFAA-D30189968BE9}" dt="2023-05-25T13:49:23.723" v="467" actId="2696"/>
        <pc:sldMkLst>
          <pc:docMk/>
          <pc:sldMk cId="4042826815" sldId="1558"/>
        </pc:sldMkLst>
      </pc:sldChg>
      <pc:sldChg chg="del">
        <pc:chgData name="Kelly Stokes" userId="3e5c5154-569e-4d81-aa91-4f91841cdfa9" providerId="ADAL" clId="{A4A0FCFC-AC57-450C-BFAA-D30189968BE9}" dt="2023-05-25T13:49:23.723" v="467" actId="2696"/>
        <pc:sldMkLst>
          <pc:docMk/>
          <pc:sldMk cId="3206942494" sldId="1559"/>
        </pc:sldMkLst>
      </pc:sldChg>
      <pc:sldChg chg="del">
        <pc:chgData name="Kelly Stokes" userId="3e5c5154-569e-4d81-aa91-4f91841cdfa9" providerId="ADAL" clId="{A4A0FCFC-AC57-450C-BFAA-D30189968BE9}" dt="2023-05-25T13:49:23.723" v="467" actId="2696"/>
        <pc:sldMkLst>
          <pc:docMk/>
          <pc:sldMk cId="2244341049" sldId="1560"/>
        </pc:sldMkLst>
      </pc:sldChg>
      <pc:sldChg chg="del">
        <pc:chgData name="Kelly Stokes" userId="3e5c5154-569e-4d81-aa91-4f91841cdfa9" providerId="ADAL" clId="{A4A0FCFC-AC57-450C-BFAA-D30189968BE9}" dt="2023-05-25T13:49:23.723" v="467" actId="2696"/>
        <pc:sldMkLst>
          <pc:docMk/>
          <pc:sldMk cId="1177357723" sldId="1561"/>
        </pc:sldMkLst>
      </pc:sldChg>
      <pc:sldChg chg="del">
        <pc:chgData name="Kelly Stokes" userId="3e5c5154-569e-4d81-aa91-4f91841cdfa9" providerId="ADAL" clId="{A4A0FCFC-AC57-450C-BFAA-D30189968BE9}" dt="2023-05-25T13:49:23.723" v="467" actId="2696"/>
        <pc:sldMkLst>
          <pc:docMk/>
          <pc:sldMk cId="2105487392" sldId="1562"/>
        </pc:sldMkLst>
      </pc:sldChg>
      <pc:sldChg chg="del">
        <pc:chgData name="Kelly Stokes" userId="3e5c5154-569e-4d81-aa91-4f91841cdfa9" providerId="ADAL" clId="{A4A0FCFC-AC57-450C-BFAA-D30189968BE9}" dt="2023-05-25T13:49:23.723" v="467" actId="2696"/>
        <pc:sldMkLst>
          <pc:docMk/>
          <pc:sldMk cId="3692554631" sldId="1563"/>
        </pc:sldMkLst>
      </pc:sldChg>
      <pc:sldChg chg="del">
        <pc:chgData name="Kelly Stokes" userId="3e5c5154-569e-4d81-aa91-4f91841cdfa9" providerId="ADAL" clId="{A4A0FCFC-AC57-450C-BFAA-D30189968BE9}" dt="2023-05-25T13:49:23.723" v="467" actId="2696"/>
        <pc:sldMkLst>
          <pc:docMk/>
          <pc:sldMk cId="1562078490" sldId="1564"/>
        </pc:sldMkLst>
      </pc:sldChg>
      <pc:sldChg chg="del">
        <pc:chgData name="Kelly Stokes" userId="3e5c5154-569e-4d81-aa91-4f91841cdfa9" providerId="ADAL" clId="{A4A0FCFC-AC57-450C-BFAA-D30189968BE9}" dt="2023-05-25T13:49:23.723" v="467" actId="2696"/>
        <pc:sldMkLst>
          <pc:docMk/>
          <pc:sldMk cId="1590287611" sldId="1565"/>
        </pc:sldMkLst>
      </pc:sldChg>
      <pc:sldChg chg="del">
        <pc:chgData name="Kelly Stokes" userId="3e5c5154-569e-4d81-aa91-4f91841cdfa9" providerId="ADAL" clId="{A4A0FCFC-AC57-450C-BFAA-D30189968BE9}" dt="2023-05-25T13:49:23.723" v="467" actId="2696"/>
        <pc:sldMkLst>
          <pc:docMk/>
          <pc:sldMk cId="3202524935" sldId="1566"/>
        </pc:sldMkLst>
      </pc:sldChg>
      <pc:sldChg chg="del">
        <pc:chgData name="Kelly Stokes" userId="3e5c5154-569e-4d81-aa91-4f91841cdfa9" providerId="ADAL" clId="{A4A0FCFC-AC57-450C-BFAA-D30189968BE9}" dt="2023-05-25T13:55:00.589" v="550" actId="2696"/>
        <pc:sldMkLst>
          <pc:docMk/>
          <pc:sldMk cId="3055785084" sldId="1567"/>
        </pc:sldMkLst>
      </pc:sldChg>
      <pc:sldChg chg="del">
        <pc:chgData name="Kelly Stokes" userId="3e5c5154-569e-4d81-aa91-4f91841cdfa9" providerId="ADAL" clId="{A4A0FCFC-AC57-450C-BFAA-D30189968BE9}" dt="2023-05-25T13:55:00.589" v="550" actId="2696"/>
        <pc:sldMkLst>
          <pc:docMk/>
          <pc:sldMk cId="1533539236" sldId="1568"/>
        </pc:sldMkLst>
      </pc:sldChg>
      <pc:sldChg chg="addSp delSp modSp mod modAnim">
        <pc:chgData name="Kelly Stokes" userId="3e5c5154-569e-4d81-aa91-4f91841cdfa9" providerId="ADAL" clId="{A4A0FCFC-AC57-450C-BFAA-D30189968BE9}" dt="2023-05-25T14:12:25.428" v="855"/>
        <pc:sldMkLst>
          <pc:docMk/>
          <pc:sldMk cId="4121173106" sldId="1569"/>
        </pc:sldMkLst>
        <pc:spChg chg="mod">
          <ac:chgData name="Kelly Stokes" userId="3e5c5154-569e-4d81-aa91-4f91841cdfa9" providerId="ADAL" clId="{A4A0FCFC-AC57-450C-BFAA-D30189968BE9}" dt="2023-05-25T14:12:06.580" v="844" actId="14100"/>
          <ac:spMkLst>
            <pc:docMk/>
            <pc:sldMk cId="4121173106" sldId="1569"/>
            <ac:spMk id="2" creationId="{52DA34BA-82FC-47C5-BCE1-BB65E08B92A1}"/>
          </ac:spMkLst>
        </pc:spChg>
        <pc:spChg chg="del">
          <ac:chgData name="Kelly Stokes" userId="3e5c5154-569e-4d81-aa91-4f91841cdfa9" providerId="ADAL" clId="{A4A0FCFC-AC57-450C-BFAA-D30189968BE9}" dt="2023-05-25T14:12:15.446" v="851" actId="478"/>
          <ac:spMkLst>
            <pc:docMk/>
            <pc:sldMk cId="4121173106" sldId="1569"/>
            <ac:spMk id="4" creationId="{D28870F2-9DFD-4902-8A84-5E0EF63411B9}"/>
          </ac:spMkLst>
        </pc:spChg>
        <pc:spChg chg="add mod">
          <ac:chgData name="Kelly Stokes" userId="3e5c5154-569e-4d81-aa91-4f91841cdfa9" providerId="ADAL" clId="{A4A0FCFC-AC57-450C-BFAA-D30189968BE9}" dt="2023-05-25T14:11:58.283" v="839" actId="1076"/>
          <ac:spMkLst>
            <pc:docMk/>
            <pc:sldMk cId="4121173106" sldId="1569"/>
            <ac:spMk id="7" creationId="{936DB03D-6FBA-3989-07BD-B3AC9BFCCE27}"/>
          </ac:spMkLst>
        </pc:spChg>
        <pc:spChg chg="add mod">
          <ac:chgData name="Kelly Stokes" userId="3e5c5154-569e-4d81-aa91-4f91841cdfa9" providerId="ADAL" clId="{A4A0FCFC-AC57-450C-BFAA-D30189968BE9}" dt="2023-05-25T14:12:12.725" v="850" actId="20577"/>
          <ac:spMkLst>
            <pc:docMk/>
            <pc:sldMk cId="4121173106" sldId="1569"/>
            <ac:spMk id="9" creationId="{6E8EB5C2-C284-649C-16CD-C5B2E78B39F2}"/>
          </ac:spMkLst>
        </pc:spChg>
      </pc:sldChg>
      <pc:sldChg chg="addSp delSp modSp mod modAnim">
        <pc:chgData name="Kelly Stokes" userId="3e5c5154-569e-4d81-aa91-4f91841cdfa9" providerId="ADAL" clId="{A4A0FCFC-AC57-450C-BFAA-D30189968BE9}" dt="2023-05-25T14:13:04.492" v="873"/>
        <pc:sldMkLst>
          <pc:docMk/>
          <pc:sldMk cId="1500115784" sldId="1570"/>
        </pc:sldMkLst>
        <pc:spChg chg="mod">
          <ac:chgData name="Kelly Stokes" userId="3e5c5154-569e-4d81-aa91-4f91841cdfa9" providerId="ADAL" clId="{A4A0FCFC-AC57-450C-BFAA-D30189968BE9}" dt="2023-05-25T14:12:52.951" v="868" actId="1076"/>
          <ac:spMkLst>
            <pc:docMk/>
            <pc:sldMk cId="1500115784" sldId="1570"/>
            <ac:spMk id="2" creationId="{52DA34BA-82FC-47C5-BCE1-BB65E08B92A1}"/>
          </ac:spMkLst>
        </pc:spChg>
        <pc:spChg chg="del">
          <ac:chgData name="Kelly Stokes" userId="3e5c5154-569e-4d81-aa91-4f91841cdfa9" providerId="ADAL" clId="{A4A0FCFC-AC57-450C-BFAA-D30189968BE9}" dt="2023-05-25T14:12:54.966" v="869" actId="478"/>
          <ac:spMkLst>
            <pc:docMk/>
            <pc:sldMk cId="1500115784" sldId="1570"/>
            <ac:spMk id="3" creationId="{E7C94940-C41F-1172-E30E-B39D0EBBA2B5}"/>
          </ac:spMkLst>
        </pc:spChg>
        <pc:spChg chg="add mod">
          <ac:chgData name="Kelly Stokes" userId="3e5c5154-569e-4d81-aa91-4f91841cdfa9" providerId="ADAL" clId="{A4A0FCFC-AC57-450C-BFAA-D30189968BE9}" dt="2023-05-25T14:12:33.414" v="858" actId="1076"/>
          <ac:spMkLst>
            <pc:docMk/>
            <pc:sldMk cId="1500115784" sldId="1570"/>
            <ac:spMk id="6" creationId="{C60FC23C-8432-4653-A0C5-7E56A7A814D0}"/>
          </ac:spMkLst>
        </pc:spChg>
        <pc:spChg chg="add mod">
          <ac:chgData name="Kelly Stokes" userId="3e5c5154-569e-4d81-aa91-4f91841cdfa9" providerId="ADAL" clId="{A4A0FCFC-AC57-450C-BFAA-D30189968BE9}" dt="2023-05-25T14:12:44.406" v="865" actId="20577"/>
          <ac:spMkLst>
            <pc:docMk/>
            <pc:sldMk cId="1500115784" sldId="1570"/>
            <ac:spMk id="8" creationId="{8A75E22A-02B0-78C8-43FE-CE079F4745BD}"/>
          </ac:spMkLst>
        </pc:spChg>
      </pc:sldChg>
      <pc:sldChg chg="del">
        <pc:chgData name="Kelly Stokes" userId="3e5c5154-569e-4d81-aa91-4f91841cdfa9" providerId="ADAL" clId="{A4A0FCFC-AC57-450C-BFAA-D30189968BE9}" dt="2023-05-25T14:11:04.715" v="821" actId="2696"/>
        <pc:sldMkLst>
          <pc:docMk/>
          <pc:sldMk cId="418255350" sldId="1571"/>
        </pc:sldMkLst>
      </pc:sldChg>
      <pc:sldChg chg="del">
        <pc:chgData name="Kelly Stokes" userId="3e5c5154-569e-4d81-aa91-4f91841cdfa9" providerId="ADAL" clId="{A4A0FCFC-AC57-450C-BFAA-D30189968BE9}" dt="2023-05-25T14:11:04.715" v="821" actId="2696"/>
        <pc:sldMkLst>
          <pc:docMk/>
          <pc:sldMk cId="2793946473" sldId="1572"/>
        </pc:sldMkLst>
      </pc:sldChg>
      <pc:sldChg chg="del">
        <pc:chgData name="Kelly Stokes" userId="3e5c5154-569e-4d81-aa91-4f91841cdfa9" providerId="ADAL" clId="{A4A0FCFC-AC57-450C-BFAA-D30189968BE9}" dt="2023-05-25T14:11:04.715" v="821" actId="2696"/>
        <pc:sldMkLst>
          <pc:docMk/>
          <pc:sldMk cId="2152801655" sldId="1573"/>
        </pc:sldMkLst>
      </pc:sldChg>
      <pc:sldChg chg="del">
        <pc:chgData name="Kelly Stokes" userId="3e5c5154-569e-4d81-aa91-4f91841cdfa9" providerId="ADAL" clId="{A4A0FCFC-AC57-450C-BFAA-D30189968BE9}" dt="2023-05-25T14:11:04.715" v="821" actId="2696"/>
        <pc:sldMkLst>
          <pc:docMk/>
          <pc:sldMk cId="1892770713" sldId="1574"/>
        </pc:sldMkLst>
      </pc:sldChg>
      <pc:sldChg chg="del">
        <pc:chgData name="Kelly Stokes" userId="3e5c5154-569e-4d81-aa91-4f91841cdfa9" providerId="ADAL" clId="{A4A0FCFC-AC57-450C-BFAA-D30189968BE9}" dt="2023-05-25T14:03:36.461" v="686" actId="2696"/>
        <pc:sldMkLst>
          <pc:docMk/>
          <pc:sldMk cId="2573898945" sldId="1575"/>
        </pc:sldMkLst>
      </pc:sldChg>
      <pc:sldChg chg="del">
        <pc:chgData name="Kelly Stokes" userId="3e5c5154-569e-4d81-aa91-4f91841cdfa9" providerId="ADAL" clId="{A4A0FCFC-AC57-450C-BFAA-D30189968BE9}" dt="2023-05-25T14:03:36.461" v="686" actId="2696"/>
        <pc:sldMkLst>
          <pc:docMk/>
          <pc:sldMk cId="4218640765" sldId="1576"/>
        </pc:sldMkLst>
      </pc:sldChg>
      <pc:sldChg chg="del">
        <pc:chgData name="Kelly Stokes" userId="3e5c5154-569e-4d81-aa91-4f91841cdfa9" providerId="ADAL" clId="{A4A0FCFC-AC57-450C-BFAA-D30189968BE9}" dt="2023-05-25T14:03:36.461" v="686" actId="2696"/>
        <pc:sldMkLst>
          <pc:docMk/>
          <pc:sldMk cId="1486735948" sldId="1577"/>
        </pc:sldMkLst>
      </pc:sldChg>
      <pc:sldChg chg="del">
        <pc:chgData name="Kelly Stokes" userId="3e5c5154-569e-4d81-aa91-4f91841cdfa9" providerId="ADAL" clId="{A4A0FCFC-AC57-450C-BFAA-D30189968BE9}" dt="2023-05-25T14:03:36.461" v="686" actId="2696"/>
        <pc:sldMkLst>
          <pc:docMk/>
          <pc:sldMk cId="3611612596" sldId="1578"/>
        </pc:sldMkLst>
      </pc:sldChg>
      <pc:sldChg chg="del">
        <pc:chgData name="Kelly Stokes" userId="3e5c5154-569e-4d81-aa91-4f91841cdfa9" providerId="ADAL" clId="{A4A0FCFC-AC57-450C-BFAA-D30189968BE9}" dt="2023-05-25T14:03:36.461" v="686" actId="2696"/>
        <pc:sldMkLst>
          <pc:docMk/>
          <pc:sldMk cId="1632935722" sldId="1579"/>
        </pc:sldMkLst>
      </pc:sldChg>
      <pc:sldChg chg="del">
        <pc:chgData name="Kelly Stokes" userId="3e5c5154-569e-4d81-aa91-4f91841cdfa9" providerId="ADAL" clId="{A4A0FCFC-AC57-450C-BFAA-D30189968BE9}" dt="2023-05-25T14:03:36.461" v="686" actId="2696"/>
        <pc:sldMkLst>
          <pc:docMk/>
          <pc:sldMk cId="1916292198" sldId="1580"/>
        </pc:sldMkLst>
      </pc:sldChg>
      <pc:sldChg chg="del">
        <pc:chgData name="Kelly Stokes" userId="3e5c5154-569e-4d81-aa91-4f91841cdfa9" providerId="ADAL" clId="{A4A0FCFC-AC57-450C-BFAA-D30189968BE9}" dt="2023-05-25T14:03:36.461" v="686" actId="2696"/>
        <pc:sldMkLst>
          <pc:docMk/>
          <pc:sldMk cId="655732412" sldId="1581"/>
        </pc:sldMkLst>
      </pc:sldChg>
      <pc:sldChg chg="del">
        <pc:chgData name="Kelly Stokes" userId="3e5c5154-569e-4d81-aa91-4f91841cdfa9" providerId="ADAL" clId="{A4A0FCFC-AC57-450C-BFAA-D30189968BE9}" dt="2023-05-25T14:03:36.461" v="686" actId="2696"/>
        <pc:sldMkLst>
          <pc:docMk/>
          <pc:sldMk cId="3092226463" sldId="1582"/>
        </pc:sldMkLst>
      </pc:sldChg>
      <pc:sldChg chg="del">
        <pc:chgData name="Kelly Stokes" userId="3e5c5154-569e-4d81-aa91-4f91841cdfa9" providerId="ADAL" clId="{A4A0FCFC-AC57-450C-BFAA-D30189968BE9}" dt="2023-05-25T14:03:36.461" v="686" actId="2696"/>
        <pc:sldMkLst>
          <pc:docMk/>
          <pc:sldMk cId="812643020" sldId="1583"/>
        </pc:sldMkLst>
      </pc:sldChg>
      <pc:sldChg chg="del">
        <pc:chgData name="Kelly Stokes" userId="3e5c5154-569e-4d81-aa91-4f91841cdfa9" providerId="ADAL" clId="{A4A0FCFC-AC57-450C-BFAA-D30189968BE9}" dt="2023-05-25T14:03:36.461" v="686" actId="2696"/>
        <pc:sldMkLst>
          <pc:docMk/>
          <pc:sldMk cId="1800535093" sldId="1584"/>
        </pc:sldMkLst>
      </pc:sldChg>
      <pc:sldChg chg="del">
        <pc:chgData name="Kelly Stokes" userId="3e5c5154-569e-4d81-aa91-4f91841cdfa9" providerId="ADAL" clId="{A4A0FCFC-AC57-450C-BFAA-D30189968BE9}" dt="2023-05-25T14:03:36.461" v="686" actId="2696"/>
        <pc:sldMkLst>
          <pc:docMk/>
          <pc:sldMk cId="3568557670" sldId="1585"/>
        </pc:sldMkLst>
      </pc:sldChg>
      <pc:sldChg chg="del">
        <pc:chgData name="Kelly Stokes" userId="3e5c5154-569e-4d81-aa91-4f91841cdfa9" providerId="ADAL" clId="{A4A0FCFC-AC57-450C-BFAA-D30189968BE9}" dt="2023-05-25T14:03:36.461" v="686" actId="2696"/>
        <pc:sldMkLst>
          <pc:docMk/>
          <pc:sldMk cId="972959215" sldId="1586"/>
        </pc:sldMkLst>
      </pc:sldChg>
      <pc:sldChg chg="del">
        <pc:chgData name="Kelly Stokes" userId="3e5c5154-569e-4d81-aa91-4f91841cdfa9" providerId="ADAL" clId="{A4A0FCFC-AC57-450C-BFAA-D30189968BE9}" dt="2023-05-25T14:03:36.461" v="686" actId="2696"/>
        <pc:sldMkLst>
          <pc:docMk/>
          <pc:sldMk cId="3677139437" sldId="1587"/>
        </pc:sldMkLst>
      </pc:sldChg>
      <pc:sldChg chg="del">
        <pc:chgData name="Kelly Stokes" userId="3e5c5154-569e-4d81-aa91-4f91841cdfa9" providerId="ADAL" clId="{A4A0FCFC-AC57-450C-BFAA-D30189968BE9}" dt="2023-05-25T13:49:45.296" v="468" actId="2696"/>
        <pc:sldMkLst>
          <pc:docMk/>
          <pc:sldMk cId="190565983" sldId="1590"/>
        </pc:sldMkLst>
      </pc:sldChg>
      <pc:sldChg chg="del">
        <pc:chgData name="Kelly Stokes" userId="3e5c5154-569e-4d81-aa91-4f91841cdfa9" providerId="ADAL" clId="{A4A0FCFC-AC57-450C-BFAA-D30189968BE9}" dt="2023-05-25T13:49:45.296" v="468" actId="2696"/>
        <pc:sldMkLst>
          <pc:docMk/>
          <pc:sldMk cId="759855032" sldId="1591"/>
        </pc:sldMkLst>
      </pc:sldChg>
      <pc:sldChg chg="del">
        <pc:chgData name="Kelly Stokes" userId="3e5c5154-569e-4d81-aa91-4f91841cdfa9" providerId="ADAL" clId="{A4A0FCFC-AC57-450C-BFAA-D30189968BE9}" dt="2023-05-25T13:51:06.928" v="485" actId="2696"/>
        <pc:sldMkLst>
          <pc:docMk/>
          <pc:sldMk cId="3537350166" sldId="1593"/>
        </pc:sldMkLst>
      </pc:sldChg>
      <pc:sldChg chg="del">
        <pc:chgData name="Kelly Stokes" userId="3e5c5154-569e-4d81-aa91-4f91841cdfa9" providerId="ADAL" clId="{A4A0FCFC-AC57-450C-BFAA-D30189968BE9}" dt="2023-05-25T13:52:51.992" v="536" actId="2696"/>
        <pc:sldMkLst>
          <pc:docMk/>
          <pc:sldMk cId="3730333704" sldId="1594"/>
        </pc:sldMkLst>
      </pc:sldChg>
      <pc:sldChg chg="addSp delSp modSp add mod modAnim">
        <pc:chgData name="Kelly Stokes" userId="3e5c5154-569e-4d81-aa91-4f91841cdfa9" providerId="ADAL" clId="{A4A0FCFC-AC57-450C-BFAA-D30189968BE9}" dt="2023-05-25T14:01:45.595" v="675"/>
        <pc:sldMkLst>
          <pc:docMk/>
          <pc:sldMk cId="2853343982" sldId="1622"/>
        </pc:sldMkLst>
        <pc:spChg chg="mod">
          <ac:chgData name="Kelly Stokes" userId="3e5c5154-569e-4d81-aa91-4f91841cdfa9" providerId="ADAL" clId="{A4A0FCFC-AC57-450C-BFAA-D30189968BE9}" dt="2023-05-25T14:01:20.868" v="664"/>
          <ac:spMkLst>
            <pc:docMk/>
            <pc:sldMk cId="2853343982" sldId="1622"/>
            <ac:spMk id="2" creationId="{52DA34BA-82FC-47C5-BCE1-BB65E08B92A1}"/>
          </ac:spMkLst>
        </pc:spChg>
        <pc:spChg chg="del">
          <ac:chgData name="Kelly Stokes" userId="3e5c5154-569e-4d81-aa91-4f91841cdfa9" providerId="ADAL" clId="{A4A0FCFC-AC57-450C-BFAA-D30189968BE9}" dt="2023-05-25T14:01:34.846" v="671" actId="478"/>
          <ac:spMkLst>
            <pc:docMk/>
            <pc:sldMk cId="2853343982" sldId="1622"/>
            <ac:spMk id="3" creationId="{E7C94940-C41F-1172-E30E-B39D0EBBA2B5}"/>
          </ac:spMkLst>
        </pc:spChg>
        <pc:spChg chg="add mod">
          <ac:chgData name="Kelly Stokes" userId="3e5c5154-569e-4d81-aa91-4f91841cdfa9" providerId="ADAL" clId="{A4A0FCFC-AC57-450C-BFAA-D30189968BE9}" dt="2023-05-25T14:00:52.397" v="662" actId="1076"/>
          <ac:spMkLst>
            <pc:docMk/>
            <pc:sldMk cId="2853343982" sldId="1622"/>
            <ac:spMk id="7" creationId="{FA87CC38-46C9-FFCB-5496-304CD4748778}"/>
          </ac:spMkLst>
        </pc:spChg>
        <pc:spChg chg="add mod">
          <ac:chgData name="Kelly Stokes" userId="3e5c5154-569e-4d81-aa91-4f91841cdfa9" providerId="ADAL" clId="{A4A0FCFC-AC57-450C-BFAA-D30189968BE9}" dt="2023-05-25T14:01:31.083" v="670" actId="20577"/>
          <ac:spMkLst>
            <pc:docMk/>
            <pc:sldMk cId="2853343982" sldId="1622"/>
            <ac:spMk id="8" creationId="{168EEB91-A976-A50E-861C-230F4802DA98}"/>
          </ac:spMkLst>
        </pc:spChg>
        <pc:picChg chg="del">
          <ac:chgData name="Kelly Stokes" userId="3e5c5154-569e-4d81-aa91-4f91841cdfa9" providerId="ADAL" clId="{A4A0FCFC-AC57-450C-BFAA-D30189968BE9}" dt="2023-05-25T13:57:57.592" v="593" actId="478"/>
          <ac:picMkLst>
            <pc:docMk/>
            <pc:sldMk cId="2853343982" sldId="1622"/>
            <ac:picMk id="5" creationId="{10F56124-70FF-4064-BB55-DFC3AD25FDFF}"/>
          </ac:picMkLst>
        </pc:picChg>
        <pc:picChg chg="add mod">
          <ac:chgData name="Kelly Stokes" userId="3e5c5154-569e-4d81-aa91-4f91841cdfa9" providerId="ADAL" clId="{A4A0FCFC-AC57-450C-BFAA-D30189968BE9}" dt="2023-05-25T13:58:27.501" v="595" actId="1076"/>
          <ac:picMkLst>
            <pc:docMk/>
            <pc:sldMk cId="2853343982" sldId="1622"/>
            <ac:picMk id="3074" creationId="{525445A4-EF7B-7E3F-AA2C-F3A67E3C9D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25/05/2023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a:t>
            </a:fld>
            <a:endParaRPr lang="en-GB"/>
          </a:p>
        </p:txBody>
      </p:sp>
    </p:spTree>
    <p:extLst>
      <p:ext uri="{BB962C8B-B14F-4D97-AF65-F5344CB8AC3E}">
        <p14:creationId xmlns:p14="http://schemas.microsoft.com/office/powerpoint/2010/main" val="419347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0" dirty="0"/>
              <a:t>The mountains and lochs on Skye mean only about a tenth of the land can be used for farming.  The solution is that most of the farms rear sheep.</a:t>
            </a:r>
          </a:p>
        </p:txBody>
      </p:sp>
      <p:sp>
        <p:nvSpPr>
          <p:cNvPr id="4" name="Slide Number Placeholder 3"/>
          <p:cNvSpPr>
            <a:spLocks noGrp="1"/>
          </p:cNvSpPr>
          <p:nvPr>
            <p:ph type="sldNum" sz="quarter" idx="5"/>
          </p:nvPr>
        </p:nvSpPr>
        <p:spPr/>
        <p:txBody>
          <a:bodyPr/>
          <a:lstStyle/>
          <a:p>
            <a:fld id="{A370640F-E73A-4148-92BA-D1C70A966614}" type="slidenum">
              <a:rPr lang="en-GB" smtClean="0"/>
              <a:t>37</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351109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40</a:t>
            </a:fld>
            <a:endParaRPr lang="en-GB"/>
          </a:p>
        </p:txBody>
      </p:sp>
    </p:spTree>
    <p:extLst>
      <p:ext uri="{BB962C8B-B14F-4D97-AF65-F5344CB8AC3E}">
        <p14:creationId xmlns:p14="http://schemas.microsoft.com/office/powerpoint/2010/main" val="159827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42</a:t>
            </a:fld>
            <a:endParaRPr lang="en-GB"/>
          </a:p>
        </p:txBody>
      </p:sp>
    </p:spTree>
    <p:extLst>
      <p:ext uri="{BB962C8B-B14F-4D97-AF65-F5344CB8AC3E}">
        <p14:creationId xmlns:p14="http://schemas.microsoft.com/office/powerpoint/2010/main" val="413765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43</a:t>
            </a:fld>
            <a:endParaRPr lang="en-GB"/>
          </a:p>
        </p:txBody>
      </p:sp>
    </p:spTree>
    <p:extLst>
      <p:ext uri="{BB962C8B-B14F-4D97-AF65-F5344CB8AC3E}">
        <p14:creationId xmlns:p14="http://schemas.microsoft.com/office/powerpoint/2010/main" val="423996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44</a:t>
            </a:fld>
            <a:endParaRPr lang="en-GB"/>
          </a:p>
        </p:txBody>
      </p:sp>
    </p:spTree>
    <p:extLst>
      <p:ext uri="{BB962C8B-B14F-4D97-AF65-F5344CB8AC3E}">
        <p14:creationId xmlns:p14="http://schemas.microsoft.com/office/powerpoint/2010/main" val="278846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1965406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1063897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299680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50</a:t>
            </a:fld>
            <a:endParaRPr lang="en-GB"/>
          </a:p>
        </p:txBody>
      </p:sp>
    </p:spTree>
    <p:extLst>
      <p:ext uri="{BB962C8B-B14F-4D97-AF65-F5344CB8AC3E}">
        <p14:creationId xmlns:p14="http://schemas.microsoft.com/office/powerpoint/2010/main" val="408629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60</a:t>
            </a:fld>
            <a:endParaRPr lang="en-GB"/>
          </a:p>
        </p:txBody>
      </p:sp>
    </p:spTree>
    <p:extLst>
      <p:ext uri="{BB962C8B-B14F-4D97-AF65-F5344CB8AC3E}">
        <p14:creationId xmlns:p14="http://schemas.microsoft.com/office/powerpoint/2010/main" val="511987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61</a:t>
            </a:fld>
            <a:endParaRPr lang="en-GB"/>
          </a:p>
        </p:txBody>
      </p:sp>
    </p:spTree>
    <p:extLst>
      <p:ext uri="{BB962C8B-B14F-4D97-AF65-F5344CB8AC3E}">
        <p14:creationId xmlns:p14="http://schemas.microsoft.com/office/powerpoint/2010/main" val="2728515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sentence from enough to bough sentence</a:t>
            </a:r>
          </a:p>
        </p:txBody>
      </p:sp>
      <p:sp>
        <p:nvSpPr>
          <p:cNvPr id="4" name="Slide Number Placeholder 3"/>
          <p:cNvSpPr>
            <a:spLocks noGrp="1"/>
          </p:cNvSpPr>
          <p:nvPr>
            <p:ph type="sldNum" sz="quarter" idx="5"/>
          </p:nvPr>
        </p:nvSpPr>
        <p:spPr/>
        <p:txBody>
          <a:bodyPr/>
          <a:lstStyle/>
          <a:p>
            <a:fld id="{A370640F-E73A-4148-92BA-D1C70A966614}" type="slidenum">
              <a:rPr lang="en-GB" smtClean="0"/>
              <a:t>63</a:t>
            </a:fld>
            <a:endParaRPr lang="en-GB"/>
          </a:p>
        </p:txBody>
      </p:sp>
    </p:spTree>
    <p:extLst>
      <p:ext uri="{BB962C8B-B14F-4D97-AF65-F5344CB8AC3E}">
        <p14:creationId xmlns:p14="http://schemas.microsoft.com/office/powerpoint/2010/main" val="1652388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sentence from enough to bough sentence</a:t>
            </a:r>
          </a:p>
        </p:txBody>
      </p:sp>
      <p:sp>
        <p:nvSpPr>
          <p:cNvPr id="4" name="Slide Number Placeholder 3"/>
          <p:cNvSpPr>
            <a:spLocks noGrp="1"/>
          </p:cNvSpPr>
          <p:nvPr>
            <p:ph type="sldNum" sz="quarter" idx="5"/>
          </p:nvPr>
        </p:nvSpPr>
        <p:spPr/>
        <p:txBody>
          <a:bodyPr/>
          <a:lstStyle/>
          <a:p>
            <a:fld id="{A370640F-E73A-4148-92BA-D1C70A966614}" type="slidenum">
              <a:rPr lang="en-GB" smtClean="0"/>
              <a:t>64</a:t>
            </a:fld>
            <a:endParaRPr lang="en-GB"/>
          </a:p>
        </p:txBody>
      </p:sp>
    </p:spTree>
    <p:extLst>
      <p:ext uri="{BB962C8B-B14F-4D97-AF65-F5344CB8AC3E}">
        <p14:creationId xmlns:p14="http://schemas.microsoft.com/office/powerpoint/2010/main" val="1633423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a:t>
            </a:r>
            <a:r>
              <a:rPr lang="en-GB" sz="1200" kern="1200" dirty="0">
                <a:solidFill>
                  <a:schemeClr val="tx1"/>
                </a:solidFill>
                <a:effectLst/>
                <a:latin typeface="+mn-lt"/>
                <a:ea typeface="+mn-ea"/>
                <a:cs typeface="+mn-cs"/>
              </a:rPr>
              <a:t>population of Skye became smaller between 1840s and 1990s and many organisations were dissolved due to this decline.</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74</a:t>
            </a:fld>
            <a:endParaRPr lang="en-GB"/>
          </a:p>
        </p:txBody>
      </p:sp>
    </p:spTree>
    <p:extLst>
      <p:ext uri="{BB962C8B-B14F-4D97-AF65-F5344CB8AC3E}">
        <p14:creationId xmlns:p14="http://schemas.microsoft.com/office/powerpoint/2010/main" val="2069891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1740967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2222089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108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348661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a:p>
        </p:txBody>
      </p:sp>
    </p:spTree>
    <p:extLst>
      <p:ext uri="{BB962C8B-B14F-4D97-AF65-F5344CB8AC3E}">
        <p14:creationId xmlns:p14="http://schemas.microsoft.com/office/powerpoint/2010/main" val="217539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81</a:t>
            </a:fld>
            <a:endParaRPr lang="en-GB"/>
          </a:p>
        </p:txBody>
      </p:sp>
    </p:spTree>
    <p:extLst>
      <p:ext uri="{BB962C8B-B14F-4D97-AF65-F5344CB8AC3E}">
        <p14:creationId xmlns:p14="http://schemas.microsoft.com/office/powerpoint/2010/main" val="3763962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82</a:t>
            </a:fld>
            <a:endParaRPr lang="en-GB"/>
          </a:p>
        </p:txBody>
      </p:sp>
    </p:spTree>
    <p:extLst>
      <p:ext uri="{BB962C8B-B14F-4D97-AF65-F5344CB8AC3E}">
        <p14:creationId xmlns:p14="http://schemas.microsoft.com/office/powerpoint/2010/main" val="2202242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2347126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3039971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97</a:t>
            </a:fld>
            <a:endParaRPr lang="en-GB"/>
          </a:p>
        </p:txBody>
      </p:sp>
    </p:spTree>
    <p:extLst>
      <p:ext uri="{BB962C8B-B14F-4D97-AF65-F5344CB8AC3E}">
        <p14:creationId xmlns:p14="http://schemas.microsoft.com/office/powerpoint/2010/main" val="326399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98</a:t>
            </a:fld>
            <a:endParaRPr lang="en-GB"/>
          </a:p>
        </p:txBody>
      </p:sp>
    </p:spTree>
    <p:extLst>
      <p:ext uri="{BB962C8B-B14F-4D97-AF65-F5344CB8AC3E}">
        <p14:creationId xmlns:p14="http://schemas.microsoft.com/office/powerpoint/2010/main" val="2186913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99</a:t>
            </a:fld>
            <a:endParaRPr lang="en-GB"/>
          </a:p>
        </p:txBody>
      </p:sp>
    </p:spTree>
    <p:extLst>
      <p:ext uri="{BB962C8B-B14F-4D97-AF65-F5344CB8AC3E}">
        <p14:creationId xmlns:p14="http://schemas.microsoft.com/office/powerpoint/2010/main" val="1083176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100</a:t>
            </a:fld>
            <a:endParaRPr lang="en-GB"/>
          </a:p>
        </p:txBody>
      </p:sp>
    </p:spTree>
    <p:extLst>
      <p:ext uri="{BB962C8B-B14F-4D97-AF65-F5344CB8AC3E}">
        <p14:creationId xmlns:p14="http://schemas.microsoft.com/office/powerpoint/2010/main" val="4042015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were many case where boats just disappeared due to this coastline.</a:t>
            </a:r>
          </a:p>
        </p:txBody>
      </p:sp>
      <p:sp>
        <p:nvSpPr>
          <p:cNvPr id="4" name="Slide Number Placeholder 3"/>
          <p:cNvSpPr>
            <a:spLocks noGrp="1"/>
          </p:cNvSpPr>
          <p:nvPr>
            <p:ph type="sldNum" sz="quarter" idx="5"/>
          </p:nvPr>
        </p:nvSpPr>
        <p:spPr/>
        <p:txBody>
          <a:bodyPr/>
          <a:lstStyle/>
          <a:p>
            <a:fld id="{A370640F-E73A-4148-92BA-D1C70A966614}" type="slidenum">
              <a:rPr lang="en-GB" smtClean="0"/>
              <a:t>110</a:t>
            </a:fld>
            <a:endParaRPr lang="en-GB"/>
          </a:p>
        </p:txBody>
      </p:sp>
    </p:spTree>
    <p:extLst>
      <p:ext uri="{BB962C8B-B14F-4D97-AF65-F5344CB8AC3E}">
        <p14:creationId xmlns:p14="http://schemas.microsoft.com/office/powerpoint/2010/main" val="434925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112</a:t>
            </a:fld>
            <a:endParaRPr lang="en-GB"/>
          </a:p>
        </p:txBody>
      </p:sp>
    </p:spTree>
    <p:extLst>
      <p:ext uri="{BB962C8B-B14F-4D97-AF65-F5344CB8AC3E}">
        <p14:creationId xmlns:p14="http://schemas.microsoft.com/office/powerpoint/2010/main" val="354700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113</a:t>
            </a:fld>
            <a:endParaRPr lang="en-GB"/>
          </a:p>
        </p:txBody>
      </p:sp>
    </p:spTree>
    <p:extLst>
      <p:ext uri="{BB962C8B-B14F-4D97-AF65-F5344CB8AC3E}">
        <p14:creationId xmlns:p14="http://schemas.microsoft.com/office/powerpoint/2010/main" val="2501495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115</a:t>
            </a:fld>
            <a:endParaRPr lang="en-GB"/>
          </a:p>
        </p:txBody>
      </p:sp>
    </p:spTree>
    <p:extLst>
      <p:ext uri="{BB962C8B-B14F-4D97-AF65-F5344CB8AC3E}">
        <p14:creationId xmlns:p14="http://schemas.microsoft.com/office/powerpoint/2010/main" val="2399904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116</a:t>
            </a:fld>
            <a:endParaRPr lang="en-GB"/>
          </a:p>
        </p:txBody>
      </p:sp>
    </p:spTree>
    <p:extLst>
      <p:ext uri="{BB962C8B-B14F-4D97-AF65-F5344CB8AC3E}">
        <p14:creationId xmlns:p14="http://schemas.microsoft.com/office/powerpoint/2010/main" val="1943912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818993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118</a:t>
            </a:fld>
            <a:endParaRPr lang="en-GB"/>
          </a:p>
        </p:txBody>
      </p:sp>
    </p:spTree>
    <p:extLst>
      <p:ext uri="{BB962C8B-B14F-4D97-AF65-F5344CB8AC3E}">
        <p14:creationId xmlns:p14="http://schemas.microsoft.com/office/powerpoint/2010/main" val="1046384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119</a:t>
            </a:fld>
            <a:endParaRPr lang="en-GB"/>
          </a:p>
        </p:txBody>
      </p:sp>
    </p:spTree>
    <p:extLst>
      <p:ext uri="{BB962C8B-B14F-4D97-AF65-F5344CB8AC3E}">
        <p14:creationId xmlns:p14="http://schemas.microsoft.com/office/powerpoint/2010/main" val="952158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120</a:t>
            </a:fld>
            <a:endParaRPr lang="en-GB"/>
          </a:p>
        </p:txBody>
      </p:sp>
    </p:spTree>
    <p:extLst>
      <p:ext uri="{BB962C8B-B14F-4D97-AF65-F5344CB8AC3E}">
        <p14:creationId xmlns:p14="http://schemas.microsoft.com/office/powerpoint/2010/main" val="2052788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400" kern="1200" dirty="0">
                <a:solidFill>
                  <a:schemeClr val="tx1"/>
                </a:solidFill>
                <a:effectLst/>
                <a:latin typeface="+mn-lt"/>
                <a:ea typeface="+mn-ea"/>
                <a:cs typeface="+mn-cs"/>
              </a:rPr>
              <a:t>This important issue was solved by building a bridge connecting Skye with the mainland that was opened in 1995.</a:t>
            </a:r>
            <a:endParaRPr lang="en-GB" sz="4400" dirty="0"/>
          </a:p>
        </p:txBody>
      </p:sp>
      <p:sp>
        <p:nvSpPr>
          <p:cNvPr id="4" name="Slide Number Placeholder 3"/>
          <p:cNvSpPr>
            <a:spLocks noGrp="1"/>
          </p:cNvSpPr>
          <p:nvPr>
            <p:ph type="sldNum" sz="quarter" idx="5"/>
          </p:nvPr>
        </p:nvSpPr>
        <p:spPr/>
        <p:txBody>
          <a:bodyPr/>
          <a:lstStyle/>
          <a:p>
            <a:fld id="{A370640F-E73A-4148-92BA-D1C70A966614}" type="slidenum">
              <a:rPr lang="en-GB" smtClean="0"/>
              <a:t>143</a:t>
            </a:fld>
            <a:endParaRPr lang="en-GB"/>
          </a:p>
        </p:txBody>
      </p:sp>
    </p:spTree>
    <p:extLst>
      <p:ext uri="{BB962C8B-B14F-4D97-AF65-F5344CB8AC3E}">
        <p14:creationId xmlns:p14="http://schemas.microsoft.com/office/powerpoint/2010/main" val="40407166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145</a:t>
            </a:fld>
            <a:endParaRPr lang="en-GB"/>
          </a:p>
        </p:txBody>
      </p:sp>
    </p:spTree>
    <p:extLst>
      <p:ext uri="{BB962C8B-B14F-4D97-AF65-F5344CB8AC3E}">
        <p14:creationId xmlns:p14="http://schemas.microsoft.com/office/powerpoint/2010/main" val="6534941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146</a:t>
            </a:fld>
            <a:endParaRPr lang="en-GB"/>
          </a:p>
        </p:txBody>
      </p:sp>
    </p:spTree>
    <p:extLst>
      <p:ext uri="{BB962C8B-B14F-4D97-AF65-F5344CB8AC3E}">
        <p14:creationId xmlns:p14="http://schemas.microsoft.com/office/powerpoint/2010/main" val="190668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147</a:t>
            </a:fld>
            <a:endParaRPr lang="en-GB"/>
          </a:p>
        </p:txBody>
      </p:sp>
    </p:spTree>
    <p:extLst>
      <p:ext uri="{BB962C8B-B14F-4D97-AF65-F5344CB8AC3E}">
        <p14:creationId xmlns:p14="http://schemas.microsoft.com/office/powerpoint/2010/main" val="30522775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149</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150</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152</a:t>
            </a:fld>
            <a:endParaRPr lang="en-GB"/>
          </a:p>
        </p:txBody>
      </p:sp>
    </p:spTree>
    <p:extLst>
      <p:ext uri="{BB962C8B-B14F-4D97-AF65-F5344CB8AC3E}">
        <p14:creationId xmlns:p14="http://schemas.microsoft.com/office/powerpoint/2010/main" val="13651918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21262935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0" dirty="0"/>
              <a:t>baby’s, can’t, natural, naughty, solution, insoluble, dissolve, sign, disappear, important</a:t>
            </a:r>
          </a:p>
        </p:txBody>
      </p:sp>
      <p:sp>
        <p:nvSpPr>
          <p:cNvPr id="4" name="Slide Number Placeholder 3"/>
          <p:cNvSpPr>
            <a:spLocks noGrp="1"/>
          </p:cNvSpPr>
          <p:nvPr>
            <p:ph type="sldNum" sz="quarter" idx="5"/>
          </p:nvPr>
        </p:nvSpPr>
        <p:spPr/>
        <p:txBody>
          <a:bodyPr/>
          <a:lstStyle/>
          <a:p>
            <a:fld id="{A370640F-E73A-4148-92BA-D1C70A966614}" type="slidenum">
              <a:rPr lang="en-GB" smtClean="0"/>
              <a:t>177</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Medal, bored, straight, favourite,</a:t>
            </a:r>
          </a:p>
          <a:p>
            <a:r>
              <a:rPr lang="en-GB" dirty="0"/>
              <a:t>Rough, enough, through, borough, peculiar, occasion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178</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179</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182</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183</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783823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184</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185</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186</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187</a:t>
            </a:fld>
            <a:endParaRPr lang="en-GB"/>
          </a:p>
        </p:txBody>
      </p:sp>
    </p:spTree>
    <p:extLst>
      <p:ext uri="{BB962C8B-B14F-4D97-AF65-F5344CB8AC3E}">
        <p14:creationId xmlns:p14="http://schemas.microsoft.com/office/powerpoint/2010/main" val="330644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72528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Y5</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1</a:t>
            </a:r>
          </a:p>
          <a:p>
            <a:r>
              <a:rPr lang="en-GB" dirty="0">
                <a:latin typeface="Twinkl Cursive Looped" panose="02000000000000000000" pitchFamily="2" charset="0"/>
              </a:rPr>
              <a:t>Week 5</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You've been a really naughty puppy.</a:t>
            </a:r>
          </a:p>
        </p:txBody>
      </p:sp>
      <p:sp>
        <p:nvSpPr>
          <p:cNvPr id="3" name="Title 1">
            <a:extLst>
              <a:ext uri="{FF2B5EF4-FFF2-40B4-BE49-F238E27FC236}">
                <a16:creationId xmlns:a16="http://schemas.microsoft.com/office/drawing/2014/main" id="{90A6CA62-1A4F-94AC-2293-8297F62D1D6D}"/>
              </a:ext>
            </a:extLst>
          </p:cNvPr>
          <p:cNvSpPr txBox="1">
            <a:spLocks/>
          </p:cNvSpPr>
          <p:nvPr/>
        </p:nvSpPr>
        <p:spPr>
          <a:xfrm>
            <a:off x="7870371" y="3031075"/>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090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Sally was to assign two boys to clear the garden shed.</a:t>
            </a:r>
            <a:endParaRPr lang="en-GB" i="1" dirty="0"/>
          </a:p>
        </p:txBody>
      </p:sp>
      <p:sp>
        <p:nvSpPr>
          <p:cNvPr id="3" name="Title 1">
            <a:extLst>
              <a:ext uri="{FF2B5EF4-FFF2-40B4-BE49-F238E27FC236}">
                <a16:creationId xmlns:a16="http://schemas.microsoft.com/office/drawing/2014/main" id="{E0EA2BB1-5C26-92D8-8832-027A29510A58}"/>
              </a:ext>
            </a:extLst>
          </p:cNvPr>
          <p:cNvSpPr txBox="1">
            <a:spLocks/>
          </p:cNvSpPr>
          <p:nvPr/>
        </p:nvSpPr>
        <p:spPr>
          <a:xfrm>
            <a:off x="5156200" y="3031075"/>
            <a:ext cx="220254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406497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735360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7977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cease to be visible</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C426BBB4-33ED-4244-8DB3-265BB62BCD37}"/>
              </a:ext>
            </a:extLst>
          </p:cNvPr>
          <p:cNvPicPr>
            <a:picLocks noChangeAspect="1"/>
          </p:cNvPicPr>
          <p:nvPr/>
        </p:nvPicPr>
        <p:blipFill rotWithShape="1">
          <a:blip r:embed="rId2"/>
          <a:srcRect b="6414"/>
          <a:stretch/>
        </p:blipFill>
        <p:spPr>
          <a:xfrm>
            <a:off x="309108" y="371475"/>
            <a:ext cx="2828925" cy="1515382"/>
          </a:xfrm>
          <a:prstGeom prst="rect">
            <a:avLst/>
          </a:prstGeom>
        </p:spPr>
      </p:pic>
      <p:sp>
        <p:nvSpPr>
          <p:cNvPr id="5" name="TextBox 4">
            <a:extLst>
              <a:ext uri="{FF2B5EF4-FFF2-40B4-BE49-F238E27FC236}">
                <a16:creationId xmlns:a16="http://schemas.microsoft.com/office/drawing/2014/main" id="{5A06CE06-7C4C-9423-4BA5-DA9E30B98492}"/>
              </a:ext>
            </a:extLst>
          </p:cNvPr>
          <p:cNvSpPr txBox="1"/>
          <p:nvPr/>
        </p:nvSpPr>
        <p:spPr>
          <a:xfrm>
            <a:off x="3889828" y="37147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disappear</a:t>
            </a:r>
            <a:endParaRPr lang="en-GB" dirty="0"/>
          </a:p>
        </p:txBody>
      </p:sp>
      <p:sp>
        <p:nvSpPr>
          <p:cNvPr id="7" name="TextBox 6">
            <a:extLst>
              <a:ext uri="{FF2B5EF4-FFF2-40B4-BE49-F238E27FC236}">
                <a16:creationId xmlns:a16="http://schemas.microsoft.com/office/drawing/2014/main" id="{9ED61B45-B07D-9396-205D-999CD5D54E63}"/>
              </a:ext>
            </a:extLst>
          </p:cNvPr>
          <p:cNvSpPr txBox="1"/>
          <p:nvPr/>
        </p:nvSpPr>
        <p:spPr>
          <a:xfrm>
            <a:off x="4644571" y="3164394"/>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42931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small mouse ran to disappear from the cat.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41E04E8-6060-87B7-9E4E-326EFC3F9C55}"/>
              </a:ext>
            </a:extLst>
          </p:cNvPr>
          <p:cNvSpPr txBox="1">
            <a:spLocks/>
          </p:cNvSpPr>
          <p:nvPr/>
        </p:nvSpPr>
        <p:spPr>
          <a:xfrm>
            <a:off x="8159750" y="3033712"/>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8715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800" y="4148198"/>
            <a:ext cx="12090400" cy="2380342"/>
          </a:xfrm>
        </p:spPr>
        <p:txBody>
          <a:bodyPr>
            <a:normAutofit/>
          </a:bodyPr>
          <a:lstStyle/>
          <a:p>
            <a:pPr algn="ctr"/>
            <a:r>
              <a:rPr lang="en-GB" dirty="0">
                <a:latin typeface="Twinkl Cursive Looped" panose="02000000000000000000" pitchFamily="2" charset="0"/>
              </a:rPr>
              <a:t>Definition -of great significance or value</a:t>
            </a:r>
            <a:endParaRPr lang="en-GB" i="1" dirty="0"/>
          </a:p>
        </p:txBody>
      </p:sp>
      <p:pic>
        <p:nvPicPr>
          <p:cNvPr id="3" name="Picture 2">
            <a:extLst>
              <a:ext uri="{FF2B5EF4-FFF2-40B4-BE49-F238E27FC236}">
                <a16:creationId xmlns:a16="http://schemas.microsoft.com/office/drawing/2014/main" id="{2BAE8DC0-F23D-4412-A815-DB874DC13970}"/>
              </a:ext>
            </a:extLst>
          </p:cNvPr>
          <p:cNvPicPr>
            <a:picLocks noChangeAspect="1"/>
          </p:cNvPicPr>
          <p:nvPr/>
        </p:nvPicPr>
        <p:blipFill rotWithShape="1">
          <a:blip r:embed="rId2"/>
          <a:srcRect b="10762"/>
          <a:stretch/>
        </p:blipFill>
        <p:spPr>
          <a:xfrm>
            <a:off x="452664" y="390071"/>
            <a:ext cx="2400300" cy="1699986"/>
          </a:xfrm>
          <a:prstGeom prst="rect">
            <a:avLst/>
          </a:prstGeom>
        </p:spPr>
      </p:pic>
      <p:sp>
        <p:nvSpPr>
          <p:cNvPr id="5" name="TextBox 4">
            <a:extLst>
              <a:ext uri="{FF2B5EF4-FFF2-40B4-BE49-F238E27FC236}">
                <a16:creationId xmlns:a16="http://schemas.microsoft.com/office/drawing/2014/main" id="{AFC652C7-5B6A-9DFE-3DCA-0681DEEB3A7D}"/>
              </a:ext>
            </a:extLst>
          </p:cNvPr>
          <p:cNvSpPr txBox="1"/>
          <p:nvPr/>
        </p:nvSpPr>
        <p:spPr>
          <a:xfrm>
            <a:off x="4281715" y="32946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important</a:t>
            </a:r>
            <a:endParaRPr lang="en-GB" dirty="0"/>
          </a:p>
        </p:txBody>
      </p:sp>
      <p:sp>
        <p:nvSpPr>
          <p:cNvPr id="7" name="TextBox 6">
            <a:extLst>
              <a:ext uri="{FF2B5EF4-FFF2-40B4-BE49-F238E27FC236}">
                <a16:creationId xmlns:a16="http://schemas.microsoft.com/office/drawing/2014/main" id="{C5FFAB53-B790-5666-CC12-BF86768A5389}"/>
              </a:ext>
            </a:extLst>
          </p:cNvPr>
          <p:cNvSpPr txBox="1"/>
          <p:nvPr/>
        </p:nvSpPr>
        <p:spPr>
          <a:xfrm>
            <a:off x="4415064" y="2387768"/>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3619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Sally had a very important meeting to attend at 10 o’clock.</a:t>
            </a:r>
            <a:endParaRPr lang="en-GB" i="1" dirty="0"/>
          </a:p>
        </p:txBody>
      </p:sp>
      <p:sp>
        <p:nvSpPr>
          <p:cNvPr id="3" name="Title 1">
            <a:extLst>
              <a:ext uri="{FF2B5EF4-FFF2-40B4-BE49-F238E27FC236}">
                <a16:creationId xmlns:a16="http://schemas.microsoft.com/office/drawing/2014/main" id="{3BAB3470-68E0-ACED-6BC7-4BA34EC71F3D}"/>
              </a:ext>
            </a:extLst>
          </p:cNvPr>
          <p:cNvSpPr txBox="1">
            <a:spLocks/>
          </p:cNvSpPr>
          <p:nvPr/>
        </p:nvSpPr>
        <p:spPr>
          <a:xfrm>
            <a:off x="7304313" y="2656114"/>
            <a:ext cx="3436257" cy="77288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5803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913095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512918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solution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dissolved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disappeared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important issue was solved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1578375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a:t>
            </a:r>
            <a:r>
              <a:rPr lang="en-GB" sz="2400" dirty="0">
                <a:solidFill>
                  <a:srgbClr val="333333"/>
                </a:solidFill>
                <a:highlight>
                  <a:srgbClr val="FFFF00"/>
                </a:highlight>
                <a:latin typeface="Twinkl Cursive Looped" panose="02000000000000000000" pitchFamily="2" charset="0"/>
              </a:rPr>
              <a:t>solution</a:t>
            </a:r>
            <a:r>
              <a:rPr lang="en-GB" sz="2400" dirty="0">
                <a:solidFill>
                  <a:srgbClr val="333333"/>
                </a:solidFill>
                <a:latin typeface="Twinkl Cursive Looped" panose="02000000000000000000" pitchFamily="2" charset="0"/>
              </a:rPr>
              <a:t>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a:t>
            </a:r>
            <a:r>
              <a:rPr lang="en-GB" sz="2400" dirty="0">
                <a:solidFill>
                  <a:srgbClr val="333333"/>
                </a:solidFill>
                <a:highlight>
                  <a:srgbClr val="FFFF00"/>
                </a:highlight>
                <a:latin typeface="Twinkl Cursive Looped" panose="02000000000000000000" pitchFamily="2" charset="0"/>
              </a:rPr>
              <a:t>dissolved</a:t>
            </a:r>
            <a:r>
              <a:rPr lang="en-GB" sz="2400" dirty="0">
                <a:solidFill>
                  <a:srgbClr val="333333"/>
                </a:solidFill>
                <a:latin typeface="Twinkl Cursive Looped" panose="02000000000000000000" pitchFamily="2" charset="0"/>
              </a:rPr>
              <a:t>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a:t>
            </a:r>
            <a:r>
              <a:rPr lang="en-GB" sz="2400" dirty="0">
                <a:solidFill>
                  <a:srgbClr val="333333"/>
                </a:solidFill>
                <a:highlight>
                  <a:srgbClr val="FFFF00"/>
                </a:highlight>
                <a:latin typeface="Twinkl Cursive Looped" panose="02000000000000000000" pitchFamily="2" charset="0"/>
              </a:rPr>
              <a:t>disappeared</a:t>
            </a:r>
            <a:r>
              <a:rPr lang="en-GB" sz="2400" dirty="0">
                <a:solidFill>
                  <a:srgbClr val="333333"/>
                </a:solidFill>
                <a:latin typeface="Twinkl Cursive Looped" panose="02000000000000000000" pitchFamily="2" charset="0"/>
              </a:rPr>
              <a:t>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a:t>
            </a:r>
            <a:r>
              <a:rPr lang="en-GB" sz="2400" dirty="0">
                <a:solidFill>
                  <a:srgbClr val="333333"/>
                </a:solidFill>
                <a:highlight>
                  <a:srgbClr val="FFFF00"/>
                </a:highlight>
                <a:latin typeface="Twinkl Cursive Looped" panose="02000000000000000000" pitchFamily="2" charset="0"/>
              </a:rPr>
              <a:t>important </a:t>
            </a:r>
            <a:r>
              <a:rPr lang="en-GB" sz="2400" dirty="0">
                <a:solidFill>
                  <a:srgbClr val="333333"/>
                </a:solidFill>
                <a:latin typeface="Twinkl Cursive Looped" panose="02000000000000000000" pitchFamily="2" charset="0"/>
              </a:rPr>
              <a:t>issue was </a:t>
            </a:r>
            <a:r>
              <a:rPr lang="en-GB" sz="2400" dirty="0">
                <a:solidFill>
                  <a:srgbClr val="333333"/>
                </a:solidFill>
                <a:highlight>
                  <a:srgbClr val="FFFF00"/>
                </a:highlight>
                <a:latin typeface="Twinkl Cursive Looped" panose="02000000000000000000" pitchFamily="2" charset="0"/>
              </a:rPr>
              <a:t>solved</a:t>
            </a:r>
            <a:r>
              <a:rPr lang="en-GB" sz="2400" dirty="0">
                <a:solidFill>
                  <a:srgbClr val="333333"/>
                </a:solidFill>
                <a:latin typeface="Twinkl Cursive Looped" panose="02000000000000000000" pitchFamily="2" charset="0"/>
              </a:rPr>
              <a:t>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53481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Plural and possessive apostrophes</a:t>
            </a: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95502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There were many case where boats just disappeared due to this coastline.</a:t>
            </a:r>
            <a:br>
              <a:rPr lang="en-GB" dirty="0">
                <a:solidFill>
                  <a:srgbClr val="000000"/>
                </a:solidFill>
                <a:latin typeface="Twinkl Cursive Looped" panose="02000000000000000000" pitchFamily="2" charset="0"/>
                <a:ea typeface="Times New Roman" panose="02020603050405020304" pitchFamily="18" charset="0"/>
              </a:rPr>
            </a:br>
            <a:r>
              <a:rPr lang="en-GB" dirty="0">
                <a:solidFill>
                  <a:srgbClr val="000000"/>
                </a:solidFill>
                <a:latin typeface="Twinkl Cursive Looped" panose="02000000000000000000" pitchFamily="2" charset="0"/>
                <a:ea typeface="Times New Roman" panose="02020603050405020304" pitchFamily="18" charset="0"/>
              </a:rPr>
              <a:t> </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41631794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5 - Thursday</a:t>
            </a:r>
          </a:p>
          <a:p>
            <a:endParaRPr lang="en-GB" sz="7200" dirty="0"/>
          </a:p>
        </p:txBody>
      </p:sp>
    </p:spTree>
    <p:extLst>
      <p:ext uri="{BB962C8B-B14F-4D97-AF65-F5344CB8AC3E}">
        <p14:creationId xmlns:p14="http://schemas.microsoft.com/office/powerpoint/2010/main" val="35680901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804581-057F-4B50-8D68-0A6AD1A4D317}"/>
              </a:ext>
            </a:extLst>
          </p:cNvPr>
          <p:cNvPicPr>
            <a:picLocks noChangeAspect="1"/>
          </p:cNvPicPr>
          <p:nvPr/>
        </p:nvPicPr>
        <p:blipFill>
          <a:blip r:embed="rId3"/>
          <a:stretch>
            <a:fillRect/>
          </a:stretch>
        </p:blipFill>
        <p:spPr>
          <a:xfrm>
            <a:off x="2239946" y="243564"/>
            <a:ext cx="7712108" cy="6370872"/>
          </a:xfrm>
          <a:prstGeom prst="rect">
            <a:avLst/>
          </a:prstGeom>
        </p:spPr>
      </p:pic>
    </p:spTree>
    <p:extLst>
      <p:ext uri="{BB962C8B-B14F-4D97-AF65-F5344CB8AC3E}">
        <p14:creationId xmlns:p14="http://schemas.microsoft.com/office/powerpoint/2010/main" val="13654833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0484345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526593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285511"/>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existing in or derived from nature; not made or caused by humankind.</a:t>
            </a:r>
          </a:p>
        </p:txBody>
      </p:sp>
      <p:sp>
        <p:nvSpPr>
          <p:cNvPr id="4" name="TextBox 3">
            <a:extLst>
              <a:ext uri="{FF2B5EF4-FFF2-40B4-BE49-F238E27FC236}">
                <a16:creationId xmlns:a16="http://schemas.microsoft.com/office/drawing/2014/main" id="{9EBCD4A5-6B8E-01B0-E9F0-F488DC614B80}"/>
              </a:ext>
            </a:extLst>
          </p:cNvPr>
          <p:cNvSpPr txBox="1"/>
          <p:nvPr/>
        </p:nvSpPr>
        <p:spPr>
          <a:xfrm>
            <a:off x="4426857" y="32328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natural</a:t>
            </a:r>
            <a:endParaRPr lang="en-GB" dirty="0"/>
          </a:p>
        </p:txBody>
      </p:sp>
      <p:sp>
        <p:nvSpPr>
          <p:cNvPr id="6" name="TextBox 5">
            <a:extLst>
              <a:ext uri="{FF2B5EF4-FFF2-40B4-BE49-F238E27FC236}">
                <a16:creationId xmlns:a16="http://schemas.microsoft.com/office/drawing/2014/main" id="{E1F43769-153D-CE51-4EB0-0F368BEB7EBB}"/>
              </a:ext>
            </a:extLst>
          </p:cNvPr>
          <p:cNvSpPr txBox="1"/>
          <p:nvPr/>
        </p:nvSpPr>
        <p:spPr>
          <a:xfrm>
            <a:off x="3817257" y="181816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7" name="Picture 4" descr="Natural disasters cartoon icons set Royalty Free Vector">
            <a:extLst>
              <a:ext uri="{FF2B5EF4-FFF2-40B4-BE49-F238E27FC236}">
                <a16:creationId xmlns:a16="http://schemas.microsoft.com/office/drawing/2014/main" id="{DFAADBC9-4E03-7BA8-4538-F6766239F9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68"/>
          <a:stretch/>
        </p:blipFill>
        <p:spPr bwMode="auto">
          <a:xfrm>
            <a:off x="271916" y="134257"/>
            <a:ext cx="2276475" cy="181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42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8650" y="990768"/>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Sharks have no natural enemies</a:t>
            </a:r>
          </a:p>
        </p:txBody>
      </p:sp>
      <p:sp>
        <p:nvSpPr>
          <p:cNvPr id="3" name="Title 1">
            <a:extLst>
              <a:ext uri="{FF2B5EF4-FFF2-40B4-BE49-F238E27FC236}">
                <a16:creationId xmlns:a16="http://schemas.microsoft.com/office/drawing/2014/main" id="{E93A1247-CB5E-96F9-CAA4-1018855C36C8}"/>
              </a:ext>
            </a:extLst>
          </p:cNvPr>
          <p:cNvSpPr txBox="1">
            <a:spLocks/>
          </p:cNvSpPr>
          <p:nvPr/>
        </p:nvSpPr>
        <p:spPr>
          <a:xfrm>
            <a:off x="5863770" y="2638425"/>
            <a:ext cx="236220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5703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1520062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5" y="4462805"/>
            <a:ext cx="10515600" cy="2257817"/>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(especially of a child) badly behaved; disobedient.</a:t>
            </a:r>
          </a:p>
        </p:txBody>
      </p:sp>
      <p:sp>
        <p:nvSpPr>
          <p:cNvPr id="4" name="TextBox 3">
            <a:extLst>
              <a:ext uri="{FF2B5EF4-FFF2-40B4-BE49-F238E27FC236}">
                <a16:creationId xmlns:a16="http://schemas.microsoft.com/office/drawing/2014/main" id="{38206AD6-D563-8927-418D-A75FA075DBCD}"/>
              </a:ext>
            </a:extLst>
          </p:cNvPr>
          <p:cNvSpPr txBox="1"/>
          <p:nvPr/>
        </p:nvSpPr>
        <p:spPr>
          <a:xfrm>
            <a:off x="4310743" y="31222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naughty</a:t>
            </a:r>
            <a:endParaRPr lang="en-GB" dirty="0"/>
          </a:p>
        </p:txBody>
      </p:sp>
      <p:sp>
        <p:nvSpPr>
          <p:cNvPr id="6" name="TextBox 5">
            <a:extLst>
              <a:ext uri="{FF2B5EF4-FFF2-40B4-BE49-F238E27FC236}">
                <a16:creationId xmlns:a16="http://schemas.microsoft.com/office/drawing/2014/main" id="{6AE56E89-4FD4-F770-8304-6D4D2FB674E4}"/>
              </a:ext>
            </a:extLst>
          </p:cNvPr>
          <p:cNvSpPr txBox="1"/>
          <p:nvPr/>
        </p:nvSpPr>
        <p:spPr>
          <a:xfrm>
            <a:off x="3846285" y="198385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1026" name="Picture 2" descr="Image result for naughty puppy clipart">
            <a:extLst>
              <a:ext uri="{FF2B5EF4-FFF2-40B4-BE49-F238E27FC236}">
                <a16:creationId xmlns:a16="http://schemas.microsoft.com/office/drawing/2014/main" id="{E872B77F-97E1-619A-389C-69ABFB712A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9" r="819" b="11587"/>
          <a:stretch/>
        </p:blipFill>
        <p:spPr bwMode="auto">
          <a:xfrm>
            <a:off x="144688" y="234969"/>
            <a:ext cx="2685597" cy="174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73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40481"/>
            <a:ext cx="10515600"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punctuation mark (‘)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used to indicate either possession </a:t>
            </a:r>
            <a:br>
              <a:rPr lang="en-GB" dirty="0">
                <a:latin typeface="Twinkl Cursive Looped" panose="02000000000000000000" pitchFamily="2" charset="0"/>
              </a:rPr>
            </a:br>
            <a:r>
              <a:rPr lang="en-GB" dirty="0">
                <a:latin typeface="Twinkl Cursive Looped" panose="02000000000000000000" pitchFamily="2" charset="0"/>
              </a:rPr>
              <a:t>or </a:t>
            </a:r>
            <a:br>
              <a:rPr lang="en-GB" dirty="0">
                <a:latin typeface="Twinkl Cursive Looped" panose="02000000000000000000" pitchFamily="2" charset="0"/>
              </a:rPr>
            </a:br>
            <a:r>
              <a:rPr lang="en-GB" dirty="0">
                <a:latin typeface="Twinkl Cursive Looped" panose="02000000000000000000" pitchFamily="2" charset="0"/>
              </a:rPr>
              <a:t>the omission of letters or figures</a:t>
            </a: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You've been a really naughty puppy.</a:t>
            </a:r>
          </a:p>
        </p:txBody>
      </p:sp>
      <p:sp>
        <p:nvSpPr>
          <p:cNvPr id="3" name="Title 1">
            <a:extLst>
              <a:ext uri="{FF2B5EF4-FFF2-40B4-BE49-F238E27FC236}">
                <a16:creationId xmlns:a16="http://schemas.microsoft.com/office/drawing/2014/main" id="{90A6CA62-1A4F-94AC-2293-8297F62D1D6D}"/>
              </a:ext>
            </a:extLst>
          </p:cNvPr>
          <p:cNvSpPr txBox="1">
            <a:spLocks/>
          </p:cNvSpPr>
          <p:nvPr/>
        </p:nvSpPr>
        <p:spPr>
          <a:xfrm>
            <a:off x="7870371" y="3031075"/>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92156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Plural and possessive apostrophes</a:t>
            </a:r>
          </a:p>
        </p:txBody>
      </p:sp>
    </p:spTree>
    <p:extLst>
      <p:ext uri="{BB962C8B-B14F-4D97-AF65-F5344CB8AC3E}">
        <p14:creationId xmlns:p14="http://schemas.microsoft.com/office/powerpoint/2010/main" val="41633723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40481"/>
            <a:ext cx="10515600"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punctuation mark (‘)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used to indicate either possession </a:t>
            </a:r>
            <a:br>
              <a:rPr lang="en-GB" dirty="0">
                <a:latin typeface="Twinkl Cursive Looped" panose="02000000000000000000" pitchFamily="2" charset="0"/>
              </a:rPr>
            </a:br>
            <a:r>
              <a:rPr lang="en-GB" dirty="0">
                <a:latin typeface="Twinkl Cursive Looped" panose="02000000000000000000" pitchFamily="2" charset="0"/>
              </a:rPr>
              <a:t>or </a:t>
            </a:r>
            <a:br>
              <a:rPr lang="en-GB" dirty="0">
                <a:latin typeface="Twinkl Cursive Looped" panose="02000000000000000000" pitchFamily="2" charset="0"/>
              </a:rPr>
            </a:br>
            <a:r>
              <a:rPr lang="en-GB" dirty="0">
                <a:latin typeface="Twinkl Cursive Looped" panose="02000000000000000000" pitchFamily="2" charset="0"/>
              </a:rPr>
              <a:t>the omission of letters or figures</a:t>
            </a:r>
          </a:p>
        </p:txBody>
      </p:sp>
    </p:spTree>
    <p:extLst>
      <p:ext uri="{BB962C8B-B14F-4D97-AF65-F5344CB8AC3E}">
        <p14:creationId xmlns:p14="http://schemas.microsoft.com/office/powerpoint/2010/main" val="29138924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woman’s</a:t>
            </a:r>
          </a:p>
        </p:txBody>
      </p:sp>
      <p:sp>
        <p:nvSpPr>
          <p:cNvPr id="3" name="Rectangle 2">
            <a:extLst>
              <a:ext uri="{FF2B5EF4-FFF2-40B4-BE49-F238E27FC236}">
                <a16:creationId xmlns:a16="http://schemas.microsoft.com/office/drawing/2014/main" id="{13BB5EC0-7A96-4D29-A835-6FAE896C31A4}"/>
              </a:ext>
            </a:extLst>
          </p:cNvPr>
          <p:cNvSpPr/>
          <p:nvPr/>
        </p:nvSpPr>
        <p:spPr>
          <a:xfrm>
            <a:off x="7340599" y="3561670"/>
            <a:ext cx="698501"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9B7FA94-86B1-4908-9EB1-BA93F8E94D2E}"/>
              </a:ext>
            </a:extLst>
          </p:cNvPr>
          <p:cNvPicPr>
            <a:picLocks noChangeAspect="1"/>
          </p:cNvPicPr>
          <p:nvPr/>
        </p:nvPicPr>
        <p:blipFill>
          <a:blip r:embed="rId2"/>
          <a:stretch>
            <a:fillRect/>
          </a:stretch>
        </p:blipFill>
        <p:spPr>
          <a:xfrm>
            <a:off x="669925" y="307975"/>
            <a:ext cx="1809750" cy="2533650"/>
          </a:xfrm>
          <a:prstGeom prst="rect">
            <a:avLst/>
          </a:prstGeom>
        </p:spPr>
      </p:pic>
    </p:spTree>
    <p:extLst>
      <p:ext uri="{BB962C8B-B14F-4D97-AF65-F5344CB8AC3E}">
        <p14:creationId xmlns:p14="http://schemas.microsoft.com/office/powerpoint/2010/main" val="150905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7856" y="2961763"/>
            <a:ext cx="10515600" cy="1481650"/>
          </a:xfrm>
        </p:spPr>
        <p:txBody>
          <a:bodyPr>
            <a:normAutofit/>
          </a:bodyPr>
          <a:lstStyle/>
          <a:p>
            <a:pPr algn="ctr"/>
            <a:r>
              <a:rPr lang="en-GB" dirty="0">
                <a:latin typeface="Twinkl Cursive Looped" panose="02000000000000000000" pitchFamily="2" charset="0"/>
              </a:rPr>
              <a:t>women’s</a:t>
            </a:r>
          </a:p>
        </p:txBody>
      </p:sp>
      <p:sp>
        <p:nvSpPr>
          <p:cNvPr id="3" name="Rectangle 2">
            <a:extLst>
              <a:ext uri="{FF2B5EF4-FFF2-40B4-BE49-F238E27FC236}">
                <a16:creationId xmlns:a16="http://schemas.microsoft.com/office/drawing/2014/main" id="{13BB5EC0-7A96-4D29-A835-6FAE896C31A4}"/>
              </a:ext>
            </a:extLst>
          </p:cNvPr>
          <p:cNvSpPr/>
          <p:nvPr/>
        </p:nvSpPr>
        <p:spPr>
          <a:xfrm>
            <a:off x="7188200" y="3561670"/>
            <a:ext cx="75111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1E14CD2-4219-47B2-828B-3B27D6D37B1F}"/>
              </a:ext>
            </a:extLst>
          </p:cNvPr>
          <p:cNvPicPr>
            <a:picLocks noChangeAspect="1"/>
          </p:cNvPicPr>
          <p:nvPr/>
        </p:nvPicPr>
        <p:blipFill>
          <a:blip r:embed="rId2"/>
          <a:stretch>
            <a:fillRect/>
          </a:stretch>
        </p:blipFill>
        <p:spPr>
          <a:xfrm>
            <a:off x="493712" y="469900"/>
            <a:ext cx="2847975" cy="1600200"/>
          </a:xfrm>
          <a:prstGeom prst="rect">
            <a:avLst/>
          </a:prstGeom>
        </p:spPr>
      </p:pic>
    </p:spTree>
    <p:extLst>
      <p:ext uri="{BB962C8B-B14F-4D97-AF65-F5344CB8AC3E}">
        <p14:creationId xmlns:p14="http://schemas.microsoft.com/office/powerpoint/2010/main" val="150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747233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solve and sign</a:t>
            </a:r>
          </a:p>
        </p:txBody>
      </p:sp>
    </p:spTree>
    <p:extLst>
      <p:ext uri="{BB962C8B-B14F-4D97-AF65-F5344CB8AC3E}">
        <p14:creationId xmlns:p14="http://schemas.microsoft.com/office/powerpoint/2010/main" val="19139708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solve </a:t>
            </a:r>
            <a:br>
              <a:rPr lang="en-GB" dirty="0">
                <a:latin typeface="Twinkl Cursive Looped" panose="02000000000000000000" pitchFamily="2" charset="0"/>
              </a:rPr>
            </a:br>
            <a:r>
              <a:rPr lang="en-GB" dirty="0">
                <a:latin typeface="Twinkl Cursive Looped" panose="02000000000000000000" pitchFamily="2" charset="0"/>
              </a:rPr>
              <a:t>Latin - loosen</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sign </a:t>
            </a:r>
            <a:br>
              <a:rPr lang="en-GB" dirty="0">
                <a:latin typeface="Twinkl Cursive Looped" panose="02000000000000000000" pitchFamily="2" charset="0"/>
              </a:rPr>
            </a:br>
            <a:r>
              <a:rPr lang="en-GB" dirty="0">
                <a:latin typeface="Twinkl Cursive Looped" panose="02000000000000000000" pitchFamily="2" charset="0"/>
              </a:rPr>
              <a:t>Latin – mark or token</a:t>
            </a:r>
          </a:p>
        </p:txBody>
      </p:sp>
    </p:spTree>
    <p:extLst>
      <p:ext uri="{BB962C8B-B14F-4D97-AF65-F5344CB8AC3E}">
        <p14:creationId xmlns:p14="http://schemas.microsoft.com/office/powerpoint/2010/main" val="38193890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design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803899" y="3670299"/>
            <a:ext cx="1656443" cy="8921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descr="50 stunning geometric patterns in graphic design">
            <a:extLst>
              <a:ext uri="{FF2B5EF4-FFF2-40B4-BE49-F238E27FC236}">
                <a16:creationId xmlns:a16="http://schemas.microsoft.com/office/drawing/2014/main" id="{8E8A05DF-14A5-48DC-890D-143E6874A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3" y="202430"/>
            <a:ext cx="289560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23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signal</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118100" y="3657600"/>
            <a:ext cx="1384300" cy="904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4" descr="Signal Set Vector Icons. Radio Signals Waves and Light Rays, Radar, Wifi,  Antenna and Satellite Signal Symbols. Wireless Technolog Stock Vector -  Illustration of beacon, button: 170858186">
            <a:extLst>
              <a:ext uri="{FF2B5EF4-FFF2-40B4-BE49-F238E27FC236}">
                <a16:creationId xmlns:a16="http://schemas.microsoft.com/office/drawing/2014/main" id="{123F3EC0-7EE5-3CD3-9802-5C487BD0B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99" y="329803"/>
            <a:ext cx="1752893" cy="175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baby’s</a:t>
            </a:r>
          </a:p>
        </p:txBody>
      </p:sp>
      <p:sp>
        <p:nvSpPr>
          <p:cNvPr id="3" name="Rectangle 2">
            <a:extLst>
              <a:ext uri="{FF2B5EF4-FFF2-40B4-BE49-F238E27FC236}">
                <a16:creationId xmlns:a16="http://schemas.microsoft.com/office/drawing/2014/main" id="{13BB5EC0-7A96-4D29-A835-6FAE896C31A4}"/>
              </a:ext>
            </a:extLst>
          </p:cNvPr>
          <p:cNvSpPr/>
          <p:nvPr/>
        </p:nvSpPr>
        <p:spPr>
          <a:xfrm>
            <a:off x="6919414" y="3429000"/>
            <a:ext cx="709685"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7010BD30-4497-4ECF-BF35-9D25FE8EEBC7}"/>
              </a:ext>
            </a:extLst>
          </p:cNvPr>
          <p:cNvPicPr>
            <a:picLocks noChangeAspect="1"/>
          </p:cNvPicPr>
          <p:nvPr/>
        </p:nvPicPr>
        <p:blipFill rotWithShape="1">
          <a:blip r:embed="rId3"/>
          <a:srcRect r="6664"/>
          <a:stretch/>
        </p:blipFill>
        <p:spPr>
          <a:xfrm>
            <a:off x="726033" y="573703"/>
            <a:ext cx="1973624" cy="2162175"/>
          </a:xfrm>
          <a:prstGeom prst="rect">
            <a:avLst/>
          </a:prstGeom>
        </p:spPr>
      </p:pic>
      <p:sp>
        <p:nvSpPr>
          <p:cNvPr id="5" name="TextBox 4">
            <a:extLst>
              <a:ext uri="{FF2B5EF4-FFF2-40B4-BE49-F238E27FC236}">
                <a16:creationId xmlns:a16="http://schemas.microsoft.com/office/drawing/2014/main" id="{50F4A2A5-A71A-42C3-A455-311095E0534A}"/>
              </a:ext>
            </a:extLst>
          </p:cNvPr>
          <p:cNvSpPr txBox="1"/>
          <p:nvPr/>
        </p:nvSpPr>
        <p:spPr>
          <a:xfrm>
            <a:off x="928048" y="3152633"/>
            <a:ext cx="1473958" cy="369332"/>
          </a:xfrm>
          <a:prstGeom prst="rect">
            <a:avLst/>
          </a:prstGeom>
          <a:noFill/>
        </p:spPr>
        <p:txBody>
          <a:bodyPr wrap="square" rtlCol="0">
            <a:spAutoFit/>
          </a:bodyPr>
          <a:lstStyle/>
          <a:p>
            <a:r>
              <a:rPr lang="en-GB" dirty="0"/>
              <a:t>baby’s toy car</a:t>
            </a:r>
          </a:p>
        </p:txBody>
      </p:sp>
    </p:spTree>
    <p:extLst>
      <p:ext uri="{BB962C8B-B14F-4D97-AF65-F5344CB8AC3E}">
        <p14:creationId xmlns:p14="http://schemas.microsoft.com/office/powerpoint/2010/main" val="15130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20673" y="3080825"/>
            <a:ext cx="11623677" cy="3624775"/>
          </a:xfrm>
        </p:spPr>
        <p:txBody>
          <a:bodyPr>
            <a:normAutofit/>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(noun) a plan or a drawing</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831850" y="2619934"/>
            <a:ext cx="2095499"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52226" name="Picture 2" descr="50 stunning geometric patterns in graphic design">
            <a:extLst>
              <a:ext uri="{FF2B5EF4-FFF2-40B4-BE49-F238E27FC236}">
                <a16:creationId xmlns:a16="http://schemas.microsoft.com/office/drawing/2014/main" id="{3BA4548D-3930-4D57-A911-8464966C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3" y="202430"/>
            <a:ext cx="2895600" cy="1581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36DB03D-6FBA-3989-07BD-B3AC9BFCCE27}"/>
              </a:ext>
            </a:extLst>
          </p:cNvPr>
          <p:cNvSpPr txBox="1"/>
          <p:nvPr/>
        </p:nvSpPr>
        <p:spPr>
          <a:xfrm>
            <a:off x="4561796" y="202430"/>
            <a:ext cx="618308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design</a:t>
            </a:r>
            <a:endParaRPr lang="en-GB" dirty="0"/>
          </a:p>
        </p:txBody>
      </p:sp>
      <p:sp>
        <p:nvSpPr>
          <p:cNvPr id="9" name="TextBox 8">
            <a:extLst>
              <a:ext uri="{FF2B5EF4-FFF2-40B4-BE49-F238E27FC236}">
                <a16:creationId xmlns:a16="http://schemas.microsoft.com/office/drawing/2014/main" id="{6E8EB5C2-C284-649C-16CD-C5B2E78B39F2}"/>
              </a:ext>
            </a:extLst>
          </p:cNvPr>
          <p:cNvSpPr txBox="1"/>
          <p:nvPr/>
        </p:nvSpPr>
        <p:spPr>
          <a:xfrm>
            <a:off x="4598079" y="2065162"/>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412117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3544" y="3623085"/>
            <a:ext cx="12192000" cy="323491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gesture, action or sound that is used to convey information or instructions</a:t>
            </a:r>
            <a:endParaRPr lang="en-GB" i="1" dirty="0">
              <a:latin typeface="Twinkl Cursive Looped" panose="02000000000000000000" pitchFamily="2" charset="0"/>
            </a:endParaRPr>
          </a:p>
        </p:txBody>
      </p:sp>
      <p:sp>
        <p:nvSpPr>
          <p:cNvPr id="4" name="AutoShape 2" descr="Kid Detective - TV Tropes">
            <a:extLst>
              <a:ext uri="{FF2B5EF4-FFF2-40B4-BE49-F238E27FC236}">
                <a16:creationId xmlns:a16="http://schemas.microsoft.com/office/drawing/2014/main" id="{8D7CF380-60EB-407B-83FB-A9FC351931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5844" name="Picture 4" descr="Signal Set Vector Icons. Radio Signals Waves and Light Rays, Radar, Wifi,  Antenna and Satellite Signal Symbols. Wireless Technolog Stock Vector -  Illustration of beacon, button: 170858186">
            <a:extLst>
              <a:ext uri="{FF2B5EF4-FFF2-40B4-BE49-F238E27FC236}">
                <a16:creationId xmlns:a16="http://schemas.microsoft.com/office/drawing/2014/main" id="{A63B9BC1-4758-4772-A9C2-14C151F29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7" y="779745"/>
            <a:ext cx="1752893" cy="17528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0FC23C-8432-4653-A0C5-7E56A7A814D0}"/>
              </a:ext>
            </a:extLst>
          </p:cNvPr>
          <p:cNvSpPr txBox="1"/>
          <p:nvPr/>
        </p:nvSpPr>
        <p:spPr>
          <a:xfrm>
            <a:off x="4746172" y="393823"/>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signal</a:t>
            </a:r>
            <a:endParaRPr lang="en-GB" dirty="0"/>
          </a:p>
        </p:txBody>
      </p:sp>
      <p:sp>
        <p:nvSpPr>
          <p:cNvPr id="8" name="TextBox 7">
            <a:extLst>
              <a:ext uri="{FF2B5EF4-FFF2-40B4-BE49-F238E27FC236}">
                <a16:creationId xmlns:a16="http://schemas.microsoft.com/office/drawing/2014/main" id="{8A75E22A-02B0-78C8-43FE-CE079F4745BD}"/>
              </a:ext>
            </a:extLst>
          </p:cNvPr>
          <p:cNvSpPr txBox="1"/>
          <p:nvPr/>
        </p:nvSpPr>
        <p:spPr>
          <a:xfrm>
            <a:off x="4528458" y="1760992"/>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50011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beautiful design was chosen to decorate the reception area.</a:t>
            </a:r>
            <a:endParaRPr lang="en-GB" i="1" dirty="0"/>
          </a:p>
        </p:txBody>
      </p:sp>
      <p:sp>
        <p:nvSpPr>
          <p:cNvPr id="3" name="Title 1">
            <a:extLst>
              <a:ext uri="{FF2B5EF4-FFF2-40B4-BE49-F238E27FC236}">
                <a16:creationId xmlns:a16="http://schemas.microsoft.com/office/drawing/2014/main" id="{D15FC4F8-EEC5-484C-2E77-F25AE81CFBBE}"/>
              </a:ext>
            </a:extLst>
          </p:cNvPr>
          <p:cNvSpPr txBox="1">
            <a:spLocks/>
          </p:cNvSpPr>
          <p:nvPr/>
        </p:nvSpPr>
        <p:spPr>
          <a:xfrm>
            <a:off x="5268685" y="3031076"/>
            <a:ext cx="2202543" cy="69909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1779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police officer used a signal to allow me to pass.</a:t>
            </a:r>
            <a:endParaRPr lang="en-GB" i="1" dirty="0"/>
          </a:p>
        </p:txBody>
      </p:sp>
      <p:sp>
        <p:nvSpPr>
          <p:cNvPr id="3" name="Title 1">
            <a:extLst>
              <a:ext uri="{FF2B5EF4-FFF2-40B4-BE49-F238E27FC236}">
                <a16:creationId xmlns:a16="http://schemas.microsoft.com/office/drawing/2014/main" id="{642B68FF-B1CC-9BA4-C7C3-5004ED08A811}"/>
              </a:ext>
            </a:extLst>
          </p:cNvPr>
          <p:cNvSpPr txBox="1">
            <a:spLocks/>
          </p:cNvSpPr>
          <p:nvPr/>
        </p:nvSpPr>
        <p:spPr>
          <a:xfrm>
            <a:off x="8563429" y="3080825"/>
            <a:ext cx="1926771"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55490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321138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7977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cease to be visible</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C426BBB4-33ED-4244-8DB3-265BB62BCD37}"/>
              </a:ext>
            </a:extLst>
          </p:cNvPr>
          <p:cNvPicPr>
            <a:picLocks noChangeAspect="1"/>
          </p:cNvPicPr>
          <p:nvPr/>
        </p:nvPicPr>
        <p:blipFill rotWithShape="1">
          <a:blip r:embed="rId2"/>
          <a:srcRect b="6414"/>
          <a:stretch/>
        </p:blipFill>
        <p:spPr>
          <a:xfrm>
            <a:off x="309108" y="371475"/>
            <a:ext cx="2828925" cy="1515382"/>
          </a:xfrm>
          <a:prstGeom prst="rect">
            <a:avLst/>
          </a:prstGeom>
        </p:spPr>
      </p:pic>
      <p:sp>
        <p:nvSpPr>
          <p:cNvPr id="5" name="TextBox 4">
            <a:extLst>
              <a:ext uri="{FF2B5EF4-FFF2-40B4-BE49-F238E27FC236}">
                <a16:creationId xmlns:a16="http://schemas.microsoft.com/office/drawing/2014/main" id="{5A06CE06-7C4C-9423-4BA5-DA9E30B98492}"/>
              </a:ext>
            </a:extLst>
          </p:cNvPr>
          <p:cNvSpPr txBox="1"/>
          <p:nvPr/>
        </p:nvSpPr>
        <p:spPr>
          <a:xfrm>
            <a:off x="3889828" y="37147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disappear</a:t>
            </a:r>
            <a:endParaRPr lang="en-GB" dirty="0"/>
          </a:p>
        </p:txBody>
      </p:sp>
      <p:sp>
        <p:nvSpPr>
          <p:cNvPr id="7" name="TextBox 6">
            <a:extLst>
              <a:ext uri="{FF2B5EF4-FFF2-40B4-BE49-F238E27FC236}">
                <a16:creationId xmlns:a16="http://schemas.microsoft.com/office/drawing/2014/main" id="{9ED61B45-B07D-9396-205D-999CD5D54E63}"/>
              </a:ext>
            </a:extLst>
          </p:cNvPr>
          <p:cNvSpPr txBox="1"/>
          <p:nvPr/>
        </p:nvSpPr>
        <p:spPr>
          <a:xfrm>
            <a:off x="4644571" y="3164394"/>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255004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small mouse ran to disappear from the cat.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41E04E8-6060-87B7-9E4E-326EFC3F9C55}"/>
              </a:ext>
            </a:extLst>
          </p:cNvPr>
          <p:cNvSpPr txBox="1">
            <a:spLocks/>
          </p:cNvSpPr>
          <p:nvPr/>
        </p:nvSpPr>
        <p:spPr>
          <a:xfrm>
            <a:off x="8159750" y="3033712"/>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420702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800" y="4148198"/>
            <a:ext cx="12090400" cy="2380342"/>
          </a:xfrm>
        </p:spPr>
        <p:txBody>
          <a:bodyPr>
            <a:normAutofit/>
          </a:bodyPr>
          <a:lstStyle/>
          <a:p>
            <a:pPr algn="ctr"/>
            <a:r>
              <a:rPr lang="en-GB" dirty="0">
                <a:latin typeface="Twinkl Cursive Looped" panose="02000000000000000000" pitchFamily="2" charset="0"/>
              </a:rPr>
              <a:t>Definition -of great significance or value</a:t>
            </a:r>
            <a:endParaRPr lang="en-GB" i="1" dirty="0"/>
          </a:p>
        </p:txBody>
      </p:sp>
      <p:pic>
        <p:nvPicPr>
          <p:cNvPr id="3" name="Picture 2">
            <a:extLst>
              <a:ext uri="{FF2B5EF4-FFF2-40B4-BE49-F238E27FC236}">
                <a16:creationId xmlns:a16="http://schemas.microsoft.com/office/drawing/2014/main" id="{2BAE8DC0-F23D-4412-A815-DB874DC13970}"/>
              </a:ext>
            </a:extLst>
          </p:cNvPr>
          <p:cNvPicPr>
            <a:picLocks noChangeAspect="1"/>
          </p:cNvPicPr>
          <p:nvPr/>
        </p:nvPicPr>
        <p:blipFill rotWithShape="1">
          <a:blip r:embed="rId2"/>
          <a:srcRect b="10762"/>
          <a:stretch/>
        </p:blipFill>
        <p:spPr>
          <a:xfrm>
            <a:off x="452664" y="390071"/>
            <a:ext cx="2400300" cy="1699986"/>
          </a:xfrm>
          <a:prstGeom prst="rect">
            <a:avLst/>
          </a:prstGeom>
        </p:spPr>
      </p:pic>
      <p:sp>
        <p:nvSpPr>
          <p:cNvPr id="5" name="TextBox 4">
            <a:extLst>
              <a:ext uri="{FF2B5EF4-FFF2-40B4-BE49-F238E27FC236}">
                <a16:creationId xmlns:a16="http://schemas.microsoft.com/office/drawing/2014/main" id="{AFC652C7-5B6A-9DFE-3DCA-0681DEEB3A7D}"/>
              </a:ext>
            </a:extLst>
          </p:cNvPr>
          <p:cNvSpPr txBox="1"/>
          <p:nvPr/>
        </p:nvSpPr>
        <p:spPr>
          <a:xfrm>
            <a:off x="4281715" y="32946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important</a:t>
            </a:r>
            <a:endParaRPr lang="en-GB" dirty="0"/>
          </a:p>
        </p:txBody>
      </p:sp>
      <p:sp>
        <p:nvSpPr>
          <p:cNvPr id="7" name="TextBox 6">
            <a:extLst>
              <a:ext uri="{FF2B5EF4-FFF2-40B4-BE49-F238E27FC236}">
                <a16:creationId xmlns:a16="http://schemas.microsoft.com/office/drawing/2014/main" id="{C5FFAB53-B790-5666-CC12-BF86768A5389}"/>
              </a:ext>
            </a:extLst>
          </p:cNvPr>
          <p:cNvSpPr txBox="1"/>
          <p:nvPr/>
        </p:nvSpPr>
        <p:spPr>
          <a:xfrm>
            <a:off x="4415064" y="2387768"/>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31856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Sally had a very important meeting to attend at 10 o’clock.</a:t>
            </a:r>
            <a:endParaRPr lang="en-GB" i="1" dirty="0"/>
          </a:p>
        </p:txBody>
      </p:sp>
      <p:sp>
        <p:nvSpPr>
          <p:cNvPr id="3" name="Title 1">
            <a:extLst>
              <a:ext uri="{FF2B5EF4-FFF2-40B4-BE49-F238E27FC236}">
                <a16:creationId xmlns:a16="http://schemas.microsoft.com/office/drawing/2014/main" id="{3BAB3470-68E0-ACED-6BC7-4BA34EC71F3D}"/>
              </a:ext>
            </a:extLst>
          </p:cNvPr>
          <p:cNvSpPr txBox="1">
            <a:spLocks/>
          </p:cNvSpPr>
          <p:nvPr/>
        </p:nvSpPr>
        <p:spPr>
          <a:xfrm>
            <a:off x="7304313" y="2656114"/>
            <a:ext cx="3436257" cy="77288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29899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842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children’s</a:t>
            </a:r>
          </a:p>
        </p:txBody>
      </p:sp>
      <p:sp>
        <p:nvSpPr>
          <p:cNvPr id="3" name="Rectangle 2">
            <a:extLst>
              <a:ext uri="{FF2B5EF4-FFF2-40B4-BE49-F238E27FC236}">
                <a16:creationId xmlns:a16="http://schemas.microsoft.com/office/drawing/2014/main" id="{0366E0B6-702E-4814-82C6-08CA2D13F3C9}"/>
              </a:ext>
            </a:extLst>
          </p:cNvPr>
          <p:cNvSpPr/>
          <p:nvPr/>
        </p:nvSpPr>
        <p:spPr>
          <a:xfrm>
            <a:off x="7165075" y="3673929"/>
            <a:ext cx="69603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E808B7F-AEF0-4114-ACB3-E5D10CAD7E4F}"/>
              </a:ext>
            </a:extLst>
          </p:cNvPr>
          <p:cNvPicPr>
            <a:picLocks noChangeAspect="1"/>
          </p:cNvPicPr>
          <p:nvPr/>
        </p:nvPicPr>
        <p:blipFill>
          <a:blip r:embed="rId2"/>
          <a:stretch>
            <a:fillRect/>
          </a:stretch>
        </p:blipFill>
        <p:spPr>
          <a:xfrm>
            <a:off x="532690" y="479804"/>
            <a:ext cx="2419350" cy="1885950"/>
          </a:xfrm>
          <a:prstGeom prst="rect">
            <a:avLst/>
          </a:prstGeom>
        </p:spPr>
      </p:pic>
      <p:sp>
        <p:nvSpPr>
          <p:cNvPr id="5" name="TextBox 4">
            <a:extLst>
              <a:ext uri="{FF2B5EF4-FFF2-40B4-BE49-F238E27FC236}">
                <a16:creationId xmlns:a16="http://schemas.microsoft.com/office/drawing/2014/main" id="{E8C08B42-3B09-462E-8DB1-9F5A3978DFEA}"/>
              </a:ext>
            </a:extLst>
          </p:cNvPr>
          <p:cNvSpPr txBox="1"/>
          <p:nvPr/>
        </p:nvSpPr>
        <p:spPr>
          <a:xfrm>
            <a:off x="600501" y="2729552"/>
            <a:ext cx="1978926" cy="369332"/>
          </a:xfrm>
          <a:prstGeom prst="rect">
            <a:avLst/>
          </a:prstGeom>
          <a:noFill/>
        </p:spPr>
        <p:txBody>
          <a:bodyPr wrap="square" rtlCol="0">
            <a:spAutoFit/>
          </a:bodyPr>
          <a:lstStyle/>
          <a:p>
            <a:r>
              <a:rPr lang="en-GB" dirty="0"/>
              <a:t>children’s toys</a:t>
            </a:r>
          </a:p>
        </p:txBody>
      </p:sp>
    </p:spTree>
    <p:extLst>
      <p:ext uri="{BB962C8B-B14F-4D97-AF65-F5344CB8AC3E}">
        <p14:creationId xmlns:p14="http://schemas.microsoft.com/office/powerpoint/2010/main" val="366178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2176902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solution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dissolved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disappeared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important issue was solved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7430182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a:t>
            </a:r>
            <a:r>
              <a:rPr lang="en-GB" sz="2400" dirty="0">
                <a:solidFill>
                  <a:srgbClr val="333333"/>
                </a:solidFill>
                <a:highlight>
                  <a:srgbClr val="FFFF00"/>
                </a:highlight>
                <a:latin typeface="Twinkl Cursive Looped" panose="02000000000000000000" pitchFamily="2" charset="0"/>
              </a:rPr>
              <a:t>solution</a:t>
            </a:r>
            <a:r>
              <a:rPr lang="en-GB" sz="2400" dirty="0">
                <a:solidFill>
                  <a:srgbClr val="333333"/>
                </a:solidFill>
                <a:latin typeface="Twinkl Cursive Looped" panose="02000000000000000000" pitchFamily="2" charset="0"/>
              </a:rPr>
              <a:t>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a:t>
            </a:r>
            <a:r>
              <a:rPr lang="en-GB" sz="2400" dirty="0">
                <a:solidFill>
                  <a:srgbClr val="333333"/>
                </a:solidFill>
                <a:highlight>
                  <a:srgbClr val="FFFF00"/>
                </a:highlight>
                <a:latin typeface="Twinkl Cursive Looped" panose="02000000000000000000" pitchFamily="2" charset="0"/>
              </a:rPr>
              <a:t>dissolved</a:t>
            </a:r>
            <a:r>
              <a:rPr lang="en-GB" sz="2400" dirty="0">
                <a:solidFill>
                  <a:srgbClr val="333333"/>
                </a:solidFill>
                <a:latin typeface="Twinkl Cursive Looped" panose="02000000000000000000" pitchFamily="2" charset="0"/>
              </a:rPr>
              <a:t>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a:t>
            </a:r>
            <a:r>
              <a:rPr lang="en-GB" sz="2400" dirty="0">
                <a:solidFill>
                  <a:srgbClr val="333333"/>
                </a:solidFill>
                <a:highlight>
                  <a:srgbClr val="FFFF00"/>
                </a:highlight>
                <a:latin typeface="Twinkl Cursive Looped" panose="02000000000000000000" pitchFamily="2" charset="0"/>
              </a:rPr>
              <a:t>disappeared</a:t>
            </a:r>
            <a:r>
              <a:rPr lang="en-GB" sz="2400" dirty="0">
                <a:solidFill>
                  <a:srgbClr val="333333"/>
                </a:solidFill>
                <a:latin typeface="Twinkl Cursive Looped" panose="02000000000000000000" pitchFamily="2" charset="0"/>
              </a:rPr>
              <a:t>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a:t>
            </a:r>
            <a:r>
              <a:rPr lang="en-GB" sz="2400" dirty="0">
                <a:solidFill>
                  <a:srgbClr val="333333"/>
                </a:solidFill>
                <a:highlight>
                  <a:srgbClr val="FFFF00"/>
                </a:highlight>
                <a:latin typeface="Twinkl Cursive Looped" panose="02000000000000000000" pitchFamily="2" charset="0"/>
              </a:rPr>
              <a:t>important </a:t>
            </a:r>
            <a:r>
              <a:rPr lang="en-GB" sz="2400" dirty="0">
                <a:solidFill>
                  <a:srgbClr val="333333"/>
                </a:solidFill>
                <a:latin typeface="Twinkl Cursive Looped" panose="02000000000000000000" pitchFamily="2" charset="0"/>
              </a:rPr>
              <a:t>issue was </a:t>
            </a:r>
            <a:r>
              <a:rPr lang="en-GB" sz="2400" dirty="0">
                <a:solidFill>
                  <a:srgbClr val="333333"/>
                </a:solidFill>
                <a:highlight>
                  <a:srgbClr val="FFFF00"/>
                </a:highlight>
                <a:latin typeface="Twinkl Cursive Looped" panose="02000000000000000000" pitchFamily="2" charset="0"/>
              </a:rPr>
              <a:t>solved</a:t>
            </a:r>
            <a:r>
              <a:rPr lang="en-GB" sz="2400" dirty="0">
                <a:solidFill>
                  <a:srgbClr val="333333"/>
                </a:solidFill>
                <a:latin typeface="Twinkl Cursive Looped" panose="02000000000000000000" pitchFamily="2" charset="0"/>
              </a:rPr>
              <a:t>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66690823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7832902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7"/>
            <a:ext cx="10515600" cy="3086100"/>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This important issue was solved by building a bridge connecting Skye with the mainland that was opened in 1995.</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3721893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5 - Friday</a:t>
            </a:r>
          </a:p>
          <a:p>
            <a:endParaRPr lang="en-GB" sz="7200" dirty="0"/>
          </a:p>
        </p:txBody>
      </p:sp>
    </p:spTree>
    <p:extLst>
      <p:ext uri="{BB962C8B-B14F-4D97-AF65-F5344CB8AC3E}">
        <p14:creationId xmlns:p14="http://schemas.microsoft.com/office/powerpoint/2010/main" val="11143769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485DCC-043B-4604-86FB-072BEEF48DC1}"/>
              </a:ext>
            </a:extLst>
          </p:cNvPr>
          <p:cNvPicPr>
            <a:picLocks noChangeAspect="1"/>
          </p:cNvPicPr>
          <p:nvPr/>
        </p:nvPicPr>
        <p:blipFill>
          <a:blip r:embed="rId3"/>
          <a:stretch>
            <a:fillRect/>
          </a:stretch>
        </p:blipFill>
        <p:spPr>
          <a:xfrm>
            <a:off x="2239946" y="243564"/>
            <a:ext cx="7712108" cy="6370872"/>
          </a:xfrm>
          <a:prstGeom prst="rect">
            <a:avLst/>
          </a:prstGeom>
        </p:spPr>
      </p:pic>
    </p:spTree>
    <p:extLst>
      <p:ext uri="{BB962C8B-B14F-4D97-AF65-F5344CB8AC3E}">
        <p14:creationId xmlns:p14="http://schemas.microsoft.com/office/powerpoint/2010/main" val="36129337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24543" y="1518558"/>
            <a:ext cx="10972800" cy="2308324"/>
          </a:xfrm>
          <a:prstGeom prst="rect">
            <a:avLst/>
          </a:prstGeom>
          <a:noFill/>
        </p:spPr>
        <p:txBody>
          <a:bodyPr wrap="square" rtlCol="0">
            <a:spAutoFit/>
          </a:bodyPr>
          <a:lstStyle/>
          <a:p>
            <a:r>
              <a:rPr lang="en-GB" sz="7200" i="1" dirty="0">
                <a:latin typeface="Twinkl Cursive Looped" panose="02000000000000000000" pitchFamily="2" charset="0"/>
              </a:rPr>
              <a:t>Let’s Revisit and Review…</a:t>
            </a:r>
          </a:p>
          <a:p>
            <a:endParaRPr lang="en-GB" sz="7200" dirty="0"/>
          </a:p>
        </p:txBody>
      </p:sp>
    </p:spTree>
    <p:extLst>
      <p:ext uri="{BB962C8B-B14F-4D97-AF65-F5344CB8AC3E}">
        <p14:creationId xmlns:p14="http://schemas.microsoft.com/office/powerpoint/2010/main" val="35065321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natural</a:t>
            </a:r>
          </a:p>
        </p:txBody>
      </p:sp>
    </p:spTree>
    <p:extLst>
      <p:ext uri="{BB962C8B-B14F-4D97-AF65-F5344CB8AC3E}">
        <p14:creationId xmlns:p14="http://schemas.microsoft.com/office/powerpoint/2010/main" val="386686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don’t</a:t>
            </a:r>
          </a:p>
        </p:txBody>
      </p:sp>
      <p:sp>
        <p:nvSpPr>
          <p:cNvPr id="3" name="Rectangle 2">
            <a:extLst>
              <a:ext uri="{FF2B5EF4-FFF2-40B4-BE49-F238E27FC236}">
                <a16:creationId xmlns:a16="http://schemas.microsoft.com/office/drawing/2014/main" id="{162CC6E8-06E9-4F6E-A75B-C2FED721CE28}"/>
              </a:ext>
            </a:extLst>
          </p:cNvPr>
          <p:cNvSpPr/>
          <p:nvPr/>
        </p:nvSpPr>
        <p:spPr>
          <a:xfrm>
            <a:off x="6523630" y="3657600"/>
            <a:ext cx="627797" cy="8118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don't clipart">
            <a:extLst>
              <a:ext uri="{FF2B5EF4-FFF2-40B4-BE49-F238E27FC236}">
                <a16:creationId xmlns:a16="http://schemas.microsoft.com/office/drawing/2014/main" id="{80D228A4-1D99-19E4-C10B-1CBDBBF68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46" y="434522"/>
            <a:ext cx="248602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24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naughty</a:t>
            </a:r>
          </a:p>
        </p:txBody>
      </p:sp>
    </p:spTree>
    <p:extLst>
      <p:ext uri="{BB962C8B-B14F-4D97-AF65-F5344CB8AC3E}">
        <p14:creationId xmlns:p14="http://schemas.microsoft.com/office/powerpoint/2010/main" val="322118707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baby’s</a:t>
            </a:r>
          </a:p>
        </p:txBody>
      </p:sp>
    </p:spTree>
    <p:extLst>
      <p:ext uri="{BB962C8B-B14F-4D97-AF65-F5344CB8AC3E}">
        <p14:creationId xmlns:p14="http://schemas.microsoft.com/office/powerpoint/2010/main" val="16121796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children’s</a:t>
            </a:r>
          </a:p>
        </p:txBody>
      </p:sp>
    </p:spTree>
    <p:extLst>
      <p:ext uri="{BB962C8B-B14F-4D97-AF65-F5344CB8AC3E}">
        <p14:creationId xmlns:p14="http://schemas.microsoft.com/office/powerpoint/2010/main" val="42138582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don’t</a:t>
            </a:r>
          </a:p>
        </p:txBody>
      </p:sp>
    </p:spTree>
    <p:extLst>
      <p:ext uri="{BB962C8B-B14F-4D97-AF65-F5344CB8AC3E}">
        <p14:creationId xmlns:p14="http://schemas.microsoft.com/office/powerpoint/2010/main" val="28475014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can’t</a:t>
            </a:r>
          </a:p>
        </p:txBody>
      </p:sp>
    </p:spTree>
    <p:extLst>
      <p:ext uri="{BB962C8B-B14F-4D97-AF65-F5344CB8AC3E}">
        <p14:creationId xmlns:p14="http://schemas.microsoft.com/office/powerpoint/2010/main" val="68097805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isn’t</a:t>
            </a:r>
          </a:p>
        </p:txBody>
      </p:sp>
    </p:spTree>
    <p:extLst>
      <p:ext uri="{BB962C8B-B14F-4D97-AF65-F5344CB8AC3E}">
        <p14:creationId xmlns:p14="http://schemas.microsoft.com/office/powerpoint/2010/main" val="40645478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it’s</a:t>
            </a:r>
          </a:p>
        </p:txBody>
      </p:sp>
    </p:spTree>
    <p:extLst>
      <p:ext uri="{BB962C8B-B14F-4D97-AF65-F5344CB8AC3E}">
        <p14:creationId xmlns:p14="http://schemas.microsoft.com/office/powerpoint/2010/main" val="6060070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boy’s footballs</a:t>
            </a:r>
          </a:p>
        </p:txBody>
      </p:sp>
    </p:spTree>
    <p:extLst>
      <p:ext uri="{BB962C8B-B14F-4D97-AF65-F5344CB8AC3E}">
        <p14:creationId xmlns:p14="http://schemas.microsoft.com/office/powerpoint/2010/main" val="304526770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Sally’s sweets</a:t>
            </a:r>
          </a:p>
        </p:txBody>
      </p:sp>
    </p:spTree>
    <p:extLst>
      <p:ext uri="{BB962C8B-B14F-4D97-AF65-F5344CB8AC3E}">
        <p14:creationId xmlns:p14="http://schemas.microsoft.com/office/powerpoint/2010/main" val="3828583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woman’s</a:t>
            </a:r>
          </a:p>
        </p:txBody>
      </p:sp>
    </p:spTree>
    <p:extLst>
      <p:ext uri="{BB962C8B-B14F-4D97-AF65-F5344CB8AC3E}">
        <p14:creationId xmlns:p14="http://schemas.microsoft.com/office/powerpoint/2010/main" val="394365628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women’s</a:t>
            </a:r>
          </a:p>
        </p:txBody>
      </p:sp>
    </p:spTree>
    <p:extLst>
      <p:ext uri="{BB962C8B-B14F-4D97-AF65-F5344CB8AC3E}">
        <p14:creationId xmlns:p14="http://schemas.microsoft.com/office/powerpoint/2010/main" val="410411188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solution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soluble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insoluble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dissolve</a:t>
            </a:r>
          </a:p>
        </p:txBody>
      </p:sp>
    </p:spTree>
    <p:extLst>
      <p:ext uri="{BB962C8B-B14F-4D97-AF65-F5344CB8AC3E}">
        <p14:creationId xmlns:p14="http://schemas.microsoft.com/office/powerpoint/2010/main" val="80578285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solvent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sign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solve and sign</a:t>
            </a:r>
          </a:p>
        </p:txBody>
      </p:sp>
    </p:spTree>
    <p:extLst>
      <p:ext uri="{BB962C8B-B14F-4D97-AF65-F5344CB8AC3E}">
        <p14:creationId xmlns:p14="http://schemas.microsoft.com/office/powerpoint/2010/main" val="33757513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signature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assign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design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signal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1305260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important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baby’s, can’t, natural, naughty, solution, insoluble, dissolve, sign, disappear, important</a:t>
            </a:r>
          </a:p>
        </p:txBody>
      </p:sp>
    </p:spTree>
    <p:extLst>
      <p:ext uri="{BB962C8B-B14F-4D97-AF65-F5344CB8AC3E}">
        <p14:creationId xmlns:p14="http://schemas.microsoft.com/office/powerpoint/2010/main" val="388699187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solve </a:t>
            </a:r>
            <a:br>
              <a:rPr lang="en-GB" dirty="0">
                <a:latin typeface="Twinkl Cursive Looped" panose="02000000000000000000" pitchFamily="2" charset="0"/>
              </a:rPr>
            </a:br>
            <a:r>
              <a:rPr lang="en-GB" dirty="0">
                <a:latin typeface="Twinkl Cursive Looped" panose="02000000000000000000" pitchFamily="2" charset="0"/>
              </a:rPr>
              <a:t>Latin - loosen</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sign </a:t>
            </a:r>
            <a:br>
              <a:rPr lang="en-GB" dirty="0">
                <a:latin typeface="Twinkl Cursive Looped" panose="02000000000000000000" pitchFamily="2" charset="0"/>
              </a:rPr>
            </a:br>
            <a:r>
              <a:rPr lang="en-GB" dirty="0">
                <a:latin typeface="Twinkl Cursive Looped" panose="02000000000000000000" pitchFamily="2" charset="0"/>
              </a:rPr>
              <a:t>Latin – mark or token</a:t>
            </a:r>
          </a:p>
        </p:txBody>
      </p:sp>
    </p:spTree>
    <p:extLst>
      <p:ext uri="{BB962C8B-B14F-4D97-AF65-F5344CB8AC3E}">
        <p14:creationId xmlns:p14="http://schemas.microsoft.com/office/powerpoint/2010/main" val="263833836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120570"/>
            <a:ext cx="10515600" cy="3375763"/>
          </a:xfrm>
        </p:spPr>
        <p:txBody>
          <a:bodyPr>
            <a:normAutofit fontScale="90000"/>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solidFill>
                  <a:schemeClr val="bg2">
                    <a:lumMod val="90000"/>
                  </a:schemeClr>
                </a:solidFill>
                <a:latin typeface="Twinkl Cursive Looped" panose="02000000000000000000" pitchFamily="2" charset="0"/>
              </a:rPr>
              <a:t>determiner </a:t>
            </a:r>
            <a:r>
              <a:rPr lang="en-GB" dirty="0">
                <a:solidFill>
                  <a:srgbClr val="7030A0"/>
                </a:solidFill>
                <a:latin typeface="Twinkl Cursive Looped" panose="02000000000000000000" pitchFamily="2" charset="0"/>
              </a:rPr>
              <a:t>adjective </a:t>
            </a:r>
            <a:r>
              <a:rPr lang="en-GB" dirty="0">
                <a:solidFill>
                  <a:srgbClr val="FF0000"/>
                </a:solidFill>
                <a:latin typeface="Twinkl Cursive Looped" panose="02000000000000000000" pitchFamily="2" charset="0"/>
              </a:rPr>
              <a:t>noun </a:t>
            </a:r>
            <a:r>
              <a:rPr lang="en-GB" dirty="0">
                <a:solidFill>
                  <a:srgbClr val="0070C0"/>
                </a:solidFill>
                <a:latin typeface="Twinkl Cursive Looped" panose="02000000000000000000" pitchFamily="2" charset="0"/>
              </a:rPr>
              <a:t>verb </a:t>
            </a:r>
            <a:r>
              <a:rPr lang="en-GB" dirty="0">
                <a:solidFill>
                  <a:srgbClr val="00B050"/>
                </a:solidFill>
                <a:latin typeface="Twinkl Cursive Looped" panose="02000000000000000000" pitchFamily="2" charset="0"/>
              </a:rPr>
              <a:t>preposition</a:t>
            </a:r>
            <a:r>
              <a:rPr lang="en-GB" dirty="0">
                <a:solidFill>
                  <a:srgbClr val="0070C0"/>
                </a:solidFill>
                <a:latin typeface="Twinkl Cursive Looped" panose="02000000000000000000" pitchFamily="2" charset="0"/>
              </a:rPr>
              <a:t> verb </a:t>
            </a:r>
            <a:r>
              <a:rPr lang="en-GB" dirty="0">
                <a:solidFill>
                  <a:srgbClr val="00B050"/>
                </a:solidFill>
                <a:latin typeface="Twinkl Cursive Looped" panose="02000000000000000000" pitchFamily="2" charset="0"/>
              </a:rPr>
              <a:t>preposition </a:t>
            </a:r>
            <a:r>
              <a:rPr lang="en-GB" dirty="0">
                <a:solidFill>
                  <a:schemeClr val="accent3"/>
                </a:solidFill>
                <a:latin typeface="Twinkl Cursive Looped" panose="02000000000000000000" pitchFamily="2" charset="0"/>
              </a:rPr>
              <a:t>determiner </a:t>
            </a:r>
            <a:r>
              <a:rPr lang="en-GB" dirty="0">
                <a:solidFill>
                  <a:srgbClr val="FF0000"/>
                </a:solidFill>
                <a:latin typeface="Twinkl Cursive Looped" panose="02000000000000000000" pitchFamily="2" charset="0"/>
              </a:rPr>
              <a:t>noun</a:t>
            </a:r>
            <a:r>
              <a:rPr lang="en-GB" dirty="0">
                <a:solidFill>
                  <a:srgbClr val="ED7D31"/>
                </a:solidFill>
                <a:latin typeface="Twinkl Cursive Looped" panose="02000000000000000000" pitchFamily="2" charset="0"/>
              </a:rPr>
              <a:t> </a:t>
            </a:r>
            <a:br>
              <a:rPr lang="en-GB" dirty="0">
                <a:solidFill>
                  <a:srgbClr val="ED7D31"/>
                </a:solidFill>
                <a:latin typeface="Twinkl Cursive Looped" panose="02000000000000000000" pitchFamily="2" charset="0"/>
              </a:rPr>
            </a:br>
            <a:r>
              <a:rPr lang="en-GB" dirty="0">
                <a:solidFill>
                  <a:srgbClr val="00B050"/>
                </a:solidFill>
                <a:latin typeface="Twinkl Cursive Looped" panose="02000000000000000000" pitchFamily="2" charset="0"/>
              </a:rPr>
              <a:t> </a:t>
            </a:r>
            <a:br>
              <a:rPr lang="en-GB" dirty="0">
                <a:solidFill>
                  <a:srgbClr val="7030A0"/>
                </a:solidFill>
                <a:latin typeface="Twinkl Cursive Looped" panose="02000000000000000000" pitchFamily="2" charset="0"/>
              </a:rPr>
            </a:b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40CF6AA2-2790-9EEE-1B26-E39ED9CF890A}"/>
              </a:ext>
            </a:extLst>
          </p:cNvPr>
          <p:cNvSpPr txBox="1"/>
          <p:nvPr/>
        </p:nvSpPr>
        <p:spPr>
          <a:xfrm>
            <a:off x="715735" y="630181"/>
            <a:ext cx="9768114"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small mouse ran to disappear from the cat.</a:t>
            </a:r>
            <a:endParaRPr lang="en-GB" dirty="0"/>
          </a:p>
        </p:txBody>
      </p:sp>
      <p:sp>
        <p:nvSpPr>
          <p:cNvPr id="5" name="Rectangle 4">
            <a:extLst>
              <a:ext uri="{FF2B5EF4-FFF2-40B4-BE49-F238E27FC236}">
                <a16:creationId xmlns:a16="http://schemas.microsoft.com/office/drawing/2014/main" id="{1DD7C4DE-6207-6F45-45B4-C60294794448}"/>
              </a:ext>
            </a:extLst>
          </p:cNvPr>
          <p:cNvSpPr/>
          <p:nvPr/>
        </p:nvSpPr>
        <p:spPr>
          <a:xfrm>
            <a:off x="831850" y="1534363"/>
            <a:ext cx="3507921" cy="8604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58A4DCE-5926-EB75-E3BF-8BF4D15646F3}"/>
              </a:ext>
            </a:extLst>
          </p:cNvPr>
          <p:cNvSpPr/>
          <p:nvPr/>
        </p:nvSpPr>
        <p:spPr>
          <a:xfrm>
            <a:off x="4339771" y="3473355"/>
            <a:ext cx="1487715" cy="8604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481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94871" y="4116626"/>
            <a:ext cx="10515600" cy="3012743"/>
          </a:xfrm>
        </p:spPr>
        <p:txBody>
          <a:bodyPr>
            <a:normAutofit fontScale="90000"/>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solidFill>
                  <a:schemeClr val="accent2">
                    <a:lumMod val="75000"/>
                  </a:schemeClr>
                </a:solidFill>
                <a:latin typeface="Twinkl Cursive Looped" panose="02000000000000000000" pitchFamily="2" charset="0"/>
              </a:rPr>
              <a:t>Proper noun </a:t>
            </a:r>
            <a:r>
              <a:rPr lang="en-GB" dirty="0">
                <a:solidFill>
                  <a:srgbClr val="0070C0"/>
                </a:solidFill>
                <a:latin typeface="Twinkl Cursive Looped" panose="02000000000000000000" pitchFamily="2" charset="0"/>
              </a:rPr>
              <a:t>verb </a:t>
            </a:r>
            <a:r>
              <a:rPr lang="en-GB" dirty="0">
                <a:solidFill>
                  <a:schemeClr val="bg2">
                    <a:lumMod val="90000"/>
                  </a:schemeClr>
                </a:solidFill>
                <a:latin typeface="Twinkl Cursive Looped" panose="02000000000000000000" pitchFamily="2" charset="0"/>
              </a:rPr>
              <a:t>determiner</a:t>
            </a:r>
            <a:r>
              <a:rPr lang="en-GB" dirty="0">
                <a:solidFill>
                  <a:schemeClr val="accent2"/>
                </a:solidFill>
                <a:latin typeface="Twinkl Cursive Looped" panose="02000000000000000000" pitchFamily="2" charset="0"/>
              </a:rPr>
              <a:t> </a:t>
            </a:r>
            <a:r>
              <a:rPr lang="en-GB" dirty="0">
                <a:solidFill>
                  <a:srgbClr val="7030A0"/>
                </a:solidFill>
                <a:latin typeface="Twinkl Cursive Looped" panose="02000000000000000000" pitchFamily="2" charset="0"/>
              </a:rPr>
              <a:t>intensifier adjective </a:t>
            </a:r>
            <a:r>
              <a:rPr lang="en-GB" dirty="0">
                <a:solidFill>
                  <a:srgbClr val="FF0000"/>
                </a:solidFill>
                <a:latin typeface="Twinkl Cursive Looped" panose="02000000000000000000" pitchFamily="2" charset="0"/>
              </a:rPr>
              <a:t>noun </a:t>
            </a:r>
            <a:r>
              <a:rPr lang="en-GB" dirty="0">
                <a:solidFill>
                  <a:srgbClr val="00B050"/>
                </a:solidFill>
                <a:latin typeface="Twinkl Cursive Looped" panose="02000000000000000000" pitchFamily="2" charset="0"/>
              </a:rPr>
              <a:t>preposition </a:t>
            </a:r>
            <a:r>
              <a:rPr lang="en-GB" dirty="0">
                <a:solidFill>
                  <a:srgbClr val="0070C0"/>
                </a:solidFill>
                <a:latin typeface="Twinkl Cursive Looped" panose="02000000000000000000" pitchFamily="2" charset="0"/>
              </a:rPr>
              <a:t>verb</a:t>
            </a:r>
            <a:r>
              <a:rPr lang="en-GB" dirty="0">
                <a:solidFill>
                  <a:srgbClr val="FF0000"/>
                </a:solidFill>
                <a:latin typeface="Twinkl Cursive Looped" panose="02000000000000000000" pitchFamily="2" charset="0"/>
              </a:rPr>
              <a:t> </a:t>
            </a:r>
            <a:r>
              <a:rPr lang="en-GB" dirty="0">
                <a:solidFill>
                  <a:srgbClr val="00B050"/>
                </a:solidFill>
                <a:latin typeface="Twinkl Cursive Looped" panose="02000000000000000000" pitchFamily="2" charset="0"/>
              </a:rPr>
              <a:t>preposition </a:t>
            </a:r>
            <a:r>
              <a:rPr lang="en-GB" dirty="0">
                <a:solidFill>
                  <a:srgbClr val="FF0000"/>
                </a:solidFill>
                <a:latin typeface="Twinkl Cursive Looped" panose="02000000000000000000" pitchFamily="2" charset="0"/>
              </a:rPr>
              <a:t>noun </a:t>
            </a:r>
            <a:r>
              <a:rPr lang="en-GB" dirty="0" err="1">
                <a:solidFill>
                  <a:srgbClr val="FF0000"/>
                </a:solidFill>
                <a:latin typeface="Twinkl Cursive Looped" panose="02000000000000000000" pitchFamily="2" charset="0"/>
              </a:rPr>
              <a:t>noun</a:t>
            </a:r>
            <a:r>
              <a:rPr lang="en-GB" dirty="0">
                <a:solidFill>
                  <a:srgbClr val="FF0000"/>
                </a:solidFill>
                <a:latin typeface="Twinkl Cursive Looped" panose="02000000000000000000" pitchFamily="2" charset="0"/>
              </a:rPr>
              <a:t> </a:t>
            </a:r>
            <a:r>
              <a:rPr lang="en-GB" dirty="0">
                <a:solidFill>
                  <a:srgbClr val="00B050"/>
                </a:solidFill>
                <a:latin typeface="Twinkl Cursive Looped" panose="02000000000000000000" pitchFamily="2" charset="0"/>
              </a:rPr>
              <a:t> </a:t>
            </a:r>
            <a:br>
              <a:rPr lang="en-GB" dirty="0">
                <a:solidFill>
                  <a:srgbClr val="7030A0"/>
                </a:solidFill>
                <a:latin typeface="Twinkl Cursive Looped" panose="02000000000000000000" pitchFamily="2" charset="0"/>
              </a:rPr>
            </a:br>
            <a:endParaRPr lang="en-GB" i="1" dirty="0"/>
          </a:p>
        </p:txBody>
      </p:sp>
      <p:sp>
        <p:nvSpPr>
          <p:cNvPr id="4" name="TextBox 3">
            <a:extLst>
              <a:ext uri="{FF2B5EF4-FFF2-40B4-BE49-F238E27FC236}">
                <a16:creationId xmlns:a16="http://schemas.microsoft.com/office/drawing/2014/main" id="{24F63293-AB3E-4765-CCBC-79F05E6D6264}"/>
              </a:ext>
            </a:extLst>
          </p:cNvPr>
          <p:cNvSpPr txBox="1"/>
          <p:nvPr/>
        </p:nvSpPr>
        <p:spPr>
          <a:xfrm>
            <a:off x="694871" y="523802"/>
            <a:ext cx="10665279"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Sally had a very important meeting to attend at 10 o’clock.</a:t>
            </a:r>
            <a:endParaRPr lang="en-GB" dirty="0"/>
          </a:p>
        </p:txBody>
      </p:sp>
      <p:sp>
        <p:nvSpPr>
          <p:cNvPr id="5" name="Rectangle 4">
            <a:extLst>
              <a:ext uri="{FF2B5EF4-FFF2-40B4-BE49-F238E27FC236}">
                <a16:creationId xmlns:a16="http://schemas.microsoft.com/office/drawing/2014/main" id="{B9788E7F-2D85-6B11-22B8-513CD12C622B}"/>
              </a:ext>
            </a:extLst>
          </p:cNvPr>
          <p:cNvSpPr/>
          <p:nvPr/>
        </p:nvSpPr>
        <p:spPr>
          <a:xfrm>
            <a:off x="6463393" y="523802"/>
            <a:ext cx="3507921" cy="8604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CCABEAC-C9F8-9598-B3EA-0FE7736B9E76}"/>
              </a:ext>
            </a:extLst>
          </p:cNvPr>
          <p:cNvSpPr/>
          <p:nvPr/>
        </p:nvSpPr>
        <p:spPr>
          <a:xfrm>
            <a:off x="3947886" y="3964960"/>
            <a:ext cx="2641600" cy="8604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60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1740242" cy="3385542"/>
          </a:xfrm>
          <a:prstGeom prst="rect">
            <a:avLst/>
          </a:prstGeom>
          <a:noFill/>
        </p:spPr>
        <p:txBody>
          <a:bodyPr wrap="square" rtlCol="0">
            <a:spAutoFit/>
          </a:bodyPr>
          <a:lstStyle/>
          <a:p>
            <a:r>
              <a:rPr lang="en-GB" sz="2800" b="1" dirty="0">
                <a:solidFill>
                  <a:srgbClr val="83001D"/>
                </a:solidFill>
              </a:rPr>
              <a:t>Disappear – Etymology</a:t>
            </a:r>
          </a:p>
          <a:p>
            <a:r>
              <a:rPr lang="en-GB" sz="2800" b="1" dirty="0">
                <a:solidFill>
                  <a:srgbClr val="83001D"/>
                </a:solidFill>
              </a:rPr>
              <a:t>late Middle English: from medieval Latin important- ‘being of consequence’, from the verb </a:t>
            </a:r>
            <a:r>
              <a:rPr lang="en-GB" sz="2800" b="1" dirty="0" err="1">
                <a:solidFill>
                  <a:srgbClr val="83001D"/>
                </a:solidFill>
              </a:rPr>
              <a:t>importare</a:t>
            </a:r>
            <a:r>
              <a:rPr lang="en-GB" sz="2800" b="1" dirty="0">
                <a:solidFill>
                  <a:srgbClr val="83001D"/>
                </a:solidFill>
              </a:rPr>
              <a:t> (see import).</a:t>
            </a:r>
          </a:p>
          <a:p>
            <a:endParaRPr lang="en-GB" sz="2800" b="1" dirty="0">
              <a:solidFill>
                <a:srgbClr val="83001D"/>
              </a:solidFill>
            </a:endParaRPr>
          </a:p>
          <a:p>
            <a:r>
              <a:rPr lang="en-GB" sz="2800" b="1" dirty="0">
                <a:solidFill>
                  <a:srgbClr val="83001D"/>
                </a:solidFill>
              </a:rPr>
              <a:t>Important – Etymology</a:t>
            </a:r>
          </a:p>
          <a:p>
            <a:r>
              <a:rPr lang="en-GB" sz="2800" b="1" dirty="0">
                <a:solidFill>
                  <a:srgbClr val="83001D"/>
                </a:solidFill>
              </a:rPr>
              <a:t>late Middle English: from dis- (expressing reversal) + appear, on the pattern of French </a:t>
            </a:r>
            <a:r>
              <a:rPr lang="en-GB" sz="2800" b="1" dirty="0" err="1">
                <a:solidFill>
                  <a:srgbClr val="83001D"/>
                </a:solidFill>
              </a:rPr>
              <a:t>disparaître</a:t>
            </a:r>
            <a:r>
              <a:rPr lang="en-GB" sz="2800" b="1" dirty="0">
                <a:solidFill>
                  <a:srgbClr val="83001D"/>
                </a:solidFill>
              </a:rPr>
              <a:t> .</a:t>
            </a: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3416320"/>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Knowledge and experiment?</a:t>
            </a:r>
          </a:p>
        </p:txBody>
      </p:sp>
    </p:spTree>
    <p:extLst>
      <p:ext uri="{BB962C8B-B14F-4D97-AF65-F5344CB8AC3E}">
        <p14:creationId xmlns:p14="http://schemas.microsoft.com/office/powerpoint/2010/main" val="402739095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893647"/>
          </a:xfrm>
          <a:prstGeom prst="rect">
            <a:avLst/>
          </a:prstGeom>
          <a:noFill/>
        </p:spPr>
        <p:txBody>
          <a:bodyPr wrap="square" rtlCol="0">
            <a:spAutoFit/>
          </a:bodyPr>
          <a:lstStyle/>
          <a:p>
            <a:r>
              <a:rPr lang="en-GB" sz="7200" dirty="0">
                <a:latin typeface="Twinkl Cursive Looped" panose="02000000000000000000" pitchFamily="2" charset="0"/>
              </a:rPr>
              <a:t>Words linked to disappear…</a:t>
            </a:r>
          </a:p>
          <a:p>
            <a:pPr>
              <a:buFont typeface="Arial" panose="020B0604020202020204" pitchFamily="34" charset="0"/>
              <a:buChar char="•"/>
            </a:pPr>
            <a:r>
              <a:rPr lang="en-GB" sz="2000" dirty="0">
                <a:solidFill>
                  <a:srgbClr val="202124"/>
                </a:solidFill>
                <a:latin typeface="Twinkl Cursive Looped" panose="02000000000000000000" pitchFamily="2" charset="0"/>
              </a:rPr>
              <a:t>vanish</a:t>
            </a:r>
          </a:p>
          <a:p>
            <a:pPr>
              <a:buFont typeface="Arial" panose="020B0604020202020204" pitchFamily="34" charset="0"/>
              <a:buChar char="•"/>
            </a:pPr>
            <a:r>
              <a:rPr lang="en-GB" sz="2000" dirty="0">
                <a:solidFill>
                  <a:srgbClr val="202124"/>
                </a:solidFill>
                <a:latin typeface="Twinkl Cursive Looped" panose="02000000000000000000" pitchFamily="2" charset="0"/>
              </a:rPr>
              <a:t>pass from sight</a:t>
            </a:r>
          </a:p>
          <a:p>
            <a:pPr>
              <a:buFont typeface="Arial" panose="020B0604020202020204" pitchFamily="34" charset="0"/>
              <a:buChar char="•"/>
            </a:pPr>
            <a:r>
              <a:rPr lang="en-GB" sz="2000" dirty="0">
                <a:solidFill>
                  <a:srgbClr val="202124"/>
                </a:solidFill>
                <a:latin typeface="Twinkl Cursive Looped" panose="02000000000000000000" pitchFamily="2" charset="0"/>
              </a:rPr>
              <a:t>cease to be visible</a:t>
            </a:r>
          </a:p>
          <a:p>
            <a:pPr>
              <a:buFont typeface="Arial" panose="020B0604020202020204" pitchFamily="34" charset="0"/>
              <a:buChar char="•"/>
            </a:pPr>
            <a:r>
              <a:rPr lang="en-GB" sz="2000" dirty="0">
                <a:solidFill>
                  <a:srgbClr val="202124"/>
                </a:solidFill>
                <a:latin typeface="Twinkl Cursive Looped" panose="02000000000000000000" pitchFamily="2" charset="0"/>
              </a:rPr>
              <a:t>vanish from sight</a:t>
            </a:r>
          </a:p>
          <a:p>
            <a:pPr>
              <a:buFont typeface="Arial" panose="020B0604020202020204" pitchFamily="34" charset="0"/>
              <a:buChar char="•"/>
            </a:pPr>
            <a:r>
              <a:rPr lang="en-GB" sz="2000" dirty="0">
                <a:solidFill>
                  <a:srgbClr val="202124"/>
                </a:solidFill>
                <a:latin typeface="Twinkl Cursive Looped" panose="02000000000000000000" pitchFamily="2" charset="0"/>
              </a:rPr>
              <a:t>recede from view</a:t>
            </a:r>
          </a:p>
          <a:p>
            <a:pPr>
              <a:buFont typeface="Arial" panose="020B0604020202020204" pitchFamily="34" charset="0"/>
              <a:buChar char="•"/>
            </a:pPr>
            <a:r>
              <a:rPr lang="en-GB" sz="2000" dirty="0">
                <a:solidFill>
                  <a:srgbClr val="202124"/>
                </a:solidFill>
                <a:latin typeface="Twinkl Cursive Looped" panose="02000000000000000000" pitchFamily="2" charset="0"/>
              </a:rPr>
              <a:t>be lost to view/sight</a:t>
            </a:r>
          </a:p>
          <a:p>
            <a:pPr>
              <a:buFont typeface="Arial" panose="020B0604020202020204" pitchFamily="34" charset="0"/>
              <a:buChar char="•"/>
            </a:pPr>
            <a:r>
              <a:rPr lang="en-GB" sz="2000" dirty="0">
                <a:solidFill>
                  <a:srgbClr val="202124"/>
                </a:solidFill>
                <a:latin typeface="Twinkl Cursive Looped" panose="02000000000000000000" pitchFamily="2" charset="0"/>
              </a:rPr>
              <a:t>fade</a:t>
            </a:r>
          </a:p>
          <a:p>
            <a:pPr>
              <a:buFont typeface="Arial" panose="020B0604020202020204" pitchFamily="34" charset="0"/>
              <a:buChar char="•"/>
            </a:pPr>
            <a:r>
              <a:rPr lang="en-GB" sz="2000" dirty="0">
                <a:solidFill>
                  <a:srgbClr val="202124"/>
                </a:solidFill>
                <a:latin typeface="Twinkl Cursive Looped" panose="02000000000000000000" pitchFamily="2" charset="0"/>
              </a:rPr>
              <a:t>fade/melt away</a:t>
            </a:r>
          </a:p>
          <a:p>
            <a:pPr>
              <a:buFont typeface="Arial" panose="020B0604020202020204" pitchFamily="34" charset="0"/>
              <a:buChar char="•"/>
            </a:pPr>
            <a:r>
              <a:rPr lang="en-GB" sz="2000" dirty="0">
                <a:solidFill>
                  <a:srgbClr val="202124"/>
                </a:solidFill>
                <a:latin typeface="Twinkl Cursive Looped" panose="02000000000000000000" pitchFamily="2" charset="0"/>
              </a:rPr>
              <a:t>withdraw</a:t>
            </a:r>
          </a:p>
          <a:p>
            <a:pPr>
              <a:buFont typeface="Arial" panose="020B0604020202020204" pitchFamily="34" charset="0"/>
              <a:buChar char="•"/>
            </a:pPr>
            <a:r>
              <a:rPr lang="en-GB" sz="2000" dirty="0">
                <a:solidFill>
                  <a:srgbClr val="202124"/>
                </a:solidFill>
                <a:latin typeface="Twinkl Cursive Looped" panose="02000000000000000000" pitchFamily="2" charset="0"/>
              </a:rPr>
              <a:t>depart</a:t>
            </a:r>
          </a:p>
          <a:p>
            <a:pPr>
              <a:buFont typeface="Arial" panose="020B0604020202020204" pitchFamily="34" charset="0"/>
              <a:buChar char="•"/>
            </a:pPr>
            <a:r>
              <a:rPr lang="en-GB" sz="2000" dirty="0">
                <a:solidFill>
                  <a:srgbClr val="202124"/>
                </a:solidFill>
                <a:latin typeface="Twinkl Cursive Looped" panose="02000000000000000000" pitchFamily="2" charset="0"/>
              </a:rPr>
              <a:t>retire</a:t>
            </a:r>
          </a:p>
          <a:p>
            <a:pPr>
              <a:buFont typeface="Arial" panose="020B0604020202020204" pitchFamily="34" charset="0"/>
              <a:buChar char="•"/>
            </a:pPr>
            <a:endParaRPr lang="en-GB" sz="2000" dirty="0">
              <a:solidFill>
                <a:srgbClr val="202124"/>
              </a:solidFill>
              <a:latin typeface="Twinkl Cursive Looped" panose="02000000000000000000" pitchFamily="2" charset="0"/>
            </a:endParaRPr>
          </a:p>
        </p:txBody>
      </p:sp>
      <p:sp>
        <p:nvSpPr>
          <p:cNvPr id="4" name="TextBox 3">
            <a:extLst>
              <a:ext uri="{FF2B5EF4-FFF2-40B4-BE49-F238E27FC236}">
                <a16:creationId xmlns:a16="http://schemas.microsoft.com/office/drawing/2014/main" id="{19953094-289D-4624-6141-007CAEEE50D7}"/>
              </a:ext>
            </a:extLst>
          </p:cNvPr>
          <p:cNvSpPr txBox="1"/>
          <p:nvPr/>
        </p:nvSpPr>
        <p:spPr>
          <a:xfrm>
            <a:off x="5167086" y="2413337"/>
            <a:ext cx="6241142" cy="2031325"/>
          </a:xfrm>
          <a:prstGeom prst="rect">
            <a:avLst/>
          </a:prstGeom>
          <a:noFill/>
        </p:spPr>
        <p:txBody>
          <a:bodyPr wrap="square">
            <a:spAutoFit/>
          </a:bodyPr>
          <a:lstStyle/>
          <a:p>
            <a:pPr>
              <a:buFont typeface="Arial" panose="020B0604020202020204" pitchFamily="34" charset="0"/>
              <a:buChar char="•"/>
            </a:pPr>
            <a:r>
              <a:rPr lang="en-GB" sz="1800" dirty="0">
                <a:solidFill>
                  <a:srgbClr val="202124"/>
                </a:solidFill>
                <a:latin typeface="Twinkl Cursive Looped" panose="02000000000000000000" pitchFamily="2" charset="0"/>
              </a:rPr>
              <a:t>retreat</a:t>
            </a:r>
          </a:p>
          <a:p>
            <a:pPr>
              <a:buFont typeface="Arial" panose="020B0604020202020204" pitchFamily="34" charset="0"/>
              <a:buChar char="•"/>
            </a:pPr>
            <a:r>
              <a:rPr lang="en-GB" sz="1800" dirty="0">
                <a:solidFill>
                  <a:srgbClr val="202124"/>
                </a:solidFill>
                <a:latin typeface="Twinkl Cursive Looped" panose="02000000000000000000" pitchFamily="2" charset="0"/>
              </a:rPr>
              <a:t>go</a:t>
            </a:r>
          </a:p>
          <a:p>
            <a:pPr>
              <a:buFont typeface="Arial" panose="020B0604020202020204" pitchFamily="34" charset="0"/>
              <a:buChar char="•"/>
            </a:pPr>
            <a:r>
              <a:rPr lang="en-GB" sz="1800" dirty="0">
                <a:solidFill>
                  <a:srgbClr val="202124"/>
                </a:solidFill>
                <a:latin typeface="Twinkl Cursive Looped" panose="02000000000000000000" pitchFamily="2" charset="0"/>
              </a:rPr>
              <a:t>pass</a:t>
            </a:r>
          </a:p>
          <a:p>
            <a:pPr>
              <a:buFont typeface="Arial" panose="020B0604020202020204" pitchFamily="34" charset="0"/>
              <a:buChar char="•"/>
            </a:pPr>
            <a:r>
              <a:rPr lang="en-GB" sz="1800" dirty="0">
                <a:solidFill>
                  <a:srgbClr val="202124"/>
                </a:solidFill>
                <a:latin typeface="Twinkl Cursive Looped" panose="02000000000000000000" pitchFamily="2" charset="0"/>
              </a:rPr>
              <a:t>ebb</a:t>
            </a:r>
          </a:p>
          <a:p>
            <a:pPr>
              <a:buFont typeface="Arial" panose="020B0604020202020204" pitchFamily="34" charset="0"/>
              <a:buChar char="•"/>
            </a:pPr>
            <a:r>
              <a:rPr lang="en-GB" sz="1800" dirty="0">
                <a:solidFill>
                  <a:srgbClr val="202124"/>
                </a:solidFill>
                <a:latin typeface="Twinkl Cursive Looped" panose="02000000000000000000" pitchFamily="2" charset="0"/>
              </a:rPr>
              <a:t>wane</a:t>
            </a:r>
          </a:p>
          <a:p>
            <a:pPr>
              <a:buFont typeface="Arial" panose="020B0604020202020204" pitchFamily="34" charset="0"/>
              <a:buChar char="•"/>
            </a:pPr>
            <a:r>
              <a:rPr lang="en-GB" sz="1800" dirty="0">
                <a:solidFill>
                  <a:srgbClr val="202124"/>
                </a:solidFill>
                <a:latin typeface="Twinkl Cursive Looped" panose="02000000000000000000" pitchFamily="2" charset="0"/>
              </a:rPr>
              <a:t>dissipate</a:t>
            </a:r>
          </a:p>
          <a:p>
            <a:pPr>
              <a:buFont typeface="Arial" panose="020B0604020202020204" pitchFamily="34" charset="0"/>
              <a:buChar char="•"/>
            </a:pPr>
            <a:r>
              <a:rPr lang="en-GB" sz="1800" dirty="0">
                <a:solidFill>
                  <a:srgbClr val="202124"/>
                </a:solidFill>
                <a:latin typeface="Twinkl Cursive Looped" panose="02000000000000000000" pitchFamily="2" charset="0"/>
              </a:rPr>
              <a:t>be dispelled</a:t>
            </a:r>
            <a:endParaRPr lang="en-GB" dirty="0"/>
          </a:p>
        </p:txBody>
      </p:sp>
    </p:spTree>
    <p:extLst>
      <p:ext uri="{BB962C8B-B14F-4D97-AF65-F5344CB8AC3E}">
        <p14:creationId xmlns:p14="http://schemas.microsoft.com/office/powerpoint/2010/main" val="17583918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6032421"/>
          </a:xfrm>
          <a:prstGeom prst="rect">
            <a:avLst/>
          </a:prstGeom>
          <a:noFill/>
        </p:spPr>
        <p:txBody>
          <a:bodyPr wrap="square" rtlCol="0">
            <a:spAutoFit/>
          </a:bodyPr>
          <a:lstStyle/>
          <a:p>
            <a:r>
              <a:rPr lang="en-GB" sz="6600" dirty="0">
                <a:latin typeface="Twinkl Cursive Looped" panose="02000000000000000000" pitchFamily="2" charset="0"/>
              </a:rPr>
              <a:t>Words linked to important…</a:t>
            </a:r>
          </a:p>
          <a:p>
            <a:pPr>
              <a:buFont typeface="Arial" panose="020B0604020202020204" pitchFamily="34" charset="0"/>
              <a:buChar char="•"/>
            </a:pPr>
            <a:r>
              <a:rPr lang="en-GB" sz="2000" dirty="0">
                <a:latin typeface="Twinkl Cursive Looped" panose="02000000000000000000" pitchFamily="2" charset="0"/>
              </a:rPr>
              <a:t> main</a:t>
            </a:r>
          </a:p>
          <a:p>
            <a:pPr>
              <a:buFont typeface="Arial" panose="020B0604020202020204" pitchFamily="34" charset="0"/>
              <a:buChar char="•"/>
            </a:pPr>
            <a:r>
              <a:rPr lang="en-GB" sz="2000" dirty="0">
                <a:latin typeface="Twinkl Cursive Looped" panose="02000000000000000000" pitchFamily="2" charset="0"/>
              </a:rPr>
              <a:t>chief</a:t>
            </a:r>
          </a:p>
          <a:p>
            <a:pPr>
              <a:buFont typeface="Arial" panose="020B0604020202020204" pitchFamily="34" charset="0"/>
              <a:buChar char="•"/>
            </a:pPr>
            <a:r>
              <a:rPr lang="en-GB" sz="2000" dirty="0">
                <a:latin typeface="Twinkl Cursive Looped" panose="02000000000000000000" pitchFamily="2" charset="0"/>
              </a:rPr>
              <a:t>principal</a:t>
            </a:r>
          </a:p>
          <a:p>
            <a:pPr>
              <a:buFont typeface="Arial" panose="020B0604020202020204" pitchFamily="34" charset="0"/>
              <a:buChar char="•"/>
            </a:pPr>
            <a:r>
              <a:rPr lang="en-GB" sz="2000" dirty="0">
                <a:latin typeface="Twinkl Cursive Looped" panose="02000000000000000000" pitchFamily="2" charset="0"/>
              </a:rPr>
              <a:t>key</a:t>
            </a:r>
          </a:p>
          <a:p>
            <a:pPr>
              <a:buFont typeface="Arial" panose="020B0604020202020204" pitchFamily="34" charset="0"/>
              <a:buChar char="•"/>
            </a:pPr>
            <a:r>
              <a:rPr lang="en-GB" sz="2000" dirty="0">
                <a:latin typeface="Twinkl Cursive Looped" panose="02000000000000000000" pitchFamily="2" charset="0"/>
              </a:rPr>
              <a:t>major</a:t>
            </a:r>
          </a:p>
          <a:p>
            <a:pPr>
              <a:buFont typeface="Arial" panose="020B0604020202020204" pitchFamily="34" charset="0"/>
              <a:buChar char="•"/>
            </a:pPr>
            <a:r>
              <a:rPr lang="en-GB" sz="2000" dirty="0">
                <a:latin typeface="Twinkl Cursive Looped" panose="02000000000000000000" pitchFamily="2" charset="0"/>
              </a:rPr>
              <a:t>salient</a:t>
            </a:r>
          </a:p>
          <a:p>
            <a:pPr>
              <a:buFont typeface="Arial" panose="020B0604020202020204" pitchFamily="34" charset="0"/>
              <a:buChar char="•"/>
            </a:pPr>
            <a:r>
              <a:rPr lang="en-GB" sz="2000" dirty="0">
                <a:latin typeface="Twinkl Cursive Looped" panose="02000000000000000000" pitchFamily="2" charset="0"/>
              </a:rPr>
              <a:t>prime</a:t>
            </a:r>
          </a:p>
          <a:p>
            <a:pPr>
              <a:buFont typeface="Arial" panose="020B0604020202020204" pitchFamily="34" charset="0"/>
              <a:buChar char="•"/>
            </a:pPr>
            <a:r>
              <a:rPr lang="en-GB" sz="2000" dirty="0">
                <a:latin typeface="Twinkl Cursive Looped" panose="02000000000000000000" pitchFamily="2" charset="0"/>
              </a:rPr>
              <a:t>dominant</a:t>
            </a:r>
          </a:p>
          <a:p>
            <a:pPr>
              <a:buFont typeface="Arial" panose="020B0604020202020204" pitchFamily="34" charset="0"/>
              <a:buChar char="•"/>
            </a:pPr>
            <a:r>
              <a:rPr lang="en-GB" sz="2000" dirty="0">
                <a:latin typeface="Twinkl Cursive Looped" panose="02000000000000000000" pitchFamily="2" charset="0"/>
              </a:rPr>
              <a:t>foremost</a:t>
            </a:r>
          </a:p>
          <a:p>
            <a:pPr>
              <a:buFont typeface="Arial" panose="020B0604020202020204" pitchFamily="34" charset="0"/>
              <a:buChar char="•"/>
            </a:pPr>
            <a:r>
              <a:rPr lang="en-GB" sz="2000" dirty="0">
                <a:latin typeface="Twinkl Cursive Looped" panose="02000000000000000000" pitchFamily="2" charset="0"/>
              </a:rPr>
              <a:t>supreme</a:t>
            </a:r>
          </a:p>
          <a:p>
            <a:pPr>
              <a:buFont typeface="Arial" panose="020B0604020202020204" pitchFamily="34" charset="0"/>
              <a:buChar char="•"/>
            </a:pPr>
            <a:r>
              <a:rPr lang="en-GB" sz="2000" dirty="0">
                <a:latin typeface="Twinkl Cursive Looped" panose="02000000000000000000" pitchFamily="2" charset="0"/>
              </a:rPr>
              <a:t>predominant</a:t>
            </a:r>
          </a:p>
          <a:p>
            <a:pPr>
              <a:buFont typeface="Arial" panose="020B0604020202020204" pitchFamily="34" charset="0"/>
              <a:buChar char="•"/>
            </a:pPr>
            <a:r>
              <a:rPr lang="en-GB" sz="2000" dirty="0">
                <a:latin typeface="Twinkl Cursive Looped" panose="02000000000000000000" pitchFamily="2" charset="0"/>
              </a:rPr>
              <a:t>paramount</a:t>
            </a:r>
          </a:p>
          <a:p>
            <a:pPr>
              <a:buFont typeface="Arial" panose="020B0604020202020204" pitchFamily="34" charset="0"/>
              <a:buChar char="•"/>
            </a:pPr>
            <a:r>
              <a:rPr lang="en-GB" sz="2000" dirty="0">
                <a:latin typeface="Twinkl Cursive Looped" panose="02000000000000000000" pitchFamily="2" charset="0"/>
              </a:rPr>
              <a:t>overriding</a:t>
            </a:r>
          </a:p>
          <a:p>
            <a:pPr>
              <a:buFont typeface="Arial" panose="020B0604020202020204" pitchFamily="34" charset="0"/>
              <a:buChar char="•"/>
            </a:pPr>
            <a:r>
              <a:rPr lang="en-GB" sz="2000" dirty="0">
                <a:latin typeface="Twinkl Cursive Looped" panose="02000000000000000000" pitchFamily="2" charset="0"/>
              </a:rPr>
              <a:t>cardinal</a:t>
            </a:r>
          </a:p>
          <a:p>
            <a:pPr>
              <a:buFont typeface="Arial" panose="020B0604020202020204" pitchFamily="34" charset="0"/>
              <a:buChar char="•"/>
            </a:pPr>
            <a:r>
              <a:rPr lang="en-GB" sz="2000" dirty="0">
                <a:latin typeface="Twinkl Cursive Looped" panose="02000000000000000000" pitchFamily="2" charset="0"/>
              </a:rPr>
              <a:t>crucial</a:t>
            </a:r>
          </a:p>
          <a:p>
            <a:pPr>
              <a:buFont typeface="Arial" panose="020B0604020202020204" pitchFamily="34" charset="0"/>
              <a:buChar char="•"/>
            </a:pPr>
            <a:r>
              <a:rPr lang="en-GB" sz="2000" dirty="0">
                <a:latin typeface="Twinkl Cursive Looped" panose="02000000000000000000" pitchFamily="2" charset="0"/>
              </a:rPr>
              <a:t>vital</a:t>
            </a:r>
          </a:p>
        </p:txBody>
      </p:sp>
      <p:sp>
        <p:nvSpPr>
          <p:cNvPr id="4" name="TextBox 3">
            <a:extLst>
              <a:ext uri="{FF2B5EF4-FFF2-40B4-BE49-F238E27FC236}">
                <a16:creationId xmlns:a16="http://schemas.microsoft.com/office/drawing/2014/main" id="{04ADD78F-9684-FF20-7ECB-654CA2C23136}"/>
              </a:ext>
            </a:extLst>
          </p:cNvPr>
          <p:cNvSpPr txBox="1"/>
          <p:nvPr/>
        </p:nvSpPr>
        <p:spPr>
          <a:xfrm>
            <a:off x="3581401" y="1456629"/>
            <a:ext cx="6204856"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indispensable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critical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essential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significant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urgent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central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fundamental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basic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number-one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of value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valuable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valued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useful</a:t>
            </a:r>
          </a:p>
        </p:txBody>
      </p:sp>
      <p:sp>
        <p:nvSpPr>
          <p:cNvPr id="6" name="TextBox 5">
            <a:extLst>
              <a:ext uri="{FF2B5EF4-FFF2-40B4-BE49-F238E27FC236}">
                <a16:creationId xmlns:a16="http://schemas.microsoft.com/office/drawing/2014/main" id="{166DDF97-40C4-579A-8F14-9E26AE81E0AC}"/>
              </a:ext>
            </a:extLst>
          </p:cNvPr>
          <p:cNvSpPr txBox="1"/>
          <p:nvPr/>
        </p:nvSpPr>
        <p:spPr>
          <a:xfrm>
            <a:off x="7108372" y="1690062"/>
            <a:ext cx="6204856"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of 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beneficial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necessary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of the essence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of concern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of interest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relevant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pertinent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material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germane</a:t>
            </a:r>
            <a:endParaRPr lang="en-GB" dirty="0"/>
          </a:p>
        </p:txBody>
      </p:sp>
    </p:spTree>
    <p:extLst>
      <p:ext uri="{BB962C8B-B14F-4D97-AF65-F5344CB8AC3E}">
        <p14:creationId xmlns:p14="http://schemas.microsoft.com/office/powerpoint/2010/main" val="402801683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647426"/>
          </a:xfrm>
          <a:prstGeom prst="rect">
            <a:avLst/>
          </a:prstGeom>
          <a:noFill/>
        </p:spPr>
        <p:txBody>
          <a:bodyPr wrap="square" rtlCol="0">
            <a:spAutoFit/>
          </a:bodyPr>
          <a:lstStyle/>
          <a:p>
            <a:r>
              <a:rPr lang="en-GB" sz="4800" dirty="0">
                <a:latin typeface="Twinkl Cursive Looped" panose="02000000000000000000" pitchFamily="2" charset="0"/>
              </a:rPr>
              <a:t>Common errors with disappear and important:</a:t>
            </a:r>
          </a:p>
          <a:p>
            <a:pPr>
              <a:buFont typeface="Arial" panose="020B0604020202020204" pitchFamily="34" charset="0"/>
              <a:buChar char="•"/>
            </a:pPr>
            <a:r>
              <a:rPr lang="en-GB" sz="4000" dirty="0">
                <a:latin typeface="Twinkl Cursive Looped" panose="02000000000000000000" pitchFamily="2" charset="0"/>
              </a:rPr>
              <a:t>disappear</a:t>
            </a:r>
          </a:p>
          <a:p>
            <a:r>
              <a:rPr lang="en-GB" sz="4000" dirty="0">
                <a:latin typeface="Twinkl Cursive Looped" panose="02000000000000000000" pitchFamily="2" charset="0"/>
              </a:rPr>
              <a:t>dis as prefix, not Diss, short vowel for a in appear (double consonant) - </a:t>
            </a:r>
            <a:r>
              <a:rPr lang="en-GB" sz="4000" b="1" dirty="0">
                <a:latin typeface="Twinkl Cursive Looped" panose="02000000000000000000" pitchFamily="2" charset="0"/>
              </a:rPr>
              <a:t>disappear</a:t>
            </a:r>
            <a:endParaRPr lang="en-GB" sz="4000" dirty="0">
              <a:latin typeface="Twinkl Cursive Looped" panose="02000000000000000000" pitchFamily="2" charset="0"/>
            </a:endParaRPr>
          </a:p>
          <a:p>
            <a:pPr>
              <a:buFont typeface="Arial" panose="020B0604020202020204" pitchFamily="34" charset="0"/>
              <a:buChar char="•"/>
            </a:pPr>
            <a:r>
              <a:rPr lang="en-GB" sz="4000" dirty="0">
                <a:latin typeface="Twinkl Cursive Looped" panose="02000000000000000000" pitchFamily="2" charset="0"/>
              </a:rPr>
              <a:t>important</a:t>
            </a:r>
          </a:p>
          <a:p>
            <a:r>
              <a:rPr lang="en-GB" sz="4000" dirty="0">
                <a:latin typeface="Twinkl Cursive Looped" panose="02000000000000000000" pitchFamily="2" charset="0"/>
              </a:rPr>
              <a:t>Prefix </a:t>
            </a:r>
            <a:r>
              <a:rPr lang="en-GB" sz="4000" dirty="0" err="1">
                <a:latin typeface="Twinkl Cursive Looped" panose="02000000000000000000" pitchFamily="2" charset="0"/>
              </a:rPr>
              <a:t>im</a:t>
            </a:r>
            <a:r>
              <a:rPr lang="en-GB" sz="4000" dirty="0">
                <a:latin typeface="Twinkl Cursive Looped" panose="02000000000000000000" pitchFamily="2" charset="0"/>
              </a:rPr>
              <a:t> not in and –ant not –</a:t>
            </a:r>
            <a:r>
              <a:rPr lang="en-GB" sz="4000" dirty="0" err="1">
                <a:latin typeface="Twinkl Cursive Looped" panose="02000000000000000000" pitchFamily="2" charset="0"/>
              </a:rPr>
              <a:t>ent</a:t>
            </a:r>
            <a:r>
              <a:rPr lang="en-GB" sz="4000" dirty="0">
                <a:latin typeface="Twinkl Cursive Looped" panose="02000000000000000000" pitchFamily="2" charset="0"/>
              </a:rPr>
              <a:t> - </a:t>
            </a:r>
            <a:r>
              <a:rPr lang="en-GB" sz="4000" b="1" dirty="0">
                <a:latin typeface="Twinkl Cursive Looped" panose="02000000000000000000" pitchFamily="2" charset="0"/>
              </a:rPr>
              <a:t>important</a:t>
            </a:r>
          </a:p>
        </p:txBody>
      </p:sp>
    </p:spTree>
    <p:extLst>
      <p:ext uri="{BB962C8B-B14F-4D97-AF65-F5344CB8AC3E}">
        <p14:creationId xmlns:p14="http://schemas.microsoft.com/office/powerpoint/2010/main" val="4152187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solve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219700" y="3624943"/>
            <a:ext cx="1790699"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2057B13-912F-DCA9-0D07-7F822B0E025A}"/>
              </a:ext>
            </a:extLst>
          </p:cNvPr>
          <p:cNvPicPr>
            <a:picLocks noChangeAspect="1"/>
          </p:cNvPicPr>
          <p:nvPr/>
        </p:nvPicPr>
        <p:blipFill>
          <a:blip r:embed="rId2"/>
          <a:stretch>
            <a:fillRect/>
          </a:stretch>
        </p:blipFill>
        <p:spPr>
          <a:xfrm>
            <a:off x="211507" y="81029"/>
            <a:ext cx="2800350" cy="1628775"/>
          </a:xfrm>
          <a:prstGeom prst="rect">
            <a:avLst/>
          </a:prstGeom>
        </p:spPr>
      </p:pic>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5 -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solution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844956" y="3723357"/>
            <a:ext cx="96075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6666552-5F40-1ACD-674F-B0C702E8EAF5}"/>
              </a:ext>
            </a:extLst>
          </p:cNvPr>
          <p:cNvPicPr>
            <a:picLocks noChangeAspect="1"/>
          </p:cNvPicPr>
          <p:nvPr/>
        </p:nvPicPr>
        <p:blipFill rotWithShape="1">
          <a:blip r:embed="rId2"/>
          <a:srcRect b="19818"/>
          <a:stretch/>
        </p:blipFill>
        <p:spPr>
          <a:xfrm>
            <a:off x="354012" y="695819"/>
            <a:ext cx="2466975" cy="1481650"/>
          </a:xfrm>
          <a:prstGeom prst="rect">
            <a:avLst/>
          </a:prstGeom>
        </p:spPr>
      </p:pic>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soluble</a:t>
            </a:r>
            <a:r>
              <a:rPr lang="en-GB" dirty="0" err="1">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788771" y="3628572"/>
            <a:ext cx="889348"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Which materials dissolve in water? - BBC Bitesize">
            <a:extLst>
              <a:ext uri="{FF2B5EF4-FFF2-40B4-BE49-F238E27FC236}">
                <a16:creationId xmlns:a16="http://schemas.microsoft.com/office/drawing/2014/main" id="{6CB4A51C-F883-0CC5-4A2E-B4A1AD8CF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30195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48525"/>
            <a:ext cx="10515600" cy="222143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means of solving a problem or dealing with a difficult situation.</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 name="Picture 3">
            <a:extLst>
              <a:ext uri="{FF2B5EF4-FFF2-40B4-BE49-F238E27FC236}">
                <a16:creationId xmlns:a16="http://schemas.microsoft.com/office/drawing/2014/main" id="{5E57BF62-2FCB-4ED7-A743-5B24D67E937A}"/>
              </a:ext>
            </a:extLst>
          </p:cNvPr>
          <p:cNvPicPr>
            <a:picLocks noChangeAspect="1"/>
          </p:cNvPicPr>
          <p:nvPr/>
        </p:nvPicPr>
        <p:blipFill rotWithShape="1">
          <a:blip r:embed="rId2"/>
          <a:srcRect l="13890" r="17273" b="15122"/>
          <a:stretch/>
        </p:blipFill>
        <p:spPr>
          <a:xfrm>
            <a:off x="566057" y="332962"/>
            <a:ext cx="1698171" cy="1568410"/>
          </a:xfrm>
          <a:prstGeom prst="rect">
            <a:avLst/>
          </a:prstGeom>
        </p:spPr>
      </p:pic>
      <p:sp>
        <p:nvSpPr>
          <p:cNvPr id="7" name="TextBox 6">
            <a:extLst>
              <a:ext uri="{FF2B5EF4-FFF2-40B4-BE49-F238E27FC236}">
                <a16:creationId xmlns:a16="http://schemas.microsoft.com/office/drawing/2014/main" id="{25CD91A6-72D9-D98F-38FD-AAB8E60D5C8D}"/>
              </a:ext>
            </a:extLst>
          </p:cNvPr>
          <p:cNvSpPr txBox="1"/>
          <p:nvPr/>
        </p:nvSpPr>
        <p:spPr>
          <a:xfrm>
            <a:off x="4412343" y="464361"/>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solution</a:t>
            </a:r>
            <a:endParaRPr lang="en-GB" dirty="0"/>
          </a:p>
        </p:txBody>
      </p:sp>
      <p:sp>
        <p:nvSpPr>
          <p:cNvPr id="9" name="TextBox 8">
            <a:extLst>
              <a:ext uri="{FF2B5EF4-FFF2-40B4-BE49-F238E27FC236}">
                <a16:creationId xmlns:a16="http://schemas.microsoft.com/office/drawing/2014/main" id="{31100D97-C357-8340-9306-279E0B685EB3}"/>
              </a:ext>
            </a:extLst>
          </p:cNvPr>
          <p:cNvSpPr txBox="1"/>
          <p:nvPr/>
        </p:nvSpPr>
        <p:spPr>
          <a:xfrm>
            <a:off x="4412343" y="1938954"/>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67864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38803"/>
            <a:ext cx="12192000" cy="1719197"/>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find an answer to, explanation for, or means of effectively dealing with (a problem or mystery).</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8" name="Picture 7">
            <a:extLst>
              <a:ext uri="{FF2B5EF4-FFF2-40B4-BE49-F238E27FC236}">
                <a16:creationId xmlns:a16="http://schemas.microsoft.com/office/drawing/2014/main" id="{E03C900D-9A69-4E24-8070-221ACC052B9E}"/>
              </a:ext>
            </a:extLst>
          </p:cNvPr>
          <p:cNvPicPr>
            <a:picLocks noChangeAspect="1"/>
          </p:cNvPicPr>
          <p:nvPr/>
        </p:nvPicPr>
        <p:blipFill>
          <a:blip r:embed="rId2"/>
          <a:stretch>
            <a:fillRect/>
          </a:stretch>
        </p:blipFill>
        <p:spPr>
          <a:xfrm>
            <a:off x="358775" y="454232"/>
            <a:ext cx="2800350" cy="1628775"/>
          </a:xfrm>
          <a:prstGeom prst="rect">
            <a:avLst/>
          </a:prstGeom>
        </p:spPr>
      </p:pic>
      <p:sp>
        <p:nvSpPr>
          <p:cNvPr id="5" name="TextBox 4">
            <a:extLst>
              <a:ext uri="{FF2B5EF4-FFF2-40B4-BE49-F238E27FC236}">
                <a16:creationId xmlns:a16="http://schemas.microsoft.com/office/drawing/2014/main" id="{B657B6F1-AA46-499D-E75E-55609040B70D}"/>
              </a:ext>
            </a:extLst>
          </p:cNvPr>
          <p:cNvSpPr txBox="1"/>
          <p:nvPr/>
        </p:nvSpPr>
        <p:spPr>
          <a:xfrm>
            <a:off x="4702629" y="240962"/>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solve</a:t>
            </a:r>
            <a:endParaRPr lang="en-GB" dirty="0"/>
          </a:p>
        </p:txBody>
      </p:sp>
      <p:sp>
        <p:nvSpPr>
          <p:cNvPr id="9" name="TextBox 8">
            <a:extLst>
              <a:ext uri="{FF2B5EF4-FFF2-40B4-BE49-F238E27FC236}">
                <a16:creationId xmlns:a16="http://schemas.microsoft.com/office/drawing/2014/main" id="{86CF26FA-2CA6-176C-FFC3-7CAE4C3D3D06}"/>
              </a:ext>
            </a:extLst>
          </p:cNvPr>
          <p:cNvSpPr txBox="1"/>
          <p:nvPr/>
        </p:nvSpPr>
        <p:spPr>
          <a:xfrm>
            <a:off x="4702629" y="1873027"/>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8152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487225"/>
            <a:ext cx="12192000" cy="33707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(of a substance) able to be dissolved, especially in water.</a:t>
            </a:r>
            <a:br>
              <a:rPr lang="en-GB" dirty="0">
                <a:latin typeface="Twinkl Cursive Looped" panose="02000000000000000000" pitchFamily="2" charset="0"/>
              </a:rPr>
            </a:br>
            <a:r>
              <a:rPr lang="en-GB" dirty="0">
                <a:latin typeface="Twinkl Cursive Looped" panose="02000000000000000000" pitchFamily="2" charset="0"/>
              </a:rPr>
              <a:t>(of a problem) able to be solved.</a:t>
            </a:r>
            <a:endParaRPr lang="en-GB" i="1" dirty="0">
              <a:latin typeface="Twinkl Cursive Looped" panose="02000000000000000000" pitchFamily="2" charset="0"/>
            </a:endParaRPr>
          </a:p>
        </p:txBody>
      </p:sp>
      <p:pic>
        <p:nvPicPr>
          <p:cNvPr id="7172" name="Picture 4" descr="Which materials dissolve in water? - BBC Bitesize">
            <a:extLst>
              <a:ext uri="{FF2B5EF4-FFF2-40B4-BE49-F238E27FC236}">
                <a16:creationId xmlns:a16="http://schemas.microsoft.com/office/drawing/2014/main" id="{259BE9DD-4C85-4740-902B-6C8CD8EF6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301953"/>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1D2878-7783-19D6-C4AF-1814244428C2}"/>
              </a:ext>
            </a:extLst>
          </p:cNvPr>
          <p:cNvSpPr txBox="1"/>
          <p:nvPr/>
        </p:nvSpPr>
        <p:spPr>
          <a:xfrm>
            <a:off x="4441372" y="301953"/>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s</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oluble</a:t>
            </a:r>
            <a:endParaRPr lang="en-GB" dirty="0"/>
          </a:p>
        </p:txBody>
      </p:sp>
      <p:sp>
        <p:nvSpPr>
          <p:cNvPr id="7" name="TextBox 6">
            <a:extLst>
              <a:ext uri="{FF2B5EF4-FFF2-40B4-BE49-F238E27FC236}">
                <a16:creationId xmlns:a16="http://schemas.microsoft.com/office/drawing/2014/main" id="{DE78489B-B784-622F-0226-5DE5BF981753}"/>
              </a:ext>
            </a:extLst>
          </p:cNvPr>
          <p:cNvSpPr txBox="1"/>
          <p:nvPr/>
        </p:nvSpPr>
        <p:spPr>
          <a:xfrm>
            <a:off x="3976914" y="1480624"/>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90108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8381" y="2243364"/>
            <a:ext cx="10515600" cy="1719197"/>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worked as a team to solve the mystery.</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4" name="Title 1">
            <a:extLst>
              <a:ext uri="{FF2B5EF4-FFF2-40B4-BE49-F238E27FC236}">
                <a16:creationId xmlns:a16="http://schemas.microsoft.com/office/drawing/2014/main" id="{922636A4-AA57-4452-6BC7-838BD678AAE3}"/>
              </a:ext>
            </a:extLst>
          </p:cNvPr>
          <p:cNvSpPr txBox="1">
            <a:spLocks/>
          </p:cNvSpPr>
          <p:nvPr/>
        </p:nvSpPr>
        <p:spPr>
          <a:xfrm>
            <a:off x="8244114" y="2312387"/>
            <a:ext cx="1889124"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55685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09662" y="961738"/>
            <a:ext cx="10515600" cy="28246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Finally, we have found a solution to this problem.</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5" name="Title 1">
            <a:extLst>
              <a:ext uri="{FF2B5EF4-FFF2-40B4-BE49-F238E27FC236}">
                <a16:creationId xmlns:a16="http://schemas.microsoft.com/office/drawing/2014/main" id="{803E3B1B-7664-1CAA-DDCC-361261CE7E9F}"/>
              </a:ext>
            </a:extLst>
          </p:cNvPr>
          <p:cNvSpPr txBox="1">
            <a:spLocks/>
          </p:cNvSpPr>
          <p:nvPr/>
        </p:nvSpPr>
        <p:spPr>
          <a:xfrm>
            <a:off x="9013371" y="2211390"/>
            <a:ext cx="2611891"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83860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106881"/>
            <a:ext cx="10515600" cy="3370775"/>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Her experiment showed that salt is soluble in water.</a:t>
            </a:r>
            <a:endParaRPr lang="en-GB" i="1" dirty="0">
              <a:latin typeface="Twinkl Cursive Looped" panose="02000000000000000000" pitchFamily="2" charset="0"/>
            </a:endParaRPr>
          </a:p>
        </p:txBody>
      </p:sp>
      <p:sp>
        <p:nvSpPr>
          <p:cNvPr id="4" name="Title 1">
            <a:extLst>
              <a:ext uri="{FF2B5EF4-FFF2-40B4-BE49-F238E27FC236}">
                <a16:creationId xmlns:a16="http://schemas.microsoft.com/office/drawing/2014/main" id="{84BE20B2-5C5A-9E3C-39E6-62D45DAAE2A3}"/>
              </a:ext>
            </a:extLst>
          </p:cNvPr>
          <p:cNvSpPr txBox="1">
            <a:spLocks/>
          </p:cNvSpPr>
          <p:nvPr/>
        </p:nvSpPr>
        <p:spPr>
          <a:xfrm>
            <a:off x="4383313" y="3607251"/>
            <a:ext cx="2608943" cy="87040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40971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7977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cease to be visible</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C426BBB4-33ED-4244-8DB3-265BB62BCD37}"/>
              </a:ext>
            </a:extLst>
          </p:cNvPr>
          <p:cNvPicPr>
            <a:picLocks noChangeAspect="1"/>
          </p:cNvPicPr>
          <p:nvPr/>
        </p:nvPicPr>
        <p:blipFill rotWithShape="1">
          <a:blip r:embed="rId2"/>
          <a:srcRect b="6414"/>
          <a:stretch/>
        </p:blipFill>
        <p:spPr>
          <a:xfrm>
            <a:off x="309108" y="371475"/>
            <a:ext cx="2828925" cy="1515382"/>
          </a:xfrm>
          <a:prstGeom prst="rect">
            <a:avLst/>
          </a:prstGeom>
        </p:spPr>
      </p:pic>
      <p:sp>
        <p:nvSpPr>
          <p:cNvPr id="5" name="TextBox 4">
            <a:extLst>
              <a:ext uri="{FF2B5EF4-FFF2-40B4-BE49-F238E27FC236}">
                <a16:creationId xmlns:a16="http://schemas.microsoft.com/office/drawing/2014/main" id="{5A06CE06-7C4C-9423-4BA5-DA9E30B98492}"/>
              </a:ext>
            </a:extLst>
          </p:cNvPr>
          <p:cNvSpPr txBox="1"/>
          <p:nvPr/>
        </p:nvSpPr>
        <p:spPr>
          <a:xfrm>
            <a:off x="3889828" y="37147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disappear</a:t>
            </a:r>
            <a:endParaRPr lang="en-GB" dirty="0"/>
          </a:p>
        </p:txBody>
      </p:sp>
      <p:sp>
        <p:nvSpPr>
          <p:cNvPr id="7" name="TextBox 6">
            <a:extLst>
              <a:ext uri="{FF2B5EF4-FFF2-40B4-BE49-F238E27FC236}">
                <a16:creationId xmlns:a16="http://schemas.microsoft.com/office/drawing/2014/main" id="{9ED61B45-B07D-9396-205D-999CD5D54E63}"/>
              </a:ext>
            </a:extLst>
          </p:cNvPr>
          <p:cNvSpPr txBox="1"/>
          <p:nvPr/>
        </p:nvSpPr>
        <p:spPr>
          <a:xfrm>
            <a:off x="4644571" y="3164394"/>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42949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E6EE79-9773-4B92-9871-C9899DD7FADD}"/>
              </a:ext>
            </a:extLst>
          </p:cNvPr>
          <p:cNvPicPr>
            <a:picLocks noChangeAspect="1"/>
          </p:cNvPicPr>
          <p:nvPr/>
        </p:nvPicPr>
        <p:blipFill rotWithShape="1">
          <a:blip r:embed="rId3"/>
          <a:srcRect l="33718" t="17648" r="33148" b="6960"/>
          <a:stretch/>
        </p:blipFill>
        <p:spPr>
          <a:xfrm>
            <a:off x="1926039" y="393699"/>
            <a:ext cx="7710986" cy="6372643"/>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small mouse ran to disappear from the cat.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41E04E8-6060-87B7-9E4E-326EFC3F9C55}"/>
              </a:ext>
            </a:extLst>
          </p:cNvPr>
          <p:cNvSpPr txBox="1">
            <a:spLocks/>
          </p:cNvSpPr>
          <p:nvPr/>
        </p:nvSpPr>
        <p:spPr>
          <a:xfrm>
            <a:off x="8159750" y="3033712"/>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7511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800" y="4148198"/>
            <a:ext cx="12090400" cy="2380342"/>
          </a:xfrm>
        </p:spPr>
        <p:txBody>
          <a:bodyPr>
            <a:normAutofit/>
          </a:bodyPr>
          <a:lstStyle/>
          <a:p>
            <a:pPr algn="ctr"/>
            <a:r>
              <a:rPr lang="en-GB" dirty="0">
                <a:latin typeface="Twinkl Cursive Looped" panose="02000000000000000000" pitchFamily="2" charset="0"/>
              </a:rPr>
              <a:t>Definition -of great significance or value</a:t>
            </a:r>
            <a:endParaRPr lang="en-GB" i="1" dirty="0"/>
          </a:p>
        </p:txBody>
      </p:sp>
      <p:pic>
        <p:nvPicPr>
          <p:cNvPr id="3" name="Picture 2">
            <a:extLst>
              <a:ext uri="{FF2B5EF4-FFF2-40B4-BE49-F238E27FC236}">
                <a16:creationId xmlns:a16="http://schemas.microsoft.com/office/drawing/2014/main" id="{2BAE8DC0-F23D-4412-A815-DB874DC13970}"/>
              </a:ext>
            </a:extLst>
          </p:cNvPr>
          <p:cNvPicPr>
            <a:picLocks noChangeAspect="1"/>
          </p:cNvPicPr>
          <p:nvPr/>
        </p:nvPicPr>
        <p:blipFill rotWithShape="1">
          <a:blip r:embed="rId2"/>
          <a:srcRect b="10762"/>
          <a:stretch/>
        </p:blipFill>
        <p:spPr>
          <a:xfrm>
            <a:off x="452664" y="390071"/>
            <a:ext cx="2400300" cy="1699986"/>
          </a:xfrm>
          <a:prstGeom prst="rect">
            <a:avLst/>
          </a:prstGeom>
        </p:spPr>
      </p:pic>
      <p:sp>
        <p:nvSpPr>
          <p:cNvPr id="5" name="TextBox 4">
            <a:extLst>
              <a:ext uri="{FF2B5EF4-FFF2-40B4-BE49-F238E27FC236}">
                <a16:creationId xmlns:a16="http://schemas.microsoft.com/office/drawing/2014/main" id="{AFC652C7-5B6A-9DFE-3DCA-0681DEEB3A7D}"/>
              </a:ext>
            </a:extLst>
          </p:cNvPr>
          <p:cNvSpPr txBox="1"/>
          <p:nvPr/>
        </p:nvSpPr>
        <p:spPr>
          <a:xfrm>
            <a:off x="4281715" y="32946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important</a:t>
            </a:r>
            <a:endParaRPr lang="en-GB" dirty="0"/>
          </a:p>
        </p:txBody>
      </p:sp>
      <p:sp>
        <p:nvSpPr>
          <p:cNvPr id="7" name="TextBox 6">
            <a:extLst>
              <a:ext uri="{FF2B5EF4-FFF2-40B4-BE49-F238E27FC236}">
                <a16:creationId xmlns:a16="http://schemas.microsoft.com/office/drawing/2014/main" id="{C5FFAB53-B790-5666-CC12-BF86768A5389}"/>
              </a:ext>
            </a:extLst>
          </p:cNvPr>
          <p:cNvSpPr txBox="1"/>
          <p:nvPr/>
        </p:nvSpPr>
        <p:spPr>
          <a:xfrm>
            <a:off x="4415064" y="2387768"/>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19988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Sally had a very important meeting to attend at 10 o’clock.</a:t>
            </a:r>
            <a:endParaRPr lang="en-GB" i="1" dirty="0"/>
          </a:p>
        </p:txBody>
      </p:sp>
      <p:sp>
        <p:nvSpPr>
          <p:cNvPr id="3" name="Title 1">
            <a:extLst>
              <a:ext uri="{FF2B5EF4-FFF2-40B4-BE49-F238E27FC236}">
                <a16:creationId xmlns:a16="http://schemas.microsoft.com/office/drawing/2014/main" id="{3BAB3470-68E0-ACED-6BC7-4BA34EC71F3D}"/>
              </a:ext>
            </a:extLst>
          </p:cNvPr>
          <p:cNvSpPr txBox="1">
            <a:spLocks/>
          </p:cNvSpPr>
          <p:nvPr/>
        </p:nvSpPr>
        <p:spPr>
          <a:xfrm>
            <a:off x="7304313" y="2656114"/>
            <a:ext cx="3436257" cy="77288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78592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solution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dissolved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disappeared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important issue was solved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a:t>
            </a:r>
            <a:r>
              <a:rPr lang="en-GB" sz="2400" dirty="0">
                <a:solidFill>
                  <a:srgbClr val="333333"/>
                </a:solidFill>
                <a:highlight>
                  <a:srgbClr val="FFFF00"/>
                </a:highlight>
                <a:latin typeface="Twinkl Cursive Looped" panose="02000000000000000000" pitchFamily="2" charset="0"/>
              </a:rPr>
              <a:t>solution</a:t>
            </a:r>
            <a:r>
              <a:rPr lang="en-GB" sz="2400" dirty="0">
                <a:solidFill>
                  <a:srgbClr val="333333"/>
                </a:solidFill>
                <a:latin typeface="Twinkl Cursive Looped" panose="02000000000000000000" pitchFamily="2" charset="0"/>
              </a:rPr>
              <a:t>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a:t>
            </a:r>
            <a:r>
              <a:rPr lang="en-GB" sz="2400" dirty="0">
                <a:solidFill>
                  <a:srgbClr val="333333"/>
                </a:solidFill>
                <a:highlight>
                  <a:srgbClr val="FFFF00"/>
                </a:highlight>
                <a:latin typeface="Twinkl Cursive Looped" panose="02000000000000000000" pitchFamily="2" charset="0"/>
              </a:rPr>
              <a:t>dissolved</a:t>
            </a:r>
            <a:r>
              <a:rPr lang="en-GB" sz="2400" dirty="0">
                <a:solidFill>
                  <a:srgbClr val="333333"/>
                </a:solidFill>
                <a:latin typeface="Twinkl Cursive Looped" panose="02000000000000000000" pitchFamily="2" charset="0"/>
              </a:rPr>
              <a:t>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a:t>
            </a:r>
            <a:r>
              <a:rPr lang="en-GB" sz="2400" dirty="0">
                <a:solidFill>
                  <a:srgbClr val="333333"/>
                </a:solidFill>
                <a:highlight>
                  <a:srgbClr val="FFFF00"/>
                </a:highlight>
                <a:latin typeface="Twinkl Cursive Looped" panose="02000000000000000000" pitchFamily="2" charset="0"/>
              </a:rPr>
              <a:t>disappeared</a:t>
            </a:r>
            <a:r>
              <a:rPr lang="en-GB" sz="2400" dirty="0">
                <a:solidFill>
                  <a:srgbClr val="333333"/>
                </a:solidFill>
                <a:latin typeface="Twinkl Cursive Looped" panose="02000000000000000000" pitchFamily="2" charset="0"/>
              </a:rPr>
              <a:t>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a:t>
            </a:r>
            <a:r>
              <a:rPr lang="en-GB" sz="2400" dirty="0">
                <a:solidFill>
                  <a:srgbClr val="333333"/>
                </a:solidFill>
                <a:highlight>
                  <a:srgbClr val="FFFF00"/>
                </a:highlight>
                <a:latin typeface="Twinkl Cursive Looped" panose="02000000000000000000" pitchFamily="2" charset="0"/>
              </a:rPr>
              <a:t>important </a:t>
            </a:r>
            <a:r>
              <a:rPr lang="en-GB" sz="2400" dirty="0">
                <a:solidFill>
                  <a:srgbClr val="333333"/>
                </a:solidFill>
                <a:latin typeface="Twinkl Cursive Looped" panose="02000000000000000000" pitchFamily="2" charset="0"/>
              </a:rPr>
              <a:t>issue was </a:t>
            </a:r>
            <a:r>
              <a:rPr lang="en-GB" sz="2400" dirty="0">
                <a:solidFill>
                  <a:srgbClr val="333333"/>
                </a:solidFill>
                <a:highlight>
                  <a:srgbClr val="FFFF00"/>
                </a:highlight>
                <a:latin typeface="Twinkl Cursive Looped" panose="02000000000000000000" pitchFamily="2" charset="0"/>
              </a:rPr>
              <a:t>solved</a:t>
            </a:r>
            <a:r>
              <a:rPr lang="en-GB" sz="2400" dirty="0">
                <a:solidFill>
                  <a:srgbClr val="333333"/>
                </a:solidFill>
                <a:latin typeface="Twinkl Cursive Looped" panose="02000000000000000000" pitchFamily="2" charset="0"/>
              </a:rPr>
              <a:t>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089755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The mountains and lochs on Skye mean only about a tenth of the land can be used for farming.  The solution is that most of the farms rear sheep.</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5 - Tuesday</a:t>
            </a:r>
          </a:p>
          <a:p>
            <a:endParaRPr lang="en-GB" sz="7200" dirty="0"/>
          </a:p>
        </p:txBody>
      </p:sp>
    </p:spTree>
    <p:extLst>
      <p:ext uri="{BB962C8B-B14F-4D97-AF65-F5344CB8AC3E}">
        <p14:creationId xmlns:p14="http://schemas.microsoft.com/office/powerpoint/2010/main" val="289178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7AA318-3537-4B9B-A1AA-35F5C6114033}"/>
              </a:ext>
            </a:extLst>
          </p:cNvPr>
          <p:cNvPicPr>
            <a:picLocks noChangeAspect="1"/>
          </p:cNvPicPr>
          <p:nvPr/>
        </p:nvPicPr>
        <p:blipFill rotWithShape="1">
          <a:blip r:embed="rId3"/>
          <a:srcRect l="33718" t="17648" r="33148" b="6960"/>
          <a:stretch/>
        </p:blipFill>
        <p:spPr>
          <a:xfrm>
            <a:off x="1583139" y="304799"/>
            <a:ext cx="7710986" cy="6372643"/>
          </a:xfrm>
          <a:prstGeom prst="rect">
            <a:avLst/>
          </a:prstGeom>
        </p:spPr>
      </p:pic>
    </p:spTree>
    <p:extLst>
      <p:ext uri="{BB962C8B-B14F-4D97-AF65-F5344CB8AC3E}">
        <p14:creationId xmlns:p14="http://schemas.microsoft.com/office/powerpoint/2010/main" val="815193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60893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2187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285511"/>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existing in or derived from nature; not made or caused by humankind.</a:t>
            </a:r>
          </a:p>
        </p:txBody>
      </p:sp>
      <p:sp>
        <p:nvSpPr>
          <p:cNvPr id="4" name="TextBox 3">
            <a:extLst>
              <a:ext uri="{FF2B5EF4-FFF2-40B4-BE49-F238E27FC236}">
                <a16:creationId xmlns:a16="http://schemas.microsoft.com/office/drawing/2014/main" id="{9EBCD4A5-6B8E-01B0-E9F0-F488DC614B80}"/>
              </a:ext>
            </a:extLst>
          </p:cNvPr>
          <p:cNvSpPr txBox="1"/>
          <p:nvPr/>
        </p:nvSpPr>
        <p:spPr>
          <a:xfrm>
            <a:off x="4426857" y="32328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natural</a:t>
            </a:r>
            <a:endParaRPr lang="en-GB" dirty="0"/>
          </a:p>
        </p:txBody>
      </p:sp>
      <p:sp>
        <p:nvSpPr>
          <p:cNvPr id="6" name="TextBox 5">
            <a:extLst>
              <a:ext uri="{FF2B5EF4-FFF2-40B4-BE49-F238E27FC236}">
                <a16:creationId xmlns:a16="http://schemas.microsoft.com/office/drawing/2014/main" id="{E1F43769-153D-CE51-4EB0-0F368BEB7EBB}"/>
              </a:ext>
            </a:extLst>
          </p:cNvPr>
          <p:cNvSpPr txBox="1"/>
          <p:nvPr/>
        </p:nvSpPr>
        <p:spPr>
          <a:xfrm>
            <a:off x="3817257" y="181816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7" name="Picture 4" descr="Natural disasters cartoon icons set Royalty Free Vector">
            <a:extLst>
              <a:ext uri="{FF2B5EF4-FFF2-40B4-BE49-F238E27FC236}">
                <a16:creationId xmlns:a16="http://schemas.microsoft.com/office/drawing/2014/main" id="{DFAADBC9-4E03-7BA8-4538-F6766239F9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68"/>
          <a:stretch/>
        </p:blipFill>
        <p:spPr bwMode="auto">
          <a:xfrm>
            <a:off x="271916" y="134257"/>
            <a:ext cx="2276475" cy="181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1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8650" y="990768"/>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Sharks have no natural enemies</a:t>
            </a:r>
          </a:p>
        </p:txBody>
      </p:sp>
      <p:sp>
        <p:nvSpPr>
          <p:cNvPr id="3" name="Title 1">
            <a:extLst>
              <a:ext uri="{FF2B5EF4-FFF2-40B4-BE49-F238E27FC236}">
                <a16:creationId xmlns:a16="http://schemas.microsoft.com/office/drawing/2014/main" id="{E93A1247-CB5E-96F9-CAA4-1018855C36C8}"/>
              </a:ext>
            </a:extLst>
          </p:cNvPr>
          <p:cNvSpPr txBox="1">
            <a:spLocks/>
          </p:cNvSpPr>
          <p:nvPr/>
        </p:nvSpPr>
        <p:spPr>
          <a:xfrm>
            <a:off x="5863770" y="2638425"/>
            <a:ext cx="236220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17614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484381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5" y="4462805"/>
            <a:ext cx="10515600" cy="2257817"/>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(especially of a child) badly behaved; disobedient.</a:t>
            </a:r>
          </a:p>
        </p:txBody>
      </p:sp>
      <p:sp>
        <p:nvSpPr>
          <p:cNvPr id="4" name="TextBox 3">
            <a:extLst>
              <a:ext uri="{FF2B5EF4-FFF2-40B4-BE49-F238E27FC236}">
                <a16:creationId xmlns:a16="http://schemas.microsoft.com/office/drawing/2014/main" id="{38206AD6-D563-8927-418D-A75FA075DBCD}"/>
              </a:ext>
            </a:extLst>
          </p:cNvPr>
          <p:cNvSpPr txBox="1"/>
          <p:nvPr/>
        </p:nvSpPr>
        <p:spPr>
          <a:xfrm>
            <a:off x="4310743" y="31222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naughty</a:t>
            </a:r>
            <a:endParaRPr lang="en-GB" dirty="0"/>
          </a:p>
        </p:txBody>
      </p:sp>
      <p:sp>
        <p:nvSpPr>
          <p:cNvPr id="6" name="TextBox 5">
            <a:extLst>
              <a:ext uri="{FF2B5EF4-FFF2-40B4-BE49-F238E27FC236}">
                <a16:creationId xmlns:a16="http://schemas.microsoft.com/office/drawing/2014/main" id="{6AE56E89-4FD4-F770-8304-6D4D2FB674E4}"/>
              </a:ext>
            </a:extLst>
          </p:cNvPr>
          <p:cNvSpPr txBox="1"/>
          <p:nvPr/>
        </p:nvSpPr>
        <p:spPr>
          <a:xfrm>
            <a:off x="3846285" y="198385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1026" name="Picture 2" descr="Image result for naughty puppy clipart">
            <a:extLst>
              <a:ext uri="{FF2B5EF4-FFF2-40B4-BE49-F238E27FC236}">
                <a16:creationId xmlns:a16="http://schemas.microsoft.com/office/drawing/2014/main" id="{E872B77F-97E1-619A-389C-69ABFB712A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9" r="819" b="11587"/>
          <a:stretch/>
        </p:blipFill>
        <p:spPr bwMode="auto">
          <a:xfrm>
            <a:off x="144688" y="234969"/>
            <a:ext cx="2685597" cy="174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89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You've been a really naughty puppy.</a:t>
            </a:r>
          </a:p>
        </p:txBody>
      </p:sp>
      <p:sp>
        <p:nvSpPr>
          <p:cNvPr id="3" name="Title 1">
            <a:extLst>
              <a:ext uri="{FF2B5EF4-FFF2-40B4-BE49-F238E27FC236}">
                <a16:creationId xmlns:a16="http://schemas.microsoft.com/office/drawing/2014/main" id="{90A6CA62-1A4F-94AC-2293-8297F62D1D6D}"/>
              </a:ext>
            </a:extLst>
          </p:cNvPr>
          <p:cNvSpPr txBox="1">
            <a:spLocks/>
          </p:cNvSpPr>
          <p:nvPr/>
        </p:nvSpPr>
        <p:spPr>
          <a:xfrm>
            <a:off x="7870371" y="3031075"/>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82072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Plural and possessive apostrophes</a:t>
            </a:r>
          </a:p>
        </p:txBody>
      </p:sp>
    </p:spTree>
    <p:extLst>
      <p:ext uri="{BB962C8B-B14F-4D97-AF65-F5344CB8AC3E}">
        <p14:creationId xmlns:p14="http://schemas.microsoft.com/office/powerpoint/2010/main" val="3799206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40481"/>
            <a:ext cx="10515600"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punctuation mark (‘)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used to indicate either possession </a:t>
            </a:r>
            <a:br>
              <a:rPr lang="en-GB" dirty="0">
                <a:latin typeface="Twinkl Cursive Looped" panose="02000000000000000000" pitchFamily="2" charset="0"/>
              </a:rPr>
            </a:br>
            <a:r>
              <a:rPr lang="en-GB" dirty="0">
                <a:latin typeface="Twinkl Cursive Looped" panose="02000000000000000000" pitchFamily="2" charset="0"/>
              </a:rPr>
              <a:t>or </a:t>
            </a:r>
            <a:br>
              <a:rPr lang="en-GB" dirty="0">
                <a:latin typeface="Twinkl Cursive Looped" panose="02000000000000000000" pitchFamily="2" charset="0"/>
              </a:rPr>
            </a:br>
            <a:r>
              <a:rPr lang="en-GB" dirty="0">
                <a:latin typeface="Twinkl Cursive Looped" panose="02000000000000000000" pitchFamily="2" charset="0"/>
              </a:rPr>
              <a:t>the omission of letters or figures</a:t>
            </a:r>
          </a:p>
        </p:txBody>
      </p:sp>
    </p:spTree>
    <p:extLst>
      <p:ext uri="{BB962C8B-B14F-4D97-AF65-F5344CB8AC3E}">
        <p14:creationId xmlns:p14="http://schemas.microsoft.com/office/powerpoint/2010/main" val="281288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can’t</a:t>
            </a:r>
          </a:p>
        </p:txBody>
      </p:sp>
      <p:sp>
        <p:nvSpPr>
          <p:cNvPr id="3" name="Rectangle 2">
            <a:extLst>
              <a:ext uri="{FF2B5EF4-FFF2-40B4-BE49-F238E27FC236}">
                <a16:creationId xmlns:a16="http://schemas.microsoft.com/office/drawing/2014/main" id="{13BB5EC0-7A96-4D29-A835-6FAE896C31A4}"/>
              </a:ext>
            </a:extLst>
          </p:cNvPr>
          <p:cNvSpPr/>
          <p:nvPr/>
        </p:nvSpPr>
        <p:spPr>
          <a:xfrm>
            <a:off x="6694466" y="3561670"/>
            <a:ext cx="73503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F09DD84-D5EE-48A2-B91C-E5034D97B0EF}"/>
              </a:ext>
            </a:extLst>
          </p:cNvPr>
          <p:cNvPicPr>
            <a:picLocks noChangeAspect="1"/>
          </p:cNvPicPr>
          <p:nvPr/>
        </p:nvPicPr>
        <p:blipFill rotWithShape="1">
          <a:blip r:embed="rId3"/>
          <a:srcRect b="21284"/>
          <a:stretch/>
        </p:blipFill>
        <p:spPr>
          <a:xfrm>
            <a:off x="544286" y="570989"/>
            <a:ext cx="1914525" cy="1881926"/>
          </a:xfrm>
          <a:prstGeom prst="rect">
            <a:avLst/>
          </a:prstGeom>
        </p:spPr>
      </p:pic>
    </p:spTree>
    <p:extLst>
      <p:ext uri="{BB962C8B-B14F-4D97-AF65-F5344CB8AC3E}">
        <p14:creationId xmlns:p14="http://schemas.microsoft.com/office/powerpoint/2010/main" val="310697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isn’t</a:t>
            </a:r>
          </a:p>
        </p:txBody>
      </p:sp>
      <p:sp>
        <p:nvSpPr>
          <p:cNvPr id="3" name="Rectangle 2">
            <a:extLst>
              <a:ext uri="{FF2B5EF4-FFF2-40B4-BE49-F238E27FC236}">
                <a16:creationId xmlns:a16="http://schemas.microsoft.com/office/drawing/2014/main" id="{0366E0B6-702E-4814-82C6-08CA2D13F3C9}"/>
              </a:ext>
            </a:extLst>
          </p:cNvPr>
          <p:cNvSpPr/>
          <p:nvPr/>
        </p:nvSpPr>
        <p:spPr>
          <a:xfrm>
            <a:off x="6311900" y="3673929"/>
            <a:ext cx="571500"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FE83A46-FD79-44E1-97B3-ED8D31DD81BB}"/>
              </a:ext>
            </a:extLst>
          </p:cNvPr>
          <p:cNvPicPr>
            <a:picLocks noChangeAspect="1"/>
          </p:cNvPicPr>
          <p:nvPr/>
        </p:nvPicPr>
        <p:blipFill>
          <a:blip r:embed="rId2"/>
          <a:stretch>
            <a:fillRect/>
          </a:stretch>
        </p:blipFill>
        <p:spPr>
          <a:xfrm>
            <a:off x="493712" y="373062"/>
            <a:ext cx="2619375" cy="1743075"/>
          </a:xfrm>
          <a:prstGeom prst="rect">
            <a:avLst/>
          </a:prstGeom>
        </p:spPr>
      </p:pic>
      <p:sp>
        <p:nvSpPr>
          <p:cNvPr id="5" name="TextBox 4">
            <a:extLst>
              <a:ext uri="{FF2B5EF4-FFF2-40B4-BE49-F238E27FC236}">
                <a16:creationId xmlns:a16="http://schemas.microsoft.com/office/drawing/2014/main" id="{3E0C02D1-6672-418C-B4AA-CC0C1260E6EB}"/>
              </a:ext>
            </a:extLst>
          </p:cNvPr>
          <p:cNvSpPr txBox="1"/>
          <p:nvPr/>
        </p:nvSpPr>
        <p:spPr>
          <a:xfrm>
            <a:off x="493712" y="2229149"/>
            <a:ext cx="2724150" cy="369332"/>
          </a:xfrm>
          <a:prstGeom prst="rect">
            <a:avLst/>
          </a:prstGeom>
          <a:noFill/>
        </p:spPr>
        <p:txBody>
          <a:bodyPr wrap="square" rtlCol="0">
            <a:spAutoFit/>
          </a:bodyPr>
          <a:lstStyle/>
          <a:p>
            <a:r>
              <a:rPr lang="en-GB" dirty="0"/>
              <a:t>Sugar isn’t healthy.</a:t>
            </a:r>
          </a:p>
        </p:txBody>
      </p:sp>
    </p:spTree>
    <p:extLst>
      <p:ext uri="{BB962C8B-B14F-4D97-AF65-F5344CB8AC3E}">
        <p14:creationId xmlns:p14="http://schemas.microsoft.com/office/powerpoint/2010/main" val="279209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it’s</a:t>
            </a:r>
          </a:p>
        </p:txBody>
      </p:sp>
      <p:sp>
        <p:nvSpPr>
          <p:cNvPr id="3" name="Rectangle 2">
            <a:extLst>
              <a:ext uri="{FF2B5EF4-FFF2-40B4-BE49-F238E27FC236}">
                <a16:creationId xmlns:a16="http://schemas.microsoft.com/office/drawing/2014/main" id="{0366E0B6-702E-4814-82C6-08CA2D13F3C9}"/>
              </a:ext>
            </a:extLst>
          </p:cNvPr>
          <p:cNvSpPr/>
          <p:nvPr/>
        </p:nvSpPr>
        <p:spPr>
          <a:xfrm>
            <a:off x="6007100" y="3673929"/>
            <a:ext cx="609601"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8A800CB-2E4B-4C93-8C2A-279C25714D6A}"/>
              </a:ext>
            </a:extLst>
          </p:cNvPr>
          <p:cNvPicPr>
            <a:picLocks noChangeAspect="1"/>
          </p:cNvPicPr>
          <p:nvPr/>
        </p:nvPicPr>
        <p:blipFill>
          <a:blip r:embed="rId2"/>
          <a:stretch>
            <a:fillRect/>
          </a:stretch>
        </p:blipFill>
        <p:spPr>
          <a:xfrm>
            <a:off x="481012" y="449262"/>
            <a:ext cx="2619375" cy="1743075"/>
          </a:xfrm>
          <a:prstGeom prst="rect">
            <a:avLst/>
          </a:prstGeom>
        </p:spPr>
      </p:pic>
    </p:spTree>
    <p:extLst>
      <p:ext uri="{BB962C8B-B14F-4D97-AF65-F5344CB8AC3E}">
        <p14:creationId xmlns:p14="http://schemas.microsoft.com/office/powerpoint/2010/main" val="388337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824436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solve and sign</a:t>
            </a:r>
          </a:p>
        </p:txBody>
      </p:sp>
    </p:spTree>
    <p:extLst>
      <p:ext uri="{BB962C8B-B14F-4D97-AF65-F5344CB8AC3E}">
        <p14:creationId xmlns:p14="http://schemas.microsoft.com/office/powerpoint/2010/main" val="1774178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solve </a:t>
            </a:r>
            <a:br>
              <a:rPr lang="en-GB" dirty="0">
                <a:latin typeface="Twinkl Cursive Looped" panose="02000000000000000000" pitchFamily="2" charset="0"/>
              </a:rPr>
            </a:br>
            <a:r>
              <a:rPr lang="en-GB" dirty="0">
                <a:latin typeface="Twinkl Cursive Looped" panose="02000000000000000000" pitchFamily="2" charset="0"/>
              </a:rPr>
              <a:t>Latin - loosen</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sign </a:t>
            </a:r>
            <a:br>
              <a:rPr lang="en-GB" dirty="0">
                <a:latin typeface="Twinkl Cursive Looped" panose="02000000000000000000" pitchFamily="2" charset="0"/>
              </a:rPr>
            </a:br>
            <a:r>
              <a:rPr lang="en-GB" dirty="0">
                <a:latin typeface="Twinkl Cursive Looped" panose="02000000000000000000" pitchFamily="2" charset="0"/>
              </a:rPr>
              <a:t>Latin – mark or token</a:t>
            </a:r>
          </a:p>
        </p:txBody>
      </p:sp>
    </p:spTree>
    <p:extLst>
      <p:ext uri="{BB962C8B-B14F-4D97-AF65-F5344CB8AC3E}">
        <p14:creationId xmlns:p14="http://schemas.microsoft.com/office/powerpoint/2010/main" val="3240469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insoluble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229441" y="3723704"/>
            <a:ext cx="99355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E7080E0-2523-1D9B-0D64-1AD7CBAA6182}"/>
              </a:ext>
            </a:extLst>
          </p:cNvPr>
          <p:cNvPicPr>
            <a:picLocks noChangeAspect="1"/>
          </p:cNvPicPr>
          <p:nvPr/>
        </p:nvPicPr>
        <p:blipFill>
          <a:blip r:embed="rId2"/>
          <a:stretch>
            <a:fillRect/>
          </a:stretch>
        </p:blipFill>
        <p:spPr>
          <a:xfrm>
            <a:off x="603248" y="271462"/>
            <a:ext cx="2324100" cy="1971675"/>
          </a:xfrm>
          <a:prstGeom prst="rect">
            <a:avLst/>
          </a:prstGeom>
        </p:spPr>
      </p:pic>
    </p:spTree>
    <p:extLst>
      <p:ext uri="{BB962C8B-B14F-4D97-AF65-F5344CB8AC3E}">
        <p14:creationId xmlns:p14="http://schemas.microsoft.com/office/powerpoint/2010/main" val="6911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dissolve</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740401" y="3628572"/>
            <a:ext cx="101600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20791FE-1473-83E1-0825-2F5AB30D2075}"/>
              </a:ext>
            </a:extLst>
          </p:cNvPr>
          <p:cNvPicPr>
            <a:picLocks noChangeAspect="1"/>
          </p:cNvPicPr>
          <p:nvPr/>
        </p:nvPicPr>
        <p:blipFill>
          <a:blip r:embed="rId2"/>
          <a:stretch>
            <a:fillRect/>
          </a:stretch>
        </p:blipFill>
        <p:spPr>
          <a:xfrm>
            <a:off x="152400" y="165100"/>
            <a:ext cx="1796144" cy="1740999"/>
          </a:xfrm>
          <a:prstGeom prst="rect">
            <a:avLst/>
          </a:prstGeom>
        </p:spPr>
      </p:pic>
    </p:spTree>
    <p:extLst>
      <p:ext uri="{BB962C8B-B14F-4D97-AF65-F5344CB8AC3E}">
        <p14:creationId xmlns:p14="http://schemas.microsoft.com/office/powerpoint/2010/main" val="191161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solvent</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902201" y="3628572"/>
            <a:ext cx="100330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Image result for solvent clipart">
            <a:extLst>
              <a:ext uri="{FF2B5EF4-FFF2-40B4-BE49-F238E27FC236}">
                <a16:creationId xmlns:a16="http://schemas.microsoft.com/office/drawing/2014/main" id="{9F3C74A4-F039-091B-AFFE-83F964630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658" y="626836"/>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57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1599" y="3915289"/>
            <a:ext cx="11930743" cy="28119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(of a substance) incapable of being dissolved.</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 name="Picture 3">
            <a:extLst>
              <a:ext uri="{FF2B5EF4-FFF2-40B4-BE49-F238E27FC236}">
                <a16:creationId xmlns:a16="http://schemas.microsoft.com/office/drawing/2014/main" id="{04B71B2D-B6F5-4900-BC37-6ECFFDCA964D}"/>
              </a:ext>
            </a:extLst>
          </p:cNvPr>
          <p:cNvPicPr>
            <a:picLocks noChangeAspect="1"/>
          </p:cNvPicPr>
          <p:nvPr/>
        </p:nvPicPr>
        <p:blipFill>
          <a:blip r:embed="rId2"/>
          <a:stretch>
            <a:fillRect/>
          </a:stretch>
        </p:blipFill>
        <p:spPr>
          <a:xfrm>
            <a:off x="603248" y="271462"/>
            <a:ext cx="2324100" cy="1971675"/>
          </a:xfrm>
          <a:prstGeom prst="rect">
            <a:avLst/>
          </a:prstGeom>
        </p:spPr>
      </p:pic>
      <p:sp>
        <p:nvSpPr>
          <p:cNvPr id="7" name="TextBox 6">
            <a:extLst>
              <a:ext uri="{FF2B5EF4-FFF2-40B4-BE49-F238E27FC236}">
                <a16:creationId xmlns:a16="http://schemas.microsoft.com/office/drawing/2014/main" id="{BB7C6555-89B9-0641-6B21-192FCB74884D}"/>
              </a:ext>
            </a:extLst>
          </p:cNvPr>
          <p:cNvSpPr txBox="1"/>
          <p:nvPr/>
        </p:nvSpPr>
        <p:spPr>
          <a:xfrm>
            <a:off x="4397828" y="457369"/>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insoluble</a:t>
            </a:r>
            <a:endParaRPr lang="en-GB" dirty="0"/>
          </a:p>
        </p:txBody>
      </p:sp>
      <p:sp>
        <p:nvSpPr>
          <p:cNvPr id="9" name="TextBox 8">
            <a:extLst>
              <a:ext uri="{FF2B5EF4-FFF2-40B4-BE49-F238E27FC236}">
                <a16:creationId xmlns:a16="http://schemas.microsoft.com/office/drawing/2014/main" id="{84958C91-943C-115D-A36A-9838E5095ECB}"/>
              </a:ext>
            </a:extLst>
          </p:cNvPr>
          <p:cNvSpPr txBox="1"/>
          <p:nvPr/>
        </p:nvSpPr>
        <p:spPr>
          <a:xfrm>
            <a:off x="3889828" y="1927049"/>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146613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285511"/>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existing in or derived from nature; not made or caused by humankind.</a:t>
            </a:r>
          </a:p>
        </p:txBody>
      </p:sp>
      <p:sp>
        <p:nvSpPr>
          <p:cNvPr id="4" name="TextBox 3">
            <a:extLst>
              <a:ext uri="{FF2B5EF4-FFF2-40B4-BE49-F238E27FC236}">
                <a16:creationId xmlns:a16="http://schemas.microsoft.com/office/drawing/2014/main" id="{9EBCD4A5-6B8E-01B0-E9F0-F488DC614B80}"/>
              </a:ext>
            </a:extLst>
          </p:cNvPr>
          <p:cNvSpPr txBox="1"/>
          <p:nvPr/>
        </p:nvSpPr>
        <p:spPr>
          <a:xfrm>
            <a:off x="4426857" y="32328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natural</a:t>
            </a:r>
            <a:endParaRPr lang="en-GB" dirty="0"/>
          </a:p>
        </p:txBody>
      </p:sp>
      <p:sp>
        <p:nvSpPr>
          <p:cNvPr id="6" name="TextBox 5">
            <a:extLst>
              <a:ext uri="{FF2B5EF4-FFF2-40B4-BE49-F238E27FC236}">
                <a16:creationId xmlns:a16="http://schemas.microsoft.com/office/drawing/2014/main" id="{E1F43769-153D-CE51-4EB0-0F368BEB7EBB}"/>
              </a:ext>
            </a:extLst>
          </p:cNvPr>
          <p:cNvSpPr txBox="1"/>
          <p:nvPr/>
        </p:nvSpPr>
        <p:spPr>
          <a:xfrm>
            <a:off x="3817257" y="181816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7" name="Picture 4" descr="Natural disasters cartoon icons set Royalty Free Vector">
            <a:extLst>
              <a:ext uri="{FF2B5EF4-FFF2-40B4-BE49-F238E27FC236}">
                <a16:creationId xmlns:a16="http://schemas.microsoft.com/office/drawing/2014/main" id="{DFAADBC9-4E03-7BA8-4538-F6766239F9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68"/>
          <a:stretch/>
        </p:blipFill>
        <p:spPr bwMode="auto">
          <a:xfrm>
            <a:off x="271916" y="134257"/>
            <a:ext cx="2276475" cy="181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3612076"/>
          </a:xfrm>
        </p:spPr>
        <p:txBody>
          <a:bodyPr>
            <a:noAutofit/>
          </a:bodyPr>
          <a:lstStyle/>
          <a:p>
            <a:pPr algn="ct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Definition - with reference to a solid becoming or caused to become incorporated into a liquid so as to form a solution</a:t>
            </a:r>
            <a:endParaRPr lang="en-GB" sz="4400"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302078" y="2757659"/>
            <a:ext cx="2623457" cy="369332"/>
          </a:xfrm>
          <a:prstGeom prst="rect">
            <a:avLst/>
          </a:prstGeom>
          <a:noFill/>
        </p:spPr>
        <p:txBody>
          <a:bodyPr wrap="square" rtlCol="0">
            <a:spAutoFit/>
          </a:bodyPr>
          <a:lstStyle/>
          <a:p>
            <a:r>
              <a:rPr lang="en-GB" b="1" dirty="0"/>
              <a:t> </a:t>
            </a:r>
            <a:endParaRPr lang="en-GB" dirty="0">
              <a:latin typeface="Twinkl Cursive Looped" panose="02000000000000000000" pitchFamily="2" charset="0"/>
            </a:endParaRPr>
          </a:p>
        </p:txBody>
      </p:sp>
      <p:pic>
        <p:nvPicPr>
          <p:cNvPr id="5" name="Picture 4">
            <a:extLst>
              <a:ext uri="{FF2B5EF4-FFF2-40B4-BE49-F238E27FC236}">
                <a16:creationId xmlns:a16="http://schemas.microsoft.com/office/drawing/2014/main" id="{10F56124-70FF-4064-BB55-DFC3AD25FDFF}"/>
              </a:ext>
            </a:extLst>
          </p:cNvPr>
          <p:cNvPicPr>
            <a:picLocks noChangeAspect="1"/>
          </p:cNvPicPr>
          <p:nvPr/>
        </p:nvPicPr>
        <p:blipFill>
          <a:blip r:embed="rId3"/>
          <a:stretch>
            <a:fillRect/>
          </a:stretch>
        </p:blipFill>
        <p:spPr>
          <a:xfrm>
            <a:off x="152400" y="165100"/>
            <a:ext cx="1796144" cy="1740999"/>
          </a:xfrm>
          <a:prstGeom prst="rect">
            <a:avLst/>
          </a:prstGeom>
        </p:spPr>
      </p:pic>
      <p:sp>
        <p:nvSpPr>
          <p:cNvPr id="7" name="TextBox 6">
            <a:extLst>
              <a:ext uri="{FF2B5EF4-FFF2-40B4-BE49-F238E27FC236}">
                <a16:creationId xmlns:a16="http://schemas.microsoft.com/office/drawing/2014/main" id="{A48A48AD-F7CA-34A8-C374-BBA98135E290}"/>
              </a:ext>
            </a:extLst>
          </p:cNvPr>
          <p:cNvSpPr txBox="1"/>
          <p:nvPr/>
        </p:nvSpPr>
        <p:spPr>
          <a:xfrm>
            <a:off x="4223657" y="266158"/>
            <a:ext cx="609600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dissolve</a:t>
            </a:r>
            <a:endParaRPr lang="en-GB" dirty="0"/>
          </a:p>
        </p:txBody>
      </p:sp>
      <p:sp>
        <p:nvSpPr>
          <p:cNvPr id="9" name="TextBox 8">
            <a:extLst>
              <a:ext uri="{FF2B5EF4-FFF2-40B4-BE49-F238E27FC236}">
                <a16:creationId xmlns:a16="http://schemas.microsoft.com/office/drawing/2014/main" id="{853B9330-83E8-FC32-5D1F-01409F32AC00}"/>
              </a:ext>
            </a:extLst>
          </p:cNvPr>
          <p:cNvSpPr txBox="1"/>
          <p:nvPr/>
        </p:nvSpPr>
        <p:spPr>
          <a:xfrm>
            <a:off x="4615543" y="1765080"/>
            <a:ext cx="609600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40894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3612076"/>
          </a:xfrm>
        </p:spPr>
        <p:txBody>
          <a:bodyPr>
            <a:noAutofit/>
          </a:bodyPr>
          <a:lstStyle/>
          <a:p>
            <a:pPr algn="ctr"/>
            <a:r>
              <a:rPr lang="en-GB" sz="4400" dirty="0">
                <a:latin typeface="Twinkl Cursive Looped" panose="02000000000000000000" pitchFamily="2" charset="0"/>
              </a:rPr>
              <a:t>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Definition - the liquid in which a solute is dissolved to form a solution</a:t>
            </a:r>
            <a:endParaRPr lang="en-GB" sz="44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2A8B563F-37E6-4989-92D2-AF77D673ED6D}"/>
              </a:ext>
            </a:extLst>
          </p:cNvPr>
          <p:cNvSpPr txBox="1"/>
          <p:nvPr/>
        </p:nvSpPr>
        <p:spPr>
          <a:xfrm>
            <a:off x="234950" y="1859932"/>
            <a:ext cx="2171700" cy="369332"/>
          </a:xfrm>
          <a:prstGeom prst="rect">
            <a:avLst/>
          </a:prstGeom>
          <a:noFill/>
        </p:spPr>
        <p:txBody>
          <a:bodyPr wrap="square" rtlCol="0">
            <a:spAutoFit/>
          </a:bodyPr>
          <a:lstStyle/>
          <a:p>
            <a:r>
              <a:rPr lang="en-GB" dirty="0"/>
              <a:t>verb and noun</a:t>
            </a:r>
          </a:p>
        </p:txBody>
      </p:sp>
      <p:pic>
        <p:nvPicPr>
          <p:cNvPr id="3074" name="Picture 2" descr="Image result for solvent clipart">
            <a:extLst>
              <a:ext uri="{FF2B5EF4-FFF2-40B4-BE49-F238E27FC236}">
                <a16:creationId xmlns:a16="http://schemas.microsoft.com/office/drawing/2014/main" id="{525445A4-EF7B-7E3F-AA2C-F3A67E3C9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78" y="514764"/>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87CC38-46C9-FFCB-5496-304CD4748778}"/>
              </a:ext>
            </a:extLst>
          </p:cNvPr>
          <p:cNvSpPr txBox="1"/>
          <p:nvPr/>
        </p:nvSpPr>
        <p:spPr>
          <a:xfrm>
            <a:off x="4673600" y="186034"/>
            <a:ext cx="609600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solvent</a:t>
            </a:r>
            <a:endParaRPr lang="en-GB" dirty="0"/>
          </a:p>
        </p:txBody>
      </p:sp>
      <p:sp>
        <p:nvSpPr>
          <p:cNvPr id="8" name="TextBox 7">
            <a:extLst>
              <a:ext uri="{FF2B5EF4-FFF2-40B4-BE49-F238E27FC236}">
                <a16:creationId xmlns:a16="http://schemas.microsoft.com/office/drawing/2014/main" id="{168EEB91-A976-A50E-861C-230F4802DA98}"/>
              </a:ext>
            </a:extLst>
          </p:cNvPr>
          <p:cNvSpPr txBox="1"/>
          <p:nvPr/>
        </p:nvSpPr>
        <p:spPr>
          <a:xfrm>
            <a:off x="4673600" y="2372938"/>
            <a:ext cx="609600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85334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samples were all insoluble.</a:t>
            </a:r>
            <a:endParaRPr lang="en-GB" i="1" dirty="0"/>
          </a:p>
        </p:txBody>
      </p:sp>
      <p:sp>
        <p:nvSpPr>
          <p:cNvPr id="3" name="Title 1">
            <a:extLst>
              <a:ext uri="{FF2B5EF4-FFF2-40B4-BE49-F238E27FC236}">
                <a16:creationId xmlns:a16="http://schemas.microsoft.com/office/drawing/2014/main" id="{86AD6D39-FB6D-2B65-C60D-A8D078097C95}"/>
              </a:ext>
            </a:extLst>
          </p:cNvPr>
          <p:cNvSpPr txBox="1">
            <a:spLocks/>
          </p:cNvSpPr>
          <p:nvPr/>
        </p:nvSpPr>
        <p:spPr>
          <a:xfrm>
            <a:off x="7870371" y="3655786"/>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4080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committee was dissolved after a huge dispute.</a:t>
            </a:r>
            <a:endParaRPr lang="en-GB" i="1" dirty="0"/>
          </a:p>
        </p:txBody>
      </p:sp>
      <p:sp>
        <p:nvSpPr>
          <p:cNvPr id="3" name="Title 1">
            <a:extLst>
              <a:ext uri="{FF2B5EF4-FFF2-40B4-BE49-F238E27FC236}">
                <a16:creationId xmlns:a16="http://schemas.microsoft.com/office/drawing/2014/main" id="{F357848A-3AFB-71D6-5A51-6A3BAD169957}"/>
              </a:ext>
            </a:extLst>
          </p:cNvPr>
          <p:cNvSpPr txBox="1">
            <a:spLocks/>
          </p:cNvSpPr>
          <p:nvPr/>
        </p:nvSpPr>
        <p:spPr>
          <a:xfrm>
            <a:off x="6709229" y="3007036"/>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9774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laboratory had many examples of solvents.</a:t>
            </a:r>
            <a:endParaRPr lang="en-GB" i="1" dirty="0"/>
          </a:p>
        </p:txBody>
      </p:sp>
      <p:sp>
        <p:nvSpPr>
          <p:cNvPr id="3" name="Title 1">
            <a:extLst>
              <a:ext uri="{FF2B5EF4-FFF2-40B4-BE49-F238E27FC236}">
                <a16:creationId xmlns:a16="http://schemas.microsoft.com/office/drawing/2014/main" id="{07FEFAB0-06C5-C0CE-97DB-B6F008311F92}"/>
              </a:ext>
            </a:extLst>
          </p:cNvPr>
          <p:cNvSpPr txBox="1">
            <a:spLocks/>
          </p:cNvSpPr>
          <p:nvPr/>
        </p:nvSpPr>
        <p:spPr>
          <a:xfrm>
            <a:off x="6694715" y="3771900"/>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371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834957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7977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cease to be visible</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C426BBB4-33ED-4244-8DB3-265BB62BCD37}"/>
              </a:ext>
            </a:extLst>
          </p:cNvPr>
          <p:cNvPicPr>
            <a:picLocks noChangeAspect="1"/>
          </p:cNvPicPr>
          <p:nvPr/>
        </p:nvPicPr>
        <p:blipFill rotWithShape="1">
          <a:blip r:embed="rId2"/>
          <a:srcRect b="6414"/>
          <a:stretch/>
        </p:blipFill>
        <p:spPr>
          <a:xfrm>
            <a:off x="309108" y="371475"/>
            <a:ext cx="2828925" cy="1515382"/>
          </a:xfrm>
          <a:prstGeom prst="rect">
            <a:avLst/>
          </a:prstGeom>
        </p:spPr>
      </p:pic>
      <p:sp>
        <p:nvSpPr>
          <p:cNvPr id="5" name="TextBox 4">
            <a:extLst>
              <a:ext uri="{FF2B5EF4-FFF2-40B4-BE49-F238E27FC236}">
                <a16:creationId xmlns:a16="http://schemas.microsoft.com/office/drawing/2014/main" id="{5A06CE06-7C4C-9423-4BA5-DA9E30B98492}"/>
              </a:ext>
            </a:extLst>
          </p:cNvPr>
          <p:cNvSpPr txBox="1"/>
          <p:nvPr/>
        </p:nvSpPr>
        <p:spPr>
          <a:xfrm>
            <a:off x="3889828" y="37147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disappear</a:t>
            </a:r>
            <a:endParaRPr lang="en-GB" dirty="0"/>
          </a:p>
        </p:txBody>
      </p:sp>
      <p:sp>
        <p:nvSpPr>
          <p:cNvPr id="7" name="TextBox 6">
            <a:extLst>
              <a:ext uri="{FF2B5EF4-FFF2-40B4-BE49-F238E27FC236}">
                <a16:creationId xmlns:a16="http://schemas.microsoft.com/office/drawing/2014/main" id="{9ED61B45-B07D-9396-205D-999CD5D54E63}"/>
              </a:ext>
            </a:extLst>
          </p:cNvPr>
          <p:cNvSpPr txBox="1"/>
          <p:nvPr/>
        </p:nvSpPr>
        <p:spPr>
          <a:xfrm>
            <a:off x="4644571" y="3164394"/>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18863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small mouse ran to disappear from the cat.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41E04E8-6060-87B7-9E4E-326EFC3F9C55}"/>
              </a:ext>
            </a:extLst>
          </p:cNvPr>
          <p:cNvSpPr txBox="1">
            <a:spLocks/>
          </p:cNvSpPr>
          <p:nvPr/>
        </p:nvSpPr>
        <p:spPr>
          <a:xfrm>
            <a:off x="8159750" y="3033712"/>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98852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800" y="4148198"/>
            <a:ext cx="12090400" cy="2380342"/>
          </a:xfrm>
        </p:spPr>
        <p:txBody>
          <a:bodyPr>
            <a:normAutofit/>
          </a:bodyPr>
          <a:lstStyle/>
          <a:p>
            <a:pPr algn="ctr"/>
            <a:r>
              <a:rPr lang="en-GB" dirty="0">
                <a:latin typeface="Twinkl Cursive Looped" panose="02000000000000000000" pitchFamily="2" charset="0"/>
              </a:rPr>
              <a:t>Definition -of great significance or value</a:t>
            </a:r>
            <a:endParaRPr lang="en-GB" i="1" dirty="0"/>
          </a:p>
        </p:txBody>
      </p:sp>
      <p:pic>
        <p:nvPicPr>
          <p:cNvPr id="3" name="Picture 2">
            <a:extLst>
              <a:ext uri="{FF2B5EF4-FFF2-40B4-BE49-F238E27FC236}">
                <a16:creationId xmlns:a16="http://schemas.microsoft.com/office/drawing/2014/main" id="{2BAE8DC0-F23D-4412-A815-DB874DC13970}"/>
              </a:ext>
            </a:extLst>
          </p:cNvPr>
          <p:cNvPicPr>
            <a:picLocks noChangeAspect="1"/>
          </p:cNvPicPr>
          <p:nvPr/>
        </p:nvPicPr>
        <p:blipFill rotWithShape="1">
          <a:blip r:embed="rId2"/>
          <a:srcRect b="10762"/>
          <a:stretch/>
        </p:blipFill>
        <p:spPr>
          <a:xfrm>
            <a:off x="452664" y="390071"/>
            <a:ext cx="2400300" cy="1699986"/>
          </a:xfrm>
          <a:prstGeom prst="rect">
            <a:avLst/>
          </a:prstGeom>
        </p:spPr>
      </p:pic>
      <p:sp>
        <p:nvSpPr>
          <p:cNvPr id="5" name="TextBox 4">
            <a:extLst>
              <a:ext uri="{FF2B5EF4-FFF2-40B4-BE49-F238E27FC236}">
                <a16:creationId xmlns:a16="http://schemas.microsoft.com/office/drawing/2014/main" id="{AFC652C7-5B6A-9DFE-3DCA-0681DEEB3A7D}"/>
              </a:ext>
            </a:extLst>
          </p:cNvPr>
          <p:cNvSpPr txBox="1"/>
          <p:nvPr/>
        </p:nvSpPr>
        <p:spPr>
          <a:xfrm>
            <a:off x="4281715" y="32946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important</a:t>
            </a:r>
            <a:endParaRPr lang="en-GB" dirty="0"/>
          </a:p>
        </p:txBody>
      </p:sp>
      <p:sp>
        <p:nvSpPr>
          <p:cNvPr id="7" name="TextBox 6">
            <a:extLst>
              <a:ext uri="{FF2B5EF4-FFF2-40B4-BE49-F238E27FC236}">
                <a16:creationId xmlns:a16="http://schemas.microsoft.com/office/drawing/2014/main" id="{C5FFAB53-B790-5666-CC12-BF86768A5389}"/>
              </a:ext>
            </a:extLst>
          </p:cNvPr>
          <p:cNvSpPr txBox="1"/>
          <p:nvPr/>
        </p:nvSpPr>
        <p:spPr>
          <a:xfrm>
            <a:off x="4415064" y="2387768"/>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98371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Sally had a very important meeting to attend at 10 o’clock.</a:t>
            </a:r>
            <a:endParaRPr lang="en-GB" i="1" dirty="0"/>
          </a:p>
        </p:txBody>
      </p:sp>
      <p:sp>
        <p:nvSpPr>
          <p:cNvPr id="3" name="Title 1">
            <a:extLst>
              <a:ext uri="{FF2B5EF4-FFF2-40B4-BE49-F238E27FC236}">
                <a16:creationId xmlns:a16="http://schemas.microsoft.com/office/drawing/2014/main" id="{3BAB3470-68E0-ACED-6BC7-4BA34EC71F3D}"/>
              </a:ext>
            </a:extLst>
          </p:cNvPr>
          <p:cNvSpPr txBox="1">
            <a:spLocks/>
          </p:cNvSpPr>
          <p:nvPr/>
        </p:nvSpPr>
        <p:spPr>
          <a:xfrm>
            <a:off x="7304313" y="2656114"/>
            <a:ext cx="3436257" cy="77288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7167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8650" y="990768"/>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Sharks have no natural enemies</a:t>
            </a:r>
          </a:p>
        </p:txBody>
      </p:sp>
      <p:sp>
        <p:nvSpPr>
          <p:cNvPr id="3" name="Title 1">
            <a:extLst>
              <a:ext uri="{FF2B5EF4-FFF2-40B4-BE49-F238E27FC236}">
                <a16:creationId xmlns:a16="http://schemas.microsoft.com/office/drawing/2014/main" id="{E93A1247-CB5E-96F9-CAA4-1018855C36C8}"/>
              </a:ext>
            </a:extLst>
          </p:cNvPr>
          <p:cNvSpPr txBox="1">
            <a:spLocks/>
          </p:cNvSpPr>
          <p:nvPr/>
        </p:nvSpPr>
        <p:spPr>
          <a:xfrm>
            <a:off x="5863770" y="2638425"/>
            <a:ext cx="236220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1875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9408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8890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solution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dissolved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disappeared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important issue was solved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6180757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a:t>
            </a:r>
            <a:r>
              <a:rPr lang="en-GB" sz="2400" dirty="0">
                <a:solidFill>
                  <a:srgbClr val="333333"/>
                </a:solidFill>
                <a:highlight>
                  <a:srgbClr val="FFFF00"/>
                </a:highlight>
                <a:latin typeface="Twinkl Cursive Looped" panose="02000000000000000000" pitchFamily="2" charset="0"/>
              </a:rPr>
              <a:t>solution</a:t>
            </a:r>
            <a:r>
              <a:rPr lang="en-GB" sz="2400" dirty="0">
                <a:solidFill>
                  <a:srgbClr val="333333"/>
                </a:solidFill>
                <a:latin typeface="Twinkl Cursive Looped" panose="02000000000000000000" pitchFamily="2" charset="0"/>
              </a:rPr>
              <a:t>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a:t>
            </a:r>
            <a:r>
              <a:rPr lang="en-GB" sz="2400" dirty="0">
                <a:solidFill>
                  <a:srgbClr val="333333"/>
                </a:solidFill>
                <a:highlight>
                  <a:srgbClr val="FFFF00"/>
                </a:highlight>
                <a:latin typeface="Twinkl Cursive Looped" panose="02000000000000000000" pitchFamily="2" charset="0"/>
              </a:rPr>
              <a:t>dissolved</a:t>
            </a:r>
            <a:r>
              <a:rPr lang="en-GB" sz="2400" dirty="0">
                <a:solidFill>
                  <a:srgbClr val="333333"/>
                </a:solidFill>
                <a:latin typeface="Twinkl Cursive Looped" panose="02000000000000000000" pitchFamily="2" charset="0"/>
              </a:rPr>
              <a:t>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a:t>
            </a:r>
            <a:r>
              <a:rPr lang="en-GB" sz="2400" dirty="0">
                <a:solidFill>
                  <a:srgbClr val="333333"/>
                </a:solidFill>
                <a:highlight>
                  <a:srgbClr val="FFFF00"/>
                </a:highlight>
                <a:latin typeface="Twinkl Cursive Looped" panose="02000000000000000000" pitchFamily="2" charset="0"/>
              </a:rPr>
              <a:t>disappeared</a:t>
            </a:r>
            <a:r>
              <a:rPr lang="en-GB" sz="2400" dirty="0">
                <a:solidFill>
                  <a:srgbClr val="333333"/>
                </a:solidFill>
                <a:latin typeface="Twinkl Cursive Looped" panose="02000000000000000000" pitchFamily="2" charset="0"/>
              </a:rPr>
              <a:t>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a:t>
            </a:r>
            <a:r>
              <a:rPr lang="en-GB" sz="2400" dirty="0">
                <a:solidFill>
                  <a:srgbClr val="333333"/>
                </a:solidFill>
                <a:highlight>
                  <a:srgbClr val="FFFF00"/>
                </a:highlight>
                <a:latin typeface="Twinkl Cursive Looped" panose="02000000000000000000" pitchFamily="2" charset="0"/>
              </a:rPr>
              <a:t>important </a:t>
            </a:r>
            <a:r>
              <a:rPr lang="en-GB" sz="2400" dirty="0">
                <a:solidFill>
                  <a:srgbClr val="333333"/>
                </a:solidFill>
                <a:latin typeface="Twinkl Cursive Looped" panose="02000000000000000000" pitchFamily="2" charset="0"/>
              </a:rPr>
              <a:t>issue was </a:t>
            </a:r>
            <a:r>
              <a:rPr lang="en-GB" sz="2400" dirty="0">
                <a:solidFill>
                  <a:srgbClr val="333333"/>
                </a:solidFill>
                <a:highlight>
                  <a:srgbClr val="FFFF00"/>
                </a:highlight>
                <a:latin typeface="Twinkl Cursive Looped" panose="02000000000000000000" pitchFamily="2" charset="0"/>
              </a:rPr>
              <a:t>solved</a:t>
            </a:r>
            <a:r>
              <a:rPr lang="en-GB" sz="2400" dirty="0">
                <a:solidFill>
                  <a:srgbClr val="333333"/>
                </a:solidFill>
                <a:latin typeface="Twinkl Cursive Looped" panose="02000000000000000000" pitchFamily="2" charset="0"/>
              </a:rPr>
              <a:t>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9222629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31407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6"/>
            <a:ext cx="10515600" cy="3762375"/>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The population of Skye became smaller between 1840s and 1990s and many organisations were dissolved due to this decline.</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889481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5 - Wednesday</a:t>
            </a:r>
          </a:p>
          <a:p>
            <a:endParaRPr lang="en-GB" sz="7200" dirty="0"/>
          </a:p>
        </p:txBody>
      </p:sp>
    </p:spTree>
    <p:extLst>
      <p:ext uri="{BB962C8B-B14F-4D97-AF65-F5344CB8AC3E}">
        <p14:creationId xmlns:p14="http://schemas.microsoft.com/office/powerpoint/2010/main" val="25750697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7CE97-842A-44A9-925E-146E7142C16F}"/>
              </a:ext>
            </a:extLst>
          </p:cNvPr>
          <p:cNvPicPr>
            <a:picLocks noChangeAspect="1"/>
          </p:cNvPicPr>
          <p:nvPr/>
        </p:nvPicPr>
        <p:blipFill>
          <a:blip r:embed="rId3"/>
          <a:stretch>
            <a:fillRect/>
          </a:stretch>
        </p:blipFill>
        <p:spPr>
          <a:xfrm>
            <a:off x="2239946" y="243564"/>
            <a:ext cx="7712108" cy="6370872"/>
          </a:xfrm>
          <a:prstGeom prst="rect">
            <a:avLst/>
          </a:prstGeom>
        </p:spPr>
      </p:pic>
    </p:spTree>
    <p:extLst>
      <p:ext uri="{BB962C8B-B14F-4D97-AF65-F5344CB8AC3E}">
        <p14:creationId xmlns:p14="http://schemas.microsoft.com/office/powerpoint/2010/main" val="27553786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1628390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2747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285511"/>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existing in or derived from nature; not made or caused by humankind.</a:t>
            </a:r>
          </a:p>
        </p:txBody>
      </p:sp>
      <p:sp>
        <p:nvSpPr>
          <p:cNvPr id="4" name="TextBox 3">
            <a:extLst>
              <a:ext uri="{FF2B5EF4-FFF2-40B4-BE49-F238E27FC236}">
                <a16:creationId xmlns:a16="http://schemas.microsoft.com/office/drawing/2014/main" id="{9EBCD4A5-6B8E-01B0-E9F0-F488DC614B80}"/>
              </a:ext>
            </a:extLst>
          </p:cNvPr>
          <p:cNvSpPr txBox="1"/>
          <p:nvPr/>
        </p:nvSpPr>
        <p:spPr>
          <a:xfrm>
            <a:off x="4426857" y="32328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natural</a:t>
            </a:r>
            <a:endParaRPr lang="en-GB" dirty="0"/>
          </a:p>
        </p:txBody>
      </p:sp>
      <p:sp>
        <p:nvSpPr>
          <p:cNvPr id="6" name="TextBox 5">
            <a:extLst>
              <a:ext uri="{FF2B5EF4-FFF2-40B4-BE49-F238E27FC236}">
                <a16:creationId xmlns:a16="http://schemas.microsoft.com/office/drawing/2014/main" id="{E1F43769-153D-CE51-4EB0-0F368BEB7EBB}"/>
              </a:ext>
            </a:extLst>
          </p:cNvPr>
          <p:cNvSpPr txBox="1"/>
          <p:nvPr/>
        </p:nvSpPr>
        <p:spPr>
          <a:xfrm>
            <a:off x="3817257" y="181816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7" name="Picture 4" descr="Natural disasters cartoon icons set Royalty Free Vector">
            <a:extLst>
              <a:ext uri="{FF2B5EF4-FFF2-40B4-BE49-F238E27FC236}">
                <a16:creationId xmlns:a16="http://schemas.microsoft.com/office/drawing/2014/main" id="{DFAADBC9-4E03-7BA8-4538-F6766239F9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68"/>
          <a:stretch/>
        </p:blipFill>
        <p:spPr bwMode="auto">
          <a:xfrm>
            <a:off x="271916" y="134257"/>
            <a:ext cx="2276475" cy="181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6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8650" y="990768"/>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Sharks have no natural enemies</a:t>
            </a:r>
          </a:p>
        </p:txBody>
      </p:sp>
      <p:sp>
        <p:nvSpPr>
          <p:cNvPr id="3" name="Title 1">
            <a:extLst>
              <a:ext uri="{FF2B5EF4-FFF2-40B4-BE49-F238E27FC236}">
                <a16:creationId xmlns:a16="http://schemas.microsoft.com/office/drawing/2014/main" id="{E93A1247-CB5E-96F9-CAA4-1018855C36C8}"/>
              </a:ext>
            </a:extLst>
          </p:cNvPr>
          <p:cNvSpPr txBox="1">
            <a:spLocks/>
          </p:cNvSpPr>
          <p:nvPr/>
        </p:nvSpPr>
        <p:spPr>
          <a:xfrm>
            <a:off x="5863770" y="2638425"/>
            <a:ext cx="236220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92568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281701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5" y="4462805"/>
            <a:ext cx="10515600" cy="2257817"/>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(especially of a child) badly behaved; disobedient.</a:t>
            </a:r>
          </a:p>
        </p:txBody>
      </p:sp>
      <p:sp>
        <p:nvSpPr>
          <p:cNvPr id="4" name="TextBox 3">
            <a:extLst>
              <a:ext uri="{FF2B5EF4-FFF2-40B4-BE49-F238E27FC236}">
                <a16:creationId xmlns:a16="http://schemas.microsoft.com/office/drawing/2014/main" id="{38206AD6-D563-8927-418D-A75FA075DBCD}"/>
              </a:ext>
            </a:extLst>
          </p:cNvPr>
          <p:cNvSpPr txBox="1"/>
          <p:nvPr/>
        </p:nvSpPr>
        <p:spPr>
          <a:xfrm>
            <a:off x="4310743" y="31222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naughty</a:t>
            </a:r>
            <a:endParaRPr lang="en-GB" dirty="0"/>
          </a:p>
        </p:txBody>
      </p:sp>
      <p:sp>
        <p:nvSpPr>
          <p:cNvPr id="6" name="TextBox 5">
            <a:extLst>
              <a:ext uri="{FF2B5EF4-FFF2-40B4-BE49-F238E27FC236}">
                <a16:creationId xmlns:a16="http://schemas.microsoft.com/office/drawing/2014/main" id="{6AE56E89-4FD4-F770-8304-6D4D2FB674E4}"/>
              </a:ext>
            </a:extLst>
          </p:cNvPr>
          <p:cNvSpPr txBox="1"/>
          <p:nvPr/>
        </p:nvSpPr>
        <p:spPr>
          <a:xfrm>
            <a:off x="3846285" y="198385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1026" name="Picture 2" descr="Image result for naughty puppy clipart">
            <a:extLst>
              <a:ext uri="{FF2B5EF4-FFF2-40B4-BE49-F238E27FC236}">
                <a16:creationId xmlns:a16="http://schemas.microsoft.com/office/drawing/2014/main" id="{E872B77F-97E1-619A-389C-69ABFB712A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9" r="819" b="11587"/>
          <a:stretch/>
        </p:blipFill>
        <p:spPr bwMode="auto">
          <a:xfrm>
            <a:off x="144688" y="234969"/>
            <a:ext cx="2685597" cy="174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4196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You've been a really naughty puppy.</a:t>
            </a:r>
          </a:p>
        </p:txBody>
      </p:sp>
      <p:sp>
        <p:nvSpPr>
          <p:cNvPr id="3" name="Title 1">
            <a:extLst>
              <a:ext uri="{FF2B5EF4-FFF2-40B4-BE49-F238E27FC236}">
                <a16:creationId xmlns:a16="http://schemas.microsoft.com/office/drawing/2014/main" id="{90A6CA62-1A4F-94AC-2293-8297F62D1D6D}"/>
              </a:ext>
            </a:extLst>
          </p:cNvPr>
          <p:cNvSpPr txBox="1">
            <a:spLocks/>
          </p:cNvSpPr>
          <p:nvPr/>
        </p:nvSpPr>
        <p:spPr>
          <a:xfrm>
            <a:off x="7870371" y="3031075"/>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64620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Plural and possessive apostrophes</a:t>
            </a:r>
          </a:p>
        </p:txBody>
      </p:sp>
    </p:spTree>
    <p:extLst>
      <p:ext uri="{BB962C8B-B14F-4D97-AF65-F5344CB8AC3E}">
        <p14:creationId xmlns:p14="http://schemas.microsoft.com/office/powerpoint/2010/main" val="6171007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40481"/>
            <a:ext cx="10515600"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punctuation mark (‘)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used to indicate either possession </a:t>
            </a:r>
            <a:br>
              <a:rPr lang="en-GB" dirty="0">
                <a:latin typeface="Twinkl Cursive Looped" panose="02000000000000000000" pitchFamily="2" charset="0"/>
              </a:rPr>
            </a:br>
            <a:r>
              <a:rPr lang="en-GB" dirty="0">
                <a:latin typeface="Twinkl Cursive Looped" panose="02000000000000000000" pitchFamily="2" charset="0"/>
              </a:rPr>
              <a:t>or </a:t>
            </a:r>
            <a:br>
              <a:rPr lang="en-GB" dirty="0">
                <a:latin typeface="Twinkl Cursive Looped" panose="02000000000000000000" pitchFamily="2" charset="0"/>
              </a:rPr>
            </a:br>
            <a:r>
              <a:rPr lang="en-GB" dirty="0">
                <a:latin typeface="Twinkl Cursive Looped" panose="02000000000000000000" pitchFamily="2" charset="0"/>
              </a:rPr>
              <a:t>the omission of letters or figures</a:t>
            </a:r>
          </a:p>
        </p:txBody>
      </p:sp>
    </p:spTree>
    <p:extLst>
      <p:ext uri="{BB962C8B-B14F-4D97-AF65-F5344CB8AC3E}">
        <p14:creationId xmlns:p14="http://schemas.microsoft.com/office/powerpoint/2010/main" val="20896093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boy’s football </a:t>
            </a:r>
          </a:p>
        </p:txBody>
      </p:sp>
      <p:sp>
        <p:nvSpPr>
          <p:cNvPr id="3" name="Rectangle 2">
            <a:extLst>
              <a:ext uri="{FF2B5EF4-FFF2-40B4-BE49-F238E27FC236}">
                <a16:creationId xmlns:a16="http://schemas.microsoft.com/office/drawing/2014/main" id="{13BB5EC0-7A96-4D29-A835-6FAE896C31A4}"/>
              </a:ext>
            </a:extLst>
          </p:cNvPr>
          <p:cNvSpPr/>
          <p:nvPr/>
        </p:nvSpPr>
        <p:spPr>
          <a:xfrm>
            <a:off x="5285016" y="3447370"/>
            <a:ext cx="6350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81DFC50-BAAC-4515-BA16-B6918F59646C}"/>
              </a:ext>
            </a:extLst>
          </p:cNvPr>
          <p:cNvPicPr>
            <a:picLocks noChangeAspect="1"/>
          </p:cNvPicPr>
          <p:nvPr/>
        </p:nvPicPr>
        <p:blipFill>
          <a:blip r:embed="rId2"/>
          <a:stretch>
            <a:fillRect/>
          </a:stretch>
        </p:blipFill>
        <p:spPr>
          <a:xfrm>
            <a:off x="531587" y="581025"/>
            <a:ext cx="1781175" cy="2571750"/>
          </a:xfrm>
          <a:prstGeom prst="rect">
            <a:avLst/>
          </a:prstGeom>
        </p:spPr>
      </p:pic>
    </p:spTree>
    <p:extLst>
      <p:ext uri="{BB962C8B-B14F-4D97-AF65-F5344CB8AC3E}">
        <p14:creationId xmlns:p14="http://schemas.microsoft.com/office/powerpoint/2010/main" val="204453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Sally’s sweets</a:t>
            </a:r>
          </a:p>
        </p:txBody>
      </p:sp>
      <p:sp>
        <p:nvSpPr>
          <p:cNvPr id="3" name="Rectangle 2">
            <a:extLst>
              <a:ext uri="{FF2B5EF4-FFF2-40B4-BE49-F238E27FC236}">
                <a16:creationId xmlns:a16="http://schemas.microsoft.com/office/drawing/2014/main" id="{0366E0B6-702E-4814-82C6-08CA2D13F3C9}"/>
              </a:ext>
            </a:extLst>
          </p:cNvPr>
          <p:cNvSpPr/>
          <p:nvPr/>
        </p:nvSpPr>
        <p:spPr>
          <a:xfrm>
            <a:off x="5397500" y="3708400"/>
            <a:ext cx="698500" cy="7100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025F62C-B4E9-45ED-AD79-C7F93244D062}"/>
              </a:ext>
            </a:extLst>
          </p:cNvPr>
          <p:cNvPicPr>
            <a:picLocks noChangeAspect="1"/>
          </p:cNvPicPr>
          <p:nvPr/>
        </p:nvPicPr>
        <p:blipFill>
          <a:blip r:embed="rId2"/>
          <a:stretch>
            <a:fillRect/>
          </a:stretch>
        </p:blipFill>
        <p:spPr>
          <a:xfrm>
            <a:off x="604837" y="490537"/>
            <a:ext cx="2143125" cy="2143125"/>
          </a:xfrm>
          <a:prstGeom prst="rect">
            <a:avLst/>
          </a:prstGeom>
        </p:spPr>
      </p:pic>
    </p:spTree>
    <p:extLst>
      <p:ext uri="{BB962C8B-B14F-4D97-AF65-F5344CB8AC3E}">
        <p14:creationId xmlns:p14="http://schemas.microsoft.com/office/powerpoint/2010/main" val="35584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07342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5" y="4462805"/>
            <a:ext cx="10515600" cy="2257817"/>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(especially of a child) badly behaved; disobedient.</a:t>
            </a:r>
          </a:p>
        </p:txBody>
      </p:sp>
      <p:sp>
        <p:nvSpPr>
          <p:cNvPr id="4" name="TextBox 3">
            <a:extLst>
              <a:ext uri="{FF2B5EF4-FFF2-40B4-BE49-F238E27FC236}">
                <a16:creationId xmlns:a16="http://schemas.microsoft.com/office/drawing/2014/main" id="{38206AD6-D563-8927-418D-A75FA075DBCD}"/>
              </a:ext>
            </a:extLst>
          </p:cNvPr>
          <p:cNvSpPr txBox="1"/>
          <p:nvPr/>
        </p:nvSpPr>
        <p:spPr>
          <a:xfrm>
            <a:off x="4310743" y="31222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naughty</a:t>
            </a:r>
            <a:endParaRPr lang="en-GB" dirty="0"/>
          </a:p>
        </p:txBody>
      </p:sp>
      <p:sp>
        <p:nvSpPr>
          <p:cNvPr id="6" name="TextBox 5">
            <a:extLst>
              <a:ext uri="{FF2B5EF4-FFF2-40B4-BE49-F238E27FC236}">
                <a16:creationId xmlns:a16="http://schemas.microsoft.com/office/drawing/2014/main" id="{6AE56E89-4FD4-F770-8304-6D4D2FB674E4}"/>
              </a:ext>
            </a:extLst>
          </p:cNvPr>
          <p:cNvSpPr txBox="1"/>
          <p:nvPr/>
        </p:nvSpPr>
        <p:spPr>
          <a:xfrm>
            <a:off x="3846285" y="198385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1026" name="Picture 2" descr="Image result for naughty puppy clipart">
            <a:extLst>
              <a:ext uri="{FF2B5EF4-FFF2-40B4-BE49-F238E27FC236}">
                <a16:creationId xmlns:a16="http://schemas.microsoft.com/office/drawing/2014/main" id="{E872B77F-97E1-619A-389C-69ABFB712A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9" r="819" b="11587"/>
          <a:stretch/>
        </p:blipFill>
        <p:spPr bwMode="auto">
          <a:xfrm>
            <a:off x="144688" y="234969"/>
            <a:ext cx="2685597" cy="174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132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solve and sign</a:t>
            </a:r>
          </a:p>
        </p:txBody>
      </p:sp>
    </p:spTree>
    <p:extLst>
      <p:ext uri="{BB962C8B-B14F-4D97-AF65-F5344CB8AC3E}">
        <p14:creationId xmlns:p14="http://schemas.microsoft.com/office/powerpoint/2010/main" val="11437178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solve </a:t>
            </a:r>
            <a:br>
              <a:rPr lang="en-GB" dirty="0">
                <a:latin typeface="Twinkl Cursive Looped" panose="02000000000000000000" pitchFamily="2" charset="0"/>
              </a:rPr>
            </a:br>
            <a:r>
              <a:rPr lang="en-GB" dirty="0">
                <a:latin typeface="Twinkl Cursive Looped" panose="02000000000000000000" pitchFamily="2" charset="0"/>
              </a:rPr>
              <a:t>Latin - loosen</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sign </a:t>
            </a:r>
            <a:br>
              <a:rPr lang="en-GB" dirty="0">
                <a:latin typeface="Twinkl Cursive Looped" panose="02000000000000000000" pitchFamily="2" charset="0"/>
              </a:rPr>
            </a:br>
            <a:r>
              <a:rPr lang="en-GB" dirty="0">
                <a:latin typeface="Twinkl Cursive Looped" panose="02000000000000000000" pitchFamily="2" charset="0"/>
              </a:rPr>
              <a:t>Latin – mark or token</a:t>
            </a:r>
          </a:p>
        </p:txBody>
      </p:sp>
    </p:spTree>
    <p:extLst>
      <p:ext uri="{BB962C8B-B14F-4D97-AF65-F5344CB8AC3E}">
        <p14:creationId xmlns:p14="http://schemas.microsoft.com/office/powerpoint/2010/main" val="4529759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sign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444604" y="3723704"/>
            <a:ext cx="150773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STOP Sign Post / Pole Mounted- DIA 601.1">
            <a:extLst>
              <a:ext uri="{FF2B5EF4-FFF2-40B4-BE49-F238E27FC236}">
                <a16:creationId xmlns:a16="http://schemas.microsoft.com/office/drawing/2014/main" id="{1ABC7638-E756-33D2-F5EB-95696E800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46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signature</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632467" y="3695700"/>
            <a:ext cx="1303876" cy="7747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tt</a:t>
            </a:r>
            <a:endParaRPr lang="en-GB" dirty="0"/>
          </a:p>
        </p:txBody>
      </p:sp>
      <p:pic>
        <p:nvPicPr>
          <p:cNvPr id="4" name="Picture 3">
            <a:extLst>
              <a:ext uri="{FF2B5EF4-FFF2-40B4-BE49-F238E27FC236}">
                <a16:creationId xmlns:a16="http://schemas.microsoft.com/office/drawing/2014/main" id="{41C3F2A5-57A1-8A7C-F7BD-A1538B059F63}"/>
              </a:ext>
            </a:extLst>
          </p:cNvPr>
          <p:cNvPicPr>
            <a:picLocks noChangeAspect="1"/>
          </p:cNvPicPr>
          <p:nvPr/>
        </p:nvPicPr>
        <p:blipFill>
          <a:blip r:embed="rId2"/>
          <a:stretch>
            <a:fillRect/>
          </a:stretch>
        </p:blipFill>
        <p:spPr>
          <a:xfrm>
            <a:off x="188609" y="269175"/>
            <a:ext cx="3066554" cy="1493649"/>
          </a:xfrm>
          <a:prstGeom prst="rect">
            <a:avLst/>
          </a:prstGeom>
        </p:spPr>
      </p:pic>
    </p:spTree>
    <p:extLst>
      <p:ext uri="{BB962C8B-B14F-4D97-AF65-F5344CB8AC3E}">
        <p14:creationId xmlns:p14="http://schemas.microsoft.com/office/powerpoint/2010/main" val="34388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assign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803899" y="3624943"/>
            <a:ext cx="1554843"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E348463-1E0B-0144-9702-327754187880}"/>
              </a:ext>
            </a:extLst>
          </p:cNvPr>
          <p:cNvPicPr>
            <a:picLocks noChangeAspect="1"/>
          </p:cNvPicPr>
          <p:nvPr/>
        </p:nvPicPr>
        <p:blipFill>
          <a:blip r:embed="rId2"/>
          <a:stretch>
            <a:fillRect/>
          </a:stretch>
        </p:blipFill>
        <p:spPr>
          <a:xfrm>
            <a:off x="584200" y="412747"/>
            <a:ext cx="3505200" cy="1304925"/>
          </a:xfrm>
          <a:prstGeom prst="rect">
            <a:avLst/>
          </a:prstGeom>
        </p:spPr>
      </p:pic>
    </p:spTree>
    <p:extLst>
      <p:ext uri="{BB962C8B-B14F-4D97-AF65-F5344CB8AC3E}">
        <p14:creationId xmlns:p14="http://schemas.microsoft.com/office/powerpoint/2010/main" val="23120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970875"/>
            <a:ext cx="12061434" cy="17430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–gesture or action used to convey information or an instruction.</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0962" name="Picture 2" descr="STOP Sign Post / Pole Mounted- DIA 601.1">
            <a:extLst>
              <a:ext uri="{FF2B5EF4-FFF2-40B4-BE49-F238E27FC236}">
                <a16:creationId xmlns:a16="http://schemas.microsoft.com/office/drawing/2014/main" id="{209267F7-060D-4A77-A179-C9032D2DD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463"/>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52074E-47FE-2E64-5B08-76FA0005B5A9}"/>
              </a:ext>
            </a:extLst>
          </p:cNvPr>
          <p:cNvSpPr txBox="1"/>
          <p:nvPr/>
        </p:nvSpPr>
        <p:spPr>
          <a:xfrm>
            <a:off x="3878943" y="162360"/>
            <a:ext cx="627742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sign</a:t>
            </a:r>
            <a:endParaRPr lang="en-GB" dirty="0"/>
          </a:p>
        </p:txBody>
      </p:sp>
      <p:sp>
        <p:nvSpPr>
          <p:cNvPr id="8" name="TextBox 7">
            <a:extLst>
              <a:ext uri="{FF2B5EF4-FFF2-40B4-BE49-F238E27FC236}">
                <a16:creationId xmlns:a16="http://schemas.microsoft.com/office/drawing/2014/main" id="{43B1AB89-FB4F-8881-3BB7-36B9E22AD60D}"/>
              </a:ext>
            </a:extLst>
          </p:cNvPr>
          <p:cNvSpPr txBox="1"/>
          <p:nvPr/>
        </p:nvSpPr>
        <p:spPr>
          <a:xfrm>
            <a:off x="3878943" y="176070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6890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510607"/>
            <a:ext cx="12192000" cy="3169139"/>
          </a:xfrm>
        </p:spPr>
        <p:txBody>
          <a:bodyPr>
            <a:noAutofit/>
          </a:bodyPr>
          <a:lstStyle/>
          <a:p>
            <a:pPr algn="ctr"/>
            <a:br>
              <a:rPr lang="en-GB" sz="4800" dirty="0">
                <a:latin typeface="Twinkl Cursive Looped" panose="02000000000000000000" pitchFamily="2" charset="0"/>
              </a:rPr>
            </a:br>
            <a:br>
              <a:rPr lang="en-GB" sz="4800" dirty="0">
                <a:latin typeface="Twinkl Cursive Looped" panose="02000000000000000000" pitchFamily="2" charset="0"/>
              </a:rPr>
            </a:br>
            <a:r>
              <a:rPr lang="en-GB" sz="4800" dirty="0">
                <a:latin typeface="Twinkl Cursive Looped" panose="02000000000000000000" pitchFamily="2" charset="0"/>
              </a:rPr>
              <a:t>Definition - a person's name written in a distinctive way as a form of identification in authorising a cheque or document or concluding a letter.</a:t>
            </a:r>
            <a:endParaRPr lang="en-GB" sz="4800" i="1" dirty="0">
              <a:latin typeface="Twinkl Cursive Looped" panose="02000000000000000000" pitchFamily="2" charset="0"/>
            </a:endParaRPr>
          </a:p>
        </p:txBody>
      </p:sp>
      <p:pic>
        <p:nvPicPr>
          <p:cNvPr id="5" name="Picture 4">
            <a:extLst>
              <a:ext uri="{FF2B5EF4-FFF2-40B4-BE49-F238E27FC236}">
                <a16:creationId xmlns:a16="http://schemas.microsoft.com/office/drawing/2014/main" id="{FBE11AD4-772B-4603-BADC-11B654297E23}"/>
              </a:ext>
            </a:extLst>
          </p:cNvPr>
          <p:cNvPicPr>
            <a:picLocks noChangeAspect="1"/>
          </p:cNvPicPr>
          <p:nvPr/>
        </p:nvPicPr>
        <p:blipFill>
          <a:blip r:embed="rId2"/>
          <a:stretch>
            <a:fillRect/>
          </a:stretch>
        </p:blipFill>
        <p:spPr>
          <a:xfrm>
            <a:off x="188609" y="269175"/>
            <a:ext cx="3066554" cy="1493649"/>
          </a:xfrm>
          <a:prstGeom prst="rect">
            <a:avLst/>
          </a:prstGeom>
        </p:spPr>
      </p:pic>
      <p:sp>
        <p:nvSpPr>
          <p:cNvPr id="6" name="TextBox 5">
            <a:extLst>
              <a:ext uri="{FF2B5EF4-FFF2-40B4-BE49-F238E27FC236}">
                <a16:creationId xmlns:a16="http://schemas.microsoft.com/office/drawing/2014/main" id="{589EAD92-5BA8-A587-4969-5CF82297500C}"/>
              </a:ext>
            </a:extLst>
          </p:cNvPr>
          <p:cNvSpPr txBox="1"/>
          <p:nvPr/>
        </p:nvSpPr>
        <p:spPr>
          <a:xfrm>
            <a:off x="4383315" y="26917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signature</a:t>
            </a:r>
            <a:endParaRPr lang="en-GB" dirty="0"/>
          </a:p>
        </p:txBody>
      </p:sp>
      <p:sp>
        <p:nvSpPr>
          <p:cNvPr id="8" name="TextBox 7">
            <a:extLst>
              <a:ext uri="{FF2B5EF4-FFF2-40B4-BE49-F238E27FC236}">
                <a16:creationId xmlns:a16="http://schemas.microsoft.com/office/drawing/2014/main" id="{9F06CEF9-997A-1A51-8482-FF369BF61C91}"/>
              </a:ext>
            </a:extLst>
          </p:cNvPr>
          <p:cNvSpPr txBox="1"/>
          <p:nvPr/>
        </p:nvSpPr>
        <p:spPr>
          <a:xfrm>
            <a:off x="3889829" y="1889891"/>
            <a:ext cx="641531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76019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64885" y="3679316"/>
            <a:ext cx="11088915" cy="28627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allocate (a job or duty).</a:t>
            </a:r>
            <a:endParaRPr lang="en-GB" i="1" dirty="0">
              <a:latin typeface="Twinkl Cursive Looped" panose="02000000000000000000" pitchFamily="2" charset="0"/>
            </a:endParaRPr>
          </a:p>
        </p:txBody>
      </p:sp>
      <p:sp>
        <p:nvSpPr>
          <p:cNvPr id="4" name="AutoShape 2" descr="Eager Cartoon Author Man Stacks Books Stock Vector (Royalty Free) 120825226  | Shutterstock">
            <a:extLst>
              <a:ext uri="{FF2B5EF4-FFF2-40B4-BE49-F238E27FC236}">
                <a16:creationId xmlns:a16="http://schemas.microsoft.com/office/drawing/2014/main" id="{34DBD934-D69E-4BCD-9119-292A931274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9C84EB42-DA0E-456E-AF67-B879D55BF7D8}"/>
              </a:ext>
            </a:extLst>
          </p:cNvPr>
          <p:cNvPicPr>
            <a:picLocks noChangeAspect="1"/>
          </p:cNvPicPr>
          <p:nvPr/>
        </p:nvPicPr>
        <p:blipFill>
          <a:blip r:embed="rId3"/>
          <a:stretch>
            <a:fillRect/>
          </a:stretch>
        </p:blipFill>
        <p:spPr>
          <a:xfrm>
            <a:off x="264885" y="315909"/>
            <a:ext cx="3505200" cy="1304925"/>
          </a:xfrm>
          <a:prstGeom prst="rect">
            <a:avLst/>
          </a:prstGeom>
        </p:spPr>
      </p:pic>
      <p:sp>
        <p:nvSpPr>
          <p:cNvPr id="6" name="TextBox 5">
            <a:extLst>
              <a:ext uri="{FF2B5EF4-FFF2-40B4-BE49-F238E27FC236}">
                <a16:creationId xmlns:a16="http://schemas.microsoft.com/office/drawing/2014/main" id="{993D92F9-B03E-894F-71C1-BFCB5EF63432}"/>
              </a:ext>
            </a:extLst>
          </p:cNvPr>
          <p:cNvSpPr txBox="1"/>
          <p:nvPr/>
        </p:nvSpPr>
        <p:spPr>
          <a:xfrm>
            <a:off x="5054602" y="210793"/>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assign</a:t>
            </a:r>
            <a:endParaRPr lang="en-GB" dirty="0"/>
          </a:p>
        </p:txBody>
      </p:sp>
      <p:sp>
        <p:nvSpPr>
          <p:cNvPr id="9" name="TextBox 8">
            <a:extLst>
              <a:ext uri="{FF2B5EF4-FFF2-40B4-BE49-F238E27FC236}">
                <a16:creationId xmlns:a16="http://schemas.microsoft.com/office/drawing/2014/main" id="{152CEE8E-E40B-361E-60C6-D07A8E33011F}"/>
              </a:ext>
            </a:extLst>
          </p:cNvPr>
          <p:cNvSpPr txBox="1"/>
          <p:nvPr/>
        </p:nvSpPr>
        <p:spPr>
          <a:xfrm>
            <a:off x="4615543" y="2163021"/>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395673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sign to give directions to the village hall was missing.</a:t>
            </a:r>
            <a:endParaRPr lang="en-GB" i="1" dirty="0"/>
          </a:p>
        </p:txBody>
      </p:sp>
      <p:sp>
        <p:nvSpPr>
          <p:cNvPr id="3" name="Title 1">
            <a:extLst>
              <a:ext uri="{FF2B5EF4-FFF2-40B4-BE49-F238E27FC236}">
                <a16:creationId xmlns:a16="http://schemas.microsoft.com/office/drawing/2014/main" id="{2BAE6A58-B6F1-3CDA-9329-9DA6BAE4F760}"/>
              </a:ext>
            </a:extLst>
          </p:cNvPr>
          <p:cNvSpPr txBox="1">
            <a:spLocks/>
          </p:cNvSpPr>
          <p:nvPr/>
        </p:nvSpPr>
        <p:spPr>
          <a:xfrm>
            <a:off x="2456543" y="3031075"/>
            <a:ext cx="152037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19636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Mr Smith’s signature was difficult to read.</a:t>
            </a:r>
            <a:endParaRPr lang="en-GB" i="1" dirty="0"/>
          </a:p>
        </p:txBody>
      </p:sp>
      <p:sp>
        <p:nvSpPr>
          <p:cNvPr id="3" name="Title 1">
            <a:extLst>
              <a:ext uri="{FF2B5EF4-FFF2-40B4-BE49-F238E27FC236}">
                <a16:creationId xmlns:a16="http://schemas.microsoft.com/office/drawing/2014/main" id="{BFF183E0-8EE2-BF9A-6675-52AA87483343}"/>
              </a:ext>
            </a:extLst>
          </p:cNvPr>
          <p:cNvSpPr txBox="1">
            <a:spLocks/>
          </p:cNvSpPr>
          <p:nvPr/>
        </p:nvSpPr>
        <p:spPr>
          <a:xfrm>
            <a:off x="4489450" y="3031075"/>
            <a:ext cx="2825750"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20795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3950</TotalTime>
  <Words>3629</Words>
  <Application>Microsoft Office PowerPoint</Application>
  <PresentationFormat>Widescreen</PresentationFormat>
  <Paragraphs>493</Paragraphs>
  <Slides>187</Slides>
  <Notes>63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187</vt:i4>
      </vt:variant>
    </vt:vector>
  </HeadingPairs>
  <TitlesOfParts>
    <vt:vector size="192" baseType="lpstr">
      <vt:lpstr>Arial</vt:lpstr>
      <vt:lpstr>Calibri</vt:lpstr>
      <vt:lpstr>Calibri Light</vt:lpstr>
      <vt:lpstr>Twinkl Cursive Looped</vt:lpstr>
      <vt:lpstr>Office Theme</vt:lpstr>
      <vt:lpstr>Spelling Y5</vt:lpstr>
      <vt:lpstr>PowerPoint Presentation</vt:lpstr>
      <vt:lpstr>PowerPoint Presentation</vt:lpstr>
      <vt:lpstr>Let’s Revisit and Review…</vt:lpstr>
      <vt:lpstr>Do you remember this challenge word?</vt:lpstr>
      <vt:lpstr>  Definition - existing in or derived from nature; not made or caused by humankind.</vt:lpstr>
      <vt:lpstr>  Sharks have no natural enemies</vt:lpstr>
      <vt:lpstr>Do you remember this challenge word?</vt:lpstr>
      <vt:lpstr>  Definition – (especially of a child) badly behaved; disobedient.</vt:lpstr>
      <vt:lpstr> You've been a really naughty puppy.</vt:lpstr>
      <vt:lpstr>Plural and possessive apostrophes</vt:lpstr>
      <vt:lpstr>  a punctuation mark (‘)   used to indicate either possession  or  the omission of letters or figures</vt:lpstr>
      <vt:lpstr>baby’s</vt:lpstr>
      <vt:lpstr>children’s</vt:lpstr>
      <vt:lpstr>don’t</vt:lpstr>
      <vt:lpstr>Let’s Teach and Practise</vt:lpstr>
      <vt:lpstr>Word families – solve and sign</vt:lpstr>
      <vt:lpstr>solve  Latin - loosen   sign  Latin – mark or token</vt:lpstr>
      <vt:lpstr>solve</vt:lpstr>
      <vt:lpstr>solution</vt:lpstr>
      <vt:lpstr>solublen</vt:lpstr>
      <vt:lpstr>  Definition - a means of solving a problem or dealing with a difficult situation.</vt:lpstr>
      <vt:lpstr>  Definition - find an answer to, explanation for, or means of effectively dealing with (a problem or mystery).</vt:lpstr>
      <vt:lpstr>  Definition – (of a substance) able to be dissolved, especially in water. (of a problem) able to be solved.</vt:lpstr>
      <vt:lpstr> We worked as a team to solve the mystery.</vt:lpstr>
      <vt:lpstr>  Finally, we have found a solution to this problem.</vt:lpstr>
      <vt:lpstr> Her experiment showed that salt is soluble in water.</vt:lpstr>
      <vt:lpstr>New CHALLENGE words.</vt:lpstr>
      <vt:lpstr>  Definition - cease to be visible</vt:lpstr>
      <vt:lpstr>   The small mouse ran to disappear from the cat.</vt:lpstr>
      <vt:lpstr>Definition -of great significance or value</vt:lpstr>
      <vt:lpstr>  Sally had a very important meeting to attend at 10 o’clock.</vt:lpstr>
      <vt:lpstr>Let’s Practise and Apply.</vt:lpstr>
      <vt:lpstr>Can you spot the spelling rule words and the challenge words?</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Write this sentence as I dictate it to you.</vt:lpstr>
      <vt:lpstr>The mountains and lochs on Skye mean only about a tenth of the land can be used for farming.  The solution is that most of the farms rear sheep.</vt:lpstr>
      <vt:lpstr>PowerPoint Presentation</vt:lpstr>
      <vt:lpstr>PowerPoint Presentation</vt:lpstr>
      <vt:lpstr>Let’s Revisit and Review…</vt:lpstr>
      <vt:lpstr>Do you remember this challenge word?</vt:lpstr>
      <vt:lpstr>  Definition - existing in or derived from nature; not made or caused by humankind.</vt:lpstr>
      <vt:lpstr>  Sharks have no natural enemies</vt:lpstr>
      <vt:lpstr>Do you remember this challenge word?</vt:lpstr>
      <vt:lpstr>  Definition – (especially of a child) badly behaved; disobedient.</vt:lpstr>
      <vt:lpstr> You've been a really naughty puppy.</vt:lpstr>
      <vt:lpstr>Plural and possessive apostrophes</vt:lpstr>
      <vt:lpstr>  a punctuation mark (‘)   used to indicate either possession  or  the omission of letters or figures</vt:lpstr>
      <vt:lpstr>can’t</vt:lpstr>
      <vt:lpstr>isn’t</vt:lpstr>
      <vt:lpstr>it’s</vt:lpstr>
      <vt:lpstr>Let’s Teach and Practise</vt:lpstr>
      <vt:lpstr>Word families – solve and sign</vt:lpstr>
      <vt:lpstr>solve  Latin - loosen   sign  Latin – mark or token</vt:lpstr>
      <vt:lpstr>insoluble</vt:lpstr>
      <vt:lpstr>dissolve</vt:lpstr>
      <vt:lpstr>solvent</vt:lpstr>
      <vt:lpstr>  Definition - (of a substance) incapable of being dissolved.</vt:lpstr>
      <vt:lpstr>  Definition - with reference to a solid becoming or caused to become incorporated into a liquid so as to form a solution</vt:lpstr>
      <vt:lpstr>   Definition - the liquid in which a solute is dissolved to form a solution</vt:lpstr>
      <vt:lpstr>The samples were all insoluble.</vt:lpstr>
      <vt:lpstr>  The committee was dissolved after a huge dispute.</vt:lpstr>
      <vt:lpstr>  The laboratory had many examples of solvents.</vt:lpstr>
      <vt:lpstr>New CHALLENGE words.</vt:lpstr>
      <vt:lpstr>  Definition - cease to be visible</vt:lpstr>
      <vt:lpstr>   The small mouse ran to disappear from the cat.</vt:lpstr>
      <vt:lpstr>Definition -of great significance or value</vt:lpstr>
      <vt:lpstr>  Sally had a very important meeting to attend at 10 o’clock.</vt:lpstr>
      <vt:lpstr>Let’s Practise and Apply.</vt:lpstr>
      <vt:lpstr>Can you spot the spelling rule words and the challenge words?</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Write this sentence as I dictate it to you.</vt:lpstr>
      <vt:lpstr>The population of Skye became smaller between 1840s and 1990s and many organisations were dissolved due to this decline.</vt:lpstr>
      <vt:lpstr>PowerPoint Presentation</vt:lpstr>
      <vt:lpstr>PowerPoint Presentation</vt:lpstr>
      <vt:lpstr>Let’s Revisit and Review…</vt:lpstr>
      <vt:lpstr>Do you remember this challenge word?</vt:lpstr>
      <vt:lpstr>  Definition - existing in or derived from nature; not made or caused by humankind.</vt:lpstr>
      <vt:lpstr>  Sharks have no natural enemies</vt:lpstr>
      <vt:lpstr>Do you remember this challenge word?</vt:lpstr>
      <vt:lpstr>  Definition – (especially of a child) badly behaved; disobedient.</vt:lpstr>
      <vt:lpstr> You've been a really naughty puppy.</vt:lpstr>
      <vt:lpstr>Plural and possessive apostrophes</vt:lpstr>
      <vt:lpstr>  a punctuation mark (‘)   used to indicate either possession  or  the omission of letters or figures</vt:lpstr>
      <vt:lpstr>boy’s football </vt:lpstr>
      <vt:lpstr>Sally’s sweets</vt:lpstr>
      <vt:lpstr>Let’s Teach and Practise</vt:lpstr>
      <vt:lpstr>Word families – solve and sign</vt:lpstr>
      <vt:lpstr>solve  Latin - loosen   sign  Latin – mark or token</vt:lpstr>
      <vt:lpstr>sign</vt:lpstr>
      <vt:lpstr>signature</vt:lpstr>
      <vt:lpstr>assign</vt:lpstr>
      <vt:lpstr>  Definition –gesture or action used to convey information or an instruction.</vt:lpstr>
      <vt:lpstr>  Definition - a person's name written in a distinctive way as a form of identification in authorising a cheque or document or concluding a letter.</vt:lpstr>
      <vt:lpstr>  Definition - allocate (a job or duty).</vt:lpstr>
      <vt:lpstr>The sign to give directions to the village hall was missing.</vt:lpstr>
      <vt:lpstr>Mr Smith’s signature was difficult to read.</vt:lpstr>
      <vt:lpstr>Sally was to assign two boys to clear the garden shed.</vt:lpstr>
      <vt:lpstr>New CHALLENGE words.</vt:lpstr>
      <vt:lpstr>  Definition - cease to be visible</vt:lpstr>
      <vt:lpstr>   The small mouse ran to disappear from the cat.</vt:lpstr>
      <vt:lpstr>Definition -of great significance or value</vt:lpstr>
      <vt:lpstr>  Sally had a very important meeting to attend at 10 o’clock.</vt:lpstr>
      <vt:lpstr>Let’s Practise and Apply.</vt:lpstr>
      <vt:lpstr>Can you spot the spelling rule words and the challenge words?</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Write this sentence as I dictate it to you.</vt:lpstr>
      <vt:lpstr>There were many case where boats just disappeared due to this coastline.  </vt:lpstr>
      <vt:lpstr>PowerPoint Presentation</vt:lpstr>
      <vt:lpstr>PowerPoint Presentation</vt:lpstr>
      <vt:lpstr>Let’s Revisit and Review…</vt:lpstr>
      <vt:lpstr>Do you remember this challenge word?</vt:lpstr>
      <vt:lpstr>  Definition - existing in or derived from nature; not made or caused by humankind.</vt:lpstr>
      <vt:lpstr>  Sharks have no natural enemies</vt:lpstr>
      <vt:lpstr>Do you remember this challenge word?</vt:lpstr>
      <vt:lpstr>  Definition – (especially of a child) badly behaved; disobedient.</vt:lpstr>
      <vt:lpstr> You've been a really naughty puppy.</vt:lpstr>
      <vt:lpstr>Plural and possessive apostrophes</vt:lpstr>
      <vt:lpstr>  a punctuation mark (‘)   used to indicate either possession  or  the omission of letters or figures</vt:lpstr>
      <vt:lpstr>woman’s</vt:lpstr>
      <vt:lpstr>women’s</vt:lpstr>
      <vt:lpstr>Let’s Teach and Practise</vt:lpstr>
      <vt:lpstr>Word families – solve and sign</vt:lpstr>
      <vt:lpstr>solve  Latin - loosen   sign  Latin – mark or token</vt:lpstr>
      <vt:lpstr>design</vt:lpstr>
      <vt:lpstr>signal</vt:lpstr>
      <vt:lpstr>  Definition – (noun) a plan or a drawing</vt:lpstr>
      <vt:lpstr> Definition – a gesture, action or sound that is used to convey information or instructions</vt:lpstr>
      <vt:lpstr>The beautiful design was chosen to decorate the reception area.</vt:lpstr>
      <vt:lpstr>The police officer used a signal to allow me to pass.</vt:lpstr>
      <vt:lpstr>New CHALLENGE words.</vt:lpstr>
      <vt:lpstr>  Definition - cease to be visible</vt:lpstr>
      <vt:lpstr>   The small mouse ran to disappear from the cat.</vt:lpstr>
      <vt:lpstr>Definition -of great significance or value</vt:lpstr>
      <vt:lpstr>  Sally had a very important meeting to attend at 10 o’clock.</vt:lpstr>
      <vt:lpstr>Let’s Practise and Apply.</vt:lpstr>
      <vt:lpstr>Can you spot the spelling rule words and the challenge words?</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Write this sentence as I dictate it to you.</vt:lpstr>
      <vt:lpstr>This important issue was solved by building a bridge connecting Skye with the mainland that was opened in 1995.</vt:lpstr>
      <vt:lpstr>PowerPoint Presentation</vt:lpstr>
      <vt:lpstr>PowerPoint Presentation</vt:lpstr>
      <vt:lpstr>PowerPoint Presentation</vt:lpstr>
      <vt:lpstr>Old challenge words…</vt:lpstr>
      <vt:lpstr>natural</vt:lpstr>
      <vt:lpstr>naughty</vt:lpstr>
      <vt:lpstr>Old spelling rule words…</vt:lpstr>
      <vt:lpstr>baby’s</vt:lpstr>
      <vt:lpstr>children’s</vt:lpstr>
      <vt:lpstr>don’t</vt:lpstr>
      <vt:lpstr>can’t</vt:lpstr>
      <vt:lpstr>isn’t</vt:lpstr>
      <vt:lpstr>it’s</vt:lpstr>
      <vt:lpstr>boy’s footballs</vt:lpstr>
      <vt:lpstr>Sally’s sweets</vt:lpstr>
      <vt:lpstr>woman’s</vt:lpstr>
      <vt:lpstr>women’s</vt:lpstr>
      <vt:lpstr>New spelling rule words…</vt:lpstr>
      <vt:lpstr>solution</vt:lpstr>
      <vt:lpstr>soluble</vt:lpstr>
      <vt:lpstr>solve</vt:lpstr>
      <vt:lpstr>insoluble</vt:lpstr>
      <vt:lpstr>dissolve</vt:lpstr>
      <vt:lpstr>solvent</vt:lpstr>
      <vt:lpstr>sign</vt:lpstr>
      <vt:lpstr>signature</vt:lpstr>
      <vt:lpstr>assign</vt:lpstr>
      <vt:lpstr>design</vt:lpstr>
      <vt:lpstr>signal</vt:lpstr>
      <vt:lpstr>New challenge words…</vt:lpstr>
      <vt:lpstr>disappear</vt:lpstr>
      <vt:lpstr>important</vt:lpstr>
      <vt:lpstr>PowerPoint Presentation</vt:lpstr>
      <vt:lpstr>PowerPoint Presentation</vt:lpstr>
      <vt:lpstr>PowerPoint Presentation</vt:lpstr>
      <vt:lpstr>    determiner adjective noun verb preposition verb preposition determiner noun    </vt:lpstr>
      <vt:lpstr>   Proper noun verb determiner intensifier adjective noun preposition verb preposition noun noun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110</cp:revision>
  <cp:lastPrinted>2022-05-27T07:40:55Z</cp:lastPrinted>
  <dcterms:created xsi:type="dcterms:W3CDTF">2022-03-23T13:56:57Z</dcterms:created>
  <dcterms:modified xsi:type="dcterms:W3CDTF">2023-05-25T14:13:47Z</dcterms:modified>
</cp:coreProperties>
</file>