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1"/>
  </p:notesMasterIdLst>
  <p:sldIdLst>
    <p:sldId id="256" r:id="rId2"/>
    <p:sldId id="322" r:id="rId3"/>
    <p:sldId id="604" r:id="rId4"/>
    <p:sldId id="333" r:id="rId5"/>
    <p:sldId id="336" r:id="rId6"/>
    <p:sldId id="990" r:id="rId7"/>
    <p:sldId id="337" r:id="rId8"/>
    <p:sldId id="339" r:id="rId9"/>
    <p:sldId id="340" r:id="rId10"/>
    <p:sldId id="259" r:id="rId11"/>
    <p:sldId id="260" r:id="rId12"/>
    <p:sldId id="261" r:id="rId13"/>
    <p:sldId id="609" r:id="rId14"/>
    <p:sldId id="610" r:id="rId15"/>
    <p:sldId id="611" r:id="rId16"/>
    <p:sldId id="612" r:id="rId17"/>
    <p:sldId id="267" r:id="rId18"/>
    <p:sldId id="605" r:id="rId19"/>
    <p:sldId id="606" r:id="rId20"/>
    <p:sldId id="607" r:id="rId21"/>
    <p:sldId id="282" r:id="rId22"/>
    <p:sldId id="285" r:id="rId23"/>
    <p:sldId id="284" r:id="rId24"/>
    <p:sldId id="897" r:id="rId25"/>
    <p:sldId id="898" r:id="rId26"/>
    <p:sldId id="899" r:id="rId27"/>
    <p:sldId id="900" r:id="rId28"/>
    <p:sldId id="903" r:id="rId29"/>
    <p:sldId id="294" r:id="rId30"/>
    <p:sldId id="991" r:id="rId31"/>
    <p:sldId id="992" r:id="rId32"/>
    <p:sldId id="1341" r:id="rId33"/>
    <p:sldId id="303" r:id="rId34"/>
    <p:sldId id="906" r:id="rId35"/>
    <p:sldId id="311" r:id="rId36"/>
    <p:sldId id="909" r:id="rId37"/>
    <p:sldId id="314" r:id="rId38"/>
    <p:sldId id="304" r:id="rId39"/>
    <p:sldId id="316" r:id="rId40"/>
    <p:sldId id="1615" r:id="rId41"/>
    <p:sldId id="1792" r:id="rId42"/>
    <p:sldId id="1616" r:id="rId43"/>
    <p:sldId id="1617" r:id="rId44"/>
    <p:sldId id="1618" r:id="rId45"/>
    <p:sldId id="1619" r:id="rId46"/>
    <p:sldId id="323" r:id="rId47"/>
    <p:sldId id="913" r:id="rId48"/>
    <p:sldId id="915" r:id="rId49"/>
    <p:sldId id="1797" r:id="rId50"/>
    <p:sldId id="1798" r:id="rId51"/>
    <p:sldId id="1799" r:id="rId52"/>
    <p:sldId id="1800" r:id="rId53"/>
    <p:sldId id="1801" r:id="rId54"/>
    <p:sldId id="1802" r:id="rId55"/>
    <p:sldId id="1803" r:id="rId56"/>
    <p:sldId id="1804" r:id="rId57"/>
    <p:sldId id="1805" r:id="rId58"/>
    <p:sldId id="1806" r:id="rId59"/>
    <p:sldId id="1807" r:id="rId60"/>
    <p:sldId id="1808" r:id="rId61"/>
    <p:sldId id="1809" r:id="rId62"/>
    <p:sldId id="1810" r:id="rId63"/>
    <p:sldId id="1811" r:id="rId64"/>
    <p:sldId id="1812" r:id="rId65"/>
    <p:sldId id="1813" r:id="rId66"/>
    <p:sldId id="1162" r:id="rId67"/>
    <p:sldId id="1163" r:id="rId68"/>
    <p:sldId id="1164" r:id="rId69"/>
    <p:sldId id="615" r:id="rId70"/>
    <p:sldId id="618" r:id="rId71"/>
    <p:sldId id="1814" r:id="rId72"/>
    <p:sldId id="1815" r:id="rId73"/>
    <p:sldId id="1173" r:id="rId74"/>
    <p:sldId id="1816" r:id="rId75"/>
    <p:sldId id="1176" r:id="rId76"/>
    <p:sldId id="1177" r:id="rId77"/>
    <p:sldId id="984" r:id="rId78"/>
    <p:sldId id="988" r:id="rId79"/>
    <p:sldId id="1644" r:id="rId80"/>
    <p:sldId id="1793" r:id="rId81"/>
    <p:sldId id="1645" r:id="rId82"/>
    <p:sldId id="1646" r:id="rId83"/>
    <p:sldId id="1647" r:id="rId84"/>
    <p:sldId id="1008" r:id="rId85"/>
    <p:sldId id="1009" r:id="rId86"/>
    <p:sldId id="1395" r:id="rId87"/>
    <p:sldId id="1817" r:id="rId88"/>
    <p:sldId id="1818" r:id="rId89"/>
    <p:sldId id="1819" r:id="rId90"/>
    <p:sldId id="1820" r:id="rId91"/>
    <p:sldId id="1821" r:id="rId92"/>
    <p:sldId id="1822" r:id="rId93"/>
    <p:sldId id="1823" r:id="rId94"/>
    <p:sldId id="1824" r:id="rId95"/>
    <p:sldId id="1825" r:id="rId96"/>
    <p:sldId id="1826" r:id="rId97"/>
    <p:sldId id="1827" r:id="rId98"/>
    <p:sldId id="1828" r:id="rId99"/>
    <p:sldId id="1829" r:id="rId100"/>
    <p:sldId id="1830" r:id="rId101"/>
    <p:sldId id="1831" r:id="rId102"/>
    <p:sldId id="1832" r:id="rId103"/>
    <p:sldId id="1833" r:id="rId104"/>
    <p:sldId id="1834" r:id="rId105"/>
    <p:sldId id="1835" r:id="rId106"/>
    <p:sldId id="1836" r:id="rId107"/>
    <p:sldId id="1837" r:id="rId108"/>
    <p:sldId id="1165" r:id="rId109"/>
    <p:sldId id="1166" r:id="rId110"/>
    <p:sldId id="1167" r:id="rId111"/>
    <p:sldId id="1168" r:id="rId112"/>
    <p:sldId id="1838" r:id="rId113"/>
    <p:sldId id="1169" r:id="rId114"/>
    <p:sldId id="1839" r:id="rId115"/>
    <p:sldId id="1172" r:id="rId116"/>
    <p:sldId id="1840" r:id="rId117"/>
    <p:sldId id="1068" r:id="rId118"/>
    <p:sldId id="1554" r:id="rId119"/>
    <p:sldId id="1719" r:id="rId120"/>
    <p:sldId id="1794" r:id="rId121"/>
    <p:sldId id="1718" r:id="rId122"/>
    <p:sldId id="1720" r:id="rId123"/>
    <p:sldId id="1721" r:id="rId124"/>
    <p:sldId id="1084" r:id="rId125"/>
    <p:sldId id="1085" r:id="rId126"/>
    <p:sldId id="1087" r:id="rId127"/>
    <p:sldId id="1841" r:id="rId128"/>
    <p:sldId id="1842" r:id="rId129"/>
    <p:sldId id="1843" r:id="rId130"/>
    <p:sldId id="1844" r:id="rId131"/>
    <p:sldId id="1845" r:id="rId132"/>
    <p:sldId id="1846" r:id="rId133"/>
    <p:sldId id="1847" r:id="rId134"/>
    <p:sldId id="1848" r:id="rId135"/>
    <p:sldId id="1342" r:id="rId136"/>
    <p:sldId id="1343" r:id="rId137"/>
    <p:sldId id="1849" r:id="rId138"/>
    <p:sldId id="1850" r:id="rId139"/>
    <p:sldId id="1851" r:id="rId140"/>
    <p:sldId id="1852" r:id="rId141"/>
    <p:sldId id="1853" r:id="rId142"/>
    <p:sldId id="1854" r:id="rId143"/>
    <p:sldId id="1344" r:id="rId144"/>
    <p:sldId id="1345" r:id="rId145"/>
    <p:sldId id="1346" r:id="rId146"/>
    <p:sldId id="1855" r:id="rId147"/>
    <p:sldId id="1856" r:id="rId148"/>
    <p:sldId id="1857" r:id="rId149"/>
    <p:sldId id="1858" r:id="rId150"/>
    <p:sldId id="1347" r:id="rId151"/>
    <p:sldId id="1348" r:id="rId152"/>
    <p:sldId id="1351" r:id="rId153"/>
    <p:sldId id="1352" r:id="rId154"/>
    <p:sldId id="1145" r:id="rId155"/>
    <p:sldId id="1588" r:id="rId156"/>
    <p:sldId id="1795" r:id="rId157"/>
    <p:sldId id="1740" r:id="rId158"/>
    <p:sldId id="1741" r:id="rId159"/>
    <p:sldId id="1742" r:id="rId160"/>
    <p:sldId id="1743" r:id="rId161"/>
    <p:sldId id="1151" r:id="rId162"/>
    <p:sldId id="893" r:id="rId163"/>
    <p:sldId id="1744" r:id="rId164"/>
    <p:sldId id="1859" r:id="rId165"/>
    <p:sldId id="1860" r:id="rId166"/>
    <p:sldId id="1861" r:id="rId167"/>
    <p:sldId id="1862" r:id="rId168"/>
    <p:sldId id="1863" r:id="rId169"/>
    <p:sldId id="1864" r:id="rId170"/>
    <p:sldId id="1865" r:id="rId171"/>
    <p:sldId id="1866" r:id="rId172"/>
    <p:sldId id="1867" r:id="rId173"/>
    <p:sldId id="1868" r:id="rId174"/>
    <p:sldId id="1869" r:id="rId175"/>
    <p:sldId id="1870" r:id="rId176"/>
    <p:sldId id="1871" r:id="rId177"/>
    <p:sldId id="1872" r:id="rId178"/>
    <p:sldId id="1873" r:id="rId179"/>
    <p:sldId id="1874" r:id="rId180"/>
    <p:sldId id="1471" r:id="rId181"/>
    <p:sldId id="1475" r:id="rId182"/>
    <p:sldId id="1473" r:id="rId183"/>
    <p:sldId id="1476" r:id="rId184"/>
    <p:sldId id="1472" r:id="rId185"/>
    <p:sldId id="1474" r:id="rId186"/>
    <p:sldId id="1875" r:id="rId187"/>
    <p:sldId id="1477" r:id="rId188"/>
    <p:sldId id="1876" r:id="rId189"/>
    <p:sldId id="1480" r:id="rId190"/>
    <p:sldId id="1481" r:id="rId191"/>
    <p:sldId id="580" r:id="rId192"/>
    <p:sldId id="1785" r:id="rId193"/>
    <p:sldId id="1796" r:id="rId194"/>
    <p:sldId id="1786" r:id="rId195"/>
    <p:sldId id="1787" r:id="rId196"/>
    <p:sldId id="1788" r:id="rId197"/>
    <p:sldId id="1789" r:id="rId198"/>
    <p:sldId id="1790" r:id="rId199"/>
    <p:sldId id="1791" r:id="rId200"/>
  </p:sldIdLst>
  <p:sldSz cx="12192000" cy="6858000"/>
  <p:notesSz cx="6742113" cy="9875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BEEC86-26B6-4125-A7EE-9DE991CE4842}" v="5" dt="2023-05-25T14:28:22.5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79" autoAdjust="0"/>
    <p:restoredTop sz="83673" autoAdjust="0"/>
  </p:normalViewPr>
  <p:slideViewPr>
    <p:cSldViewPr snapToGrid="0">
      <p:cViewPr varScale="1">
        <p:scale>
          <a:sx n="60" d="100"/>
          <a:sy n="60" d="100"/>
        </p:scale>
        <p:origin x="840" y="4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-270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tableStyles" Target="tableStyles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microsoft.com/office/2016/11/relationships/changesInfo" Target="changesInfos/changesInfo1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microsoft.com/office/2015/10/relationships/revisionInfo" Target="revisionInfo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190" Type="http://schemas.openxmlformats.org/officeDocument/2006/relationships/slide" Target="slides/slide189.xml"/><Relationship Id="rId204" Type="http://schemas.openxmlformats.org/officeDocument/2006/relationships/theme" Target="theme/theme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notesMaster" Target="notesMasters/notesMaster1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presProps" Target="presProps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y Stokes" userId="3e5c5154-569e-4d81-aa91-4f91841cdfa9" providerId="ADAL" clId="{1CBEEC86-26B6-4125-A7EE-9DE991CE4842}"/>
    <pc:docChg chg="custSel addSld delSld modSld">
      <pc:chgData name="Kelly Stokes" userId="3e5c5154-569e-4d81-aa91-4f91841cdfa9" providerId="ADAL" clId="{1CBEEC86-26B6-4125-A7EE-9DE991CE4842}" dt="2023-05-25T14:25:18.985" v="46"/>
      <pc:docMkLst>
        <pc:docMk/>
      </pc:docMkLst>
      <pc:sldChg chg="modNotesTx">
        <pc:chgData name="Kelly Stokes" userId="3e5c5154-569e-4d81-aa91-4f91841cdfa9" providerId="ADAL" clId="{1CBEEC86-26B6-4125-A7EE-9DE991CE4842}" dt="2023-05-25T14:20:34.135" v="0" actId="20577"/>
        <pc:sldMkLst>
          <pc:docMk/>
          <pc:sldMk cId="3945579917" sldId="256"/>
        </pc:sldMkLst>
      </pc:sldChg>
      <pc:sldChg chg="del">
        <pc:chgData name="Kelly Stokes" userId="3e5c5154-569e-4d81-aa91-4f91841cdfa9" providerId="ADAL" clId="{1CBEEC86-26B6-4125-A7EE-9DE991CE4842}" dt="2023-05-25T14:20:50.648" v="2" actId="2696"/>
        <pc:sldMkLst>
          <pc:docMk/>
          <pc:sldMk cId="3786236930" sldId="258"/>
        </pc:sldMkLst>
      </pc:sldChg>
      <pc:sldChg chg="del">
        <pc:chgData name="Kelly Stokes" userId="3e5c5154-569e-4d81-aa91-4f91841cdfa9" providerId="ADAL" clId="{1CBEEC86-26B6-4125-A7EE-9DE991CE4842}" dt="2023-05-25T14:21:15.324" v="3" actId="2696"/>
        <pc:sldMkLst>
          <pc:docMk/>
          <pc:sldMk cId="4130972434" sldId="259"/>
        </pc:sldMkLst>
      </pc:sldChg>
      <pc:sldChg chg="del">
        <pc:chgData name="Kelly Stokes" userId="3e5c5154-569e-4d81-aa91-4f91841cdfa9" providerId="ADAL" clId="{1CBEEC86-26B6-4125-A7EE-9DE991CE4842}" dt="2023-05-25T14:21:15.324" v="3" actId="2696"/>
        <pc:sldMkLst>
          <pc:docMk/>
          <pc:sldMk cId="1540551246" sldId="260"/>
        </pc:sldMkLst>
      </pc:sldChg>
      <pc:sldChg chg="del">
        <pc:chgData name="Kelly Stokes" userId="3e5c5154-569e-4d81-aa91-4f91841cdfa9" providerId="ADAL" clId="{1CBEEC86-26B6-4125-A7EE-9DE991CE4842}" dt="2023-05-25T14:21:15.324" v="3" actId="2696"/>
        <pc:sldMkLst>
          <pc:docMk/>
          <pc:sldMk cId="3375546017" sldId="262"/>
        </pc:sldMkLst>
      </pc:sldChg>
      <pc:sldChg chg="del">
        <pc:chgData name="Kelly Stokes" userId="3e5c5154-569e-4d81-aa91-4f91841cdfa9" providerId="ADAL" clId="{1CBEEC86-26B6-4125-A7EE-9DE991CE4842}" dt="2023-05-25T14:21:15.324" v="3" actId="2696"/>
        <pc:sldMkLst>
          <pc:docMk/>
          <pc:sldMk cId="1960023406" sldId="263"/>
        </pc:sldMkLst>
      </pc:sldChg>
      <pc:sldChg chg="del">
        <pc:chgData name="Kelly Stokes" userId="3e5c5154-569e-4d81-aa91-4f91841cdfa9" providerId="ADAL" clId="{1CBEEC86-26B6-4125-A7EE-9DE991CE4842}" dt="2023-05-25T14:21:15.324" v="3" actId="2696"/>
        <pc:sldMkLst>
          <pc:docMk/>
          <pc:sldMk cId="473809406" sldId="265"/>
        </pc:sldMkLst>
      </pc:sldChg>
      <pc:sldChg chg="del">
        <pc:chgData name="Kelly Stokes" userId="3e5c5154-569e-4d81-aa91-4f91841cdfa9" providerId="ADAL" clId="{1CBEEC86-26B6-4125-A7EE-9DE991CE4842}" dt="2023-05-25T14:21:15.324" v="3" actId="2696"/>
        <pc:sldMkLst>
          <pc:docMk/>
          <pc:sldMk cId="3929632485" sldId="271"/>
        </pc:sldMkLst>
      </pc:sldChg>
      <pc:sldChg chg="del">
        <pc:chgData name="Kelly Stokes" userId="3e5c5154-569e-4d81-aa91-4f91841cdfa9" providerId="ADAL" clId="{1CBEEC86-26B6-4125-A7EE-9DE991CE4842}" dt="2023-05-25T14:21:15.324" v="3" actId="2696"/>
        <pc:sldMkLst>
          <pc:docMk/>
          <pc:sldMk cId="2556728928" sldId="272"/>
        </pc:sldMkLst>
      </pc:sldChg>
      <pc:sldChg chg="del">
        <pc:chgData name="Kelly Stokes" userId="3e5c5154-569e-4d81-aa91-4f91841cdfa9" providerId="ADAL" clId="{1CBEEC86-26B6-4125-A7EE-9DE991CE4842}" dt="2023-05-25T14:21:15.324" v="3" actId="2696"/>
        <pc:sldMkLst>
          <pc:docMk/>
          <pc:sldMk cId="4028067212" sldId="273"/>
        </pc:sldMkLst>
      </pc:sldChg>
      <pc:sldChg chg="del">
        <pc:chgData name="Kelly Stokes" userId="3e5c5154-569e-4d81-aa91-4f91841cdfa9" providerId="ADAL" clId="{1CBEEC86-26B6-4125-A7EE-9DE991CE4842}" dt="2023-05-25T14:21:15.324" v="3" actId="2696"/>
        <pc:sldMkLst>
          <pc:docMk/>
          <pc:sldMk cId="937917672" sldId="274"/>
        </pc:sldMkLst>
      </pc:sldChg>
      <pc:sldChg chg="del">
        <pc:chgData name="Kelly Stokes" userId="3e5c5154-569e-4d81-aa91-4f91841cdfa9" providerId="ADAL" clId="{1CBEEC86-26B6-4125-A7EE-9DE991CE4842}" dt="2023-05-25T14:21:15.324" v="3" actId="2696"/>
        <pc:sldMkLst>
          <pc:docMk/>
          <pc:sldMk cId="602354299" sldId="278"/>
        </pc:sldMkLst>
      </pc:sldChg>
      <pc:sldChg chg="del">
        <pc:chgData name="Kelly Stokes" userId="3e5c5154-569e-4d81-aa91-4f91841cdfa9" providerId="ADAL" clId="{1CBEEC86-26B6-4125-A7EE-9DE991CE4842}" dt="2023-05-25T14:21:15.324" v="3" actId="2696"/>
        <pc:sldMkLst>
          <pc:docMk/>
          <pc:sldMk cId="1359830562" sldId="279"/>
        </pc:sldMkLst>
      </pc:sldChg>
      <pc:sldChg chg="del">
        <pc:chgData name="Kelly Stokes" userId="3e5c5154-569e-4d81-aa91-4f91841cdfa9" providerId="ADAL" clId="{1CBEEC86-26B6-4125-A7EE-9DE991CE4842}" dt="2023-05-25T14:21:15.324" v="3" actId="2696"/>
        <pc:sldMkLst>
          <pc:docMk/>
          <pc:sldMk cId="3202660458" sldId="281"/>
        </pc:sldMkLst>
      </pc:sldChg>
      <pc:sldChg chg="del">
        <pc:chgData name="Kelly Stokes" userId="3e5c5154-569e-4d81-aa91-4f91841cdfa9" providerId="ADAL" clId="{1CBEEC86-26B6-4125-A7EE-9DE991CE4842}" dt="2023-05-25T14:21:15.324" v="3" actId="2696"/>
        <pc:sldMkLst>
          <pc:docMk/>
          <pc:sldMk cId="1811321050" sldId="282"/>
        </pc:sldMkLst>
      </pc:sldChg>
      <pc:sldChg chg="del">
        <pc:chgData name="Kelly Stokes" userId="3e5c5154-569e-4d81-aa91-4f91841cdfa9" providerId="ADAL" clId="{1CBEEC86-26B6-4125-A7EE-9DE991CE4842}" dt="2023-05-25T14:21:15.324" v="3" actId="2696"/>
        <pc:sldMkLst>
          <pc:docMk/>
          <pc:sldMk cId="2974002518" sldId="284"/>
        </pc:sldMkLst>
      </pc:sldChg>
      <pc:sldChg chg="del">
        <pc:chgData name="Kelly Stokes" userId="3e5c5154-569e-4d81-aa91-4f91841cdfa9" providerId="ADAL" clId="{1CBEEC86-26B6-4125-A7EE-9DE991CE4842}" dt="2023-05-25T14:21:15.324" v="3" actId="2696"/>
        <pc:sldMkLst>
          <pc:docMk/>
          <pc:sldMk cId="1000523104" sldId="285"/>
        </pc:sldMkLst>
      </pc:sldChg>
      <pc:sldChg chg="del">
        <pc:chgData name="Kelly Stokes" userId="3e5c5154-569e-4d81-aa91-4f91841cdfa9" providerId="ADAL" clId="{1CBEEC86-26B6-4125-A7EE-9DE991CE4842}" dt="2023-05-25T14:21:15.324" v="3" actId="2696"/>
        <pc:sldMkLst>
          <pc:docMk/>
          <pc:sldMk cId="2761066700" sldId="303"/>
        </pc:sldMkLst>
      </pc:sldChg>
      <pc:sldChg chg="modSp mod">
        <pc:chgData name="Kelly Stokes" userId="3e5c5154-569e-4d81-aa91-4f91841cdfa9" providerId="ADAL" clId="{1CBEEC86-26B6-4125-A7EE-9DE991CE4842}" dt="2023-05-25T14:21:21.894" v="7" actId="5793"/>
        <pc:sldMkLst>
          <pc:docMk/>
          <pc:sldMk cId="476862613" sldId="304"/>
        </pc:sldMkLst>
        <pc:spChg chg="mod">
          <ac:chgData name="Kelly Stokes" userId="3e5c5154-569e-4d81-aa91-4f91841cdfa9" providerId="ADAL" clId="{1CBEEC86-26B6-4125-A7EE-9DE991CE4842}" dt="2023-05-25T14:21:21.894" v="7" actId="5793"/>
          <ac:spMkLst>
            <pc:docMk/>
            <pc:sldMk cId="476862613" sldId="304"/>
            <ac:spMk id="2" creationId="{52DA34BA-82FC-47C5-BCE1-BB65E08B92A1}"/>
          </ac:spMkLst>
        </pc:spChg>
      </pc:sldChg>
      <pc:sldChg chg="del">
        <pc:chgData name="Kelly Stokes" userId="3e5c5154-569e-4d81-aa91-4f91841cdfa9" providerId="ADAL" clId="{1CBEEC86-26B6-4125-A7EE-9DE991CE4842}" dt="2023-05-25T14:21:15.324" v="3" actId="2696"/>
        <pc:sldMkLst>
          <pc:docMk/>
          <pc:sldMk cId="1389999566" sldId="306"/>
        </pc:sldMkLst>
      </pc:sldChg>
      <pc:sldChg chg="del">
        <pc:chgData name="Kelly Stokes" userId="3e5c5154-569e-4d81-aa91-4f91841cdfa9" providerId="ADAL" clId="{1CBEEC86-26B6-4125-A7EE-9DE991CE4842}" dt="2023-05-25T14:21:15.324" v="3" actId="2696"/>
        <pc:sldMkLst>
          <pc:docMk/>
          <pc:sldMk cId="1965264669" sldId="307"/>
        </pc:sldMkLst>
      </pc:sldChg>
      <pc:sldChg chg="del">
        <pc:chgData name="Kelly Stokes" userId="3e5c5154-569e-4d81-aa91-4f91841cdfa9" providerId="ADAL" clId="{1CBEEC86-26B6-4125-A7EE-9DE991CE4842}" dt="2023-05-25T14:21:15.324" v="3" actId="2696"/>
        <pc:sldMkLst>
          <pc:docMk/>
          <pc:sldMk cId="2558544395" sldId="309"/>
        </pc:sldMkLst>
      </pc:sldChg>
      <pc:sldChg chg="del">
        <pc:chgData name="Kelly Stokes" userId="3e5c5154-569e-4d81-aa91-4f91841cdfa9" providerId="ADAL" clId="{1CBEEC86-26B6-4125-A7EE-9DE991CE4842}" dt="2023-05-25T14:21:15.324" v="3" actId="2696"/>
        <pc:sldMkLst>
          <pc:docMk/>
          <pc:sldMk cId="3014948232" sldId="310"/>
        </pc:sldMkLst>
      </pc:sldChg>
      <pc:sldChg chg="modSp mod">
        <pc:chgData name="Kelly Stokes" userId="3e5c5154-569e-4d81-aa91-4f91841cdfa9" providerId="ADAL" clId="{1CBEEC86-26B6-4125-A7EE-9DE991CE4842}" dt="2023-05-25T14:21:29.524" v="8" actId="21"/>
        <pc:sldMkLst>
          <pc:docMk/>
          <pc:sldMk cId="2433500145" sldId="316"/>
        </pc:sldMkLst>
        <pc:spChg chg="mod">
          <ac:chgData name="Kelly Stokes" userId="3e5c5154-569e-4d81-aa91-4f91841cdfa9" providerId="ADAL" clId="{1CBEEC86-26B6-4125-A7EE-9DE991CE4842}" dt="2023-05-25T14:21:29.524" v="8" actId="21"/>
          <ac:spMkLst>
            <pc:docMk/>
            <pc:sldMk cId="2433500145" sldId="316"/>
            <ac:spMk id="2" creationId="{52DA34BA-82FC-47C5-BCE1-BB65E08B92A1}"/>
          </ac:spMkLst>
        </pc:spChg>
      </pc:sldChg>
      <pc:sldChg chg="modNotesTx">
        <pc:chgData name="Kelly Stokes" userId="3e5c5154-569e-4d81-aa91-4f91841cdfa9" providerId="ADAL" clId="{1CBEEC86-26B6-4125-A7EE-9DE991CE4842}" dt="2023-05-25T14:20:38.911" v="1" actId="20577"/>
        <pc:sldMkLst>
          <pc:docMk/>
          <pc:sldMk cId="864376776" sldId="322"/>
        </pc:sldMkLst>
      </pc:sldChg>
      <pc:sldChg chg="del">
        <pc:chgData name="Kelly Stokes" userId="3e5c5154-569e-4d81-aa91-4f91841cdfa9" providerId="ADAL" clId="{1CBEEC86-26B6-4125-A7EE-9DE991CE4842}" dt="2023-05-25T14:21:15.324" v="3" actId="2696"/>
        <pc:sldMkLst>
          <pc:docMk/>
          <pc:sldMk cId="2399081485" sldId="334"/>
        </pc:sldMkLst>
      </pc:sldChg>
      <pc:sldChg chg="del">
        <pc:chgData name="Kelly Stokes" userId="3e5c5154-569e-4d81-aa91-4f91841cdfa9" providerId="ADAL" clId="{1CBEEC86-26B6-4125-A7EE-9DE991CE4842}" dt="2023-05-25T14:21:15.324" v="3" actId="2696"/>
        <pc:sldMkLst>
          <pc:docMk/>
          <pc:sldMk cId="1617130601" sldId="336"/>
        </pc:sldMkLst>
      </pc:sldChg>
      <pc:sldChg chg="del">
        <pc:chgData name="Kelly Stokes" userId="3e5c5154-569e-4d81-aa91-4f91841cdfa9" providerId="ADAL" clId="{1CBEEC86-26B6-4125-A7EE-9DE991CE4842}" dt="2023-05-25T14:21:15.324" v="3" actId="2696"/>
        <pc:sldMkLst>
          <pc:docMk/>
          <pc:sldMk cId="760003967" sldId="337"/>
        </pc:sldMkLst>
      </pc:sldChg>
      <pc:sldChg chg="del">
        <pc:chgData name="Kelly Stokes" userId="3e5c5154-569e-4d81-aa91-4f91841cdfa9" providerId="ADAL" clId="{1CBEEC86-26B6-4125-A7EE-9DE991CE4842}" dt="2023-05-25T14:21:15.324" v="3" actId="2696"/>
        <pc:sldMkLst>
          <pc:docMk/>
          <pc:sldMk cId="1406271744" sldId="338"/>
        </pc:sldMkLst>
      </pc:sldChg>
      <pc:sldChg chg="del">
        <pc:chgData name="Kelly Stokes" userId="3e5c5154-569e-4d81-aa91-4f91841cdfa9" providerId="ADAL" clId="{1CBEEC86-26B6-4125-A7EE-9DE991CE4842}" dt="2023-05-25T14:21:15.324" v="3" actId="2696"/>
        <pc:sldMkLst>
          <pc:docMk/>
          <pc:sldMk cId="673813282" sldId="339"/>
        </pc:sldMkLst>
      </pc:sldChg>
      <pc:sldChg chg="del">
        <pc:chgData name="Kelly Stokes" userId="3e5c5154-569e-4d81-aa91-4f91841cdfa9" providerId="ADAL" clId="{1CBEEC86-26B6-4125-A7EE-9DE991CE4842}" dt="2023-05-25T14:21:15.324" v="3" actId="2696"/>
        <pc:sldMkLst>
          <pc:docMk/>
          <pc:sldMk cId="3809071896" sldId="340"/>
        </pc:sldMkLst>
      </pc:sldChg>
      <pc:sldChg chg="del">
        <pc:chgData name="Kelly Stokes" userId="3e5c5154-569e-4d81-aa91-4f91841cdfa9" providerId="ADAL" clId="{1CBEEC86-26B6-4125-A7EE-9DE991CE4842}" dt="2023-05-25T14:25:05.147" v="42" actId="2696"/>
        <pc:sldMkLst>
          <pc:docMk/>
          <pc:sldMk cId="1378953568" sldId="574"/>
        </pc:sldMkLst>
      </pc:sldChg>
      <pc:sldChg chg="del">
        <pc:chgData name="Kelly Stokes" userId="3e5c5154-569e-4d81-aa91-4f91841cdfa9" providerId="ADAL" clId="{1CBEEC86-26B6-4125-A7EE-9DE991CE4842}" dt="2023-05-25T14:25:05.147" v="42" actId="2696"/>
        <pc:sldMkLst>
          <pc:docMk/>
          <pc:sldMk cId="3670349578" sldId="575"/>
        </pc:sldMkLst>
      </pc:sldChg>
      <pc:sldChg chg="modSp mod">
        <pc:chgData name="Kelly Stokes" userId="3e5c5154-569e-4d81-aa91-4f91841cdfa9" providerId="ADAL" clId="{1CBEEC86-26B6-4125-A7EE-9DE991CE4842}" dt="2023-05-25T14:25:07.862" v="43" actId="20577"/>
        <pc:sldMkLst>
          <pc:docMk/>
          <pc:sldMk cId="1304861550" sldId="580"/>
        </pc:sldMkLst>
        <pc:spChg chg="mod">
          <ac:chgData name="Kelly Stokes" userId="3e5c5154-569e-4d81-aa91-4f91841cdfa9" providerId="ADAL" clId="{1CBEEC86-26B6-4125-A7EE-9DE991CE4842}" dt="2023-05-25T14:25:07.862" v="43" actId="20577"/>
          <ac:spMkLst>
            <pc:docMk/>
            <pc:sldMk cId="1304861550" sldId="580"/>
            <ac:spMk id="2" creationId="{52DA34BA-82FC-47C5-BCE1-BB65E08B92A1}"/>
          </ac:spMkLst>
        </pc:spChg>
      </pc:sldChg>
      <pc:sldChg chg="del">
        <pc:chgData name="Kelly Stokes" userId="3e5c5154-569e-4d81-aa91-4f91841cdfa9" providerId="ADAL" clId="{1CBEEC86-26B6-4125-A7EE-9DE991CE4842}" dt="2023-05-25T14:21:15.324" v="3" actId="2696"/>
        <pc:sldMkLst>
          <pc:docMk/>
          <pc:sldMk cId="3375751367" sldId="605"/>
        </pc:sldMkLst>
      </pc:sldChg>
      <pc:sldChg chg="del">
        <pc:chgData name="Kelly Stokes" userId="3e5c5154-569e-4d81-aa91-4f91841cdfa9" providerId="ADAL" clId="{1CBEEC86-26B6-4125-A7EE-9DE991CE4842}" dt="2023-05-25T14:21:15.324" v="3" actId="2696"/>
        <pc:sldMkLst>
          <pc:docMk/>
          <pc:sldMk cId="2025548147" sldId="614"/>
        </pc:sldMkLst>
      </pc:sldChg>
      <pc:sldChg chg="del">
        <pc:chgData name="Kelly Stokes" userId="3e5c5154-569e-4d81-aa91-4f91841cdfa9" providerId="ADAL" clId="{1CBEEC86-26B6-4125-A7EE-9DE991CE4842}" dt="2023-05-25T14:21:15.324" v="3" actId="2696"/>
        <pc:sldMkLst>
          <pc:docMk/>
          <pc:sldMk cId="4125181694" sldId="615"/>
        </pc:sldMkLst>
      </pc:sldChg>
      <pc:sldChg chg="del">
        <pc:chgData name="Kelly Stokes" userId="3e5c5154-569e-4d81-aa91-4f91841cdfa9" providerId="ADAL" clId="{1CBEEC86-26B6-4125-A7EE-9DE991CE4842}" dt="2023-05-25T14:21:15.324" v="3" actId="2696"/>
        <pc:sldMkLst>
          <pc:docMk/>
          <pc:sldMk cId="2424799599" sldId="616"/>
        </pc:sldMkLst>
      </pc:sldChg>
      <pc:sldChg chg="del">
        <pc:chgData name="Kelly Stokes" userId="3e5c5154-569e-4d81-aa91-4f91841cdfa9" providerId="ADAL" clId="{1CBEEC86-26B6-4125-A7EE-9DE991CE4842}" dt="2023-05-25T14:21:15.324" v="3" actId="2696"/>
        <pc:sldMkLst>
          <pc:docMk/>
          <pc:sldMk cId="4509097" sldId="618"/>
        </pc:sldMkLst>
      </pc:sldChg>
      <pc:sldChg chg="del">
        <pc:chgData name="Kelly Stokes" userId="3e5c5154-569e-4d81-aa91-4f91841cdfa9" providerId="ADAL" clId="{1CBEEC86-26B6-4125-A7EE-9DE991CE4842}" dt="2023-05-25T14:21:15.324" v="3" actId="2696"/>
        <pc:sldMkLst>
          <pc:docMk/>
          <pc:sldMk cId="163235910" sldId="619"/>
        </pc:sldMkLst>
      </pc:sldChg>
      <pc:sldChg chg="del">
        <pc:chgData name="Kelly Stokes" userId="3e5c5154-569e-4d81-aa91-4f91841cdfa9" providerId="ADAL" clId="{1CBEEC86-26B6-4125-A7EE-9DE991CE4842}" dt="2023-05-25T14:22:00.279" v="13" actId="2696"/>
        <pc:sldMkLst>
          <pc:docMk/>
          <pc:sldMk cId="260893212" sldId="914"/>
        </pc:sldMkLst>
      </pc:sldChg>
      <pc:sldChg chg="del">
        <pc:chgData name="Kelly Stokes" userId="3e5c5154-569e-4d81-aa91-4f91841cdfa9" providerId="ADAL" clId="{1CBEEC86-26B6-4125-A7EE-9DE991CE4842}" dt="2023-05-25T14:22:22.152" v="14" actId="2696"/>
        <pc:sldMkLst>
          <pc:docMk/>
          <pc:sldMk cId="1934715081" sldId="926"/>
        </pc:sldMkLst>
      </pc:sldChg>
      <pc:sldChg chg="del">
        <pc:chgData name="Kelly Stokes" userId="3e5c5154-569e-4d81-aa91-4f91841cdfa9" providerId="ADAL" clId="{1CBEEC86-26B6-4125-A7EE-9DE991CE4842}" dt="2023-05-25T14:22:22.152" v="14" actId="2696"/>
        <pc:sldMkLst>
          <pc:docMk/>
          <pc:sldMk cId="4182903722" sldId="927"/>
        </pc:sldMkLst>
      </pc:sldChg>
      <pc:sldChg chg="del">
        <pc:chgData name="Kelly Stokes" userId="3e5c5154-569e-4d81-aa91-4f91841cdfa9" providerId="ADAL" clId="{1CBEEC86-26B6-4125-A7EE-9DE991CE4842}" dt="2023-05-25T14:22:22.152" v="14" actId="2696"/>
        <pc:sldMkLst>
          <pc:docMk/>
          <pc:sldMk cId="1719785289" sldId="929"/>
        </pc:sldMkLst>
      </pc:sldChg>
      <pc:sldChg chg="del">
        <pc:chgData name="Kelly Stokes" userId="3e5c5154-569e-4d81-aa91-4f91841cdfa9" providerId="ADAL" clId="{1CBEEC86-26B6-4125-A7EE-9DE991CE4842}" dt="2023-05-25T14:22:22.152" v="14" actId="2696"/>
        <pc:sldMkLst>
          <pc:docMk/>
          <pc:sldMk cId="2439438080" sldId="930"/>
        </pc:sldMkLst>
      </pc:sldChg>
      <pc:sldChg chg="del">
        <pc:chgData name="Kelly Stokes" userId="3e5c5154-569e-4d81-aa91-4f91841cdfa9" providerId="ADAL" clId="{1CBEEC86-26B6-4125-A7EE-9DE991CE4842}" dt="2023-05-25T14:25:05.147" v="42" actId="2696"/>
        <pc:sldMkLst>
          <pc:docMk/>
          <pc:sldMk cId="3462090350" sldId="944"/>
        </pc:sldMkLst>
      </pc:sldChg>
      <pc:sldChg chg="del">
        <pc:chgData name="Kelly Stokes" userId="3e5c5154-569e-4d81-aa91-4f91841cdfa9" providerId="ADAL" clId="{1CBEEC86-26B6-4125-A7EE-9DE991CE4842}" dt="2023-05-25T14:25:05.147" v="42" actId="2696"/>
        <pc:sldMkLst>
          <pc:docMk/>
          <pc:sldMk cId="1911614166" sldId="945"/>
        </pc:sldMkLst>
      </pc:sldChg>
      <pc:sldChg chg="del">
        <pc:chgData name="Kelly Stokes" userId="3e5c5154-569e-4d81-aa91-4f91841cdfa9" providerId="ADAL" clId="{1CBEEC86-26B6-4125-A7EE-9DE991CE4842}" dt="2023-05-25T14:25:05.147" v="42" actId="2696"/>
        <pc:sldMkLst>
          <pc:docMk/>
          <pc:sldMk cId="1414450255" sldId="953"/>
        </pc:sldMkLst>
      </pc:sldChg>
      <pc:sldChg chg="del">
        <pc:chgData name="Kelly Stokes" userId="3e5c5154-569e-4d81-aa91-4f91841cdfa9" providerId="ADAL" clId="{1CBEEC86-26B6-4125-A7EE-9DE991CE4842}" dt="2023-05-25T14:25:05.147" v="42" actId="2696"/>
        <pc:sldMkLst>
          <pc:docMk/>
          <pc:sldMk cId="1134291477" sldId="954"/>
        </pc:sldMkLst>
      </pc:sldChg>
      <pc:sldChg chg="del">
        <pc:chgData name="Kelly Stokes" userId="3e5c5154-569e-4d81-aa91-4f91841cdfa9" providerId="ADAL" clId="{1CBEEC86-26B6-4125-A7EE-9DE991CE4842}" dt="2023-05-25T14:22:22.152" v="14" actId="2696"/>
        <pc:sldMkLst>
          <pc:docMk/>
          <pc:sldMk cId="1083495736" sldId="971"/>
        </pc:sldMkLst>
      </pc:sldChg>
      <pc:sldChg chg="modSp mod">
        <pc:chgData name="Kelly Stokes" userId="3e5c5154-569e-4d81-aa91-4f91841cdfa9" providerId="ADAL" clId="{1CBEEC86-26B6-4125-A7EE-9DE991CE4842}" dt="2023-05-25T14:22:25.411" v="15" actId="20577"/>
        <pc:sldMkLst>
          <pc:docMk/>
          <pc:sldMk cId="4109408944" sldId="984"/>
        </pc:sldMkLst>
        <pc:spChg chg="mod">
          <ac:chgData name="Kelly Stokes" userId="3e5c5154-569e-4d81-aa91-4f91841cdfa9" providerId="ADAL" clId="{1CBEEC86-26B6-4125-A7EE-9DE991CE4842}" dt="2023-05-25T14:22:25.411" v="15" actId="20577"/>
          <ac:spMkLst>
            <pc:docMk/>
            <pc:sldMk cId="4109408944" sldId="984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1CBEEC86-26B6-4125-A7EE-9DE991CE4842}" dt="2023-05-25T14:22:30.548" v="16" actId="21"/>
        <pc:sldMkLst>
          <pc:docMk/>
          <pc:sldMk cId="3443140783" sldId="988"/>
        </pc:sldMkLst>
        <pc:spChg chg="mod">
          <ac:chgData name="Kelly Stokes" userId="3e5c5154-569e-4d81-aa91-4f91841cdfa9" providerId="ADAL" clId="{1CBEEC86-26B6-4125-A7EE-9DE991CE4842}" dt="2023-05-25T14:22:30.548" v="16" actId="21"/>
          <ac:spMkLst>
            <pc:docMk/>
            <pc:sldMk cId="3443140783" sldId="988"/>
            <ac:spMk id="2" creationId="{52DA34BA-82FC-47C5-BCE1-BB65E08B92A1}"/>
          </ac:spMkLst>
        </pc:spChg>
      </pc:sldChg>
      <pc:sldChg chg="del">
        <pc:chgData name="Kelly Stokes" userId="3e5c5154-569e-4d81-aa91-4f91841cdfa9" providerId="ADAL" clId="{1CBEEC86-26B6-4125-A7EE-9DE991CE4842}" dt="2023-05-25T14:21:15.324" v="3" actId="2696"/>
        <pc:sldMkLst>
          <pc:docMk/>
          <pc:sldMk cId="1187540213" sldId="990"/>
        </pc:sldMkLst>
      </pc:sldChg>
      <pc:sldChg chg="del">
        <pc:chgData name="Kelly Stokes" userId="3e5c5154-569e-4d81-aa91-4f91841cdfa9" providerId="ADAL" clId="{1CBEEC86-26B6-4125-A7EE-9DE991CE4842}" dt="2023-05-25T14:23:01.020" v="19" actId="2696"/>
        <pc:sldMkLst>
          <pc:docMk/>
          <pc:sldMk cId="3162839043" sldId="1010"/>
        </pc:sldMkLst>
      </pc:sldChg>
      <pc:sldChg chg="del">
        <pc:chgData name="Kelly Stokes" userId="3e5c5154-569e-4d81-aa91-4f91841cdfa9" providerId="ADAL" clId="{1CBEEC86-26B6-4125-A7EE-9DE991CE4842}" dt="2023-05-25T14:23:31.023" v="20" actId="2696"/>
        <pc:sldMkLst>
          <pc:docMk/>
          <pc:sldMk cId="3411390258" sldId="1022"/>
        </pc:sldMkLst>
      </pc:sldChg>
      <pc:sldChg chg="del">
        <pc:chgData name="Kelly Stokes" userId="3e5c5154-569e-4d81-aa91-4f91841cdfa9" providerId="ADAL" clId="{1CBEEC86-26B6-4125-A7EE-9DE991CE4842}" dt="2023-05-25T14:23:31.023" v="20" actId="2696"/>
        <pc:sldMkLst>
          <pc:docMk/>
          <pc:sldMk cId="2354399984" sldId="1023"/>
        </pc:sldMkLst>
      </pc:sldChg>
      <pc:sldChg chg="del">
        <pc:chgData name="Kelly Stokes" userId="3e5c5154-569e-4d81-aa91-4f91841cdfa9" providerId="ADAL" clId="{1CBEEC86-26B6-4125-A7EE-9DE991CE4842}" dt="2023-05-25T14:24:25.848" v="36" actId="2696"/>
        <pc:sldMkLst>
          <pc:docMk/>
          <pc:sldMk cId="995039778" sldId="1032"/>
        </pc:sldMkLst>
      </pc:sldChg>
      <pc:sldChg chg="del">
        <pc:chgData name="Kelly Stokes" userId="3e5c5154-569e-4d81-aa91-4f91841cdfa9" providerId="ADAL" clId="{1CBEEC86-26B6-4125-A7EE-9DE991CE4842}" dt="2023-05-25T14:24:25.848" v="36" actId="2696"/>
        <pc:sldMkLst>
          <pc:docMk/>
          <pc:sldMk cId="305163565" sldId="1033"/>
        </pc:sldMkLst>
      </pc:sldChg>
      <pc:sldChg chg="del">
        <pc:chgData name="Kelly Stokes" userId="3e5c5154-569e-4d81-aa91-4f91841cdfa9" providerId="ADAL" clId="{1CBEEC86-26B6-4125-A7EE-9DE991CE4842}" dt="2023-05-25T14:24:25.848" v="36" actId="2696"/>
        <pc:sldMkLst>
          <pc:docMk/>
          <pc:sldMk cId="2086564266" sldId="1034"/>
        </pc:sldMkLst>
      </pc:sldChg>
      <pc:sldChg chg="del">
        <pc:chgData name="Kelly Stokes" userId="3e5c5154-569e-4d81-aa91-4f91841cdfa9" providerId="ADAL" clId="{1CBEEC86-26B6-4125-A7EE-9DE991CE4842}" dt="2023-05-25T14:24:25.848" v="36" actId="2696"/>
        <pc:sldMkLst>
          <pc:docMk/>
          <pc:sldMk cId="644742113" sldId="1041"/>
        </pc:sldMkLst>
      </pc:sldChg>
      <pc:sldChg chg="del">
        <pc:chgData name="Kelly Stokes" userId="3e5c5154-569e-4d81-aa91-4f91841cdfa9" providerId="ADAL" clId="{1CBEEC86-26B6-4125-A7EE-9DE991CE4842}" dt="2023-05-25T14:24:25.848" v="36" actId="2696"/>
        <pc:sldMkLst>
          <pc:docMk/>
          <pc:sldMk cId="725319468" sldId="1042"/>
        </pc:sldMkLst>
      </pc:sldChg>
      <pc:sldChg chg="del">
        <pc:chgData name="Kelly Stokes" userId="3e5c5154-569e-4d81-aa91-4f91841cdfa9" providerId="ADAL" clId="{1CBEEC86-26B6-4125-A7EE-9DE991CE4842}" dt="2023-05-25T14:24:25.848" v="36" actId="2696"/>
        <pc:sldMkLst>
          <pc:docMk/>
          <pc:sldMk cId="1195348781" sldId="1043"/>
        </pc:sldMkLst>
      </pc:sldChg>
      <pc:sldChg chg="del">
        <pc:chgData name="Kelly Stokes" userId="3e5c5154-569e-4d81-aa91-4f91841cdfa9" providerId="ADAL" clId="{1CBEEC86-26B6-4125-A7EE-9DE991CE4842}" dt="2023-05-25T14:24:25.848" v="36" actId="2696"/>
        <pc:sldMkLst>
          <pc:docMk/>
          <pc:sldMk cId="1079979798" sldId="1044"/>
        </pc:sldMkLst>
      </pc:sldChg>
      <pc:sldChg chg="del">
        <pc:chgData name="Kelly Stokes" userId="3e5c5154-569e-4d81-aa91-4f91841cdfa9" providerId="ADAL" clId="{1CBEEC86-26B6-4125-A7EE-9DE991CE4842}" dt="2023-05-25T14:24:25.848" v="36" actId="2696"/>
        <pc:sldMkLst>
          <pc:docMk/>
          <pc:sldMk cId="4257353395" sldId="1047"/>
        </pc:sldMkLst>
      </pc:sldChg>
      <pc:sldChg chg="del">
        <pc:chgData name="Kelly Stokes" userId="3e5c5154-569e-4d81-aa91-4f91841cdfa9" providerId="ADAL" clId="{1CBEEC86-26B6-4125-A7EE-9DE991CE4842}" dt="2023-05-25T14:24:25.848" v="36" actId="2696"/>
        <pc:sldMkLst>
          <pc:docMk/>
          <pc:sldMk cId="3560459165" sldId="1048"/>
        </pc:sldMkLst>
      </pc:sldChg>
      <pc:sldChg chg="del">
        <pc:chgData name="Kelly Stokes" userId="3e5c5154-569e-4d81-aa91-4f91841cdfa9" providerId="ADAL" clId="{1CBEEC86-26B6-4125-A7EE-9DE991CE4842}" dt="2023-05-25T14:23:31.023" v="20" actId="2696"/>
        <pc:sldMkLst>
          <pc:docMk/>
          <pc:sldMk cId="4273536088" sldId="1055"/>
        </pc:sldMkLst>
      </pc:sldChg>
      <pc:sldChg chg="modSp mod">
        <pc:chgData name="Kelly Stokes" userId="3e5c5154-569e-4d81-aa91-4f91841cdfa9" providerId="ADAL" clId="{1CBEEC86-26B6-4125-A7EE-9DE991CE4842}" dt="2023-05-25T14:23:33.722" v="21" actId="20577"/>
        <pc:sldMkLst>
          <pc:docMk/>
          <pc:sldMk cId="3391309523" sldId="1068"/>
        </pc:sldMkLst>
        <pc:spChg chg="mod">
          <ac:chgData name="Kelly Stokes" userId="3e5c5154-569e-4d81-aa91-4f91841cdfa9" providerId="ADAL" clId="{1CBEEC86-26B6-4125-A7EE-9DE991CE4842}" dt="2023-05-25T14:23:33.722" v="21" actId="20577"/>
          <ac:spMkLst>
            <pc:docMk/>
            <pc:sldMk cId="3391309523" sldId="1068"/>
            <ac:spMk id="2" creationId="{52DA34BA-82FC-47C5-BCE1-BB65E08B92A1}"/>
          </ac:spMkLst>
        </pc:spChg>
      </pc:sldChg>
      <pc:sldChg chg="modNotesTx">
        <pc:chgData name="Kelly Stokes" userId="3e5c5154-569e-4d81-aa91-4f91841cdfa9" providerId="ADAL" clId="{1CBEEC86-26B6-4125-A7EE-9DE991CE4842}" dt="2023-05-25T14:24:07.716" v="34" actId="20577"/>
        <pc:sldMkLst>
          <pc:docMk/>
          <pc:sldMk cId="3568090191" sldId="1084"/>
        </pc:sldMkLst>
      </pc:sldChg>
      <pc:sldChg chg="del">
        <pc:chgData name="Kelly Stokes" userId="3e5c5154-569e-4d81-aa91-4f91841cdfa9" providerId="ADAL" clId="{1CBEEC86-26B6-4125-A7EE-9DE991CE4842}" dt="2023-05-25T14:24:11.712" v="35" actId="2696"/>
        <pc:sldMkLst>
          <pc:docMk/>
          <pc:sldMk cId="3048434579" sldId="1086"/>
        </pc:sldMkLst>
      </pc:sldChg>
      <pc:sldChg chg="del">
        <pc:chgData name="Kelly Stokes" userId="3e5c5154-569e-4d81-aa91-4f91841cdfa9" providerId="ADAL" clId="{1CBEEC86-26B6-4125-A7EE-9DE991CE4842}" dt="2023-05-25T14:24:25.848" v="36" actId="2696"/>
        <pc:sldMkLst>
          <pc:docMk/>
          <pc:sldMk cId="1628360591" sldId="1098"/>
        </pc:sldMkLst>
      </pc:sldChg>
      <pc:sldChg chg="del">
        <pc:chgData name="Kelly Stokes" userId="3e5c5154-569e-4d81-aa91-4f91841cdfa9" providerId="ADAL" clId="{1CBEEC86-26B6-4125-A7EE-9DE991CE4842}" dt="2023-05-25T14:24:25.848" v="36" actId="2696"/>
        <pc:sldMkLst>
          <pc:docMk/>
          <pc:sldMk cId="1509054530" sldId="1099"/>
        </pc:sldMkLst>
      </pc:sldChg>
      <pc:sldChg chg="del">
        <pc:chgData name="Kelly Stokes" userId="3e5c5154-569e-4d81-aa91-4f91841cdfa9" providerId="ADAL" clId="{1CBEEC86-26B6-4125-A7EE-9DE991CE4842}" dt="2023-05-25T14:24:25.848" v="36" actId="2696"/>
        <pc:sldMkLst>
          <pc:docMk/>
          <pc:sldMk cId="3632113812" sldId="1132"/>
        </pc:sldMkLst>
      </pc:sldChg>
      <pc:sldChg chg="modSp mod">
        <pc:chgData name="Kelly Stokes" userId="3e5c5154-569e-4d81-aa91-4f91841cdfa9" providerId="ADAL" clId="{1CBEEC86-26B6-4125-A7EE-9DE991CE4842}" dt="2023-05-25T14:24:28.754" v="37" actId="20577"/>
        <pc:sldMkLst>
          <pc:docMk/>
          <pc:sldMk cId="98424928" sldId="1145"/>
        </pc:sldMkLst>
        <pc:spChg chg="mod">
          <ac:chgData name="Kelly Stokes" userId="3e5c5154-569e-4d81-aa91-4f91841cdfa9" providerId="ADAL" clId="{1CBEEC86-26B6-4125-A7EE-9DE991CE4842}" dt="2023-05-25T14:24:28.754" v="37" actId="20577"/>
          <ac:spMkLst>
            <pc:docMk/>
            <pc:sldMk cId="98424928" sldId="1145"/>
            <ac:spMk id="2" creationId="{52DA34BA-82FC-47C5-BCE1-BB65E08B92A1}"/>
          </ac:spMkLst>
        </pc:spChg>
      </pc:sldChg>
      <pc:sldChg chg="del">
        <pc:chgData name="Kelly Stokes" userId="3e5c5154-569e-4d81-aa91-4f91841cdfa9" providerId="ADAL" clId="{1CBEEC86-26B6-4125-A7EE-9DE991CE4842}" dt="2023-05-25T14:24:48.547" v="41" actId="2696"/>
        <pc:sldMkLst>
          <pc:docMk/>
          <pc:sldMk cId="3506532187" sldId="1162"/>
        </pc:sldMkLst>
      </pc:sldChg>
      <pc:sldChg chg="del">
        <pc:chgData name="Kelly Stokes" userId="3e5c5154-569e-4d81-aa91-4f91841cdfa9" providerId="ADAL" clId="{1CBEEC86-26B6-4125-A7EE-9DE991CE4842}" dt="2023-05-25T14:23:31.023" v="20" actId="2696"/>
        <pc:sldMkLst>
          <pc:docMk/>
          <pc:sldMk cId="2417613960" sldId="1163"/>
        </pc:sldMkLst>
      </pc:sldChg>
      <pc:sldChg chg="del">
        <pc:chgData name="Kelly Stokes" userId="3e5c5154-569e-4d81-aa91-4f91841cdfa9" providerId="ADAL" clId="{1CBEEC86-26B6-4125-A7EE-9DE991CE4842}" dt="2023-05-25T14:23:31.023" v="20" actId="2696"/>
        <pc:sldMkLst>
          <pc:docMk/>
          <pc:sldMk cId="2012807279" sldId="1166"/>
        </pc:sldMkLst>
      </pc:sldChg>
      <pc:sldChg chg="del">
        <pc:chgData name="Kelly Stokes" userId="3e5c5154-569e-4d81-aa91-4f91841cdfa9" providerId="ADAL" clId="{1CBEEC86-26B6-4125-A7EE-9DE991CE4842}" dt="2023-05-25T14:24:25.848" v="36" actId="2696"/>
        <pc:sldMkLst>
          <pc:docMk/>
          <pc:sldMk cId="1998949182" sldId="1168"/>
        </pc:sldMkLst>
      </pc:sldChg>
      <pc:sldChg chg="del">
        <pc:chgData name="Kelly Stokes" userId="3e5c5154-569e-4d81-aa91-4f91841cdfa9" providerId="ADAL" clId="{1CBEEC86-26B6-4125-A7EE-9DE991CE4842}" dt="2023-05-25T14:25:05.147" v="42" actId="2696"/>
        <pc:sldMkLst>
          <pc:docMk/>
          <pc:sldMk cId="1977440106" sldId="1189"/>
        </pc:sldMkLst>
      </pc:sldChg>
      <pc:sldChg chg="del">
        <pc:chgData name="Kelly Stokes" userId="3e5c5154-569e-4d81-aa91-4f91841cdfa9" providerId="ADAL" clId="{1CBEEC86-26B6-4125-A7EE-9DE991CE4842}" dt="2023-05-25T14:24:25.848" v="36" actId="2696"/>
        <pc:sldMkLst>
          <pc:docMk/>
          <pc:sldMk cId="136361418" sldId="1229"/>
        </pc:sldMkLst>
      </pc:sldChg>
      <pc:sldChg chg="del">
        <pc:chgData name="Kelly Stokes" userId="3e5c5154-569e-4d81-aa91-4f91841cdfa9" providerId="ADAL" clId="{1CBEEC86-26B6-4125-A7EE-9DE991CE4842}" dt="2023-05-25T14:25:05.147" v="42" actId="2696"/>
        <pc:sldMkLst>
          <pc:docMk/>
          <pc:sldMk cId="1513077402" sldId="1341"/>
        </pc:sldMkLst>
      </pc:sldChg>
      <pc:sldChg chg="del">
        <pc:chgData name="Kelly Stokes" userId="3e5c5154-569e-4d81-aa91-4f91841cdfa9" providerId="ADAL" clId="{1CBEEC86-26B6-4125-A7EE-9DE991CE4842}" dt="2023-05-25T14:24:25.848" v="36" actId="2696"/>
        <pc:sldMkLst>
          <pc:docMk/>
          <pc:sldMk cId="2029498147" sldId="1346"/>
        </pc:sldMkLst>
      </pc:sldChg>
      <pc:sldChg chg="del">
        <pc:chgData name="Kelly Stokes" userId="3e5c5154-569e-4d81-aa91-4f91841cdfa9" providerId="ADAL" clId="{1CBEEC86-26B6-4125-A7EE-9DE991CE4842}" dt="2023-05-25T14:24:25.848" v="36" actId="2696"/>
        <pc:sldMkLst>
          <pc:docMk/>
          <pc:sldMk cId="3067065033" sldId="1347"/>
        </pc:sldMkLst>
      </pc:sldChg>
      <pc:sldChg chg="del">
        <pc:chgData name="Kelly Stokes" userId="3e5c5154-569e-4d81-aa91-4f91841cdfa9" providerId="ADAL" clId="{1CBEEC86-26B6-4125-A7EE-9DE991CE4842}" dt="2023-05-25T14:24:25.848" v="36" actId="2696"/>
        <pc:sldMkLst>
          <pc:docMk/>
          <pc:sldMk cId="751124012" sldId="1348"/>
        </pc:sldMkLst>
      </pc:sldChg>
      <pc:sldChg chg="del">
        <pc:chgData name="Kelly Stokes" userId="3e5c5154-569e-4d81-aa91-4f91841cdfa9" providerId="ADAL" clId="{1CBEEC86-26B6-4125-A7EE-9DE991CE4842}" dt="2023-05-25T14:24:25.848" v="36" actId="2696"/>
        <pc:sldMkLst>
          <pc:docMk/>
          <pc:sldMk cId="869552287" sldId="1349"/>
        </pc:sldMkLst>
      </pc:sldChg>
      <pc:sldChg chg="del">
        <pc:chgData name="Kelly Stokes" userId="3e5c5154-569e-4d81-aa91-4f91841cdfa9" providerId="ADAL" clId="{1CBEEC86-26B6-4125-A7EE-9DE991CE4842}" dt="2023-05-25T14:24:25.848" v="36" actId="2696"/>
        <pc:sldMkLst>
          <pc:docMk/>
          <pc:sldMk cId="1732445782" sldId="1350"/>
        </pc:sldMkLst>
      </pc:sldChg>
      <pc:sldChg chg="del">
        <pc:chgData name="Kelly Stokes" userId="3e5c5154-569e-4d81-aa91-4f91841cdfa9" providerId="ADAL" clId="{1CBEEC86-26B6-4125-A7EE-9DE991CE4842}" dt="2023-05-25T14:24:25.848" v="36" actId="2696"/>
        <pc:sldMkLst>
          <pc:docMk/>
          <pc:sldMk cId="3943586812" sldId="1351"/>
        </pc:sldMkLst>
      </pc:sldChg>
      <pc:sldChg chg="del">
        <pc:chgData name="Kelly Stokes" userId="3e5c5154-569e-4d81-aa91-4f91841cdfa9" providerId="ADAL" clId="{1CBEEC86-26B6-4125-A7EE-9DE991CE4842}" dt="2023-05-25T14:24:25.848" v="36" actId="2696"/>
        <pc:sldMkLst>
          <pc:docMk/>
          <pc:sldMk cId="961786888" sldId="1352"/>
        </pc:sldMkLst>
      </pc:sldChg>
      <pc:sldChg chg="del">
        <pc:chgData name="Kelly Stokes" userId="3e5c5154-569e-4d81-aa91-4f91841cdfa9" providerId="ADAL" clId="{1CBEEC86-26B6-4125-A7EE-9DE991CE4842}" dt="2023-05-25T14:24:25.848" v="36" actId="2696"/>
        <pc:sldMkLst>
          <pc:docMk/>
          <pc:sldMk cId="85580372" sldId="1353"/>
        </pc:sldMkLst>
      </pc:sldChg>
      <pc:sldChg chg="del">
        <pc:chgData name="Kelly Stokes" userId="3e5c5154-569e-4d81-aa91-4f91841cdfa9" providerId="ADAL" clId="{1CBEEC86-26B6-4125-A7EE-9DE991CE4842}" dt="2023-05-25T14:21:15.324" v="3" actId="2696"/>
        <pc:sldMkLst>
          <pc:docMk/>
          <pc:sldMk cId="3992628305" sldId="1355"/>
        </pc:sldMkLst>
      </pc:sldChg>
      <pc:sldChg chg="del">
        <pc:chgData name="Kelly Stokes" userId="3e5c5154-569e-4d81-aa91-4f91841cdfa9" providerId="ADAL" clId="{1CBEEC86-26B6-4125-A7EE-9DE991CE4842}" dt="2023-05-25T14:21:15.324" v="3" actId="2696"/>
        <pc:sldMkLst>
          <pc:docMk/>
          <pc:sldMk cId="1443778742" sldId="1356"/>
        </pc:sldMkLst>
      </pc:sldChg>
      <pc:sldChg chg="del">
        <pc:chgData name="Kelly Stokes" userId="3e5c5154-569e-4d81-aa91-4f91841cdfa9" providerId="ADAL" clId="{1CBEEC86-26B6-4125-A7EE-9DE991CE4842}" dt="2023-05-25T14:25:05.147" v="42" actId="2696"/>
        <pc:sldMkLst>
          <pc:docMk/>
          <pc:sldMk cId="2792097016" sldId="1368"/>
        </pc:sldMkLst>
      </pc:sldChg>
      <pc:sldChg chg="del">
        <pc:chgData name="Kelly Stokes" userId="3e5c5154-569e-4d81-aa91-4f91841cdfa9" providerId="ADAL" clId="{1CBEEC86-26B6-4125-A7EE-9DE991CE4842}" dt="2023-05-25T14:22:22.152" v="14" actId="2696"/>
        <pc:sldMkLst>
          <pc:docMk/>
          <pc:sldMk cId="3807755812" sldId="1369"/>
        </pc:sldMkLst>
      </pc:sldChg>
      <pc:sldChg chg="del">
        <pc:chgData name="Kelly Stokes" userId="3e5c5154-569e-4d81-aa91-4f91841cdfa9" providerId="ADAL" clId="{1CBEEC86-26B6-4125-A7EE-9DE991CE4842}" dt="2023-05-25T14:22:22.152" v="14" actId="2696"/>
        <pc:sldMkLst>
          <pc:docMk/>
          <pc:sldMk cId="43732379" sldId="1370"/>
        </pc:sldMkLst>
      </pc:sldChg>
      <pc:sldChg chg="del">
        <pc:chgData name="Kelly Stokes" userId="3e5c5154-569e-4d81-aa91-4f91841cdfa9" providerId="ADAL" clId="{1CBEEC86-26B6-4125-A7EE-9DE991CE4842}" dt="2023-05-25T14:24:25.848" v="36" actId="2696"/>
        <pc:sldMkLst>
          <pc:docMk/>
          <pc:sldMk cId="3883373894" sldId="1371"/>
        </pc:sldMkLst>
      </pc:sldChg>
      <pc:sldChg chg="del">
        <pc:chgData name="Kelly Stokes" userId="3e5c5154-569e-4d81-aa91-4f91841cdfa9" providerId="ADAL" clId="{1CBEEC86-26B6-4125-A7EE-9DE991CE4842}" dt="2023-05-25T14:24:25.848" v="36" actId="2696"/>
        <pc:sldMkLst>
          <pc:docMk/>
          <pc:sldMk cId="736126341" sldId="1408"/>
        </pc:sldMkLst>
      </pc:sldChg>
      <pc:sldChg chg="del">
        <pc:chgData name="Kelly Stokes" userId="3e5c5154-569e-4d81-aa91-4f91841cdfa9" providerId="ADAL" clId="{1CBEEC86-26B6-4125-A7EE-9DE991CE4842}" dt="2023-05-25T14:24:25.848" v="36" actId="2696"/>
        <pc:sldMkLst>
          <pc:docMk/>
          <pc:sldMk cId="2089548933" sldId="1409"/>
        </pc:sldMkLst>
      </pc:sldChg>
      <pc:sldChg chg="del">
        <pc:chgData name="Kelly Stokes" userId="3e5c5154-569e-4d81-aa91-4f91841cdfa9" providerId="ADAL" clId="{1CBEEC86-26B6-4125-A7EE-9DE991CE4842}" dt="2023-05-25T14:24:25.848" v="36" actId="2696"/>
        <pc:sldMkLst>
          <pc:docMk/>
          <pc:sldMk cId="2431313171" sldId="1410"/>
        </pc:sldMkLst>
      </pc:sldChg>
      <pc:sldChg chg="del">
        <pc:chgData name="Kelly Stokes" userId="3e5c5154-569e-4d81-aa91-4f91841cdfa9" providerId="ADAL" clId="{1CBEEC86-26B6-4125-A7EE-9DE991CE4842}" dt="2023-05-25T14:24:25.848" v="36" actId="2696"/>
        <pc:sldMkLst>
          <pc:docMk/>
          <pc:sldMk cId="2109373265" sldId="1412"/>
        </pc:sldMkLst>
      </pc:sldChg>
      <pc:sldChg chg="del">
        <pc:chgData name="Kelly Stokes" userId="3e5c5154-569e-4d81-aa91-4f91841cdfa9" providerId="ADAL" clId="{1CBEEC86-26B6-4125-A7EE-9DE991CE4842}" dt="2023-05-25T14:24:25.848" v="36" actId="2696"/>
        <pc:sldMkLst>
          <pc:docMk/>
          <pc:sldMk cId="2187785595" sldId="1413"/>
        </pc:sldMkLst>
      </pc:sldChg>
      <pc:sldChg chg="del">
        <pc:chgData name="Kelly Stokes" userId="3e5c5154-569e-4d81-aa91-4f91841cdfa9" providerId="ADAL" clId="{1CBEEC86-26B6-4125-A7EE-9DE991CE4842}" dt="2023-05-25T14:24:25.848" v="36" actId="2696"/>
        <pc:sldMkLst>
          <pc:docMk/>
          <pc:sldMk cId="3237906291" sldId="1416"/>
        </pc:sldMkLst>
      </pc:sldChg>
      <pc:sldChg chg="del">
        <pc:chgData name="Kelly Stokes" userId="3e5c5154-569e-4d81-aa91-4f91841cdfa9" providerId="ADAL" clId="{1CBEEC86-26B6-4125-A7EE-9DE991CE4842}" dt="2023-05-25T14:24:25.848" v="36" actId="2696"/>
        <pc:sldMkLst>
          <pc:docMk/>
          <pc:sldMk cId="3045849674" sldId="1417"/>
        </pc:sldMkLst>
      </pc:sldChg>
      <pc:sldChg chg="del">
        <pc:chgData name="Kelly Stokes" userId="3e5c5154-569e-4d81-aa91-4f91841cdfa9" providerId="ADAL" clId="{1CBEEC86-26B6-4125-A7EE-9DE991CE4842}" dt="2023-05-25T14:24:25.848" v="36" actId="2696"/>
        <pc:sldMkLst>
          <pc:docMk/>
          <pc:sldMk cId="899406480" sldId="1418"/>
        </pc:sldMkLst>
      </pc:sldChg>
      <pc:sldChg chg="del">
        <pc:chgData name="Kelly Stokes" userId="3e5c5154-569e-4d81-aa91-4f91841cdfa9" providerId="ADAL" clId="{1CBEEC86-26B6-4125-A7EE-9DE991CE4842}" dt="2023-05-25T14:24:25.848" v="36" actId="2696"/>
        <pc:sldMkLst>
          <pc:docMk/>
          <pc:sldMk cId="922815755" sldId="1419"/>
        </pc:sldMkLst>
      </pc:sldChg>
      <pc:sldChg chg="del">
        <pc:chgData name="Kelly Stokes" userId="3e5c5154-569e-4d81-aa91-4f91841cdfa9" providerId="ADAL" clId="{1CBEEC86-26B6-4125-A7EE-9DE991CE4842}" dt="2023-05-25T14:25:05.147" v="42" actId="2696"/>
        <pc:sldMkLst>
          <pc:docMk/>
          <pc:sldMk cId="3678644367" sldId="1471"/>
        </pc:sldMkLst>
      </pc:sldChg>
      <pc:sldChg chg="del">
        <pc:chgData name="Kelly Stokes" userId="3e5c5154-569e-4d81-aa91-4f91841cdfa9" providerId="ADAL" clId="{1CBEEC86-26B6-4125-A7EE-9DE991CE4842}" dt="2023-05-25T14:21:15.324" v="3" actId="2696"/>
        <pc:sldMkLst>
          <pc:docMk/>
          <pc:sldMk cId="1838606280" sldId="1472"/>
        </pc:sldMkLst>
      </pc:sldChg>
      <pc:sldChg chg="del">
        <pc:chgData name="Kelly Stokes" userId="3e5c5154-569e-4d81-aa91-4f91841cdfa9" providerId="ADAL" clId="{1CBEEC86-26B6-4125-A7EE-9DE991CE4842}" dt="2023-05-25T14:25:05.147" v="42" actId="2696"/>
        <pc:sldMkLst>
          <pc:docMk/>
          <pc:sldMk cId="901088985" sldId="1473"/>
        </pc:sldMkLst>
      </pc:sldChg>
      <pc:sldChg chg="del">
        <pc:chgData name="Kelly Stokes" userId="3e5c5154-569e-4d81-aa91-4f91841cdfa9" providerId="ADAL" clId="{1CBEEC86-26B6-4125-A7EE-9DE991CE4842}" dt="2023-05-25T14:25:05.147" v="42" actId="2696"/>
        <pc:sldMkLst>
          <pc:docMk/>
          <pc:sldMk cId="1409717385" sldId="1474"/>
        </pc:sldMkLst>
      </pc:sldChg>
      <pc:sldChg chg="del">
        <pc:chgData name="Kelly Stokes" userId="3e5c5154-569e-4d81-aa91-4f91841cdfa9" providerId="ADAL" clId="{1CBEEC86-26B6-4125-A7EE-9DE991CE4842}" dt="2023-05-25T14:25:05.147" v="42" actId="2696"/>
        <pc:sldMkLst>
          <pc:docMk/>
          <pc:sldMk cId="4294902147" sldId="1477"/>
        </pc:sldMkLst>
      </pc:sldChg>
      <pc:sldChg chg="del">
        <pc:chgData name="Kelly Stokes" userId="3e5c5154-569e-4d81-aa91-4f91841cdfa9" providerId="ADAL" clId="{1CBEEC86-26B6-4125-A7EE-9DE991CE4842}" dt="2023-05-25T14:25:05.147" v="42" actId="2696"/>
        <pc:sldMkLst>
          <pc:docMk/>
          <pc:sldMk cId="2554922356" sldId="1478"/>
        </pc:sldMkLst>
      </pc:sldChg>
      <pc:sldChg chg="del">
        <pc:chgData name="Kelly Stokes" userId="3e5c5154-569e-4d81-aa91-4f91841cdfa9" providerId="ADAL" clId="{1CBEEC86-26B6-4125-A7EE-9DE991CE4842}" dt="2023-05-25T14:25:05.147" v="42" actId="2696"/>
        <pc:sldMkLst>
          <pc:docMk/>
          <pc:sldMk cId="3425486083" sldId="1479"/>
        </pc:sldMkLst>
      </pc:sldChg>
      <pc:sldChg chg="del">
        <pc:chgData name="Kelly Stokes" userId="3e5c5154-569e-4d81-aa91-4f91841cdfa9" providerId="ADAL" clId="{1CBEEC86-26B6-4125-A7EE-9DE991CE4842}" dt="2023-05-25T14:25:05.147" v="42" actId="2696"/>
        <pc:sldMkLst>
          <pc:docMk/>
          <pc:sldMk cId="1998870073" sldId="1480"/>
        </pc:sldMkLst>
      </pc:sldChg>
      <pc:sldChg chg="del">
        <pc:chgData name="Kelly Stokes" userId="3e5c5154-569e-4d81-aa91-4f91841cdfa9" providerId="ADAL" clId="{1CBEEC86-26B6-4125-A7EE-9DE991CE4842}" dt="2023-05-25T14:25:05.147" v="42" actId="2696"/>
        <pc:sldMkLst>
          <pc:docMk/>
          <pc:sldMk cId="2785924287" sldId="1481"/>
        </pc:sldMkLst>
      </pc:sldChg>
      <pc:sldChg chg="del">
        <pc:chgData name="Kelly Stokes" userId="3e5c5154-569e-4d81-aa91-4f91841cdfa9" providerId="ADAL" clId="{1CBEEC86-26B6-4125-A7EE-9DE991CE4842}" dt="2023-05-25T14:25:05.147" v="42" actId="2696"/>
        <pc:sldMkLst>
          <pc:docMk/>
          <pc:sldMk cId="710015668" sldId="1482"/>
        </pc:sldMkLst>
      </pc:sldChg>
      <pc:sldChg chg="del">
        <pc:chgData name="Kelly Stokes" userId="3e5c5154-569e-4d81-aa91-4f91841cdfa9" providerId="ADAL" clId="{1CBEEC86-26B6-4125-A7EE-9DE991CE4842}" dt="2023-05-25T14:22:22.152" v="14" actId="2696"/>
        <pc:sldMkLst>
          <pc:docMk/>
          <pc:sldMk cId="3663447173" sldId="1484"/>
        </pc:sldMkLst>
      </pc:sldChg>
      <pc:sldChg chg="del">
        <pc:chgData name="Kelly Stokes" userId="3e5c5154-569e-4d81-aa91-4f91841cdfa9" providerId="ADAL" clId="{1CBEEC86-26B6-4125-A7EE-9DE991CE4842}" dt="2023-05-25T14:22:22.152" v="14" actId="2696"/>
        <pc:sldMkLst>
          <pc:docMk/>
          <pc:sldMk cId="2173200346" sldId="1485"/>
        </pc:sldMkLst>
      </pc:sldChg>
      <pc:sldChg chg="del">
        <pc:chgData name="Kelly Stokes" userId="3e5c5154-569e-4d81-aa91-4f91841cdfa9" providerId="ADAL" clId="{1CBEEC86-26B6-4125-A7EE-9DE991CE4842}" dt="2023-05-25T14:22:22.152" v="14" actId="2696"/>
        <pc:sldMkLst>
          <pc:docMk/>
          <pc:sldMk cId="154229140" sldId="1486"/>
        </pc:sldMkLst>
      </pc:sldChg>
      <pc:sldChg chg="del">
        <pc:chgData name="Kelly Stokes" userId="3e5c5154-569e-4d81-aa91-4f91841cdfa9" providerId="ADAL" clId="{1CBEEC86-26B6-4125-A7EE-9DE991CE4842}" dt="2023-05-25T14:22:22.152" v="14" actId="2696"/>
        <pc:sldMkLst>
          <pc:docMk/>
          <pc:sldMk cId="775163196" sldId="1487"/>
        </pc:sldMkLst>
      </pc:sldChg>
      <pc:sldChg chg="del">
        <pc:chgData name="Kelly Stokes" userId="3e5c5154-569e-4d81-aa91-4f91841cdfa9" providerId="ADAL" clId="{1CBEEC86-26B6-4125-A7EE-9DE991CE4842}" dt="2023-05-25T14:22:22.152" v="14" actId="2696"/>
        <pc:sldMkLst>
          <pc:docMk/>
          <pc:sldMk cId="123908484" sldId="1488"/>
        </pc:sldMkLst>
      </pc:sldChg>
      <pc:sldChg chg="del">
        <pc:chgData name="Kelly Stokes" userId="3e5c5154-569e-4d81-aa91-4f91841cdfa9" providerId="ADAL" clId="{1CBEEC86-26B6-4125-A7EE-9DE991CE4842}" dt="2023-05-25T14:22:22.152" v="14" actId="2696"/>
        <pc:sldMkLst>
          <pc:docMk/>
          <pc:sldMk cId="3980024008" sldId="1490"/>
        </pc:sldMkLst>
      </pc:sldChg>
      <pc:sldChg chg="del">
        <pc:chgData name="Kelly Stokes" userId="3e5c5154-569e-4d81-aa91-4f91841cdfa9" providerId="ADAL" clId="{1CBEEC86-26B6-4125-A7EE-9DE991CE4842}" dt="2023-05-25T14:25:05.147" v="42" actId="2696"/>
        <pc:sldMkLst>
          <pc:docMk/>
          <pc:sldMk cId="3303779151" sldId="1493"/>
        </pc:sldMkLst>
      </pc:sldChg>
      <pc:sldChg chg="del">
        <pc:chgData name="Kelly Stokes" userId="3e5c5154-569e-4d81-aa91-4f91841cdfa9" providerId="ADAL" clId="{1CBEEC86-26B6-4125-A7EE-9DE991CE4842}" dt="2023-05-25T14:25:05.147" v="42" actId="2696"/>
        <pc:sldMkLst>
          <pc:docMk/>
          <pc:sldMk cId="3682357034" sldId="1494"/>
        </pc:sldMkLst>
      </pc:sldChg>
      <pc:sldChg chg="del">
        <pc:chgData name="Kelly Stokes" userId="3e5c5154-569e-4d81-aa91-4f91841cdfa9" providerId="ADAL" clId="{1CBEEC86-26B6-4125-A7EE-9DE991CE4842}" dt="2023-05-25T14:25:05.147" v="42" actId="2696"/>
        <pc:sldMkLst>
          <pc:docMk/>
          <pc:sldMk cId="4089423298" sldId="1498"/>
        </pc:sldMkLst>
      </pc:sldChg>
      <pc:sldChg chg="del">
        <pc:chgData name="Kelly Stokes" userId="3e5c5154-569e-4d81-aa91-4f91841cdfa9" providerId="ADAL" clId="{1CBEEC86-26B6-4125-A7EE-9DE991CE4842}" dt="2023-05-25T14:25:05.147" v="42" actId="2696"/>
        <pc:sldMkLst>
          <pc:docMk/>
          <pc:sldMk cId="1874183659" sldId="1501"/>
        </pc:sldMkLst>
      </pc:sldChg>
      <pc:sldChg chg="del">
        <pc:chgData name="Kelly Stokes" userId="3e5c5154-569e-4d81-aa91-4f91841cdfa9" providerId="ADAL" clId="{1CBEEC86-26B6-4125-A7EE-9DE991CE4842}" dt="2023-05-25T14:25:05.147" v="42" actId="2696"/>
        <pc:sldMkLst>
          <pc:docMk/>
          <pc:sldMk cId="1884361473" sldId="1502"/>
        </pc:sldMkLst>
      </pc:sldChg>
      <pc:sldChg chg="del">
        <pc:chgData name="Kelly Stokes" userId="3e5c5154-569e-4d81-aa91-4f91841cdfa9" providerId="ADAL" clId="{1CBEEC86-26B6-4125-A7EE-9DE991CE4842}" dt="2023-05-25T14:22:22.152" v="14" actId="2696"/>
        <pc:sldMkLst>
          <pc:docMk/>
          <pc:sldMk cId="2559742955" sldId="1505"/>
        </pc:sldMkLst>
      </pc:sldChg>
      <pc:sldChg chg="del">
        <pc:chgData name="Kelly Stokes" userId="3e5c5154-569e-4d81-aa91-4f91841cdfa9" providerId="ADAL" clId="{1CBEEC86-26B6-4125-A7EE-9DE991CE4842}" dt="2023-05-25T14:22:22.152" v="14" actId="2696"/>
        <pc:sldMkLst>
          <pc:docMk/>
          <pc:sldMk cId="4293284489" sldId="1506"/>
        </pc:sldMkLst>
      </pc:sldChg>
      <pc:sldChg chg="del">
        <pc:chgData name="Kelly Stokes" userId="3e5c5154-569e-4d81-aa91-4f91841cdfa9" providerId="ADAL" clId="{1CBEEC86-26B6-4125-A7EE-9DE991CE4842}" dt="2023-05-25T14:22:22.152" v="14" actId="2696"/>
        <pc:sldMkLst>
          <pc:docMk/>
          <pc:sldMk cId="3052555500" sldId="1508"/>
        </pc:sldMkLst>
      </pc:sldChg>
      <pc:sldChg chg="del">
        <pc:chgData name="Kelly Stokes" userId="3e5c5154-569e-4d81-aa91-4f91841cdfa9" providerId="ADAL" clId="{1CBEEC86-26B6-4125-A7EE-9DE991CE4842}" dt="2023-05-25T14:22:22.152" v="14" actId="2696"/>
        <pc:sldMkLst>
          <pc:docMk/>
          <pc:sldMk cId="1268484907" sldId="1511"/>
        </pc:sldMkLst>
      </pc:sldChg>
      <pc:sldChg chg="del">
        <pc:chgData name="Kelly Stokes" userId="3e5c5154-569e-4d81-aa91-4f91841cdfa9" providerId="ADAL" clId="{1CBEEC86-26B6-4125-A7EE-9DE991CE4842}" dt="2023-05-25T14:22:22.152" v="14" actId="2696"/>
        <pc:sldMkLst>
          <pc:docMk/>
          <pc:sldMk cId="4028033505" sldId="1512"/>
        </pc:sldMkLst>
      </pc:sldChg>
      <pc:sldChg chg="del">
        <pc:chgData name="Kelly Stokes" userId="3e5c5154-569e-4d81-aa91-4f91841cdfa9" providerId="ADAL" clId="{1CBEEC86-26B6-4125-A7EE-9DE991CE4842}" dt="2023-05-25T14:22:22.152" v="14" actId="2696"/>
        <pc:sldMkLst>
          <pc:docMk/>
          <pc:sldMk cId="2181416464" sldId="1513"/>
        </pc:sldMkLst>
      </pc:sldChg>
      <pc:sldChg chg="del">
        <pc:chgData name="Kelly Stokes" userId="3e5c5154-569e-4d81-aa91-4f91841cdfa9" providerId="ADAL" clId="{1CBEEC86-26B6-4125-A7EE-9DE991CE4842}" dt="2023-05-25T14:22:22.152" v="14" actId="2696"/>
        <pc:sldMkLst>
          <pc:docMk/>
          <pc:sldMk cId="771834653" sldId="1517"/>
        </pc:sldMkLst>
      </pc:sldChg>
      <pc:sldChg chg="del">
        <pc:chgData name="Kelly Stokes" userId="3e5c5154-569e-4d81-aa91-4f91841cdfa9" providerId="ADAL" clId="{1CBEEC86-26B6-4125-A7EE-9DE991CE4842}" dt="2023-05-25T14:23:31.023" v="20" actId="2696"/>
        <pc:sldMkLst>
          <pc:docMk/>
          <pc:sldMk cId="1709311688" sldId="1520"/>
        </pc:sldMkLst>
      </pc:sldChg>
      <pc:sldChg chg="del">
        <pc:chgData name="Kelly Stokes" userId="3e5c5154-569e-4d81-aa91-4f91841cdfa9" providerId="ADAL" clId="{1CBEEC86-26B6-4125-A7EE-9DE991CE4842}" dt="2023-05-25T14:23:31.023" v="20" actId="2696"/>
        <pc:sldMkLst>
          <pc:docMk/>
          <pc:sldMk cId="2308772076" sldId="1521"/>
        </pc:sldMkLst>
      </pc:sldChg>
      <pc:sldChg chg="del">
        <pc:chgData name="Kelly Stokes" userId="3e5c5154-569e-4d81-aa91-4f91841cdfa9" providerId="ADAL" clId="{1CBEEC86-26B6-4125-A7EE-9DE991CE4842}" dt="2023-05-25T14:23:31.023" v="20" actId="2696"/>
        <pc:sldMkLst>
          <pc:docMk/>
          <pc:sldMk cId="2063859327" sldId="1522"/>
        </pc:sldMkLst>
      </pc:sldChg>
      <pc:sldChg chg="del">
        <pc:chgData name="Kelly Stokes" userId="3e5c5154-569e-4d81-aa91-4f91841cdfa9" providerId="ADAL" clId="{1CBEEC86-26B6-4125-A7EE-9DE991CE4842}" dt="2023-05-25T14:23:31.023" v="20" actId="2696"/>
        <pc:sldMkLst>
          <pc:docMk/>
          <pc:sldMk cId="3943773317" sldId="1523"/>
        </pc:sldMkLst>
      </pc:sldChg>
      <pc:sldChg chg="del">
        <pc:chgData name="Kelly Stokes" userId="3e5c5154-569e-4d81-aa91-4f91841cdfa9" providerId="ADAL" clId="{1CBEEC86-26B6-4125-A7EE-9DE991CE4842}" dt="2023-05-25T14:23:31.023" v="20" actId="2696"/>
        <pc:sldMkLst>
          <pc:docMk/>
          <pc:sldMk cId="1216942335" sldId="1524"/>
        </pc:sldMkLst>
      </pc:sldChg>
      <pc:sldChg chg="del">
        <pc:chgData name="Kelly Stokes" userId="3e5c5154-569e-4d81-aa91-4f91841cdfa9" providerId="ADAL" clId="{1CBEEC86-26B6-4125-A7EE-9DE991CE4842}" dt="2023-05-25T14:23:31.023" v="20" actId="2696"/>
        <pc:sldMkLst>
          <pc:docMk/>
          <pc:sldMk cId="377298288" sldId="1525"/>
        </pc:sldMkLst>
      </pc:sldChg>
      <pc:sldChg chg="del">
        <pc:chgData name="Kelly Stokes" userId="3e5c5154-569e-4d81-aa91-4f91841cdfa9" providerId="ADAL" clId="{1CBEEC86-26B6-4125-A7EE-9DE991CE4842}" dt="2023-05-25T14:23:31.023" v="20" actId="2696"/>
        <pc:sldMkLst>
          <pc:docMk/>
          <pc:sldMk cId="2945062988" sldId="1526"/>
        </pc:sldMkLst>
      </pc:sldChg>
      <pc:sldChg chg="del">
        <pc:chgData name="Kelly Stokes" userId="3e5c5154-569e-4d81-aa91-4f91841cdfa9" providerId="ADAL" clId="{1CBEEC86-26B6-4125-A7EE-9DE991CE4842}" dt="2023-05-25T14:23:31.023" v="20" actId="2696"/>
        <pc:sldMkLst>
          <pc:docMk/>
          <pc:sldMk cId="634769606" sldId="1527"/>
        </pc:sldMkLst>
      </pc:sldChg>
      <pc:sldChg chg="del">
        <pc:chgData name="Kelly Stokes" userId="3e5c5154-569e-4d81-aa91-4f91841cdfa9" providerId="ADAL" clId="{1CBEEC86-26B6-4125-A7EE-9DE991CE4842}" dt="2023-05-25T14:23:31.023" v="20" actId="2696"/>
        <pc:sldMkLst>
          <pc:docMk/>
          <pc:sldMk cId="4057709772" sldId="1528"/>
        </pc:sldMkLst>
      </pc:sldChg>
      <pc:sldChg chg="del">
        <pc:chgData name="Kelly Stokes" userId="3e5c5154-569e-4d81-aa91-4f91841cdfa9" providerId="ADAL" clId="{1CBEEC86-26B6-4125-A7EE-9DE991CE4842}" dt="2023-05-25T14:23:31.023" v="20" actId="2696"/>
        <pc:sldMkLst>
          <pc:docMk/>
          <pc:sldMk cId="828762175" sldId="1541"/>
        </pc:sldMkLst>
      </pc:sldChg>
      <pc:sldChg chg="del">
        <pc:chgData name="Kelly Stokes" userId="3e5c5154-569e-4d81-aa91-4f91841cdfa9" providerId="ADAL" clId="{1CBEEC86-26B6-4125-A7EE-9DE991CE4842}" dt="2023-05-25T14:23:31.023" v="20" actId="2696"/>
        <pc:sldMkLst>
          <pc:docMk/>
          <pc:sldMk cId="3732625677" sldId="1542"/>
        </pc:sldMkLst>
      </pc:sldChg>
      <pc:sldChg chg="del">
        <pc:chgData name="Kelly Stokes" userId="3e5c5154-569e-4d81-aa91-4f91841cdfa9" providerId="ADAL" clId="{1CBEEC86-26B6-4125-A7EE-9DE991CE4842}" dt="2023-05-25T14:23:31.023" v="20" actId="2696"/>
        <pc:sldMkLst>
          <pc:docMk/>
          <pc:sldMk cId="1715683238" sldId="1543"/>
        </pc:sldMkLst>
      </pc:sldChg>
      <pc:sldChg chg="del">
        <pc:chgData name="Kelly Stokes" userId="3e5c5154-569e-4d81-aa91-4f91841cdfa9" providerId="ADAL" clId="{1CBEEC86-26B6-4125-A7EE-9DE991CE4842}" dt="2023-05-25T14:23:31.023" v="20" actId="2696"/>
        <pc:sldMkLst>
          <pc:docMk/>
          <pc:sldMk cId="2088280609" sldId="1547"/>
        </pc:sldMkLst>
      </pc:sldChg>
      <pc:sldChg chg="modSp mod">
        <pc:chgData name="Kelly Stokes" userId="3e5c5154-569e-4d81-aa91-4f91841cdfa9" providerId="ADAL" clId="{1CBEEC86-26B6-4125-A7EE-9DE991CE4842}" dt="2023-05-25T14:23:38.336" v="22" actId="21"/>
        <pc:sldMkLst>
          <pc:docMk/>
          <pc:sldMk cId="2157837556" sldId="1554"/>
        </pc:sldMkLst>
        <pc:spChg chg="mod">
          <ac:chgData name="Kelly Stokes" userId="3e5c5154-569e-4d81-aa91-4f91841cdfa9" providerId="ADAL" clId="{1CBEEC86-26B6-4125-A7EE-9DE991CE4842}" dt="2023-05-25T14:23:38.336" v="22" actId="21"/>
          <ac:spMkLst>
            <pc:docMk/>
            <pc:sldMk cId="2157837556" sldId="1554"/>
            <ac:spMk id="2" creationId="{52DA34BA-82FC-47C5-BCE1-BB65E08B92A1}"/>
          </ac:spMkLst>
        </pc:spChg>
      </pc:sldChg>
      <pc:sldChg chg="del">
        <pc:chgData name="Kelly Stokes" userId="3e5c5154-569e-4d81-aa91-4f91841cdfa9" providerId="ADAL" clId="{1CBEEC86-26B6-4125-A7EE-9DE991CE4842}" dt="2023-05-25T14:24:25.848" v="36" actId="2696"/>
        <pc:sldMkLst>
          <pc:docMk/>
          <pc:sldMk cId="4042826815" sldId="1558"/>
        </pc:sldMkLst>
      </pc:sldChg>
      <pc:sldChg chg="del">
        <pc:chgData name="Kelly Stokes" userId="3e5c5154-569e-4d81-aa91-4f91841cdfa9" providerId="ADAL" clId="{1CBEEC86-26B6-4125-A7EE-9DE991CE4842}" dt="2023-05-25T14:24:25.848" v="36" actId="2696"/>
        <pc:sldMkLst>
          <pc:docMk/>
          <pc:sldMk cId="3206942494" sldId="1559"/>
        </pc:sldMkLst>
      </pc:sldChg>
      <pc:sldChg chg="del">
        <pc:chgData name="Kelly Stokes" userId="3e5c5154-569e-4d81-aa91-4f91841cdfa9" providerId="ADAL" clId="{1CBEEC86-26B6-4125-A7EE-9DE991CE4842}" dt="2023-05-25T14:24:25.848" v="36" actId="2696"/>
        <pc:sldMkLst>
          <pc:docMk/>
          <pc:sldMk cId="2244341049" sldId="1560"/>
        </pc:sldMkLst>
      </pc:sldChg>
      <pc:sldChg chg="del">
        <pc:chgData name="Kelly Stokes" userId="3e5c5154-569e-4d81-aa91-4f91841cdfa9" providerId="ADAL" clId="{1CBEEC86-26B6-4125-A7EE-9DE991CE4842}" dt="2023-05-25T14:24:25.848" v="36" actId="2696"/>
        <pc:sldMkLst>
          <pc:docMk/>
          <pc:sldMk cId="1177357723" sldId="1561"/>
        </pc:sldMkLst>
      </pc:sldChg>
      <pc:sldChg chg="del">
        <pc:chgData name="Kelly Stokes" userId="3e5c5154-569e-4d81-aa91-4f91841cdfa9" providerId="ADAL" clId="{1CBEEC86-26B6-4125-A7EE-9DE991CE4842}" dt="2023-05-25T14:24:25.848" v="36" actId="2696"/>
        <pc:sldMkLst>
          <pc:docMk/>
          <pc:sldMk cId="2105487392" sldId="1562"/>
        </pc:sldMkLst>
      </pc:sldChg>
      <pc:sldChg chg="del">
        <pc:chgData name="Kelly Stokes" userId="3e5c5154-569e-4d81-aa91-4f91841cdfa9" providerId="ADAL" clId="{1CBEEC86-26B6-4125-A7EE-9DE991CE4842}" dt="2023-05-25T14:24:25.848" v="36" actId="2696"/>
        <pc:sldMkLst>
          <pc:docMk/>
          <pc:sldMk cId="3692554631" sldId="1563"/>
        </pc:sldMkLst>
      </pc:sldChg>
      <pc:sldChg chg="del">
        <pc:chgData name="Kelly Stokes" userId="3e5c5154-569e-4d81-aa91-4f91841cdfa9" providerId="ADAL" clId="{1CBEEC86-26B6-4125-A7EE-9DE991CE4842}" dt="2023-05-25T14:24:25.848" v="36" actId="2696"/>
        <pc:sldMkLst>
          <pc:docMk/>
          <pc:sldMk cId="1562078490" sldId="1564"/>
        </pc:sldMkLst>
      </pc:sldChg>
      <pc:sldChg chg="del">
        <pc:chgData name="Kelly Stokes" userId="3e5c5154-569e-4d81-aa91-4f91841cdfa9" providerId="ADAL" clId="{1CBEEC86-26B6-4125-A7EE-9DE991CE4842}" dt="2023-05-25T14:24:25.848" v="36" actId="2696"/>
        <pc:sldMkLst>
          <pc:docMk/>
          <pc:sldMk cId="1590287611" sldId="1565"/>
        </pc:sldMkLst>
      </pc:sldChg>
      <pc:sldChg chg="del">
        <pc:chgData name="Kelly Stokes" userId="3e5c5154-569e-4d81-aa91-4f91841cdfa9" providerId="ADAL" clId="{1CBEEC86-26B6-4125-A7EE-9DE991CE4842}" dt="2023-05-25T14:24:25.848" v="36" actId="2696"/>
        <pc:sldMkLst>
          <pc:docMk/>
          <pc:sldMk cId="3202524935" sldId="1566"/>
        </pc:sldMkLst>
      </pc:sldChg>
      <pc:sldChg chg="modSp mod">
        <pc:chgData name="Kelly Stokes" userId="3e5c5154-569e-4d81-aa91-4f91841cdfa9" providerId="ADAL" clId="{1CBEEC86-26B6-4125-A7EE-9DE991CE4842}" dt="2023-05-25T14:24:32.607" v="38" actId="21"/>
        <pc:sldMkLst>
          <pc:docMk/>
          <pc:sldMk cId="3743018260" sldId="1588"/>
        </pc:sldMkLst>
        <pc:spChg chg="mod">
          <ac:chgData name="Kelly Stokes" userId="3e5c5154-569e-4d81-aa91-4f91841cdfa9" providerId="ADAL" clId="{1CBEEC86-26B6-4125-A7EE-9DE991CE4842}" dt="2023-05-25T14:24:32.607" v="38" actId="21"/>
          <ac:spMkLst>
            <pc:docMk/>
            <pc:sldMk cId="3743018260" sldId="1588"/>
            <ac:spMk id="2" creationId="{52DA34BA-82FC-47C5-BCE1-BB65E08B92A1}"/>
          </ac:spMkLst>
        </pc:spChg>
      </pc:sldChg>
      <pc:sldChg chg="del">
        <pc:chgData name="Kelly Stokes" userId="3e5c5154-569e-4d81-aa91-4f91841cdfa9" providerId="ADAL" clId="{1CBEEC86-26B6-4125-A7EE-9DE991CE4842}" dt="2023-05-25T14:21:15.324" v="3" actId="2696"/>
        <pc:sldMkLst>
          <pc:docMk/>
          <pc:sldMk cId="1306257223" sldId="1596"/>
        </pc:sldMkLst>
      </pc:sldChg>
      <pc:sldChg chg="del">
        <pc:chgData name="Kelly Stokes" userId="3e5c5154-569e-4d81-aa91-4f91841cdfa9" providerId="ADAL" clId="{1CBEEC86-26B6-4125-A7EE-9DE991CE4842}" dt="2023-05-25T14:21:15.324" v="3" actId="2696"/>
        <pc:sldMkLst>
          <pc:docMk/>
          <pc:sldMk cId="2294355090" sldId="1597"/>
        </pc:sldMkLst>
      </pc:sldChg>
      <pc:sldChg chg="del">
        <pc:chgData name="Kelly Stokes" userId="3e5c5154-569e-4d81-aa91-4f91841cdfa9" providerId="ADAL" clId="{1CBEEC86-26B6-4125-A7EE-9DE991CE4842}" dt="2023-05-25T14:21:15.324" v="3" actId="2696"/>
        <pc:sldMkLst>
          <pc:docMk/>
          <pc:sldMk cId="2389284976" sldId="1598"/>
        </pc:sldMkLst>
      </pc:sldChg>
      <pc:sldChg chg="del">
        <pc:chgData name="Kelly Stokes" userId="3e5c5154-569e-4d81-aa91-4f91841cdfa9" providerId="ADAL" clId="{1CBEEC86-26B6-4125-A7EE-9DE991CE4842}" dt="2023-05-25T14:21:15.324" v="3" actId="2696"/>
        <pc:sldMkLst>
          <pc:docMk/>
          <pc:sldMk cId="277801918" sldId="1599"/>
        </pc:sldMkLst>
      </pc:sldChg>
      <pc:sldChg chg="del">
        <pc:chgData name="Kelly Stokes" userId="3e5c5154-569e-4d81-aa91-4f91841cdfa9" providerId="ADAL" clId="{1CBEEC86-26B6-4125-A7EE-9DE991CE4842}" dt="2023-05-25T14:21:15.324" v="3" actId="2696"/>
        <pc:sldMkLst>
          <pc:docMk/>
          <pc:sldMk cId="2028170277" sldId="1600"/>
        </pc:sldMkLst>
      </pc:sldChg>
      <pc:sldChg chg="del">
        <pc:chgData name="Kelly Stokes" userId="3e5c5154-569e-4d81-aa91-4f91841cdfa9" providerId="ADAL" clId="{1CBEEC86-26B6-4125-A7EE-9DE991CE4842}" dt="2023-05-25T14:21:15.324" v="3" actId="2696"/>
        <pc:sldMkLst>
          <pc:docMk/>
          <pc:sldMk cId="1357091172" sldId="1601"/>
        </pc:sldMkLst>
      </pc:sldChg>
      <pc:sldChg chg="del">
        <pc:chgData name="Kelly Stokes" userId="3e5c5154-569e-4d81-aa91-4f91841cdfa9" providerId="ADAL" clId="{1CBEEC86-26B6-4125-A7EE-9DE991CE4842}" dt="2023-05-25T14:21:15.324" v="3" actId="2696"/>
        <pc:sldMkLst>
          <pc:docMk/>
          <pc:sldMk cId="1426326589" sldId="1602"/>
        </pc:sldMkLst>
      </pc:sldChg>
      <pc:sldChg chg="del">
        <pc:chgData name="Kelly Stokes" userId="3e5c5154-569e-4d81-aa91-4f91841cdfa9" providerId="ADAL" clId="{1CBEEC86-26B6-4125-A7EE-9DE991CE4842}" dt="2023-05-25T14:21:15.324" v="3" actId="2696"/>
        <pc:sldMkLst>
          <pc:docMk/>
          <pc:sldMk cId="2899352471" sldId="1603"/>
        </pc:sldMkLst>
      </pc:sldChg>
      <pc:sldChg chg="del">
        <pc:chgData name="Kelly Stokes" userId="3e5c5154-569e-4d81-aa91-4f91841cdfa9" providerId="ADAL" clId="{1CBEEC86-26B6-4125-A7EE-9DE991CE4842}" dt="2023-05-25T14:21:15.324" v="3" actId="2696"/>
        <pc:sldMkLst>
          <pc:docMk/>
          <pc:sldMk cId="156678224" sldId="1604"/>
        </pc:sldMkLst>
      </pc:sldChg>
      <pc:sldChg chg="del">
        <pc:chgData name="Kelly Stokes" userId="3e5c5154-569e-4d81-aa91-4f91841cdfa9" providerId="ADAL" clId="{1CBEEC86-26B6-4125-A7EE-9DE991CE4842}" dt="2023-05-25T14:21:15.324" v="3" actId="2696"/>
        <pc:sldMkLst>
          <pc:docMk/>
          <pc:sldMk cId="2739232647" sldId="1605"/>
        </pc:sldMkLst>
      </pc:sldChg>
      <pc:sldChg chg="del">
        <pc:chgData name="Kelly Stokes" userId="3e5c5154-569e-4d81-aa91-4f91841cdfa9" providerId="ADAL" clId="{1CBEEC86-26B6-4125-A7EE-9DE991CE4842}" dt="2023-05-25T14:21:15.324" v="3" actId="2696"/>
        <pc:sldMkLst>
          <pc:docMk/>
          <pc:sldMk cId="3466823679" sldId="1606"/>
        </pc:sldMkLst>
      </pc:sldChg>
      <pc:sldChg chg="del">
        <pc:chgData name="Kelly Stokes" userId="3e5c5154-569e-4d81-aa91-4f91841cdfa9" providerId="ADAL" clId="{1CBEEC86-26B6-4125-A7EE-9DE991CE4842}" dt="2023-05-25T14:21:15.324" v="3" actId="2696"/>
        <pc:sldMkLst>
          <pc:docMk/>
          <pc:sldMk cId="3190992325" sldId="1607"/>
        </pc:sldMkLst>
      </pc:sldChg>
      <pc:sldChg chg="del">
        <pc:chgData name="Kelly Stokes" userId="3e5c5154-569e-4d81-aa91-4f91841cdfa9" providerId="ADAL" clId="{1CBEEC86-26B6-4125-A7EE-9DE991CE4842}" dt="2023-05-25T14:21:15.324" v="3" actId="2696"/>
        <pc:sldMkLst>
          <pc:docMk/>
          <pc:sldMk cId="142274364" sldId="1608"/>
        </pc:sldMkLst>
      </pc:sldChg>
      <pc:sldChg chg="del">
        <pc:chgData name="Kelly Stokes" userId="3e5c5154-569e-4d81-aa91-4f91841cdfa9" providerId="ADAL" clId="{1CBEEC86-26B6-4125-A7EE-9DE991CE4842}" dt="2023-05-25T14:21:15.324" v="3" actId="2696"/>
        <pc:sldMkLst>
          <pc:docMk/>
          <pc:sldMk cId="25246152" sldId="1609"/>
        </pc:sldMkLst>
      </pc:sldChg>
      <pc:sldChg chg="del">
        <pc:chgData name="Kelly Stokes" userId="3e5c5154-569e-4d81-aa91-4f91841cdfa9" providerId="ADAL" clId="{1CBEEC86-26B6-4125-A7EE-9DE991CE4842}" dt="2023-05-25T14:21:15.324" v="3" actId="2696"/>
        <pc:sldMkLst>
          <pc:docMk/>
          <pc:sldMk cId="3468994945" sldId="1610"/>
        </pc:sldMkLst>
      </pc:sldChg>
      <pc:sldChg chg="del">
        <pc:chgData name="Kelly Stokes" userId="3e5c5154-569e-4d81-aa91-4f91841cdfa9" providerId="ADAL" clId="{1CBEEC86-26B6-4125-A7EE-9DE991CE4842}" dt="2023-05-25T14:21:15.324" v="3" actId="2696"/>
        <pc:sldMkLst>
          <pc:docMk/>
          <pc:sldMk cId="3851331093" sldId="1611"/>
        </pc:sldMkLst>
      </pc:sldChg>
      <pc:sldChg chg="del">
        <pc:chgData name="Kelly Stokes" userId="3e5c5154-569e-4d81-aa91-4f91841cdfa9" providerId="ADAL" clId="{1CBEEC86-26B6-4125-A7EE-9DE991CE4842}" dt="2023-05-25T14:21:15.324" v="3" actId="2696"/>
        <pc:sldMkLst>
          <pc:docMk/>
          <pc:sldMk cId="3107005465" sldId="1612"/>
        </pc:sldMkLst>
      </pc:sldChg>
      <pc:sldChg chg="del">
        <pc:chgData name="Kelly Stokes" userId="3e5c5154-569e-4d81-aa91-4f91841cdfa9" providerId="ADAL" clId="{1CBEEC86-26B6-4125-A7EE-9DE991CE4842}" dt="2023-05-25T14:21:15.324" v="3" actId="2696"/>
        <pc:sldMkLst>
          <pc:docMk/>
          <pc:sldMk cId="1961476343" sldId="1613"/>
        </pc:sldMkLst>
      </pc:sldChg>
      <pc:sldChg chg="del">
        <pc:chgData name="Kelly Stokes" userId="3e5c5154-569e-4d81-aa91-4f91841cdfa9" providerId="ADAL" clId="{1CBEEC86-26B6-4125-A7EE-9DE991CE4842}" dt="2023-05-25T14:21:15.324" v="3" actId="2696"/>
        <pc:sldMkLst>
          <pc:docMk/>
          <pc:sldMk cId="437417841" sldId="1614"/>
        </pc:sldMkLst>
      </pc:sldChg>
      <pc:sldChg chg="modSp mod">
        <pc:chgData name="Kelly Stokes" userId="3e5c5154-569e-4d81-aa91-4f91841cdfa9" providerId="ADAL" clId="{1CBEEC86-26B6-4125-A7EE-9DE991CE4842}" dt="2023-05-25T14:21:44.121" v="12" actId="1076"/>
        <pc:sldMkLst>
          <pc:docMk/>
          <pc:sldMk cId="2510704670" sldId="1615"/>
        </pc:sldMkLst>
        <pc:spChg chg="mod">
          <ac:chgData name="Kelly Stokes" userId="3e5c5154-569e-4d81-aa91-4f91841cdfa9" providerId="ADAL" clId="{1CBEEC86-26B6-4125-A7EE-9DE991CE4842}" dt="2023-05-25T14:21:44.121" v="12" actId="1076"/>
          <ac:spMkLst>
            <pc:docMk/>
            <pc:sldMk cId="2510704670" sldId="1615"/>
            <ac:spMk id="2" creationId="{52DA34BA-82FC-47C5-BCE1-BB65E08B92A1}"/>
          </ac:spMkLst>
        </pc:spChg>
      </pc:sldChg>
      <pc:sldChg chg="del">
        <pc:chgData name="Kelly Stokes" userId="3e5c5154-569e-4d81-aa91-4f91841cdfa9" providerId="ADAL" clId="{1CBEEC86-26B6-4125-A7EE-9DE991CE4842}" dt="2023-05-25T14:22:22.152" v="14" actId="2696"/>
        <pc:sldMkLst>
          <pc:docMk/>
          <pc:sldMk cId="2442875638" sldId="1620"/>
        </pc:sldMkLst>
      </pc:sldChg>
      <pc:sldChg chg="del">
        <pc:chgData name="Kelly Stokes" userId="3e5c5154-569e-4d81-aa91-4f91841cdfa9" providerId="ADAL" clId="{1CBEEC86-26B6-4125-A7EE-9DE991CE4842}" dt="2023-05-25T14:22:22.152" v="14" actId="2696"/>
        <pc:sldMkLst>
          <pc:docMk/>
          <pc:sldMk cId="405986531" sldId="1621"/>
        </pc:sldMkLst>
      </pc:sldChg>
      <pc:sldChg chg="del">
        <pc:chgData name="Kelly Stokes" userId="3e5c5154-569e-4d81-aa91-4f91841cdfa9" providerId="ADAL" clId="{1CBEEC86-26B6-4125-A7EE-9DE991CE4842}" dt="2023-05-25T14:22:22.152" v="14" actId="2696"/>
        <pc:sldMkLst>
          <pc:docMk/>
          <pc:sldMk cId="2581419593" sldId="1622"/>
        </pc:sldMkLst>
      </pc:sldChg>
      <pc:sldChg chg="del">
        <pc:chgData name="Kelly Stokes" userId="3e5c5154-569e-4d81-aa91-4f91841cdfa9" providerId="ADAL" clId="{1CBEEC86-26B6-4125-A7EE-9DE991CE4842}" dt="2023-05-25T14:22:22.152" v="14" actId="2696"/>
        <pc:sldMkLst>
          <pc:docMk/>
          <pc:sldMk cId="146255467" sldId="1623"/>
        </pc:sldMkLst>
      </pc:sldChg>
      <pc:sldChg chg="del">
        <pc:chgData name="Kelly Stokes" userId="3e5c5154-569e-4d81-aa91-4f91841cdfa9" providerId="ADAL" clId="{1CBEEC86-26B6-4125-A7EE-9DE991CE4842}" dt="2023-05-25T14:22:22.152" v="14" actId="2696"/>
        <pc:sldMkLst>
          <pc:docMk/>
          <pc:sldMk cId="3667144144" sldId="1624"/>
        </pc:sldMkLst>
      </pc:sldChg>
      <pc:sldChg chg="del">
        <pc:chgData name="Kelly Stokes" userId="3e5c5154-569e-4d81-aa91-4f91841cdfa9" providerId="ADAL" clId="{1CBEEC86-26B6-4125-A7EE-9DE991CE4842}" dt="2023-05-25T14:22:22.152" v="14" actId="2696"/>
        <pc:sldMkLst>
          <pc:docMk/>
          <pc:sldMk cId="2878970464" sldId="1625"/>
        </pc:sldMkLst>
      </pc:sldChg>
      <pc:sldChg chg="del">
        <pc:chgData name="Kelly Stokes" userId="3e5c5154-569e-4d81-aa91-4f91841cdfa9" providerId="ADAL" clId="{1CBEEC86-26B6-4125-A7EE-9DE991CE4842}" dt="2023-05-25T14:22:22.152" v="14" actId="2696"/>
        <pc:sldMkLst>
          <pc:docMk/>
          <pc:sldMk cId="1936329906" sldId="1626"/>
        </pc:sldMkLst>
      </pc:sldChg>
      <pc:sldChg chg="del">
        <pc:chgData name="Kelly Stokes" userId="3e5c5154-569e-4d81-aa91-4f91841cdfa9" providerId="ADAL" clId="{1CBEEC86-26B6-4125-A7EE-9DE991CE4842}" dt="2023-05-25T14:22:22.152" v="14" actId="2696"/>
        <pc:sldMkLst>
          <pc:docMk/>
          <pc:sldMk cId="1698343909" sldId="1627"/>
        </pc:sldMkLst>
      </pc:sldChg>
      <pc:sldChg chg="del">
        <pc:chgData name="Kelly Stokes" userId="3e5c5154-569e-4d81-aa91-4f91841cdfa9" providerId="ADAL" clId="{1CBEEC86-26B6-4125-A7EE-9DE991CE4842}" dt="2023-05-25T14:22:22.152" v="14" actId="2696"/>
        <pc:sldMkLst>
          <pc:docMk/>
          <pc:sldMk cId="3063354520" sldId="1628"/>
        </pc:sldMkLst>
      </pc:sldChg>
      <pc:sldChg chg="del">
        <pc:chgData name="Kelly Stokes" userId="3e5c5154-569e-4d81-aa91-4f91841cdfa9" providerId="ADAL" clId="{1CBEEC86-26B6-4125-A7EE-9DE991CE4842}" dt="2023-05-25T14:22:22.152" v="14" actId="2696"/>
        <pc:sldMkLst>
          <pc:docMk/>
          <pc:sldMk cId="2624913283" sldId="1630"/>
        </pc:sldMkLst>
      </pc:sldChg>
      <pc:sldChg chg="del">
        <pc:chgData name="Kelly Stokes" userId="3e5c5154-569e-4d81-aa91-4f91841cdfa9" providerId="ADAL" clId="{1CBEEC86-26B6-4125-A7EE-9DE991CE4842}" dt="2023-05-25T14:22:22.152" v="14" actId="2696"/>
        <pc:sldMkLst>
          <pc:docMk/>
          <pc:sldMk cId="2952949866" sldId="1632"/>
        </pc:sldMkLst>
      </pc:sldChg>
      <pc:sldChg chg="del">
        <pc:chgData name="Kelly Stokes" userId="3e5c5154-569e-4d81-aa91-4f91841cdfa9" providerId="ADAL" clId="{1CBEEC86-26B6-4125-A7EE-9DE991CE4842}" dt="2023-05-25T14:22:22.152" v="14" actId="2696"/>
        <pc:sldMkLst>
          <pc:docMk/>
          <pc:sldMk cId="1962511756" sldId="1633"/>
        </pc:sldMkLst>
      </pc:sldChg>
      <pc:sldChg chg="del">
        <pc:chgData name="Kelly Stokes" userId="3e5c5154-569e-4d81-aa91-4f91841cdfa9" providerId="ADAL" clId="{1CBEEC86-26B6-4125-A7EE-9DE991CE4842}" dt="2023-05-25T14:22:22.152" v="14" actId="2696"/>
        <pc:sldMkLst>
          <pc:docMk/>
          <pc:sldMk cId="1896195178" sldId="1634"/>
        </pc:sldMkLst>
      </pc:sldChg>
      <pc:sldChg chg="del">
        <pc:chgData name="Kelly Stokes" userId="3e5c5154-569e-4d81-aa91-4f91841cdfa9" providerId="ADAL" clId="{1CBEEC86-26B6-4125-A7EE-9DE991CE4842}" dt="2023-05-25T14:22:22.152" v="14" actId="2696"/>
        <pc:sldMkLst>
          <pc:docMk/>
          <pc:sldMk cId="666610696" sldId="1635"/>
        </pc:sldMkLst>
      </pc:sldChg>
      <pc:sldChg chg="del">
        <pc:chgData name="Kelly Stokes" userId="3e5c5154-569e-4d81-aa91-4f91841cdfa9" providerId="ADAL" clId="{1CBEEC86-26B6-4125-A7EE-9DE991CE4842}" dt="2023-05-25T14:22:22.152" v="14" actId="2696"/>
        <pc:sldMkLst>
          <pc:docMk/>
          <pc:sldMk cId="4069448765" sldId="1636"/>
        </pc:sldMkLst>
      </pc:sldChg>
      <pc:sldChg chg="del">
        <pc:chgData name="Kelly Stokes" userId="3e5c5154-569e-4d81-aa91-4f91841cdfa9" providerId="ADAL" clId="{1CBEEC86-26B6-4125-A7EE-9DE991CE4842}" dt="2023-05-25T14:22:22.152" v="14" actId="2696"/>
        <pc:sldMkLst>
          <pc:docMk/>
          <pc:sldMk cId="1115003073" sldId="1637"/>
        </pc:sldMkLst>
      </pc:sldChg>
      <pc:sldChg chg="del">
        <pc:chgData name="Kelly Stokes" userId="3e5c5154-569e-4d81-aa91-4f91841cdfa9" providerId="ADAL" clId="{1CBEEC86-26B6-4125-A7EE-9DE991CE4842}" dt="2023-05-25T14:22:22.152" v="14" actId="2696"/>
        <pc:sldMkLst>
          <pc:docMk/>
          <pc:sldMk cId="337406399" sldId="1638"/>
        </pc:sldMkLst>
      </pc:sldChg>
      <pc:sldChg chg="del">
        <pc:chgData name="Kelly Stokes" userId="3e5c5154-569e-4d81-aa91-4f91841cdfa9" providerId="ADAL" clId="{1CBEEC86-26B6-4125-A7EE-9DE991CE4842}" dt="2023-05-25T14:22:22.152" v="14" actId="2696"/>
        <pc:sldMkLst>
          <pc:docMk/>
          <pc:sldMk cId="1251936212" sldId="1639"/>
        </pc:sldMkLst>
      </pc:sldChg>
      <pc:sldChg chg="del">
        <pc:chgData name="Kelly Stokes" userId="3e5c5154-569e-4d81-aa91-4f91841cdfa9" providerId="ADAL" clId="{1CBEEC86-26B6-4125-A7EE-9DE991CE4842}" dt="2023-05-25T14:22:22.152" v="14" actId="2696"/>
        <pc:sldMkLst>
          <pc:docMk/>
          <pc:sldMk cId="2100807431" sldId="1640"/>
        </pc:sldMkLst>
      </pc:sldChg>
      <pc:sldChg chg="del">
        <pc:chgData name="Kelly Stokes" userId="3e5c5154-569e-4d81-aa91-4f91841cdfa9" providerId="ADAL" clId="{1CBEEC86-26B6-4125-A7EE-9DE991CE4842}" dt="2023-05-25T14:22:22.152" v="14" actId="2696"/>
        <pc:sldMkLst>
          <pc:docMk/>
          <pc:sldMk cId="201594764" sldId="1641"/>
        </pc:sldMkLst>
      </pc:sldChg>
      <pc:sldChg chg="del">
        <pc:chgData name="Kelly Stokes" userId="3e5c5154-569e-4d81-aa91-4f91841cdfa9" providerId="ADAL" clId="{1CBEEC86-26B6-4125-A7EE-9DE991CE4842}" dt="2023-05-25T14:22:22.152" v="14" actId="2696"/>
        <pc:sldMkLst>
          <pc:docMk/>
          <pc:sldMk cId="1498542224" sldId="1642"/>
        </pc:sldMkLst>
      </pc:sldChg>
      <pc:sldChg chg="del">
        <pc:chgData name="Kelly Stokes" userId="3e5c5154-569e-4d81-aa91-4f91841cdfa9" providerId="ADAL" clId="{1CBEEC86-26B6-4125-A7EE-9DE991CE4842}" dt="2023-05-25T14:22:22.152" v="14" actId="2696"/>
        <pc:sldMkLst>
          <pc:docMk/>
          <pc:sldMk cId="2007856780" sldId="1643"/>
        </pc:sldMkLst>
      </pc:sldChg>
      <pc:sldChg chg="modSp mod">
        <pc:chgData name="Kelly Stokes" userId="3e5c5154-569e-4d81-aa91-4f91841cdfa9" providerId="ADAL" clId="{1CBEEC86-26B6-4125-A7EE-9DE991CE4842}" dt="2023-05-25T14:22:42.637" v="18"/>
        <pc:sldMkLst>
          <pc:docMk/>
          <pc:sldMk cId="2598735755" sldId="1644"/>
        </pc:sldMkLst>
        <pc:spChg chg="mod">
          <ac:chgData name="Kelly Stokes" userId="3e5c5154-569e-4d81-aa91-4f91841cdfa9" providerId="ADAL" clId="{1CBEEC86-26B6-4125-A7EE-9DE991CE4842}" dt="2023-05-25T14:22:42.637" v="18"/>
          <ac:spMkLst>
            <pc:docMk/>
            <pc:sldMk cId="2598735755" sldId="1644"/>
            <ac:spMk id="2" creationId="{52DA34BA-82FC-47C5-BCE1-BB65E08B92A1}"/>
          </ac:spMkLst>
        </pc:spChg>
      </pc:sldChg>
      <pc:sldChg chg="del">
        <pc:chgData name="Kelly Stokes" userId="3e5c5154-569e-4d81-aa91-4f91841cdfa9" providerId="ADAL" clId="{1CBEEC86-26B6-4125-A7EE-9DE991CE4842}" dt="2023-05-25T14:23:31.023" v="20" actId="2696"/>
        <pc:sldMkLst>
          <pc:docMk/>
          <pc:sldMk cId="3940807641" sldId="1648"/>
        </pc:sldMkLst>
      </pc:sldChg>
      <pc:sldChg chg="del">
        <pc:chgData name="Kelly Stokes" userId="3e5c5154-569e-4d81-aa91-4f91841cdfa9" providerId="ADAL" clId="{1CBEEC86-26B6-4125-A7EE-9DE991CE4842}" dt="2023-05-25T14:23:31.023" v="20" actId="2696"/>
        <pc:sldMkLst>
          <pc:docMk/>
          <pc:sldMk cId="2471953085" sldId="1650"/>
        </pc:sldMkLst>
      </pc:sldChg>
      <pc:sldChg chg="del">
        <pc:chgData name="Kelly Stokes" userId="3e5c5154-569e-4d81-aa91-4f91841cdfa9" providerId="ADAL" clId="{1CBEEC86-26B6-4125-A7EE-9DE991CE4842}" dt="2023-05-25T14:23:31.023" v="20" actId="2696"/>
        <pc:sldMkLst>
          <pc:docMk/>
          <pc:sldMk cId="3220839782" sldId="1651"/>
        </pc:sldMkLst>
      </pc:sldChg>
      <pc:sldChg chg="del">
        <pc:chgData name="Kelly Stokes" userId="3e5c5154-569e-4d81-aa91-4f91841cdfa9" providerId="ADAL" clId="{1CBEEC86-26B6-4125-A7EE-9DE991CE4842}" dt="2023-05-25T14:23:31.023" v="20" actId="2696"/>
        <pc:sldMkLst>
          <pc:docMk/>
          <pc:sldMk cId="4052710097" sldId="1652"/>
        </pc:sldMkLst>
      </pc:sldChg>
      <pc:sldChg chg="del">
        <pc:chgData name="Kelly Stokes" userId="3e5c5154-569e-4d81-aa91-4f91841cdfa9" providerId="ADAL" clId="{1CBEEC86-26B6-4125-A7EE-9DE991CE4842}" dt="2023-05-25T14:23:31.023" v="20" actId="2696"/>
        <pc:sldMkLst>
          <pc:docMk/>
          <pc:sldMk cId="3363275816" sldId="1653"/>
        </pc:sldMkLst>
      </pc:sldChg>
      <pc:sldChg chg="del">
        <pc:chgData name="Kelly Stokes" userId="3e5c5154-569e-4d81-aa91-4f91841cdfa9" providerId="ADAL" clId="{1CBEEC86-26B6-4125-A7EE-9DE991CE4842}" dt="2023-05-25T14:23:31.023" v="20" actId="2696"/>
        <pc:sldMkLst>
          <pc:docMk/>
          <pc:sldMk cId="1347285928" sldId="1654"/>
        </pc:sldMkLst>
      </pc:sldChg>
      <pc:sldChg chg="del">
        <pc:chgData name="Kelly Stokes" userId="3e5c5154-569e-4d81-aa91-4f91841cdfa9" providerId="ADAL" clId="{1CBEEC86-26B6-4125-A7EE-9DE991CE4842}" dt="2023-05-25T14:23:31.023" v="20" actId="2696"/>
        <pc:sldMkLst>
          <pc:docMk/>
          <pc:sldMk cId="1401916816" sldId="1655"/>
        </pc:sldMkLst>
      </pc:sldChg>
      <pc:sldChg chg="del">
        <pc:chgData name="Kelly Stokes" userId="3e5c5154-569e-4d81-aa91-4f91841cdfa9" providerId="ADAL" clId="{1CBEEC86-26B6-4125-A7EE-9DE991CE4842}" dt="2023-05-25T14:23:31.023" v="20" actId="2696"/>
        <pc:sldMkLst>
          <pc:docMk/>
          <pc:sldMk cId="1649980181" sldId="1656"/>
        </pc:sldMkLst>
      </pc:sldChg>
      <pc:sldChg chg="del">
        <pc:chgData name="Kelly Stokes" userId="3e5c5154-569e-4d81-aa91-4f91841cdfa9" providerId="ADAL" clId="{1CBEEC86-26B6-4125-A7EE-9DE991CE4842}" dt="2023-05-25T14:23:31.023" v="20" actId="2696"/>
        <pc:sldMkLst>
          <pc:docMk/>
          <pc:sldMk cId="405272655" sldId="1657"/>
        </pc:sldMkLst>
      </pc:sldChg>
      <pc:sldChg chg="del">
        <pc:chgData name="Kelly Stokes" userId="3e5c5154-569e-4d81-aa91-4f91841cdfa9" providerId="ADAL" clId="{1CBEEC86-26B6-4125-A7EE-9DE991CE4842}" dt="2023-05-25T14:23:31.023" v="20" actId="2696"/>
        <pc:sldMkLst>
          <pc:docMk/>
          <pc:sldMk cId="4230133893" sldId="1658"/>
        </pc:sldMkLst>
      </pc:sldChg>
      <pc:sldChg chg="del">
        <pc:chgData name="Kelly Stokes" userId="3e5c5154-569e-4d81-aa91-4f91841cdfa9" providerId="ADAL" clId="{1CBEEC86-26B6-4125-A7EE-9DE991CE4842}" dt="2023-05-25T14:23:31.023" v="20" actId="2696"/>
        <pc:sldMkLst>
          <pc:docMk/>
          <pc:sldMk cId="1580167582" sldId="1659"/>
        </pc:sldMkLst>
      </pc:sldChg>
      <pc:sldChg chg="del">
        <pc:chgData name="Kelly Stokes" userId="3e5c5154-569e-4d81-aa91-4f91841cdfa9" providerId="ADAL" clId="{1CBEEC86-26B6-4125-A7EE-9DE991CE4842}" dt="2023-05-25T14:23:31.023" v="20" actId="2696"/>
        <pc:sldMkLst>
          <pc:docMk/>
          <pc:sldMk cId="3982868669" sldId="1660"/>
        </pc:sldMkLst>
      </pc:sldChg>
      <pc:sldChg chg="del">
        <pc:chgData name="Kelly Stokes" userId="3e5c5154-569e-4d81-aa91-4f91841cdfa9" providerId="ADAL" clId="{1CBEEC86-26B6-4125-A7EE-9DE991CE4842}" dt="2023-05-25T14:23:31.023" v="20" actId="2696"/>
        <pc:sldMkLst>
          <pc:docMk/>
          <pc:sldMk cId="4221968822" sldId="1661"/>
        </pc:sldMkLst>
      </pc:sldChg>
      <pc:sldChg chg="del">
        <pc:chgData name="Kelly Stokes" userId="3e5c5154-569e-4d81-aa91-4f91841cdfa9" providerId="ADAL" clId="{1CBEEC86-26B6-4125-A7EE-9DE991CE4842}" dt="2023-05-25T14:23:31.023" v="20" actId="2696"/>
        <pc:sldMkLst>
          <pc:docMk/>
          <pc:sldMk cId="1868050530" sldId="1662"/>
        </pc:sldMkLst>
      </pc:sldChg>
      <pc:sldChg chg="del">
        <pc:chgData name="Kelly Stokes" userId="3e5c5154-569e-4d81-aa91-4f91841cdfa9" providerId="ADAL" clId="{1CBEEC86-26B6-4125-A7EE-9DE991CE4842}" dt="2023-05-25T14:23:31.023" v="20" actId="2696"/>
        <pc:sldMkLst>
          <pc:docMk/>
          <pc:sldMk cId="222462104" sldId="1663"/>
        </pc:sldMkLst>
      </pc:sldChg>
      <pc:sldChg chg="del">
        <pc:chgData name="Kelly Stokes" userId="3e5c5154-569e-4d81-aa91-4f91841cdfa9" providerId="ADAL" clId="{1CBEEC86-26B6-4125-A7EE-9DE991CE4842}" dt="2023-05-25T14:23:31.023" v="20" actId="2696"/>
        <pc:sldMkLst>
          <pc:docMk/>
          <pc:sldMk cId="2893402158" sldId="1664"/>
        </pc:sldMkLst>
      </pc:sldChg>
      <pc:sldChg chg="del">
        <pc:chgData name="Kelly Stokes" userId="3e5c5154-569e-4d81-aa91-4f91841cdfa9" providerId="ADAL" clId="{1CBEEC86-26B6-4125-A7EE-9DE991CE4842}" dt="2023-05-25T14:23:31.023" v="20" actId="2696"/>
        <pc:sldMkLst>
          <pc:docMk/>
          <pc:sldMk cId="1489800521" sldId="1665"/>
        </pc:sldMkLst>
      </pc:sldChg>
      <pc:sldChg chg="del">
        <pc:chgData name="Kelly Stokes" userId="3e5c5154-569e-4d81-aa91-4f91841cdfa9" providerId="ADAL" clId="{1CBEEC86-26B6-4125-A7EE-9DE991CE4842}" dt="2023-05-25T14:23:31.023" v="20" actId="2696"/>
        <pc:sldMkLst>
          <pc:docMk/>
          <pc:sldMk cId="2677937696" sldId="1666"/>
        </pc:sldMkLst>
      </pc:sldChg>
      <pc:sldChg chg="del">
        <pc:chgData name="Kelly Stokes" userId="3e5c5154-569e-4d81-aa91-4f91841cdfa9" providerId="ADAL" clId="{1CBEEC86-26B6-4125-A7EE-9DE991CE4842}" dt="2023-05-25T14:23:31.023" v="20" actId="2696"/>
        <pc:sldMkLst>
          <pc:docMk/>
          <pc:sldMk cId="3043069968" sldId="1667"/>
        </pc:sldMkLst>
      </pc:sldChg>
      <pc:sldChg chg="del">
        <pc:chgData name="Kelly Stokes" userId="3e5c5154-569e-4d81-aa91-4f91841cdfa9" providerId="ADAL" clId="{1CBEEC86-26B6-4125-A7EE-9DE991CE4842}" dt="2023-05-25T14:23:31.023" v="20" actId="2696"/>
        <pc:sldMkLst>
          <pc:docMk/>
          <pc:sldMk cId="3287014306" sldId="1668"/>
        </pc:sldMkLst>
      </pc:sldChg>
      <pc:sldChg chg="del">
        <pc:chgData name="Kelly Stokes" userId="3e5c5154-569e-4d81-aa91-4f91841cdfa9" providerId="ADAL" clId="{1CBEEC86-26B6-4125-A7EE-9DE991CE4842}" dt="2023-05-25T14:23:31.023" v="20" actId="2696"/>
        <pc:sldMkLst>
          <pc:docMk/>
          <pc:sldMk cId="1477004722" sldId="1669"/>
        </pc:sldMkLst>
      </pc:sldChg>
      <pc:sldChg chg="del">
        <pc:chgData name="Kelly Stokes" userId="3e5c5154-569e-4d81-aa91-4f91841cdfa9" providerId="ADAL" clId="{1CBEEC86-26B6-4125-A7EE-9DE991CE4842}" dt="2023-05-25T14:23:31.023" v="20" actId="2696"/>
        <pc:sldMkLst>
          <pc:docMk/>
          <pc:sldMk cId="644436452" sldId="1670"/>
        </pc:sldMkLst>
      </pc:sldChg>
      <pc:sldChg chg="del">
        <pc:chgData name="Kelly Stokes" userId="3e5c5154-569e-4d81-aa91-4f91841cdfa9" providerId="ADAL" clId="{1CBEEC86-26B6-4125-A7EE-9DE991CE4842}" dt="2023-05-25T14:23:31.023" v="20" actId="2696"/>
        <pc:sldMkLst>
          <pc:docMk/>
          <pc:sldMk cId="743971757" sldId="1671"/>
        </pc:sldMkLst>
      </pc:sldChg>
      <pc:sldChg chg="del">
        <pc:chgData name="Kelly Stokes" userId="3e5c5154-569e-4d81-aa91-4f91841cdfa9" providerId="ADAL" clId="{1CBEEC86-26B6-4125-A7EE-9DE991CE4842}" dt="2023-05-25T14:23:31.023" v="20" actId="2696"/>
        <pc:sldMkLst>
          <pc:docMk/>
          <pc:sldMk cId="1326461089" sldId="1672"/>
        </pc:sldMkLst>
      </pc:sldChg>
      <pc:sldChg chg="del">
        <pc:chgData name="Kelly Stokes" userId="3e5c5154-569e-4d81-aa91-4f91841cdfa9" providerId="ADAL" clId="{1CBEEC86-26B6-4125-A7EE-9DE991CE4842}" dt="2023-05-25T14:21:15.324" v="3" actId="2696"/>
        <pc:sldMkLst>
          <pc:docMk/>
          <pc:sldMk cId="4136559821" sldId="1673"/>
        </pc:sldMkLst>
      </pc:sldChg>
      <pc:sldChg chg="del">
        <pc:chgData name="Kelly Stokes" userId="3e5c5154-569e-4d81-aa91-4f91841cdfa9" providerId="ADAL" clId="{1CBEEC86-26B6-4125-A7EE-9DE991CE4842}" dt="2023-05-25T14:21:15.324" v="3" actId="2696"/>
        <pc:sldMkLst>
          <pc:docMk/>
          <pc:sldMk cId="2493013937" sldId="1674"/>
        </pc:sldMkLst>
      </pc:sldChg>
      <pc:sldChg chg="del">
        <pc:chgData name="Kelly Stokes" userId="3e5c5154-569e-4d81-aa91-4f91841cdfa9" providerId="ADAL" clId="{1CBEEC86-26B6-4125-A7EE-9DE991CE4842}" dt="2023-05-25T14:21:15.324" v="3" actId="2696"/>
        <pc:sldMkLst>
          <pc:docMk/>
          <pc:sldMk cId="4188103193" sldId="1675"/>
        </pc:sldMkLst>
      </pc:sldChg>
      <pc:sldChg chg="del">
        <pc:chgData name="Kelly Stokes" userId="3e5c5154-569e-4d81-aa91-4f91841cdfa9" providerId="ADAL" clId="{1CBEEC86-26B6-4125-A7EE-9DE991CE4842}" dt="2023-05-25T14:21:15.324" v="3" actId="2696"/>
        <pc:sldMkLst>
          <pc:docMk/>
          <pc:sldMk cId="3900095304" sldId="1676"/>
        </pc:sldMkLst>
      </pc:sldChg>
      <pc:sldChg chg="del">
        <pc:chgData name="Kelly Stokes" userId="3e5c5154-569e-4d81-aa91-4f91841cdfa9" providerId="ADAL" clId="{1CBEEC86-26B6-4125-A7EE-9DE991CE4842}" dt="2023-05-25T14:21:15.324" v="3" actId="2696"/>
        <pc:sldMkLst>
          <pc:docMk/>
          <pc:sldMk cId="2562839780" sldId="1677"/>
        </pc:sldMkLst>
      </pc:sldChg>
      <pc:sldChg chg="del">
        <pc:chgData name="Kelly Stokes" userId="3e5c5154-569e-4d81-aa91-4f91841cdfa9" providerId="ADAL" clId="{1CBEEC86-26B6-4125-A7EE-9DE991CE4842}" dt="2023-05-25T14:21:15.324" v="3" actId="2696"/>
        <pc:sldMkLst>
          <pc:docMk/>
          <pc:sldMk cId="1921747788" sldId="1678"/>
        </pc:sldMkLst>
      </pc:sldChg>
      <pc:sldChg chg="del">
        <pc:chgData name="Kelly Stokes" userId="3e5c5154-569e-4d81-aa91-4f91841cdfa9" providerId="ADAL" clId="{1CBEEC86-26B6-4125-A7EE-9DE991CE4842}" dt="2023-05-25T14:21:15.324" v="3" actId="2696"/>
        <pc:sldMkLst>
          <pc:docMk/>
          <pc:sldMk cId="1506014191" sldId="1679"/>
        </pc:sldMkLst>
      </pc:sldChg>
      <pc:sldChg chg="del">
        <pc:chgData name="Kelly Stokes" userId="3e5c5154-569e-4d81-aa91-4f91841cdfa9" providerId="ADAL" clId="{1CBEEC86-26B6-4125-A7EE-9DE991CE4842}" dt="2023-05-25T14:21:15.324" v="3" actId="2696"/>
        <pc:sldMkLst>
          <pc:docMk/>
          <pc:sldMk cId="838955110" sldId="1680"/>
        </pc:sldMkLst>
      </pc:sldChg>
      <pc:sldChg chg="del">
        <pc:chgData name="Kelly Stokes" userId="3e5c5154-569e-4d81-aa91-4f91841cdfa9" providerId="ADAL" clId="{1CBEEC86-26B6-4125-A7EE-9DE991CE4842}" dt="2023-05-25T14:21:15.324" v="3" actId="2696"/>
        <pc:sldMkLst>
          <pc:docMk/>
          <pc:sldMk cId="3379646637" sldId="1681"/>
        </pc:sldMkLst>
      </pc:sldChg>
      <pc:sldChg chg="del">
        <pc:chgData name="Kelly Stokes" userId="3e5c5154-569e-4d81-aa91-4f91841cdfa9" providerId="ADAL" clId="{1CBEEC86-26B6-4125-A7EE-9DE991CE4842}" dt="2023-05-25T14:22:22.152" v="14" actId="2696"/>
        <pc:sldMkLst>
          <pc:docMk/>
          <pc:sldMk cId="1720974981" sldId="1682"/>
        </pc:sldMkLst>
      </pc:sldChg>
      <pc:sldChg chg="del">
        <pc:chgData name="Kelly Stokes" userId="3e5c5154-569e-4d81-aa91-4f91841cdfa9" providerId="ADAL" clId="{1CBEEC86-26B6-4125-A7EE-9DE991CE4842}" dt="2023-05-25T14:22:22.152" v="14" actId="2696"/>
        <pc:sldMkLst>
          <pc:docMk/>
          <pc:sldMk cId="94135537" sldId="1683"/>
        </pc:sldMkLst>
      </pc:sldChg>
      <pc:sldChg chg="del">
        <pc:chgData name="Kelly Stokes" userId="3e5c5154-569e-4d81-aa91-4f91841cdfa9" providerId="ADAL" clId="{1CBEEC86-26B6-4125-A7EE-9DE991CE4842}" dt="2023-05-25T14:22:22.152" v="14" actId="2696"/>
        <pc:sldMkLst>
          <pc:docMk/>
          <pc:sldMk cId="4032144582" sldId="1684"/>
        </pc:sldMkLst>
      </pc:sldChg>
      <pc:sldChg chg="del">
        <pc:chgData name="Kelly Stokes" userId="3e5c5154-569e-4d81-aa91-4f91841cdfa9" providerId="ADAL" clId="{1CBEEC86-26B6-4125-A7EE-9DE991CE4842}" dt="2023-05-25T14:22:22.152" v="14" actId="2696"/>
        <pc:sldMkLst>
          <pc:docMk/>
          <pc:sldMk cId="1991967595" sldId="1685"/>
        </pc:sldMkLst>
      </pc:sldChg>
      <pc:sldChg chg="del">
        <pc:chgData name="Kelly Stokes" userId="3e5c5154-569e-4d81-aa91-4f91841cdfa9" providerId="ADAL" clId="{1CBEEC86-26B6-4125-A7EE-9DE991CE4842}" dt="2023-05-25T14:22:22.152" v="14" actId="2696"/>
        <pc:sldMkLst>
          <pc:docMk/>
          <pc:sldMk cId="4262509449" sldId="1686"/>
        </pc:sldMkLst>
      </pc:sldChg>
      <pc:sldChg chg="del">
        <pc:chgData name="Kelly Stokes" userId="3e5c5154-569e-4d81-aa91-4f91841cdfa9" providerId="ADAL" clId="{1CBEEC86-26B6-4125-A7EE-9DE991CE4842}" dt="2023-05-25T14:22:22.152" v="14" actId="2696"/>
        <pc:sldMkLst>
          <pc:docMk/>
          <pc:sldMk cId="975781810" sldId="1687"/>
        </pc:sldMkLst>
      </pc:sldChg>
      <pc:sldChg chg="del">
        <pc:chgData name="Kelly Stokes" userId="3e5c5154-569e-4d81-aa91-4f91841cdfa9" providerId="ADAL" clId="{1CBEEC86-26B6-4125-A7EE-9DE991CE4842}" dt="2023-05-25T14:22:22.152" v="14" actId="2696"/>
        <pc:sldMkLst>
          <pc:docMk/>
          <pc:sldMk cId="1820440525" sldId="1688"/>
        </pc:sldMkLst>
      </pc:sldChg>
      <pc:sldChg chg="del">
        <pc:chgData name="Kelly Stokes" userId="3e5c5154-569e-4d81-aa91-4f91841cdfa9" providerId="ADAL" clId="{1CBEEC86-26B6-4125-A7EE-9DE991CE4842}" dt="2023-05-25T14:22:22.152" v="14" actId="2696"/>
        <pc:sldMkLst>
          <pc:docMk/>
          <pc:sldMk cId="4270734344" sldId="1689"/>
        </pc:sldMkLst>
      </pc:sldChg>
      <pc:sldChg chg="del">
        <pc:chgData name="Kelly Stokes" userId="3e5c5154-569e-4d81-aa91-4f91841cdfa9" providerId="ADAL" clId="{1CBEEC86-26B6-4125-A7EE-9DE991CE4842}" dt="2023-05-25T14:22:22.152" v="14" actId="2696"/>
        <pc:sldMkLst>
          <pc:docMk/>
          <pc:sldMk cId="2656165041" sldId="1690"/>
        </pc:sldMkLst>
      </pc:sldChg>
      <pc:sldChg chg="del">
        <pc:chgData name="Kelly Stokes" userId="3e5c5154-569e-4d81-aa91-4f91841cdfa9" providerId="ADAL" clId="{1CBEEC86-26B6-4125-A7EE-9DE991CE4842}" dt="2023-05-25T14:22:22.152" v="14" actId="2696"/>
        <pc:sldMkLst>
          <pc:docMk/>
          <pc:sldMk cId="1370719400" sldId="1691"/>
        </pc:sldMkLst>
      </pc:sldChg>
      <pc:sldChg chg="del">
        <pc:chgData name="Kelly Stokes" userId="3e5c5154-569e-4d81-aa91-4f91841cdfa9" providerId="ADAL" clId="{1CBEEC86-26B6-4125-A7EE-9DE991CE4842}" dt="2023-05-25T14:22:22.152" v="14" actId="2696"/>
        <pc:sldMkLst>
          <pc:docMk/>
          <pc:sldMk cId="3795098914" sldId="1692"/>
        </pc:sldMkLst>
      </pc:sldChg>
      <pc:sldChg chg="del">
        <pc:chgData name="Kelly Stokes" userId="3e5c5154-569e-4d81-aa91-4f91841cdfa9" providerId="ADAL" clId="{1CBEEC86-26B6-4125-A7EE-9DE991CE4842}" dt="2023-05-25T14:22:22.152" v="14" actId="2696"/>
        <pc:sldMkLst>
          <pc:docMk/>
          <pc:sldMk cId="3534751109" sldId="1693"/>
        </pc:sldMkLst>
      </pc:sldChg>
      <pc:sldChg chg="del">
        <pc:chgData name="Kelly Stokes" userId="3e5c5154-569e-4d81-aa91-4f91841cdfa9" providerId="ADAL" clId="{1CBEEC86-26B6-4125-A7EE-9DE991CE4842}" dt="2023-05-25T14:22:22.152" v="14" actId="2696"/>
        <pc:sldMkLst>
          <pc:docMk/>
          <pc:sldMk cId="968719670" sldId="1694"/>
        </pc:sldMkLst>
      </pc:sldChg>
      <pc:sldChg chg="del">
        <pc:chgData name="Kelly Stokes" userId="3e5c5154-569e-4d81-aa91-4f91841cdfa9" providerId="ADAL" clId="{1CBEEC86-26B6-4125-A7EE-9DE991CE4842}" dt="2023-05-25T14:22:22.152" v="14" actId="2696"/>
        <pc:sldMkLst>
          <pc:docMk/>
          <pc:sldMk cId="3971454968" sldId="1695"/>
        </pc:sldMkLst>
      </pc:sldChg>
      <pc:sldChg chg="del">
        <pc:chgData name="Kelly Stokes" userId="3e5c5154-569e-4d81-aa91-4f91841cdfa9" providerId="ADAL" clId="{1CBEEC86-26B6-4125-A7EE-9DE991CE4842}" dt="2023-05-25T14:22:22.152" v="14" actId="2696"/>
        <pc:sldMkLst>
          <pc:docMk/>
          <pc:sldMk cId="129720259" sldId="1696"/>
        </pc:sldMkLst>
      </pc:sldChg>
      <pc:sldChg chg="del">
        <pc:chgData name="Kelly Stokes" userId="3e5c5154-569e-4d81-aa91-4f91841cdfa9" providerId="ADAL" clId="{1CBEEC86-26B6-4125-A7EE-9DE991CE4842}" dt="2023-05-25T14:22:22.152" v="14" actId="2696"/>
        <pc:sldMkLst>
          <pc:docMk/>
          <pc:sldMk cId="3361315181" sldId="1697"/>
        </pc:sldMkLst>
      </pc:sldChg>
      <pc:sldChg chg="del">
        <pc:chgData name="Kelly Stokes" userId="3e5c5154-569e-4d81-aa91-4f91841cdfa9" providerId="ADAL" clId="{1CBEEC86-26B6-4125-A7EE-9DE991CE4842}" dt="2023-05-25T14:22:22.152" v="14" actId="2696"/>
        <pc:sldMkLst>
          <pc:docMk/>
          <pc:sldMk cId="1164390220" sldId="1698"/>
        </pc:sldMkLst>
      </pc:sldChg>
      <pc:sldChg chg="del">
        <pc:chgData name="Kelly Stokes" userId="3e5c5154-569e-4d81-aa91-4f91841cdfa9" providerId="ADAL" clId="{1CBEEC86-26B6-4125-A7EE-9DE991CE4842}" dt="2023-05-25T14:23:31.023" v="20" actId="2696"/>
        <pc:sldMkLst>
          <pc:docMk/>
          <pc:sldMk cId="1699787960" sldId="1699"/>
        </pc:sldMkLst>
      </pc:sldChg>
      <pc:sldChg chg="del">
        <pc:chgData name="Kelly Stokes" userId="3e5c5154-569e-4d81-aa91-4f91841cdfa9" providerId="ADAL" clId="{1CBEEC86-26B6-4125-A7EE-9DE991CE4842}" dt="2023-05-25T14:23:31.023" v="20" actId="2696"/>
        <pc:sldMkLst>
          <pc:docMk/>
          <pc:sldMk cId="1921055984" sldId="1700"/>
        </pc:sldMkLst>
      </pc:sldChg>
      <pc:sldChg chg="del">
        <pc:chgData name="Kelly Stokes" userId="3e5c5154-569e-4d81-aa91-4f91841cdfa9" providerId="ADAL" clId="{1CBEEC86-26B6-4125-A7EE-9DE991CE4842}" dt="2023-05-25T14:23:31.023" v="20" actId="2696"/>
        <pc:sldMkLst>
          <pc:docMk/>
          <pc:sldMk cId="934476696" sldId="1701"/>
        </pc:sldMkLst>
      </pc:sldChg>
      <pc:sldChg chg="del">
        <pc:chgData name="Kelly Stokes" userId="3e5c5154-569e-4d81-aa91-4f91841cdfa9" providerId="ADAL" clId="{1CBEEC86-26B6-4125-A7EE-9DE991CE4842}" dt="2023-05-25T14:23:31.023" v="20" actId="2696"/>
        <pc:sldMkLst>
          <pc:docMk/>
          <pc:sldMk cId="1672202068" sldId="1702"/>
        </pc:sldMkLst>
      </pc:sldChg>
      <pc:sldChg chg="del">
        <pc:chgData name="Kelly Stokes" userId="3e5c5154-569e-4d81-aa91-4f91841cdfa9" providerId="ADAL" clId="{1CBEEC86-26B6-4125-A7EE-9DE991CE4842}" dt="2023-05-25T14:23:31.023" v="20" actId="2696"/>
        <pc:sldMkLst>
          <pc:docMk/>
          <pc:sldMk cId="2277958637" sldId="1703"/>
        </pc:sldMkLst>
      </pc:sldChg>
      <pc:sldChg chg="del">
        <pc:chgData name="Kelly Stokes" userId="3e5c5154-569e-4d81-aa91-4f91841cdfa9" providerId="ADAL" clId="{1CBEEC86-26B6-4125-A7EE-9DE991CE4842}" dt="2023-05-25T14:23:31.023" v="20" actId="2696"/>
        <pc:sldMkLst>
          <pc:docMk/>
          <pc:sldMk cId="4179337135" sldId="1704"/>
        </pc:sldMkLst>
      </pc:sldChg>
      <pc:sldChg chg="del">
        <pc:chgData name="Kelly Stokes" userId="3e5c5154-569e-4d81-aa91-4f91841cdfa9" providerId="ADAL" clId="{1CBEEC86-26B6-4125-A7EE-9DE991CE4842}" dt="2023-05-25T14:23:31.023" v="20" actId="2696"/>
        <pc:sldMkLst>
          <pc:docMk/>
          <pc:sldMk cId="2033529522" sldId="1705"/>
        </pc:sldMkLst>
      </pc:sldChg>
      <pc:sldChg chg="del">
        <pc:chgData name="Kelly Stokes" userId="3e5c5154-569e-4d81-aa91-4f91841cdfa9" providerId="ADAL" clId="{1CBEEC86-26B6-4125-A7EE-9DE991CE4842}" dt="2023-05-25T14:23:31.023" v="20" actId="2696"/>
        <pc:sldMkLst>
          <pc:docMk/>
          <pc:sldMk cId="1502900065" sldId="1706"/>
        </pc:sldMkLst>
      </pc:sldChg>
      <pc:sldChg chg="del">
        <pc:chgData name="Kelly Stokes" userId="3e5c5154-569e-4d81-aa91-4f91841cdfa9" providerId="ADAL" clId="{1CBEEC86-26B6-4125-A7EE-9DE991CE4842}" dt="2023-05-25T14:23:31.023" v="20" actId="2696"/>
        <pc:sldMkLst>
          <pc:docMk/>
          <pc:sldMk cId="4099614546" sldId="1707"/>
        </pc:sldMkLst>
      </pc:sldChg>
      <pc:sldChg chg="del">
        <pc:chgData name="Kelly Stokes" userId="3e5c5154-569e-4d81-aa91-4f91841cdfa9" providerId="ADAL" clId="{1CBEEC86-26B6-4125-A7EE-9DE991CE4842}" dt="2023-05-25T14:23:31.023" v="20" actId="2696"/>
        <pc:sldMkLst>
          <pc:docMk/>
          <pc:sldMk cId="372234390" sldId="1708"/>
        </pc:sldMkLst>
      </pc:sldChg>
      <pc:sldChg chg="del">
        <pc:chgData name="Kelly Stokes" userId="3e5c5154-569e-4d81-aa91-4f91841cdfa9" providerId="ADAL" clId="{1CBEEC86-26B6-4125-A7EE-9DE991CE4842}" dt="2023-05-25T14:23:31.023" v="20" actId="2696"/>
        <pc:sldMkLst>
          <pc:docMk/>
          <pc:sldMk cId="1780931616" sldId="1709"/>
        </pc:sldMkLst>
      </pc:sldChg>
      <pc:sldChg chg="del">
        <pc:chgData name="Kelly Stokes" userId="3e5c5154-569e-4d81-aa91-4f91841cdfa9" providerId="ADAL" clId="{1CBEEC86-26B6-4125-A7EE-9DE991CE4842}" dt="2023-05-25T14:23:31.023" v="20" actId="2696"/>
        <pc:sldMkLst>
          <pc:docMk/>
          <pc:sldMk cId="4283058283" sldId="1710"/>
        </pc:sldMkLst>
      </pc:sldChg>
      <pc:sldChg chg="del">
        <pc:chgData name="Kelly Stokes" userId="3e5c5154-569e-4d81-aa91-4f91841cdfa9" providerId="ADAL" clId="{1CBEEC86-26B6-4125-A7EE-9DE991CE4842}" dt="2023-05-25T14:23:31.023" v="20" actId="2696"/>
        <pc:sldMkLst>
          <pc:docMk/>
          <pc:sldMk cId="974479827" sldId="1711"/>
        </pc:sldMkLst>
      </pc:sldChg>
      <pc:sldChg chg="del">
        <pc:chgData name="Kelly Stokes" userId="3e5c5154-569e-4d81-aa91-4f91841cdfa9" providerId="ADAL" clId="{1CBEEC86-26B6-4125-A7EE-9DE991CE4842}" dt="2023-05-25T14:23:31.023" v="20" actId="2696"/>
        <pc:sldMkLst>
          <pc:docMk/>
          <pc:sldMk cId="2300366473" sldId="1712"/>
        </pc:sldMkLst>
      </pc:sldChg>
      <pc:sldChg chg="del">
        <pc:chgData name="Kelly Stokes" userId="3e5c5154-569e-4d81-aa91-4f91841cdfa9" providerId="ADAL" clId="{1CBEEC86-26B6-4125-A7EE-9DE991CE4842}" dt="2023-05-25T14:23:31.023" v="20" actId="2696"/>
        <pc:sldMkLst>
          <pc:docMk/>
          <pc:sldMk cId="328115459" sldId="1713"/>
        </pc:sldMkLst>
      </pc:sldChg>
      <pc:sldChg chg="del">
        <pc:chgData name="Kelly Stokes" userId="3e5c5154-569e-4d81-aa91-4f91841cdfa9" providerId="ADAL" clId="{1CBEEC86-26B6-4125-A7EE-9DE991CE4842}" dt="2023-05-25T14:23:31.023" v="20" actId="2696"/>
        <pc:sldMkLst>
          <pc:docMk/>
          <pc:sldMk cId="1322119519" sldId="1714"/>
        </pc:sldMkLst>
      </pc:sldChg>
      <pc:sldChg chg="del">
        <pc:chgData name="Kelly Stokes" userId="3e5c5154-569e-4d81-aa91-4f91841cdfa9" providerId="ADAL" clId="{1CBEEC86-26B6-4125-A7EE-9DE991CE4842}" dt="2023-05-25T14:23:31.023" v="20" actId="2696"/>
        <pc:sldMkLst>
          <pc:docMk/>
          <pc:sldMk cId="2936606567" sldId="1715"/>
        </pc:sldMkLst>
      </pc:sldChg>
      <pc:sldChg chg="del">
        <pc:chgData name="Kelly Stokes" userId="3e5c5154-569e-4d81-aa91-4f91841cdfa9" providerId="ADAL" clId="{1CBEEC86-26B6-4125-A7EE-9DE991CE4842}" dt="2023-05-25T14:23:31.023" v="20" actId="2696"/>
        <pc:sldMkLst>
          <pc:docMk/>
          <pc:sldMk cId="766139703" sldId="1716"/>
        </pc:sldMkLst>
      </pc:sldChg>
      <pc:sldChg chg="del">
        <pc:chgData name="Kelly Stokes" userId="3e5c5154-569e-4d81-aa91-4f91841cdfa9" providerId="ADAL" clId="{1CBEEC86-26B6-4125-A7EE-9DE991CE4842}" dt="2023-05-25T14:23:31.023" v="20" actId="2696"/>
        <pc:sldMkLst>
          <pc:docMk/>
          <pc:sldMk cId="1827994240" sldId="1717"/>
        </pc:sldMkLst>
      </pc:sldChg>
      <pc:sldChg chg="modSp mod">
        <pc:chgData name="Kelly Stokes" userId="3e5c5154-569e-4d81-aa91-4f91841cdfa9" providerId="ADAL" clId="{1CBEEC86-26B6-4125-A7EE-9DE991CE4842}" dt="2023-05-25T14:23:58.376" v="26" actId="1076"/>
        <pc:sldMkLst>
          <pc:docMk/>
          <pc:sldMk cId="3169057567" sldId="1719"/>
        </pc:sldMkLst>
        <pc:spChg chg="mod">
          <ac:chgData name="Kelly Stokes" userId="3e5c5154-569e-4d81-aa91-4f91841cdfa9" providerId="ADAL" clId="{1CBEEC86-26B6-4125-A7EE-9DE991CE4842}" dt="2023-05-25T14:23:58.376" v="26" actId="1076"/>
          <ac:spMkLst>
            <pc:docMk/>
            <pc:sldMk cId="3169057567" sldId="1719"/>
            <ac:spMk id="2" creationId="{52DA34BA-82FC-47C5-BCE1-BB65E08B92A1}"/>
          </ac:spMkLst>
        </pc:spChg>
      </pc:sldChg>
      <pc:sldChg chg="del">
        <pc:chgData name="Kelly Stokes" userId="3e5c5154-569e-4d81-aa91-4f91841cdfa9" providerId="ADAL" clId="{1CBEEC86-26B6-4125-A7EE-9DE991CE4842}" dt="2023-05-25T14:24:25.848" v="36" actId="2696"/>
        <pc:sldMkLst>
          <pc:docMk/>
          <pc:sldMk cId="2556340299" sldId="1722"/>
        </pc:sldMkLst>
      </pc:sldChg>
      <pc:sldChg chg="del">
        <pc:chgData name="Kelly Stokes" userId="3e5c5154-569e-4d81-aa91-4f91841cdfa9" providerId="ADAL" clId="{1CBEEC86-26B6-4125-A7EE-9DE991CE4842}" dt="2023-05-25T14:24:25.848" v="36" actId="2696"/>
        <pc:sldMkLst>
          <pc:docMk/>
          <pc:sldMk cId="4006508931" sldId="1723"/>
        </pc:sldMkLst>
      </pc:sldChg>
      <pc:sldChg chg="del">
        <pc:chgData name="Kelly Stokes" userId="3e5c5154-569e-4d81-aa91-4f91841cdfa9" providerId="ADAL" clId="{1CBEEC86-26B6-4125-A7EE-9DE991CE4842}" dt="2023-05-25T14:24:25.848" v="36" actId="2696"/>
        <pc:sldMkLst>
          <pc:docMk/>
          <pc:sldMk cId="938810593" sldId="1724"/>
        </pc:sldMkLst>
      </pc:sldChg>
      <pc:sldChg chg="del">
        <pc:chgData name="Kelly Stokes" userId="3e5c5154-569e-4d81-aa91-4f91841cdfa9" providerId="ADAL" clId="{1CBEEC86-26B6-4125-A7EE-9DE991CE4842}" dt="2023-05-25T14:24:25.848" v="36" actId="2696"/>
        <pc:sldMkLst>
          <pc:docMk/>
          <pc:sldMk cId="695912081" sldId="1725"/>
        </pc:sldMkLst>
      </pc:sldChg>
      <pc:sldChg chg="del">
        <pc:chgData name="Kelly Stokes" userId="3e5c5154-569e-4d81-aa91-4f91841cdfa9" providerId="ADAL" clId="{1CBEEC86-26B6-4125-A7EE-9DE991CE4842}" dt="2023-05-25T14:24:25.848" v="36" actId="2696"/>
        <pc:sldMkLst>
          <pc:docMk/>
          <pc:sldMk cId="1746852661" sldId="1726"/>
        </pc:sldMkLst>
      </pc:sldChg>
      <pc:sldChg chg="del">
        <pc:chgData name="Kelly Stokes" userId="3e5c5154-569e-4d81-aa91-4f91841cdfa9" providerId="ADAL" clId="{1CBEEC86-26B6-4125-A7EE-9DE991CE4842}" dt="2023-05-25T14:24:25.848" v="36" actId="2696"/>
        <pc:sldMkLst>
          <pc:docMk/>
          <pc:sldMk cId="2266210222" sldId="1727"/>
        </pc:sldMkLst>
      </pc:sldChg>
      <pc:sldChg chg="del">
        <pc:chgData name="Kelly Stokes" userId="3e5c5154-569e-4d81-aa91-4f91841cdfa9" providerId="ADAL" clId="{1CBEEC86-26B6-4125-A7EE-9DE991CE4842}" dt="2023-05-25T14:24:25.848" v="36" actId="2696"/>
        <pc:sldMkLst>
          <pc:docMk/>
          <pc:sldMk cId="2805125088" sldId="1728"/>
        </pc:sldMkLst>
      </pc:sldChg>
      <pc:sldChg chg="del">
        <pc:chgData name="Kelly Stokes" userId="3e5c5154-569e-4d81-aa91-4f91841cdfa9" providerId="ADAL" clId="{1CBEEC86-26B6-4125-A7EE-9DE991CE4842}" dt="2023-05-25T14:24:25.848" v="36" actId="2696"/>
        <pc:sldMkLst>
          <pc:docMk/>
          <pc:sldMk cId="1110203232" sldId="1729"/>
        </pc:sldMkLst>
      </pc:sldChg>
      <pc:sldChg chg="del">
        <pc:chgData name="Kelly Stokes" userId="3e5c5154-569e-4d81-aa91-4f91841cdfa9" providerId="ADAL" clId="{1CBEEC86-26B6-4125-A7EE-9DE991CE4842}" dt="2023-05-25T14:24:25.848" v="36" actId="2696"/>
        <pc:sldMkLst>
          <pc:docMk/>
          <pc:sldMk cId="3112746415" sldId="1730"/>
        </pc:sldMkLst>
      </pc:sldChg>
      <pc:sldChg chg="del">
        <pc:chgData name="Kelly Stokes" userId="3e5c5154-569e-4d81-aa91-4f91841cdfa9" providerId="ADAL" clId="{1CBEEC86-26B6-4125-A7EE-9DE991CE4842}" dt="2023-05-25T14:24:25.848" v="36" actId="2696"/>
        <pc:sldMkLst>
          <pc:docMk/>
          <pc:sldMk cId="2575014672" sldId="1731"/>
        </pc:sldMkLst>
      </pc:sldChg>
      <pc:sldChg chg="del">
        <pc:chgData name="Kelly Stokes" userId="3e5c5154-569e-4d81-aa91-4f91841cdfa9" providerId="ADAL" clId="{1CBEEC86-26B6-4125-A7EE-9DE991CE4842}" dt="2023-05-25T14:24:25.848" v="36" actId="2696"/>
        <pc:sldMkLst>
          <pc:docMk/>
          <pc:sldMk cId="4281215216" sldId="1732"/>
        </pc:sldMkLst>
      </pc:sldChg>
      <pc:sldChg chg="del">
        <pc:chgData name="Kelly Stokes" userId="3e5c5154-569e-4d81-aa91-4f91841cdfa9" providerId="ADAL" clId="{1CBEEC86-26B6-4125-A7EE-9DE991CE4842}" dt="2023-05-25T14:24:25.848" v="36" actId="2696"/>
        <pc:sldMkLst>
          <pc:docMk/>
          <pc:sldMk cId="1371818638" sldId="1733"/>
        </pc:sldMkLst>
      </pc:sldChg>
      <pc:sldChg chg="del">
        <pc:chgData name="Kelly Stokes" userId="3e5c5154-569e-4d81-aa91-4f91841cdfa9" providerId="ADAL" clId="{1CBEEC86-26B6-4125-A7EE-9DE991CE4842}" dt="2023-05-25T14:24:25.848" v="36" actId="2696"/>
        <pc:sldMkLst>
          <pc:docMk/>
          <pc:sldMk cId="3064090497" sldId="1734"/>
        </pc:sldMkLst>
      </pc:sldChg>
      <pc:sldChg chg="del">
        <pc:chgData name="Kelly Stokes" userId="3e5c5154-569e-4d81-aa91-4f91841cdfa9" providerId="ADAL" clId="{1CBEEC86-26B6-4125-A7EE-9DE991CE4842}" dt="2023-05-25T14:24:25.848" v="36" actId="2696"/>
        <pc:sldMkLst>
          <pc:docMk/>
          <pc:sldMk cId="3565742224" sldId="1735"/>
        </pc:sldMkLst>
      </pc:sldChg>
      <pc:sldChg chg="del">
        <pc:chgData name="Kelly Stokes" userId="3e5c5154-569e-4d81-aa91-4f91841cdfa9" providerId="ADAL" clId="{1CBEEC86-26B6-4125-A7EE-9DE991CE4842}" dt="2023-05-25T14:24:25.848" v="36" actId="2696"/>
        <pc:sldMkLst>
          <pc:docMk/>
          <pc:sldMk cId="2472124975" sldId="1736"/>
        </pc:sldMkLst>
      </pc:sldChg>
      <pc:sldChg chg="del">
        <pc:chgData name="Kelly Stokes" userId="3e5c5154-569e-4d81-aa91-4f91841cdfa9" providerId="ADAL" clId="{1CBEEC86-26B6-4125-A7EE-9DE991CE4842}" dt="2023-05-25T14:24:25.848" v="36" actId="2696"/>
        <pc:sldMkLst>
          <pc:docMk/>
          <pc:sldMk cId="2604311887" sldId="1737"/>
        </pc:sldMkLst>
      </pc:sldChg>
      <pc:sldChg chg="del">
        <pc:chgData name="Kelly Stokes" userId="3e5c5154-569e-4d81-aa91-4f91841cdfa9" providerId="ADAL" clId="{1CBEEC86-26B6-4125-A7EE-9DE991CE4842}" dt="2023-05-25T14:24:25.848" v="36" actId="2696"/>
        <pc:sldMkLst>
          <pc:docMk/>
          <pc:sldMk cId="362662982" sldId="1738"/>
        </pc:sldMkLst>
      </pc:sldChg>
      <pc:sldChg chg="del">
        <pc:chgData name="Kelly Stokes" userId="3e5c5154-569e-4d81-aa91-4f91841cdfa9" providerId="ADAL" clId="{1CBEEC86-26B6-4125-A7EE-9DE991CE4842}" dt="2023-05-25T14:24:25.848" v="36" actId="2696"/>
        <pc:sldMkLst>
          <pc:docMk/>
          <pc:sldMk cId="4068698997" sldId="1739"/>
        </pc:sldMkLst>
      </pc:sldChg>
      <pc:sldChg chg="del">
        <pc:chgData name="Kelly Stokes" userId="3e5c5154-569e-4d81-aa91-4f91841cdfa9" providerId="ADAL" clId="{1CBEEC86-26B6-4125-A7EE-9DE991CE4842}" dt="2023-05-25T14:25:05.147" v="42" actId="2696"/>
        <pc:sldMkLst>
          <pc:docMk/>
          <pc:sldMk cId="1877183947" sldId="1746"/>
        </pc:sldMkLst>
      </pc:sldChg>
      <pc:sldChg chg="del">
        <pc:chgData name="Kelly Stokes" userId="3e5c5154-569e-4d81-aa91-4f91841cdfa9" providerId="ADAL" clId="{1CBEEC86-26B6-4125-A7EE-9DE991CE4842}" dt="2023-05-25T14:25:05.147" v="42" actId="2696"/>
        <pc:sldMkLst>
          <pc:docMk/>
          <pc:sldMk cId="3230783968" sldId="1747"/>
        </pc:sldMkLst>
      </pc:sldChg>
      <pc:sldChg chg="del">
        <pc:chgData name="Kelly Stokes" userId="3e5c5154-569e-4d81-aa91-4f91841cdfa9" providerId="ADAL" clId="{1CBEEC86-26B6-4125-A7EE-9DE991CE4842}" dt="2023-05-25T14:25:05.147" v="42" actId="2696"/>
        <pc:sldMkLst>
          <pc:docMk/>
          <pc:sldMk cId="428376667" sldId="1748"/>
        </pc:sldMkLst>
      </pc:sldChg>
      <pc:sldChg chg="del">
        <pc:chgData name="Kelly Stokes" userId="3e5c5154-569e-4d81-aa91-4f91841cdfa9" providerId="ADAL" clId="{1CBEEC86-26B6-4125-A7EE-9DE991CE4842}" dt="2023-05-25T14:25:05.147" v="42" actId="2696"/>
        <pc:sldMkLst>
          <pc:docMk/>
          <pc:sldMk cId="3482161420" sldId="1749"/>
        </pc:sldMkLst>
      </pc:sldChg>
      <pc:sldChg chg="del">
        <pc:chgData name="Kelly Stokes" userId="3e5c5154-569e-4d81-aa91-4f91841cdfa9" providerId="ADAL" clId="{1CBEEC86-26B6-4125-A7EE-9DE991CE4842}" dt="2023-05-25T14:25:05.147" v="42" actId="2696"/>
        <pc:sldMkLst>
          <pc:docMk/>
          <pc:sldMk cId="2980987715" sldId="1750"/>
        </pc:sldMkLst>
      </pc:sldChg>
      <pc:sldChg chg="del">
        <pc:chgData name="Kelly Stokes" userId="3e5c5154-569e-4d81-aa91-4f91841cdfa9" providerId="ADAL" clId="{1CBEEC86-26B6-4125-A7EE-9DE991CE4842}" dt="2023-05-25T14:25:05.147" v="42" actId="2696"/>
        <pc:sldMkLst>
          <pc:docMk/>
          <pc:sldMk cId="3901978125" sldId="1751"/>
        </pc:sldMkLst>
      </pc:sldChg>
      <pc:sldChg chg="del">
        <pc:chgData name="Kelly Stokes" userId="3e5c5154-569e-4d81-aa91-4f91841cdfa9" providerId="ADAL" clId="{1CBEEC86-26B6-4125-A7EE-9DE991CE4842}" dt="2023-05-25T14:25:05.147" v="42" actId="2696"/>
        <pc:sldMkLst>
          <pc:docMk/>
          <pc:sldMk cId="804978427" sldId="1752"/>
        </pc:sldMkLst>
      </pc:sldChg>
      <pc:sldChg chg="del">
        <pc:chgData name="Kelly Stokes" userId="3e5c5154-569e-4d81-aa91-4f91841cdfa9" providerId="ADAL" clId="{1CBEEC86-26B6-4125-A7EE-9DE991CE4842}" dt="2023-05-25T14:25:05.147" v="42" actId="2696"/>
        <pc:sldMkLst>
          <pc:docMk/>
          <pc:sldMk cId="1030682811" sldId="1753"/>
        </pc:sldMkLst>
      </pc:sldChg>
      <pc:sldChg chg="del">
        <pc:chgData name="Kelly Stokes" userId="3e5c5154-569e-4d81-aa91-4f91841cdfa9" providerId="ADAL" clId="{1CBEEC86-26B6-4125-A7EE-9DE991CE4842}" dt="2023-05-25T14:25:05.147" v="42" actId="2696"/>
        <pc:sldMkLst>
          <pc:docMk/>
          <pc:sldMk cId="3913253062" sldId="1754"/>
        </pc:sldMkLst>
      </pc:sldChg>
      <pc:sldChg chg="del">
        <pc:chgData name="Kelly Stokes" userId="3e5c5154-569e-4d81-aa91-4f91841cdfa9" providerId="ADAL" clId="{1CBEEC86-26B6-4125-A7EE-9DE991CE4842}" dt="2023-05-25T14:25:05.147" v="42" actId="2696"/>
        <pc:sldMkLst>
          <pc:docMk/>
          <pc:sldMk cId="2347766113" sldId="1755"/>
        </pc:sldMkLst>
      </pc:sldChg>
      <pc:sldChg chg="del">
        <pc:chgData name="Kelly Stokes" userId="3e5c5154-569e-4d81-aa91-4f91841cdfa9" providerId="ADAL" clId="{1CBEEC86-26B6-4125-A7EE-9DE991CE4842}" dt="2023-05-25T14:25:05.147" v="42" actId="2696"/>
        <pc:sldMkLst>
          <pc:docMk/>
          <pc:sldMk cId="3300754268" sldId="1756"/>
        </pc:sldMkLst>
      </pc:sldChg>
      <pc:sldChg chg="del">
        <pc:chgData name="Kelly Stokes" userId="3e5c5154-569e-4d81-aa91-4f91841cdfa9" providerId="ADAL" clId="{1CBEEC86-26B6-4125-A7EE-9DE991CE4842}" dt="2023-05-25T14:25:05.147" v="42" actId="2696"/>
        <pc:sldMkLst>
          <pc:docMk/>
          <pc:sldMk cId="1512077596" sldId="1757"/>
        </pc:sldMkLst>
      </pc:sldChg>
      <pc:sldChg chg="del">
        <pc:chgData name="Kelly Stokes" userId="3e5c5154-569e-4d81-aa91-4f91841cdfa9" providerId="ADAL" clId="{1CBEEC86-26B6-4125-A7EE-9DE991CE4842}" dt="2023-05-25T14:25:05.147" v="42" actId="2696"/>
        <pc:sldMkLst>
          <pc:docMk/>
          <pc:sldMk cId="698040682" sldId="1758"/>
        </pc:sldMkLst>
      </pc:sldChg>
      <pc:sldChg chg="del">
        <pc:chgData name="Kelly Stokes" userId="3e5c5154-569e-4d81-aa91-4f91841cdfa9" providerId="ADAL" clId="{1CBEEC86-26B6-4125-A7EE-9DE991CE4842}" dt="2023-05-25T14:25:05.147" v="42" actId="2696"/>
        <pc:sldMkLst>
          <pc:docMk/>
          <pc:sldMk cId="1339374504" sldId="1759"/>
        </pc:sldMkLst>
      </pc:sldChg>
      <pc:sldChg chg="del">
        <pc:chgData name="Kelly Stokes" userId="3e5c5154-569e-4d81-aa91-4f91841cdfa9" providerId="ADAL" clId="{1CBEEC86-26B6-4125-A7EE-9DE991CE4842}" dt="2023-05-25T14:25:05.147" v="42" actId="2696"/>
        <pc:sldMkLst>
          <pc:docMk/>
          <pc:sldMk cId="3983036856" sldId="1760"/>
        </pc:sldMkLst>
      </pc:sldChg>
      <pc:sldChg chg="del">
        <pc:chgData name="Kelly Stokes" userId="3e5c5154-569e-4d81-aa91-4f91841cdfa9" providerId="ADAL" clId="{1CBEEC86-26B6-4125-A7EE-9DE991CE4842}" dt="2023-05-25T14:25:05.147" v="42" actId="2696"/>
        <pc:sldMkLst>
          <pc:docMk/>
          <pc:sldMk cId="1879523387" sldId="1761"/>
        </pc:sldMkLst>
      </pc:sldChg>
      <pc:sldChg chg="del">
        <pc:chgData name="Kelly Stokes" userId="3e5c5154-569e-4d81-aa91-4f91841cdfa9" providerId="ADAL" clId="{1CBEEC86-26B6-4125-A7EE-9DE991CE4842}" dt="2023-05-25T14:25:05.147" v="42" actId="2696"/>
        <pc:sldMkLst>
          <pc:docMk/>
          <pc:sldMk cId="2941881618" sldId="1762"/>
        </pc:sldMkLst>
      </pc:sldChg>
      <pc:sldChg chg="del">
        <pc:chgData name="Kelly Stokes" userId="3e5c5154-569e-4d81-aa91-4f91841cdfa9" providerId="ADAL" clId="{1CBEEC86-26B6-4125-A7EE-9DE991CE4842}" dt="2023-05-25T14:25:05.147" v="42" actId="2696"/>
        <pc:sldMkLst>
          <pc:docMk/>
          <pc:sldMk cId="3991162341" sldId="1763"/>
        </pc:sldMkLst>
      </pc:sldChg>
      <pc:sldChg chg="del">
        <pc:chgData name="Kelly Stokes" userId="3e5c5154-569e-4d81-aa91-4f91841cdfa9" providerId="ADAL" clId="{1CBEEC86-26B6-4125-A7EE-9DE991CE4842}" dt="2023-05-25T14:25:05.147" v="42" actId="2696"/>
        <pc:sldMkLst>
          <pc:docMk/>
          <pc:sldMk cId="793878849" sldId="1764"/>
        </pc:sldMkLst>
      </pc:sldChg>
      <pc:sldChg chg="del">
        <pc:chgData name="Kelly Stokes" userId="3e5c5154-569e-4d81-aa91-4f91841cdfa9" providerId="ADAL" clId="{1CBEEC86-26B6-4125-A7EE-9DE991CE4842}" dt="2023-05-25T14:25:05.147" v="42" actId="2696"/>
        <pc:sldMkLst>
          <pc:docMk/>
          <pc:sldMk cId="3078014745" sldId="1765"/>
        </pc:sldMkLst>
      </pc:sldChg>
      <pc:sldChg chg="del">
        <pc:chgData name="Kelly Stokes" userId="3e5c5154-569e-4d81-aa91-4f91841cdfa9" providerId="ADAL" clId="{1CBEEC86-26B6-4125-A7EE-9DE991CE4842}" dt="2023-05-25T14:25:05.147" v="42" actId="2696"/>
        <pc:sldMkLst>
          <pc:docMk/>
          <pc:sldMk cId="137114041" sldId="1766"/>
        </pc:sldMkLst>
      </pc:sldChg>
      <pc:sldChg chg="del">
        <pc:chgData name="Kelly Stokes" userId="3e5c5154-569e-4d81-aa91-4f91841cdfa9" providerId="ADAL" clId="{1CBEEC86-26B6-4125-A7EE-9DE991CE4842}" dt="2023-05-25T14:25:05.147" v="42" actId="2696"/>
        <pc:sldMkLst>
          <pc:docMk/>
          <pc:sldMk cId="2878100255" sldId="1767"/>
        </pc:sldMkLst>
      </pc:sldChg>
      <pc:sldChg chg="del">
        <pc:chgData name="Kelly Stokes" userId="3e5c5154-569e-4d81-aa91-4f91841cdfa9" providerId="ADAL" clId="{1CBEEC86-26B6-4125-A7EE-9DE991CE4842}" dt="2023-05-25T14:25:05.147" v="42" actId="2696"/>
        <pc:sldMkLst>
          <pc:docMk/>
          <pc:sldMk cId="2068338850" sldId="1768"/>
        </pc:sldMkLst>
      </pc:sldChg>
      <pc:sldChg chg="del">
        <pc:chgData name="Kelly Stokes" userId="3e5c5154-569e-4d81-aa91-4f91841cdfa9" providerId="ADAL" clId="{1CBEEC86-26B6-4125-A7EE-9DE991CE4842}" dt="2023-05-25T14:25:05.147" v="42" actId="2696"/>
        <pc:sldMkLst>
          <pc:docMk/>
          <pc:sldMk cId="2300503914" sldId="1769"/>
        </pc:sldMkLst>
      </pc:sldChg>
      <pc:sldChg chg="del">
        <pc:chgData name="Kelly Stokes" userId="3e5c5154-569e-4d81-aa91-4f91841cdfa9" providerId="ADAL" clId="{1CBEEC86-26B6-4125-A7EE-9DE991CE4842}" dt="2023-05-25T14:25:05.147" v="42" actId="2696"/>
        <pc:sldMkLst>
          <pc:docMk/>
          <pc:sldMk cId="2827983866" sldId="1770"/>
        </pc:sldMkLst>
      </pc:sldChg>
      <pc:sldChg chg="del">
        <pc:chgData name="Kelly Stokes" userId="3e5c5154-569e-4d81-aa91-4f91841cdfa9" providerId="ADAL" clId="{1CBEEC86-26B6-4125-A7EE-9DE991CE4842}" dt="2023-05-25T14:25:05.147" v="42" actId="2696"/>
        <pc:sldMkLst>
          <pc:docMk/>
          <pc:sldMk cId="2406814055" sldId="1771"/>
        </pc:sldMkLst>
      </pc:sldChg>
      <pc:sldChg chg="del">
        <pc:chgData name="Kelly Stokes" userId="3e5c5154-569e-4d81-aa91-4f91841cdfa9" providerId="ADAL" clId="{1CBEEC86-26B6-4125-A7EE-9DE991CE4842}" dt="2023-05-25T14:25:05.147" v="42" actId="2696"/>
        <pc:sldMkLst>
          <pc:docMk/>
          <pc:sldMk cId="2274668800" sldId="1772"/>
        </pc:sldMkLst>
      </pc:sldChg>
      <pc:sldChg chg="del">
        <pc:chgData name="Kelly Stokes" userId="3e5c5154-569e-4d81-aa91-4f91841cdfa9" providerId="ADAL" clId="{1CBEEC86-26B6-4125-A7EE-9DE991CE4842}" dt="2023-05-25T14:25:05.147" v="42" actId="2696"/>
        <pc:sldMkLst>
          <pc:docMk/>
          <pc:sldMk cId="1055563448" sldId="1773"/>
        </pc:sldMkLst>
      </pc:sldChg>
      <pc:sldChg chg="del">
        <pc:chgData name="Kelly Stokes" userId="3e5c5154-569e-4d81-aa91-4f91841cdfa9" providerId="ADAL" clId="{1CBEEC86-26B6-4125-A7EE-9DE991CE4842}" dt="2023-05-25T14:25:05.147" v="42" actId="2696"/>
        <pc:sldMkLst>
          <pc:docMk/>
          <pc:sldMk cId="3473979813" sldId="1774"/>
        </pc:sldMkLst>
      </pc:sldChg>
      <pc:sldChg chg="del">
        <pc:chgData name="Kelly Stokes" userId="3e5c5154-569e-4d81-aa91-4f91841cdfa9" providerId="ADAL" clId="{1CBEEC86-26B6-4125-A7EE-9DE991CE4842}" dt="2023-05-25T14:25:05.147" v="42" actId="2696"/>
        <pc:sldMkLst>
          <pc:docMk/>
          <pc:sldMk cId="2697351637" sldId="1775"/>
        </pc:sldMkLst>
      </pc:sldChg>
      <pc:sldChg chg="del">
        <pc:chgData name="Kelly Stokes" userId="3e5c5154-569e-4d81-aa91-4f91841cdfa9" providerId="ADAL" clId="{1CBEEC86-26B6-4125-A7EE-9DE991CE4842}" dt="2023-05-25T14:25:05.147" v="42" actId="2696"/>
        <pc:sldMkLst>
          <pc:docMk/>
          <pc:sldMk cId="729774921" sldId="1776"/>
        </pc:sldMkLst>
      </pc:sldChg>
      <pc:sldChg chg="del">
        <pc:chgData name="Kelly Stokes" userId="3e5c5154-569e-4d81-aa91-4f91841cdfa9" providerId="ADAL" clId="{1CBEEC86-26B6-4125-A7EE-9DE991CE4842}" dt="2023-05-25T14:25:05.147" v="42" actId="2696"/>
        <pc:sldMkLst>
          <pc:docMk/>
          <pc:sldMk cId="2670668265" sldId="1777"/>
        </pc:sldMkLst>
      </pc:sldChg>
      <pc:sldChg chg="del">
        <pc:chgData name="Kelly Stokes" userId="3e5c5154-569e-4d81-aa91-4f91841cdfa9" providerId="ADAL" clId="{1CBEEC86-26B6-4125-A7EE-9DE991CE4842}" dt="2023-05-25T14:25:05.147" v="42" actId="2696"/>
        <pc:sldMkLst>
          <pc:docMk/>
          <pc:sldMk cId="393693780" sldId="1778"/>
        </pc:sldMkLst>
      </pc:sldChg>
      <pc:sldChg chg="del">
        <pc:chgData name="Kelly Stokes" userId="3e5c5154-569e-4d81-aa91-4f91841cdfa9" providerId="ADAL" clId="{1CBEEC86-26B6-4125-A7EE-9DE991CE4842}" dt="2023-05-25T14:25:05.147" v="42" actId="2696"/>
        <pc:sldMkLst>
          <pc:docMk/>
          <pc:sldMk cId="1786265127" sldId="1779"/>
        </pc:sldMkLst>
      </pc:sldChg>
      <pc:sldChg chg="del">
        <pc:chgData name="Kelly Stokes" userId="3e5c5154-569e-4d81-aa91-4f91841cdfa9" providerId="ADAL" clId="{1CBEEC86-26B6-4125-A7EE-9DE991CE4842}" dt="2023-05-25T14:25:05.147" v="42" actId="2696"/>
        <pc:sldMkLst>
          <pc:docMk/>
          <pc:sldMk cId="3857276533" sldId="1780"/>
        </pc:sldMkLst>
      </pc:sldChg>
      <pc:sldChg chg="del">
        <pc:chgData name="Kelly Stokes" userId="3e5c5154-569e-4d81-aa91-4f91841cdfa9" providerId="ADAL" clId="{1CBEEC86-26B6-4125-A7EE-9DE991CE4842}" dt="2023-05-25T14:25:05.147" v="42" actId="2696"/>
        <pc:sldMkLst>
          <pc:docMk/>
          <pc:sldMk cId="2894727426" sldId="1781"/>
        </pc:sldMkLst>
      </pc:sldChg>
      <pc:sldChg chg="del">
        <pc:chgData name="Kelly Stokes" userId="3e5c5154-569e-4d81-aa91-4f91841cdfa9" providerId="ADAL" clId="{1CBEEC86-26B6-4125-A7EE-9DE991CE4842}" dt="2023-05-25T14:25:05.147" v="42" actId="2696"/>
        <pc:sldMkLst>
          <pc:docMk/>
          <pc:sldMk cId="3309960386" sldId="1782"/>
        </pc:sldMkLst>
      </pc:sldChg>
      <pc:sldChg chg="del">
        <pc:chgData name="Kelly Stokes" userId="3e5c5154-569e-4d81-aa91-4f91841cdfa9" providerId="ADAL" clId="{1CBEEC86-26B6-4125-A7EE-9DE991CE4842}" dt="2023-05-25T14:25:05.147" v="42" actId="2696"/>
        <pc:sldMkLst>
          <pc:docMk/>
          <pc:sldMk cId="3203939580" sldId="1783"/>
        </pc:sldMkLst>
      </pc:sldChg>
      <pc:sldChg chg="del">
        <pc:chgData name="Kelly Stokes" userId="3e5c5154-569e-4d81-aa91-4f91841cdfa9" providerId="ADAL" clId="{1CBEEC86-26B6-4125-A7EE-9DE991CE4842}" dt="2023-05-25T14:25:05.147" v="42" actId="2696"/>
        <pc:sldMkLst>
          <pc:docMk/>
          <pc:sldMk cId="2762511924" sldId="1784"/>
        </pc:sldMkLst>
      </pc:sldChg>
      <pc:sldChg chg="modSp mod">
        <pc:chgData name="Kelly Stokes" userId="3e5c5154-569e-4d81-aa91-4f91841cdfa9" providerId="ADAL" clId="{1CBEEC86-26B6-4125-A7EE-9DE991CE4842}" dt="2023-05-25T14:25:13.041" v="44" actId="21"/>
        <pc:sldMkLst>
          <pc:docMk/>
          <pc:sldMk cId="3025044759" sldId="1785"/>
        </pc:sldMkLst>
        <pc:spChg chg="mod">
          <ac:chgData name="Kelly Stokes" userId="3e5c5154-569e-4d81-aa91-4f91841cdfa9" providerId="ADAL" clId="{1CBEEC86-26B6-4125-A7EE-9DE991CE4842}" dt="2023-05-25T14:25:13.041" v="44" actId="21"/>
          <ac:spMkLst>
            <pc:docMk/>
            <pc:sldMk cId="3025044759" sldId="1785"/>
            <ac:spMk id="2" creationId="{52DA34BA-82FC-47C5-BCE1-BB65E08B92A1}"/>
          </ac:spMkLst>
        </pc:spChg>
      </pc:sldChg>
      <pc:sldChg chg="add">
        <pc:chgData name="Kelly Stokes" userId="3e5c5154-569e-4d81-aa91-4f91841cdfa9" providerId="ADAL" clId="{1CBEEC86-26B6-4125-A7EE-9DE991CE4842}" dt="2023-05-25T14:21:35.421" v="9" actId="2890"/>
        <pc:sldMkLst>
          <pc:docMk/>
          <pc:sldMk cId="4286468118" sldId="1792"/>
        </pc:sldMkLst>
      </pc:sldChg>
      <pc:sldChg chg="add">
        <pc:chgData name="Kelly Stokes" userId="3e5c5154-569e-4d81-aa91-4f91841cdfa9" providerId="ADAL" clId="{1CBEEC86-26B6-4125-A7EE-9DE991CE4842}" dt="2023-05-25T14:22:39.092" v="17" actId="2890"/>
        <pc:sldMkLst>
          <pc:docMk/>
          <pc:sldMk cId="1157066248" sldId="1793"/>
        </pc:sldMkLst>
      </pc:sldChg>
      <pc:sldChg chg="add">
        <pc:chgData name="Kelly Stokes" userId="3e5c5154-569e-4d81-aa91-4f91841cdfa9" providerId="ADAL" clId="{1CBEEC86-26B6-4125-A7EE-9DE991CE4842}" dt="2023-05-25T14:23:46.780" v="23" actId="2890"/>
        <pc:sldMkLst>
          <pc:docMk/>
          <pc:sldMk cId="708207175" sldId="1794"/>
        </pc:sldMkLst>
      </pc:sldChg>
      <pc:sldChg chg="modSp add mod">
        <pc:chgData name="Kelly Stokes" userId="3e5c5154-569e-4d81-aa91-4f91841cdfa9" providerId="ADAL" clId="{1CBEEC86-26B6-4125-A7EE-9DE991CE4842}" dt="2023-05-25T14:24:39.057" v="40"/>
        <pc:sldMkLst>
          <pc:docMk/>
          <pc:sldMk cId="3665434383" sldId="1795"/>
        </pc:sldMkLst>
        <pc:spChg chg="mod">
          <ac:chgData name="Kelly Stokes" userId="3e5c5154-569e-4d81-aa91-4f91841cdfa9" providerId="ADAL" clId="{1CBEEC86-26B6-4125-A7EE-9DE991CE4842}" dt="2023-05-25T14:24:39.057" v="40"/>
          <ac:spMkLst>
            <pc:docMk/>
            <pc:sldMk cId="3665434383" sldId="1795"/>
            <ac:spMk id="2" creationId="{52DA34BA-82FC-47C5-BCE1-BB65E08B92A1}"/>
          </ac:spMkLst>
        </pc:spChg>
      </pc:sldChg>
      <pc:sldChg chg="modSp add mod">
        <pc:chgData name="Kelly Stokes" userId="3e5c5154-569e-4d81-aa91-4f91841cdfa9" providerId="ADAL" clId="{1CBEEC86-26B6-4125-A7EE-9DE991CE4842}" dt="2023-05-25T14:25:18.985" v="46"/>
        <pc:sldMkLst>
          <pc:docMk/>
          <pc:sldMk cId="3356211673" sldId="1796"/>
        </pc:sldMkLst>
        <pc:spChg chg="mod">
          <ac:chgData name="Kelly Stokes" userId="3e5c5154-569e-4d81-aa91-4f91841cdfa9" providerId="ADAL" clId="{1CBEEC86-26B6-4125-A7EE-9DE991CE4842}" dt="2023-05-25T14:25:18.985" v="46"/>
          <ac:spMkLst>
            <pc:docMk/>
            <pc:sldMk cId="3356211673" sldId="1796"/>
            <ac:spMk id="2" creationId="{52DA34BA-82FC-47C5-BCE1-BB65E08B92A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92B4E-2C40-46AA-98A1-08FF812BB3CA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5075"/>
            <a:ext cx="5922963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80333"/>
            <a:ext cx="2921582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80333"/>
            <a:ext cx="2921582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0640F-E73A-4148-92BA-D1C70A9666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342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9449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Revisit and review the words from Y2 and challenge words  – I say, we say, you say</a:t>
            </a:r>
          </a:p>
          <a:p>
            <a:r>
              <a:rPr lang="en-GB" dirty="0"/>
              <a:t>Ask children to write words only in their spelling book</a:t>
            </a:r>
          </a:p>
          <a:p>
            <a:endParaRPr lang="en-GB" dirty="0"/>
          </a:p>
          <a:p>
            <a:r>
              <a:rPr lang="en-GB" dirty="0"/>
              <a:t>Introduce the new spelling rule</a:t>
            </a:r>
          </a:p>
          <a:p>
            <a:endParaRPr lang="en-GB" dirty="0"/>
          </a:p>
          <a:p>
            <a:r>
              <a:rPr lang="en-GB" dirty="0"/>
              <a:t>Children to write the new spelling rule words and challenge words into books when the sentences are shown with the spelling word missing.</a:t>
            </a:r>
          </a:p>
          <a:p>
            <a:endParaRPr lang="en-GB" dirty="0"/>
          </a:p>
          <a:p>
            <a:r>
              <a:rPr lang="en-GB" dirty="0"/>
              <a:t>Read the extract with the class as choral reading.  Practise model of prosody etc.</a:t>
            </a:r>
          </a:p>
          <a:p>
            <a:endParaRPr lang="en-GB" dirty="0"/>
          </a:p>
          <a:p>
            <a:r>
              <a:rPr lang="en-GB" dirty="0"/>
              <a:t>Ask children to find the spelling words from the session in the text.</a:t>
            </a:r>
          </a:p>
          <a:p>
            <a:endParaRPr lang="en-GB" dirty="0"/>
          </a:p>
          <a:p>
            <a:r>
              <a:rPr lang="en-GB" dirty="0"/>
              <a:t>Then read allowed the chosen sentence for children to write fully in their books.</a:t>
            </a:r>
          </a:p>
          <a:p>
            <a:endParaRPr lang="en-GB" dirty="0"/>
          </a:p>
          <a:p>
            <a:r>
              <a:rPr lang="en-GB" dirty="0"/>
              <a:t>Show the extract and ask children to then edit their work to check they were correct in their dictation.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0950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2736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6586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6558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8233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9349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1936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2806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453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73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025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71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solidFill>
                  <a:srgbClr val="000000"/>
                </a:solidFill>
                <a:effectLst/>
                <a:latin typeface="Twinkl Cursive Looped" panose="02000000000000000000" pitchFamily="2" charset="0"/>
                <a:ea typeface="Times New Roman" panose="02020603050405020304" pitchFamily="18" charset="0"/>
              </a:rPr>
              <a:t>The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population of Skye became smaller between 1840s and 1990s and many organisations were dissolved due to this decline.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78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8917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Revisit and review the words from Y2 and challenge words  – I say, we say, you say</a:t>
            </a:r>
          </a:p>
          <a:p>
            <a:r>
              <a:rPr lang="en-GB" dirty="0"/>
              <a:t>Ask children to write words only in their spelling book</a:t>
            </a:r>
          </a:p>
          <a:p>
            <a:endParaRPr lang="en-GB" dirty="0"/>
          </a:p>
          <a:p>
            <a:r>
              <a:rPr lang="en-GB" dirty="0"/>
              <a:t>Introduce the new spelling rule</a:t>
            </a:r>
          </a:p>
          <a:p>
            <a:endParaRPr lang="en-GB" dirty="0"/>
          </a:p>
          <a:p>
            <a:r>
              <a:rPr lang="en-GB" dirty="0"/>
              <a:t>Children to write the new spelling rule words and challenge words into books when the sentences are shown with the spelling word missing.</a:t>
            </a:r>
          </a:p>
          <a:p>
            <a:endParaRPr lang="en-GB" dirty="0"/>
          </a:p>
          <a:p>
            <a:r>
              <a:rPr lang="en-GB" dirty="0"/>
              <a:t>Read the extract with the class as choral reading.  Practise model of prosody etc.</a:t>
            </a:r>
          </a:p>
          <a:p>
            <a:endParaRPr lang="en-GB" dirty="0"/>
          </a:p>
          <a:p>
            <a:r>
              <a:rPr lang="en-GB" dirty="0"/>
              <a:t>Ask children to find the spelling words from the session in the text.</a:t>
            </a:r>
          </a:p>
          <a:p>
            <a:endParaRPr lang="en-GB" dirty="0"/>
          </a:p>
          <a:p>
            <a:r>
              <a:rPr lang="en-GB" dirty="0"/>
              <a:t>Then read allowed the chosen sentence for children to write fully in their books.</a:t>
            </a:r>
          </a:p>
          <a:p>
            <a:endParaRPr lang="en-GB" dirty="0"/>
          </a:p>
          <a:p>
            <a:r>
              <a:rPr lang="en-GB" dirty="0"/>
              <a:t>Show the extract and ask children to then edit their work to check they were correct in their dictation.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84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9671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85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0898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70640F-E73A-4148-92BA-D1C70A96661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51082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87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6558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88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8233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89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9349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90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1936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91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2806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004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3997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4955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9044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6558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8233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9349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1936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28068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47624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through the slides for all the R+R words for the week (both the focus and the challenge words)</a:t>
            </a:r>
          </a:p>
          <a:p>
            <a:r>
              <a:rPr lang="en-GB" dirty="0"/>
              <a:t>Click through the slides for all the new learning this week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4941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685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10899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98750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65583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82332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93491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19361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28068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476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655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823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934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193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280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7D1D7-06E4-4E98-BF3D-7BD854000A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F3BD16-BC0A-47B0-9471-64872D205F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909D6-D61A-4D89-B4C4-105980D46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EC934-77AD-411E-9939-DFB5FF928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0067E-6E51-4C8C-ABD8-09D768CFE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002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15363-0852-4963-90D0-3A51B4CFC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4D8602-8AAF-4BBF-95B2-5207E0C52C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04686-998B-4A4A-B61A-DB8CD047B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9C055-29FC-425C-9DDD-7647B5A99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4614F-D2BD-4875-B2E2-5C56B0D0C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649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B39718-3A37-4F40-BD76-2EA7772642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6A78EA-07FA-4642-925C-0C4CAE9EC2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BEF9C-A14C-406F-91F4-F10184F88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14318-1B68-4E1C-911F-BEB1AAA36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ED3EC-DEE9-4CEA-8116-DE5C20664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138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0A335-589D-4212-8B4A-567E5818E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416AD-D486-41D7-8FD4-B93DE7AF4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291C4-DF81-4623-9B2E-ED65784CE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89318-1D44-4287-8159-5E2516101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4006A-2510-48CE-9424-E54D84E7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90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C0F93-472F-4148-9183-A09CDE3F8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306A6-08A9-4B8B-AEF4-CCB2BBCBB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836CA-D445-4EF3-BC81-C393AA3D8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05203-48F6-4037-B0F2-D41F04B95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03AA0-8B58-4E08-9831-5699D45C3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80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91D03-7279-49F1-93A1-44C352A09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EF6F5-8A16-491D-B802-8A5A77A87C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FAA8E0-A7C2-45C8-A24B-8D3FE920F3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388EF-427D-4AA1-B7D9-1803CF8C7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07A0E5-8379-4ECE-BE3D-FD77F3F2A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E42BAB-752F-4FE4-A744-8EC716E7B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922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60F65-553E-4EA7-9393-9A72405D5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3669FB-0031-4C6D-9E41-4E05ECB25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5828C8-B0F3-46F0-902A-B1ACECAEC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6F26CB-4BC7-4A91-8467-31654B6EEB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AC1C1D-38D1-4129-AA07-0AA1F0A983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735A7D-9C6F-40D5-A0ED-9B5F404DB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877817-36E2-4C7A-BDD8-4850D4BB6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0941CB-DBD1-4B74-86E7-08C3C6B6A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4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C0238-1A2F-4C51-A153-DF6145D24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C62405-4945-4408-ABED-48428433B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63D6D0-44BD-4A1E-9583-6E8AF8754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DD4CD4-0D84-49DF-AFC8-E54976B98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172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1E7176-B8DC-482C-A7E4-DAAE3F224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75A30A-10FC-4EEE-BAFD-E933773B8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71F090-BEFF-41CC-ADD0-47A9B3C3E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963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B18BF-38B7-4A72-9B1B-2F8A05050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E2087-88B0-4162-8398-166D43592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4C0594-4042-4486-9C0E-238FF070A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DB341A-4847-4FA0-B7D0-0C1824CF6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51D541-ED28-4D25-8166-EDF6BAC70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106F73-3CB8-48F0-BA19-978D56F0F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998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6F72C-B1B7-44AF-986F-41D991D75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36B94B-8F2D-47DC-8967-44566C38C9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69B9EE-037F-40CB-804D-362F99D863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7D70B8-9C84-447D-901A-DF22087DF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167344-0B64-49BE-87AF-90C9884C8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B27414-FCF5-4353-8146-32DF2CF66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700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7FF446-D0D7-4C28-B2B6-7EFB85CC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56BC68-EC3F-4437-B988-DF914F25F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FA33D-3EC1-4C48-A3AB-325DF7C0E1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4085C-17D4-4940-9BD4-E45CF49F265D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193DD-441F-4233-84E7-2B8E3135E7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5801E-F21C-43C7-8D0F-5A3A768EBB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22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92607-E334-409C-8872-AB6363C33D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Twinkl Cursive Looped" panose="02000000000000000000" pitchFamily="2" charset="0"/>
              </a:rPr>
              <a:t>Spelling Y5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667196-C5B4-45FC-B5E8-3B190D7A59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Mastering spellings: building on the foundations of phonics </a:t>
            </a:r>
          </a:p>
          <a:p>
            <a:endParaRPr lang="en-GB" dirty="0">
              <a:latin typeface="Twinkl Cursive Looped" panose="02000000000000000000" pitchFamily="2" charset="0"/>
            </a:endParaRPr>
          </a:p>
          <a:p>
            <a:r>
              <a:rPr lang="en-GB" dirty="0">
                <a:latin typeface="Twinkl Cursive Looped" panose="02000000000000000000" pitchFamily="2" charset="0"/>
              </a:rPr>
              <a:t>Autumn 1</a:t>
            </a:r>
          </a:p>
          <a:p>
            <a:r>
              <a:rPr lang="en-GB" dirty="0">
                <a:latin typeface="Twinkl Cursive Looped" panose="02000000000000000000" pitchFamily="2" charset="0"/>
              </a:rPr>
              <a:t>Week 6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5579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Homophones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97243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Letter strings –augh and -au</a:t>
            </a:r>
          </a:p>
        </p:txBody>
      </p:sp>
    </p:spTree>
    <p:extLst>
      <p:ext uri="{BB962C8B-B14F-4D97-AF65-F5344CB8AC3E}">
        <p14:creationId xmlns:p14="http://schemas.microsoft.com/office/powerpoint/2010/main" val="351885159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-augh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-au</a:t>
            </a:r>
          </a:p>
        </p:txBody>
      </p:sp>
    </p:spTree>
    <p:extLst>
      <p:ext uri="{BB962C8B-B14F-4D97-AF65-F5344CB8AC3E}">
        <p14:creationId xmlns:p14="http://schemas.microsoft.com/office/powerpoint/2010/main" val="46852752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1459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sz="4400" dirty="0">
                <a:latin typeface="Twinkl Cursive Looped" panose="02000000000000000000" pitchFamily="2" charset="0"/>
              </a:rPr>
              <a:t>-augh </a:t>
            </a:r>
            <a:br>
              <a:rPr lang="en-GB" sz="4400" dirty="0">
                <a:latin typeface="Twinkl Cursive Looped" panose="02000000000000000000" pitchFamily="2" charset="0"/>
              </a:rPr>
            </a:br>
            <a:br>
              <a:rPr lang="en-GB" sz="4400" dirty="0">
                <a:latin typeface="Twinkl Cursive Looped" panose="02000000000000000000" pitchFamily="2" charset="0"/>
              </a:rPr>
            </a:br>
            <a:r>
              <a:rPr lang="en-GB" sz="4400" dirty="0">
                <a:latin typeface="Twinkl Cursive Looped" panose="02000000000000000000" pitchFamily="2" charset="0"/>
              </a:rPr>
              <a:t>or    (as in naughty)</a:t>
            </a:r>
            <a:br>
              <a:rPr lang="en-GB" sz="4400" dirty="0">
                <a:latin typeface="Twinkl Cursive Looped" panose="02000000000000000000" pitchFamily="2" charset="0"/>
              </a:rPr>
            </a:br>
            <a:br>
              <a:rPr lang="en-GB" sz="4400" dirty="0">
                <a:latin typeface="Twinkl Cursive Looped" panose="02000000000000000000" pitchFamily="2" charset="0"/>
              </a:rPr>
            </a:br>
            <a:br>
              <a:rPr lang="en-GB" sz="4400" dirty="0">
                <a:latin typeface="Twinkl Cursive Looped" panose="02000000000000000000" pitchFamily="2" charset="0"/>
              </a:rPr>
            </a:br>
            <a:r>
              <a:rPr lang="en-GB" sz="4400" dirty="0">
                <a:latin typeface="Twinkl Cursive Looped" panose="02000000000000000000" pitchFamily="2" charset="0"/>
              </a:rPr>
              <a:t>-au</a:t>
            </a:r>
            <a:br>
              <a:rPr lang="en-GB" sz="4400" dirty="0">
                <a:latin typeface="Twinkl Cursive Looped" panose="02000000000000000000" pitchFamily="2" charset="0"/>
              </a:rPr>
            </a:br>
            <a:br>
              <a:rPr lang="en-GB" sz="4400" dirty="0">
                <a:latin typeface="Twinkl Cursive Looped" panose="02000000000000000000" pitchFamily="2" charset="0"/>
              </a:rPr>
            </a:br>
            <a:r>
              <a:rPr lang="en-GB" sz="4400" dirty="0">
                <a:latin typeface="Twinkl Cursive Looped" panose="02000000000000000000" pitchFamily="2" charset="0"/>
              </a:rPr>
              <a:t>or     (as in autumn)</a:t>
            </a:r>
            <a:br>
              <a:rPr lang="en-GB" sz="4400" dirty="0">
                <a:latin typeface="Twinkl Cursive Looped" panose="02000000000000000000" pitchFamily="2" charset="0"/>
              </a:rPr>
            </a:br>
            <a:endParaRPr lang="en-GB" sz="4400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74797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caught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DDE2D9-BBEE-4B60-9EA8-8BE166E5866C}"/>
              </a:ext>
            </a:extLst>
          </p:cNvPr>
          <p:cNvSpPr/>
          <p:nvPr/>
        </p:nvSpPr>
        <p:spPr>
          <a:xfrm>
            <a:off x="5346701" y="3698304"/>
            <a:ext cx="1612899" cy="6797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2" descr="Vector Cartoon Of A Happy Kid Who Just Caught A Fish Royalty Free SVG,  Cliparts, Vectors, And Stock Illustration. Image 27531255.">
            <a:extLst>
              <a:ext uri="{FF2B5EF4-FFF2-40B4-BE49-F238E27FC236}">
                <a16:creationId xmlns:a16="http://schemas.microsoft.com/office/drawing/2014/main" id="{06FA6904-511F-E299-AAB1-EB13BB842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897025"/>
            <a:ext cx="2178412" cy="167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37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naughty</a:t>
            </a:r>
            <a:r>
              <a:rPr lang="en-GB" dirty="0"/>
              <a:t> </a:t>
            </a:r>
            <a:r>
              <a:rPr lang="en-GB" dirty="0">
                <a:solidFill>
                  <a:schemeClr val="bg1"/>
                </a:solidFill>
              </a:rPr>
              <a:t>n</a:t>
            </a:r>
            <a:endParaRPr lang="en-GB" i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ADA5B7-6E68-4607-8157-D542A9E80543}"/>
              </a:ext>
            </a:extLst>
          </p:cNvPr>
          <p:cNvSpPr/>
          <p:nvPr/>
        </p:nvSpPr>
        <p:spPr>
          <a:xfrm>
            <a:off x="4876801" y="3641272"/>
            <a:ext cx="1663700" cy="76220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2" descr="Premium Vector | Cartoon of a naughty boy pulling the pigtail of a little  girl. bullying in school concept.">
            <a:extLst>
              <a:ext uri="{FF2B5EF4-FFF2-40B4-BE49-F238E27FC236}">
                <a16:creationId xmlns:a16="http://schemas.microsoft.com/office/drawing/2014/main" id="{1B452D37-C464-F1A5-2F5D-211BE9047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9" y="427338"/>
            <a:ext cx="1922462" cy="192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33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taught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23529B-2619-4C00-BACD-5C5E084218E0}"/>
              </a:ext>
            </a:extLst>
          </p:cNvPr>
          <p:cNvSpPr/>
          <p:nvPr/>
        </p:nvSpPr>
        <p:spPr>
          <a:xfrm>
            <a:off x="5308601" y="3624943"/>
            <a:ext cx="1625600" cy="76116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2" descr="Teacher Cartoon Stock Illustrations – 50,977 Teacher Cartoon Stock  Illustrations, Vectors &amp; Clipart - Dreamstime">
            <a:extLst>
              <a:ext uri="{FF2B5EF4-FFF2-40B4-BE49-F238E27FC236}">
                <a16:creationId xmlns:a16="http://schemas.microsoft.com/office/drawing/2014/main" id="{A25ADA36-2F5F-4A49-046A-883F2733FE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98"/>
          <a:stretch/>
        </p:blipFill>
        <p:spPr bwMode="auto">
          <a:xfrm>
            <a:off x="504827" y="667308"/>
            <a:ext cx="1640496" cy="193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22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550" y="4084125"/>
            <a:ext cx="10515600" cy="2773875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intercept and hold (something which has been thrown, propelled or dropped).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C94940-C41F-1172-E30E-B39D0EBBA2B5}"/>
              </a:ext>
            </a:extLst>
          </p:cNvPr>
          <p:cNvSpPr txBox="1"/>
          <p:nvPr/>
        </p:nvSpPr>
        <p:spPr>
          <a:xfrm>
            <a:off x="5073650" y="3173932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Twinkl Cursive Looped" panose="02000000000000000000" pitchFamily="2" charset="0"/>
              </a:rPr>
              <a:t>VERB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73F41D-2B2E-C97C-71E3-20199483BE1B}"/>
              </a:ext>
            </a:extLst>
          </p:cNvPr>
          <p:cNvSpPr txBox="1"/>
          <p:nvPr/>
        </p:nvSpPr>
        <p:spPr>
          <a:xfrm>
            <a:off x="10744880" y="2804600"/>
            <a:ext cx="880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 </a:t>
            </a:r>
          </a:p>
        </p:txBody>
      </p:sp>
      <p:pic>
        <p:nvPicPr>
          <p:cNvPr id="4098" name="Picture 2" descr="Vector Cartoon Of A Happy Kid Who Just Caught A Fish Royalty Free SVG,  Cliparts, Vectors, And Stock Illustration. Image 27531255.">
            <a:extLst>
              <a:ext uri="{FF2B5EF4-FFF2-40B4-BE49-F238E27FC236}">
                <a16:creationId xmlns:a16="http://schemas.microsoft.com/office/drawing/2014/main" id="{BCAB92EA-A6E9-4047-AC7D-ABEFACCFB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897025"/>
            <a:ext cx="2178412" cy="167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790921-1ACC-74DC-2FF6-2E66001AE745}"/>
              </a:ext>
            </a:extLst>
          </p:cNvPr>
          <p:cNvSpPr txBox="1"/>
          <p:nvPr/>
        </p:nvSpPr>
        <p:spPr>
          <a:xfrm>
            <a:off x="4506058" y="389193"/>
            <a:ext cx="60930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caught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1BA469-1869-995B-48D2-26D137D0E57D}"/>
              </a:ext>
            </a:extLst>
          </p:cNvPr>
          <p:cNvSpPr txBox="1"/>
          <p:nvPr/>
        </p:nvSpPr>
        <p:spPr>
          <a:xfrm>
            <a:off x="2926245" y="1542967"/>
            <a:ext cx="801138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c + augh + t = caught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761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8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551" y="5003444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(especially of a child) badly behaved; disobedient.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C94940-C41F-1172-E30E-B39D0EBBA2B5}"/>
              </a:ext>
            </a:extLst>
          </p:cNvPr>
          <p:cNvSpPr txBox="1"/>
          <p:nvPr/>
        </p:nvSpPr>
        <p:spPr>
          <a:xfrm>
            <a:off x="4681903" y="3149661"/>
            <a:ext cx="3301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Twinkl Cursive Looped" panose="02000000000000000000" pitchFamily="2" charset="0"/>
              </a:rPr>
              <a:t>ADJECTIVE</a:t>
            </a:r>
          </a:p>
        </p:txBody>
      </p:sp>
      <p:pic>
        <p:nvPicPr>
          <p:cNvPr id="7170" name="Picture 2" descr="Premium Vector | Cartoon of a naughty boy pulling the pigtail of a little  girl. bullying in school concept.">
            <a:extLst>
              <a:ext uri="{FF2B5EF4-FFF2-40B4-BE49-F238E27FC236}">
                <a16:creationId xmlns:a16="http://schemas.microsoft.com/office/drawing/2014/main" id="{E40F8840-AB89-4CA9-BC02-7364F4FCD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9" y="427338"/>
            <a:ext cx="1922462" cy="192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732EC8-D2A0-716A-79D8-3918F43F2535}"/>
              </a:ext>
            </a:extLst>
          </p:cNvPr>
          <p:cNvSpPr txBox="1"/>
          <p:nvPr/>
        </p:nvSpPr>
        <p:spPr>
          <a:xfrm>
            <a:off x="4330212" y="372906"/>
            <a:ext cx="60930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naughty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717AD5-D432-4D46-B9FE-99CBE3ED8BBF}"/>
              </a:ext>
            </a:extLst>
          </p:cNvPr>
          <p:cNvSpPr txBox="1"/>
          <p:nvPr/>
        </p:nvSpPr>
        <p:spPr>
          <a:xfrm>
            <a:off x="2270123" y="1518803"/>
            <a:ext cx="96599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n + augh + ty = naughty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990836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3851032"/>
            <a:ext cx="10515600" cy="2837375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cause (someone) to learn or understand something by example or experience.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C94940-C41F-1172-E30E-B39D0EBBA2B5}"/>
              </a:ext>
            </a:extLst>
          </p:cNvPr>
          <p:cNvSpPr txBox="1"/>
          <p:nvPr/>
        </p:nvSpPr>
        <p:spPr>
          <a:xfrm>
            <a:off x="4980109" y="3097950"/>
            <a:ext cx="26365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latin typeface="Twinkl Cursive Looped" panose="02000000000000000000" pitchFamily="2" charset="0"/>
              </a:rPr>
              <a:t>VERB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73F41D-2B2E-C97C-71E3-20199483BE1B}"/>
              </a:ext>
            </a:extLst>
          </p:cNvPr>
          <p:cNvSpPr txBox="1"/>
          <p:nvPr/>
        </p:nvSpPr>
        <p:spPr>
          <a:xfrm>
            <a:off x="10663237" y="2196193"/>
            <a:ext cx="880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 </a:t>
            </a:r>
          </a:p>
        </p:txBody>
      </p:sp>
      <p:pic>
        <p:nvPicPr>
          <p:cNvPr id="9218" name="Picture 2" descr="Teacher Cartoon Stock Illustrations – 50,977 Teacher Cartoon Stock  Illustrations, Vectors &amp; Clipart - Dreamstime">
            <a:extLst>
              <a:ext uri="{FF2B5EF4-FFF2-40B4-BE49-F238E27FC236}">
                <a16:creationId xmlns:a16="http://schemas.microsoft.com/office/drawing/2014/main" id="{B723D8F3-F79E-4C7D-8397-49F553ADFC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85"/>
          <a:stretch/>
        </p:blipFill>
        <p:spPr bwMode="auto">
          <a:xfrm>
            <a:off x="504827" y="667308"/>
            <a:ext cx="1622911" cy="193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936093-6FFF-1A0F-8923-12E87124EA3A}"/>
              </a:ext>
            </a:extLst>
          </p:cNvPr>
          <p:cNvSpPr txBox="1"/>
          <p:nvPr/>
        </p:nvSpPr>
        <p:spPr>
          <a:xfrm>
            <a:off x="4570169" y="415049"/>
            <a:ext cx="60930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taught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EA25FD-0631-36A0-00BD-45679863718B}"/>
              </a:ext>
            </a:extLst>
          </p:cNvPr>
          <p:cNvSpPr txBox="1"/>
          <p:nvPr/>
        </p:nvSpPr>
        <p:spPr>
          <a:xfrm>
            <a:off x="2694842" y="1636392"/>
            <a:ext cx="865260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t + augh + t = taught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661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8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1686"/>
            <a:ext cx="10515600" cy="2773875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She threw the bottle into the air and caught it again.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73F41D-2B2E-C97C-71E3-20199483BE1B}"/>
              </a:ext>
            </a:extLst>
          </p:cNvPr>
          <p:cNvSpPr txBox="1"/>
          <p:nvPr/>
        </p:nvSpPr>
        <p:spPr>
          <a:xfrm>
            <a:off x="10744880" y="2804600"/>
            <a:ext cx="880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B18F58A-1DEB-C127-5924-65FF7E9A535E}"/>
              </a:ext>
            </a:extLst>
          </p:cNvPr>
          <p:cNvSpPr txBox="1">
            <a:spLocks/>
          </p:cNvSpPr>
          <p:nvPr/>
        </p:nvSpPr>
        <p:spPr>
          <a:xfrm>
            <a:off x="4325816" y="3164986"/>
            <a:ext cx="2285999" cy="790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01280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50396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Homophone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homo = same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 phone = sound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(from Ancient Greek)</a:t>
            </a:r>
          </a:p>
        </p:txBody>
      </p:sp>
    </p:spTree>
    <p:extLst>
      <p:ext uri="{BB962C8B-B14F-4D97-AF65-F5344CB8AC3E}">
        <p14:creationId xmlns:p14="http://schemas.microsoft.com/office/powerpoint/2010/main" val="154055124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You’ve been a really naughty puppy.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0658DDC-A959-B96E-D020-25AA2993980C}"/>
              </a:ext>
            </a:extLst>
          </p:cNvPr>
          <p:cNvSpPr txBox="1">
            <a:spLocks/>
          </p:cNvSpPr>
          <p:nvPr/>
        </p:nvSpPr>
        <p:spPr>
          <a:xfrm>
            <a:off x="7913077" y="3080825"/>
            <a:ext cx="3200400" cy="790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3917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2171"/>
            <a:ext cx="10515600" cy="2837375"/>
          </a:xfrm>
        </p:spPr>
        <p:txBody>
          <a:bodyPr>
            <a:normAutofit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She taught him to read.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73F41D-2B2E-C97C-71E3-20199483BE1B}"/>
              </a:ext>
            </a:extLst>
          </p:cNvPr>
          <p:cNvSpPr txBox="1"/>
          <p:nvPr/>
        </p:nvSpPr>
        <p:spPr>
          <a:xfrm>
            <a:off x="10663237" y="2196193"/>
            <a:ext cx="880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09331D5-3E1E-2563-D7EA-50FEF9D551A8}"/>
              </a:ext>
            </a:extLst>
          </p:cNvPr>
          <p:cNvSpPr txBox="1">
            <a:spLocks/>
          </p:cNvSpPr>
          <p:nvPr/>
        </p:nvSpPr>
        <p:spPr>
          <a:xfrm>
            <a:off x="3587262" y="3008971"/>
            <a:ext cx="2268415" cy="790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99894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New CHALLENGE words.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30725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269" y="5067886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</a:t>
            </a:r>
            <a:r>
              <a:rPr lang="en-GB" sz="4400" dirty="0">
                <a:latin typeface="Twinkl Cursive Looped" panose="02000000000000000000" pitchFamily="2" charset="0"/>
              </a:rPr>
              <a:t>facts, information, and skills acquired through experience or education; the theoretical or practical understanding of a subject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6AE2E4-6233-4998-BDB6-8FC70154A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11" y="809659"/>
            <a:ext cx="2145978" cy="21398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6212A7-44C2-89A2-7CEE-B1B2DA9B9B32}"/>
              </a:ext>
            </a:extLst>
          </p:cNvPr>
          <p:cNvSpPr txBox="1"/>
          <p:nvPr/>
        </p:nvSpPr>
        <p:spPr>
          <a:xfrm>
            <a:off x="3767504" y="774451"/>
            <a:ext cx="60930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knowledge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29D655-2692-DA91-7598-57E191A7F973}"/>
              </a:ext>
            </a:extLst>
          </p:cNvPr>
          <p:cNvSpPr txBox="1"/>
          <p:nvPr/>
        </p:nvSpPr>
        <p:spPr>
          <a:xfrm>
            <a:off x="4312627" y="2270538"/>
            <a:ext cx="60930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NOUN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848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/>
            </a:br>
            <a:r>
              <a:rPr lang="en-GB" dirty="0">
                <a:latin typeface="Twinkl Cursive Looped" panose="02000000000000000000" pitchFamily="2" charset="0"/>
              </a:rPr>
              <a:t>He has a fantastic recall of general knowledge.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0E156E3-4CD4-FCFF-9CB6-78053F2B5612}"/>
              </a:ext>
            </a:extLst>
          </p:cNvPr>
          <p:cNvSpPr txBox="1">
            <a:spLocks/>
          </p:cNvSpPr>
          <p:nvPr/>
        </p:nvSpPr>
        <p:spPr>
          <a:xfrm>
            <a:off x="5662246" y="3675186"/>
            <a:ext cx="3130062" cy="9370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27891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19690"/>
            <a:ext cx="12192000" cy="253831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sz="5300" dirty="0">
                <a:latin typeface="Twinkl Cursive Looped" panose="02000000000000000000" pitchFamily="2" charset="0"/>
              </a:rPr>
              <a:t>Definition - a scientific procedure undertaken to make a discovery, test a hypothesis, or demonstrate a known fact</a:t>
            </a:r>
            <a:endParaRPr lang="en-GB" i="1" dirty="0"/>
          </a:p>
        </p:txBody>
      </p:sp>
      <p:pic>
        <p:nvPicPr>
          <p:cNvPr id="14338" name="Picture 2" descr="Two students do science experiment Royalty Free Vector Image | Science  experiments kids, Science experiments, Science cartoons">
            <a:extLst>
              <a:ext uri="{FF2B5EF4-FFF2-40B4-BE49-F238E27FC236}">
                <a16:creationId xmlns:a16="http://schemas.microsoft.com/office/drawing/2014/main" id="{97E05426-4989-4C44-80DC-099E43D9F5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29"/>
          <a:stretch/>
        </p:blipFill>
        <p:spPr bwMode="auto">
          <a:xfrm>
            <a:off x="609600" y="920750"/>
            <a:ext cx="2362200" cy="175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E4C1AF-138F-D210-A255-36529C4CECE4}"/>
              </a:ext>
            </a:extLst>
          </p:cNvPr>
          <p:cNvSpPr txBox="1"/>
          <p:nvPr/>
        </p:nvSpPr>
        <p:spPr>
          <a:xfrm>
            <a:off x="4312628" y="731033"/>
            <a:ext cx="60930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experiment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C1B517-4B21-094D-977E-3818476B474C}"/>
              </a:ext>
            </a:extLst>
          </p:cNvPr>
          <p:cNvSpPr txBox="1"/>
          <p:nvPr/>
        </p:nvSpPr>
        <p:spPr>
          <a:xfrm>
            <a:off x="4734658" y="2538310"/>
            <a:ext cx="60930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NOUN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948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034" y="1445456"/>
            <a:ext cx="10515600" cy="253831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We carried out many experiments in our recent science learning.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B48B61B-1571-8648-CD4D-6C31A57622D4}"/>
              </a:ext>
            </a:extLst>
          </p:cNvPr>
          <p:cNvSpPr txBox="1">
            <a:spLocks/>
          </p:cNvSpPr>
          <p:nvPr/>
        </p:nvSpPr>
        <p:spPr>
          <a:xfrm>
            <a:off x="7842738" y="2303586"/>
            <a:ext cx="3622431" cy="9508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55179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investigate …</a:t>
            </a:r>
          </a:p>
        </p:txBody>
      </p:sp>
    </p:spTree>
    <p:extLst>
      <p:ext uri="{BB962C8B-B14F-4D97-AF65-F5344CB8AC3E}">
        <p14:creationId xmlns:p14="http://schemas.microsoft.com/office/powerpoint/2010/main" val="3391309523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757" y="215901"/>
            <a:ext cx="10711543" cy="5898296"/>
          </a:xfrm>
        </p:spPr>
        <p:txBody>
          <a:bodyPr>
            <a:noAutofit/>
          </a:bodyPr>
          <a:lstStyle/>
          <a:p>
            <a:r>
              <a:rPr lang="en-GB" sz="44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Look at this sentence.  </a:t>
            </a:r>
            <a:br>
              <a:rPr lang="en-GB" sz="44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4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Change the spellings that are incorrect.</a:t>
            </a:r>
            <a:br>
              <a:rPr lang="en-GB" sz="44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4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Explain how each one is wrong and how to remember to get it right next time. </a:t>
            </a:r>
            <a:br>
              <a:rPr lang="en-GB" sz="44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br>
              <a:rPr lang="en-GB" sz="44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endParaRPr lang="en-GB" sz="4400" i="0" dirty="0">
              <a:solidFill>
                <a:srgbClr val="333333"/>
              </a:solidFill>
              <a:effectLst/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837556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28" y="2296954"/>
            <a:ext cx="10711543" cy="2264092"/>
          </a:xfrm>
        </p:spPr>
        <p:txBody>
          <a:bodyPr>
            <a:noAutofit/>
          </a:bodyPr>
          <a:lstStyle/>
          <a:p>
            <a:r>
              <a:rPr lang="en-GB" sz="44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</a:t>
            </a:r>
            <a:br>
              <a:rPr lang="en-GB" sz="44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br>
              <a:rPr lang="en-GB" sz="44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4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I tort the </a:t>
            </a:r>
            <a:r>
              <a:rPr lang="en-GB" sz="44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dorter</a:t>
            </a:r>
            <a:r>
              <a:rPr lang="en-GB" sz="44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of my friend about the good </a:t>
            </a:r>
            <a:r>
              <a:rPr lang="en-GB" sz="44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corse</a:t>
            </a:r>
            <a:r>
              <a:rPr lang="en-GB" sz="44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of helping charities and those in need.</a:t>
            </a:r>
            <a:endParaRPr lang="en-GB" sz="4400" i="0" dirty="0">
              <a:solidFill>
                <a:srgbClr val="333333"/>
              </a:solidFill>
              <a:effectLst/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057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550" y="1436914"/>
            <a:ext cx="10515600" cy="3331029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Homophone =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a word that has the same sound but has a different meaning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545113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757" y="215901"/>
            <a:ext cx="10711543" cy="5898296"/>
          </a:xfrm>
        </p:spPr>
        <p:txBody>
          <a:bodyPr>
            <a:noAutofit/>
          </a:bodyPr>
          <a:lstStyle/>
          <a:p>
            <a:r>
              <a:rPr lang="en-GB" sz="44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</a:t>
            </a:r>
            <a:br>
              <a:rPr lang="en-GB" sz="44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br>
              <a:rPr lang="en-GB" sz="44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4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I </a:t>
            </a:r>
            <a:r>
              <a:rPr lang="en-GB" sz="4400" dirty="0">
                <a:solidFill>
                  <a:srgbClr val="333333"/>
                </a:solidFill>
                <a:highlight>
                  <a:srgbClr val="FFFF00"/>
                </a:highlight>
                <a:latin typeface="Twinkl Cursive Looped" panose="02000000000000000000" pitchFamily="2" charset="0"/>
              </a:rPr>
              <a:t>tort</a:t>
            </a:r>
            <a:r>
              <a:rPr lang="en-GB" sz="44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the </a:t>
            </a:r>
            <a:r>
              <a:rPr lang="en-GB" sz="44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dorter</a:t>
            </a:r>
            <a:r>
              <a:rPr lang="en-GB" sz="44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of my friend about the good </a:t>
            </a:r>
            <a:r>
              <a:rPr lang="en-GB" sz="44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corse</a:t>
            </a:r>
            <a:r>
              <a:rPr lang="en-GB" sz="44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of helping charities and those in need.</a:t>
            </a:r>
            <a:br>
              <a:rPr lang="en-GB" sz="44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4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</a:t>
            </a:r>
            <a:br>
              <a:rPr lang="en-GB" sz="44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400" dirty="0">
                <a:solidFill>
                  <a:srgbClr val="333333"/>
                </a:solidFill>
                <a:highlight>
                  <a:srgbClr val="FFFF00"/>
                </a:highlight>
                <a:latin typeface="Twinkl Cursive Looped" panose="02000000000000000000" pitchFamily="2" charset="0"/>
              </a:rPr>
              <a:t>taught</a:t>
            </a:r>
            <a:r>
              <a:rPr lang="en-GB" sz="44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 -augh not -or</a:t>
            </a:r>
            <a:endParaRPr lang="en-GB" sz="4400" i="0" dirty="0">
              <a:solidFill>
                <a:srgbClr val="333333"/>
              </a:solidFill>
              <a:effectLst/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207175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757" y="215901"/>
            <a:ext cx="10711543" cy="5898296"/>
          </a:xfrm>
        </p:spPr>
        <p:txBody>
          <a:bodyPr>
            <a:noAutofit/>
          </a:bodyPr>
          <a:lstStyle/>
          <a:p>
            <a:r>
              <a:rPr lang="en-GB" sz="44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</a:t>
            </a:r>
            <a:br>
              <a:rPr lang="en-GB" sz="44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br>
              <a:rPr lang="en-GB" sz="44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4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I tort the </a:t>
            </a:r>
            <a:r>
              <a:rPr lang="en-GB" sz="4400" dirty="0" err="1">
                <a:solidFill>
                  <a:srgbClr val="333333"/>
                </a:solidFill>
                <a:highlight>
                  <a:srgbClr val="FFFF00"/>
                </a:highlight>
                <a:latin typeface="Twinkl Cursive Looped" panose="02000000000000000000" pitchFamily="2" charset="0"/>
              </a:rPr>
              <a:t>dorter</a:t>
            </a:r>
            <a:r>
              <a:rPr lang="en-GB" sz="44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of my friend about the good </a:t>
            </a:r>
            <a:r>
              <a:rPr lang="en-GB" sz="44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corse</a:t>
            </a:r>
            <a:r>
              <a:rPr lang="en-GB" sz="44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of helping charities and those in need.</a:t>
            </a:r>
            <a:br>
              <a:rPr lang="en-GB" sz="44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4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</a:t>
            </a:r>
            <a:br>
              <a:rPr lang="en-GB" sz="44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400" dirty="0">
                <a:solidFill>
                  <a:srgbClr val="333333"/>
                </a:solidFill>
                <a:highlight>
                  <a:srgbClr val="FFFF00"/>
                </a:highlight>
                <a:latin typeface="Twinkl Cursive Looped" panose="02000000000000000000" pitchFamily="2" charset="0"/>
              </a:rPr>
              <a:t>daughter</a:t>
            </a:r>
            <a:r>
              <a:rPr lang="en-GB" sz="44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 -augh not -or</a:t>
            </a:r>
            <a:endParaRPr lang="en-GB" sz="4400" i="0" dirty="0">
              <a:solidFill>
                <a:srgbClr val="333333"/>
              </a:solidFill>
              <a:effectLst/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395123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757" y="215901"/>
            <a:ext cx="10711543" cy="5898296"/>
          </a:xfrm>
        </p:spPr>
        <p:txBody>
          <a:bodyPr>
            <a:noAutofit/>
          </a:bodyPr>
          <a:lstStyle/>
          <a:p>
            <a:r>
              <a:rPr lang="en-GB" sz="44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</a:t>
            </a:r>
            <a:br>
              <a:rPr lang="en-GB" sz="44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br>
              <a:rPr lang="en-GB" sz="44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4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I tort the </a:t>
            </a:r>
            <a:r>
              <a:rPr lang="en-GB" sz="44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dorter</a:t>
            </a:r>
            <a:r>
              <a:rPr lang="en-GB" sz="44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of my friend about the good </a:t>
            </a:r>
            <a:r>
              <a:rPr lang="en-GB" sz="4400" dirty="0" err="1">
                <a:solidFill>
                  <a:srgbClr val="333333"/>
                </a:solidFill>
                <a:highlight>
                  <a:srgbClr val="FFFF00"/>
                </a:highlight>
                <a:latin typeface="Twinkl Cursive Looped" panose="02000000000000000000" pitchFamily="2" charset="0"/>
              </a:rPr>
              <a:t>corse</a:t>
            </a:r>
            <a:r>
              <a:rPr lang="en-GB" sz="44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of helping charities and those in need.</a:t>
            </a:r>
            <a:br>
              <a:rPr lang="en-GB" sz="44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4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</a:t>
            </a:r>
            <a:br>
              <a:rPr lang="en-GB" sz="44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400" dirty="0">
                <a:solidFill>
                  <a:srgbClr val="333333"/>
                </a:solidFill>
                <a:highlight>
                  <a:srgbClr val="FFFF00"/>
                </a:highlight>
                <a:latin typeface="Twinkl Cursive Looped" panose="02000000000000000000" pitchFamily="2" charset="0"/>
              </a:rPr>
              <a:t>cause</a:t>
            </a:r>
            <a:r>
              <a:rPr lang="en-GB" sz="44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-au not -or</a:t>
            </a:r>
            <a:endParaRPr lang="en-GB" sz="4400" i="0" dirty="0">
              <a:solidFill>
                <a:srgbClr val="333333"/>
              </a:solidFill>
              <a:effectLst/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105922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757" y="215901"/>
            <a:ext cx="10711543" cy="5898296"/>
          </a:xfrm>
        </p:spPr>
        <p:txBody>
          <a:bodyPr>
            <a:noAutofit/>
          </a:bodyPr>
          <a:lstStyle/>
          <a:p>
            <a:r>
              <a:rPr lang="en-GB" sz="44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</a:t>
            </a:r>
            <a:br>
              <a:rPr lang="en-GB" sz="44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br>
              <a:rPr lang="en-GB" sz="44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4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I taught the daughter of my friend about the good cause of helping charities and those in need.</a:t>
            </a:r>
            <a:br>
              <a:rPr lang="en-GB" sz="44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4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</a:t>
            </a:r>
            <a:br>
              <a:rPr lang="en-GB" sz="44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400" dirty="0">
                <a:solidFill>
                  <a:srgbClr val="333333"/>
                </a:solidFill>
                <a:highlight>
                  <a:srgbClr val="FFFF00"/>
                </a:highlight>
                <a:latin typeface="Twinkl Cursive Looped" panose="02000000000000000000" pitchFamily="2" charset="0"/>
              </a:rPr>
              <a:t> </a:t>
            </a:r>
            <a:endParaRPr lang="en-GB" sz="4400" i="0" dirty="0">
              <a:solidFill>
                <a:srgbClr val="333333"/>
              </a:solidFill>
              <a:effectLst/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166926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FB8773-AD3E-2543-510F-CEE32E75C793}"/>
              </a:ext>
            </a:extLst>
          </p:cNvPr>
          <p:cNvSpPr txBox="1"/>
          <p:nvPr/>
        </p:nvSpPr>
        <p:spPr>
          <a:xfrm>
            <a:off x="1469571" y="1518558"/>
            <a:ext cx="90460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Twinkl Cursive Looped" panose="02000000000000000000" pitchFamily="2" charset="0"/>
              </a:rPr>
              <a:t>Year 5  - Autumn 1</a:t>
            </a:r>
          </a:p>
          <a:p>
            <a:r>
              <a:rPr lang="en-GB" sz="7200" dirty="0">
                <a:latin typeface="Twinkl Cursive Looped" panose="02000000000000000000" pitchFamily="2" charset="0"/>
              </a:rPr>
              <a:t>Week 6 - Thursday</a:t>
            </a:r>
          </a:p>
          <a:p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3568090191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8A625D-5D01-44EF-9E4C-B74F7F2FCD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35" t="21224" r="33615" b="8832"/>
          <a:stretch/>
        </p:blipFill>
        <p:spPr>
          <a:xfrm>
            <a:off x="1519880" y="146332"/>
            <a:ext cx="8291384" cy="656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83311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this challenge word?</a:t>
            </a:r>
          </a:p>
        </p:txBody>
      </p:sp>
    </p:spTree>
    <p:extLst>
      <p:ext uri="{BB962C8B-B14F-4D97-AF65-F5344CB8AC3E}">
        <p14:creationId xmlns:p14="http://schemas.microsoft.com/office/powerpoint/2010/main" val="526593841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19768"/>
            <a:ext cx="12192000" cy="2438232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a person's regular occupation, profession, or trade.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DBCF05-7A4C-CFC5-EE76-2F61CAB712F5}"/>
              </a:ext>
            </a:extLst>
          </p:cNvPr>
          <p:cNvSpPr txBox="1"/>
          <p:nvPr/>
        </p:nvSpPr>
        <p:spPr>
          <a:xfrm>
            <a:off x="4111113" y="502434"/>
            <a:ext cx="60984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business </a:t>
            </a:r>
            <a:endParaRPr lang="en-GB" dirty="0"/>
          </a:p>
        </p:txBody>
      </p:sp>
      <p:pic>
        <p:nvPicPr>
          <p:cNvPr id="5" name="Picture 2" descr="Small Businessgroup People Meeting Doing Project Stock Vector (Royalty  Free) 1432163159 | Shutterstock">
            <a:extLst>
              <a:ext uri="{FF2B5EF4-FFF2-40B4-BE49-F238E27FC236}">
                <a16:creationId xmlns:a16="http://schemas.microsoft.com/office/drawing/2014/main" id="{50DAB0B1-DE12-98F0-B76B-71030ECBB7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16"/>
          <a:stretch/>
        </p:blipFill>
        <p:spPr bwMode="auto">
          <a:xfrm>
            <a:off x="594405" y="546815"/>
            <a:ext cx="2066925" cy="201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790372-2D92-C913-8247-8647347CD87F}"/>
              </a:ext>
            </a:extLst>
          </p:cNvPr>
          <p:cNvSpPr txBox="1"/>
          <p:nvPr/>
        </p:nvSpPr>
        <p:spPr>
          <a:xfrm>
            <a:off x="4376584" y="2413337"/>
            <a:ext cx="60984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dirty="0">
                <a:solidFill>
                  <a:prstClr val="black"/>
                </a:solidFill>
                <a:latin typeface="Twinkl Cursive Looped" panose="02000000000000000000" pitchFamily="2" charset="0"/>
                <a:ea typeface="+mj-ea"/>
                <a:cs typeface="+mj-cs"/>
              </a:rPr>
              <a:t>NOUN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368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45199"/>
            <a:ext cx="10515600" cy="2438232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young women celebrated the opening of their small business selling cakes.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E84685C-1681-336B-0B60-5EAC927B2CFF}"/>
              </a:ext>
            </a:extLst>
          </p:cNvPr>
          <p:cNvSpPr txBox="1">
            <a:spLocks/>
          </p:cNvSpPr>
          <p:nvPr/>
        </p:nvSpPr>
        <p:spPr>
          <a:xfrm>
            <a:off x="8266471" y="2769027"/>
            <a:ext cx="3200400" cy="790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86257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this challenge word?</a:t>
            </a:r>
          </a:p>
        </p:txBody>
      </p:sp>
    </p:spTree>
    <p:extLst>
      <p:ext uri="{BB962C8B-B14F-4D97-AF65-F5344CB8AC3E}">
        <p14:creationId xmlns:p14="http://schemas.microsoft.com/office/powerpoint/2010/main" val="307253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medal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6743699" y="3545341"/>
            <a:ext cx="734787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Trophy Store Gold Winner Medal award, 5 cm, Free Ribbon, Free engraving up  to 45 letters AM1180.01 : Amazon.co.uk: Sports &amp; Outdoors">
            <a:extLst>
              <a:ext uri="{FF2B5EF4-FFF2-40B4-BE49-F238E27FC236}">
                <a16:creationId xmlns:a16="http://schemas.microsoft.com/office/drawing/2014/main" id="{95E425A3-5CD4-4065-963C-8AFD415BB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36" y="387803"/>
            <a:ext cx="18669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47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35937"/>
            <a:ext cx="10515600" cy="2751841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a drug or other preparation for the treatment or prevention of disease.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B5D249-DBF5-F55F-1650-1A220A9A3C52}"/>
              </a:ext>
            </a:extLst>
          </p:cNvPr>
          <p:cNvSpPr txBox="1"/>
          <p:nvPr/>
        </p:nvSpPr>
        <p:spPr>
          <a:xfrm>
            <a:off x="3993126" y="281208"/>
            <a:ext cx="60984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medicine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757A0E-091F-F8E0-63BF-8014AFE05EFB}"/>
              </a:ext>
            </a:extLst>
          </p:cNvPr>
          <p:cNvSpPr txBox="1"/>
          <p:nvPr/>
        </p:nvSpPr>
        <p:spPr>
          <a:xfrm>
            <a:off x="4125861" y="1608092"/>
            <a:ext cx="60984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NOUN</a:t>
            </a:r>
            <a:endParaRPr lang="en-GB" dirty="0"/>
          </a:p>
        </p:txBody>
      </p:sp>
      <p:pic>
        <p:nvPicPr>
          <p:cNvPr id="7" name="Picture 2" descr="Drug Medication Collection Cartoon Realistic Flat Illustration Vector Stock  Vector - Illustration of clinic, painkiller: 168220145">
            <a:extLst>
              <a:ext uri="{FF2B5EF4-FFF2-40B4-BE49-F238E27FC236}">
                <a16:creationId xmlns:a16="http://schemas.microsoft.com/office/drawing/2014/main" id="{FF8FFFE9-78E6-51D4-889B-C40A08F72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03" y="281208"/>
            <a:ext cx="21621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26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Fred had to take medicine twice a day to fight the infection.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9ED034A-CF0B-04D5-7EFE-572538EDCC20}"/>
              </a:ext>
            </a:extLst>
          </p:cNvPr>
          <p:cNvSpPr txBox="1">
            <a:spLocks/>
          </p:cNvSpPr>
          <p:nvPr/>
        </p:nvSpPr>
        <p:spPr>
          <a:xfrm>
            <a:off x="6096000" y="3031075"/>
            <a:ext cx="2826774" cy="790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60146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Nouns ending in -</a:t>
            </a:r>
            <a:r>
              <a:rPr lang="en-GB" dirty="0" err="1">
                <a:latin typeface="Twinkl Cursive Looped" panose="02000000000000000000" pitchFamily="2" charset="0"/>
              </a:rPr>
              <a:t>ation</a:t>
            </a:r>
            <a:endParaRPr lang="en-GB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199903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21135"/>
            <a:ext cx="12064181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-</a:t>
            </a:r>
            <a:r>
              <a:rPr lang="en-GB" dirty="0" err="1">
                <a:latin typeface="Twinkl Cursive Looped" panose="02000000000000000000" pitchFamily="2" charset="0"/>
              </a:rPr>
              <a:t>ation</a:t>
            </a:r>
            <a:r>
              <a:rPr lang="en-GB" dirty="0">
                <a:latin typeface="Twinkl Cursive Looped" panose="02000000000000000000" pitchFamily="2" charset="0"/>
              </a:rPr>
              <a:t>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suffix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from middle English and Old French.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sz="4000" dirty="0">
                <a:latin typeface="Twinkl Cursive Looped" panose="02000000000000000000" pitchFamily="2" charset="0"/>
              </a:rPr>
              <a:t>A suffix is a letter string (group of letters) that appear at the end of a word to change its word class</a:t>
            </a:r>
            <a:endParaRPr lang="en-GB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274267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realisation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6526060" y="3429000"/>
            <a:ext cx="1628384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 descr="Clip Art Openclipart Female Illustration, PNG, 621x799px, Female, Art,  Cartoon, Cheek, Conversation Download Free">
            <a:extLst>
              <a:ext uri="{FF2B5EF4-FFF2-40B4-BE49-F238E27FC236}">
                <a16:creationId xmlns:a16="http://schemas.microsoft.com/office/drawing/2014/main" id="{00DFEAF4-C641-4B89-B4BB-E65CFCA36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63" y="618081"/>
            <a:ext cx="21621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07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personification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6839211" y="3673929"/>
            <a:ext cx="1703540" cy="6804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8" name="Picture 2" descr="Proud onion, vegetables, personification, cartoon png | PNGWing">
            <a:extLst>
              <a:ext uri="{FF2B5EF4-FFF2-40B4-BE49-F238E27FC236}">
                <a16:creationId xmlns:a16="http://schemas.microsoft.com/office/drawing/2014/main" id="{1E946401-3583-4E4C-A2B6-275784974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323850"/>
            <a:ext cx="1154718" cy="244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78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experimentation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2CC6E8-06E9-4F6E-A75B-C2FED721CE28}"/>
              </a:ext>
            </a:extLst>
          </p:cNvPr>
          <p:cNvSpPr/>
          <p:nvPr/>
        </p:nvSpPr>
        <p:spPr>
          <a:xfrm>
            <a:off x="7039627" y="3821650"/>
            <a:ext cx="1691013" cy="6477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2" name="Picture 2" descr="Science experiment cartoon hi-res stock photography and images - Alamy">
            <a:extLst>
              <a:ext uri="{FF2B5EF4-FFF2-40B4-BE49-F238E27FC236}">
                <a16:creationId xmlns:a16="http://schemas.microsoft.com/office/drawing/2014/main" id="{CB22B946-197D-46ED-987A-5D4F5EEFBE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76"/>
          <a:stretch/>
        </p:blipFill>
        <p:spPr bwMode="auto">
          <a:xfrm>
            <a:off x="478012" y="733294"/>
            <a:ext cx="2066925" cy="206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24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Teach and Practise</a:t>
            </a:r>
          </a:p>
        </p:txBody>
      </p:sp>
    </p:spTree>
    <p:extLst>
      <p:ext uri="{BB962C8B-B14F-4D97-AF65-F5344CB8AC3E}">
        <p14:creationId xmlns:p14="http://schemas.microsoft.com/office/powerpoint/2010/main" val="2312313197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Word families –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phone</a:t>
            </a:r>
          </a:p>
        </p:txBody>
      </p:sp>
    </p:spTree>
    <p:extLst>
      <p:ext uri="{BB962C8B-B14F-4D97-AF65-F5344CB8AC3E}">
        <p14:creationId xmlns:p14="http://schemas.microsoft.com/office/powerpoint/2010/main" val="185081335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57457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Pronounce ph as f 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Long vowel ‘o’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From the Greek – sound or voice 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899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meddle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6384473" y="3673929"/>
            <a:ext cx="685798" cy="6804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170" name="Picture 2" descr="Vector Illustration of Four Cartoon Football Players Disagreeing and  Gesturing, Standing on Football Field, Referee Interrupts Stock Vector -  Illustration of caucasian, multicultural: 115587538">
            <a:extLst>
              <a:ext uri="{FF2B5EF4-FFF2-40B4-BE49-F238E27FC236}">
                <a16:creationId xmlns:a16="http://schemas.microsoft.com/office/drawing/2014/main" id="{2EF07661-ACAC-408D-AEC4-62D53360E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20" y="444954"/>
            <a:ext cx="31908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35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phone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DDE2D9-BBEE-4B60-9EA8-8BE166E5866C}"/>
              </a:ext>
            </a:extLst>
          </p:cNvPr>
          <p:cNvSpPr/>
          <p:nvPr/>
        </p:nvSpPr>
        <p:spPr>
          <a:xfrm>
            <a:off x="5071128" y="3723357"/>
            <a:ext cx="2140833" cy="6797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2" descr="Phone Cartoon, PNG, 1200x1200px, 4g Lte, Apple Iphone 6, Apple, Cellular  Network, Communication Device Download Free">
            <a:extLst>
              <a:ext uri="{FF2B5EF4-FFF2-40B4-BE49-F238E27FC236}">
                <a16:creationId xmlns:a16="http://schemas.microsoft.com/office/drawing/2014/main" id="{909A4F8B-1367-ACC9-4FC4-5EE9203CB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95" y="301669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21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phonics</a:t>
            </a:r>
            <a:r>
              <a:rPr lang="en-GB" dirty="0"/>
              <a:t> </a:t>
            </a:r>
            <a:r>
              <a:rPr lang="en-GB" dirty="0">
                <a:solidFill>
                  <a:schemeClr val="bg1"/>
                </a:solidFill>
              </a:rPr>
              <a:t>n</a:t>
            </a:r>
            <a:endParaRPr lang="en-GB" i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ADA5B7-6E68-4607-8157-D542A9E80543}"/>
              </a:ext>
            </a:extLst>
          </p:cNvPr>
          <p:cNvSpPr/>
          <p:nvPr/>
        </p:nvSpPr>
        <p:spPr>
          <a:xfrm>
            <a:off x="4509371" y="3641272"/>
            <a:ext cx="1714448" cy="76220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2" descr="How Playing Phonics Games can Improve your Child's Reading - Busy Things  Blog">
            <a:extLst>
              <a:ext uri="{FF2B5EF4-FFF2-40B4-BE49-F238E27FC236}">
                <a16:creationId xmlns:a16="http://schemas.microsoft.com/office/drawing/2014/main" id="{728913B6-A5CA-EC73-13ED-53EE507AB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82" y="387678"/>
            <a:ext cx="295275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25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microphone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23529B-2619-4C00-BACD-5C5E084218E0}"/>
              </a:ext>
            </a:extLst>
          </p:cNvPr>
          <p:cNvSpPr/>
          <p:nvPr/>
        </p:nvSpPr>
        <p:spPr>
          <a:xfrm>
            <a:off x="5987441" y="3624943"/>
            <a:ext cx="2065178" cy="76116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D5ACA2-E62B-E96A-ADC8-623A636FF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203" y="295956"/>
            <a:ext cx="798069" cy="252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66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24400"/>
            <a:ext cx="12192000" cy="213360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–a </a:t>
            </a:r>
            <a:r>
              <a:rPr lang="en-GB" dirty="0" err="1">
                <a:latin typeface="Twinkl Cursive Looped" panose="02000000000000000000" pitchFamily="2" charset="0"/>
              </a:rPr>
              <a:t>a</a:t>
            </a:r>
            <a:r>
              <a:rPr lang="en-GB" dirty="0">
                <a:latin typeface="Twinkl Cursive Looped" panose="02000000000000000000" pitchFamily="2" charset="0"/>
              </a:rPr>
              <a:t> portable, electronic telephone device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73F41D-2B2E-C97C-71E3-20199483BE1B}"/>
              </a:ext>
            </a:extLst>
          </p:cNvPr>
          <p:cNvSpPr txBox="1"/>
          <p:nvPr/>
        </p:nvSpPr>
        <p:spPr>
          <a:xfrm>
            <a:off x="10744880" y="2804600"/>
            <a:ext cx="880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 </a:t>
            </a:r>
          </a:p>
        </p:txBody>
      </p:sp>
      <p:pic>
        <p:nvPicPr>
          <p:cNvPr id="6146" name="Picture 2" descr="Phone Cartoon, PNG, 1200x1200px, 4g Lte, Apple Iphone 6, Apple, Cellular  Network, Communication Device Download Free">
            <a:extLst>
              <a:ext uri="{FF2B5EF4-FFF2-40B4-BE49-F238E27FC236}">
                <a16:creationId xmlns:a16="http://schemas.microsoft.com/office/drawing/2014/main" id="{A36456EA-D5E6-4E00-8B0A-8FE2C5D30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95" y="301669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8FCBDD-E3D3-A0B7-BC1F-BE10EF65EC7D}"/>
              </a:ext>
            </a:extLst>
          </p:cNvPr>
          <p:cNvSpPr txBox="1"/>
          <p:nvPr/>
        </p:nvSpPr>
        <p:spPr>
          <a:xfrm>
            <a:off x="4465074" y="271569"/>
            <a:ext cx="60984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phone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91ADE3-66DA-D16F-5111-1E7A17CEE143}"/>
              </a:ext>
            </a:extLst>
          </p:cNvPr>
          <p:cNvSpPr txBox="1"/>
          <p:nvPr/>
        </p:nvSpPr>
        <p:spPr>
          <a:xfrm>
            <a:off x="4646422" y="2765206"/>
            <a:ext cx="60984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NOUN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15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05076"/>
            <a:ext cx="10515600" cy="1653436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sz="4900" dirty="0">
                <a:latin typeface="Twinkl Cursive Looped" panose="02000000000000000000" pitchFamily="2" charset="0"/>
              </a:rPr>
              <a:t>Definition - a method of teaching people to read by correlating sounds with symbols in an alphabetic writing system.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C94940-C41F-1172-E30E-B39D0EBBA2B5}"/>
              </a:ext>
            </a:extLst>
          </p:cNvPr>
          <p:cNvSpPr txBox="1"/>
          <p:nvPr/>
        </p:nvSpPr>
        <p:spPr>
          <a:xfrm>
            <a:off x="4525911" y="2967335"/>
            <a:ext cx="25680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Twinkl Cursive Looped" panose="02000000000000000000" pitchFamily="2" charset="0"/>
              </a:rPr>
              <a:t>NOUN</a:t>
            </a:r>
          </a:p>
        </p:txBody>
      </p:sp>
      <p:pic>
        <p:nvPicPr>
          <p:cNvPr id="7170" name="Picture 2" descr="How Playing Phonics Games can Improve your Child's Reading - Busy Things  Blog">
            <a:extLst>
              <a:ext uri="{FF2B5EF4-FFF2-40B4-BE49-F238E27FC236}">
                <a16:creationId xmlns:a16="http://schemas.microsoft.com/office/drawing/2014/main" id="{6973F5B6-0873-408F-816B-E837DC289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66" y="200349"/>
            <a:ext cx="295275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3CA1C8-23F6-A2B8-C368-1C407386FB98}"/>
              </a:ext>
            </a:extLst>
          </p:cNvPr>
          <p:cNvSpPr txBox="1"/>
          <p:nvPr/>
        </p:nvSpPr>
        <p:spPr>
          <a:xfrm>
            <a:off x="4096365" y="387678"/>
            <a:ext cx="60984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phonics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35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37" y="4494273"/>
            <a:ext cx="12044363" cy="2283752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latin typeface="Twinkl Cursive Looped" panose="02000000000000000000" pitchFamily="2" charset="0"/>
              </a:rPr>
              <a:t>Definition - </a:t>
            </a:r>
            <a:r>
              <a:rPr lang="en-GB" sz="4000" dirty="0">
                <a:solidFill>
                  <a:srgbClr val="202124"/>
                </a:solidFill>
                <a:latin typeface="arial" panose="020B0604020202020204" pitchFamily="34" charset="0"/>
              </a:rPr>
              <a:t>an instrument for converting sound waves into electrical energy variations which may then be amplified, transmitted, or recorded.</a:t>
            </a:r>
            <a:endParaRPr lang="en-GB" sz="4000" i="1" dirty="0">
              <a:latin typeface="Twinkl Cursive Looped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C94940-C41F-1172-E30E-B39D0EBBA2B5}"/>
              </a:ext>
            </a:extLst>
          </p:cNvPr>
          <p:cNvSpPr txBox="1"/>
          <p:nvPr/>
        </p:nvSpPr>
        <p:spPr>
          <a:xfrm>
            <a:off x="4655154" y="2453843"/>
            <a:ext cx="28960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Twinkl Cursive Looped" panose="02000000000000000000" pitchFamily="2" charset="0"/>
              </a:rPr>
              <a:t>NOUN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73F41D-2B2E-C97C-71E3-20199483BE1B}"/>
              </a:ext>
            </a:extLst>
          </p:cNvPr>
          <p:cNvSpPr txBox="1"/>
          <p:nvPr/>
        </p:nvSpPr>
        <p:spPr>
          <a:xfrm>
            <a:off x="10663237" y="2196193"/>
            <a:ext cx="880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F988B2-B753-4C79-8BD1-AFFD579D4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203" y="295956"/>
            <a:ext cx="798069" cy="25272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561667-4CB3-5204-D872-71FD2B709EB6}"/>
              </a:ext>
            </a:extLst>
          </p:cNvPr>
          <p:cNvSpPr txBox="1"/>
          <p:nvPr/>
        </p:nvSpPr>
        <p:spPr>
          <a:xfrm>
            <a:off x="3576721" y="387049"/>
            <a:ext cx="61427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microphone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949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1017"/>
            <a:ext cx="10515600" cy="2773875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A few minutes later, the phone rang.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73F41D-2B2E-C97C-71E3-20199483BE1B}"/>
              </a:ext>
            </a:extLst>
          </p:cNvPr>
          <p:cNvSpPr txBox="1"/>
          <p:nvPr/>
        </p:nvSpPr>
        <p:spPr>
          <a:xfrm>
            <a:off x="10744880" y="2804600"/>
            <a:ext cx="880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F73871E-B304-F858-A3C1-762ACDFA1CDD}"/>
              </a:ext>
            </a:extLst>
          </p:cNvPr>
          <p:cNvSpPr txBox="1">
            <a:spLocks/>
          </p:cNvSpPr>
          <p:nvPr/>
        </p:nvSpPr>
        <p:spPr>
          <a:xfrm>
            <a:off x="8797413" y="2462982"/>
            <a:ext cx="2662084" cy="9215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90897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Sally was learning her phonics and could now read some words.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8587C4-84EB-B832-F780-04A0242B9266}"/>
              </a:ext>
            </a:extLst>
          </p:cNvPr>
          <p:cNvSpPr txBox="1">
            <a:spLocks/>
          </p:cNvSpPr>
          <p:nvPr/>
        </p:nvSpPr>
        <p:spPr>
          <a:xfrm>
            <a:off x="8428703" y="3031075"/>
            <a:ext cx="2322871" cy="790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83739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0514"/>
            <a:ext cx="10515600" cy="2837375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 A reporter stood behind him pointing a microphone.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73F41D-2B2E-C97C-71E3-20199483BE1B}"/>
              </a:ext>
            </a:extLst>
          </p:cNvPr>
          <p:cNvSpPr txBox="1"/>
          <p:nvPr/>
        </p:nvSpPr>
        <p:spPr>
          <a:xfrm>
            <a:off x="10663237" y="2196193"/>
            <a:ext cx="880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64C2866-7212-4C57-00AF-F90033A16B1A}"/>
              </a:ext>
            </a:extLst>
          </p:cNvPr>
          <p:cNvSpPr txBox="1">
            <a:spLocks/>
          </p:cNvSpPr>
          <p:nvPr/>
        </p:nvSpPr>
        <p:spPr>
          <a:xfrm>
            <a:off x="5877232" y="2602396"/>
            <a:ext cx="3576483" cy="790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71409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New CHALLENGE words.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145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missed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CBA2DA-E95C-434C-BE81-320E182AE5EF}"/>
              </a:ext>
            </a:extLst>
          </p:cNvPr>
          <p:cNvSpPr/>
          <p:nvPr/>
        </p:nvSpPr>
        <p:spPr>
          <a:xfrm>
            <a:off x="6096000" y="3690259"/>
            <a:ext cx="1104900" cy="6477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194" name="Picture 2" descr="miss clipart - Clip Art Library">
            <a:extLst>
              <a:ext uri="{FF2B5EF4-FFF2-40B4-BE49-F238E27FC236}">
                <a16:creationId xmlns:a16="http://schemas.microsoft.com/office/drawing/2014/main" id="{A8B77248-C534-4C40-9B0B-CAF24C55C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472849"/>
            <a:ext cx="206692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06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321" y="4740547"/>
            <a:ext cx="10515600" cy="1806749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an event or occurrence which leaves an impression on someone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9218" name="Picture 2" descr="Work Experience - how does it benefit ME the employer? | News | Concord  College Alumni Network">
            <a:extLst>
              <a:ext uri="{FF2B5EF4-FFF2-40B4-BE49-F238E27FC236}">
                <a16:creationId xmlns:a16="http://schemas.microsoft.com/office/drawing/2014/main" id="{74FE8689-10D4-4133-9044-A66051958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83" y="594400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B2E097-C03A-5607-B114-DA9C68763AC9}"/>
              </a:ext>
            </a:extLst>
          </p:cNvPr>
          <p:cNvSpPr txBox="1"/>
          <p:nvPr/>
        </p:nvSpPr>
        <p:spPr>
          <a:xfrm>
            <a:off x="4184855" y="310704"/>
            <a:ext cx="60984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experience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18153C-97C5-C7E6-E899-B3F3BBFEDFD2}"/>
              </a:ext>
            </a:extLst>
          </p:cNvPr>
          <p:cNvSpPr txBox="1"/>
          <p:nvPr/>
        </p:nvSpPr>
        <p:spPr>
          <a:xfrm>
            <a:off x="4184855" y="2050480"/>
            <a:ext cx="60984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NOUN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706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755726"/>
            <a:ext cx="10515600" cy="1806749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Weightlessness is an experience astronauts prepare for when going into space.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13B8D84-85B2-6057-BE67-4CC992D48593}"/>
              </a:ext>
            </a:extLst>
          </p:cNvPr>
          <p:cNvSpPr txBox="1">
            <a:spLocks/>
          </p:cNvSpPr>
          <p:nvPr/>
        </p:nvSpPr>
        <p:spPr>
          <a:xfrm>
            <a:off x="7750278" y="2238067"/>
            <a:ext cx="3200400" cy="790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75112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115" y="4287360"/>
            <a:ext cx="10515600" cy="2466975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a sentence worded or expressed so as to elicit information</a:t>
            </a:r>
            <a:endParaRPr lang="en-GB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14E3DF-BE2C-5BCB-3B4E-C5F2CCF4FB08}"/>
              </a:ext>
            </a:extLst>
          </p:cNvPr>
          <p:cNvSpPr txBox="1"/>
          <p:nvPr/>
        </p:nvSpPr>
        <p:spPr>
          <a:xfrm>
            <a:off x="4199603" y="287044"/>
            <a:ext cx="60984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question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E191BD-6989-037A-1487-B3C92A01145F}"/>
              </a:ext>
            </a:extLst>
          </p:cNvPr>
          <p:cNvSpPr txBox="1"/>
          <p:nvPr/>
        </p:nvSpPr>
        <p:spPr>
          <a:xfrm>
            <a:off x="4199603" y="1810538"/>
            <a:ext cx="60984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NOUN</a:t>
            </a:r>
            <a:endParaRPr lang="en-GB" dirty="0"/>
          </a:p>
        </p:txBody>
      </p:sp>
      <p:pic>
        <p:nvPicPr>
          <p:cNvPr id="1026" name="Picture 2" descr="Image result for question clipart">
            <a:extLst>
              <a:ext uri="{FF2B5EF4-FFF2-40B4-BE49-F238E27FC236}">
                <a16:creationId xmlns:a16="http://schemas.microsoft.com/office/drawing/2014/main" id="{74E57AD7-6C02-DA3F-604E-0503E5CB5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47" y="384931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58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02707"/>
            <a:ext cx="10515600" cy="3457183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Fred had an interesting question for the science visitor.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E3F8AF5-F0AA-DCEF-CE28-55EFF6C67698}"/>
              </a:ext>
            </a:extLst>
          </p:cNvPr>
          <p:cNvSpPr txBox="1">
            <a:spLocks/>
          </p:cNvSpPr>
          <p:nvPr/>
        </p:nvSpPr>
        <p:spPr>
          <a:xfrm>
            <a:off x="671052" y="3969315"/>
            <a:ext cx="3200400" cy="790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96178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investigate …</a:t>
            </a:r>
          </a:p>
        </p:txBody>
      </p:sp>
    </p:spTree>
    <p:extLst>
      <p:ext uri="{BB962C8B-B14F-4D97-AF65-F5344CB8AC3E}">
        <p14:creationId xmlns:p14="http://schemas.microsoft.com/office/powerpoint/2010/main" val="98424928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757" y="215901"/>
            <a:ext cx="10711543" cy="5791199"/>
          </a:xfrm>
        </p:spPr>
        <p:txBody>
          <a:bodyPr>
            <a:noAutofit/>
          </a:bodyPr>
          <a:lstStyle/>
          <a:p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Look at this sentence.  </a:t>
            </a: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Change the spellings that are incorrect.</a:t>
            </a: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Explain how each one is wrong and how to remember to get it right next time. </a:t>
            </a: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endParaRPr lang="en-GB" sz="4800" i="0" dirty="0">
              <a:solidFill>
                <a:srgbClr val="333333"/>
              </a:solidFill>
              <a:effectLst/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018260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757" y="215901"/>
            <a:ext cx="10711543" cy="5791199"/>
          </a:xfrm>
        </p:spPr>
        <p:txBody>
          <a:bodyPr>
            <a:noAutofit/>
          </a:bodyPr>
          <a:lstStyle/>
          <a:p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The 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microfone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was faulty in 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realitty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and did not look very 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reallistic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in my 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expereence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.</a:t>
            </a: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endParaRPr lang="en-GB" sz="4800" i="0" dirty="0">
              <a:solidFill>
                <a:srgbClr val="333333"/>
              </a:solidFill>
              <a:effectLst/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434383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757" y="215902"/>
            <a:ext cx="10711543" cy="4835070"/>
          </a:xfrm>
        </p:spPr>
        <p:txBody>
          <a:bodyPr>
            <a:noAutofit/>
          </a:bodyPr>
          <a:lstStyle/>
          <a:p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The </a:t>
            </a:r>
            <a:r>
              <a:rPr lang="en-GB" sz="4800" dirty="0" err="1">
                <a:solidFill>
                  <a:srgbClr val="333333"/>
                </a:solidFill>
                <a:highlight>
                  <a:srgbClr val="FFFF00"/>
                </a:highlight>
                <a:latin typeface="Twinkl Cursive Looped" panose="02000000000000000000" pitchFamily="2" charset="0"/>
              </a:rPr>
              <a:t>microfone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was faulty in 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realitty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and did not look very 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reallistic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in my 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expereence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.</a:t>
            </a: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800" dirty="0">
                <a:solidFill>
                  <a:srgbClr val="333333"/>
                </a:solidFill>
                <a:highlight>
                  <a:srgbClr val="FFFF00"/>
                </a:highlight>
                <a:latin typeface="Twinkl Cursive Looped" panose="02000000000000000000" pitchFamily="2" charset="0"/>
              </a:rPr>
              <a:t>microphone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–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ph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not -f</a:t>
            </a:r>
            <a:endParaRPr lang="en-GB" sz="4800" i="0" dirty="0">
              <a:solidFill>
                <a:srgbClr val="333333"/>
              </a:solidFill>
              <a:effectLst/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011306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757" y="215902"/>
            <a:ext cx="10711543" cy="4835070"/>
          </a:xfrm>
        </p:spPr>
        <p:txBody>
          <a:bodyPr>
            <a:noAutofit/>
          </a:bodyPr>
          <a:lstStyle/>
          <a:p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The 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microfone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was faulty in </a:t>
            </a:r>
            <a:r>
              <a:rPr lang="en-GB" sz="4800" dirty="0" err="1">
                <a:solidFill>
                  <a:srgbClr val="333333"/>
                </a:solidFill>
                <a:highlight>
                  <a:srgbClr val="FFFF00"/>
                </a:highlight>
                <a:latin typeface="Twinkl Cursive Looped" panose="02000000000000000000" pitchFamily="2" charset="0"/>
              </a:rPr>
              <a:t>realitty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and did not look very 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reallistic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in my 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expereence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.</a:t>
            </a: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800" dirty="0">
                <a:solidFill>
                  <a:srgbClr val="333333"/>
                </a:solidFill>
                <a:highlight>
                  <a:srgbClr val="FFFF00"/>
                </a:highlight>
                <a:latin typeface="Twinkl Cursive Looped" panose="02000000000000000000" pitchFamily="2" charset="0"/>
              </a:rPr>
              <a:t>reality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–ty not 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tty</a:t>
            </a:r>
            <a:endParaRPr lang="en-GB" sz="4800" i="0" dirty="0">
              <a:solidFill>
                <a:srgbClr val="333333"/>
              </a:solidFill>
              <a:effectLst/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988154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757" y="215902"/>
            <a:ext cx="10711543" cy="4835070"/>
          </a:xfrm>
        </p:spPr>
        <p:txBody>
          <a:bodyPr>
            <a:noAutofit/>
          </a:bodyPr>
          <a:lstStyle/>
          <a:p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The 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microfone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was faulty in 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realitty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and did not look very </a:t>
            </a:r>
            <a:r>
              <a:rPr lang="en-GB" sz="4800" dirty="0" err="1">
                <a:solidFill>
                  <a:srgbClr val="333333"/>
                </a:solidFill>
                <a:highlight>
                  <a:srgbClr val="FFFF00"/>
                </a:highlight>
                <a:latin typeface="Twinkl Cursive Looped" panose="02000000000000000000" pitchFamily="2" charset="0"/>
              </a:rPr>
              <a:t>reallistic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in my 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expereence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.</a:t>
            </a: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800" dirty="0">
                <a:solidFill>
                  <a:srgbClr val="333333"/>
                </a:solidFill>
                <a:highlight>
                  <a:srgbClr val="FFFF00"/>
                </a:highlight>
                <a:latin typeface="Twinkl Cursive Looped" panose="02000000000000000000" pitchFamily="2" charset="0"/>
              </a:rPr>
              <a:t>realistic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–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listic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not 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llistic</a:t>
            </a:r>
            <a:endParaRPr lang="en-GB" sz="4800" i="0" dirty="0">
              <a:solidFill>
                <a:srgbClr val="333333"/>
              </a:solidFill>
              <a:effectLst/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857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mist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2CC6E8-06E9-4F6E-A75B-C2FED721CE28}"/>
              </a:ext>
            </a:extLst>
          </p:cNvPr>
          <p:cNvSpPr/>
          <p:nvPr/>
        </p:nvSpPr>
        <p:spPr>
          <a:xfrm>
            <a:off x="6498774" y="3821650"/>
            <a:ext cx="571497" cy="6477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218" name="Picture 2" descr="11,150 Mountains In Mist Illustrations &amp; Clip Art - iStock">
            <a:extLst>
              <a:ext uri="{FF2B5EF4-FFF2-40B4-BE49-F238E27FC236}">
                <a16:creationId xmlns:a16="http://schemas.microsoft.com/office/drawing/2014/main" id="{DC853617-4BEA-4136-B3FF-AA5ED5303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541564"/>
            <a:ext cx="2562225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32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757" y="215902"/>
            <a:ext cx="10711543" cy="4835070"/>
          </a:xfrm>
        </p:spPr>
        <p:txBody>
          <a:bodyPr>
            <a:noAutofit/>
          </a:bodyPr>
          <a:lstStyle/>
          <a:p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The 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microfone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was faulty in 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realitty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and did not look very 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reallistic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in my </a:t>
            </a:r>
            <a:r>
              <a:rPr lang="en-GB" sz="4800" dirty="0" err="1">
                <a:solidFill>
                  <a:srgbClr val="333333"/>
                </a:solidFill>
                <a:highlight>
                  <a:srgbClr val="FFFF00"/>
                </a:highlight>
                <a:latin typeface="Twinkl Cursive Looped" panose="02000000000000000000" pitchFamily="2" charset="0"/>
              </a:rPr>
              <a:t>expereence</a:t>
            </a:r>
            <a:r>
              <a:rPr lang="en-GB" sz="4800" dirty="0">
                <a:solidFill>
                  <a:srgbClr val="333333"/>
                </a:solidFill>
                <a:highlight>
                  <a:srgbClr val="FFFF00"/>
                </a:highlight>
                <a:latin typeface="Twinkl Cursive Looped" panose="02000000000000000000" pitchFamily="2" charset="0"/>
              </a:rPr>
              <a:t>.</a:t>
            </a: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800" dirty="0">
                <a:solidFill>
                  <a:srgbClr val="333333"/>
                </a:solidFill>
                <a:highlight>
                  <a:srgbClr val="FFFF00"/>
                </a:highlight>
                <a:latin typeface="Twinkl Cursive Looped" panose="02000000000000000000" pitchFamily="2" charset="0"/>
              </a:rPr>
              <a:t>experience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–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ience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not -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eence</a:t>
            </a:r>
            <a:endParaRPr lang="en-GB" sz="4800" i="0" dirty="0">
              <a:solidFill>
                <a:srgbClr val="333333"/>
              </a:solidFill>
              <a:effectLst/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530611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FB8773-AD3E-2543-510F-CEE32E75C793}"/>
              </a:ext>
            </a:extLst>
          </p:cNvPr>
          <p:cNvSpPr txBox="1"/>
          <p:nvPr/>
        </p:nvSpPr>
        <p:spPr>
          <a:xfrm>
            <a:off x="1469571" y="1518558"/>
            <a:ext cx="90460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Twinkl Cursive Looped" panose="02000000000000000000" pitchFamily="2" charset="0"/>
              </a:rPr>
              <a:t>Year 5  - Autumn 1</a:t>
            </a:r>
          </a:p>
          <a:p>
            <a:r>
              <a:rPr lang="en-GB" sz="7200" dirty="0">
                <a:latin typeface="Twinkl Cursive Looped" panose="02000000000000000000" pitchFamily="2" charset="0"/>
              </a:rPr>
              <a:t>Week 6 - Friday</a:t>
            </a:r>
          </a:p>
          <a:p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1114376992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C18153-AF1B-4C11-AEFB-23744FBD8E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35" t="21224" r="33615" b="8832"/>
          <a:stretch/>
        </p:blipFill>
        <p:spPr>
          <a:xfrm>
            <a:off x="1519880" y="146332"/>
            <a:ext cx="8291384" cy="656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933789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this challenge word?</a:t>
            </a:r>
          </a:p>
        </p:txBody>
      </p:sp>
    </p:spTree>
    <p:extLst>
      <p:ext uri="{BB962C8B-B14F-4D97-AF65-F5344CB8AC3E}">
        <p14:creationId xmlns:p14="http://schemas.microsoft.com/office/powerpoint/2010/main" val="1058977496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85511"/>
            <a:ext cx="10515600" cy="2438232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existing in or derived from nature; not made or caused by humankind.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BCD4A5-6B8E-01B0-E9F0-F488DC614B80}"/>
              </a:ext>
            </a:extLst>
          </p:cNvPr>
          <p:cNvSpPr txBox="1"/>
          <p:nvPr/>
        </p:nvSpPr>
        <p:spPr>
          <a:xfrm>
            <a:off x="4426857" y="323280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natural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F43769-153D-CE51-4EB0-0F368BEB7EBB}"/>
              </a:ext>
            </a:extLst>
          </p:cNvPr>
          <p:cNvSpPr txBox="1"/>
          <p:nvPr/>
        </p:nvSpPr>
        <p:spPr>
          <a:xfrm>
            <a:off x="3817257" y="1818166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ADJECTIVE</a:t>
            </a:r>
            <a:endParaRPr lang="en-GB" dirty="0"/>
          </a:p>
        </p:txBody>
      </p:sp>
      <p:pic>
        <p:nvPicPr>
          <p:cNvPr id="7" name="Picture 4" descr="Natural disasters cartoon icons set Royalty Free Vector">
            <a:extLst>
              <a:ext uri="{FF2B5EF4-FFF2-40B4-BE49-F238E27FC236}">
                <a16:creationId xmlns:a16="http://schemas.microsoft.com/office/drawing/2014/main" id="{DFAADBC9-4E03-7BA8-4538-F6766239F9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68"/>
          <a:stretch/>
        </p:blipFill>
        <p:spPr bwMode="auto">
          <a:xfrm>
            <a:off x="271916" y="134257"/>
            <a:ext cx="2276475" cy="181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29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90768"/>
            <a:ext cx="10515600" cy="2438232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Sharks have no natural enemies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93A1247-CB5E-96F9-CAA4-1018855C36C8}"/>
              </a:ext>
            </a:extLst>
          </p:cNvPr>
          <p:cNvSpPr txBox="1">
            <a:spLocks/>
          </p:cNvSpPr>
          <p:nvPr/>
        </p:nvSpPr>
        <p:spPr>
          <a:xfrm>
            <a:off x="5863770" y="2638425"/>
            <a:ext cx="2362201" cy="790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22349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this challenge word?</a:t>
            </a:r>
          </a:p>
        </p:txBody>
      </p:sp>
    </p:spTree>
    <p:extLst>
      <p:ext uri="{BB962C8B-B14F-4D97-AF65-F5344CB8AC3E}">
        <p14:creationId xmlns:p14="http://schemas.microsoft.com/office/powerpoint/2010/main" val="4088489073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65" y="4462805"/>
            <a:ext cx="10515600" cy="2257817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(especially of a child) badly behaved; disobedient.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206AD6-D563-8927-418D-A75FA075DBCD}"/>
              </a:ext>
            </a:extLst>
          </p:cNvPr>
          <p:cNvSpPr txBox="1"/>
          <p:nvPr/>
        </p:nvSpPr>
        <p:spPr>
          <a:xfrm>
            <a:off x="4310743" y="312226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naughty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E56E89-4FD4-F770-8304-6D4D2FB674E4}"/>
              </a:ext>
            </a:extLst>
          </p:cNvPr>
          <p:cNvSpPr txBox="1"/>
          <p:nvPr/>
        </p:nvSpPr>
        <p:spPr>
          <a:xfrm>
            <a:off x="3846285" y="1983858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ADJECTIVE</a:t>
            </a:r>
            <a:endParaRPr lang="en-GB" dirty="0"/>
          </a:p>
        </p:txBody>
      </p:sp>
      <p:pic>
        <p:nvPicPr>
          <p:cNvPr id="1026" name="Picture 2" descr="Image result for naughty puppy clipart">
            <a:extLst>
              <a:ext uri="{FF2B5EF4-FFF2-40B4-BE49-F238E27FC236}">
                <a16:creationId xmlns:a16="http://schemas.microsoft.com/office/drawing/2014/main" id="{E872B77F-97E1-619A-389C-69ABFB712A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9" r="819" b="11587"/>
          <a:stretch/>
        </p:blipFill>
        <p:spPr bwMode="auto">
          <a:xfrm>
            <a:off x="144688" y="234969"/>
            <a:ext cx="2685597" cy="174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859874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You've been a really naughty puppy.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0A6CA62-1A4F-94AC-2293-8297F62D1D6D}"/>
              </a:ext>
            </a:extLst>
          </p:cNvPr>
          <p:cNvSpPr txBox="1">
            <a:spLocks/>
          </p:cNvSpPr>
          <p:nvPr/>
        </p:nvSpPr>
        <p:spPr>
          <a:xfrm>
            <a:off x="7870371" y="3031075"/>
            <a:ext cx="3200400" cy="790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69235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Plural and possessive apostrophes</a:t>
            </a:r>
          </a:p>
        </p:txBody>
      </p:sp>
    </p:spTree>
    <p:extLst>
      <p:ext uri="{BB962C8B-B14F-4D97-AF65-F5344CB8AC3E}">
        <p14:creationId xmlns:p14="http://schemas.microsoft.com/office/powerpoint/2010/main" val="534445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Teach and Practise</a:t>
            </a:r>
          </a:p>
        </p:txBody>
      </p:sp>
    </p:spTree>
    <p:extLst>
      <p:ext uri="{BB962C8B-B14F-4D97-AF65-F5344CB8AC3E}">
        <p14:creationId xmlns:p14="http://schemas.microsoft.com/office/powerpoint/2010/main" val="3148969883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40481"/>
            <a:ext cx="10515600" cy="2501109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a punctuation mark (‘)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used to indicate either possession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or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omission of letters or figures</a:t>
            </a:r>
          </a:p>
        </p:txBody>
      </p:sp>
    </p:spTree>
    <p:extLst>
      <p:ext uri="{BB962C8B-B14F-4D97-AF65-F5344CB8AC3E}">
        <p14:creationId xmlns:p14="http://schemas.microsoft.com/office/powerpoint/2010/main" val="458788781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baby’s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6919414" y="3429000"/>
            <a:ext cx="709685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10BD30-4497-4ECF-BF35-9D25FE8EEB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64"/>
          <a:stretch/>
        </p:blipFill>
        <p:spPr>
          <a:xfrm>
            <a:off x="726033" y="573703"/>
            <a:ext cx="1973624" cy="21621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F4A2A5-A71A-42C3-A455-311095E0534A}"/>
              </a:ext>
            </a:extLst>
          </p:cNvPr>
          <p:cNvSpPr txBox="1"/>
          <p:nvPr/>
        </p:nvSpPr>
        <p:spPr>
          <a:xfrm>
            <a:off x="928048" y="3152633"/>
            <a:ext cx="1473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baby’s toy car</a:t>
            </a:r>
          </a:p>
        </p:txBody>
      </p:sp>
    </p:spTree>
    <p:extLst>
      <p:ext uri="{BB962C8B-B14F-4D97-AF65-F5344CB8AC3E}">
        <p14:creationId xmlns:p14="http://schemas.microsoft.com/office/powerpoint/2010/main" val="254195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</p:bld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children’s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7165075" y="3673929"/>
            <a:ext cx="696035" cy="6804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808B7F-AEF0-4114-ACB3-E5D10CAD7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90" y="479804"/>
            <a:ext cx="2419350" cy="18859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C08B42-3B09-462E-8DB1-9F5A3978DFEA}"/>
              </a:ext>
            </a:extLst>
          </p:cNvPr>
          <p:cNvSpPr txBox="1"/>
          <p:nvPr/>
        </p:nvSpPr>
        <p:spPr>
          <a:xfrm>
            <a:off x="600501" y="2729552"/>
            <a:ext cx="1978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children’s toys</a:t>
            </a:r>
          </a:p>
        </p:txBody>
      </p:sp>
    </p:spTree>
    <p:extLst>
      <p:ext uri="{BB962C8B-B14F-4D97-AF65-F5344CB8AC3E}">
        <p14:creationId xmlns:p14="http://schemas.microsoft.com/office/powerpoint/2010/main" val="403134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</p:bld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don’t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2CC6E8-06E9-4F6E-A75B-C2FED721CE28}"/>
              </a:ext>
            </a:extLst>
          </p:cNvPr>
          <p:cNvSpPr/>
          <p:nvPr/>
        </p:nvSpPr>
        <p:spPr>
          <a:xfrm>
            <a:off x="6523630" y="3657600"/>
            <a:ext cx="627797" cy="81183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 descr="Image result for don't clipart">
            <a:extLst>
              <a:ext uri="{FF2B5EF4-FFF2-40B4-BE49-F238E27FC236}">
                <a16:creationId xmlns:a16="http://schemas.microsoft.com/office/drawing/2014/main" id="{80D228A4-1D99-19E4-C10B-1CBDBBF68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46" y="434522"/>
            <a:ext cx="248602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23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Teach and Practise</a:t>
            </a:r>
          </a:p>
        </p:txBody>
      </p:sp>
    </p:spTree>
    <p:extLst>
      <p:ext uri="{BB962C8B-B14F-4D97-AF65-F5344CB8AC3E}">
        <p14:creationId xmlns:p14="http://schemas.microsoft.com/office/powerpoint/2010/main" val="1239378631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Word families – solve and sign</a:t>
            </a:r>
          </a:p>
        </p:txBody>
      </p:sp>
    </p:spTree>
    <p:extLst>
      <p:ext uri="{BB962C8B-B14F-4D97-AF65-F5344CB8AC3E}">
        <p14:creationId xmlns:p14="http://schemas.microsoft.com/office/powerpoint/2010/main" val="4129075080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solve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Latin - loosen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sign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Latin – mark or token</a:t>
            </a:r>
          </a:p>
        </p:txBody>
      </p:sp>
    </p:spTree>
    <p:extLst>
      <p:ext uri="{BB962C8B-B14F-4D97-AF65-F5344CB8AC3E}">
        <p14:creationId xmlns:p14="http://schemas.microsoft.com/office/powerpoint/2010/main" val="2122337877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solve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23529B-2619-4C00-BACD-5C5E084218E0}"/>
              </a:ext>
            </a:extLst>
          </p:cNvPr>
          <p:cNvSpPr/>
          <p:nvPr/>
        </p:nvSpPr>
        <p:spPr>
          <a:xfrm>
            <a:off x="5219700" y="3624943"/>
            <a:ext cx="1790699" cy="76116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057B13-912F-DCA9-0D07-7F822B0E0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07" y="81029"/>
            <a:ext cx="280035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3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solution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DDE2D9-BBEE-4B60-9EA8-8BE166E5866C}"/>
              </a:ext>
            </a:extLst>
          </p:cNvPr>
          <p:cNvSpPr/>
          <p:nvPr/>
        </p:nvSpPr>
        <p:spPr>
          <a:xfrm>
            <a:off x="4844956" y="3723357"/>
            <a:ext cx="960758" cy="6797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666552-5F40-1ACD-674F-B0C702E8EA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818"/>
          <a:stretch/>
        </p:blipFill>
        <p:spPr>
          <a:xfrm>
            <a:off x="354012" y="695819"/>
            <a:ext cx="2466975" cy="14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33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 err="1">
                <a:latin typeface="Twinkl Cursive Looped" panose="02000000000000000000" pitchFamily="2" charset="0"/>
              </a:rPr>
              <a:t>soluble</a:t>
            </a:r>
            <a:r>
              <a:rPr lang="en-GB" dirty="0" err="1">
                <a:solidFill>
                  <a:schemeClr val="bg1"/>
                </a:solidFill>
              </a:rPr>
              <a:t>n</a:t>
            </a:r>
            <a:endParaRPr lang="en-GB" i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ADA5B7-6E68-4607-8157-D542A9E80543}"/>
              </a:ext>
            </a:extLst>
          </p:cNvPr>
          <p:cNvSpPr/>
          <p:nvPr/>
        </p:nvSpPr>
        <p:spPr>
          <a:xfrm>
            <a:off x="4788771" y="3628572"/>
            <a:ext cx="889348" cy="76220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4" descr="Which materials dissolve in water? - BBC Bitesize">
            <a:extLst>
              <a:ext uri="{FF2B5EF4-FFF2-40B4-BE49-F238E27FC236}">
                <a16:creationId xmlns:a16="http://schemas.microsoft.com/office/drawing/2014/main" id="{6CB4A51C-F883-0CC5-4A2E-B4A1AD8CF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301953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59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Letter string -</a:t>
            </a:r>
            <a:r>
              <a:rPr lang="en-GB" dirty="0" err="1">
                <a:latin typeface="Twinkl Cursive Looped" panose="02000000000000000000" pitchFamily="2" charset="0"/>
              </a:rPr>
              <a:t>ough</a:t>
            </a:r>
            <a:endParaRPr lang="en-GB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751367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48525"/>
            <a:ext cx="10515600" cy="222143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a means of solving a problem or dealing with a difficult situation.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73F41D-2B2E-C97C-71E3-20199483BE1B}"/>
              </a:ext>
            </a:extLst>
          </p:cNvPr>
          <p:cNvSpPr txBox="1"/>
          <p:nvPr/>
        </p:nvSpPr>
        <p:spPr>
          <a:xfrm>
            <a:off x="10744880" y="2804600"/>
            <a:ext cx="880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57BF62-2FCB-4ED7-A743-5B24D67E93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90" r="17273" b="15122"/>
          <a:stretch/>
        </p:blipFill>
        <p:spPr>
          <a:xfrm>
            <a:off x="566057" y="332962"/>
            <a:ext cx="1698171" cy="15684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CD91A6-72D9-D98F-38FD-AAB8E60D5C8D}"/>
              </a:ext>
            </a:extLst>
          </p:cNvPr>
          <p:cNvSpPr txBox="1"/>
          <p:nvPr/>
        </p:nvSpPr>
        <p:spPr>
          <a:xfrm>
            <a:off x="4412343" y="464361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solution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100D97-C357-8340-9306-279E0B685EB3}"/>
              </a:ext>
            </a:extLst>
          </p:cNvPr>
          <p:cNvSpPr txBox="1"/>
          <p:nvPr/>
        </p:nvSpPr>
        <p:spPr>
          <a:xfrm>
            <a:off x="4412343" y="1938954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NOUN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864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</p:bld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138803"/>
            <a:ext cx="12192000" cy="1719197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find an answer to, explanation for, or means of effectively dealing with (a problem or mystery).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73F41D-2B2E-C97C-71E3-20199483BE1B}"/>
              </a:ext>
            </a:extLst>
          </p:cNvPr>
          <p:cNvSpPr txBox="1"/>
          <p:nvPr/>
        </p:nvSpPr>
        <p:spPr>
          <a:xfrm>
            <a:off x="10663237" y="2196193"/>
            <a:ext cx="880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3C900D-9A69-4E24-8070-221ACC052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5" y="454232"/>
            <a:ext cx="2800350" cy="16287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57B6F1-AA46-499D-E75E-55609040B70D}"/>
              </a:ext>
            </a:extLst>
          </p:cNvPr>
          <p:cNvSpPr txBox="1"/>
          <p:nvPr/>
        </p:nvSpPr>
        <p:spPr>
          <a:xfrm>
            <a:off x="4702629" y="240962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solve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CF26FA-2CA6-176C-FFC3-7CAE4C3D3D06}"/>
              </a:ext>
            </a:extLst>
          </p:cNvPr>
          <p:cNvSpPr txBox="1"/>
          <p:nvPr/>
        </p:nvSpPr>
        <p:spPr>
          <a:xfrm>
            <a:off x="4702629" y="1873027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dirty="0">
                <a:solidFill>
                  <a:prstClr val="black"/>
                </a:solidFill>
                <a:latin typeface="Twinkl Cursive Looped" panose="02000000000000000000" pitchFamily="2" charset="0"/>
                <a:ea typeface="+mj-ea"/>
                <a:cs typeface="+mj-cs"/>
              </a:rPr>
              <a:t>VERB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521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</p:bld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87225"/>
            <a:ext cx="12192000" cy="3370775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(of a substance) able to be dissolved, especially in water.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(of a problem) able to be solved.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7172" name="Picture 4" descr="Which materials dissolve in water? - BBC Bitesize">
            <a:extLst>
              <a:ext uri="{FF2B5EF4-FFF2-40B4-BE49-F238E27FC236}">
                <a16:creationId xmlns:a16="http://schemas.microsoft.com/office/drawing/2014/main" id="{259BE9DD-4C85-4740-902B-6C8CD8EF6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301953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1D2878-7783-19D6-C4AF-1814244428C2}"/>
              </a:ext>
            </a:extLst>
          </p:cNvPr>
          <p:cNvSpPr txBox="1"/>
          <p:nvPr/>
        </p:nvSpPr>
        <p:spPr>
          <a:xfrm>
            <a:off x="4441372" y="301953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dirty="0">
                <a:solidFill>
                  <a:prstClr val="black"/>
                </a:solidFill>
                <a:latin typeface="Twinkl Cursive Looped" panose="02000000000000000000" pitchFamily="2" charset="0"/>
                <a:ea typeface="+mj-ea"/>
                <a:cs typeface="+mj-cs"/>
              </a:rPr>
              <a:t>s</a:t>
            </a: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oluble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78489B-B784-622F-0226-5DE5BF981753}"/>
              </a:ext>
            </a:extLst>
          </p:cNvPr>
          <p:cNvSpPr txBox="1"/>
          <p:nvPr/>
        </p:nvSpPr>
        <p:spPr>
          <a:xfrm>
            <a:off x="3976914" y="1480624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ADJECTIVE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108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81" y="2243364"/>
            <a:ext cx="10515600" cy="1719197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We worked as a team to solve the mystery.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73F41D-2B2E-C97C-71E3-20199483BE1B}"/>
              </a:ext>
            </a:extLst>
          </p:cNvPr>
          <p:cNvSpPr txBox="1"/>
          <p:nvPr/>
        </p:nvSpPr>
        <p:spPr>
          <a:xfrm>
            <a:off x="10663237" y="2196193"/>
            <a:ext cx="880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22636A4-AA57-4452-6BC7-838BD678AAE3}"/>
              </a:ext>
            </a:extLst>
          </p:cNvPr>
          <p:cNvSpPr txBox="1">
            <a:spLocks/>
          </p:cNvSpPr>
          <p:nvPr/>
        </p:nvSpPr>
        <p:spPr>
          <a:xfrm>
            <a:off x="8244114" y="2312387"/>
            <a:ext cx="1889124" cy="790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55685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662" y="961738"/>
            <a:ext cx="10515600" cy="2824675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Finally, we have found a solution to this problem.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73F41D-2B2E-C97C-71E3-20199483BE1B}"/>
              </a:ext>
            </a:extLst>
          </p:cNvPr>
          <p:cNvSpPr txBox="1"/>
          <p:nvPr/>
        </p:nvSpPr>
        <p:spPr>
          <a:xfrm>
            <a:off x="10744880" y="2804600"/>
            <a:ext cx="880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03E3B1B-7664-1CAA-DDCC-361261CE7E9F}"/>
              </a:ext>
            </a:extLst>
          </p:cNvPr>
          <p:cNvSpPr txBox="1">
            <a:spLocks/>
          </p:cNvSpPr>
          <p:nvPr/>
        </p:nvSpPr>
        <p:spPr>
          <a:xfrm>
            <a:off x="9013371" y="2211390"/>
            <a:ext cx="2611891" cy="790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83860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6881"/>
            <a:ext cx="10515600" cy="3370775"/>
          </a:xfrm>
        </p:spPr>
        <p:txBody>
          <a:bodyPr>
            <a:normAutofit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Her experiment showed that salt is soluble in water.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4BE20B2-5C5A-9E3C-39E6-62D45DAAE2A3}"/>
              </a:ext>
            </a:extLst>
          </p:cNvPr>
          <p:cNvSpPr txBox="1">
            <a:spLocks/>
          </p:cNvSpPr>
          <p:nvPr/>
        </p:nvSpPr>
        <p:spPr>
          <a:xfrm>
            <a:off x="4383313" y="3607251"/>
            <a:ext cx="2608943" cy="8704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40971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New CHALLENGE words.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158181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79776"/>
            <a:ext cx="10515600" cy="1806749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cease to be visible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26BBB4-33ED-4244-8DB3-265BB62BCD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414"/>
          <a:stretch/>
        </p:blipFill>
        <p:spPr>
          <a:xfrm>
            <a:off x="309108" y="371475"/>
            <a:ext cx="2828925" cy="15153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06CE06-7C4C-9423-4BA5-DA9E30B98492}"/>
              </a:ext>
            </a:extLst>
          </p:cNvPr>
          <p:cNvSpPr txBox="1"/>
          <p:nvPr/>
        </p:nvSpPr>
        <p:spPr>
          <a:xfrm>
            <a:off x="3889828" y="371475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disappear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D61B45-B07D-9396-205D-999CD5D54E63}"/>
              </a:ext>
            </a:extLst>
          </p:cNvPr>
          <p:cNvSpPr txBox="1"/>
          <p:nvPr/>
        </p:nvSpPr>
        <p:spPr>
          <a:xfrm>
            <a:off x="4644571" y="3164394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dirty="0">
                <a:solidFill>
                  <a:prstClr val="black"/>
                </a:solidFill>
                <a:latin typeface="Twinkl Cursive Looped" panose="02000000000000000000" pitchFamily="2" charset="0"/>
                <a:ea typeface="+mj-ea"/>
                <a:cs typeface="+mj-cs"/>
              </a:rPr>
              <a:t>VERB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490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755726"/>
            <a:ext cx="10515600" cy="1806749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small mouse ran to disappear from the cat.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41E04E8-6060-87B7-9E4E-326EFC3F9C55}"/>
              </a:ext>
            </a:extLst>
          </p:cNvPr>
          <p:cNvSpPr txBox="1">
            <a:spLocks/>
          </p:cNvSpPr>
          <p:nvPr/>
        </p:nvSpPr>
        <p:spPr>
          <a:xfrm>
            <a:off x="8159750" y="3033712"/>
            <a:ext cx="3200400" cy="790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12917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0800" y="4148198"/>
            <a:ext cx="12090400" cy="2380342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Definition -of great significance or value</a:t>
            </a:r>
            <a:endParaRPr lang="en-GB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AE8DC0-F23D-4412-A815-DB874DC139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762"/>
          <a:stretch/>
        </p:blipFill>
        <p:spPr>
          <a:xfrm>
            <a:off x="452664" y="390071"/>
            <a:ext cx="2400300" cy="16999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C652C7-5B6A-9DFE-3DCA-0681DEEB3A7D}"/>
              </a:ext>
            </a:extLst>
          </p:cNvPr>
          <p:cNvSpPr txBox="1"/>
          <p:nvPr/>
        </p:nvSpPr>
        <p:spPr>
          <a:xfrm>
            <a:off x="4281715" y="329460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important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FFAB53-B790-5666-CC12-BF86768A5389}"/>
              </a:ext>
            </a:extLst>
          </p:cNvPr>
          <p:cNvSpPr txBox="1"/>
          <p:nvPr/>
        </p:nvSpPr>
        <p:spPr>
          <a:xfrm>
            <a:off x="4415064" y="2387768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dirty="0">
                <a:solidFill>
                  <a:prstClr val="black"/>
                </a:solidFill>
                <a:latin typeface="Twinkl Cursive Looped" panose="02000000000000000000" pitchFamily="2" charset="0"/>
                <a:ea typeface="+mj-ea"/>
                <a:cs typeface="+mj-cs"/>
              </a:rPr>
              <a:t>ADJECTIVE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887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-</a:t>
            </a:r>
            <a:r>
              <a:rPr lang="en-GB" dirty="0" err="1">
                <a:latin typeface="Twinkl Cursive Looped" panose="02000000000000000000" pitchFamily="2" charset="0"/>
              </a:rPr>
              <a:t>ough</a:t>
            </a:r>
            <a:endParaRPr lang="en-GB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338362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97001"/>
            <a:ext cx="10515600" cy="370840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Sally had a very important meeting to attend at 10 o’clock.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BAB3470-68E0-ACED-6BC7-4BA34EC71F3D}"/>
              </a:ext>
            </a:extLst>
          </p:cNvPr>
          <p:cNvSpPr txBox="1">
            <a:spLocks/>
          </p:cNvSpPr>
          <p:nvPr/>
        </p:nvSpPr>
        <p:spPr>
          <a:xfrm>
            <a:off x="7304313" y="2656114"/>
            <a:ext cx="3436257" cy="772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78592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investigate …</a:t>
            </a:r>
          </a:p>
        </p:txBody>
      </p:sp>
    </p:spTree>
    <p:extLst>
      <p:ext uri="{BB962C8B-B14F-4D97-AF65-F5344CB8AC3E}">
        <p14:creationId xmlns:p14="http://schemas.microsoft.com/office/powerpoint/2010/main" val="1304861550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757" y="740229"/>
            <a:ext cx="10711543" cy="5849257"/>
          </a:xfrm>
        </p:spPr>
        <p:txBody>
          <a:bodyPr>
            <a:noAutofit/>
          </a:bodyPr>
          <a:lstStyle/>
          <a:p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Look at this sentence.  </a:t>
            </a: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Change the spellings that are incorrect.</a:t>
            </a: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Explain how each one is wrong and how to remember to get it right next time. </a:t>
            </a: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endParaRPr lang="en-GB" sz="4800" i="0" dirty="0">
              <a:solidFill>
                <a:srgbClr val="333333"/>
              </a:solidFill>
              <a:effectLst/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044759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757" y="740229"/>
            <a:ext cx="10711543" cy="5849257"/>
          </a:xfrm>
        </p:spPr>
        <p:txBody>
          <a:bodyPr>
            <a:noAutofit/>
          </a:bodyPr>
          <a:lstStyle/>
          <a:p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The 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sollution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dissapeared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when it 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disolved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which was 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inportant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to the rules of substances being 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solubble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.</a:t>
            </a: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endParaRPr lang="en-GB" sz="4800" i="0" dirty="0">
              <a:solidFill>
                <a:srgbClr val="333333"/>
              </a:solidFill>
              <a:effectLst/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211673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757" y="740229"/>
            <a:ext cx="10711543" cy="4093028"/>
          </a:xfrm>
        </p:spPr>
        <p:txBody>
          <a:bodyPr>
            <a:noAutofit/>
          </a:bodyPr>
          <a:lstStyle/>
          <a:p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The </a:t>
            </a:r>
            <a:r>
              <a:rPr lang="en-GB" sz="4800" dirty="0" err="1">
                <a:solidFill>
                  <a:srgbClr val="333333"/>
                </a:solidFill>
                <a:highlight>
                  <a:srgbClr val="FFFF00"/>
                </a:highlight>
                <a:latin typeface="Twinkl Cursive Looped" panose="02000000000000000000" pitchFamily="2" charset="0"/>
              </a:rPr>
              <a:t>sollution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dissapeared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when it 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disolved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which was 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inportant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to the rules of substances being 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solubble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.</a:t>
            </a: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800" dirty="0">
                <a:solidFill>
                  <a:srgbClr val="333333"/>
                </a:solidFill>
                <a:highlight>
                  <a:srgbClr val="FFFF00"/>
                </a:highlight>
                <a:latin typeface="Twinkl Cursive Looped" panose="02000000000000000000" pitchFamily="2" charset="0"/>
              </a:rPr>
              <a:t>solution 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–l not -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ll</a:t>
            </a:r>
            <a:endParaRPr lang="en-GB" sz="4800" i="0" dirty="0">
              <a:solidFill>
                <a:srgbClr val="333333"/>
              </a:solidFill>
              <a:effectLst/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241394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757" y="740229"/>
            <a:ext cx="10711543" cy="4093028"/>
          </a:xfrm>
        </p:spPr>
        <p:txBody>
          <a:bodyPr>
            <a:noAutofit/>
          </a:bodyPr>
          <a:lstStyle/>
          <a:p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The 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sollution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</a:t>
            </a:r>
            <a:r>
              <a:rPr lang="en-GB" sz="4800" dirty="0" err="1">
                <a:solidFill>
                  <a:srgbClr val="333333"/>
                </a:solidFill>
                <a:highlight>
                  <a:srgbClr val="FFFF00"/>
                </a:highlight>
                <a:latin typeface="Twinkl Cursive Looped" panose="02000000000000000000" pitchFamily="2" charset="0"/>
              </a:rPr>
              <a:t>dissapeared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when it 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disolved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which was 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inportant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to the rules of substances being 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solubble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.</a:t>
            </a: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800" dirty="0">
                <a:solidFill>
                  <a:srgbClr val="333333"/>
                </a:solidFill>
                <a:highlight>
                  <a:srgbClr val="FFFF00"/>
                </a:highlight>
                <a:latin typeface="Twinkl Cursive Looped" panose="02000000000000000000" pitchFamily="2" charset="0"/>
              </a:rPr>
              <a:t>disappeared 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–s not –ss, -pp not -p</a:t>
            </a:r>
            <a:endParaRPr lang="en-GB" sz="4800" i="0" dirty="0">
              <a:solidFill>
                <a:srgbClr val="333333"/>
              </a:solidFill>
              <a:effectLst/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096219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757" y="740229"/>
            <a:ext cx="10711543" cy="4093028"/>
          </a:xfrm>
        </p:spPr>
        <p:txBody>
          <a:bodyPr>
            <a:noAutofit/>
          </a:bodyPr>
          <a:lstStyle/>
          <a:p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The 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sollution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dissapeared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when it </a:t>
            </a:r>
            <a:r>
              <a:rPr lang="en-GB" sz="4800" dirty="0" err="1">
                <a:solidFill>
                  <a:srgbClr val="333333"/>
                </a:solidFill>
                <a:highlight>
                  <a:srgbClr val="FFFF00"/>
                </a:highlight>
                <a:latin typeface="Twinkl Cursive Looped" panose="02000000000000000000" pitchFamily="2" charset="0"/>
              </a:rPr>
              <a:t>disolved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which was 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inportant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to the rules of substances being 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solubble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.</a:t>
            </a: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800" dirty="0">
                <a:solidFill>
                  <a:srgbClr val="333333"/>
                </a:solidFill>
                <a:highlight>
                  <a:srgbClr val="FFFF00"/>
                </a:highlight>
                <a:latin typeface="Twinkl Cursive Looped" panose="02000000000000000000" pitchFamily="2" charset="0"/>
              </a:rPr>
              <a:t>dissolved 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–ss not –s</a:t>
            </a:r>
            <a:endParaRPr lang="en-GB" sz="4800" i="0" dirty="0">
              <a:solidFill>
                <a:srgbClr val="333333"/>
              </a:solidFill>
              <a:effectLst/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933889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043" y="783772"/>
            <a:ext cx="10711543" cy="4093028"/>
          </a:xfrm>
        </p:spPr>
        <p:txBody>
          <a:bodyPr>
            <a:noAutofit/>
          </a:bodyPr>
          <a:lstStyle/>
          <a:p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The 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sollution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dissapeared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when it 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disolved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which was </a:t>
            </a:r>
            <a:r>
              <a:rPr lang="en-GB" sz="4800" dirty="0" err="1">
                <a:solidFill>
                  <a:srgbClr val="333333"/>
                </a:solidFill>
                <a:highlight>
                  <a:srgbClr val="FFFF00"/>
                </a:highlight>
                <a:latin typeface="Twinkl Cursive Looped" panose="02000000000000000000" pitchFamily="2" charset="0"/>
              </a:rPr>
              <a:t>inportant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to the rules of substances being 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solubble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.</a:t>
            </a: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800" dirty="0">
                <a:solidFill>
                  <a:srgbClr val="333333"/>
                </a:solidFill>
                <a:highlight>
                  <a:srgbClr val="FFFF00"/>
                </a:highlight>
                <a:latin typeface="Twinkl Cursive Looped" panose="02000000000000000000" pitchFamily="2" charset="0"/>
              </a:rPr>
              <a:t>important 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–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im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not –in</a:t>
            </a:r>
            <a:endParaRPr lang="en-GB" sz="4800" i="0" dirty="0">
              <a:solidFill>
                <a:srgbClr val="333333"/>
              </a:solidFill>
              <a:effectLst/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824618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757" y="740229"/>
            <a:ext cx="10711543" cy="4093028"/>
          </a:xfrm>
        </p:spPr>
        <p:txBody>
          <a:bodyPr>
            <a:noAutofit/>
          </a:bodyPr>
          <a:lstStyle/>
          <a:p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The 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sollution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dissapeared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when it 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disolved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which was 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inportant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to the rules of substances being </a:t>
            </a:r>
            <a:r>
              <a:rPr lang="en-GB" sz="4800" dirty="0" err="1">
                <a:solidFill>
                  <a:srgbClr val="333333"/>
                </a:solidFill>
                <a:highlight>
                  <a:srgbClr val="FFFF00"/>
                </a:highlight>
                <a:latin typeface="Twinkl Cursive Looped" panose="02000000000000000000" pitchFamily="2" charset="0"/>
              </a:rPr>
              <a:t>solubble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.</a:t>
            </a: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800" dirty="0">
                <a:solidFill>
                  <a:srgbClr val="333333"/>
                </a:solidFill>
                <a:highlight>
                  <a:srgbClr val="FFFF00"/>
                </a:highlight>
                <a:latin typeface="Twinkl Cursive Looped" panose="02000000000000000000" pitchFamily="2" charset="0"/>
              </a:rPr>
              <a:t>soluble 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–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ble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not –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bble</a:t>
            </a:r>
            <a:endParaRPr lang="en-GB" sz="4800" i="0" dirty="0">
              <a:solidFill>
                <a:srgbClr val="333333"/>
              </a:solidFill>
              <a:effectLst/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409295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757" y="740229"/>
            <a:ext cx="10711543" cy="4093028"/>
          </a:xfrm>
        </p:spPr>
        <p:txBody>
          <a:bodyPr>
            <a:noAutofit/>
          </a:bodyPr>
          <a:lstStyle/>
          <a:p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The solution disappeared when it dissolved which was important to the rules of substances being soluble.</a:t>
            </a: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</a:t>
            </a:r>
            <a:endParaRPr lang="en-GB" sz="4800" i="0" dirty="0">
              <a:solidFill>
                <a:srgbClr val="333333"/>
              </a:solidFill>
              <a:effectLst/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959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FB8773-AD3E-2543-510F-CEE32E75C793}"/>
              </a:ext>
            </a:extLst>
          </p:cNvPr>
          <p:cNvSpPr txBox="1"/>
          <p:nvPr/>
        </p:nvSpPr>
        <p:spPr>
          <a:xfrm>
            <a:off x="1469571" y="1518558"/>
            <a:ext cx="90460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Twinkl Cursive Looped" panose="02000000000000000000" pitchFamily="2" charset="0"/>
              </a:rPr>
              <a:t>Year 5  - Autumn 1</a:t>
            </a:r>
          </a:p>
          <a:p>
            <a:r>
              <a:rPr lang="en-GB" sz="7200" dirty="0">
                <a:latin typeface="Twinkl Cursive Looped" panose="02000000000000000000" pitchFamily="2" charset="0"/>
              </a:rPr>
              <a:t>Week 6 - Monday</a:t>
            </a:r>
          </a:p>
          <a:p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864376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872" y="4501410"/>
            <a:ext cx="11054443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sz="4400" dirty="0">
                <a:latin typeface="Twinkl Cursive Looped" panose="02000000000000000000" pitchFamily="2" charset="0"/>
              </a:rPr>
              <a:t>-</a:t>
            </a:r>
            <a:r>
              <a:rPr lang="en-GB" sz="4400" dirty="0" err="1">
                <a:latin typeface="Twinkl Cursive Looped" panose="02000000000000000000" pitchFamily="2" charset="0"/>
              </a:rPr>
              <a:t>ough</a:t>
            </a:r>
            <a:r>
              <a:rPr lang="en-GB" sz="4400" dirty="0">
                <a:latin typeface="Twinkl Cursive Looped" panose="02000000000000000000" pitchFamily="2" charset="0"/>
              </a:rPr>
              <a:t> </a:t>
            </a:r>
            <a:br>
              <a:rPr lang="en-GB" sz="4400" dirty="0">
                <a:latin typeface="Twinkl Cursive Looped" panose="02000000000000000000" pitchFamily="2" charset="0"/>
              </a:rPr>
            </a:br>
            <a:br>
              <a:rPr lang="en-GB" sz="4400" dirty="0">
                <a:latin typeface="Twinkl Cursive Looped" panose="02000000000000000000" pitchFamily="2" charset="0"/>
              </a:rPr>
            </a:br>
            <a:r>
              <a:rPr lang="en-GB" sz="4400" dirty="0">
                <a:latin typeface="Twinkl Cursive Looped" panose="02000000000000000000" pitchFamily="2" charset="0"/>
              </a:rPr>
              <a:t>_</a:t>
            </a:r>
            <a:r>
              <a:rPr lang="en-GB" sz="4400" dirty="0" err="1">
                <a:latin typeface="Twinkl Cursive Looped" panose="02000000000000000000" pitchFamily="2" charset="0"/>
              </a:rPr>
              <a:t>ough</a:t>
            </a:r>
            <a:r>
              <a:rPr lang="en-GB" sz="4400" dirty="0">
                <a:latin typeface="Twinkl Cursive Looped" panose="02000000000000000000" pitchFamily="2" charset="0"/>
              </a:rPr>
              <a:t>      (as in bough)</a:t>
            </a:r>
            <a:br>
              <a:rPr lang="en-GB" sz="4400" dirty="0">
                <a:latin typeface="Twinkl Cursive Looped" panose="02000000000000000000" pitchFamily="2" charset="0"/>
              </a:rPr>
            </a:br>
            <a:br>
              <a:rPr lang="en-GB" sz="4400" dirty="0">
                <a:latin typeface="Twinkl Cursive Looped" panose="02000000000000000000" pitchFamily="2" charset="0"/>
              </a:rPr>
            </a:br>
            <a:r>
              <a:rPr lang="en-GB" sz="4400" dirty="0">
                <a:latin typeface="Twinkl Cursive Looped" panose="02000000000000000000" pitchFamily="2" charset="0"/>
              </a:rPr>
              <a:t>-</a:t>
            </a:r>
            <a:r>
              <a:rPr lang="en-GB" sz="4400" dirty="0" err="1">
                <a:latin typeface="Twinkl Cursive Looped" panose="02000000000000000000" pitchFamily="2" charset="0"/>
              </a:rPr>
              <a:t>ough</a:t>
            </a:r>
            <a:r>
              <a:rPr lang="en-GB" sz="4400" dirty="0">
                <a:latin typeface="Twinkl Cursive Looped" panose="02000000000000000000" pitchFamily="2" charset="0"/>
              </a:rPr>
              <a:t>      (as in rough)</a:t>
            </a:r>
            <a:br>
              <a:rPr lang="en-GB" sz="4400" dirty="0">
                <a:latin typeface="Twinkl Cursive Looped" panose="02000000000000000000" pitchFamily="2" charset="0"/>
              </a:rPr>
            </a:br>
            <a:br>
              <a:rPr lang="en-GB" sz="4400" dirty="0">
                <a:latin typeface="Twinkl Cursive Looped" panose="02000000000000000000" pitchFamily="2" charset="0"/>
              </a:rPr>
            </a:br>
            <a:r>
              <a:rPr lang="en-GB" sz="4400" dirty="0">
                <a:latin typeface="Twinkl Cursive Looped" panose="02000000000000000000" pitchFamily="2" charset="0"/>
              </a:rPr>
              <a:t>_</a:t>
            </a:r>
            <a:r>
              <a:rPr lang="en-GB" sz="4400" dirty="0" err="1">
                <a:latin typeface="Twinkl Cursive Looped" panose="02000000000000000000" pitchFamily="2" charset="0"/>
              </a:rPr>
              <a:t>ough</a:t>
            </a:r>
            <a:r>
              <a:rPr lang="en-GB" sz="4400" dirty="0">
                <a:latin typeface="Twinkl Cursive Looped" panose="02000000000000000000" pitchFamily="2" charset="0"/>
              </a:rPr>
              <a:t>     (as in through)</a:t>
            </a:r>
            <a:br>
              <a:rPr lang="en-GB" sz="4400" dirty="0">
                <a:latin typeface="Twinkl Cursive Looped" panose="02000000000000000000" pitchFamily="2" charset="0"/>
              </a:rPr>
            </a:br>
            <a:endParaRPr lang="en-GB" sz="4400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956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bough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DDE2D9-BBEE-4B60-9EA8-8BE166E5866C}"/>
              </a:ext>
            </a:extLst>
          </p:cNvPr>
          <p:cNvSpPr/>
          <p:nvPr/>
        </p:nvSpPr>
        <p:spPr>
          <a:xfrm>
            <a:off x="5589639" y="3698304"/>
            <a:ext cx="1592825" cy="6797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2" descr="transparent tree branch clipart - Clip Art Library">
            <a:extLst>
              <a:ext uri="{FF2B5EF4-FFF2-40B4-BE49-F238E27FC236}">
                <a16:creationId xmlns:a16="http://schemas.microsoft.com/office/drawing/2014/main" id="{37930973-0209-7B5A-A8BD-E921BB94B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21" y="463715"/>
            <a:ext cx="32385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32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rough</a:t>
            </a:r>
            <a:r>
              <a:rPr lang="en-GB" dirty="0"/>
              <a:t> </a:t>
            </a:r>
            <a:r>
              <a:rPr lang="en-GB" dirty="0">
                <a:solidFill>
                  <a:schemeClr val="bg1"/>
                </a:solidFill>
              </a:rPr>
              <a:t>n</a:t>
            </a:r>
            <a:endParaRPr lang="en-GB" i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ADA5B7-6E68-4607-8157-D542A9E80543}"/>
              </a:ext>
            </a:extLst>
          </p:cNvPr>
          <p:cNvSpPr/>
          <p:nvPr/>
        </p:nvSpPr>
        <p:spPr>
          <a:xfrm>
            <a:off x="5191432" y="3641272"/>
            <a:ext cx="1666567" cy="76220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2" descr="Rough Stock Illustrations – 597,084 Rough Stock Illustrations, Vectors &amp;  Clipart - Dreamstime">
            <a:extLst>
              <a:ext uri="{FF2B5EF4-FFF2-40B4-BE49-F238E27FC236}">
                <a16:creationId xmlns:a16="http://schemas.microsoft.com/office/drawing/2014/main" id="{1460FCA5-5F4D-D5A9-8B17-0BDAB493BC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62"/>
          <a:stretch/>
        </p:blipFill>
        <p:spPr bwMode="auto">
          <a:xfrm>
            <a:off x="383041" y="242376"/>
            <a:ext cx="2543175" cy="161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52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enough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23529B-2619-4C00-BACD-5C5E084218E0}"/>
              </a:ext>
            </a:extLst>
          </p:cNvPr>
          <p:cNvSpPr/>
          <p:nvPr/>
        </p:nvSpPr>
        <p:spPr>
          <a:xfrm>
            <a:off x="5707626" y="3624943"/>
            <a:ext cx="1640231" cy="76116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2" descr="enough clipart - Clip Art Library">
            <a:extLst>
              <a:ext uri="{FF2B5EF4-FFF2-40B4-BE49-F238E27FC236}">
                <a16:creationId xmlns:a16="http://schemas.microsoft.com/office/drawing/2014/main" id="{5A038BA5-15DB-654A-FCCC-071723092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94" y="283598"/>
            <a:ext cx="160972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00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cough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23529B-2619-4C00-BACD-5C5E084218E0}"/>
              </a:ext>
            </a:extLst>
          </p:cNvPr>
          <p:cNvSpPr/>
          <p:nvPr/>
        </p:nvSpPr>
        <p:spPr>
          <a:xfrm>
            <a:off x="5368413" y="3683937"/>
            <a:ext cx="1861457" cy="76116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2" descr="32,302 Cough Cliparts, Stock Vector and Royalty Free Cough Illustrations">
            <a:extLst>
              <a:ext uri="{FF2B5EF4-FFF2-40B4-BE49-F238E27FC236}">
                <a16:creationId xmlns:a16="http://schemas.microsoft.com/office/drawing/2014/main" id="{CDD3A2D5-7ED6-FCED-25BE-76C9C976F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" y="23773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51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609" y="5056089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the branch of a tree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C94940-C41F-1172-E30E-B39D0EBBA2B5}"/>
              </a:ext>
            </a:extLst>
          </p:cNvPr>
          <p:cNvSpPr txBox="1"/>
          <p:nvPr/>
        </p:nvSpPr>
        <p:spPr>
          <a:xfrm>
            <a:off x="4654323" y="3044279"/>
            <a:ext cx="25581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Twinkl Cursive Looped" panose="02000000000000000000" pitchFamily="2" charset="0"/>
              </a:rPr>
              <a:t>NOUN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73F41D-2B2E-C97C-71E3-20199483BE1B}"/>
              </a:ext>
            </a:extLst>
          </p:cNvPr>
          <p:cNvSpPr txBox="1"/>
          <p:nvPr/>
        </p:nvSpPr>
        <p:spPr>
          <a:xfrm>
            <a:off x="10744880" y="2804600"/>
            <a:ext cx="880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 </a:t>
            </a:r>
          </a:p>
        </p:txBody>
      </p:sp>
      <p:pic>
        <p:nvPicPr>
          <p:cNvPr id="7" name="Picture 2" descr="transparent tree branch clipart - Clip Art Library">
            <a:extLst>
              <a:ext uri="{FF2B5EF4-FFF2-40B4-BE49-F238E27FC236}">
                <a16:creationId xmlns:a16="http://schemas.microsoft.com/office/drawing/2014/main" id="{B8D35F17-8326-48D9-9CE0-B4DD6189A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21" y="463715"/>
            <a:ext cx="32385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A5928D-2349-74C6-C378-F7EA47D1E3F7}"/>
              </a:ext>
            </a:extLst>
          </p:cNvPr>
          <p:cNvSpPr txBox="1"/>
          <p:nvPr/>
        </p:nvSpPr>
        <p:spPr>
          <a:xfrm>
            <a:off x="4502604" y="463715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bough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D0826A-B3FD-50E4-3104-8F80D8E1E441}"/>
              </a:ext>
            </a:extLst>
          </p:cNvPr>
          <p:cNvSpPr txBox="1"/>
          <p:nvPr/>
        </p:nvSpPr>
        <p:spPr>
          <a:xfrm>
            <a:off x="2929619" y="1736721"/>
            <a:ext cx="794521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b + </a:t>
            </a: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ough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 = bough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89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957" y="3811843"/>
            <a:ext cx="11919857" cy="2803781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has an uneven or irregular surface, not smooth or level.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C94940-C41F-1172-E30E-B39D0EBBA2B5}"/>
              </a:ext>
            </a:extLst>
          </p:cNvPr>
          <p:cNvSpPr txBox="1"/>
          <p:nvPr/>
        </p:nvSpPr>
        <p:spPr>
          <a:xfrm>
            <a:off x="3924299" y="2643820"/>
            <a:ext cx="49747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latin typeface="Twinkl Cursive Looped" panose="02000000000000000000" pitchFamily="2" charset="0"/>
              </a:rPr>
              <a:t>ADJECTIVE</a:t>
            </a:r>
          </a:p>
        </p:txBody>
      </p:sp>
      <p:pic>
        <p:nvPicPr>
          <p:cNvPr id="7" name="Picture 2" descr="Rough Stock Illustrations – 597,084 Rough Stock Illustrations, Vectors &amp;  Clipart - Dreamstime">
            <a:extLst>
              <a:ext uri="{FF2B5EF4-FFF2-40B4-BE49-F238E27FC236}">
                <a16:creationId xmlns:a16="http://schemas.microsoft.com/office/drawing/2014/main" id="{837A7F4A-6A93-4B42-8C00-84A5F70994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69"/>
          <a:stretch/>
        </p:blipFill>
        <p:spPr bwMode="auto">
          <a:xfrm>
            <a:off x="383041" y="242376"/>
            <a:ext cx="2543175" cy="160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20B9E1-B54E-1F56-0929-4986C8C3ECDD}"/>
              </a:ext>
            </a:extLst>
          </p:cNvPr>
          <p:cNvSpPr txBox="1"/>
          <p:nvPr/>
        </p:nvSpPr>
        <p:spPr>
          <a:xfrm>
            <a:off x="4861832" y="242375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rough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D2121F-8C7C-8AE9-2377-4A07835C281D}"/>
              </a:ext>
            </a:extLst>
          </p:cNvPr>
          <p:cNvSpPr txBox="1"/>
          <p:nvPr/>
        </p:nvSpPr>
        <p:spPr>
          <a:xfrm>
            <a:off x="3620861" y="1223736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r + </a:t>
            </a: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ough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 = rough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030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0852"/>
            <a:ext cx="10515600" cy="16192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to the required level or amount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C94940-C41F-1172-E30E-B39D0EBBA2B5}"/>
              </a:ext>
            </a:extLst>
          </p:cNvPr>
          <p:cNvSpPr txBox="1"/>
          <p:nvPr/>
        </p:nvSpPr>
        <p:spPr>
          <a:xfrm>
            <a:off x="4414156" y="2923573"/>
            <a:ext cx="3423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Twinkl Cursive Looped" panose="02000000000000000000" pitchFamily="2" charset="0"/>
              </a:rPr>
              <a:t>ADVERB</a:t>
            </a:r>
          </a:p>
        </p:txBody>
      </p:sp>
      <p:pic>
        <p:nvPicPr>
          <p:cNvPr id="7" name="Picture 2" descr="enough clipart - Clip Art Library">
            <a:extLst>
              <a:ext uri="{FF2B5EF4-FFF2-40B4-BE49-F238E27FC236}">
                <a16:creationId xmlns:a16="http://schemas.microsoft.com/office/drawing/2014/main" id="{6BF2C329-49DE-45EE-8D23-77FF07D83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94" y="283598"/>
            <a:ext cx="160972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CE4966-C4F2-E8ED-D49E-180B8B19D682}"/>
              </a:ext>
            </a:extLst>
          </p:cNvPr>
          <p:cNvSpPr txBox="1"/>
          <p:nvPr/>
        </p:nvSpPr>
        <p:spPr>
          <a:xfrm>
            <a:off x="4665890" y="359965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enough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3BB1AD-9FC7-3D63-E34B-DDD9CF459955}"/>
              </a:ext>
            </a:extLst>
          </p:cNvPr>
          <p:cNvSpPr txBox="1"/>
          <p:nvPr/>
        </p:nvSpPr>
        <p:spPr>
          <a:xfrm>
            <a:off x="2743200" y="1453461"/>
            <a:ext cx="802141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en + </a:t>
            </a: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ough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 = enough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171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28073"/>
            <a:ext cx="10515600" cy="2553059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release of air from lungs with a sound (noun), act of coughing.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C94940-C41F-1172-E30E-B39D0EBBA2B5}"/>
              </a:ext>
            </a:extLst>
          </p:cNvPr>
          <p:cNvSpPr txBox="1"/>
          <p:nvPr/>
        </p:nvSpPr>
        <p:spPr>
          <a:xfrm>
            <a:off x="870857" y="201152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noun</a:t>
            </a:r>
          </a:p>
        </p:txBody>
      </p:sp>
      <p:pic>
        <p:nvPicPr>
          <p:cNvPr id="7" name="Picture 2" descr="32,302 Cough Cliparts, Stock Vector and Royalty Free Cough Illustrations">
            <a:extLst>
              <a:ext uri="{FF2B5EF4-FFF2-40B4-BE49-F238E27FC236}">
                <a16:creationId xmlns:a16="http://schemas.microsoft.com/office/drawing/2014/main" id="{1E3A0658-8E19-4A0D-90DD-41BFC436D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" y="23773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198B2A-7E4A-A4DE-010B-C21B323557D8}"/>
              </a:ext>
            </a:extLst>
          </p:cNvPr>
          <p:cNvSpPr txBox="1"/>
          <p:nvPr/>
        </p:nvSpPr>
        <p:spPr>
          <a:xfrm>
            <a:off x="4894490" y="237734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cough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EBBE63-CFE2-1EDF-96A2-889D79B4D263}"/>
              </a:ext>
            </a:extLst>
          </p:cNvPr>
          <p:cNvSpPr txBox="1"/>
          <p:nvPr/>
        </p:nvSpPr>
        <p:spPr>
          <a:xfrm>
            <a:off x="3375932" y="1253397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c + </a:t>
            </a: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ough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 = cough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1A3E64-1CAB-1742-785C-3452FDF970D2}"/>
              </a:ext>
            </a:extLst>
          </p:cNvPr>
          <p:cNvSpPr txBox="1"/>
          <p:nvPr/>
        </p:nvSpPr>
        <p:spPr>
          <a:xfrm>
            <a:off x="4894490" y="2572992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dirty="0">
                <a:solidFill>
                  <a:prstClr val="black"/>
                </a:solidFill>
                <a:latin typeface="Twinkl Cursive Looped" panose="02000000000000000000" pitchFamily="2" charset="0"/>
                <a:ea typeface="+mj-ea"/>
                <a:cs typeface="+mj-cs"/>
              </a:rPr>
              <a:t>NOUN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826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He had a dreadful cough that made his eyes water.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B3998A6-73E1-A5E0-F85D-2F004042F860}"/>
              </a:ext>
            </a:extLst>
          </p:cNvPr>
          <p:cNvSpPr txBox="1">
            <a:spLocks/>
          </p:cNvSpPr>
          <p:nvPr/>
        </p:nvSpPr>
        <p:spPr>
          <a:xfrm>
            <a:off x="7298870" y="3033712"/>
            <a:ext cx="1975757" cy="790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64587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2D7A7C-CCF3-4DFF-83CC-FF52B54CC9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35" t="21224" r="33615" b="8832"/>
          <a:stretch/>
        </p:blipFill>
        <p:spPr>
          <a:xfrm>
            <a:off x="1519880" y="146332"/>
            <a:ext cx="8291384" cy="656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9133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bough of the apple tree was heavy with fruit.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C9C7802-600C-B138-ACDE-7EC3A17F5B91}"/>
              </a:ext>
            </a:extLst>
          </p:cNvPr>
          <p:cNvSpPr txBox="1">
            <a:spLocks/>
          </p:cNvSpPr>
          <p:nvPr/>
        </p:nvSpPr>
        <p:spPr>
          <a:xfrm>
            <a:off x="2579913" y="3031075"/>
            <a:ext cx="2041071" cy="790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36301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Due to a rough road surface, the cyclist dismounted.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9D373FF-61EE-058E-157D-E81378683B67}"/>
              </a:ext>
            </a:extLst>
          </p:cNvPr>
          <p:cNvSpPr txBox="1">
            <a:spLocks/>
          </p:cNvSpPr>
          <p:nvPr/>
        </p:nvSpPr>
        <p:spPr>
          <a:xfrm>
            <a:off x="3853543" y="3031075"/>
            <a:ext cx="2127250" cy="790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69479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993" y="2959721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At the time, they were not old enough to vote. 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9D373FF-61EE-058E-157D-E81378683B67}"/>
              </a:ext>
            </a:extLst>
          </p:cNvPr>
          <p:cNvSpPr txBox="1">
            <a:spLocks/>
          </p:cNvSpPr>
          <p:nvPr/>
        </p:nvSpPr>
        <p:spPr>
          <a:xfrm>
            <a:off x="3575957" y="3650796"/>
            <a:ext cx="2351313" cy="790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64766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New CHALLENGE words.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0667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85813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different to what is normal or expected; strange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A1D9B3-2E89-4970-835D-183DCB41D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028" y="490537"/>
            <a:ext cx="2066925" cy="2219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5E8BFA-6E60-030C-35C8-8B41334319AD}"/>
              </a:ext>
            </a:extLst>
          </p:cNvPr>
          <p:cNvSpPr txBox="1"/>
          <p:nvPr/>
        </p:nvSpPr>
        <p:spPr>
          <a:xfrm>
            <a:off x="4502604" y="490537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peculiar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3969E2-6489-A13F-F7A1-FC99104EA705}"/>
              </a:ext>
            </a:extLst>
          </p:cNvPr>
          <p:cNvSpPr txBox="1"/>
          <p:nvPr/>
        </p:nvSpPr>
        <p:spPr>
          <a:xfrm>
            <a:off x="4143376" y="2202030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dirty="0">
                <a:solidFill>
                  <a:prstClr val="black"/>
                </a:solidFill>
                <a:latin typeface="Twinkl Cursive Looped" panose="02000000000000000000" pitchFamily="2" charset="0"/>
                <a:ea typeface="+mj-ea"/>
                <a:cs typeface="+mj-cs"/>
              </a:rPr>
              <a:t>ADJECTIVE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043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/>
            </a:br>
            <a:r>
              <a:rPr lang="en-GB" dirty="0">
                <a:latin typeface="Twinkl Cursive Looped" panose="02000000000000000000" pitchFamily="2" charset="0"/>
              </a:rPr>
              <a:t>This is a very peculiar story.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D7808E2-8508-A19A-4514-2EFB15E866AA}"/>
              </a:ext>
            </a:extLst>
          </p:cNvPr>
          <p:cNvSpPr txBox="1">
            <a:spLocks/>
          </p:cNvSpPr>
          <p:nvPr/>
        </p:nvSpPr>
        <p:spPr>
          <a:xfrm>
            <a:off x="6089650" y="3771900"/>
            <a:ext cx="2351313" cy="790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79248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6607"/>
            <a:ext cx="10515600" cy="253831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a particular event, or the time at which it takes place</a:t>
            </a:r>
            <a:endParaRPr lang="en-GB" i="1" dirty="0"/>
          </a:p>
        </p:txBody>
      </p:sp>
      <p:pic>
        <p:nvPicPr>
          <p:cNvPr id="2050" name="Picture 2" descr="Occasion Illustrations and Clip Art. 98,233 Occasion royalty free  illustrations and drawings available to search from thousands of stock  vector EPS clipart graphic designers.">
            <a:extLst>
              <a:ext uri="{FF2B5EF4-FFF2-40B4-BE49-F238E27FC236}">
                <a16:creationId xmlns:a16="http://schemas.microsoft.com/office/drawing/2014/main" id="{4663ADCA-76FC-469A-892E-1A2ACCB445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9"/>
          <a:stretch/>
        </p:blipFill>
        <p:spPr bwMode="auto">
          <a:xfrm>
            <a:off x="831850" y="323083"/>
            <a:ext cx="2076450" cy="202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515285-ACD2-1DF1-FB87-1B0C64E34772}"/>
              </a:ext>
            </a:extLst>
          </p:cNvPr>
          <p:cNvSpPr txBox="1"/>
          <p:nvPr/>
        </p:nvSpPr>
        <p:spPr>
          <a:xfrm>
            <a:off x="4388304" y="569854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occasion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ED00FF-A4F0-8CA3-B034-B0853DB98B4A}"/>
              </a:ext>
            </a:extLst>
          </p:cNvPr>
          <p:cNvSpPr txBox="1"/>
          <p:nvPr/>
        </p:nvSpPr>
        <p:spPr>
          <a:xfrm>
            <a:off x="4388304" y="1807195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dirty="0">
                <a:solidFill>
                  <a:prstClr val="black"/>
                </a:solidFill>
                <a:latin typeface="Twinkl Cursive Looped" panose="02000000000000000000" pitchFamily="2" charset="0"/>
                <a:ea typeface="+mj-ea"/>
                <a:cs typeface="+mj-cs"/>
              </a:rPr>
              <a:t>NOUN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338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/>
            </a:br>
            <a:r>
              <a:rPr lang="en-GB" dirty="0">
                <a:latin typeface="Twinkl Cursive Looped" panose="02000000000000000000" pitchFamily="2" charset="0"/>
              </a:rPr>
              <a:t>Fred was busy planning for the very special occasion of his birthday.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20B95F0-4F6B-227C-94EC-60FA41E5AD4E}"/>
              </a:ext>
            </a:extLst>
          </p:cNvPr>
          <p:cNvSpPr txBox="1">
            <a:spLocks/>
          </p:cNvSpPr>
          <p:nvPr/>
        </p:nvSpPr>
        <p:spPr>
          <a:xfrm>
            <a:off x="5746750" y="3080825"/>
            <a:ext cx="2646136" cy="7408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68281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investigate …</a:t>
            </a:r>
          </a:p>
        </p:txBody>
      </p:sp>
    </p:spTree>
    <p:extLst>
      <p:ext uri="{BB962C8B-B14F-4D97-AF65-F5344CB8AC3E}">
        <p14:creationId xmlns:p14="http://schemas.microsoft.com/office/powerpoint/2010/main" val="4768626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757" y="740229"/>
            <a:ext cx="10711543" cy="5849257"/>
          </a:xfrm>
        </p:spPr>
        <p:txBody>
          <a:bodyPr>
            <a:noAutofit/>
          </a:bodyPr>
          <a:lstStyle/>
          <a:p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Look at this sentence.  </a:t>
            </a: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Change the spellings that are incorrect.</a:t>
            </a: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Explain how each one is wrong and how to remember to get it right next time. </a:t>
            </a: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endParaRPr lang="en-GB" sz="4800" i="0" dirty="0">
              <a:solidFill>
                <a:srgbClr val="333333"/>
              </a:solidFill>
              <a:effectLst/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500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this challenge word?</a:t>
            </a:r>
          </a:p>
        </p:txBody>
      </p:sp>
    </p:spTree>
    <p:extLst>
      <p:ext uri="{BB962C8B-B14F-4D97-AF65-F5344CB8AC3E}">
        <p14:creationId xmlns:p14="http://schemas.microsoft.com/office/powerpoint/2010/main" val="2343004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28" y="1957137"/>
            <a:ext cx="10711543" cy="1656920"/>
          </a:xfrm>
        </p:spPr>
        <p:txBody>
          <a:bodyPr>
            <a:noAutofit/>
          </a:bodyPr>
          <a:lstStyle/>
          <a:p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I was swinging from the strait bow of the tree when I 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thort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it was a bit ruff.</a:t>
            </a:r>
            <a:endParaRPr lang="en-GB" sz="4800" i="0" dirty="0">
              <a:solidFill>
                <a:srgbClr val="333333"/>
              </a:solidFill>
              <a:effectLst/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7046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757" y="740229"/>
            <a:ext cx="10711543" cy="4093028"/>
          </a:xfrm>
        </p:spPr>
        <p:txBody>
          <a:bodyPr>
            <a:noAutofit/>
          </a:bodyPr>
          <a:lstStyle/>
          <a:p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I was swinging from the </a:t>
            </a:r>
            <a:r>
              <a:rPr lang="en-GB" sz="4800" dirty="0">
                <a:solidFill>
                  <a:srgbClr val="333333"/>
                </a:solidFill>
                <a:highlight>
                  <a:srgbClr val="FFFF00"/>
                </a:highlight>
                <a:latin typeface="Twinkl Cursive Looped" panose="02000000000000000000" pitchFamily="2" charset="0"/>
              </a:rPr>
              <a:t>strait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bow of the tree when I 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thort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it was a bit ruff.</a:t>
            </a: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800" dirty="0">
                <a:solidFill>
                  <a:srgbClr val="333333"/>
                </a:solidFill>
                <a:highlight>
                  <a:srgbClr val="FFFF00"/>
                </a:highlight>
                <a:latin typeface="Twinkl Cursive Looped" panose="02000000000000000000" pitchFamily="2" charset="0"/>
              </a:rPr>
              <a:t>straight 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–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ght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not -t</a:t>
            </a:r>
            <a:endParaRPr lang="en-GB" sz="4800" i="0" dirty="0">
              <a:solidFill>
                <a:srgbClr val="333333"/>
              </a:solidFill>
              <a:effectLst/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4681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757" y="740229"/>
            <a:ext cx="10711543" cy="4093028"/>
          </a:xfrm>
        </p:spPr>
        <p:txBody>
          <a:bodyPr>
            <a:noAutofit/>
          </a:bodyPr>
          <a:lstStyle/>
          <a:p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I was swinging from the strait </a:t>
            </a:r>
            <a:r>
              <a:rPr lang="en-GB" sz="4800" dirty="0">
                <a:solidFill>
                  <a:srgbClr val="333333"/>
                </a:solidFill>
                <a:highlight>
                  <a:srgbClr val="FFFF00"/>
                </a:highlight>
                <a:latin typeface="Twinkl Cursive Looped" panose="02000000000000000000" pitchFamily="2" charset="0"/>
              </a:rPr>
              <a:t>bow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of the tree when I 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thort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it was a bit ruff.</a:t>
            </a: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800" dirty="0">
                <a:solidFill>
                  <a:srgbClr val="333333"/>
                </a:solidFill>
                <a:highlight>
                  <a:srgbClr val="FFFF00"/>
                </a:highlight>
                <a:latin typeface="Twinkl Cursive Looped" panose="02000000000000000000" pitchFamily="2" charset="0"/>
              </a:rPr>
              <a:t>bough 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–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ough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not -ow</a:t>
            </a:r>
            <a:endParaRPr lang="en-GB" sz="4800" i="0" dirty="0">
              <a:solidFill>
                <a:srgbClr val="333333"/>
              </a:solidFill>
              <a:effectLst/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7884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757" y="740229"/>
            <a:ext cx="10711543" cy="4093028"/>
          </a:xfrm>
        </p:spPr>
        <p:txBody>
          <a:bodyPr>
            <a:noAutofit/>
          </a:bodyPr>
          <a:lstStyle/>
          <a:p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I was swinging from the strait bow of the tree when I </a:t>
            </a:r>
            <a:r>
              <a:rPr lang="en-GB" sz="4800" dirty="0" err="1">
                <a:solidFill>
                  <a:srgbClr val="333333"/>
                </a:solidFill>
                <a:highlight>
                  <a:srgbClr val="FFFF00"/>
                </a:highlight>
                <a:latin typeface="Twinkl Cursive Looped" panose="02000000000000000000" pitchFamily="2" charset="0"/>
              </a:rPr>
              <a:t>thort</a:t>
            </a:r>
            <a:r>
              <a:rPr lang="en-GB" sz="4800" dirty="0">
                <a:solidFill>
                  <a:srgbClr val="333333"/>
                </a:solidFill>
                <a:highlight>
                  <a:srgbClr val="FFFF00"/>
                </a:highlight>
                <a:latin typeface="Twinkl Cursive Looped" panose="02000000000000000000" pitchFamily="2" charset="0"/>
              </a:rPr>
              <a:t> 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it was a bit ruff.</a:t>
            </a: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800" dirty="0">
                <a:solidFill>
                  <a:srgbClr val="333333"/>
                </a:solidFill>
                <a:highlight>
                  <a:srgbClr val="FFFF00"/>
                </a:highlight>
                <a:latin typeface="Twinkl Cursive Looped" panose="02000000000000000000" pitchFamily="2" charset="0"/>
              </a:rPr>
              <a:t>thought 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–ought not -ort</a:t>
            </a:r>
            <a:endParaRPr lang="en-GB" sz="4800" i="0" dirty="0">
              <a:solidFill>
                <a:srgbClr val="333333"/>
              </a:solidFill>
              <a:effectLst/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1567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757" y="740229"/>
            <a:ext cx="10711543" cy="4093028"/>
          </a:xfrm>
        </p:spPr>
        <p:txBody>
          <a:bodyPr>
            <a:noAutofit/>
          </a:bodyPr>
          <a:lstStyle/>
          <a:p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I was swinging from the strait bow of the tree when I 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thort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it was a bit </a:t>
            </a:r>
            <a:r>
              <a:rPr lang="en-GB" sz="4800" dirty="0">
                <a:solidFill>
                  <a:srgbClr val="333333"/>
                </a:solidFill>
                <a:highlight>
                  <a:srgbClr val="FFFF00"/>
                </a:highlight>
                <a:latin typeface="Twinkl Cursive Looped" panose="02000000000000000000" pitchFamily="2" charset="0"/>
              </a:rPr>
              <a:t>ruff.</a:t>
            </a: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800" dirty="0">
                <a:solidFill>
                  <a:srgbClr val="333333"/>
                </a:solidFill>
                <a:highlight>
                  <a:srgbClr val="FFFF00"/>
                </a:highlight>
                <a:latin typeface="Twinkl Cursive Looped" panose="02000000000000000000" pitchFamily="2" charset="0"/>
              </a:rPr>
              <a:t>rough 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–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ough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not -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uff</a:t>
            </a:r>
            <a:endParaRPr lang="en-GB" sz="4800" i="0" dirty="0">
              <a:solidFill>
                <a:srgbClr val="333333"/>
              </a:solidFill>
              <a:effectLst/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8063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757" y="740229"/>
            <a:ext cx="10711543" cy="4093028"/>
          </a:xfrm>
        </p:spPr>
        <p:txBody>
          <a:bodyPr>
            <a:noAutofit/>
          </a:bodyPr>
          <a:lstStyle/>
          <a:p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I was swinging from the straight bough of the tree when I thought it was a bit rough.</a:t>
            </a: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endParaRPr lang="en-GB" sz="4800" i="0" dirty="0">
              <a:solidFill>
                <a:srgbClr val="333333"/>
              </a:solidFill>
              <a:effectLst/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7477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FB8773-AD3E-2543-510F-CEE32E75C793}"/>
              </a:ext>
            </a:extLst>
          </p:cNvPr>
          <p:cNvSpPr txBox="1"/>
          <p:nvPr/>
        </p:nvSpPr>
        <p:spPr>
          <a:xfrm>
            <a:off x="1469571" y="1518558"/>
            <a:ext cx="90460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Twinkl Cursive Looped" panose="02000000000000000000" pitchFamily="2" charset="0"/>
              </a:rPr>
              <a:t>Year 5  - Autumn 1</a:t>
            </a:r>
          </a:p>
          <a:p>
            <a:r>
              <a:rPr lang="en-GB" sz="7200" dirty="0">
                <a:latin typeface="Twinkl Cursive Looped" panose="02000000000000000000" pitchFamily="2" charset="0"/>
              </a:rPr>
              <a:t>Week 6 - Tuesday</a:t>
            </a:r>
          </a:p>
          <a:p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28917887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5109E6-AC61-4F60-A9D2-3F0151E8C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360" y="146019"/>
            <a:ext cx="8291279" cy="656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1935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this challenge word?</a:t>
            </a:r>
          </a:p>
        </p:txBody>
      </p:sp>
    </p:spTree>
    <p:extLst>
      <p:ext uri="{BB962C8B-B14F-4D97-AF65-F5344CB8AC3E}">
        <p14:creationId xmlns:p14="http://schemas.microsoft.com/office/powerpoint/2010/main" val="3221871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19768"/>
            <a:ext cx="10515600" cy="2438232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the quality or state of being physically strong.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34DAED-611C-79F2-D690-D997D421410F}"/>
              </a:ext>
            </a:extLst>
          </p:cNvPr>
          <p:cNvSpPr txBox="1"/>
          <p:nvPr/>
        </p:nvSpPr>
        <p:spPr>
          <a:xfrm>
            <a:off x="4339318" y="553526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strength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064439-5B63-FEA9-102A-CF78DA63B27C}"/>
              </a:ext>
            </a:extLst>
          </p:cNvPr>
          <p:cNvSpPr txBox="1"/>
          <p:nvPr/>
        </p:nvSpPr>
        <p:spPr>
          <a:xfrm>
            <a:off x="4339318" y="2413337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NOUN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5DA98-CEE4-5D26-7DE7-B65B8F77C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059" y="292254"/>
            <a:ext cx="2139881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1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222" y="4038088"/>
            <a:ext cx="10515600" cy="2438232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extending or moving uniformly in one direction only; without a curve or bend</a:t>
            </a:r>
          </a:p>
        </p:txBody>
      </p:sp>
      <p:pic>
        <p:nvPicPr>
          <p:cNvPr id="3" name="Picture 2" descr="straight clipart - Clip Art Library">
            <a:extLst>
              <a:ext uri="{FF2B5EF4-FFF2-40B4-BE49-F238E27FC236}">
                <a16:creationId xmlns:a16="http://schemas.microsoft.com/office/drawing/2014/main" id="{25426CA8-2BA1-7540-8EE3-8DF43311C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42" y="381680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850613-44B8-A1F4-33E1-456A45E7413A}"/>
              </a:ext>
            </a:extLst>
          </p:cNvPr>
          <p:cNvSpPr txBox="1"/>
          <p:nvPr/>
        </p:nvSpPr>
        <p:spPr>
          <a:xfrm>
            <a:off x="4845503" y="595590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straight 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EEE2D8-C295-1389-1BB0-3ADDAF30D0BE}"/>
              </a:ext>
            </a:extLst>
          </p:cNvPr>
          <p:cNvSpPr txBox="1"/>
          <p:nvPr/>
        </p:nvSpPr>
        <p:spPr>
          <a:xfrm>
            <a:off x="4155621" y="2151483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ADJECTIVE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713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2438232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 </a:t>
            </a:r>
            <a:b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</a:br>
            <a:b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girl’s strength was incredible as she demonstrated moving the large table.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2380C4D-5479-F234-E6B3-C88E213B91B9}"/>
              </a:ext>
            </a:extLst>
          </p:cNvPr>
          <p:cNvSpPr txBox="1">
            <a:spLocks/>
          </p:cNvSpPr>
          <p:nvPr/>
        </p:nvSpPr>
        <p:spPr>
          <a:xfrm>
            <a:off x="3951515" y="3080825"/>
            <a:ext cx="2710542" cy="8706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92706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this challenge word?</a:t>
            </a:r>
          </a:p>
        </p:txBody>
      </p:sp>
    </p:spTree>
    <p:extLst>
      <p:ext uri="{BB962C8B-B14F-4D97-AF65-F5344CB8AC3E}">
        <p14:creationId xmlns:p14="http://schemas.microsoft.com/office/powerpoint/2010/main" val="16589573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578" y="5236196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think or assume that something is true or probable but lack proof or certain knowledge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AE4EEE-CA76-2A3B-C79A-ED7F70E88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18" y="276335"/>
            <a:ext cx="2266950" cy="20097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661B95-7748-9BC7-0541-09C065408C32}"/>
              </a:ext>
            </a:extLst>
          </p:cNvPr>
          <p:cNvSpPr txBox="1"/>
          <p:nvPr/>
        </p:nvSpPr>
        <p:spPr>
          <a:xfrm>
            <a:off x="4078061" y="265559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suppose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81D26F-CA4F-627D-B04D-6116FBCEA891}"/>
              </a:ext>
            </a:extLst>
          </p:cNvPr>
          <p:cNvSpPr txBox="1"/>
          <p:nvPr/>
        </p:nvSpPr>
        <p:spPr>
          <a:xfrm>
            <a:off x="4078061" y="2413337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VERB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862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I suppose you are going to eat the last cup cake.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E298B3D-814F-A234-95DD-A38435C7A9AE}"/>
              </a:ext>
            </a:extLst>
          </p:cNvPr>
          <p:cNvSpPr txBox="1">
            <a:spLocks/>
          </p:cNvSpPr>
          <p:nvPr/>
        </p:nvSpPr>
        <p:spPr>
          <a:xfrm>
            <a:off x="1306287" y="3080825"/>
            <a:ext cx="2710542" cy="8706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34844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Homophones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19671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70782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Homophone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homo = same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phone =  sound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(from Ancient Greek)</a:t>
            </a:r>
          </a:p>
        </p:txBody>
      </p:sp>
    </p:spTree>
    <p:extLst>
      <p:ext uri="{BB962C8B-B14F-4D97-AF65-F5344CB8AC3E}">
        <p14:creationId xmlns:p14="http://schemas.microsoft.com/office/powerpoint/2010/main" val="141438791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550" y="1436914"/>
            <a:ext cx="10515600" cy="3331029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Homophone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a word that has the same sound but has a different meaning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29836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their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6389914" y="3429000"/>
            <a:ext cx="986171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 descr="Men Taking Their Dogs Walk Cartoon Stock Illustration 182174381 |  Shutterstock">
            <a:extLst>
              <a:ext uri="{FF2B5EF4-FFF2-40B4-BE49-F238E27FC236}">
                <a16:creationId xmlns:a16="http://schemas.microsoft.com/office/drawing/2014/main" id="{A58A2EF2-9D97-4E7A-B230-F94E867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2"/>
          <a:stretch/>
        </p:blipFill>
        <p:spPr bwMode="auto">
          <a:xfrm>
            <a:off x="544587" y="858136"/>
            <a:ext cx="2447925" cy="168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43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5535386" y="3664055"/>
            <a:ext cx="1531087" cy="70740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 descr="Opposite Adjective Here And There Illustration Royalty Free SVG, Cliparts,  Vectors, And Stock Illustration. Image 46552868.">
            <a:extLst>
              <a:ext uri="{FF2B5EF4-FFF2-40B4-BE49-F238E27FC236}">
                <a16:creationId xmlns:a16="http://schemas.microsoft.com/office/drawing/2014/main" id="{C8CAC4BC-0249-4073-831E-E93EFC6A3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22" y="839308"/>
            <a:ext cx="1857375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97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they’re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CBA2DA-E95C-434C-BE81-320E182AE5EF}"/>
              </a:ext>
            </a:extLst>
          </p:cNvPr>
          <p:cNvSpPr/>
          <p:nvPr/>
        </p:nvSpPr>
        <p:spPr>
          <a:xfrm>
            <a:off x="5686878" y="3608614"/>
            <a:ext cx="1579336" cy="8608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 descr="The Cast of Diary of a Wimpy Kid if they were Cartoon. | Filename Threads |  Know Your Meme">
            <a:extLst>
              <a:ext uri="{FF2B5EF4-FFF2-40B4-BE49-F238E27FC236}">
                <a16:creationId xmlns:a16="http://schemas.microsoft.com/office/drawing/2014/main" id="{33A0880F-D280-43CE-82A5-CF2FD4D63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27" y="950507"/>
            <a:ext cx="25336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FF3666-9A1B-4C32-B7E9-D63B9B3E492E}"/>
              </a:ext>
            </a:extLst>
          </p:cNvPr>
          <p:cNvSpPr txBox="1"/>
          <p:nvPr/>
        </p:nvSpPr>
        <p:spPr>
          <a:xfrm>
            <a:off x="926805" y="2957714"/>
            <a:ext cx="16196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They’re altogether</a:t>
            </a:r>
          </a:p>
        </p:txBody>
      </p:sp>
    </p:spTree>
    <p:extLst>
      <p:ext uri="{BB962C8B-B14F-4D97-AF65-F5344CB8AC3E}">
        <p14:creationId xmlns:p14="http://schemas.microsoft.com/office/powerpoint/2010/main" val="285320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2438232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road was very straight with no curves or bends.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DC9C251-272F-1A33-28A9-B0ACD98122BB}"/>
              </a:ext>
            </a:extLst>
          </p:cNvPr>
          <p:cNvSpPr txBox="1">
            <a:spLocks/>
          </p:cNvSpPr>
          <p:nvPr/>
        </p:nvSpPr>
        <p:spPr>
          <a:xfrm>
            <a:off x="8017579" y="3837215"/>
            <a:ext cx="2661307" cy="8405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18754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Teach and Practise</a:t>
            </a:r>
          </a:p>
        </p:txBody>
      </p:sp>
    </p:spTree>
    <p:extLst>
      <p:ext uri="{BB962C8B-B14F-4D97-AF65-F5344CB8AC3E}">
        <p14:creationId xmlns:p14="http://schemas.microsoft.com/office/powerpoint/2010/main" val="129074232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Soft c</a:t>
            </a:r>
          </a:p>
        </p:txBody>
      </p:sp>
    </p:spTree>
    <p:extLst>
      <p:ext uri="{BB962C8B-B14F-4D97-AF65-F5344CB8AC3E}">
        <p14:creationId xmlns:p14="http://schemas.microsoft.com/office/powerpoint/2010/main" val="313505569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550" y="4142182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sz="4400" dirty="0">
                <a:latin typeface="Twinkl Cursive Looped" panose="02000000000000000000" pitchFamily="2" charset="0"/>
              </a:rPr>
              <a:t>soft  c – </a:t>
            </a:r>
            <a:br>
              <a:rPr lang="en-GB" sz="4400" dirty="0">
                <a:latin typeface="Twinkl Cursive Looped" panose="02000000000000000000" pitchFamily="2" charset="0"/>
              </a:rPr>
            </a:br>
            <a:br>
              <a:rPr lang="en-GB" sz="4400" dirty="0">
                <a:latin typeface="Twinkl Cursive Looped" panose="02000000000000000000" pitchFamily="2" charset="0"/>
              </a:rPr>
            </a:br>
            <a:r>
              <a:rPr lang="en-GB" sz="4400" dirty="0" err="1">
                <a:latin typeface="Twinkl Cursive Looped" panose="02000000000000000000" pitchFamily="2" charset="0"/>
              </a:rPr>
              <a:t>sh</a:t>
            </a:r>
            <a:r>
              <a:rPr lang="en-GB" sz="4400" dirty="0">
                <a:latin typeface="Twinkl Cursive Looped" panose="02000000000000000000" pitchFamily="2" charset="0"/>
              </a:rPr>
              <a:t>      (as in chef)</a:t>
            </a:r>
            <a:br>
              <a:rPr lang="en-GB" sz="4400" dirty="0">
                <a:latin typeface="Twinkl Cursive Looped" panose="02000000000000000000" pitchFamily="2" charset="0"/>
              </a:rPr>
            </a:br>
            <a:br>
              <a:rPr lang="en-GB" sz="4400" dirty="0">
                <a:latin typeface="Twinkl Cursive Looped" panose="02000000000000000000" pitchFamily="2" charset="0"/>
              </a:rPr>
            </a:br>
            <a:r>
              <a:rPr lang="en-GB" sz="4400" dirty="0">
                <a:latin typeface="Twinkl Cursive Looped" panose="02000000000000000000" pitchFamily="2" charset="0"/>
              </a:rPr>
              <a:t>s   (as in science)</a:t>
            </a:r>
            <a:br>
              <a:rPr lang="en-GB" sz="4400" dirty="0">
                <a:latin typeface="Twinkl Cursive Looped" panose="02000000000000000000" pitchFamily="2" charset="0"/>
              </a:rPr>
            </a:br>
            <a:endParaRPr lang="en-GB" sz="4400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57995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chef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DDE2D9-BBEE-4B60-9EA8-8BE166E5866C}"/>
              </a:ext>
            </a:extLst>
          </p:cNvPr>
          <p:cNvSpPr/>
          <p:nvPr/>
        </p:nvSpPr>
        <p:spPr>
          <a:xfrm>
            <a:off x="5347855" y="3698304"/>
            <a:ext cx="872837" cy="6797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2" descr="Cartoon funny chef with a mustache holding a silver platter Stock Vector  Image &amp; Art - Alamy">
            <a:extLst>
              <a:ext uri="{FF2B5EF4-FFF2-40B4-BE49-F238E27FC236}">
                <a16:creationId xmlns:a16="http://schemas.microsoft.com/office/drawing/2014/main" id="{CF2ED203-4E08-737B-392A-46A6CB47C7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72"/>
          <a:stretch/>
        </p:blipFill>
        <p:spPr bwMode="auto">
          <a:xfrm>
            <a:off x="566738" y="209038"/>
            <a:ext cx="1218519" cy="188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86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science</a:t>
            </a:r>
            <a:r>
              <a:rPr lang="en-GB" dirty="0"/>
              <a:t> </a:t>
            </a:r>
            <a:r>
              <a:rPr lang="en-GB" dirty="0">
                <a:solidFill>
                  <a:schemeClr val="bg1"/>
                </a:solidFill>
              </a:rPr>
              <a:t>n</a:t>
            </a:r>
            <a:endParaRPr lang="en-GB" i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ADA5B7-6E68-4607-8157-D542A9E80543}"/>
              </a:ext>
            </a:extLst>
          </p:cNvPr>
          <p:cNvSpPr/>
          <p:nvPr/>
        </p:nvSpPr>
        <p:spPr>
          <a:xfrm>
            <a:off x="4641273" y="3641272"/>
            <a:ext cx="720434" cy="76220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2" descr="Science Cartoon Images | Free Vectors, Stock Photos &amp; PSD">
            <a:extLst>
              <a:ext uri="{FF2B5EF4-FFF2-40B4-BE49-F238E27FC236}">
                <a16:creationId xmlns:a16="http://schemas.microsoft.com/office/drawing/2014/main" id="{44B36AD2-24FE-401B-4AC4-595B5F212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410145"/>
            <a:ext cx="2505075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45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forced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23529B-2619-4C00-BACD-5C5E084218E0}"/>
              </a:ext>
            </a:extLst>
          </p:cNvPr>
          <p:cNvSpPr/>
          <p:nvPr/>
        </p:nvSpPr>
        <p:spPr>
          <a:xfrm>
            <a:off x="5943601" y="3624943"/>
            <a:ext cx="457200" cy="76116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2" descr="Displacement of civilians from their land | Cartoon Movement">
            <a:extLst>
              <a:ext uri="{FF2B5EF4-FFF2-40B4-BE49-F238E27FC236}">
                <a16:creationId xmlns:a16="http://schemas.microsoft.com/office/drawing/2014/main" id="{2A2302FF-F6AC-CB4B-DE66-C9F81E5AB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53" y="94263"/>
            <a:ext cx="25146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53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59504"/>
            <a:ext cx="10515600" cy="2586328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a professional cook, typically the chief cook in a restaurant or hotel.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C94940-C41F-1172-E30E-B39D0EBBA2B5}"/>
              </a:ext>
            </a:extLst>
          </p:cNvPr>
          <p:cNvSpPr txBox="1"/>
          <p:nvPr/>
        </p:nvSpPr>
        <p:spPr>
          <a:xfrm>
            <a:off x="4598874" y="2729458"/>
            <a:ext cx="31184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latin typeface="Twinkl Cursive Looped" panose="02000000000000000000" pitchFamily="2" charset="0"/>
              </a:rPr>
              <a:t>NOUN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73F41D-2B2E-C97C-71E3-20199483BE1B}"/>
              </a:ext>
            </a:extLst>
          </p:cNvPr>
          <p:cNvSpPr txBox="1"/>
          <p:nvPr/>
        </p:nvSpPr>
        <p:spPr>
          <a:xfrm>
            <a:off x="10744880" y="2804600"/>
            <a:ext cx="880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 </a:t>
            </a:r>
          </a:p>
        </p:txBody>
      </p:sp>
      <p:pic>
        <p:nvPicPr>
          <p:cNvPr id="4098" name="Picture 2" descr="Cartoon funny chef with a mustache holding a silver platter Stock Vector  Image &amp; Art - Alamy">
            <a:extLst>
              <a:ext uri="{FF2B5EF4-FFF2-40B4-BE49-F238E27FC236}">
                <a16:creationId xmlns:a16="http://schemas.microsoft.com/office/drawing/2014/main" id="{21E4632B-FC60-42D6-A102-BC8229D459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0"/>
          <a:stretch/>
        </p:blipFill>
        <p:spPr bwMode="auto">
          <a:xfrm>
            <a:off x="566738" y="209038"/>
            <a:ext cx="1218519" cy="181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6573DE-E515-9F9D-F836-92C96A4C76E2}"/>
              </a:ext>
            </a:extLst>
          </p:cNvPr>
          <p:cNvSpPr txBox="1"/>
          <p:nvPr/>
        </p:nvSpPr>
        <p:spPr>
          <a:xfrm>
            <a:off x="4646160" y="311379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dirty="0">
                <a:solidFill>
                  <a:prstClr val="black"/>
                </a:solidFill>
                <a:latin typeface="Twinkl Cursive Looped" panose="02000000000000000000" pitchFamily="2" charset="0"/>
                <a:ea typeface="+mj-ea"/>
                <a:cs typeface="+mj-cs"/>
              </a:rPr>
              <a:t>c</a:t>
            </a: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hef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CBEDDB-F945-E1F1-9883-E07DF690B7A0}"/>
              </a:ext>
            </a:extLst>
          </p:cNvPr>
          <p:cNvSpPr txBox="1"/>
          <p:nvPr/>
        </p:nvSpPr>
        <p:spPr>
          <a:xfrm>
            <a:off x="3669847" y="1328179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ch + </a:t>
            </a: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ef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 = chef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07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8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29573"/>
            <a:ext cx="10515600" cy="3351873"/>
          </a:xfrm>
        </p:spPr>
        <p:txBody>
          <a:bodyPr>
            <a:normAutofit/>
          </a:bodyPr>
          <a:lstStyle/>
          <a:p>
            <a:pPr algn="ctr"/>
            <a:r>
              <a:rPr lang="en-GB" sz="4900" dirty="0">
                <a:latin typeface="Twinkl Cursive Looped" panose="02000000000000000000" pitchFamily="2" charset="0"/>
              </a:rPr>
              <a:t>Definition - study of the structure and behaviour of the physical and natural world through observation and experiment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C94940-C41F-1172-E30E-B39D0EBBA2B5}"/>
              </a:ext>
            </a:extLst>
          </p:cNvPr>
          <p:cNvSpPr txBox="1"/>
          <p:nvPr/>
        </p:nvSpPr>
        <p:spPr>
          <a:xfrm>
            <a:off x="4310061" y="2321004"/>
            <a:ext cx="54380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latin typeface="Twinkl Cursive Looped" panose="02000000000000000000" pitchFamily="2" charset="0"/>
              </a:rPr>
              <a:t>ADJECTIVE</a:t>
            </a:r>
          </a:p>
        </p:txBody>
      </p:sp>
      <p:pic>
        <p:nvPicPr>
          <p:cNvPr id="5122" name="Picture 2" descr="Science Cartoon Images | Free Vectors, Stock Photos &amp; PSD">
            <a:extLst>
              <a:ext uri="{FF2B5EF4-FFF2-40B4-BE49-F238E27FC236}">
                <a16:creationId xmlns:a16="http://schemas.microsoft.com/office/drawing/2014/main" id="{92BD39AA-D502-4F15-9BC3-70F696301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68" y="232194"/>
            <a:ext cx="2505075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29A7FE-3FFB-35F5-18B6-22961C5712C1}"/>
              </a:ext>
            </a:extLst>
          </p:cNvPr>
          <p:cNvSpPr txBox="1"/>
          <p:nvPr/>
        </p:nvSpPr>
        <p:spPr>
          <a:xfrm>
            <a:off x="4845504" y="128983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science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FFD834-A0FB-4B0E-75FA-D82646DEAD58}"/>
              </a:ext>
            </a:extLst>
          </p:cNvPr>
          <p:cNvSpPr txBox="1"/>
          <p:nvPr/>
        </p:nvSpPr>
        <p:spPr>
          <a:xfrm>
            <a:off x="3233057" y="1141832"/>
            <a:ext cx="72702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sc + </a:t>
            </a: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ience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 = science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575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857" y="3843032"/>
            <a:ext cx="10515600" cy="2766522"/>
          </a:xfrm>
        </p:spPr>
        <p:txBody>
          <a:bodyPr>
            <a:noAutofit/>
          </a:bodyPr>
          <a:lstStyle/>
          <a:p>
            <a:pPr algn="ctr"/>
            <a:br>
              <a:rPr lang="en-GB" sz="4800" dirty="0">
                <a:latin typeface="Twinkl Cursive Looped" panose="02000000000000000000" pitchFamily="2" charset="0"/>
              </a:rPr>
            </a:br>
            <a:br>
              <a:rPr lang="en-GB" sz="4800" dirty="0">
                <a:latin typeface="Twinkl Cursive Looped" panose="02000000000000000000" pitchFamily="2" charset="0"/>
              </a:rPr>
            </a:br>
            <a:r>
              <a:rPr lang="en-GB" sz="4800" dirty="0">
                <a:latin typeface="Twinkl Cursive Looped" panose="02000000000000000000" pitchFamily="2" charset="0"/>
              </a:rPr>
              <a:t>Definition - obtained or imposed by coercion or physical power / </a:t>
            </a:r>
            <a:br>
              <a:rPr lang="en-GB" sz="4800" dirty="0">
                <a:latin typeface="Twinkl Cursive Looped" panose="02000000000000000000" pitchFamily="2" charset="0"/>
              </a:rPr>
            </a:br>
            <a:r>
              <a:rPr lang="en-GB" sz="4800" dirty="0">
                <a:latin typeface="Twinkl Cursive Looped" panose="02000000000000000000" pitchFamily="2" charset="0"/>
              </a:rPr>
              <a:t>produced or maintained with effort; affected or unnatural.</a:t>
            </a:r>
            <a:endParaRPr lang="en-GB" sz="4800" i="1" dirty="0">
              <a:latin typeface="Twinkl Cursive Looped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C94940-C41F-1172-E30E-B39D0EBBA2B5}"/>
              </a:ext>
            </a:extLst>
          </p:cNvPr>
          <p:cNvSpPr txBox="1"/>
          <p:nvPr/>
        </p:nvSpPr>
        <p:spPr>
          <a:xfrm>
            <a:off x="3775982" y="2565525"/>
            <a:ext cx="58782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latin typeface="Twinkl Cursive Looped" panose="02000000000000000000" pitchFamily="2" charset="0"/>
              </a:rPr>
              <a:t>ADJECTIVE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73F41D-2B2E-C97C-71E3-20199483BE1B}"/>
              </a:ext>
            </a:extLst>
          </p:cNvPr>
          <p:cNvSpPr txBox="1"/>
          <p:nvPr/>
        </p:nvSpPr>
        <p:spPr>
          <a:xfrm>
            <a:off x="10663237" y="2196193"/>
            <a:ext cx="880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 </a:t>
            </a:r>
          </a:p>
        </p:txBody>
      </p:sp>
      <p:pic>
        <p:nvPicPr>
          <p:cNvPr id="7170" name="Picture 2" descr="Displacement of civilians from their land | Cartoon Movement">
            <a:extLst>
              <a:ext uri="{FF2B5EF4-FFF2-40B4-BE49-F238E27FC236}">
                <a16:creationId xmlns:a16="http://schemas.microsoft.com/office/drawing/2014/main" id="{DE1263FE-2CED-410F-A09B-F8932A7F0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53" y="94263"/>
            <a:ext cx="25146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E438E2-147C-55C4-E61F-0DB35DA74FB6}"/>
              </a:ext>
            </a:extLst>
          </p:cNvPr>
          <p:cNvSpPr txBox="1"/>
          <p:nvPr/>
        </p:nvSpPr>
        <p:spPr>
          <a:xfrm>
            <a:off x="4731204" y="344450"/>
            <a:ext cx="60987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forced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40F67F-3B70-9C18-240D-604785D81725}"/>
              </a:ext>
            </a:extLst>
          </p:cNvPr>
          <p:cNvSpPr txBox="1"/>
          <p:nvPr/>
        </p:nvSpPr>
        <p:spPr>
          <a:xfrm>
            <a:off x="3555546" y="1314032"/>
            <a:ext cx="60987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for + c + ed = forced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370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8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Sally trained to be a chef at City College.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38FEAFE-28FC-6667-1593-CDCB620B0157}"/>
              </a:ext>
            </a:extLst>
          </p:cNvPr>
          <p:cNvSpPr txBox="1">
            <a:spLocks/>
          </p:cNvSpPr>
          <p:nvPr/>
        </p:nvSpPr>
        <p:spPr>
          <a:xfrm>
            <a:off x="7445829" y="2210136"/>
            <a:ext cx="1534886" cy="8706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12518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this challenge word?</a:t>
            </a:r>
          </a:p>
        </p:txBody>
      </p:sp>
    </p:spTree>
    <p:extLst>
      <p:ext uri="{BB962C8B-B14F-4D97-AF65-F5344CB8AC3E}">
        <p14:creationId xmlns:p14="http://schemas.microsoft.com/office/powerpoint/2010/main" val="76000396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Science was Fran’s favourite subject in year six.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91DCFA4-017F-A80C-51EC-B6496D7B3404}"/>
              </a:ext>
            </a:extLst>
          </p:cNvPr>
          <p:cNvSpPr txBox="1">
            <a:spLocks/>
          </p:cNvSpPr>
          <p:nvPr/>
        </p:nvSpPr>
        <p:spPr>
          <a:xfrm>
            <a:off x="1485901" y="2950961"/>
            <a:ext cx="2710542" cy="8706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50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There was no sign of a forced entry.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129D047-607A-1D4D-C371-18AA63F394E7}"/>
              </a:ext>
            </a:extLst>
          </p:cNvPr>
          <p:cNvSpPr txBox="1">
            <a:spLocks/>
          </p:cNvSpPr>
          <p:nvPr/>
        </p:nvSpPr>
        <p:spPr>
          <a:xfrm>
            <a:off x="8636908" y="2993655"/>
            <a:ext cx="2710542" cy="8706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51423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New CHALLENGE words.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19364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807" y="5176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at infrequent or irregular intervals; now and then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7A0D85-0D22-4DC2-B637-251F8D373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85" y="191251"/>
            <a:ext cx="2238375" cy="2047875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F5D844F-E1B5-4239-B5D3-263F1AE06595}"/>
              </a:ext>
            </a:extLst>
          </p:cNvPr>
          <p:cNvCxnSpPr>
            <a:cxnSpLocks/>
          </p:cNvCxnSpPr>
          <p:nvPr/>
        </p:nvCxnSpPr>
        <p:spPr>
          <a:xfrm flipH="1">
            <a:off x="1752600" y="553453"/>
            <a:ext cx="10266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7DEAD09-E27F-2F19-8A96-2680D211A75A}"/>
              </a:ext>
            </a:extLst>
          </p:cNvPr>
          <p:cNvSpPr txBox="1"/>
          <p:nvPr/>
        </p:nvSpPr>
        <p:spPr>
          <a:xfrm>
            <a:off x="3914775" y="942224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occasionally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4ACB25-24CC-E8B0-9107-C2506954E2C8}"/>
              </a:ext>
            </a:extLst>
          </p:cNvPr>
          <p:cNvSpPr txBox="1"/>
          <p:nvPr/>
        </p:nvSpPr>
        <p:spPr>
          <a:xfrm>
            <a:off x="4371975" y="2692312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ADVERB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740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/>
            </a:br>
            <a:r>
              <a:rPr lang="en-GB" dirty="0">
                <a:latin typeface="Twinkl Cursive Looped" panose="02000000000000000000" pitchFamily="2" charset="0"/>
              </a:rPr>
              <a:t>We eat chocolate occasionally at the weekend.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B42CA-D534-C24A-3ECE-2256BC9A0BD2}"/>
              </a:ext>
            </a:extLst>
          </p:cNvPr>
          <p:cNvSpPr txBox="1">
            <a:spLocks/>
          </p:cNvSpPr>
          <p:nvPr/>
        </p:nvSpPr>
        <p:spPr>
          <a:xfrm>
            <a:off x="6432550" y="2857501"/>
            <a:ext cx="3854449" cy="964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96492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88681"/>
            <a:ext cx="10515600" cy="253831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- almost certainly; as far as one knows or can tell</a:t>
            </a:r>
            <a:endParaRPr lang="en-GB" i="1" dirty="0"/>
          </a:p>
        </p:txBody>
      </p:sp>
      <p:pic>
        <p:nvPicPr>
          <p:cNvPr id="11266" name="Picture 2" descr="Probably Stock Illustrations – 467 Probably Stock Illustrations, Vectors &amp;  Clipart - Dreamstime">
            <a:extLst>
              <a:ext uri="{FF2B5EF4-FFF2-40B4-BE49-F238E27FC236}">
                <a16:creationId xmlns:a16="http://schemas.microsoft.com/office/drawing/2014/main" id="{E92DD8C4-44B7-484A-A34B-D216179BD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72" y="469050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B971D5-DA3F-5B17-B071-A6E0D3536A95}"/>
              </a:ext>
            </a:extLst>
          </p:cNvPr>
          <p:cNvSpPr txBox="1"/>
          <p:nvPr/>
        </p:nvSpPr>
        <p:spPr>
          <a:xfrm>
            <a:off x="4061732" y="469050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probably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6A0232-BD32-D42F-39D0-B0884FF0458D}"/>
              </a:ext>
            </a:extLst>
          </p:cNvPr>
          <p:cNvSpPr txBox="1"/>
          <p:nvPr/>
        </p:nvSpPr>
        <p:spPr>
          <a:xfrm>
            <a:off x="4061732" y="2049146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ADVERB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705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253831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It will probably rain at the weekend as we are going camping!</a:t>
            </a:r>
            <a:endParaRPr lang="en-GB" i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EB08E55-488D-3E7A-AAAB-85651C9BD3BE}"/>
              </a:ext>
            </a:extLst>
          </p:cNvPr>
          <p:cNvSpPr txBox="1">
            <a:spLocks/>
          </p:cNvSpPr>
          <p:nvPr/>
        </p:nvSpPr>
        <p:spPr>
          <a:xfrm>
            <a:off x="3950608" y="3233058"/>
            <a:ext cx="3005364" cy="964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1167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investigate..</a:t>
            </a:r>
            <a:r>
              <a:rPr lang="en-GB" dirty="0">
                <a:latin typeface="Twinkl Cursive Looped" panose="02000000000000000000" pitchFamily="2" charset="0"/>
              </a:rPr>
              <a:t>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40894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86855"/>
            <a:ext cx="10515600" cy="5349922"/>
          </a:xfrm>
        </p:spPr>
        <p:txBody>
          <a:bodyPr>
            <a:noAutofit/>
          </a:bodyPr>
          <a:lstStyle/>
          <a:p>
            <a:r>
              <a:rPr lang="en-GB" sz="4400" dirty="0">
                <a:latin typeface="Twinkl Cursive Looped" panose="02000000000000000000" pitchFamily="2" charset="0"/>
              </a:rPr>
              <a:t>Look at this sentence.  </a:t>
            </a:r>
            <a:br>
              <a:rPr lang="en-GB" sz="4400" dirty="0">
                <a:latin typeface="Twinkl Cursive Looped" panose="02000000000000000000" pitchFamily="2" charset="0"/>
              </a:rPr>
            </a:br>
            <a:r>
              <a:rPr lang="en-GB" sz="4400" dirty="0">
                <a:latin typeface="Twinkl Cursive Looped" panose="02000000000000000000" pitchFamily="2" charset="0"/>
              </a:rPr>
              <a:t>Change the spellings that are incorrect.</a:t>
            </a:r>
            <a:br>
              <a:rPr lang="en-GB" sz="4400" dirty="0">
                <a:latin typeface="Twinkl Cursive Looped" panose="02000000000000000000" pitchFamily="2" charset="0"/>
              </a:rPr>
            </a:br>
            <a:r>
              <a:rPr lang="en-GB" sz="4400" dirty="0">
                <a:latin typeface="Twinkl Cursive Looped" panose="02000000000000000000" pitchFamily="2" charset="0"/>
              </a:rPr>
              <a:t>Explain how each one is wrong and how to remember to get it right next time. </a:t>
            </a:r>
            <a:br>
              <a:rPr lang="en-GB" sz="4400" dirty="0">
                <a:latin typeface="Twinkl Cursive Looped" panose="02000000000000000000" pitchFamily="2" charset="0"/>
              </a:rPr>
            </a:br>
            <a:br>
              <a:rPr lang="en-GB" sz="4400" dirty="0">
                <a:latin typeface="Twinkl Cursive Looped" panose="02000000000000000000" pitchFamily="2" charset="0"/>
              </a:rPr>
            </a:br>
            <a:endParaRPr lang="en-GB" sz="4400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14078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757" y="740229"/>
            <a:ext cx="10711543" cy="4093028"/>
          </a:xfrm>
        </p:spPr>
        <p:txBody>
          <a:bodyPr>
            <a:noAutofit/>
          </a:bodyPr>
          <a:lstStyle/>
          <a:p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In 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sience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we looked at the police of how to keep a seller cool.</a:t>
            </a:r>
            <a:endParaRPr lang="en-GB" sz="4800" i="0" dirty="0">
              <a:solidFill>
                <a:srgbClr val="333333"/>
              </a:solidFill>
              <a:effectLst/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735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23040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preferred to all others of the same kind</a:t>
            </a:r>
          </a:p>
        </p:txBody>
      </p:sp>
      <p:pic>
        <p:nvPicPr>
          <p:cNvPr id="3" name="Picture 2" descr="favorite color clipart - Clip Art Library">
            <a:extLst>
              <a:ext uri="{FF2B5EF4-FFF2-40B4-BE49-F238E27FC236}">
                <a16:creationId xmlns:a16="http://schemas.microsoft.com/office/drawing/2014/main" id="{9439234B-E756-A96C-3ED9-702FE8E7D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84" y="277586"/>
            <a:ext cx="246697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E6DB6C-6894-2198-BE0F-255D9F91D3E1}"/>
              </a:ext>
            </a:extLst>
          </p:cNvPr>
          <p:cNvSpPr txBox="1"/>
          <p:nvPr/>
        </p:nvSpPr>
        <p:spPr>
          <a:xfrm>
            <a:off x="4486275" y="277586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favourite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20E657-1E22-9F16-7CBE-2239C59DFE57}"/>
              </a:ext>
            </a:extLst>
          </p:cNvPr>
          <p:cNvSpPr txBox="1"/>
          <p:nvPr/>
        </p:nvSpPr>
        <p:spPr>
          <a:xfrm>
            <a:off x="4290332" y="2395363"/>
            <a:ext cx="6098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ADJECTIVE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381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757" y="740229"/>
            <a:ext cx="10711543" cy="4093028"/>
          </a:xfrm>
        </p:spPr>
        <p:txBody>
          <a:bodyPr>
            <a:noAutofit/>
          </a:bodyPr>
          <a:lstStyle/>
          <a:p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In </a:t>
            </a:r>
            <a:r>
              <a:rPr lang="en-GB" sz="4800" dirty="0" err="1">
                <a:solidFill>
                  <a:srgbClr val="333333"/>
                </a:solidFill>
                <a:highlight>
                  <a:srgbClr val="FFFF00"/>
                </a:highlight>
                <a:latin typeface="Twinkl Cursive Looped" panose="02000000000000000000" pitchFamily="2" charset="0"/>
              </a:rPr>
              <a:t>sience</a:t>
            </a:r>
            <a:r>
              <a:rPr lang="en-GB" sz="4800" dirty="0">
                <a:solidFill>
                  <a:srgbClr val="333333"/>
                </a:solidFill>
                <a:highlight>
                  <a:srgbClr val="FFFF00"/>
                </a:highlight>
                <a:latin typeface="Twinkl Cursive Looped" panose="02000000000000000000" pitchFamily="2" charset="0"/>
              </a:rPr>
              <a:t>,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we looked at the police of how to keep a seller cool.</a:t>
            </a: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800" dirty="0">
                <a:solidFill>
                  <a:srgbClr val="333333"/>
                </a:solidFill>
                <a:highlight>
                  <a:srgbClr val="FFFF00"/>
                </a:highlight>
                <a:latin typeface="Twinkl Cursive Looped" panose="02000000000000000000" pitchFamily="2" charset="0"/>
              </a:rPr>
              <a:t>science  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–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sc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not -s</a:t>
            </a:r>
            <a:endParaRPr lang="en-GB" sz="4800" i="0" dirty="0">
              <a:solidFill>
                <a:srgbClr val="333333"/>
              </a:solidFill>
              <a:effectLst/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06624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757" y="740229"/>
            <a:ext cx="10711543" cy="4093028"/>
          </a:xfrm>
        </p:spPr>
        <p:txBody>
          <a:bodyPr>
            <a:noAutofit/>
          </a:bodyPr>
          <a:lstStyle/>
          <a:p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In 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sience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, we looked at the </a:t>
            </a:r>
            <a:r>
              <a:rPr lang="en-GB" sz="4800" dirty="0">
                <a:solidFill>
                  <a:srgbClr val="333333"/>
                </a:solidFill>
                <a:highlight>
                  <a:srgbClr val="FFFF00"/>
                </a:highlight>
                <a:latin typeface="Twinkl Cursive Looped" panose="02000000000000000000" pitchFamily="2" charset="0"/>
              </a:rPr>
              <a:t>police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of how to keep a seller cool.</a:t>
            </a: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800" dirty="0">
                <a:solidFill>
                  <a:srgbClr val="333333"/>
                </a:solidFill>
                <a:highlight>
                  <a:srgbClr val="FFFF00"/>
                </a:highlight>
                <a:latin typeface="Twinkl Cursive Looped" panose="02000000000000000000" pitchFamily="2" charset="0"/>
              </a:rPr>
              <a:t>policy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-cy not -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ce</a:t>
            </a:r>
            <a:endParaRPr lang="en-GB" sz="4800" i="0" dirty="0">
              <a:solidFill>
                <a:srgbClr val="333333"/>
              </a:solidFill>
              <a:effectLst/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45236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757" y="740229"/>
            <a:ext cx="10711543" cy="4093028"/>
          </a:xfrm>
        </p:spPr>
        <p:txBody>
          <a:bodyPr>
            <a:noAutofit/>
          </a:bodyPr>
          <a:lstStyle/>
          <a:p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In 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sience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, we looked at the policy of how to keep a </a:t>
            </a:r>
            <a:r>
              <a:rPr lang="en-GB" sz="4800" dirty="0">
                <a:solidFill>
                  <a:srgbClr val="333333"/>
                </a:solidFill>
                <a:highlight>
                  <a:srgbClr val="FFFF00"/>
                </a:highlight>
                <a:latin typeface="Twinkl Cursive Looped" panose="02000000000000000000" pitchFamily="2" charset="0"/>
              </a:rPr>
              <a:t>seller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cool.</a:t>
            </a: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800" dirty="0">
                <a:solidFill>
                  <a:srgbClr val="333333"/>
                </a:solidFill>
                <a:highlight>
                  <a:srgbClr val="FFFF00"/>
                </a:highlight>
                <a:latin typeface="Twinkl Cursive Looped" panose="02000000000000000000" pitchFamily="2" charset="0"/>
              </a:rPr>
              <a:t>cellar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c- not s-, -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ar</a:t>
            </a: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 not -</a:t>
            </a:r>
            <a:r>
              <a:rPr lang="en-GB" sz="4800" dirty="0" err="1">
                <a:solidFill>
                  <a:srgbClr val="333333"/>
                </a:solidFill>
                <a:latin typeface="Twinkl Cursive Looped" panose="02000000000000000000" pitchFamily="2" charset="0"/>
              </a:rPr>
              <a:t>er</a:t>
            </a:r>
            <a:endParaRPr lang="en-GB" sz="4800" i="0" dirty="0">
              <a:solidFill>
                <a:srgbClr val="333333"/>
              </a:solidFill>
              <a:effectLst/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50036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757" y="740229"/>
            <a:ext cx="10711543" cy="4093028"/>
          </a:xfrm>
        </p:spPr>
        <p:txBody>
          <a:bodyPr>
            <a:noAutofit/>
          </a:bodyPr>
          <a:lstStyle/>
          <a:p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In science, we looked at the policy of how to keep a cellar cool.</a:t>
            </a: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br>
              <a:rPr lang="en-GB" sz="4800" dirty="0">
                <a:solidFill>
                  <a:srgbClr val="333333"/>
                </a:solidFill>
                <a:latin typeface="Twinkl Cursive Looped" panose="02000000000000000000" pitchFamily="2" charset="0"/>
              </a:rPr>
            </a:br>
            <a:endParaRPr lang="en-GB" sz="4800" i="0" dirty="0">
              <a:solidFill>
                <a:srgbClr val="333333"/>
              </a:solidFill>
              <a:effectLst/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03452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FB8773-AD3E-2543-510F-CEE32E75C793}"/>
              </a:ext>
            </a:extLst>
          </p:cNvPr>
          <p:cNvSpPr txBox="1"/>
          <p:nvPr/>
        </p:nvSpPr>
        <p:spPr>
          <a:xfrm>
            <a:off x="1469571" y="1518558"/>
            <a:ext cx="90460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Twinkl Cursive Looped" panose="02000000000000000000" pitchFamily="2" charset="0"/>
              </a:rPr>
              <a:t>Year 5  - Autumn 1</a:t>
            </a:r>
          </a:p>
          <a:p>
            <a:r>
              <a:rPr lang="en-GB" sz="7200" dirty="0">
                <a:latin typeface="Twinkl Cursive Looped" panose="02000000000000000000" pitchFamily="2" charset="0"/>
              </a:rPr>
              <a:t>Week 6 - Wednesday</a:t>
            </a:r>
          </a:p>
          <a:p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257506976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909CE7-9A57-42BF-BA02-94143DF16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360" y="146019"/>
            <a:ext cx="8291279" cy="656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37864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this challenge word?</a:t>
            </a:r>
          </a:p>
        </p:txBody>
      </p:sp>
    </p:spTree>
    <p:extLst>
      <p:ext uri="{BB962C8B-B14F-4D97-AF65-F5344CB8AC3E}">
        <p14:creationId xmlns:p14="http://schemas.microsoft.com/office/powerpoint/2010/main" val="72747967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96488"/>
            <a:ext cx="10515600" cy="2438232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Definition - an unexpected or astonishing event, fact, etc.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6A6493-63FA-ED90-4615-176894082B3A}"/>
              </a:ext>
            </a:extLst>
          </p:cNvPr>
          <p:cNvSpPr txBox="1"/>
          <p:nvPr/>
        </p:nvSpPr>
        <p:spPr>
          <a:xfrm>
            <a:off x="4084027" y="323280"/>
            <a:ext cx="60930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surprise 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43EF8D-9FE6-A18E-1A79-5CCA82C9B345}"/>
              </a:ext>
            </a:extLst>
          </p:cNvPr>
          <p:cNvSpPr txBox="1"/>
          <p:nvPr/>
        </p:nvSpPr>
        <p:spPr>
          <a:xfrm>
            <a:off x="4224704" y="1922752"/>
            <a:ext cx="60930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NOUN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372120-71DB-23BB-8DBB-D229602C7B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553"/>
          <a:stretch/>
        </p:blipFill>
        <p:spPr>
          <a:xfrm>
            <a:off x="654957" y="534080"/>
            <a:ext cx="2057400" cy="196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6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77440"/>
            <a:ext cx="10515600" cy="2438232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bus tour was full of surprises.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80AC236-66EB-A85D-CD0E-EC9A6452C63F}"/>
              </a:ext>
            </a:extLst>
          </p:cNvPr>
          <p:cNvSpPr txBox="1">
            <a:spLocks/>
          </p:cNvSpPr>
          <p:nvPr/>
        </p:nvSpPr>
        <p:spPr>
          <a:xfrm>
            <a:off x="4343400" y="4025097"/>
            <a:ext cx="3200400" cy="790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1071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this challenge word?</a:t>
            </a:r>
          </a:p>
        </p:txBody>
      </p:sp>
    </p:spTree>
    <p:extLst>
      <p:ext uri="{BB962C8B-B14F-4D97-AF65-F5344CB8AC3E}">
        <p14:creationId xmlns:p14="http://schemas.microsoft.com/office/powerpoint/2010/main" val="599267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This is my favourite colour.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004A922-E78B-E8E0-A98E-2D38568EEAE1}"/>
              </a:ext>
            </a:extLst>
          </p:cNvPr>
          <p:cNvSpPr txBox="1">
            <a:spLocks/>
          </p:cNvSpPr>
          <p:nvPr/>
        </p:nvSpPr>
        <p:spPr>
          <a:xfrm>
            <a:off x="5241722" y="3771900"/>
            <a:ext cx="2759278" cy="790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80907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311" y="4090178"/>
            <a:ext cx="11043139" cy="2643275"/>
          </a:xfrm>
        </p:spPr>
        <p:txBody>
          <a:bodyPr>
            <a:normAutofit/>
          </a:bodyPr>
          <a:lstStyle/>
          <a:p>
            <a:pPr algn="ctr"/>
            <a:r>
              <a:rPr lang="en-GB" sz="4400" dirty="0">
                <a:latin typeface="Twinkl Cursive Looped" panose="02000000000000000000" pitchFamily="2" charset="0"/>
              </a:rPr>
              <a:t>Definition – a vehicle consisting of two wheels held in a frame one behind the other, propelled by pedals and steered with handlebars attached to the front wheel.</a:t>
            </a:r>
            <a:endParaRPr lang="en-GB" dirty="0">
              <a:latin typeface="Twinkl Cursive Looped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CA7865-E143-8F29-74B7-12C6DD83B6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571"/>
          <a:stretch/>
        </p:blipFill>
        <p:spPr>
          <a:xfrm>
            <a:off x="304311" y="343860"/>
            <a:ext cx="2486025" cy="16256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2271DB-44F4-81E9-2F12-2F6194215650}"/>
              </a:ext>
            </a:extLst>
          </p:cNvPr>
          <p:cNvSpPr txBox="1"/>
          <p:nvPr/>
        </p:nvSpPr>
        <p:spPr>
          <a:xfrm>
            <a:off x="4857750" y="343860"/>
            <a:ext cx="60930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bicycle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B66AFF-DE8A-B2BD-06E5-97C07F10B99A}"/>
              </a:ext>
            </a:extLst>
          </p:cNvPr>
          <p:cNvSpPr txBox="1"/>
          <p:nvPr/>
        </p:nvSpPr>
        <p:spPr>
          <a:xfrm>
            <a:off x="4857750" y="2014165"/>
            <a:ext cx="60930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 Cursive Looped" panose="02000000000000000000" pitchFamily="2" charset="0"/>
                <a:ea typeface="+mj-ea"/>
                <a:cs typeface="+mj-cs"/>
              </a:rPr>
              <a:t>NOUN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982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My mum repaired the back tyre on my bicycle.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30A486D-391A-5673-F584-2984F898B09C}"/>
              </a:ext>
            </a:extLst>
          </p:cNvPr>
          <p:cNvSpPr txBox="1">
            <a:spLocks/>
          </p:cNvSpPr>
          <p:nvPr/>
        </p:nvSpPr>
        <p:spPr>
          <a:xfrm>
            <a:off x="6089650" y="3771900"/>
            <a:ext cx="3200400" cy="790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Cursive Looped" panose="02000000000000000000" pitchFamily="2" charset="0"/>
              </a:rPr>
              <a:t>_______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89920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Homophones</a:t>
            </a:r>
            <a:br>
              <a:rPr lang="en-GB" dirty="0">
                <a:latin typeface="Twinkl Cursive Looped" panose="02000000000000000000" pitchFamily="2" charset="0"/>
              </a:rPr>
            </a:br>
            <a:endParaRPr lang="en-GB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23464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30394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Homophone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homo =  same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phone = sound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(from Ancient Greek)</a:t>
            </a:r>
          </a:p>
        </p:txBody>
      </p:sp>
    </p:spTree>
    <p:extLst>
      <p:ext uri="{BB962C8B-B14F-4D97-AF65-F5344CB8AC3E}">
        <p14:creationId xmlns:p14="http://schemas.microsoft.com/office/powerpoint/2010/main" val="52411409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550" y="1436914"/>
            <a:ext cx="10515600" cy="3331029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Homophone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a word that has the same sound but has a different meaning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04462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are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5829301" y="3561670"/>
            <a:ext cx="1149456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2" descr="you are cartoon cool symbol vector image | Royalty Free">
            <a:extLst>
              <a:ext uri="{FF2B5EF4-FFF2-40B4-BE49-F238E27FC236}">
                <a16:creationId xmlns:a16="http://schemas.microsoft.com/office/drawing/2014/main" id="{5F9F7C24-167C-4627-A182-CB41B6A00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86" y="94773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94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our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5537201" y="3673929"/>
            <a:ext cx="1206500" cy="6804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 descr="Cartoon travel set personal belongings for journey">
            <a:extLst>
              <a:ext uri="{FF2B5EF4-FFF2-40B4-BE49-F238E27FC236}">
                <a16:creationId xmlns:a16="http://schemas.microsoft.com/office/drawing/2014/main" id="{4AB00537-3C1A-4540-AAD7-4F1AB8EB8B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97"/>
          <a:stretch/>
        </p:blipFill>
        <p:spPr bwMode="auto">
          <a:xfrm>
            <a:off x="685800" y="861500"/>
            <a:ext cx="2057400" cy="207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4FFC06-0E0B-4321-9001-264B875062AD}"/>
              </a:ext>
            </a:extLst>
          </p:cNvPr>
          <p:cNvSpPr txBox="1"/>
          <p:nvPr/>
        </p:nvSpPr>
        <p:spPr>
          <a:xfrm>
            <a:off x="647700" y="3221080"/>
            <a:ext cx="161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our belongings</a:t>
            </a:r>
          </a:p>
        </p:txBody>
      </p:sp>
    </p:spTree>
    <p:extLst>
      <p:ext uri="{BB962C8B-B14F-4D97-AF65-F5344CB8AC3E}">
        <p14:creationId xmlns:p14="http://schemas.microsoft.com/office/powerpoint/2010/main" val="227172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missed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CBA2DA-E95C-434C-BE81-320E182AE5EF}"/>
              </a:ext>
            </a:extLst>
          </p:cNvPr>
          <p:cNvSpPr/>
          <p:nvPr/>
        </p:nvSpPr>
        <p:spPr>
          <a:xfrm>
            <a:off x="6096000" y="3690259"/>
            <a:ext cx="1104900" cy="6477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194" name="Picture 2" descr="miss clipart - Clip Art Library">
            <a:extLst>
              <a:ext uri="{FF2B5EF4-FFF2-40B4-BE49-F238E27FC236}">
                <a16:creationId xmlns:a16="http://schemas.microsoft.com/office/drawing/2014/main" id="{A8B77248-C534-4C40-9B0B-CAF24C55C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472849"/>
            <a:ext cx="206692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40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mist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CBA2DA-E95C-434C-BE81-320E182AE5EF}"/>
              </a:ext>
            </a:extLst>
          </p:cNvPr>
          <p:cNvSpPr/>
          <p:nvPr/>
        </p:nvSpPr>
        <p:spPr>
          <a:xfrm>
            <a:off x="6570784" y="3710354"/>
            <a:ext cx="603739" cy="75657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Image result for mist clipart">
            <a:extLst>
              <a:ext uri="{FF2B5EF4-FFF2-40B4-BE49-F238E27FC236}">
                <a16:creationId xmlns:a16="http://schemas.microsoft.com/office/drawing/2014/main" id="{5D18133C-7B7A-4EDA-DB0C-A7B636594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81" y="426427"/>
            <a:ext cx="2095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40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Teach and Practise</a:t>
            </a:r>
          </a:p>
        </p:txBody>
      </p:sp>
    </p:spTree>
    <p:extLst>
      <p:ext uri="{BB962C8B-B14F-4D97-AF65-F5344CB8AC3E}">
        <p14:creationId xmlns:p14="http://schemas.microsoft.com/office/powerpoint/2010/main" val="204249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4278</TotalTime>
  <Words>2956</Words>
  <Application>Microsoft Office PowerPoint</Application>
  <PresentationFormat>Widescreen</PresentationFormat>
  <Paragraphs>418</Paragraphs>
  <Slides>199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199</vt:i4>
      </vt:variant>
    </vt:vector>
  </HeadingPairs>
  <TitlesOfParts>
    <vt:vector size="205" baseType="lpstr">
      <vt:lpstr>Arial</vt:lpstr>
      <vt:lpstr>Arial</vt:lpstr>
      <vt:lpstr>Calibri</vt:lpstr>
      <vt:lpstr>Calibri Light</vt:lpstr>
      <vt:lpstr>Twinkl Cursive Looped</vt:lpstr>
      <vt:lpstr>Office Theme</vt:lpstr>
      <vt:lpstr>Spelling Y5</vt:lpstr>
      <vt:lpstr>PowerPoint Presentation</vt:lpstr>
      <vt:lpstr>PowerPoint Presentation</vt:lpstr>
      <vt:lpstr>Do you remember this challenge word?</vt:lpstr>
      <vt:lpstr>  Definition – extending or moving uniformly in one direction only; without a curve or bend</vt:lpstr>
      <vt:lpstr>The road was very straight with no curves or bends.</vt:lpstr>
      <vt:lpstr>Do you remember this challenge word?</vt:lpstr>
      <vt:lpstr>  Definition – preferred to all others of the same kind</vt:lpstr>
      <vt:lpstr>  This is my favourite colour.</vt:lpstr>
      <vt:lpstr>Homophones </vt:lpstr>
      <vt:lpstr>Homophone  homo = same   phone = sound   (from Ancient Greek)</vt:lpstr>
      <vt:lpstr>Homophone =  a word that has the same sound but has a different meaning</vt:lpstr>
      <vt:lpstr>medal</vt:lpstr>
      <vt:lpstr>meddle</vt:lpstr>
      <vt:lpstr>missed</vt:lpstr>
      <vt:lpstr>mist</vt:lpstr>
      <vt:lpstr>Let’s Teach and Practise</vt:lpstr>
      <vt:lpstr>Letter string -ough</vt:lpstr>
      <vt:lpstr>-ough</vt:lpstr>
      <vt:lpstr>   -ough   _ough      (as in bough)  -ough      (as in rough)  _ough     (as in through) </vt:lpstr>
      <vt:lpstr>bough</vt:lpstr>
      <vt:lpstr>rough n</vt:lpstr>
      <vt:lpstr>enough</vt:lpstr>
      <vt:lpstr>cough</vt:lpstr>
      <vt:lpstr>  Definition – the branch of a tree </vt:lpstr>
      <vt:lpstr> Definition - has an uneven or irregular surface, not smooth or level.</vt:lpstr>
      <vt:lpstr>  Definition - to the required level or amount</vt:lpstr>
      <vt:lpstr>  Definition - release of air from lungs with a sound (noun), act of coughing.</vt:lpstr>
      <vt:lpstr>He had a dreadful cough that made his eyes water.</vt:lpstr>
      <vt:lpstr>The bough of the apple tree was heavy with fruit.</vt:lpstr>
      <vt:lpstr>Due to a rough road surface, the cyclist dismounted.</vt:lpstr>
      <vt:lpstr>At the time, they were not old enough to vote. </vt:lpstr>
      <vt:lpstr>New CHALLENGE words.</vt:lpstr>
      <vt:lpstr> Definition - different to what is normal or expected; strange</vt:lpstr>
      <vt:lpstr> This is a very peculiar story.</vt:lpstr>
      <vt:lpstr> Definition – a particular event, or the time at which it takes place</vt:lpstr>
      <vt:lpstr> Fred was busy planning for the very special occasion of his birthday.</vt:lpstr>
      <vt:lpstr>Let’s investigate …</vt:lpstr>
      <vt:lpstr>Look at this sentence.   Change the spellings that are incorrect. Explain how each one is wrong and how to remember to get it right next time.   </vt:lpstr>
      <vt:lpstr> I was swinging from the strait bow of the tree when I thort it was a bit ruff.</vt:lpstr>
      <vt:lpstr> I was swinging from the strait bow of the tree when I thort it was a bit ruff.  straight –ght not -t</vt:lpstr>
      <vt:lpstr> I was swinging from the strait bow of the tree when I thort it was a bit ruff.  bough –ough not -ow</vt:lpstr>
      <vt:lpstr> I was swinging from the strait bow of the tree when I thort it was a bit ruff.  thought –ought not -ort</vt:lpstr>
      <vt:lpstr> I was swinging from the strait bow of the tree when I thort it was a bit ruff.  rough –ough not -uff</vt:lpstr>
      <vt:lpstr> I was swinging from the straight bough of the tree when I thought it was a bit rough.  </vt:lpstr>
      <vt:lpstr>PowerPoint Presentation</vt:lpstr>
      <vt:lpstr>PowerPoint Presentation</vt:lpstr>
      <vt:lpstr>Do you remember this challenge word?</vt:lpstr>
      <vt:lpstr> Definition - the quality or state of being physically strong.  </vt:lpstr>
      <vt:lpstr>   The girl’s strength was incredible as she demonstrated moving the large table.</vt:lpstr>
      <vt:lpstr>Do you remember this challenge word?</vt:lpstr>
      <vt:lpstr>  Definition – think or assume that something is true or probable but lack proof or certain knowledge</vt:lpstr>
      <vt:lpstr>  I suppose you are going to eat the last cup cake.</vt:lpstr>
      <vt:lpstr>Homophones </vt:lpstr>
      <vt:lpstr>Homophone  homo = same  phone =  sound   (from Ancient Greek)</vt:lpstr>
      <vt:lpstr>Homophone a word that has the same sound but has a different meaning</vt:lpstr>
      <vt:lpstr>their</vt:lpstr>
      <vt:lpstr>there</vt:lpstr>
      <vt:lpstr>they’re</vt:lpstr>
      <vt:lpstr>Let’s Teach and Practise</vt:lpstr>
      <vt:lpstr>Soft c</vt:lpstr>
      <vt:lpstr>   soft  c –   sh      (as in chef)  s   (as in science) </vt:lpstr>
      <vt:lpstr>chef</vt:lpstr>
      <vt:lpstr>science n</vt:lpstr>
      <vt:lpstr>forced</vt:lpstr>
      <vt:lpstr>     Definition - a professional cook, typically the chief cook in a restaurant or hotel.</vt:lpstr>
      <vt:lpstr>Definition - study of the structure and behaviour of the physical and natural world through observation and experiment</vt:lpstr>
      <vt:lpstr>  Definition - obtained or imposed by coercion or physical power /  produced or maintained with effort; affected or unnatural.</vt:lpstr>
      <vt:lpstr>Sally trained to be a chef at City College. </vt:lpstr>
      <vt:lpstr>Science was Fran’s favourite subject in year six.</vt:lpstr>
      <vt:lpstr>There was no sign of a forced entry.</vt:lpstr>
      <vt:lpstr>New CHALLENGE words.</vt:lpstr>
      <vt:lpstr> Definition - at infrequent or irregular intervals; now and then</vt:lpstr>
      <vt:lpstr> We eat chocolate occasionally at the weekend.</vt:lpstr>
      <vt:lpstr>   Definition - almost certainly; as far as one knows or can tell</vt:lpstr>
      <vt:lpstr> It will probably rain at the weekend as we are going camping!</vt:lpstr>
      <vt:lpstr>Let’s investigate...</vt:lpstr>
      <vt:lpstr>Look at this sentence.   Change the spellings that are incorrect. Explain how each one is wrong and how to remember to get it right next time.   </vt:lpstr>
      <vt:lpstr> In sience we looked at the police of how to keep a seller cool.</vt:lpstr>
      <vt:lpstr> In sience, we looked at the police of how to keep a seller cool.  science  –sc not -s</vt:lpstr>
      <vt:lpstr> In sience, we looked at the police of how to keep a seller cool.  policy -cy not -ce</vt:lpstr>
      <vt:lpstr> In sience, we looked at the policy of how to keep a seller cool.  cellar c- not s-, -ar not -er</vt:lpstr>
      <vt:lpstr> In science, we looked at the policy of how to keep a cellar cool.  </vt:lpstr>
      <vt:lpstr>PowerPoint Presentation</vt:lpstr>
      <vt:lpstr>PowerPoint Presentation</vt:lpstr>
      <vt:lpstr>Do you remember this challenge word?</vt:lpstr>
      <vt:lpstr>Definition - an unexpected or astonishing event, fact, etc.</vt:lpstr>
      <vt:lpstr>The bus tour was full of surprises.</vt:lpstr>
      <vt:lpstr>Do you remember this challenge word?</vt:lpstr>
      <vt:lpstr>Definition – a vehicle consisting of two wheels held in a frame one behind the other, propelled by pedals and steered with handlebars attached to the front wheel.</vt:lpstr>
      <vt:lpstr>My mum repaired the back tyre on my bicycle.</vt:lpstr>
      <vt:lpstr>Homophones </vt:lpstr>
      <vt:lpstr>Homophone  homo =  same  phone = sound  (from Ancient Greek)</vt:lpstr>
      <vt:lpstr>Homophone a word that has the same sound but has a different meaning</vt:lpstr>
      <vt:lpstr>are</vt:lpstr>
      <vt:lpstr>our</vt:lpstr>
      <vt:lpstr>missed</vt:lpstr>
      <vt:lpstr>mist</vt:lpstr>
      <vt:lpstr>Let’s Teach and Practise</vt:lpstr>
      <vt:lpstr>Letter strings –augh and -au</vt:lpstr>
      <vt:lpstr>-augh -au</vt:lpstr>
      <vt:lpstr>   -augh   or    (as in naughty)   -au  or     (as in autumn) </vt:lpstr>
      <vt:lpstr>caught</vt:lpstr>
      <vt:lpstr>naughty n</vt:lpstr>
      <vt:lpstr>taught</vt:lpstr>
      <vt:lpstr>  Definition – intercept and hold (something which has been thrown, propelled or dropped).</vt:lpstr>
      <vt:lpstr>  Definition - (especially of a child) badly behaved; disobedient.</vt:lpstr>
      <vt:lpstr>  Definition - cause (someone) to learn or understand something by example or experience.</vt:lpstr>
      <vt:lpstr>  She threw the bottle into the air and caught it again.</vt:lpstr>
      <vt:lpstr>  You’ve been a really naughty puppy.</vt:lpstr>
      <vt:lpstr>  She taught him to read.</vt:lpstr>
      <vt:lpstr>New CHALLENGE words.</vt:lpstr>
      <vt:lpstr> Definition - facts, information, and skills acquired through experience or education; the theoretical or practical understanding of a subject</vt:lpstr>
      <vt:lpstr> He has a fantastic recall of general knowledge.</vt:lpstr>
      <vt:lpstr> Definition - a scientific procedure undertaken to make a discovery, test a hypothesis, or demonstrate a known fact</vt:lpstr>
      <vt:lpstr> We carried out many experiments in our recent science learning.</vt:lpstr>
      <vt:lpstr>Let’s investigate …</vt:lpstr>
      <vt:lpstr>Look at this sentence.   Change the spellings that are incorrect. Explain how each one is wrong and how to remember to get it right next time.   </vt:lpstr>
      <vt:lpstr>   I tort the dorter of my friend about the good corse of helping charities and those in need.</vt:lpstr>
      <vt:lpstr>   I tort the dorter of my friend about the good corse of helping charities and those in need.   taught  -augh not -or</vt:lpstr>
      <vt:lpstr>   I tort the dorter of my friend about the good corse of helping charities and those in need.   daughter  -augh not -or</vt:lpstr>
      <vt:lpstr>   I tort the dorter of my friend about the good corse of helping charities and those in need.   cause -au not -or</vt:lpstr>
      <vt:lpstr>   I taught the daughter of my friend about the good cause of helping charities and those in need.    </vt:lpstr>
      <vt:lpstr>PowerPoint Presentation</vt:lpstr>
      <vt:lpstr>PowerPoint Presentation</vt:lpstr>
      <vt:lpstr>Do you remember this challenge word?</vt:lpstr>
      <vt:lpstr> Definition - a person's regular occupation, profession, or trade.</vt:lpstr>
      <vt:lpstr>  The young women celebrated the opening of their small business selling cakes.</vt:lpstr>
      <vt:lpstr>Do you remember this challenge word?</vt:lpstr>
      <vt:lpstr> Definition – a drug or other preparation for the treatment or prevention of disease.</vt:lpstr>
      <vt:lpstr> Fred had to take medicine twice a day to fight the infection.</vt:lpstr>
      <vt:lpstr>Nouns ending in -ation</vt:lpstr>
      <vt:lpstr>-ation   suffix   from middle English and Old French.   A suffix is a letter string (group of letters) that appear at the end of a word to change its word class</vt:lpstr>
      <vt:lpstr>realisation</vt:lpstr>
      <vt:lpstr>personification</vt:lpstr>
      <vt:lpstr>experimentation</vt:lpstr>
      <vt:lpstr>Let’s Teach and Practise</vt:lpstr>
      <vt:lpstr>Word families –   phone</vt:lpstr>
      <vt:lpstr>Pronounce ph as f    Long vowel ‘o’   From the Greek – sound or voice  </vt:lpstr>
      <vt:lpstr>phone</vt:lpstr>
      <vt:lpstr>phonics n</vt:lpstr>
      <vt:lpstr>microphone</vt:lpstr>
      <vt:lpstr>  Definition –a a portable, electronic telephone device</vt:lpstr>
      <vt:lpstr>  Definition - a method of teaching people to read by correlating sounds with symbols in an alphabetic writing system.</vt:lpstr>
      <vt:lpstr>Definition - an instrument for converting sound waves into electrical energy variations which may then be amplified, transmitted, or recorded.</vt:lpstr>
      <vt:lpstr>  A few minutes later, the phone rang.</vt:lpstr>
      <vt:lpstr>Sally was learning her phonics and could now read some words.</vt:lpstr>
      <vt:lpstr>  A reporter stood behind him pointing a microphone. </vt:lpstr>
      <vt:lpstr>New CHALLENGE words.</vt:lpstr>
      <vt:lpstr>  Definition - an event or occurrence which leaves an impression on someone</vt:lpstr>
      <vt:lpstr>   Weightlessness is an experience astronauts prepare for when going into space.</vt:lpstr>
      <vt:lpstr> Definition - a sentence worded or expressed so as to elicit information</vt:lpstr>
      <vt:lpstr>  Fred had an interesting question for the science visitor.</vt:lpstr>
      <vt:lpstr>Let’s investigate …</vt:lpstr>
      <vt:lpstr>Look at this sentence.   Change the spellings that are incorrect. Explain how each one is wrong and how to remember to get it right next time.   </vt:lpstr>
      <vt:lpstr>The microfone was faulty in realitty and did not look very reallistic in my expereence.  </vt:lpstr>
      <vt:lpstr> The microfone was faulty in realitty and did not look very reallistic in my expereence.  microphone –ph not -f</vt:lpstr>
      <vt:lpstr> The microfone was faulty in realitty and did not look very reallistic in my expereence.  reality –ty not tty</vt:lpstr>
      <vt:lpstr> The microfone was faulty in realitty and did not look very reallistic in my expereence.  realistic –listic not llistic</vt:lpstr>
      <vt:lpstr> The microfone was faulty in realitty and did not look very reallistic in my expereence.  experience –ience not -eence</vt:lpstr>
      <vt:lpstr>PowerPoint Presentation</vt:lpstr>
      <vt:lpstr>PowerPoint Presentation</vt:lpstr>
      <vt:lpstr>Do you remember this challenge word?</vt:lpstr>
      <vt:lpstr>  Definition - existing in or derived from nature; not made or caused by humankind.</vt:lpstr>
      <vt:lpstr>  Sharks have no natural enemies</vt:lpstr>
      <vt:lpstr>Do you remember this challenge word?</vt:lpstr>
      <vt:lpstr>  Definition – (especially of a child) badly behaved; disobedient.</vt:lpstr>
      <vt:lpstr> You've been a really naughty puppy.</vt:lpstr>
      <vt:lpstr>Plural and possessive apostrophes</vt:lpstr>
      <vt:lpstr>  a punctuation mark (‘)   used to indicate either possession  or  the omission of letters or figures</vt:lpstr>
      <vt:lpstr>baby’s</vt:lpstr>
      <vt:lpstr>children’s</vt:lpstr>
      <vt:lpstr>don’t</vt:lpstr>
      <vt:lpstr>Let’s Teach and Practise</vt:lpstr>
      <vt:lpstr>Word families – solve and sign</vt:lpstr>
      <vt:lpstr>solve  Latin - loosen   sign  Latin – mark or token</vt:lpstr>
      <vt:lpstr>solve</vt:lpstr>
      <vt:lpstr>solution</vt:lpstr>
      <vt:lpstr>solublen</vt:lpstr>
      <vt:lpstr>  Definition - a means of solving a problem or dealing with a difficult situation.</vt:lpstr>
      <vt:lpstr>  Definition - find an answer to, explanation for, or means of effectively dealing with (a problem or mystery).</vt:lpstr>
      <vt:lpstr>  Definition – (of a substance) able to be dissolved, especially in water. (of a problem) able to be solved.</vt:lpstr>
      <vt:lpstr> We worked as a team to solve the mystery.</vt:lpstr>
      <vt:lpstr>  Finally, we have found a solution to this problem.</vt:lpstr>
      <vt:lpstr> Her experiment showed that salt is soluble in water.</vt:lpstr>
      <vt:lpstr>New CHALLENGE words.</vt:lpstr>
      <vt:lpstr>  Definition - cease to be visible</vt:lpstr>
      <vt:lpstr>   The small mouse ran to disappear from the cat.</vt:lpstr>
      <vt:lpstr>Definition -of great significance or value</vt:lpstr>
      <vt:lpstr>  Sally had a very important meeting to attend at 10 o’clock.</vt:lpstr>
      <vt:lpstr>Let’s investigate …</vt:lpstr>
      <vt:lpstr>Look at this sentence.   Change the spellings that are incorrect. Explain how each one is wrong and how to remember to get it right next time.   </vt:lpstr>
      <vt:lpstr>The sollution dissapeared when it disolved which was inportant to the rules of substances being solubble.  </vt:lpstr>
      <vt:lpstr> The sollution dissapeared when it disolved which was inportant to the rules of substances being solubble.  solution –l not -ll</vt:lpstr>
      <vt:lpstr> The sollution dissapeared when it disolved which was inportant to the rules of substances being solubble.  disappeared –s not –ss, -pp not -p</vt:lpstr>
      <vt:lpstr> The sollution dissapeared when it disolved which was inportant to the rules of substances being solubble.  dissolved –ss not –s</vt:lpstr>
      <vt:lpstr> The sollution dissapeared when it disolved which was inportant to the rules of substances being solubble.  important –im not –in</vt:lpstr>
      <vt:lpstr> The sollution dissapeared when it disolved which was inportant to the rules of substances being solubble.  soluble –ble not –bble</vt:lpstr>
      <vt:lpstr> The solution disappeared when it dissolved which was important to the rules of substances being soluble.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Spelling Y3</dc:title>
  <dc:creator>Kelly Stokes</dc:creator>
  <cp:lastModifiedBy>Kelly Stokes</cp:lastModifiedBy>
  <cp:revision>148</cp:revision>
  <cp:lastPrinted>2022-05-27T07:40:55Z</cp:lastPrinted>
  <dcterms:created xsi:type="dcterms:W3CDTF">2022-03-23T13:56:57Z</dcterms:created>
  <dcterms:modified xsi:type="dcterms:W3CDTF">2023-05-25T14:28:26Z</dcterms:modified>
</cp:coreProperties>
</file>