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9"/>
  </p:notesMasterIdLst>
  <p:sldIdLst>
    <p:sldId id="256" r:id="rId2"/>
    <p:sldId id="544" r:id="rId3"/>
    <p:sldId id="257" r:id="rId4"/>
    <p:sldId id="258" r:id="rId5"/>
    <p:sldId id="541" r:id="rId6"/>
    <p:sldId id="635" r:id="rId7"/>
    <p:sldId id="636" r:id="rId8"/>
    <p:sldId id="637" r:id="rId9"/>
    <p:sldId id="639" r:id="rId10"/>
    <p:sldId id="648" r:id="rId11"/>
    <p:sldId id="649" r:id="rId12"/>
    <p:sldId id="797" r:id="rId13"/>
    <p:sldId id="798" r:id="rId14"/>
    <p:sldId id="799" r:id="rId15"/>
    <p:sldId id="800" r:id="rId16"/>
    <p:sldId id="267" r:id="rId17"/>
    <p:sldId id="268" r:id="rId18"/>
    <p:sldId id="282" r:id="rId19"/>
    <p:sldId id="656" r:id="rId20"/>
    <p:sldId id="828" r:id="rId21"/>
    <p:sldId id="688" r:id="rId22"/>
    <p:sldId id="538" r:id="rId23"/>
    <p:sldId id="539" r:id="rId24"/>
    <p:sldId id="540" r:id="rId25"/>
    <p:sldId id="690" r:id="rId26"/>
    <p:sldId id="294" r:id="rId27"/>
    <p:sldId id="296" r:id="rId28"/>
    <p:sldId id="391" r:id="rId29"/>
    <p:sldId id="691" r:id="rId30"/>
    <p:sldId id="303" r:id="rId31"/>
    <p:sldId id="658" r:id="rId32"/>
    <p:sldId id="668" r:id="rId33"/>
    <p:sldId id="663" r:id="rId34"/>
    <p:sldId id="664" r:id="rId35"/>
    <p:sldId id="304" r:id="rId36"/>
    <p:sldId id="318" r:id="rId37"/>
    <p:sldId id="317" r:id="rId38"/>
    <p:sldId id="673" r:id="rId39"/>
    <p:sldId id="554" r:id="rId40"/>
    <p:sldId id="570" r:id="rId41"/>
    <p:sldId id="545" r:id="rId42"/>
    <p:sldId id="404" r:id="rId43"/>
    <p:sldId id="405" r:id="rId44"/>
    <p:sldId id="546" r:id="rId45"/>
    <p:sldId id="884" r:id="rId46"/>
    <p:sldId id="885" r:id="rId47"/>
    <p:sldId id="886" r:id="rId48"/>
    <p:sldId id="887" r:id="rId49"/>
    <p:sldId id="680" r:id="rId50"/>
    <p:sldId id="681" r:id="rId51"/>
    <p:sldId id="801" r:id="rId52"/>
    <p:sldId id="802" r:id="rId53"/>
    <p:sldId id="803" r:id="rId54"/>
    <p:sldId id="804" r:id="rId55"/>
    <p:sldId id="410" r:id="rId56"/>
    <p:sldId id="548" r:id="rId57"/>
    <p:sldId id="417" r:id="rId58"/>
    <p:sldId id="415" r:id="rId59"/>
    <p:sldId id="697" r:id="rId60"/>
    <p:sldId id="413" r:id="rId61"/>
    <p:sldId id="420" r:id="rId62"/>
    <p:sldId id="419" r:id="rId63"/>
    <p:sldId id="418" r:id="rId64"/>
    <p:sldId id="920" r:id="rId65"/>
    <p:sldId id="425" r:id="rId66"/>
    <p:sldId id="423" r:id="rId67"/>
    <p:sldId id="421" r:id="rId68"/>
    <p:sldId id="702" r:id="rId69"/>
    <p:sldId id="555" r:id="rId70"/>
    <p:sldId id="896" r:id="rId71"/>
    <p:sldId id="897" r:id="rId72"/>
    <p:sldId id="898" r:id="rId73"/>
    <p:sldId id="899" r:id="rId74"/>
    <p:sldId id="900" r:id="rId75"/>
    <p:sldId id="901" r:id="rId76"/>
    <p:sldId id="902" r:id="rId77"/>
    <p:sldId id="903" r:id="rId78"/>
    <p:sldId id="568" r:id="rId79"/>
    <p:sldId id="569" r:id="rId80"/>
    <p:sldId id="571" r:id="rId81"/>
    <p:sldId id="572" r:id="rId82"/>
    <p:sldId id="573" r:id="rId83"/>
    <p:sldId id="574" r:id="rId84"/>
    <p:sldId id="888" r:id="rId85"/>
    <p:sldId id="889" r:id="rId86"/>
    <p:sldId id="890" r:id="rId87"/>
    <p:sldId id="891" r:id="rId88"/>
    <p:sldId id="722" r:id="rId89"/>
    <p:sldId id="723" r:id="rId90"/>
    <p:sldId id="805" r:id="rId91"/>
    <p:sldId id="806" r:id="rId92"/>
    <p:sldId id="807" r:id="rId93"/>
    <p:sldId id="808" r:id="rId94"/>
    <p:sldId id="580" r:id="rId95"/>
    <p:sldId id="581" r:id="rId96"/>
    <p:sldId id="451" r:id="rId97"/>
    <p:sldId id="455" r:id="rId98"/>
    <p:sldId id="453" r:id="rId99"/>
    <p:sldId id="730" r:id="rId100"/>
    <p:sldId id="456" r:id="rId101"/>
    <p:sldId id="458" r:id="rId102"/>
    <p:sldId id="731" r:id="rId103"/>
    <p:sldId id="735" r:id="rId104"/>
    <p:sldId id="459" r:id="rId105"/>
    <p:sldId id="461" r:id="rId106"/>
    <p:sldId id="732" r:id="rId107"/>
    <p:sldId id="739" r:id="rId108"/>
    <p:sldId id="585" r:id="rId109"/>
    <p:sldId id="904" r:id="rId110"/>
    <p:sldId id="905" r:id="rId111"/>
    <p:sldId id="906" r:id="rId112"/>
    <p:sldId id="907" r:id="rId113"/>
    <p:sldId id="908" r:id="rId114"/>
    <p:sldId id="909" r:id="rId115"/>
    <p:sldId id="910" r:id="rId116"/>
    <p:sldId id="911" r:id="rId117"/>
    <p:sldId id="753" r:id="rId118"/>
    <p:sldId id="754" r:id="rId119"/>
    <p:sldId id="601" r:id="rId120"/>
    <p:sldId id="602" r:id="rId121"/>
    <p:sldId id="603" r:id="rId122"/>
    <p:sldId id="604" r:id="rId123"/>
    <p:sldId id="892" r:id="rId124"/>
    <p:sldId id="893" r:id="rId125"/>
    <p:sldId id="894" r:id="rId126"/>
    <p:sldId id="895" r:id="rId127"/>
    <p:sldId id="761" r:id="rId128"/>
    <p:sldId id="762" r:id="rId129"/>
    <p:sldId id="809" r:id="rId130"/>
    <p:sldId id="810" r:id="rId131"/>
    <p:sldId id="811" r:id="rId132"/>
    <p:sldId id="812" r:id="rId133"/>
    <p:sldId id="610" r:id="rId134"/>
    <p:sldId id="611" r:id="rId135"/>
    <p:sldId id="511" r:id="rId136"/>
    <p:sldId id="769" r:id="rId137"/>
    <p:sldId id="771" r:id="rId138"/>
    <p:sldId id="773" r:id="rId139"/>
    <p:sldId id="514" r:id="rId140"/>
    <p:sldId id="774" r:id="rId141"/>
    <p:sldId id="775" r:id="rId142"/>
    <p:sldId id="776" r:id="rId143"/>
    <p:sldId id="515" r:id="rId144"/>
    <p:sldId id="517" r:id="rId145"/>
    <p:sldId id="516" r:id="rId146"/>
    <p:sldId id="535" r:id="rId147"/>
    <p:sldId id="521" r:id="rId148"/>
    <p:sldId id="912" r:id="rId149"/>
    <p:sldId id="913" r:id="rId150"/>
    <p:sldId id="914" r:id="rId151"/>
    <p:sldId id="915" r:id="rId152"/>
    <p:sldId id="916" r:id="rId153"/>
    <p:sldId id="917" r:id="rId154"/>
    <p:sldId id="918" r:id="rId155"/>
    <p:sldId id="919" r:id="rId156"/>
    <p:sldId id="795" r:id="rId157"/>
    <p:sldId id="796" r:id="rId158"/>
    <p:sldId id="813" r:id="rId159"/>
    <p:sldId id="814" r:id="rId160"/>
    <p:sldId id="816" r:id="rId161"/>
    <p:sldId id="817" r:id="rId162"/>
    <p:sldId id="818" r:id="rId163"/>
    <p:sldId id="815" r:id="rId164"/>
    <p:sldId id="819" r:id="rId165"/>
    <p:sldId id="820" r:id="rId166"/>
    <p:sldId id="821" r:id="rId167"/>
    <p:sldId id="822" r:id="rId168"/>
    <p:sldId id="823" r:id="rId169"/>
    <p:sldId id="824" r:id="rId170"/>
    <p:sldId id="825" r:id="rId171"/>
    <p:sldId id="826" r:id="rId172"/>
    <p:sldId id="842" r:id="rId173"/>
    <p:sldId id="843" r:id="rId174"/>
    <p:sldId id="844" r:id="rId175"/>
    <p:sldId id="845" r:id="rId176"/>
    <p:sldId id="850" r:id="rId177"/>
    <p:sldId id="851" r:id="rId178"/>
    <p:sldId id="852" r:id="rId179"/>
    <p:sldId id="853" r:id="rId180"/>
    <p:sldId id="837" r:id="rId181"/>
    <p:sldId id="829" r:id="rId182"/>
    <p:sldId id="831" r:id="rId183"/>
    <p:sldId id="833" r:id="rId184"/>
    <p:sldId id="835" r:id="rId185"/>
    <p:sldId id="838" r:id="rId186"/>
    <p:sldId id="839" r:id="rId187"/>
    <p:sldId id="840" r:id="rId188"/>
    <p:sldId id="841" r:id="rId189"/>
    <p:sldId id="846" r:id="rId190"/>
    <p:sldId id="847" r:id="rId191"/>
    <p:sldId id="848" r:id="rId192"/>
    <p:sldId id="849" r:id="rId193"/>
    <p:sldId id="854" r:id="rId194"/>
    <p:sldId id="855" r:id="rId195"/>
    <p:sldId id="856" r:id="rId196"/>
    <p:sldId id="857" r:id="rId197"/>
    <p:sldId id="858" r:id="rId198"/>
    <p:sldId id="859" r:id="rId199"/>
    <p:sldId id="860" r:id="rId200"/>
    <p:sldId id="861" r:id="rId201"/>
    <p:sldId id="863" r:id="rId202"/>
    <p:sldId id="864" r:id="rId203"/>
    <p:sldId id="866" r:id="rId204"/>
    <p:sldId id="867" r:id="rId205"/>
    <p:sldId id="881" r:id="rId206"/>
    <p:sldId id="869" r:id="rId207"/>
    <p:sldId id="870" r:id="rId208"/>
    <p:sldId id="882" r:id="rId209"/>
    <p:sldId id="872" r:id="rId210"/>
    <p:sldId id="873" r:id="rId211"/>
    <p:sldId id="874" r:id="rId212"/>
    <p:sldId id="875" r:id="rId213"/>
    <p:sldId id="876" r:id="rId214"/>
    <p:sldId id="877" r:id="rId215"/>
    <p:sldId id="878" r:id="rId216"/>
    <p:sldId id="879" r:id="rId217"/>
    <p:sldId id="883" r:id="rId218"/>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84866-0354-4E2F-905A-8B7647D42E91}" v="295" dt="2023-05-10T13:44:48.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83117" autoAdjust="0"/>
  </p:normalViewPr>
  <p:slideViewPr>
    <p:cSldViewPr snapToGrid="0">
      <p:cViewPr varScale="1">
        <p:scale>
          <a:sx n="60" d="100"/>
          <a:sy n="60" d="100"/>
        </p:scale>
        <p:origin x="12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notesMaster" Target="notesMasters/notesMaster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presProps" Target="presProps.xml"/><Relationship Id="rId225" Type="http://schemas.microsoft.com/office/2015/10/relationships/revisionInfo" Target="revisionInfo.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microsoft.com/office/2016/11/relationships/changesInfo" Target="changesInfos/changesInfo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5E984866-0354-4E2F-905A-8B7647D42E91}"/>
    <pc:docChg chg="undo custSel addSld delSld modSld">
      <pc:chgData name="Kelly Stokes" userId="3e5c5154-569e-4d81-aa91-4f91841cdfa9" providerId="ADAL" clId="{5E984866-0354-4E2F-905A-8B7647D42E91}" dt="2023-05-10T13:44:54.149" v="839" actId="20577"/>
      <pc:docMkLst>
        <pc:docMk/>
      </pc:docMkLst>
      <pc:sldChg chg="addSp delSp modSp mod">
        <pc:chgData name="Kelly Stokes" userId="3e5c5154-569e-4d81-aa91-4f91841cdfa9" providerId="ADAL" clId="{5E984866-0354-4E2F-905A-8B7647D42E91}" dt="2023-05-10T12:56:30.729" v="4" actId="14100"/>
        <pc:sldMkLst>
          <pc:docMk/>
          <pc:sldMk cId="735258371" sldId="257"/>
        </pc:sldMkLst>
        <pc:spChg chg="del">
          <ac:chgData name="Kelly Stokes" userId="3e5c5154-569e-4d81-aa91-4f91841cdfa9" providerId="ADAL" clId="{5E984866-0354-4E2F-905A-8B7647D42E91}" dt="2023-05-10T12:56:21.518" v="0" actId="478"/>
          <ac:spMkLst>
            <pc:docMk/>
            <pc:sldMk cId="735258371" sldId="257"/>
            <ac:spMk id="2" creationId="{1C0453FC-8D98-40C4-A541-D8DD01CA7F91}"/>
          </ac:spMkLst>
        </pc:spChg>
        <pc:spChg chg="del">
          <ac:chgData name="Kelly Stokes" userId="3e5c5154-569e-4d81-aa91-4f91841cdfa9" providerId="ADAL" clId="{5E984866-0354-4E2F-905A-8B7647D42E91}" dt="2023-05-10T12:56:24.950" v="2" actId="478"/>
          <ac:spMkLst>
            <pc:docMk/>
            <pc:sldMk cId="735258371" sldId="257"/>
            <ac:spMk id="3" creationId="{4A2AA5E4-C110-4717-B45D-286A3D33C46E}"/>
          </ac:spMkLst>
        </pc:spChg>
        <pc:spChg chg="add del mod">
          <ac:chgData name="Kelly Stokes" userId="3e5c5154-569e-4d81-aa91-4f91841cdfa9" providerId="ADAL" clId="{5E984866-0354-4E2F-905A-8B7647D42E91}" dt="2023-05-10T12:56:23.472" v="1" actId="478"/>
          <ac:spMkLst>
            <pc:docMk/>
            <pc:sldMk cId="735258371" sldId="257"/>
            <ac:spMk id="6" creationId="{CF3FF6C9-5AF4-23D4-2D6B-239C751F8B7E}"/>
          </ac:spMkLst>
        </pc:spChg>
        <pc:picChg chg="mod">
          <ac:chgData name="Kelly Stokes" userId="3e5c5154-569e-4d81-aa91-4f91841cdfa9" providerId="ADAL" clId="{5E984866-0354-4E2F-905A-8B7647D42E91}" dt="2023-05-10T12:56:30.729" v="4" actId="14100"/>
          <ac:picMkLst>
            <pc:docMk/>
            <pc:sldMk cId="735258371" sldId="257"/>
            <ac:picMk id="5" creationId="{00000000-0000-0000-0000-000000000000}"/>
          </ac:picMkLst>
        </pc:picChg>
      </pc:sldChg>
      <pc:sldChg chg="del">
        <pc:chgData name="Kelly Stokes" userId="3e5c5154-569e-4d81-aa91-4f91841cdfa9" providerId="ADAL" clId="{5E984866-0354-4E2F-905A-8B7647D42E91}" dt="2023-05-10T13:02:15.141" v="95" actId="2696"/>
        <pc:sldMkLst>
          <pc:docMk/>
          <pc:sldMk cId="2556728928" sldId="272"/>
        </pc:sldMkLst>
      </pc:sldChg>
      <pc:sldChg chg="addSp modSp modAnim">
        <pc:chgData name="Kelly Stokes" userId="3e5c5154-569e-4d81-aa91-4f91841cdfa9" providerId="ADAL" clId="{5E984866-0354-4E2F-905A-8B7647D42E91}" dt="2023-05-10T13:02:56.800" v="102"/>
        <pc:sldMkLst>
          <pc:docMk/>
          <pc:sldMk cId="1811321050" sldId="282"/>
        </pc:sldMkLst>
        <pc:picChg chg="add mod">
          <ac:chgData name="Kelly Stokes" userId="3e5c5154-569e-4d81-aa91-4f91841cdfa9" providerId="ADAL" clId="{5E984866-0354-4E2F-905A-8B7647D42E91}" dt="2023-05-10T13:02:20.202" v="96"/>
          <ac:picMkLst>
            <pc:docMk/>
            <pc:sldMk cId="1811321050" sldId="282"/>
            <ac:picMk id="4" creationId="{6C56DB54-1601-FAB0-68DB-CDDE8FFCB142}"/>
          </ac:picMkLst>
        </pc:picChg>
      </pc:sldChg>
      <pc:sldChg chg="addSp modSp mod modAnim">
        <pc:chgData name="Kelly Stokes" userId="3e5c5154-569e-4d81-aa91-4f91841cdfa9" providerId="ADAL" clId="{5E984866-0354-4E2F-905A-8B7647D42E91}" dt="2023-05-10T13:06:47.342" v="229" actId="27636"/>
        <pc:sldMkLst>
          <pc:docMk/>
          <pc:sldMk cId="1645874759" sldId="294"/>
        </pc:sldMkLst>
        <pc:spChg chg="add mod">
          <ac:chgData name="Kelly Stokes" userId="3e5c5154-569e-4d81-aa91-4f91841cdfa9" providerId="ADAL" clId="{5E984866-0354-4E2F-905A-8B7647D42E91}" dt="2023-05-10T13:06:47.342" v="229" actId="27636"/>
          <ac:spMkLst>
            <pc:docMk/>
            <pc:sldMk cId="1645874759" sldId="294"/>
            <ac:spMk id="3" creationId="{BBB3CD77-C67A-3331-B832-FF97AA5814A9}"/>
          </ac:spMkLst>
        </pc:spChg>
      </pc:sldChg>
      <pc:sldChg chg="del">
        <pc:chgData name="Kelly Stokes" userId="3e5c5154-569e-4d81-aa91-4f91841cdfa9" providerId="ADAL" clId="{5E984866-0354-4E2F-905A-8B7647D42E91}" dt="2023-05-10T13:06:19.839" v="221" actId="2696"/>
        <pc:sldMkLst>
          <pc:docMk/>
          <pc:sldMk cId="3088673525" sldId="295"/>
        </pc:sldMkLst>
      </pc:sldChg>
      <pc:sldChg chg="addSp modSp mod modAnim">
        <pc:chgData name="Kelly Stokes" userId="3e5c5154-569e-4d81-aa91-4f91841cdfa9" providerId="ADAL" clId="{5E984866-0354-4E2F-905A-8B7647D42E91}" dt="2023-05-10T13:06:55.576" v="231" actId="1076"/>
        <pc:sldMkLst>
          <pc:docMk/>
          <pc:sldMk cId="875257564" sldId="296"/>
        </pc:sldMkLst>
        <pc:spChg chg="add mod">
          <ac:chgData name="Kelly Stokes" userId="3e5c5154-569e-4d81-aa91-4f91841cdfa9" providerId="ADAL" clId="{5E984866-0354-4E2F-905A-8B7647D42E91}" dt="2023-05-10T13:06:55.576" v="231" actId="1076"/>
          <ac:spMkLst>
            <pc:docMk/>
            <pc:sldMk cId="875257564" sldId="296"/>
            <ac:spMk id="3" creationId="{7271D4AE-4888-7D29-3B73-EE5F47C032FA}"/>
          </ac:spMkLst>
        </pc:spChg>
      </pc:sldChg>
      <pc:sldChg chg="del">
        <pc:chgData name="Kelly Stokes" userId="3e5c5154-569e-4d81-aa91-4f91841cdfa9" providerId="ADAL" clId="{5E984866-0354-4E2F-905A-8B7647D42E91}" dt="2023-05-10T13:06:19.839" v="221" actId="2696"/>
        <pc:sldMkLst>
          <pc:docMk/>
          <pc:sldMk cId="1522769527" sldId="390"/>
        </pc:sldMkLst>
      </pc:sldChg>
      <pc:sldChg chg="addSp modSp mod modAnim">
        <pc:chgData name="Kelly Stokes" userId="3e5c5154-569e-4d81-aa91-4f91841cdfa9" providerId="ADAL" clId="{5E984866-0354-4E2F-905A-8B7647D42E91}" dt="2023-05-10T13:07:17.214" v="243" actId="20577"/>
        <pc:sldMkLst>
          <pc:docMk/>
          <pc:sldMk cId="2749938872" sldId="391"/>
        </pc:sldMkLst>
        <pc:spChg chg="mod">
          <ac:chgData name="Kelly Stokes" userId="3e5c5154-569e-4d81-aa91-4f91841cdfa9" providerId="ADAL" clId="{5E984866-0354-4E2F-905A-8B7647D42E91}" dt="2023-05-10T13:07:17.214" v="243" actId="20577"/>
          <ac:spMkLst>
            <pc:docMk/>
            <pc:sldMk cId="2749938872" sldId="391"/>
            <ac:spMk id="2" creationId="{52DA34BA-82FC-47C5-BCE1-BB65E08B92A1}"/>
          </ac:spMkLst>
        </pc:spChg>
        <pc:spChg chg="add mod">
          <ac:chgData name="Kelly Stokes" userId="3e5c5154-569e-4d81-aa91-4f91841cdfa9" providerId="ADAL" clId="{5E984866-0354-4E2F-905A-8B7647D42E91}" dt="2023-05-10T13:07:03.426" v="235" actId="27636"/>
          <ac:spMkLst>
            <pc:docMk/>
            <pc:sldMk cId="2749938872" sldId="391"/>
            <ac:spMk id="3" creationId="{F3041748-12FB-A53A-9898-60BBF54B5436}"/>
          </ac:spMkLst>
        </pc:spChg>
      </pc:sldChg>
      <pc:sldChg chg="del">
        <pc:chgData name="Kelly Stokes" userId="3e5c5154-569e-4d81-aa91-4f91841cdfa9" providerId="ADAL" clId="{5E984866-0354-4E2F-905A-8B7647D42E91}" dt="2023-05-10T13:06:19.839" v="221" actId="2696"/>
        <pc:sldMkLst>
          <pc:docMk/>
          <pc:sldMk cId="2169513584" sldId="392"/>
        </pc:sldMkLst>
      </pc:sldChg>
      <pc:sldChg chg="addSp delSp modSp mod">
        <pc:chgData name="Kelly Stokes" userId="3e5c5154-569e-4d81-aa91-4f91841cdfa9" providerId="ADAL" clId="{5E984866-0354-4E2F-905A-8B7647D42E91}" dt="2023-05-10T13:15:19.134" v="361" actId="14100"/>
        <pc:sldMkLst>
          <pc:docMk/>
          <pc:sldMk cId="3607197787" sldId="404"/>
        </pc:sldMkLst>
        <pc:spChg chg="del">
          <ac:chgData name="Kelly Stokes" userId="3e5c5154-569e-4d81-aa91-4f91841cdfa9" providerId="ADAL" clId="{5E984866-0354-4E2F-905A-8B7647D42E91}" dt="2023-05-10T13:15:13.423" v="358" actId="478"/>
          <ac:spMkLst>
            <pc:docMk/>
            <pc:sldMk cId="3607197787" sldId="404"/>
            <ac:spMk id="2" creationId="{1C0453FC-8D98-40C4-A541-D8DD01CA7F91}"/>
          </ac:spMkLst>
        </pc:spChg>
        <pc:spChg chg="del">
          <ac:chgData name="Kelly Stokes" userId="3e5c5154-569e-4d81-aa91-4f91841cdfa9" providerId="ADAL" clId="{5E984866-0354-4E2F-905A-8B7647D42E91}" dt="2023-05-10T13:15:11.346" v="357" actId="478"/>
          <ac:spMkLst>
            <pc:docMk/>
            <pc:sldMk cId="3607197787" sldId="404"/>
            <ac:spMk id="3" creationId="{00000000-0000-0000-0000-000000000000}"/>
          </ac:spMkLst>
        </pc:spChg>
        <pc:spChg chg="add del mod">
          <ac:chgData name="Kelly Stokes" userId="3e5c5154-569e-4d81-aa91-4f91841cdfa9" providerId="ADAL" clId="{5E984866-0354-4E2F-905A-8B7647D42E91}" dt="2023-05-10T13:15:15.016" v="359" actId="478"/>
          <ac:spMkLst>
            <pc:docMk/>
            <pc:sldMk cId="3607197787" sldId="404"/>
            <ac:spMk id="6" creationId="{267174F9-6E31-2E5C-8E9F-41C8AE9D3F60}"/>
          </ac:spMkLst>
        </pc:spChg>
        <pc:picChg chg="mod">
          <ac:chgData name="Kelly Stokes" userId="3e5c5154-569e-4d81-aa91-4f91841cdfa9" providerId="ADAL" clId="{5E984866-0354-4E2F-905A-8B7647D42E91}" dt="2023-05-10T13:15:19.134" v="361" actId="14100"/>
          <ac:picMkLst>
            <pc:docMk/>
            <pc:sldMk cId="3607197787" sldId="404"/>
            <ac:picMk id="4" creationId="{00000000-0000-0000-0000-000000000000}"/>
          </ac:picMkLst>
        </pc:picChg>
      </pc:sldChg>
      <pc:sldChg chg="del">
        <pc:chgData name="Kelly Stokes" userId="3e5c5154-569e-4d81-aa91-4f91841cdfa9" providerId="ADAL" clId="{5E984866-0354-4E2F-905A-8B7647D42E91}" dt="2023-05-10T13:19:51.283" v="378" actId="2696"/>
        <pc:sldMkLst>
          <pc:docMk/>
          <pc:sldMk cId="902333748" sldId="412"/>
        </pc:sldMkLst>
      </pc:sldChg>
      <pc:sldChg chg="addSp modSp modAnim">
        <pc:chgData name="Kelly Stokes" userId="3e5c5154-569e-4d81-aa91-4f91841cdfa9" providerId="ADAL" clId="{5E984866-0354-4E2F-905A-8B7647D42E91}" dt="2023-05-10T13:20:46.278" v="386"/>
        <pc:sldMkLst>
          <pc:docMk/>
          <pc:sldMk cId="1033939837" sldId="413"/>
        </pc:sldMkLst>
        <pc:picChg chg="add mod">
          <ac:chgData name="Kelly Stokes" userId="3e5c5154-569e-4d81-aa91-4f91841cdfa9" providerId="ADAL" clId="{5E984866-0354-4E2F-905A-8B7647D42E91}" dt="2023-05-10T13:20:38.290" v="383" actId="1076"/>
          <ac:picMkLst>
            <pc:docMk/>
            <pc:sldMk cId="1033939837" sldId="413"/>
            <ac:picMk id="4098" creationId="{A59FAA66-D0E3-5617-6046-F51E74C50D3A}"/>
          </ac:picMkLst>
        </pc:picChg>
      </pc:sldChg>
      <pc:sldChg chg="del">
        <pc:chgData name="Kelly Stokes" userId="3e5c5154-569e-4d81-aa91-4f91841cdfa9" providerId="ADAL" clId="{5E984866-0354-4E2F-905A-8B7647D42E91}" dt="2023-05-10T13:19:51.283" v="378" actId="2696"/>
        <pc:sldMkLst>
          <pc:docMk/>
          <pc:sldMk cId="1296028522" sldId="414"/>
        </pc:sldMkLst>
      </pc:sldChg>
      <pc:sldChg chg="addSp modSp modAnim">
        <pc:chgData name="Kelly Stokes" userId="3e5c5154-569e-4d81-aa91-4f91841cdfa9" providerId="ADAL" clId="{5E984866-0354-4E2F-905A-8B7647D42E91}" dt="2023-05-10T13:21:04.606" v="392"/>
        <pc:sldMkLst>
          <pc:docMk/>
          <pc:sldMk cId="3312548444" sldId="415"/>
        </pc:sldMkLst>
        <pc:picChg chg="add mod">
          <ac:chgData name="Kelly Stokes" userId="3e5c5154-569e-4d81-aa91-4f91841cdfa9" providerId="ADAL" clId="{5E984866-0354-4E2F-905A-8B7647D42E91}" dt="2023-05-10T13:20:02.616" v="380"/>
          <ac:picMkLst>
            <pc:docMk/>
            <pc:sldMk cId="3312548444" sldId="415"/>
            <ac:picMk id="4" creationId="{86258379-EE15-26DB-467A-04976A9AE30B}"/>
          </ac:picMkLst>
        </pc:picChg>
      </pc:sldChg>
      <pc:sldChg chg="del">
        <pc:chgData name="Kelly Stokes" userId="3e5c5154-569e-4d81-aa91-4f91841cdfa9" providerId="ADAL" clId="{5E984866-0354-4E2F-905A-8B7647D42E91}" dt="2023-05-10T13:19:51.283" v="378" actId="2696"/>
        <pc:sldMkLst>
          <pc:docMk/>
          <pc:sldMk cId="3242817368" sldId="416"/>
        </pc:sldMkLst>
      </pc:sldChg>
      <pc:sldChg chg="addSp modSp modAnim">
        <pc:chgData name="Kelly Stokes" userId="3e5c5154-569e-4d81-aa91-4f91841cdfa9" providerId="ADAL" clId="{5E984866-0354-4E2F-905A-8B7647D42E91}" dt="2023-05-10T13:21:12.391" v="395"/>
        <pc:sldMkLst>
          <pc:docMk/>
          <pc:sldMk cId="2075564809" sldId="417"/>
        </pc:sldMkLst>
        <pc:picChg chg="add mod">
          <ac:chgData name="Kelly Stokes" userId="3e5c5154-569e-4d81-aa91-4f91841cdfa9" providerId="ADAL" clId="{5E984866-0354-4E2F-905A-8B7647D42E91}" dt="2023-05-10T13:19:57.572" v="379"/>
          <ac:picMkLst>
            <pc:docMk/>
            <pc:sldMk cId="2075564809" sldId="417"/>
            <ac:picMk id="4" creationId="{23F0711C-51A8-A368-796D-3F8240D3DFA0}"/>
          </ac:picMkLst>
        </pc:picChg>
      </pc:sldChg>
      <pc:sldChg chg="addSp modSp mod modAnim">
        <pc:chgData name="Kelly Stokes" userId="3e5c5154-569e-4d81-aa91-4f91841cdfa9" providerId="ADAL" clId="{5E984866-0354-4E2F-905A-8B7647D42E91}" dt="2023-05-10T13:23:00.598" v="474"/>
        <pc:sldMkLst>
          <pc:docMk/>
          <pc:sldMk cId="3040256073" sldId="418"/>
        </pc:sldMkLst>
        <pc:spChg chg="mod">
          <ac:chgData name="Kelly Stokes" userId="3e5c5154-569e-4d81-aa91-4f91841cdfa9" providerId="ADAL" clId="{5E984866-0354-4E2F-905A-8B7647D42E91}" dt="2023-05-10T13:22:51.054" v="470" actId="1076"/>
          <ac:spMkLst>
            <pc:docMk/>
            <pc:sldMk cId="3040256073" sldId="418"/>
            <ac:spMk id="2" creationId="{52DA34BA-82FC-47C5-BCE1-BB65E08B92A1}"/>
          </ac:spMkLst>
        </pc:spChg>
        <pc:spChg chg="add mod">
          <ac:chgData name="Kelly Stokes" userId="3e5c5154-569e-4d81-aa91-4f91841cdfa9" providerId="ADAL" clId="{5E984866-0354-4E2F-905A-8B7647D42E91}" dt="2023-05-10T13:22:37.432" v="451" actId="1076"/>
          <ac:spMkLst>
            <pc:docMk/>
            <pc:sldMk cId="3040256073" sldId="418"/>
            <ac:spMk id="4" creationId="{402A73F0-DC3D-FAB2-5575-7C6E037B6EF4}"/>
          </ac:spMkLst>
        </pc:spChg>
        <pc:spChg chg="add mod">
          <ac:chgData name="Kelly Stokes" userId="3e5c5154-569e-4d81-aa91-4f91841cdfa9" providerId="ADAL" clId="{5E984866-0354-4E2F-905A-8B7647D42E91}" dt="2023-05-10T13:22:43.835" v="454" actId="1076"/>
          <ac:spMkLst>
            <pc:docMk/>
            <pc:sldMk cId="3040256073" sldId="418"/>
            <ac:spMk id="6" creationId="{6173F632-2568-1338-C7C9-7347FE774E79}"/>
          </ac:spMkLst>
        </pc:spChg>
      </pc:sldChg>
      <pc:sldChg chg="addSp modSp mod modAnim">
        <pc:chgData name="Kelly Stokes" userId="3e5c5154-569e-4d81-aa91-4f91841cdfa9" providerId="ADAL" clId="{5E984866-0354-4E2F-905A-8B7647D42E91}" dt="2023-05-10T13:22:20.606" v="447"/>
        <pc:sldMkLst>
          <pc:docMk/>
          <pc:sldMk cId="2127036069" sldId="419"/>
        </pc:sldMkLst>
        <pc:spChg chg="mod">
          <ac:chgData name="Kelly Stokes" userId="3e5c5154-569e-4d81-aa91-4f91841cdfa9" providerId="ADAL" clId="{5E984866-0354-4E2F-905A-8B7647D42E91}" dt="2023-05-10T13:22:11.225" v="443" actId="1076"/>
          <ac:spMkLst>
            <pc:docMk/>
            <pc:sldMk cId="2127036069" sldId="419"/>
            <ac:spMk id="2" creationId="{52DA34BA-82FC-47C5-BCE1-BB65E08B92A1}"/>
          </ac:spMkLst>
        </pc:spChg>
        <pc:spChg chg="add mod">
          <ac:chgData name="Kelly Stokes" userId="3e5c5154-569e-4d81-aa91-4f91841cdfa9" providerId="ADAL" clId="{5E984866-0354-4E2F-905A-8B7647D42E91}" dt="2023-05-10T13:21:57.413" v="425" actId="1076"/>
          <ac:spMkLst>
            <pc:docMk/>
            <pc:sldMk cId="2127036069" sldId="419"/>
            <ac:spMk id="5" creationId="{0808A49D-DF2E-5063-147C-F2830945DDB9}"/>
          </ac:spMkLst>
        </pc:spChg>
        <pc:spChg chg="add mod">
          <ac:chgData name="Kelly Stokes" userId="3e5c5154-569e-4d81-aa91-4f91841cdfa9" providerId="ADAL" clId="{5E984866-0354-4E2F-905A-8B7647D42E91}" dt="2023-05-10T13:22:05.521" v="429" actId="20577"/>
          <ac:spMkLst>
            <pc:docMk/>
            <pc:sldMk cId="2127036069" sldId="419"/>
            <ac:spMk id="7" creationId="{E5C2BB4A-F4EB-2D7F-196F-989259008694}"/>
          </ac:spMkLst>
        </pc:spChg>
      </pc:sldChg>
      <pc:sldChg chg="addSp modSp mod modAnim">
        <pc:chgData name="Kelly Stokes" userId="3e5c5154-569e-4d81-aa91-4f91841cdfa9" providerId="ADAL" clId="{5E984866-0354-4E2F-905A-8B7647D42E91}" dt="2023-05-10T13:21:49.492" v="422"/>
        <pc:sldMkLst>
          <pc:docMk/>
          <pc:sldMk cId="4034114763" sldId="420"/>
        </pc:sldMkLst>
        <pc:spChg chg="mod">
          <ac:chgData name="Kelly Stokes" userId="3e5c5154-569e-4d81-aa91-4f91841cdfa9" providerId="ADAL" clId="{5E984866-0354-4E2F-905A-8B7647D42E91}" dt="2023-05-10T13:21:39.354" v="418" actId="1076"/>
          <ac:spMkLst>
            <pc:docMk/>
            <pc:sldMk cId="4034114763" sldId="420"/>
            <ac:spMk id="2" creationId="{52DA34BA-82FC-47C5-BCE1-BB65E08B92A1}"/>
          </ac:spMkLst>
        </pc:spChg>
        <pc:spChg chg="add mod">
          <ac:chgData name="Kelly Stokes" userId="3e5c5154-569e-4d81-aa91-4f91841cdfa9" providerId="ADAL" clId="{5E984866-0354-4E2F-905A-8B7647D42E91}" dt="2023-05-10T13:21:23.449" v="398" actId="1076"/>
          <ac:spMkLst>
            <pc:docMk/>
            <pc:sldMk cId="4034114763" sldId="420"/>
            <ac:spMk id="4" creationId="{DD27DD50-FE6C-B21A-8944-358567FAE34E}"/>
          </ac:spMkLst>
        </pc:spChg>
        <pc:spChg chg="add mod">
          <ac:chgData name="Kelly Stokes" userId="3e5c5154-569e-4d81-aa91-4f91841cdfa9" providerId="ADAL" clId="{5E984866-0354-4E2F-905A-8B7647D42E91}" dt="2023-05-10T13:21:32.434" v="404" actId="20577"/>
          <ac:spMkLst>
            <pc:docMk/>
            <pc:sldMk cId="4034114763" sldId="420"/>
            <ac:spMk id="7" creationId="{779E494C-4137-9C7F-8DF6-A3324C00A7A7}"/>
          </ac:spMkLst>
        </pc:spChg>
      </pc:sldChg>
      <pc:sldChg chg="addSp modSp mod modAnim">
        <pc:chgData name="Kelly Stokes" userId="3e5c5154-569e-4d81-aa91-4f91841cdfa9" providerId="ADAL" clId="{5E984866-0354-4E2F-905A-8B7647D42E91}" dt="2023-05-10T13:24:44.119" v="512" actId="1076"/>
        <pc:sldMkLst>
          <pc:docMk/>
          <pc:sldMk cId="983165658" sldId="421"/>
        </pc:sldMkLst>
        <pc:spChg chg="add mod">
          <ac:chgData name="Kelly Stokes" userId="3e5c5154-569e-4d81-aa91-4f91841cdfa9" providerId="ADAL" clId="{5E984866-0354-4E2F-905A-8B7647D42E91}" dt="2023-05-10T13:24:44.119" v="512" actId="1076"/>
          <ac:spMkLst>
            <pc:docMk/>
            <pc:sldMk cId="983165658" sldId="421"/>
            <ac:spMk id="3" creationId="{B88ACE34-1D19-39EE-EA2A-69759CD52E5A}"/>
          </ac:spMkLst>
        </pc:spChg>
      </pc:sldChg>
      <pc:sldChg chg="addSp modSp mod modAnim">
        <pc:chgData name="Kelly Stokes" userId="3e5c5154-569e-4d81-aa91-4f91841cdfa9" providerId="ADAL" clId="{5E984866-0354-4E2F-905A-8B7647D42E91}" dt="2023-05-10T13:24:38.252" v="510" actId="27636"/>
        <pc:sldMkLst>
          <pc:docMk/>
          <pc:sldMk cId="2643994725" sldId="423"/>
        </pc:sldMkLst>
        <pc:spChg chg="add mod">
          <ac:chgData name="Kelly Stokes" userId="3e5c5154-569e-4d81-aa91-4f91841cdfa9" providerId="ADAL" clId="{5E984866-0354-4E2F-905A-8B7647D42E91}" dt="2023-05-10T13:24:38.252" v="510" actId="27636"/>
          <ac:spMkLst>
            <pc:docMk/>
            <pc:sldMk cId="2643994725" sldId="423"/>
            <ac:spMk id="3" creationId="{9D89492A-AC16-A30D-1126-956BE4422D40}"/>
          </ac:spMkLst>
        </pc:spChg>
      </pc:sldChg>
      <pc:sldChg chg="addSp modSp mod modAnim">
        <pc:chgData name="Kelly Stokes" userId="3e5c5154-569e-4d81-aa91-4f91841cdfa9" providerId="ADAL" clId="{5E984866-0354-4E2F-905A-8B7647D42E91}" dt="2023-05-10T13:24:26.417" v="505" actId="27636"/>
        <pc:sldMkLst>
          <pc:docMk/>
          <pc:sldMk cId="2910486706" sldId="425"/>
        </pc:sldMkLst>
        <pc:spChg chg="add mod">
          <ac:chgData name="Kelly Stokes" userId="3e5c5154-569e-4d81-aa91-4f91841cdfa9" providerId="ADAL" clId="{5E984866-0354-4E2F-905A-8B7647D42E91}" dt="2023-05-10T13:24:26.417" v="505" actId="27636"/>
          <ac:spMkLst>
            <pc:docMk/>
            <pc:sldMk cId="2910486706" sldId="425"/>
            <ac:spMk id="3" creationId="{04360EF2-D65D-7C7F-9154-27F06E68ED80}"/>
          </ac:spMkLst>
        </pc:spChg>
      </pc:sldChg>
      <pc:sldChg chg="del">
        <pc:chgData name="Kelly Stokes" userId="3e5c5154-569e-4d81-aa91-4f91841cdfa9" providerId="ADAL" clId="{5E984866-0354-4E2F-905A-8B7647D42E91}" dt="2023-05-10T13:24:03.704" v="501" actId="2696"/>
        <pc:sldMkLst>
          <pc:docMk/>
          <pc:sldMk cId="3681594046" sldId="440"/>
        </pc:sldMkLst>
      </pc:sldChg>
      <pc:sldChg chg="del">
        <pc:chgData name="Kelly Stokes" userId="3e5c5154-569e-4d81-aa91-4f91841cdfa9" providerId="ADAL" clId="{5E984866-0354-4E2F-905A-8B7647D42E91}" dt="2023-05-10T13:24:03.704" v="501" actId="2696"/>
        <pc:sldMkLst>
          <pc:docMk/>
          <pc:sldMk cId="1336920982" sldId="441"/>
        </pc:sldMkLst>
      </pc:sldChg>
      <pc:sldChg chg="del">
        <pc:chgData name="Kelly Stokes" userId="3e5c5154-569e-4d81-aa91-4f91841cdfa9" providerId="ADAL" clId="{5E984866-0354-4E2F-905A-8B7647D42E91}" dt="2023-05-10T13:26:49.761" v="534" actId="2696"/>
        <pc:sldMkLst>
          <pc:docMk/>
          <pc:sldMk cId="2624299530" sldId="450"/>
        </pc:sldMkLst>
      </pc:sldChg>
      <pc:sldChg chg="addSp modSp modAnim">
        <pc:chgData name="Kelly Stokes" userId="3e5c5154-569e-4d81-aa91-4f91841cdfa9" providerId="ADAL" clId="{5E984866-0354-4E2F-905A-8B7647D42E91}" dt="2023-05-10T13:29:28.684" v="547"/>
        <pc:sldMkLst>
          <pc:docMk/>
          <pc:sldMk cId="2021778996" sldId="451"/>
        </pc:sldMkLst>
        <pc:picChg chg="add mod">
          <ac:chgData name="Kelly Stokes" userId="3e5c5154-569e-4d81-aa91-4f91841cdfa9" providerId="ADAL" clId="{5E984866-0354-4E2F-905A-8B7647D42E91}" dt="2023-05-10T13:28:04.044" v="537"/>
          <ac:picMkLst>
            <pc:docMk/>
            <pc:sldMk cId="2021778996" sldId="451"/>
            <ac:picMk id="4" creationId="{05C9350D-3172-686D-7B60-5E185132644E}"/>
          </ac:picMkLst>
        </pc:picChg>
      </pc:sldChg>
      <pc:sldChg chg="del">
        <pc:chgData name="Kelly Stokes" userId="3e5c5154-569e-4d81-aa91-4f91841cdfa9" providerId="ADAL" clId="{5E984866-0354-4E2F-905A-8B7647D42E91}" dt="2023-05-10T13:26:49.761" v="534" actId="2696"/>
        <pc:sldMkLst>
          <pc:docMk/>
          <pc:sldMk cId="417515837" sldId="452"/>
        </pc:sldMkLst>
      </pc:sldChg>
      <pc:sldChg chg="addSp modSp mod modAnim">
        <pc:chgData name="Kelly Stokes" userId="3e5c5154-569e-4d81-aa91-4f91841cdfa9" providerId="ADAL" clId="{5E984866-0354-4E2F-905A-8B7647D42E91}" dt="2023-05-10T13:29:46.988" v="555"/>
        <pc:sldMkLst>
          <pc:docMk/>
          <pc:sldMk cId="241937955" sldId="453"/>
        </pc:sldMkLst>
        <pc:spChg chg="mod">
          <ac:chgData name="Kelly Stokes" userId="3e5c5154-569e-4d81-aa91-4f91841cdfa9" providerId="ADAL" clId="{5E984866-0354-4E2F-905A-8B7647D42E91}" dt="2023-05-10T13:29:39.847" v="552" actId="20577"/>
          <ac:spMkLst>
            <pc:docMk/>
            <pc:sldMk cId="241937955" sldId="453"/>
            <ac:spMk id="2" creationId="{52DA34BA-82FC-47C5-BCE1-BB65E08B92A1}"/>
          </ac:spMkLst>
        </pc:spChg>
        <pc:picChg chg="add mod">
          <ac:chgData name="Kelly Stokes" userId="3e5c5154-569e-4d81-aa91-4f91841cdfa9" providerId="ADAL" clId="{5E984866-0354-4E2F-905A-8B7647D42E91}" dt="2023-05-10T13:28:15.275" v="539"/>
          <ac:picMkLst>
            <pc:docMk/>
            <pc:sldMk cId="241937955" sldId="453"/>
            <ac:picMk id="4" creationId="{78C82BB3-8FCC-26F0-0D58-51E373B45C9E}"/>
          </ac:picMkLst>
        </pc:picChg>
      </pc:sldChg>
      <pc:sldChg chg="del">
        <pc:chgData name="Kelly Stokes" userId="3e5c5154-569e-4d81-aa91-4f91841cdfa9" providerId="ADAL" clId="{5E984866-0354-4E2F-905A-8B7647D42E91}" dt="2023-05-10T13:26:49.761" v="534" actId="2696"/>
        <pc:sldMkLst>
          <pc:docMk/>
          <pc:sldMk cId="2283447272" sldId="454"/>
        </pc:sldMkLst>
      </pc:sldChg>
      <pc:sldChg chg="addSp modSp modAnim">
        <pc:chgData name="Kelly Stokes" userId="3e5c5154-569e-4d81-aa91-4f91841cdfa9" providerId="ADAL" clId="{5E984866-0354-4E2F-905A-8B7647D42E91}" dt="2023-05-10T13:29:36.924" v="550"/>
        <pc:sldMkLst>
          <pc:docMk/>
          <pc:sldMk cId="865354869" sldId="455"/>
        </pc:sldMkLst>
        <pc:picChg chg="add mod">
          <ac:chgData name="Kelly Stokes" userId="3e5c5154-569e-4d81-aa91-4f91841cdfa9" providerId="ADAL" clId="{5E984866-0354-4E2F-905A-8B7647D42E91}" dt="2023-05-10T13:28:09.630" v="538"/>
          <ac:picMkLst>
            <pc:docMk/>
            <pc:sldMk cId="865354869" sldId="455"/>
            <ac:picMk id="4" creationId="{91D8D3CD-6F62-9D35-9331-B4EA21C69AA3}"/>
          </ac:picMkLst>
        </pc:picChg>
      </pc:sldChg>
      <pc:sldChg chg="addSp modSp mod modAnim">
        <pc:chgData name="Kelly Stokes" userId="3e5c5154-569e-4d81-aa91-4f91841cdfa9" providerId="ADAL" clId="{5E984866-0354-4E2F-905A-8B7647D42E91}" dt="2023-05-10T13:30:37.639" v="582"/>
        <pc:sldMkLst>
          <pc:docMk/>
          <pc:sldMk cId="4139132460" sldId="456"/>
        </pc:sldMkLst>
        <pc:spChg chg="mod">
          <ac:chgData name="Kelly Stokes" userId="3e5c5154-569e-4d81-aa91-4f91841cdfa9" providerId="ADAL" clId="{5E984866-0354-4E2F-905A-8B7647D42E91}" dt="2023-05-10T13:30:26.593" v="578" actId="1076"/>
          <ac:spMkLst>
            <pc:docMk/>
            <pc:sldMk cId="4139132460" sldId="456"/>
            <ac:spMk id="2" creationId="{52DA34BA-82FC-47C5-BCE1-BB65E08B92A1}"/>
          </ac:spMkLst>
        </pc:spChg>
        <pc:spChg chg="add mod">
          <ac:chgData name="Kelly Stokes" userId="3e5c5154-569e-4d81-aa91-4f91841cdfa9" providerId="ADAL" clId="{5E984866-0354-4E2F-905A-8B7647D42E91}" dt="2023-05-10T13:30:14.894" v="561" actId="1076"/>
          <ac:spMkLst>
            <pc:docMk/>
            <pc:sldMk cId="4139132460" sldId="456"/>
            <ac:spMk id="4" creationId="{776D28D6-4369-7B2B-2F4E-8E91A29D93D8}"/>
          </ac:spMkLst>
        </pc:spChg>
        <pc:spChg chg="add mod">
          <ac:chgData name="Kelly Stokes" userId="3e5c5154-569e-4d81-aa91-4f91841cdfa9" providerId="ADAL" clId="{5E984866-0354-4E2F-905A-8B7647D42E91}" dt="2023-05-10T13:30:21.295" v="565" actId="1076"/>
          <ac:spMkLst>
            <pc:docMk/>
            <pc:sldMk cId="4139132460" sldId="456"/>
            <ac:spMk id="6" creationId="{0069B971-F655-C839-1640-D152B2DF4B72}"/>
          </ac:spMkLst>
        </pc:spChg>
        <pc:picChg chg="add mod">
          <ac:chgData name="Kelly Stokes" userId="3e5c5154-569e-4d81-aa91-4f91841cdfa9" providerId="ADAL" clId="{5E984866-0354-4E2F-905A-8B7647D42E91}" dt="2023-05-10T13:27:43.689" v="536" actId="1076"/>
          <ac:picMkLst>
            <pc:docMk/>
            <pc:sldMk cId="4139132460" sldId="456"/>
            <ac:picMk id="14338" creationId="{E6B6DEC8-221A-B82D-F088-7C375974174F}"/>
          </ac:picMkLst>
        </pc:picChg>
      </pc:sldChg>
      <pc:sldChg chg="addSp modSp mod modAnim">
        <pc:chgData name="Kelly Stokes" userId="3e5c5154-569e-4d81-aa91-4f91841cdfa9" providerId="ADAL" clId="{5E984866-0354-4E2F-905A-8B7647D42E91}" dt="2023-05-10T13:31:06.367" v="607"/>
        <pc:sldMkLst>
          <pc:docMk/>
          <pc:sldMk cId="1623883173" sldId="458"/>
        </pc:sldMkLst>
        <pc:spChg chg="mod">
          <ac:chgData name="Kelly Stokes" userId="3e5c5154-569e-4d81-aa91-4f91841cdfa9" providerId="ADAL" clId="{5E984866-0354-4E2F-905A-8B7647D42E91}" dt="2023-05-10T13:30:57.451" v="603" actId="1076"/>
          <ac:spMkLst>
            <pc:docMk/>
            <pc:sldMk cId="1623883173" sldId="458"/>
            <ac:spMk id="2" creationId="{52DA34BA-82FC-47C5-BCE1-BB65E08B92A1}"/>
          </ac:spMkLst>
        </pc:spChg>
        <pc:spChg chg="add mod">
          <ac:chgData name="Kelly Stokes" userId="3e5c5154-569e-4d81-aa91-4f91841cdfa9" providerId="ADAL" clId="{5E984866-0354-4E2F-905A-8B7647D42E91}" dt="2023-05-10T13:30:44.516" v="585" actId="1076"/>
          <ac:spMkLst>
            <pc:docMk/>
            <pc:sldMk cId="1623883173" sldId="458"/>
            <ac:spMk id="4" creationId="{9C1E233B-8B92-A91F-AE5A-A129BE665AB1}"/>
          </ac:spMkLst>
        </pc:spChg>
        <pc:spChg chg="add mod">
          <ac:chgData name="Kelly Stokes" userId="3e5c5154-569e-4d81-aa91-4f91841cdfa9" providerId="ADAL" clId="{5E984866-0354-4E2F-905A-8B7647D42E91}" dt="2023-05-10T13:30:52.223" v="589" actId="20577"/>
          <ac:spMkLst>
            <pc:docMk/>
            <pc:sldMk cId="1623883173" sldId="458"/>
            <ac:spMk id="6" creationId="{14AF3572-D025-9000-F8B2-01AAE42E524E}"/>
          </ac:spMkLst>
        </pc:spChg>
      </pc:sldChg>
      <pc:sldChg chg="addSp modSp mod modAnim">
        <pc:chgData name="Kelly Stokes" userId="3e5c5154-569e-4d81-aa91-4f91841cdfa9" providerId="ADAL" clId="{5E984866-0354-4E2F-905A-8B7647D42E91}" dt="2023-05-10T13:34:54.549" v="676" actId="27636"/>
        <pc:sldMkLst>
          <pc:docMk/>
          <pc:sldMk cId="233017271" sldId="459"/>
        </pc:sldMkLst>
        <pc:spChg chg="mod">
          <ac:chgData name="Kelly Stokes" userId="3e5c5154-569e-4d81-aa91-4f91841cdfa9" providerId="ADAL" clId="{5E984866-0354-4E2F-905A-8B7647D42E91}" dt="2023-05-10T13:32:43.701" v="656" actId="20577"/>
          <ac:spMkLst>
            <pc:docMk/>
            <pc:sldMk cId="233017271" sldId="459"/>
            <ac:spMk id="2" creationId="{52DA34BA-82FC-47C5-BCE1-BB65E08B92A1}"/>
          </ac:spMkLst>
        </pc:spChg>
        <pc:spChg chg="add mod">
          <ac:chgData name="Kelly Stokes" userId="3e5c5154-569e-4d81-aa91-4f91841cdfa9" providerId="ADAL" clId="{5E984866-0354-4E2F-905A-8B7647D42E91}" dt="2023-05-10T13:34:54.549" v="676" actId="27636"/>
          <ac:spMkLst>
            <pc:docMk/>
            <pc:sldMk cId="233017271" sldId="459"/>
            <ac:spMk id="3" creationId="{446F9337-E4E8-0EE8-9F94-439434945366}"/>
          </ac:spMkLst>
        </pc:spChg>
      </pc:sldChg>
      <pc:sldChg chg="addSp modSp mod modAnim">
        <pc:chgData name="Kelly Stokes" userId="3e5c5154-569e-4d81-aa91-4f91841cdfa9" providerId="ADAL" clId="{5E984866-0354-4E2F-905A-8B7647D42E91}" dt="2023-05-10T13:34:28.690" v="665" actId="27636"/>
        <pc:sldMkLst>
          <pc:docMk/>
          <pc:sldMk cId="955572447" sldId="461"/>
        </pc:sldMkLst>
        <pc:spChg chg="add mod">
          <ac:chgData name="Kelly Stokes" userId="3e5c5154-569e-4d81-aa91-4f91841cdfa9" providerId="ADAL" clId="{5E984866-0354-4E2F-905A-8B7647D42E91}" dt="2023-05-10T13:34:28.690" v="665" actId="27636"/>
          <ac:spMkLst>
            <pc:docMk/>
            <pc:sldMk cId="955572447" sldId="461"/>
            <ac:spMk id="3" creationId="{AC9132BC-A7A4-DC09-AF4D-60DDBB05D411}"/>
          </ac:spMkLst>
        </pc:spChg>
      </pc:sldChg>
      <pc:sldChg chg="del">
        <pc:chgData name="Kelly Stokes" userId="3e5c5154-569e-4d81-aa91-4f91841cdfa9" providerId="ADAL" clId="{5E984866-0354-4E2F-905A-8B7647D42E91}" dt="2023-05-10T13:33:04.186" v="657" actId="2696"/>
        <pc:sldMkLst>
          <pc:docMk/>
          <pc:sldMk cId="2127144035" sldId="477"/>
        </pc:sldMkLst>
      </pc:sldChg>
      <pc:sldChg chg="del">
        <pc:chgData name="Kelly Stokes" userId="3e5c5154-569e-4d81-aa91-4f91841cdfa9" providerId="ADAL" clId="{5E984866-0354-4E2F-905A-8B7647D42E91}" dt="2023-05-10T13:33:04.186" v="657" actId="2696"/>
        <pc:sldMkLst>
          <pc:docMk/>
          <pc:sldMk cId="1501083122" sldId="479"/>
        </pc:sldMkLst>
      </pc:sldChg>
      <pc:sldChg chg="del">
        <pc:chgData name="Kelly Stokes" userId="3e5c5154-569e-4d81-aa91-4f91841cdfa9" providerId="ADAL" clId="{5E984866-0354-4E2F-905A-8B7647D42E91}" dt="2023-05-10T13:36:11.177" v="688" actId="2696"/>
        <pc:sldMkLst>
          <pc:docMk/>
          <pc:sldMk cId="2096273595" sldId="510"/>
        </pc:sldMkLst>
      </pc:sldChg>
      <pc:sldChg chg="addSp modSp modAnim">
        <pc:chgData name="Kelly Stokes" userId="3e5c5154-569e-4d81-aa91-4f91841cdfa9" providerId="ADAL" clId="{5E984866-0354-4E2F-905A-8B7647D42E91}" dt="2023-05-10T13:36:42.589" v="695"/>
        <pc:sldMkLst>
          <pc:docMk/>
          <pc:sldMk cId="1404538957" sldId="511"/>
        </pc:sldMkLst>
        <pc:picChg chg="add mod">
          <ac:chgData name="Kelly Stokes" userId="3e5c5154-569e-4d81-aa91-4f91841cdfa9" providerId="ADAL" clId="{5E984866-0354-4E2F-905A-8B7647D42E91}" dt="2023-05-10T13:36:41.698" v="694" actId="1076"/>
          <ac:picMkLst>
            <pc:docMk/>
            <pc:sldMk cId="1404538957" sldId="511"/>
            <ac:picMk id="20482" creationId="{425D3462-0F06-DD55-D2A3-901203503DD9}"/>
          </ac:picMkLst>
        </pc:picChg>
      </pc:sldChg>
      <pc:sldChg chg="addSp modSp mod modAnim">
        <pc:chgData name="Kelly Stokes" userId="3e5c5154-569e-4d81-aa91-4f91841cdfa9" providerId="ADAL" clId="{5E984866-0354-4E2F-905A-8B7647D42E91}" dt="2023-05-10T13:40:06.211" v="745"/>
        <pc:sldMkLst>
          <pc:docMk/>
          <pc:sldMk cId="3089099634" sldId="514"/>
        </pc:sldMkLst>
        <pc:spChg chg="mod">
          <ac:chgData name="Kelly Stokes" userId="3e5c5154-569e-4d81-aa91-4f91841cdfa9" providerId="ADAL" clId="{5E984866-0354-4E2F-905A-8B7647D42E91}" dt="2023-05-10T13:39:56.915" v="741" actId="1076"/>
          <ac:spMkLst>
            <pc:docMk/>
            <pc:sldMk cId="3089099634" sldId="514"/>
            <ac:spMk id="2" creationId="{52DA34BA-82FC-47C5-BCE1-BB65E08B92A1}"/>
          </ac:spMkLst>
        </pc:spChg>
        <pc:spChg chg="add mod">
          <ac:chgData name="Kelly Stokes" userId="3e5c5154-569e-4d81-aa91-4f91841cdfa9" providerId="ADAL" clId="{5E984866-0354-4E2F-905A-8B7647D42E91}" dt="2023-05-10T13:39:43.332" v="723" actId="1076"/>
          <ac:spMkLst>
            <pc:docMk/>
            <pc:sldMk cId="3089099634" sldId="514"/>
            <ac:spMk id="4" creationId="{2B57A502-EE74-4E2C-B2ED-824BFCEB2F5E}"/>
          </ac:spMkLst>
        </pc:spChg>
        <pc:spChg chg="add mod">
          <ac:chgData name="Kelly Stokes" userId="3e5c5154-569e-4d81-aa91-4f91841cdfa9" providerId="ADAL" clId="{5E984866-0354-4E2F-905A-8B7647D42E91}" dt="2023-05-10T13:39:50.172" v="727" actId="20577"/>
          <ac:spMkLst>
            <pc:docMk/>
            <pc:sldMk cId="3089099634" sldId="514"/>
            <ac:spMk id="6" creationId="{99ABE318-ACE0-E017-44B5-AA19C24F6653}"/>
          </ac:spMkLst>
        </pc:spChg>
        <pc:picChg chg="add mod">
          <ac:chgData name="Kelly Stokes" userId="3e5c5154-569e-4d81-aa91-4f91841cdfa9" providerId="ADAL" clId="{5E984866-0354-4E2F-905A-8B7647D42E91}" dt="2023-05-10T13:36:37.962" v="692" actId="1076"/>
          <ac:picMkLst>
            <pc:docMk/>
            <pc:sldMk cId="3089099634" sldId="514"/>
            <ac:picMk id="19458" creationId="{1E95CE60-4594-65E0-2F2B-5ABCAAC58639}"/>
          </ac:picMkLst>
        </pc:picChg>
      </pc:sldChg>
      <pc:sldChg chg="addSp modSp mod modAnim">
        <pc:chgData name="Kelly Stokes" userId="3e5c5154-569e-4d81-aa91-4f91841cdfa9" providerId="ADAL" clId="{5E984866-0354-4E2F-905A-8B7647D42E91}" dt="2023-05-10T13:44:17.414" v="825" actId="27636"/>
        <pc:sldMkLst>
          <pc:docMk/>
          <pc:sldMk cId="1016165626" sldId="515"/>
        </pc:sldMkLst>
        <pc:spChg chg="mod">
          <ac:chgData name="Kelly Stokes" userId="3e5c5154-569e-4d81-aa91-4f91841cdfa9" providerId="ADAL" clId="{5E984866-0354-4E2F-905A-8B7647D42E91}" dt="2023-05-10T13:43:44.018" v="817" actId="20577"/>
          <ac:spMkLst>
            <pc:docMk/>
            <pc:sldMk cId="1016165626" sldId="515"/>
            <ac:spMk id="2" creationId="{52DA34BA-82FC-47C5-BCE1-BB65E08B92A1}"/>
          </ac:spMkLst>
        </pc:spChg>
        <pc:spChg chg="add mod">
          <ac:chgData name="Kelly Stokes" userId="3e5c5154-569e-4d81-aa91-4f91841cdfa9" providerId="ADAL" clId="{5E984866-0354-4E2F-905A-8B7647D42E91}" dt="2023-05-10T13:44:17.414" v="825" actId="27636"/>
          <ac:spMkLst>
            <pc:docMk/>
            <pc:sldMk cId="1016165626" sldId="515"/>
            <ac:spMk id="3" creationId="{21F5AF38-6CF0-AC2B-1A0A-5F62270ED732}"/>
          </ac:spMkLst>
        </pc:spChg>
      </pc:sldChg>
      <pc:sldChg chg="addSp modSp mod modAnim">
        <pc:chgData name="Kelly Stokes" userId="3e5c5154-569e-4d81-aa91-4f91841cdfa9" providerId="ADAL" clId="{5E984866-0354-4E2F-905A-8B7647D42E91}" dt="2023-05-10T13:44:42.949" v="836" actId="14100"/>
        <pc:sldMkLst>
          <pc:docMk/>
          <pc:sldMk cId="3890893464" sldId="516"/>
        </pc:sldMkLst>
        <pc:spChg chg="mod">
          <ac:chgData name="Kelly Stokes" userId="3e5c5154-569e-4d81-aa91-4f91841cdfa9" providerId="ADAL" clId="{5E984866-0354-4E2F-905A-8B7647D42E91}" dt="2023-05-10T13:44:42.949" v="836" actId="14100"/>
          <ac:spMkLst>
            <pc:docMk/>
            <pc:sldMk cId="3890893464" sldId="516"/>
            <ac:spMk id="2" creationId="{52DA34BA-82FC-47C5-BCE1-BB65E08B92A1}"/>
          </ac:spMkLst>
        </pc:spChg>
        <pc:spChg chg="add mod">
          <ac:chgData name="Kelly Stokes" userId="3e5c5154-569e-4d81-aa91-4f91841cdfa9" providerId="ADAL" clId="{5E984866-0354-4E2F-905A-8B7647D42E91}" dt="2023-05-10T13:44:30.359" v="834" actId="27636"/>
          <ac:spMkLst>
            <pc:docMk/>
            <pc:sldMk cId="3890893464" sldId="516"/>
            <ac:spMk id="3" creationId="{401C1D03-1810-4A13-423F-AC9A2A4BCB4F}"/>
          </ac:spMkLst>
        </pc:spChg>
      </pc:sldChg>
      <pc:sldChg chg="addSp modSp mod modAnim">
        <pc:chgData name="Kelly Stokes" userId="3e5c5154-569e-4d81-aa91-4f91841cdfa9" providerId="ADAL" clId="{5E984866-0354-4E2F-905A-8B7647D42E91}" dt="2023-05-10T13:44:23.584" v="829" actId="27636"/>
        <pc:sldMkLst>
          <pc:docMk/>
          <pc:sldMk cId="3583800616" sldId="517"/>
        </pc:sldMkLst>
        <pc:spChg chg="add mod">
          <ac:chgData name="Kelly Stokes" userId="3e5c5154-569e-4d81-aa91-4f91841cdfa9" providerId="ADAL" clId="{5E984866-0354-4E2F-905A-8B7647D42E91}" dt="2023-05-10T13:44:23.584" v="829" actId="27636"/>
          <ac:spMkLst>
            <pc:docMk/>
            <pc:sldMk cId="3583800616" sldId="517"/>
            <ac:spMk id="3" creationId="{3DEDA6BF-000E-DC3F-613D-808B7E03E28C}"/>
          </ac:spMkLst>
        </pc:spChg>
      </pc:sldChg>
      <pc:sldChg chg="addSp modSp mod modAnim">
        <pc:chgData name="Kelly Stokes" userId="3e5c5154-569e-4d81-aa91-4f91841cdfa9" providerId="ADAL" clId="{5E984866-0354-4E2F-905A-8B7647D42E91}" dt="2023-05-10T13:44:54.149" v="839" actId="20577"/>
        <pc:sldMkLst>
          <pc:docMk/>
          <pc:sldMk cId="1103935458" sldId="535"/>
        </pc:sldMkLst>
        <pc:spChg chg="mod">
          <ac:chgData name="Kelly Stokes" userId="3e5c5154-569e-4d81-aa91-4f91841cdfa9" providerId="ADAL" clId="{5E984866-0354-4E2F-905A-8B7647D42E91}" dt="2023-05-10T13:44:54.149" v="839" actId="20577"/>
          <ac:spMkLst>
            <pc:docMk/>
            <pc:sldMk cId="1103935458" sldId="535"/>
            <ac:spMk id="2" creationId="{52DA34BA-82FC-47C5-BCE1-BB65E08B92A1}"/>
          </ac:spMkLst>
        </pc:spChg>
        <pc:spChg chg="add mod">
          <ac:chgData name="Kelly Stokes" userId="3e5c5154-569e-4d81-aa91-4f91841cdfa9" providerId="ADAL" clId="{5E984866-0354-4E2F-905A-8B7647D42E91}" dt="2023-05-10T13:44:51.208" v="838" actId="1076"/>
          <ac:spMkLst>
            <pc:docMk/>
            <pc:sldMk cId="1103935458" sldId="535"/>
            <ac:spMk id="3" creationId="{1C8C3BB4-E28C-C7F3-5EC8-ACADE0D25456}"/>
          </ac:spMkLst>
        </pc:spChg>
      </pc:sldChg>
      <pc:sldChg chg="del">
        <pc:chgData name="Kelly Stokes" userId="3e5c5154-569e-4d81-aa91-4f91841cdfa9" providerId="ADAL" clId="{5E984866-0354-4E2F-905A-8B7647D42E91}" dt="2023-05-10T13:43:57.795" v="818" actId="2696"/>
        <pc:sldMkLst>
          <pc:docMk/>
          <pc:sldMk cId="3915723282" sldId="536"/>
        </pc:sldMkLst>
      </pc:sldChg>
      <pc:sldChg chg="addSp modSp mod modAnim">
        <pc:chgData name="Kelly Stokes" userId="3e5c5154-569e-4d81-aa91-4f91841cdfa9" providerId="ADAL" clId="{5E984866-0354-4E2F-905A-8B7647D42E91}" dt="2023-05-10T13:04:13.313" v="141"/>
        <pc:sldMkLst>
          <pc:docMk/>
          <pc:sldMk cId="3205728168" sldId="538"/>
        </pc:sldMkLst>
        <pc:spChg chg="mod">
          <ac:chgData name="Kelly Stokes" userId="3e5c5154-569e-4d81-aa91-4f91841cdfa9" providerId="ADAL" clId="{5E984866-0354-4E2F-905A-8B7647D42E91}" dt="2023-05-10T13:04:01.943" v="137" actId="1076"/>
          <ac:spMkLst>
            <pc:docMk/>
            <pc:sldMk cId="3205728168" sldId="538"/>
            <ac:spMk id="2" creationId="{52DA34BA-82FC-47C5-BCE1-BB65E08B92A1}"/>
          </ac:spMkLst>
        </pc:spChg>
        <pc:spChg chg="add mod">
          <ac:chgData name="Kelly Stokes" userId="3e5c5154-569e-4d81-aa91-4f91841cdfa9" providerId="ADAL" clId="{5E984866-0354-4E2F-905A-8B7647D42E91}" dt="2023-05-10T13:03:43.534" v="118" actId="1076"/>
          <ac:spMkLst>
            <pc:docMk/>
            <pc:sldMk cId="3205728168" sldId="538"/>
            <ac:spMk id="4" creationId="{CF121C20-0B95-280B-357F-0FBDB36FD8B7}"/>
          </ac:spMkLst>
        </pc:spChg>
        <pc:spChg chg="add mod">
          <ac:chgData name="Kelly Stokes" userId="3e5c5154-569e-4d81-aa91-4f91841cdfa9" providerId="ADAL" clId="{5E984866-0354-4E2F-905A-8B7647D42E91}" dt="2023-05-10T13:03:55.162" v="123" actId="20577"/>
          <ac:spMkLst>
            <pc:docMk/>
            <pc:sldMk cId="3205728168" sldId="538"/>
            <ac:spMk id="6" creationId="{3A739C86-2050-7200-CFA6-2A8CF1243D8B}"/>
          </ac:spMkLst>
        </pc:spChg>
        <pc:picChg chg="mod">
          <ac:chgData name="Kelly Stokes" userId="3e5c5154-569e-4d81-aa91-4f91841cdfa9" providerId="ADAL" clId="{5E984866-0354-4E2F-905A-8B7647D42E91}" dt="2023-05-10T13:03:44.845" v="119" actId="1076"/>
          <ac:picMkLst>
            <pc:docMk/>
            <pc:sldMk cId="3205728168" sldId="538"/>
            <ac:picMk id="2050" creationId="{00000000-0000-0000-0000-000000000000}"/>
          </ac:picMkLst>
        </pc:picChg>
      </pc:sldChg>
      <pc:sldChg chg="addSp modSp mod modAnim">
        <pc:chgData name="Kelly Stokes" userId="3e5c5154-569e-4d81-aa91-4f91841cdfa9" providerId="ADAL" clId="{5E984866-0354-4E2F-905A-8B7647D42E91}" dt="2023-05-10T13:04:50.076" v="166"/>
        <pc:sldMkLst>
          <pc:docMk/>
          <pc:sldMk cId="928473626" sldId="539"/>
        </pc:sldMkLst>
        <pc:spChg chg="mod">
          <ac:chgData name="Kelly Stokes" userId="3e5c5154-569e-4d81-aa91-4f91841cdfa9" providerId="ADAL" clId="{5E984866-0354-4E2F-905A-8B7647D42E91}" dt="2023-05-10T13:04:40.039" v="162" actId="1076"/>
          <ac:spMkLst>
            <pc:docMk/>
            <pc:sldMk cId="928473626" sldId="539"/>
            <ac:spMk id="2" creationId="{52DA34BA-82FC-47C5-BCE1-BB65E08B92A1}"/>
          </ac:spMkLst>
        </pc:spChg>
        <pc:spChg chg="add mod">
          <ac:chgData name="Kelly Stokes" userId="3e5c5154-569e-4d81-aa91-4f91841cdfa9" providerId="ADAL" clId="{5E984866-0354-4E2F-905A-8B7647D42E91}" dt="2023-05-10T13:04:23.277" v="144" actId="1076"/>
          <ac:spMkLst>
            <pc:docMk/>
            <pc:sldMk cId="928473626" sldId="539"/>
            <ac:spMk id="4" creationId="{DDA6FC57-4DD0-95CA-7018-020EBFDE126F}"/>
          </ac:spMkLst>
        </pc:spChg>
        <pc:spChg chg="add mod">
          <ac:chgData name="Kelly Stokes" userId="3e5c5154-569e-4d81-aa91-4f91841cdfa9" providerId="ADAL" clId="{5E984866-0354-4E2F-905A-8B7647D42E91}" dt="2023-05-10T13:04:32.882" v="148" actId="1076"/>
          <ac:spMkLst>
            <pc:docMk/>
            <pc:sldMk cId="928473626" sldId="539"/>
            <ac:spMk id="7" creationId="{3702FD14-E794-8F50-C850-D178CE81D4DA}"/>
          </ac:spMkLst>
        </pc:spChg>
      </pc:sldChg>
      <pc:sldChg chg="addSp modSp mod modAnim">
        <pc:chgData name="Kelly Stokes" userId="3e5c5154-569e-4d81-aa91-4f91841cdfa9" providerId="ADAL" clId="{5E984866-0354-4E2F-905A-8B7647D42E91}" dt="2023-05-10T13:05:23.860" v="191"/>
        <pc:sldMkLst>
          <pc:docMk/>
          <pc:sldMk cId="2408945011" sldId="540"/>
        </pc:sldMkLst>
        <pc:spChg chg="mod">
          <ac:chgData name="Kelly Stokes" userId="3e5c5154-569e-4d81-aa91-4f91841cdfa9" providerId="ADAL" clId="{5E984866-0354-4E2F-905A-8B7647D42E91}" dt="2023-05-10T13:05:13.947" v="187" actId="1076"/>
          <ac:spMkLst>
            <pc:docMk/>
            <pc:sldMk cId="2408945011" sldId="540"/>
            <ac:spMk id="2" creationId="{52DA34BA-82FC-47C5-BCE1-BB65E08B92A1}"/>
          </ac:spMkLst>
        </pc:spChg>
        <pc:spChg chg="add mod">
          <ac:chgData name="Kelly Stokes" userId="3e5c5154-569e-4d81-aa91-4f91841cdfa9" providerId="ADAL" clId="{5E984866-0354-4E2F-905A-8B7647D42E91}" dt="2023-05-10T13:04:58.159" v="169" actId="1076"/>
          <ac:spMkLst>
            <pc:docMk/>
            <pc:sldMk cId="2408945011" sldId="540"/>
            <ac:spMk id="5" creationId="{D4D1CFC4-1E23-9105-85E3-8B8937F540FB}"/>
          </ac:spMkLst>
        </pc:spChg>
        <pc:spChg chg="add mod">
          <ac:chgData name="Kelly Stokes" userId="3e5c5154-569e-4d81-aa91-4f91841cdfa9" providerId="ADAL" clId="{5E984866-0354-4E2F-905A-8B7647D42E91}" dt="2023-05-10T13:05:07.536" v="173" actId="20577"/>
          <ac:spMkLst>
            <pc:docMk/>
            <pc:sldMk cId="2408945011" sldId="540"/>
            <ac:spMk id="7" creationId="{7353D4B0-00A6-B82F-D022-8FC2E997A9A4}"/>
          </ac:spMkLst>
        </pc:spChg>
      </pc:sldChg>
      <pc:sldChg chg="modNotesTx">
        <pc:chgData name="Kelly Stokes" userId="3e5c5154-569e-4d81-aa91-4f91841cdfa9" providerId="ADAL" clId="{5E984866-0354-4E2F-905A-8B7647D42E91}" dt="2023-05-10T13:15:06.867" v="356" actId="20577"/>
        <pc:sldMkLst>
          <pc:docMk/>
          <pc:sldMk cId="1759449755" sldId="545"/>
        </pc:sldMkLst>
      </pc:sldChg>
      <pc:sldChg chg="del">
        <pc:chgData name="Kelly Stokes" userId="3e5c5154-569e-4d81-aa91-4f91841cdfa9" providerId="ADAL" clId="{5E984866-0354-4E2F-905A-8B7647D42E91}" dt="2023-05-10T13:24:03.704" v="501" actId="2696"/>
        <pc:sldMkLst>
          <pc:docMk/>
          <pc:sldMk cId="4120327901" sldId="550"/>
        </pc:sldMkLst>
      </pc:sldChg>
      <pc:sldChg chg="del">
        <pc:chgData name="Kelly Stokes" userId="3e5c5154-569e-4d81-aa91-4f91841cdfa9" providerId="ADAL" clId="{5E984866-0354-4E2F-905A-8B7647D42E91}" dt="2023-05-10T13:24:03.704" v="501" actId="2696"/>
        <pc:sldMkLst>
          <pc:docMk/>
          <pc:sldMk cId="871071803" sldId="551"/>
        </pc:sldMkLst>
      </pc:sldChg>
      <pc:sldChg chg="del">
        <pc:chgData name="Kelly Stokes" userId="3e5c5154-569e-4d81-aa91-4f91841cdfa9" providerId="ADAL" clId="{5E984866-0354-4E2F-905A-8B7647D42E91}" dt="2023-05-10T13:18:11.810" v="366" actId="2696"/>
        <pc:sldMkLst>
          <pc:docMk/>
          <pc:sldMk cId="946154281" sldId="564"/>
        </pc:sldMkLst>
      </pc:sldChg>
      <pc:sldChg chg="del">
        <pc:chgData name="Kelly Stokes" userId="3e5c5154-569e-4d81-aa91-4f91841cdfa9" providerId="ADAL" clId="{5E984866-0354-4E2F-905A-8B7647D42E91}" dt="2023-05-10T13:18:11.810" v="366" actId="2696"/>
        <pc:sldMkLst>
          <pc:docMk/>
          <pc:sldMk cId="282206496" sldId="565"/>
        </pc:sldMkLst>
      </pc:sldChg>
      <pc:sldChg chg="addSp delSp modSp mod">
        <pc:chgData name="Kelly Stokes" userId="3e5c5154-569e-4d81-aa91-4f91841cdfa9" providerId="ADAL" clId="{5E984866-0354-4E2F-905A-8B7647D42E91}" dt="2023-05-10T13:25:46.703" v="523" actId="14100"/>
        <pc:sldMkLst>
          <pc:docMk/>
          <pc:sldMk cId="3579709553" sldId="572"/>
        </pc:sldMkLst>
        <pc:spChg chg="del">
          <ac:chgData name="Kelly Stokes" userId="3e5c5154-569e-4d81-aa91-4f91841cdfa9" providerId="ADAL" clId="{5E984866-0354-4E2F-905A-8B7647D42E91}" dt="2023-05-10T13:25:38.849" v="519" actId="478"/>
          <ac:spMkLst>
            <pc:docMk/>
            <pc:sldMk cId="3579709553" sldId="572"/>
            <ac:spMk id="2" creationId="{1C0453FC-8D98-40C4-A541-D8DD01CA7F91}"/>
          </ac:spMkLst>
        </pc:spChg>
        <pc:spChg chg="del">
          <ac:chgData name="Kelly Stokes" userId="3e5c5154-569e-4d81-aa91-4f91841cdfa9" providerId="ADAL" clId="{5E984866-0354-4E2F-905A-8B7647D42E91}" dt="2023-05-10T13:25:42.654" v="521" actId="478"/>
          <ac:spMkLst>
            <pc:docMk/>
            <pc:sldMk cId="3579709553" sldId="572"/>
            <ac:spMk id="3" creationId="{4A2AA5E4-C110-4717-B45D-286A3D33C46E}"/>
          </ac:spMkLst>
        </pc:spChg>
        <pc:spChg chg="add del mod">
          <ac:chgData name="Kelly Stokes" userId="3e5c5154-569e-4d81-aa91-4f91841cdfa9" providerId="ADAL" clId="{5E984866-0354-4E2F-905A-8B7647D42E91}" dt="2023-05-10T13:25:39.977" v="520" actId="478"/>
          <ac:spMkLst>
            <pc:docMk/>
            <pc:sldMk cId="3579709553" sldId="572"/>
            <ac:spMk id="6" creationId="{38F2E695-24CD-DE70-633B-99D3B2B152F9}"/>
          </ac:spMkLst>
        </pc:spChg>
        <pc:picChg chg="mod">
          <ac:chgData name="Kelly Stokes" userId="3e5c5154-569e-4d81-aa91-4f91841cdfa9" providerId="ADAL" clId="{5E984866-0354-4E2F-905A-8B7647D42E91}" dt="2023-05-10T13:25:46.703" v="523" actId="14100"/>
          <ac:picMkLst>
            <pc:docMk/>
            <pc:sldMk cId="3579709553" sldId="572"/>
            <ac:picMk id="5" creationId="{00000000-0000-0000-0000-000000000000}"/>
          </ac:picMkLst>
        </pc:picChg>
      </pc:sldChg>
      <pc:sldChg chg="del">
        <pc:chgData name="Kelly Stokes" userId="3e5c5154-569e-4d81-aa91-4f91841cdfa9" providerId="ADAL" clId="{5E984866-0354-4E2F-905A-8B7647D42E91}" dt="2023-05-10T13:33:04.186" v="657" actId="2696"/>
        <pc:sldMkLst>
          <pc:docMk/>
          <pc:sldMk cId="454819802" sldId="584"/>
        </pc:sldMkLst>
      </pc:sldChg>
      <pc:sldChg chg="del">
        <pc:chgData name="Kelly Stokes" userId="3e5c5154-569e-4d81-aa91-4f91841cdfa9" providerId="ADAL" clId="{5E984866-0354-4E2F-905A-8B7647D42E91}" dt="2023-05-10T13:18:30.289" v="367" actId="2696"/>
        <pc:sldMkLst>
          <pc:docMk/>
          <pc:sldMk cId="1706079714" sldId="594"/>
        </pc:sldMkLst>
      </pc:sldChg>
      <pc:sldChg chg="del">
        <pc:chgData name="Kelly Stokes" userId="3e5c5154-569e-4d81-aa91-4f91841cdfa9" providerId="ADAL" clId="{5E984866-0354-4E2F-905A-8B7647D42E91}" dt="2023-05-10T13:43:57.795" v="818" actId="2696"/>
        <pc:sldMkLst>
          <pc:docMk/>
          <pc:sldMk cId="1421091776" sldId="614"/>
        </pc:sldMkLst>
      </pc:sldChg>
      <pc:sldChg chg="del">
        <pc:chgData name="Kelly Stokes" userId="3e5c5154-569e-4d81-aa91-4f91841cdfa9" providerId="ADAL" clId="{5E984866-0354-4E2F-905A-8B7647D42E91}" dt="2023-05-10T13:06:19.839" v="221" actId="2696"/>
        <pc:sldMkLst>
          <pc:docMk/>
          <pc:sldMk cId="3900436358" sldId="632"/>
        </pc:sldMkLst>
      </pc:sldChg>
      <pc:sldChg chg="del">
        <pc:chgData name="Kelly Stokes" userId="3e5c5154-569e-4d81-aa91-4f91841cdfa9" providerId="ADAL" clId="{5E984866-0354-4E2F-905A-8B7647D42E91}" dt="2023-05-10T13:06:19.839" v="221" actId="2696"/>
        <pc:sldMkLst>
          <pc:docMk/>
          <pc:sldMk cId="3283093840" sldId="633"/>
        </pc:sldMkLst>
      </pc:sldChg>
      <pc:sldChg chg="del">
        <pc:chgData name="Kelly Stokes" userId="3e5c5154-569e-4d81-aa91-4f91841cdfa9" providerId="ADAL" clId="{5E984866-0354-4E2F-905A-8B7647D42E91}" dt="2023-05-10T13:33:04.186" v="657" actId="2696"/>
        <pc:sldMkLst>
          <pc:docMk/>
          <pc:sldMk cId="2258931048" sldId="634"/>
        </pc:sldMkLst>
      </pc:sldChg>
      <pc:sldChg chg="addSp delSp modSp mod modAnim">
        <pc:chgData name="Kelly Stokes" userId="3e5c5154-569e-4d81-aa91-4f91841cdfa9" providerId="ADAL" clId="{5E984866-0354-4E2F-905A-8B7647D42E91}" dt="2023-05-10T12:58:22.930" v="35"/>
        <pc:sldMkLst>
          <pc:docMk/>
          <pc:sldMk cId="4071338475" sldId="635"/>
        </pc:sldMkLst>
        <pc:spChg chg="mod">
          <ac:chgData name="Kelly Stokes" userId="3e5c5154-569e-4d81-aa91-4f91841cdfa9" providerId="ADAL" clId="{5E984866-0354-4E2F-905A-8B7647D42E91}" dt="2023-05-10T12:57:24.662" v="7" actId="1076"/>
          <ac:spMkLst>
            <pc:docMk/>
            <pc:sldMk cId="4071338475" sldId="635"/>
            <ac:spMk id="2" creationId="{52DA34BA-82FC-47C5-BCE1-BB65E08B92A1}"/>
          </ac:spMkLst>
        </pc:spChg>
        <pc:spChg chg="add del">
          <ac:chgData name="Kelly Stokes" userId="3e5c5154-569e-4d81-aa91-4f91841cdfa9" providerId="ADAL" clId="{5E984866-0354-4E2F-905A-8B7647D42E91}" dt="2023-05-10T12:57:37.659" v="10" actId="22"/>
          <ac:spMkLst>
            <pc:docMk/>
            <pc:sldMk cId="4071338475" sldId="635"/>
            <ac:spMk id="4" creationId="{706BF1D6-8C8E-0475-F8A1-99606A9B5AB4}"/>
          </ac:spMkLst>
        </pc:spChg>
        <pc:spChg chg="add mod">
          <ac:chgData name="Kelly Stokes" userId="3e5c5154-569e-4d81-aa91-4f91841cdfa9" providerId="ADAL" clId="{5E984866-0354-4E2F-905A-8B7647D42E91}" dt="2023-05-10T12:57:51.156" v="23" actId="1076"/>
          <ac:spMkLst>
            <pc:docMk/>
            <pc:sldMk cId="4071338475" sldId="635"/>
            <ac:spMk id="6" creationId="{5617EFCD-A327-0BC8-B3D0-9629CA8D48EA}"/>
          </ac:spMkLst>
        </pc:spChg>
        <pc:spChg chg="add mod">
          <ac:chgData name="Kelly Stokes" userId="3e5c5154-569e-4d81-aa91-4f91841cdfa9" providerId="ADAL" clId="{5E984866-0354-4E2F-905A-8B7647D42E91}" dt="2023-05-10T12:58:10.562" v="31" actId="1076"/>
          <ac:spMkLst>
            <pc:docMk/>
            <pc:sldMk cId="4071338475" sldId="635"/>
            <ac:spMk id="8" creationId="{50947823-3EE7-06E6-E3C1-EA9F66331E57}"/>
          </ac:spMkLst>
        </pc:spChg>
        <pc:picChg chg="add mod">
          <ac:chgData name="Kelly Stokes" userId="3e5c5154-569e-4d81-aa91-4f91841cdfa9" providerId="ADAL" clId="{5E984866-0354-4E2F-905A-8B7647D42E91}" dt="2023-05-10T12:57:21.387" v="6" actId="1076"/>
          <ac:picMkLst>
            <pc:docMk/>
            <pc:sldMk cId="4071338475" sldId="635"/>
            <ac:picMk id="1026" creationId="{51190953-A844-8926-4F1C-179D61132A7A}"/>
          </ac:picMkLst>
        </pc:picChg>
      </pc:sldChg>
      <pc:sldChg chg="addSp modSp mod modAnim">
        <pc:chgData name="Kelly Stokes" userId="3e5c5154-569e-4d81-aa91-4f91841cdfa9" providerId="ADAL" clId="{5E984866-0354-4E2F-905A-8B7647D42E91}" dt="2023-05-10T12:59:12.456" v="47" actId="1076"/>
        <pc:sldMkLst>
          <pc:docMk/>
          <pc:sldMk cId="4036093397" sldId="636"/>
        </pc:sldMkLst>
        <pc:spChg chg="mod">
          <ac:chgData name="Kelly Stokes" userId="3e5c5154-569e-4d81-aa91-4f91841cdfa9" providerId="ADAL" clId="{5E984866-0354-4E2F-905A-8B7647D42E91}" dt="2023-05-10T12:58:43.519" v="42" actId="20577"/>
          <ac:spMkLst>
            <pc:docMk/>
            <pc:sldMk cId="4036093397" sldId="636"/>
            <ac:spMk id="2" creationId="{52DA34BA-82FC-47C5-BCE1-BB65E08B92A1}"/>
          </ac:spMkLst>
        </pc:spChg>
        <pc:spChg chg="add mod">
          <ac:chgData name="Kelly Stokes" userId="3e5c5154-569e-4d81-aa91-4f91841cdfa9" providerId="ADAL" clId="{5E984866-0354-4E2F-905A-8B7647D42E91}" dt="2023-05-10T12:59:12.456" v="47" actId="1076"/>
          <ac:spMkLst>
            <pc:docMk/>
            <pc:sldMk cId="4036093397" sldId="636"/>
            <ac:spMk id="3" creationId="{DB96E730-AE2E-5799-C9E1-C01FB3B85BEE}"/>
          </ac:spMkLst>
        </pc:spChg>
      </pc:sldChg>
      <pc:sldChg chg="addSp delSp modSp mod modAnim">
        <pc:chgData name="Kelly Stokes" userId="3e5c5154-569e-4d81-aa91-4f91841cdfa9" providerId="ADAL" clId="{5E984866-0354-4E2F-905A-8B7647D42E91}" dt="2023-05-10T13:00:42.630" v="78"/>
        <pc:sldMkLst>
          <pc:docMk/>
          <pc:sldMk cId="2964713444" sldId="637"/>
        </pc:sldMkLst>
        <pc:spChg chg="mod">
          <ac:chgData name="Kelly Stokes" userId="3e5c5154-569e-4d81-aa91-4f91841cdfa9" providerId="ADAL" clId="{5E984866-0354-4E2F-905A-8B7647D42E91}" dt="2023-05-10T12:59:20.009" v="48" actId="1076"/>
          <ac:spMkLst>
            <pc:docMk/>
            <pc:sldMk cId="2964713444" sldId="637"/>
            <ac:spMk id="2" creationId="{52DA34BA-82FC-47C5-BCE1-BB65E08B92A1}"/>
          </ac:spMkLst>
        </pc:spChg>
        <pc:spChg chg="add mod">
          <ac:chgData name="Kelly Stokes" userId="3e5c5154-569e-4d81-aa91-4f91841cdfa9" providerId="ADAL" clId="{5E984866-0354-4E2F-905A-8B7647D42E91}" dt="2023-05-10T12:59:55.818" v="56" actId="1076"/>
          <ac:spMkLst>
            <pc:docMk/>
            <pc:sldMk cId="2964713444" sldId="637"/>
            <ac:spMk id="4" creationId="{9EACD48C-F5E5-9700-71CB-87579796B829}"/>
          </ac:spMkLst>
        </pc:spChg>
        <pc:spChg chg="add del">
          <ac:chgData name="Kelly Stokes" userId="3e5c5154-569e-4d81-aa91-4f91841cdfa9" providerId="ADAL" clId="{5E984866-0354-4E2F-905A-8B7647D42E91}" dt="2023-05-10T13:00:05.415" v="59" actId="22"/>
          <ac:spMkLst>
            <pc:docMk/>
            <pc:sldMk cId="2964713444" sldId="637"/>
            <ac:spMk id="6" creationId="{0E8A91D2-E528-AEB8-1AE4-5A66D6D54F0A}"/>
          </ac:spMkLst>
        </pc:spChg>
        <pc:spChg chg="add mod">
          <ac:chgData name="Kelly Stokes" userId="3e5c5154-569e-4d81-aa91-4f91841cdfa9" providerId="ADAL" clId="{5E984866-0354-4E2F-905A-8B7647D42E91}" dt="2023-05-10T13:00:32.705" v="74" actId="1076"/>
          <ac:spMkLst>
            <pc:docMk/>
            <pc:sldMk cId="2964713444" sldId="637"/>
            <ac:spMk id="8" creationId="{F658D126-1AF5-C2BC-EABA-80F093882ED1}"/>
          </ac:spMkLst>
        </pc:spChg>
        <pc:picChg chg="add mod">
          <ac:chgData name="Kelly Stokes" userId="3e5c5154-569e-4d81-aa91-4f91841cdfa9" providerId="ADAL" clId="{5E984866-0354-4E2F-905A-8B7647D42E91}" dt="2023-05-10T12:59:35.267" v="50" actId="1076"/>
          <ac:picMkLst>
            <pc:docMk/>
            <pc:sldMk cId="2964713444" sldId="637"/>
            <ac:picMk id="2050" creationId="{B1F828BD-9227-5986-8ABF-6CA928D8D826}"/>
          </ac:picMkLst>
        </pc:picChg>
      </pc:sldChg>
      <pc:sldChg chg="modSp del mod">
        <pc:chgData name="Kelly Stokes" userId="3e5c5154-569e-4d81-aa91-4f91841cdfa9" providerId="ADAL" clId="{5E984866-0354-4E2F-905A-8B7647D42E91}" dt="2023-05-10T13:00:46.468" v="79" actId="2696"/>
        <pc:sldMkLst>
          <pc:docMk/>
          <pc:sldMk cId="3562629656" sldId="638"/>
        </pc:sldMkLst>
        <pc:spChg chg="mod">
          <ac:chgData name="Kelly Stokes" userId="3e5c5154-569e-4d81-aa91-4f91841cdfa9" providerId="ADAL" clId="{5E984866-0354-4E2F-905A-8B7647D42E91}" dt="2023-05-10T13:00:00.971" v="57" actId="21"/>
          <ac:spMkLst>
            <pc:docMk/>
            <pc:sldMk cId="3562629656" sldId="638"/>
            <ac:spMk id="2" creationId="{52DA34BA-82FC-47C5-BCE1-BB65E08B92A1}"/>
          </ac:spMkLst>
        </pc:spChg>
      </pc:sldChg>
      <pc:sldChg chg="addSp modSp mod modAnim">
        <pc:chgData name="Kelly Stokes" userId="3e5c5154-569e-4d81-aa91-4f91841cdfa9" providerId="ADAL" clId="{5E984866-0354-4E2F-905A-8B7647D42E91}" dt="2023-05-10T13:01:07.990" v="85" actId="27636"/>
        <pc:sldMkLst>
          <pc:docMk/>
          <pc:sldMk cId="959757866" sldId="639"/>
        </pc:sldMkLst>
        <pc:spChg chg="mod">
          <ac:chgData name="Kelly Stokes" userId="3e5c5154-569e-4d81-aa91-4f91841cdfa9" providerId="ADAL" clId="{5E984866-0354-4E2F-905A-8B7647D42E91}" dt="2023-05-10T13:00:52.478" v="81" actId="207"/>
          <ac:spMkLst>
            <pc:docMk/>
            <pc:sldMk cId="959757866" sldId="639"/>
            <ac:spMk id="2" creationId="{52DA34BA-82FC-47C5-BCE1-BB65E08B92A1}"/>
          </ac:spMkLst>
        </pc:spChg>
        <pc:spChg chg="add mod">
          <ac:chgData name="Kelly Stokes" userId="3e5c5154-569e-4d81-aa91-4f91841cdfa9" providerId="ADAL" clId="{5E984866-0354-4E2F-905A-8B7647D42E91}" dt="2023-05-10T13:01:07.990" v="85" actId="27636"/>
          <ac:spMkLst>
            <pc:docMk/>
            <pc:sldMk cId="959757866" sldId="639"/>
            <ac:spMk id="3" creationId="{74F3BDEE-0F34-8FC7-023D-217876156578}"/>
          </ac:spMkLst>
        </pc:spChg>
      </pc:sldChg>
      <pc:sldChg chg="modSp del mod">
        <pc:chgData name="Kelly Stokes" userId="3e5c5154-569e-4d81-aa91-4f91841cdfa9" providerId="ADAL" clId="{5E984866-0354-4E2F-905A-8B7647D42E91}" dt="2023-05-10T12:58:26.020" v="36" actId="2696"/>
        <pc:sldMkLst>
          <pc:docMk/>
          <pc:sldMk cId="3829351204" sldId="641"/>
        </pc:sldMkLst>
        <pc:spChg chg="mod">
          <ac:chgData name="Kelly Stokes" userId="3e5c5154-569e-4d81-aa91-4f91841cdfa9" providerId="ADAL" clId="{5E984866-0354-4E2F-905A-8B7647D42E91}" dt="2023-05-10T12:57:59.789" v="24" actId="21"/>
          <ac:spMkLst>
            <pc:docMk/>
            <pc:sldMk cId="3829351204" sldId="641"/>
            <ac:spMk id="2" creationId="{52DA34BA-82FC-47C5-BCE1-BB65E08B92A1}"/>
          </ac:spMkLst>
        </pc:spChg>
      </pc:sldChg>
      <pc:sldChg chg="del">
        <pc:chgData name="Kelly Stokes" userId="3e5c5154-569e-4d81-aa91-4f91841cdfa9" providerId="ADAL" clId="{5E984866-0354-4E2F-905A-8B7647D42E91}" dt="2023-05-10T13:01:26.561" v="86" actId="2696"/>
        <pc:sldMkLst>
          <pc:docMk/>
          <pc:sldMk cId="3689518333" sldId="650"/>
        </pc:sldMkLst>
      </pc:sldChg>
      <pc:sldChg chg="del">
        <pc:chgData name="Kelly Stokes" userId="3e5c5154-569e-4d81-aa91-4f91841cdfa9" providerId="ADAL" clId="{5E984866-0354-4E2F-905A-8B7647D42E91}" dt="2023-05-10T13:01:26.561" v="86" actId="2696"/>
        <pc:sldMkLst>
          <pc:docMk/>
          <pc:sldMk cId="2593311116" sldId="651"/>
        </pc:sldMkLst>
      </pc:sldChg>
      <pc:sldChg chg="del">
        <pc:chgData name="Kelly Stokes" userId="3e5c5154-569e-4d81-aa91-4f91841cdfa9" providerId="ADAL" clId="{5E984866-0354-4E2F-905A-8B7647D42E91}" dt="2023-05-10T13:01:26.561" v="86" actId="2696"/>
        <pc:sldMkLst>
          <pc:docMk/>
          <pc:sldMk cId="2357415340" sldId="652"/>
        </pc:sldMkLst>
      </pc:sldChg>
      <pc:sldChg chg="del">
        <pc:chgData name="Kelly Stokes" userId="3e5c5154-569e-4d81-aa91-4f91841cdfa9" providerId="ADAL" clId="{5E984866-0354-4E2F-905A-8B7647D42E91}" dt="2023-05-10T13:01:26.561" v="86" actId="2696"/>
        <pc:sldMkLst>
          <pc:docMk/>
          <pc:sldMk cId="3309518607" sldId="653"/>
        </pc:sldMkLst>
      </pc:sldChg>
      <pc:sldChg chg="del">
        <pc:chgData name="Kelly Stokes" userId="3e5c5154-569e-4d81-aa91-4f91841cdfa9" providerId="ADAL" clId="{5E984866-0354-4E2F-905A-8B7647D42E91}" dt="2023-05-10T13:02:15.141" v="95" actId="2696"/>
        <pc:sldMkLst>
          <pc:docMk/>
          <pc:sldMk cId="2510007081" sldId="655"/>
        </pc:sldMkLst>
      </pc:sldChg>
      <pc:sldChg chg="addSp modSp modAnim">
        <pc:chgData name="Kelly Stokes" userId="3e5c5154-569e-4d81-aa91-4f91841cdfa9" providerId="ADAL" clId="{5E984866-0354-4E2F-905A-8B7647D42E91}" dt="2023-05-10T13:03:15.709" v="109"/>
        <pc:sldMkLst>
          <pc:docMk/>
          <pc:sldMk cId="2185176765" sldId="656"/>
        </pc:sldMkLst>
        <pc:picChg chg="add mod">
          <ac:chgData name="Kelly Stokes" userId="3e5c5154-569e-4d81-aa91-4f91841cdfa9" providerId="ADAL" clId="{5E984866-0354-4E2F-905A-8B7647D42E91}" dt="2023-05-10T13:02:25.875" v="97"/>
          <ac:picMkLst>
            <pc:docMk/>
            <pc:sldMk cId="2185176765" sldId="656"/>
            <ac:picMk id="4" creationId="{569DFCEC-085E-406F-EFD7-1B7A4BB6E086}"/>
          </ac:picMkLst>
        </pc:picChg>
      </pc:sldChg>
      <pc:sldChg chg="del">
        <pc:chgData name="Kelly Stokes" userId="3e5c5154-569e-4d81-aa91-4f91841cdfa9" providerId="ADAL" clId="{5E984866-0354-4E2F-905A-8B7647D42E91}" dt="2023-05-10T13:06:19.839" v="221" actId="2696"/>
        <pc:sldMkLst>
          <pc:docMk/>
          <pc:sldMk cId="960485338" sldId="657"/>
        </pc:sldMkLst>
      </pc:sldChg>
      <pc:sldChg chg="addSp delSp modSp mod modAnim">
        <pc:chgData name="Kelly Stokes" userId="3e5c5154-569e-4d81-aa91-4f91841cdfa9" providerId="ADAL" clId="{5E984866-0354-4E2F-905A-8B7647D42E91}" dt="2023-05-10T13:10:21.896" v="285"/>
        <pc:sldMkLst>
          <pc:docMk/>
          <pc:sldMk cId="2922000493" sldId="658"/>
        </pc:sldMkLst>
        <pc:spChg chg="mod">
          <ac:chgData name="Kelly Stokes" userId="3e5c5154-569e-4d81-aa91-4f91841cdfa9" providerId="ADAL" clId="{5E984866-0354-4E2F-905A-8B7647D42E91}" dt="2023-05-10T13:08:44.102" v="246" actId="1076"/>
          <ac:spMkLst>
            <pc:docMk/>
            <pc:sldMk cId="2922000493" sldId="658"/>
            <ac:spMk id="2" creationId="{52DA34BA-82FC-47C5-BCE1-BB65E08B92A1}"/>
          </ac:spMkLst>
        </pc:spChg>
        <pc:spChg chg="add del">
          <ac:chgData name="Kelly Stokes" userId="3e5c5154-569e-4d81-aa91-4f91841cdfa9" providerId="ADAL" clId="{5E984866-0354-4E2F-905A-8B7647D42E91}" dt="2023-05-10T13:09:18.227" v="249" actId="22"/>
          <ac:spMkLst>
            <pc:docMk/>
            <pc:sldMk cId="2922000493" sldId="658"/>
            <ac:spMk id="5" creationId="{763EE9AF-73B5-2267-53CE-71EDAA160143}"/>
          </ac:spMkLst>
        </pc:spChg>
        <pc:spChg chg="add mod">
          <ac:chgData name="Kelly Stokes" userId="3e5c5154-569e-4d81-aa91-4f91841cdfa9" providerId="ADAL" clId="{5E984866-0354-4E2F-905A-8B7647D42E91}" dt="2023-05-10T13:09:40.096" v="259" actId="20577"/>
          <ac:spMkLst>
            <pc:docMk/>
            <pc:sldMk cId="2922000493" sldId="658"/>
            <ac:spMk id="7" creationId="{ACFDBFBF-46C5-75D6-3506-9A41CAC6F703}"/>
          </ac:spMkLst>
        </pc:spChg>
        <pc:spChg chg="add del">
          <ac:chgData name="Kelly Stokes" userId="3e5c5154-569e-4d81-aa91-4f91841cdfa9" providerId="ADAL" clId="{5E984866-0354-4E2F-905A-8B7647D42E91}" dt="2023-05-10T13:09:43.724" v="261" actId="22"/>
          <ac:spMkLst>
            <pc:docMk/>
            <pc:sldMk cId="2922000493" sldId="658"/>
            <ac:spMk id="9" creationId="{C309ABF3-FFC3-EBFC-3944-40C8D2116597}"/>
          </ac:spMkLst>
        </pc:spChg>
        <pc:spChg chg="add mod">
          <ac:chgData name="Kelly Stokes" userId="3e5c5154-569e-4d81-aa91-4f91841cdfa9" providerId="ADAL" clId="{5E984866-0354-4E2F-905A-8B7647D42E91}" dt="2023-05-10T13:10:11.534" v="280" actId="1076"/>
          <ac:spMkLst>
            <pc:docMk/>
            <pc:sldMk cId="2922000493" sldId="658"/>
            <ac:spMk id="11" creationId="{0E18A80C-422C-03BE-07BD-AE248EC07D1E}"/>
          </ac:spMkLst>
        </pc:spChg>
        <pc:picChg chg="add mod">
          <ac:chgData name="Kelly Stokes" userId="3e5c5154-569e-4d81-aa91-4f91841cdfa9" providerId="ADAL" clId="{5E984866-0354-4E2F-905A-8B7647D42E91}" dt="2023-05-10T13:08:40.688" v="245"/>
          <ac:picMkLst>
            <pc:docMk/>
            <pc:sldMk cId="2922000493" sldId="658"/>
            <ac:picMk id="3" creationId="{B2D475C0-8C83-D9C1-49D6-87BD8138B553}"/>
          </ac:picMkLst>
        </pc:picChg>
      </pc:sldChg>
      <pc:sldChg chg="modSp del mod">
        <pc:chgData name="Kelly Stokes" userId="3e5c5154-569e-4d81-aa91-4f91841cdfa9" providerId="ADAL" clId="{5E984866-0354-4E2F-905A-8B7647D42E91}" dt="2023-05-10T13:10:24.897" v="286" actId="2696"/>
        <pc:sldMkLst>
          <pc:docMk/>
          <pc:sldMk cId="3271640035" sldId="659"/>
        </pc:sldMkLst>
        <pc:spChg chg="mod">
          <ac:chgData name="Kelly Stokes" userId="3e5c5154-569e-4d81-aa91-4f91841cdfa9" providerId="ADAL" clId="{5E984866-0354-4E2F-905A-8B7647D42E91}" dt="2023-05-10T13:09:59.059" v="276" actId="21"/>
          <ac:spMkLst>
            <pc:docMk/>
            <pc:sldMk cId="3271640035" sldId="659"/>
            <ac:spMk id="2" creationId="{52DA34BA-82FC-47C5-BCE1-BB65E08B92A1}"/>
          </ac:spMkLst>
        </pc:spChg>
      </pc:sldChg>
      <pc:sldChg chg="addSp modSp mod modAnim">
        <pc:chgData name="Kelly Stokes" userId="3e5c5154-569e-4d81-aa91-4f91841cdfa9" providerId="ADAL" clId="{5E984866-0354-4E2F-905A-8B7647D42E91}" dt="2023-05-10T13:12:49.422" v="346"/>
        <pc:sldMkLst>
          <pc:docMk/>
          <pc:sldMk cId="506871451" sldId="663"/>
        </pc:sldMkLst>
        <pc:spChg chg="mod">
          <ac:chgData name="Kelly Stokes" userId="3e5c5154-569e-4d81-aa91-4f91841cdfa9" providerId="ADAL" clId="{5E984866-0354-4E2F-905A-8B7647D42E91}" dt="2023-05-10T13:10:52.800" v="290" actId="1076"/>
          <ac:spMkLst>
            <pc:docMk/>
            <pc:sldMk cId="506871451" sldId="663"/>
            <ac:spMk id="2" creationId="{52DA34BA-82FC-47C5-BCE1-BB65E08B92A1}"/>
          </ac:spMkLst>
        </pc:spChg>
        <pc:spChg chg="add mod">
          <ac:chgData name="Kelly Stokes" userId="3e5c5154-569e-4d81-aa91-4f91841cdfa9" providerId="ADAL" clId="{5E984866-0354-4E2F-905A-8B7647D42E91}" dt="2023-05-10T13:12:44.651" v="344" actId="20577"/>
          <ac:spMkLst>
            <pc:docMk/>
            <pc:sldMk cId="506871451" sldId="663"/>
            <ac:spMk id="4" creationId="{412A8261-1CC0-D709-C294-3A9706A5AE3F}"/>
          </ac:spMkLst>
        </pc:spChg>
        <pc:spChg chg="add mod">
          <ac:chgData name="Kelly Stokes" userId="3e5c5154-569e-4d81-aa91-4f91841cdfa9" providerId="ADAL" clId="{5E984866-0354-4E2F-905A-8B7647D42E91}" dt="2023-05-10T13:12:13.680" v="336" actId="1076"/>
          <ac:spMkLst>
            <pc:docMk/>
            <pc:sldMk cId="506871451" sldId="663"/>
            <ac:spMk id="6" creationId="{6778C955-647D-04D7-1FA9-081C8B25A6D8}"/>
          </ac:spMkLst>
        </pc:spChg>
        <pc:picChg chg="add mod">
          <ac:chgData name="Kelly Stokes" userId="3e5c5154-569e-4d81-aa91-4f91841cdfa9" providerId="ADAL" clId="{5E984866-0354-4E2F-905A-8B7647D42E91}" dt="2023-05-10T13:12:36.462" v="338" actId="1076"/>
          <ac:picMkLst>
            <pc:docMk/>
            <pc:sldMk cId="506871451" sldId="663"/>
            <ac:picMk id="3074" creationId="{79F3B15F-9E47-8F81-27D4-2DDB0F35E4A4}"/>
          </ac:picMkLst>
        </pc:picChg>
      </pc:sldChg>
      <pc:sldChg chg="addSp modSp mod modAnim">
        <pc:chgData name="Kelly Stokes" userId="3e5c5154-569e-4d81-aa91-4f91841cdfa9" providerId="ADAL" clId="{5E984866-0354-4E2F-905A-8B7647D42E91}" dt="2023-05-10T13:11:23.955" v="297" actId="21"/>
        <pc:sldMkLst>
          <pc:docMk/>
          <pc:sldMk cId="722955729" sldId="664"/>
        </pc:sldMkLst>
        <pc:spChg chg="mod">
          <ac:chgData name="Kelly Stokes" userId="3e5c5154-569e-4d81-aa91-4f91841cdfa9" providerId="ADAL" clId="{5E984866-0354-4E2F-905A-8B7647D42E91}" dt="2023-05-10T13:11:23.955" v="297" actId="21"/>
          <ac:spMkLst>
            <pc:docMk/>
            <pc:sldMk cId="722955729" sldId="664"/>
            <ac:spMk id="2" creationId="{52DA34BA-82FC-47C5-BCE1-BB65E08B92A1}"/>
          </ac:spMkLst>
        </pc:spChg>
        <pc:spChg chg="add mod">
          <ac:chgData name="Kelly Stokes" userId="3e5c5154-569e-4d81-aa91-4f91841cdfa9" providerId="ADAL" clId="{5E984866-0354-4E2F-905A-8B7647D42E91}" dt="2023-05-10T13:11:19.423" v="296" actId="27636"/>
          <ac:spMkLst>
            <pc:docMk/>
            <pc:sldMk cId="722955729" sldId="664"/>
            <ac:spMk id="3" creationId="{83C4FAD8-45DF-6E18-0AB0-03CCFEBD24BE}"/>
          </ac:spMkLst>
        </pc:spChg>
      </pc:sldChg>
      <pc:sldChg chg="addSp delSp modSp mod modAnim">
        <pc:chgData name="Kelly Stokes" userId="3e5c5154-569e-4d81-aa91-4f91841cdfa9" providerId="ADAL" clId="{5E984866-0354-4E2F-905A-8B7647D42E91}" dt="2023-05-10T13:10:47.063" v="289" actId="1076"/>
        <pc:sldMkLst>
          <pc:docMk/>
          <pc:sldMk cId="1885685749" sldId="668"/>
        </pc:sldMkLst>
        <pc:spChg chg="add mod">
          <ac:chgData name="Kelly Stokes" userId="3e5c5154-569e-4d81-aa91-4f91841cdfa9" providerId="ADAL" clId="{5E984866-0354-4E2F-905A-8B7647D42E91}" dt="2023-05-10T13:10:47.063" v="289" actId="1076"/>
          <ac:spMkLst>
            <pc:docMk/>
            <pc:sldMk cId="1885685749" sldId="668"/>
            <ac:spMk id="3" creationId="{FD8A715B-3D5F-6A8C-D143-818D73B72090}"/>
          </ac:spMkLst>
        </pc:spChg>
        <pc:picChg chg="del">
          <ac:chgData name="Kelly Stokes" userId="3e5c5154-569e-4d81-aa91-4f91841cdfa9" providerId="ADAL" clId="{5E984866-0354-4E2F-905A-8B7647D42E91}" dt="2023-05-10T13:08:36.679" v="244" actId="21"/>
          <ac:picMkLst>
            <pc:docMk/>
            <pc:sldMk cId="1885685749" sldId="668"/>
            <ac:picMk id="1026" creationId="{00000000-0000-0000-0000-000000000000}"/>
          </ac:picMkLst>
        </pc:picChg>
      </pc:sldChg>
      <pc:sldChg chg="del">
        <pc:chgData name="Kelly Stokes" userId="3e5c5154-569e-4d81-aa91-4f91841cdfa9" providerId="ADAL" clId="{5E984866-0354-4E2F-905A-8B7647D42E91}" dt="2023-05-10T13:10:34.110" v="287" actId="2696"/>
        <pc:sldMkLst>
          <pc:docMk/>
          <pc:sldMk cId="3856849778" sldId="669"/>
        </pc:sldMkLst>
      </pc:sldChg>
      <pc:sldChg chg="del">
        <pc:chgData name="Kelly Stokes" userId="3e5c5154-569e-4d81-aa91-4f91841cdfa9" providerId="ADAL" clId="{5E984866-0354-4E2F-905A-8B7647D42E91}" dt="2023-05-10T13:10:34.110" v="287" actId="2696"/>
        <pc:sldMkLst>
          <pc:docMk/>
          <pc:sldMk cId="3307987372" sldId="670"/>
        </pc:sldMkLst>
      </pc:sldChg>
      <pc:sldChg chg="del">
        <pc:chgData name="Kelly Stokes" userId="3e5c5154-569e-4d81-aa91-4f91841cdfa9" providerId="ADAL" clId="{5E984866-0354-4E2F-905A-8B7647D42E91}" dt="2023-05-10T13:12:55.671" v="347" actId="2696"/>
        <pc:sldMkLst>
          <pc:docMk/>
          <pc:sldMk cId="2685647551" sldId="671"/>
        </pc:sldMkLst>
      </pc:sldChg>
      <pc:sldChg chg="del">
        <pc:chgData name="Kelly Stokes" userId="3e5c5154-569e-4d81-aa91-4f91841cdfa9" providerId="ADAL" clId="{5E984866-0354-4E2F-905A-8B7647D42E91}" dt="2023-05-10T13:12:55.671" v="347" actId="2696"/>
        <pc:sldMkLst>
          <pc:docMk/>
          <pc:sldMk cId="205130859" sldId="672"/>
        </pc:sldMkLst>
      </pc:sldChg>
      <pc:sldChg chg="modSp mod">
        <pc:chgData name="Kelly Stokes" userId="3e5c5154-569e-4d81-aa91-4f91841cdfa9" providerId="ADAL" clId="{5E984866-0354-4E2F-905A-8B7647D42E91}" dt="2023-05-10T13:14:42.101" v="353" actId="13926"/>
        <pc:sldMkLst>
          <pc:docMk/>
          <pc:sldMk cId="2069172197" sldId="673"/>
        </pc:sldMkLst>
        <pc:spChg chg="mod">
          <ac:chgData name="Kelly Stokes" userId="3e5c5154-569e-4d81-aa91-4f91841cdfa9" providerId="ADAL" clId="{5E984866-0354-4E2F-905A-8B7647D42E91}" dt="2023-05-10T13:14:42.101" v="353" actId="13926"/>
          <ac:spMkLst>
            <pc:docMk/>
            <pc:sldMk cId="2069172197" sldId="673"/>
            <ac:spMk id="2" creationId="{52DA34BA-82FC-47C5-BCE1-BB65E08B92A1}"/>
          </ac:spMkLst>
        </pc:spChg>
      </pc:sldChg>
      <pc:sldChg chg="del">
        <pc:chgData name="Kelly Stokes" userId="3e5c5154-569e-4d81-aa91-4f91841cdfa9" providerId="ADAL" clId="{5E984866-0354-4E2F-905A-8B7647D42E91}" dt="2023-05-10T13:15:32.479" v="362" actId="2696"/>
        <pc:sldMkLst>
          <pc:docMk/>
          <pc:sldMk cId="4137319751" sldId="674"/>
        </pc:sldMkLst>
      </pc:sldChg>
      <pc:sldChg chg="del">
        <pc:chgData name="Kelly Stokes" userId="3e5c5154-569e-4d81-aa91-4f91841cdfa9" providerId="ADAL" clId="{5E984866-0354-4E2F-905A-8B7647D42E91}" dt="2023-05-10T13:15:32.479" v="362" actId="2696"/>
        <pc:sldMkLst>
          <pc:docMk/>
          <pc:sldMk cId="3746437226" sldId="675"/>
        </pc:sldMkLst>
      </pc:sldChg>
      <pc:sldChg chg="del">
        <pc:chgData name="Kelly Stokes" userId="3e5c5154-569e-4d81-aa91-4f91841cdfa9" providerId="ADAL" clId="{5E984866-0354-4E2F-905A-8B7647D42E91}" dt="2023-05-10T13:15:32.479" v="362" actId="2696"/>
        <pc:sldMkLst>
          <pc:docMk/>
          <pc:sldMk cId="1008970701" sldId="676"/>
        </pc:sldMkLst>
      </pc:sldChg>
      <pc:sldChg chg="del">
        <pc:chgData name="Kelly Stokes" userId="3e5c5154-569e-4d81-aa91-4f91841cdfa9" providerId="ADAL" clId="{5E984866-0354-4E2F-905A-8B7647D42E91}" dt="2023-05-10T13:15:32.479" v="362" actId="2696"/>
        <pc:sldMkLst>
          <pc:docMk/>
          <pc:sldMk cId="81158207" sldId="677"/>
        </pc:sldMkLst>
      </pc:sldChg>
      <pc:sldChg chg="del">
        <pc:chgData name="Kelly Stokes" userId="3e5c5154-569e-4d81-aa91-4f91841cdfa9" providerId="ADAL" clId="{5E984866-0354-4E2F-905A-8B7647D42E91}" dt="2023-05-10T13:15:32.479" v="362" actId="2696"/>
        <pc:sldMkLst>
          <pc:docMk/>
          <pc:sldMk cId="3297768532" sldId="678"/>
        </pc:sldMkLst>
      </pc:sldChg>
      <pc:sldChg chg="del">
        <pc:chgData name="Kelly Stokes" userId="3e5c5154-569e-4d81-aa91-4f91841cdfa9" providerId="ADAL" clId="{5E984866-0354-4E2F-905A-8B7647D42E91}" dt="2023-05-10T13:15:32.479" v="362" actId="2696"/>
        <pc:sldMkLst>
          <pc:docMk/>
          <pc:sldMk cId="2786999913" sldId="679"/>
        </pc:sldMkLst>
      </pc:sldChg>
      <pc:sldChg chg="del">
        <pc:chgData name="Kelly Stokes" userId="3e5c5154-569e-4d81-aa91-4f91841cdfa9" providerId="ADAL" clId="{5E984866-0354-4E2F-905A-8B7647D42E91}" dt="2023-05-10T13:19:18.510" v="369" actId="2696"/>
        <pc:sldMkLst>
          <pc:docMk/>
          <pc:sldMk cId="1239573665" sldId="682"/>
        </pc:sldMkLst>
      </pc:sldChg>
      <pc:sldChg chg="del">
        <pc:chgData name="Kelly Stokes" userId="3e5c5154-569e-4d81-aa91-4f91841cdfa9" providerId="ADAL" clId="{5E984866-0354-4E2F-905A-8B7647D42E91}" dt="2023-05-10T13:19:18.510" v="369" actId="2696"/>
        <pc:sldMkLst>
          <pc:docMk/>
          <pc:sldMk cId="1959296064" sldId="683"/>
        </pc:sldMkLst>
      </pc:sldChg>
      <pc:sldChg chg="del">
        <pc:chgData name="Kelly Stokes" userId="3e5c5154-569e-4d81-aa91-4f91841cdfa9" providerId="ADAL" clId="{5E984866-0354-4E2F-905A-8B7647D42E91}" dt="2023-05-10T13:19:18.510" v="369" actId="2696"/>
        <pc:sldMkLst>
          <pc:docMk/>
          <pc:sldMk cId="3008781705" sldId="684"/>
        </pc:sldMkLst>
      </pc:sldChg>
      <pc:sldChg chg="del">
        <pc:chgData name="Kelly Stokes" userId="3e5c5154-569e-4d81-aa91-4f91841cdfa9" providerId="ADAL" clId="{5E984866-0354-4E2F-905A-8B7647D42E91}" dt="2023-05-10T13:19:18.510" v="369" actId="2696"/>
        <pc:sldMkLst>
          <pc:docMk/>
          <pc:sldMk cId="1352983295" sldId="685"/>
        </pc:sldMkLst>
      </pc:sldChg>
      <pc:sldChg chg="del">
        <pc:chgData name="Kelly Stokes" userId="3e5c5154-569e-4d81-aa91-4f91841cdfa9" providerId="ADAL" clId="{5E984866-0354-4E2F-905A-8B7647D42E91}" dt="2023-05-10T13:02:15.141" v="95" actId="2696"/>
        <pc:sldMkLst>
          <pc:docMk/>
          <pc:sldMk cId="1245851761" sldId="687"/>
        </pc:sldMkLst>
      </pc:sldChg>
      <pc:sldChg chg="addSp modSp modAnim">
        <pc:chgData name="Kelly Stokes" userId="3e5c5154-569e-4d81-aa91-4f91841cdfa9" providerId="ADAL" clId="{5E984866-0354-4E2F-905A-8B7647D42E91}" dt="2023-05-10T13:03:33.806" v="115"/>
        <pc:sldMkLst>
          <pc:docMk/>
          <pc:sldMk cId="3651989236" sldId="688"/>
        </pc:sldMkLst>
        <pc:picChg chg="add mod">
          <ac:chgData name="Kelly Stokes" userId="3e5c5154-569e-4d81-aa91-4f91841cdfa9" providerId="ADAL" clId="{5E984866-0354-4E2F-905A-8B7647D42E91}" dt="2023-05-10T13:02:42.459" v="99"/>
          <ac:picMkLst>
            <pc:docMk/>
            <pc:sldMk cId="3651989236" sldId="688"/>
            <ac:picMk id="4" creationId="{E7012009-7EAC-E4E5-EB2A-F78B236DA34A}"/>
          </ac:picMkLst>
        </pc:picChg>
      </pc:sldChg>
      <pc:sldChg chg="addSp modSp mod modAnim">
        <pc:chgData name="Kelly Stokes" userId="3e5c5154-569e-4d81-aa91-4f91841cdfa9" providerId="ADAL" clId="{5E984866-0354-4E2F-905A-8B7647D42E91}" dt="2023-05-10T13:05:58.911" v="220"/>
        <pc:sldMkLst>
          <pc:docMk/>
          <pc:sldMk cId="1980820907" sldId="690"/>
        </pc:sldMkLst>
        <pc:spChg chg="mod">
          <ac:chgData name="Kelly Stokes" userId="3e5c5154-569e-4d81-aa91-4f91841cdfa9" providerId="ADAL" clId="{5E984866-0354-4E2F-905A-8B7647D42E91}" dt="2023-05-10T13:05:48.798" v="216" actId="20577"/>
          <ac:spMkLst>
            <pc:docMk/>
            <pc:sldMk cId="1980820907" sldId="690"/>
            <ac:spMk id="2" creationId="{52DA34BA-82FC-47C5-BCE1-BB65E08B92A1}"/>
          </ac:spMkLst>
        </pc:spChg>
        <pc:spChg chg="add mod">
          <ac:chgData name="Kelly Stokes" userId="3e5c5154-569e-4d81-aa91-4f91841cdfa9" providerId="ADAL" clId="{5E984866-0354-4E2F-905A-8B7647D42E91}" dt="2023-05-10T13:05:31.845" v="194" actId="1076"/>
          <ac:spMkLst>
            <pc:docMk/>
            <pc:sldMk cId="1980820907" sldId="690"/>
            <ac:spMk id="4" creationId="{76853D5B-5EDE-7B2E-2379-E5B06DBFC561}"/>
          </ac:spMkLst>
        </pc:spChg>
        <pc:spChg chg="add mod">
          <ac:chgData name="Kelly Stokes" userId="3e5c5154-569e-4d81-aa91-4f91841cdfa9" providerId="ADAL" clId="{5E984866-0354-4E2F-905A-8B7647D42E91}" dt="2023-05-10T13:05:40.145" v="198" actId="1076"/>
          <ac:spMkLst>
            <pc:docMk/>
            <pc:sldMk cId="1980820907" sldId="690"/>
            <ac:spMk id="7" creationId="{5D970373-F57B-A4D3-67B6-E15252771806}"/>
          </ac:spMkLst>
        </pc:spChg>
      </pc:sldChg>
      <pc:sldChg chg="addSp modSp mod modAnim">
        <pc:chgData name="Kelly Stokes" userId="3e5c5154-569e-4d81-aa91-4f91841cdfa9" providerId="ADAL" clId="{5E984866-0354-4E2F-905A-8B7647D42E91}" dt="2023-05-10T13:07:14.223" v="242" actId="20577"/>
        <pc:sldMkLst>
          <pc:docMk/>
          <pc:sldMk cId="3258474384" sldId="691"/>
        </pc:sldMkLst>
        <pc:spChg chg="mod">
          <ac:chgData name="Kelly Stokes" userId="3e5c5154-569e-4d81-aa91-4f91841cdfa9" providerId="ADAL" clId="{5E984866-0354-4E2F-905A-8B7647D42E91}" dt="2023-05-10T13:07:14.223" v="242" actId="20577"/>
          <ac:spMkLst>
            <pc:docMk/>
            <pc:sldMk cId="3258474384" sldId="691"/>
            <ac:spMk id="2" creationId="{52DA34BA-82FC-47C5-BCE1-BB65E08B92A1}"/>
          </ac:spMkLst>
        </pc:spChg>
        <pc:spChg chg="add mod">
          <ac:chgData name="Kelly Stokes" userId="3e5c5154-569e-4d81-aa91-4f91841cdfa9" providerId="ADAL" clId="{5E984866-0354-4E2F-905A-8B7647D42E91}" dt="2023-05-10T13:07:09.499" v="237" actId="1076"/>
          <ac:spMkLst>
            <pc:docMk/>
            <pc:sldMk cId="3258474384" sldId="691"/>
            <ac:spMk id="3" creationId="{6CF6A0B0-FE1A-3599-1BB4-9E9B7CC2BA17}"/>
          </ac:spMkLst>
        </pc:spChg>
      </pc:sldChg>
      <pc:sldChg chg="del">
        <pc:chgData name="Kelly Stokes" userId="3e5c5154-569e-4d81-aa91-4f91841cdfa9" providerId="ADAL" clId="{5E984866-0354-4E2F-905A-8B7647D42E91}" dt="2023-05-10T13:06:19.839" v="221" actId="2696"/>
        <pc:sldMkLst>
          <pc:docMk/>
          <pc:sldMk cId="3738043980" sldId="694"/>
        </pc:sldMkLst>
      </pc:sldChg>
      <pc:sldChg chg="del">
        <pc:chgData name="Kelly Stokes" userId="3e5c5154-569e-4d81-aa91-4f91841cdfa9" providerId="ADAL" clId="{5E984866-0354-4E2F-905A-8B7647D42E91}" dt="2023-05-10T13:06:19.839" v="221" actId="2696"/>
        <pc:sldMkLst>
          <pc:docMk/>
          <pc:sldMk cId="613669778" sldId="695"/>
        </pc:sldMkLst>
      </pc:sldChg>
      <pc:sldChg chg="del">
        <pc:chgData name="Kelly Stokes" userId="3e5c5154-569e-4d81-aa91-4f91841cdfa9" providerId="ADAL" clId="{5E984866-0354-4E2F-905A-8B7647D42E91}" dt="2023-05-10T13:19:51.283" v="378" actId="2696"/>
        <pc:sldMkLst>
          <pc:docMk/>
          <pc:sldMk cId="3804374950" sldId="696"/>
        </pc:sldMkLst>
      </pc:sldChg>
      <pc:sldChg chg="addSp modSp modAnim">
        <pc:chgData name="Kelly Stokes" userId="3e5c5154-569e-4d81-aa91-4f91841cdfa9" providerId="ADAL" clId="{5E984866-0354-4E2F-905A-8B7647D42E91}" dt="2023-05-10T13:20:56.642" v="389"/>
        <pc:sldMkLst>
          <pc:docMk/>
          <pc:sldMk cId="1680108266" sldId="697"/>
        </pc:sldMkLst>
        <pc:picChg chg="add mod">
          <ac:chgData name="Kelly Stokes" userId="3e5c5154-569e-4d81-aa91-4f91841cdfa9" providerId="ADAL" clId="{5E984866-0354-4E2F-905A-8B7647D42E91}" dt="2023-05-10T13:20:11.989" v="381"/>
          <ac:picMkLst>
            <pc:docMk/>
            <pc:sldMk cId="1680108266" sldId="697"/>
            <ac:picMk id="4" creationId="{4ED82FCB-AF0F-B8A8-0DE1-8FF5D4C91838}"/>
          </ac:picMkLst>
        </pc:picChg>
      </pc:sldChg>
      <pc:sldChg chg="del">
        <pc:chgData name="Kelly Stokes" userId="3e5c5154-569e-4d81-aa91-4f91841cdfa9" providerId="ADAL" clId="{5E984866-0354-4E2F-905A-8B7647D42E91}" dt="2023-05-10T13:22:27.486" v="448" actId="2696"/>
        <pc:sldMkLst>
          <pc:docMk/>
          <pc:sldMk cId="1422821999" sldId="699"/>
        </pc:sldMkLst>
      </pc:sldChg>
      <pc:sldChg chg="del">
        <pc:chgData name="Kelly Stokes" userId="3e5c5154-569e-4d81-aa91-4f91841cdfa9" providerId="ADAL" clId="{5E984866-0354-4E2F-905A-8B7647D42E91}" dt="2023-05-10T13:24:03.704" v="501" actId="2696"/>
        <pc:sldMkLst>
          <pc:docMk/>
          <pc:sldMk cId="1764316230" sldId="701"/>
        </pc:sldMkLst>
      </pc:sldChg>
      <pc:sldChg chg="addSp modSp mod modAnim">
        <pc:chgData name="Kelly Stokes" userId="3e5c5154-569e-4d81-aa91-4f91841cdfa9" providerId="ADAL" clId="{5E984866-0354-4E2F-905A-8B7647D42E91}" dt="2023-05-10T13:24:54.878" v="518" actId="27636"/>
        <pc:sldMkLst>
          <pc:docMk/>
          <pc:sldMk cId="822477708" sldId="702"/>
        </pc:sldMkLst>
        <pc:spChg chg="add mod">
          <ac:chgData name="Kelly Stokes" userId="3e5c5154-569e-4d81-aa91-4f91841cdfa9" providerId="ADAL" clId="{5E984866-0354-4E2F-905A-8B7647D42E91}" dt="2023-05-10T13:24:54.878" v="518" actId="27636"/>
          <ac:spMkLst>
            <pc:docMk/>
            <pc:sldMk cId="822477708" sldId="702"/>
            <ac:spMk id="3" creationId="{E69576F0-31B7-877D-9693-535A987E0AD0}"/>
          </ac:spMkLst>
        </pc:spChg>
      </pc:sldChg>
      <pc:sldChg chg="del">
        <pc:chgData name="Kelly Stokes" userId="3e5c5154-569e-4d81-aa91-4f91841cdfa9" providerId="ADAL" clId="{5E984866-0354-4E2F-905A-8B7647D42E91}" dt="2023-05-10T13:24:03.704" v="501" actId="2696"/>
        <pc:sldMkLst>
          <pc:docMk/>
          <pc:sldMk cId="3110100927" sldId="703"/>
        </pc:sldMkLst>
      </pc:sldChg>
      <pc:sldChg chg="del">
        <pc:chgData name="Kelly Stokes" userId="3e5c5154-569e-4d81-aa91-4f91841cdfa9" providerId="ADAL" clId="{5E984866-0354-4E2F-905A-8B7647D42E91}" dt="2023-05-10T13:24:03.704" v="501" actId="2696"/>
        <pc:sldMkLst>
          <pc:docMk/>
          <pc:sldMk cId="862047308" sldId="704"/>
        </pc:sldMkLst>
      </pc:sldChg>
      <pc:sldChg chg="del">
        <pc:chgData name="Kelly Stokes" userId="3e5c5154-569e-4d81-aa91-4f91841cdfa9" providerId="ADAL" clId="{5E984866-0354-4E2F-905A-8B7647D42E91}" dt="2023-05-10T13:18:11.810" v="366" actId="2696"/>
        <pc:sldMkLst>
          <pc:docMk/>
          <pc:sldMk cId="89332336" sldId="705"/>
        </pc:sldMkLst>
      </pc:sldChg>
      <pc:sldChg chg="del">
        <pc:chgData name="Kelly Stokes" userId="3e5c5154-569e-4d81-aa91-4f91841cdfa9" providerId="ADAL" clId="{5E984866-0354-4E2F-905A-8B7647D42E91}" dt="2023-05-10T13:18:11.810" v="366" actId="2696"/>
        <pc:sldMkLst>
          <pc:docMk/>
          <pc:sldMk cId="1557615882" sldId="706"/>
        </pc:sldMkLst>
      </pc:sldChg>
      <pc:sldChg chg="del">
        <pc:chgData name="Kelly Stokes" userId="3e5c5154-569e-4d81-aa91-4f91841cdfa9" providerId="ADAL" clId="{5E984866-0354-4E2F-905A-8B7647D42E91}" dt="2023-05-10T13:18:11.810" v="366" actId="2696"/>
        <pc:sldMkLst>
          <pc:docMk/>
          <pc:sldMk cId="2593614513" sldId="707"/>
        </pc:sldMkLst>
      </pc:sldChg>
      <pc:sldChg chg="del">
        <pc:chgData name="Kelly Stokes" userId="3e5c5154-569e-4d81-aa91-4f91841cdfa9" providerId="ADAL" clId="{5E984866-0354-4E2F-905A-8B7647D42E91}" dt="2023-05-10T13:18:11.810" v="366" actId="2696"/>
        <pc:sldMkLst>
          <pc:docMk/>
          <pc:sldMk cId="452044287" sldId="708"/>
        </pc:sldMkLst>
      </pc:sldChg>
      <pc:sldChg chg="del">
        <pc:chgData name="Kelly Stokes" userId="3e5c5154-569e-4d81-aa91-4f91841cdfa9" providerId="ADAL" clId="{5E984866-0354-4E2F-905A-8B7647D42E91}" dt="2023-05-10T13:18:11.810" v="366" actId="2696"/>
        <pc:sldMkLst>
          <pc:docMk/>
          <pc:sldMk cId="3021098651" sldId="709"/>
        </pc:sldMkLst>
      </pc:sldChg>
      <pc:sldChg chg="del">
        <pc:chgData name="Kelly Stokes" userId="3e5c5154-569e-4d81-aa91-4f91841cdfa9" providerId="ADAL" clId="{5E984866-0354-4E2F-905A-8B7647D42E91}" dt="2023-05-10T13:18:11.810" v="366" actId="2696"/>
        <pc:sldMkLst>
          <pc:docMk/>
          <pc:sldMk cId="3425985910" sldId="710"/>
        </pc:sldMkLst>
      </pc:sldChg>
      <pc:sldChg chg="del">
        <pc:chgData name="Kelly Stokes" userId="3e5c5154-569e-4d81-aa91-4f91841cdfa9" providerId="ADAL" clId="{5E984866-0354-4E2F-905A-8B7647D42E91}" dt="2023-05-10T13:18:11.810" v="366" actId="2696"/>
        <pc:sldMkLst>
          <pc:docMk/>
          <pc:sldMk cId="2284558711" sldId="711"/>
        </pc:sldMkLst>
      </pc:sldChg>
      <pc:sldChg chg="del">
        <pc:chgData name="Kelly Stokes" userId="3e5c5154-569e-4d81-aa91-4f91841cdfa9" providerId="ADAL" clId="{5E984866-0354-4E2F-905A-8B7647D42E91}" dt="2023-05-10T13:18:11.810" v="366" actId="2696"/>
        <pc:sldMkLst>
          <pc:docMk/>
          <pc:sldMk cId="2799804102" sldId="712"/>
        </pc:sldMkLst>
      </pc:sldChg>
      <pc:sldChg chg="del">
        <pc:chgData name="Kelly Stokes" userId="3e5c5154-569e-4d81-aa91-4f91841cdfa9" providerId="ADAL" clId="{5E984866-0354-4E2F-905A-8B7647D42E91}" dt="2023-05-10T13:18:11.810" v="366" actId="2696"/>
        <pc:sldMkLst>
          <pc:docMk/>
          <pc:sldMk cId="1409107767" sldId="713"/>
        </pc:sldMkLst>
      </pc:sldChg>
      <pc:sldChg chg="del">
        <pc:chgData name="Kelly Stokes" userId="3e5c5154-569e-4d81-aa91-4f91841cdfa9" providerId="ADAL" clId="{5E984866-0354-4E2F-905A-8B7647D42E91}" dt="2023-05-10T13:18:11.810" v="366" actId="2696"/>
        <pc:sldMkLst>
          <pc:docMk/>
          <pc:sldMk cId="1638773963" sldId="714"/>
        </pc:sldMkLst>
      </pc:sldChg>
      <pc:sldChg chg="del">
        <pc:chgData name="Kelly Stokes" userId="3e5c5154-569e-4d81-aa91-4f91841cdfa9" providerId="ADAL" clId="{5E984866-0354-4E2F-905A-8B7647D42E91}" dt="2023-05-10T13:18:11.810" v="366" actId="2696"/>
        <pc:sldMkLst>
          <pc:docMk/>
          <pc:sldMk cId="2410888488" sldId="715"/>
        </pc:sldMkLst>
      </pc:sldChg>
      <pc:sldChg chg="del">
        <pc:chgData name="Kelly Stokes" userId="3e5c5154-569e-4d81-aa91-4f91841cdfa9" providerId="ADAL" clId="{5E984866-0354-4E2F-905A-8B7647D42E91}" dt="2023-05-10T13:16:02.210" v="363" actId="2696"/>
        <pc:sldMkLst>
          <pc:docMk/>
          <pc:sldMk cId="3582159562" sldId="716"/>
        </pc:sldMkLst>
      </pc:sldChg>
      <pc:sldChg chg="del">
        <pc:chgData name="Kelly Stokes" userId="3e5c5154-569e-4d81-aa91-4f91841cdfa9" providerId="ADAL" clId="{5E984866-0354-4E2F-905A-8B7647D42E91}" dt="2023-05-10T13:16:02.210" v="363" actId="2696"/>
        <pc:sldMkLst>
          <pc:docMk/>
          <pc:sldMk cId="4268798902" sldId="717"/>
        </pc:sldMkLst>
      </pc:sldChg>
      <pc:sldChg chg="del">
        <pc:chgData name="Kelly Stokes" userId="3e5c5154-569e-4d81-aa91-4f91841cdfa9" providerId="ADAL" clId="{5E984866-0354-4E2F-905A-8B7647D42E91}" dt="2023-05-10T13:16:02.210" v="363" actId="2696"/>
        <pc:sldMkLst>
          <pc:docMk/>
          <pc:sldMk cId="3256186396" sldId="718"/>
        </pc:sldMkLst>
      </pc:sldChg>
      <pc:sldChg chg="del">
        <pc:chgData name="Kelly Stokes" userId="3e5c5154-569e-4d81-aa91-4f91841cdfa9" providerId="ADAL" clId="{5E984866-0354-4E2F-905A-8B7647D42E91}" dt="2023-05-10T13:16:02.210" v="363" actId="2696"/>
        <pc:sldMkLst>
          <pc:docMk/>
          <pc:sldMk cId="84424174" sldId="719"/>
        </pc:sldMkLst>
      </pc:sldChg>
      <pc:sldChg chg="del">
        <pc:chgData name="Kelly Stokes" userId="3e5c5154-569e-4d81-aa91-4f91841cdfa9" providerId="ADAL" clId="{5E984866-0354-4E2F-905A-8B7647D42E91}" dt="2023-05-10T13:16:02.210" v="363" actId="2696"/>
        <pc:sldMkLst>
          <pc:docMk/>
          <pc:sldMk cId="4123556699" sldId="720"/>
        </pc:sldMkLst>
      </pc:sldChg>
      <pc:sldChg chg="del">
        <pc:chgData name="Kelly Stokes" userId="3e5c5154-569e-4d81-aa91-4f91841cdfa9" providerId="ADAL" clId="{5E984866-0354-4E2F-905A-8B7647D42E91}" dt="2023-05-10T13:16:02.210" v="363" actId="2696"/>
        <pc:sldMkLst>
          <pc:docMk/>
          <pc:sldMk cId="2577045558" sldId="721"/>
        </pc:sldMkLst>
      </pc:sldChg>
      <pc:sldChg chg="del">
        <pc:chgData name="Kelly Stokes" userId="3e5c5154-569e-4d81-aa91-4f91841cdfa9" providerId="ADAL" clId="{5E984866-0354-4E2F-905A-8B7647D42E91}" dt="2023-05-10T13:26:03.917" v="524" actId="2696"/>
        <pc:sldMkLst>
          <pc:docMk/>
          <pc:sldMk cId="3948863464" sldId="724"/>
        </pc:sldMkLst>
      </pc:sldChg>
      <pc:sldChg chg="del">
        <pc:chgData name="Kelly Stokes" userId="3e5c5154-569e-4d81-aa91-4f91841cdfa9" providerId="ADAL" clId="{5E984866-0354-4E2F-905A-8B7647D42E91}" dt="2023-05-10T13:26:03.917" v="524" actId="2696"/>
        <pc:sldMkLst>
          <pc:docMk/>
          <pc:sldMk cId="3415149031" sldId="725"/>
        </pc:sldMkLst>
      </pc:sldChg>
      <pc:sldChg chg="del">
        <pc:chgData name="Kelly Stokes" userId="3e5c5154-569e-4d81-aa91-4f91841cdfa9" providerId="ADAL" clId="{5E984866-0354-4E2F-905A-8B7647D42E91}" dt="2023-05-10T13:26:03.917" v="524" actId="2696"/>
        <pc:sldMkLst>
          <pc:docMk/>
          <pc:sldMk cId="3695976979" sldId="726"/>
        </pc:sldMkLst>
      </pc:sldChg>
      <pc:sldChg chg="del">
        <pc:chgData name="Kelly Stokes" userId="3e5c5154-569e-4d81-aa91-4f91841cdfa9" providerId="ADAL" clId="{5E984866-0354-4E2F-905A-8B7647D42E91}" dt="2023-05-10T13:26:03.917" v="524" actId="2696"/>
        <pc:sldMkLst>
          <pc:docMk/>
          <pc:sldMk cId="814504825" sldId="727"/>
        </pc:sldMkLst>
      </pc:sldChg>
      <pc:sldChg chg="del">
        <pc:chgData name="Kelly Stokes" userId="3e5c5154-569e-4d81-aa91-4f91841cdfa9" providerId="ADAL" clId="{5E984866-0354-4E2F-905A-8B7647D42E91}" dt="2023-05-10T13:26:49.761" v="534" actId="2696"/>
        <pc:sldMkLst>
          <pc:docMk/>
          <pc:sldMk cId="2355414869" sldId="729"/>
        </pc:sldMkLst>
      </pc:sldChg>
      <pc:sldChg chg="addSp modSp modAnim">
        <pc:chgData name="Kelly Stokes" userId="3e5c5154-569e-4d81-aa91-4f91841cdfa9" providerId="ADAL" clId="{5E984866-0354-4E2F-905A-8B7647D42E91}" dt="2023-05-10T13:29:55.890" v="558"/>
        <pc:sldMkLst>
          <pc:docMk/>
          <pc:sldMk cId="3578462653" sldId="730"/>
        </pc:sldMkLst>
        <pc:picChg chg="add mod">
          <ac:chgData name="Kelly Stokes" userId="3e5c5154-569e-4d81-aa91-4f91841cdfa9" providerId="ADAL" clId="{5E984866-0354-4E2F-905A-8B7647D42E91}" dt="2023-05-10T13:29:12.332" v="544" actId="1076"/>
          <ac:picMkLst>
            <pc:docMk/>
            <pc:sldMk cId="3578462653" sldId="730"/>
            <ac:picMk id="18434" creationId="{1A2117C5-D7E3-E8E1-370F-3E9DBE21044B}"/>
          </ac:picMkLst>
        </pc:picChg>
      </pc:sldChg>
      <pc:sldChg chg="addSp modSp mod modAnim">
        <pc:chgData name="Kelly Stokes" userId="3e5c5154-569e-4d81-aa91-4f91841cdfa9" providerId="ADAL" clId="{5E984866-0354-4E2F-905A-8B7647D42E91}" dt="2023-05-10T13:32:04.834" v="633"/>
        <pc:sldMkLst>
          <pc:docMk/>
          <pc:sldMk cId="3623014181" sldId="731"/>
        </pc:sldMkLst>
        <pc:spChg chg="mod">
          <ac:chgData name="Kelly Stokes" userId="3e5c5154-569e-4d81-aa91-4f91841cdfa9" providerId="ADAL" clId="{5E984866-0354-4E2F-905A-8B7647D42E91}" dt="2023-05-10T13:31:39.755" v="629" actId="1076"/>
          <ac:spMkLst>
            <pc:docMk/>
            <pc:sldMk cId="3623014181" sldId="731"/>
            <ac:spMk id="2" creationId="{52DA34BA-82FC-47C5-BCE1-BB65E08B92A1}"/>
          </ac:spMkLst>
        </pc:spChg>
        <pc:spChg chg="add mod">
          <ac:chgData name="Kelly Stokes" userId="3e5c5154-569e-4d81-aa91-4f91841cdfa9" providerId="ADAL" clId="{5E984866-0354-4E2F-905A-8B7647D42E91}" dt="2023-05-10T13:31:25.994" v="610" actId="1076"/>
          <ac:spMkLst>
            <pc:docMk/>
            <pc:sldMk cId="3623014181" sldId="731"/>
            <ac:spMk id="4" creationId="{8E05143F-21E5-8A4F-97C3-A54E20558877}"/>
          </ac:spMkLst>
        </pc:spChg>
        <pc:picChg chg="add mod">
          <ac:chgData name="Kelly Stokes" userId="3e5c5154-569e-4d81-aa91-4f91841cdfa9" providerId="ADAL" clId="{5E984866-0354-4E2F-905A-8B7647D42E91}" dt="2023-05-10T13:31:32.926" v="613" actId="1076"/>
          <ac:picMkLst>
            <pc:docMk/>
            <pc:sldMk cId="3623014181" sldId="731"/>
            <ac:picMk id="6" creationId="{033E54D9-B6C7-E48A-1FAD-8BEB64507018}"/>
          </ac:picMkLst>
        </pc:picChg>
      </pc:sldChg>
      <pc:sldChg chg="addSp modSp mod modAnim">
        <pc:chgData name="Kelly Stokes" userId="3e5c5154-569e-4d81-aa91-4f91841cdfa9" providerId="ADAL" clId="{5E984866-0354-4E2F-905A-8B7647D42E91}" dt="2023-05-10T13:34:33.920" v="667" actId="1076"/>
        <pc:sldMkLst>
          <pc:docMk/>
          <pc:sldMk cId="2112769008" sldId="732"/>
        </pc:sldMkLst>
        <pc:spChg chg="mod">
          <ac:chgData name="Kelly Stokes" userId="3e5c5154-569e-4d81-aa91-4f91841cdfa9" providerId="ADAL" clId="{5E984866-0354-4E2F-905A-8B7647D42E91}" dt="2023-05-10T13:33:16.327" v="658" actId="20577"/>
          <ac:spMkLst>
            <pc:docMk/>
            <pc:sldMk cId="2112769008" sldId="732"/>
            <ac:spMk id="2" creationId="{52DA34BA-82FC-47C5-BCE1-BB65E08B92A1}"/>
          </ac:spMkLst>
        </pc:spChg>
        <pc:spChg chg="add mod">
          <ac:chgData name="Kelly Stokes" userId="3e5c5154-569e-4d81-aa91-4f91841cdfa9" providerId="ADAL" clId="{5E984866-0354-4E2F-905A-8B7647D42E91}" dt="2023-05-10T13:34:33.920" v="667" actId="1076"/>
          <ac:spMkLst>
            <pc:docMk/>
            <pc:sldMk cId="2112769008" sldId="732"/>
            <ac:spMk id="3" creationId="{67A99BF9-A588-175F-D3D7-5585FE6C3B88}"/>
          </ac:spMkLst>
        </pc:spChg>
      </pc:sldChg>
      <pc:sldChg chg="del">
        <pc:chgData name="Kelly Stokes" userId="3e5c5154-569e-4d81-aa91-4f91841cdfa9" providerId="ADAL" clId="{5E984866-0354-4E2F-905A-8B7647D42E91}" dt="2023-05-10T13:33:04.186" v="657" actId="2696"/>
        <pc:sldMkLst>
          <pc:docMk/>
          <pc:sldMk cId="3275288881" sldId="733"/>
        </pc:sldMkLst>
      </pc:sldChg>
      <pc:sldChg chg="del">
        <pc:chgData name="Kelly Stokes" userId="3e5c5154-569e-4d81-aa91-4f91841cdfa9" providerId="ADAL" clId="{5E984866-0354-4E2F-905A-8B7647D42E91}" dt="2023-05-10T13:33:04.186" v="657" actId="2696"/>
        <pc:sldMkLst>
          <pc:docMk/>
          <pc:sldMk cId="2012060435" sldId="734"/>
        </pc:sldMkLst>
      </pc:sldChg>
      <pc:sldChg chg="addSp modSp mod modAnim">
        <pc:chgData name="Kelly Stokes" userId="3e5c5154-569e-4d81-aa91-4f91841cdfa9" providerId="ADAL" clId="{5E984866-0354-4E2F-905A-8B7647D42E91}" dt="2023-05-10T13:32:30.850" v="655" actId="20577"/>
        <pc:sldMkLst>
          <pc:docMk/>
          <pc:sldMk cId="1623293564" sldId="735"/>
        </pc:sldMkLst>
        <pc:spChg chg="mod">
          <ac:chgData name="Kelly Stokes" userId="3e5c5154-569e-4d81-aa91-4f91841cdfa9" providerId="ADAL" clId="{5E984866-0354-4E2F-905A-8B7647D42E91}" dt="2023-05-10T13:32:30.850" v="655" actId="20577"/>
          <ac:spMkLst>
            <pc:docMk/>
            <pc:sldMk cId="1623293564" sldId="735"/>
            <ac:spMk id="2" creationId="{52DA34BA-82FC-47C5-BCE1-BB65E08B92A1}"/>
          </ac:spMkLst>
        </pc:spChg>
        <pc:spChg chg="add mod">
          <ac:chgData name="Kelly Stokes" userId="3e5c5154-569e-4d81-aa91-4f91841cdfa9" providerId="ADAL" clId="{5E984866-0354-4E2F-905A-8B7647D42E91}" dt="2023-05-10T13:32:14.627" v="636" actId="1076"/>
          <ac:spMkLst>
            <pc:docMk/>
            <pc:sldMk cId="1623293564" sldId="735"/>
            <ac:spMk id="4" creationId="{4CEF08FB-6FA2-CF3A-978D-1DE5BAC6B5B7}"/>
          </ac:spMkLst>
        </pc:spChg>
        <pc:spChg chg="add mod">
          <ac:chgData name="Kelly Stokes" userId="3e5c5154-569e-4d81-aa91-4f91841cdfa9" providerId="ADAL" clId="{5E984866-0354-4E2F-905A-8B7647D42E91}" dt="2023-05-10T13:32:21.305" v="639" actId="1076"/>
          <ac:spMkLst>
            <pc:docMk/>
            <pc:sldMk cId="1623293564" sldId="735"/>
            <ac:spMk id="6" creationId="{20ACDA18-C1F5-7248-E795-F68D03B613F9}"/>
          </ac:spMkLst>
        </pc:spChg>
        <pc:picChg chg="add mod">
          <ac:chgData name="Kelly Stokes" userId="3e5c5154-569e-4d81-aa91-4f91841cdfa9" providerId="ADAL" clId="{5E984866-0354-4E2F-905A-8B7647D42E91}" dt="2023-05-10T13:29:06.880" v="541" actId="1076"/>
          <ac:picMkLst>
            <pc:docMk/>
            <pc:sldMk cId="1623293564" sldId="735"/>
            <ac:picMk id="16386" creationId="{DA59A613-7BBB-C1CC-9670-15EE5AE8EDB5}"/>
          </ac:picMkLst>
        </pc:picChg>
      </pc:sldChg>
      <pc:sldChg chg="del">
        <pc:chgData name="Kelly Stokes" userId="3e5c5154-569e-4d81-aa91-4f91841cdfa9" providerId="ADAL" clId="{5E984866-0354-4E2F-905A-8B7647D42E91}" dt="2023-05-10T13:33:21.795" v="659" actId="2696"/>
        <pc:sldMkLst>
          <pc:docMk/>
          <pc:sldMk cId="2244257380" sldId="736"/>
        </pc:sldMkLst>
      </pc:sldChg>
      <pc:sldChg chg="del">
        <pc:chgData name="Kelly Stokes" userId="3e5c5154-569e-4d81-aa91-4f91841cdfa9" providerId="ADAL" clId="{5E984866-0354-4E2F-905A-8B7647D42E91}" dt="2023-05-10T13:33:04.186" v="657" actId="2696"/>
        <pc:sldMkLst>
          <pc:docMk/>
          <pc:sldMk cId="3974587555" sldId="737"/>
        </pc:sldMkLst>
      </pc:sldChg>
      <pc:sldChg chg="del">
        <pc:chgData name="Kelly Stokes" userId="3e5c5154-569e-4d81-aa91-4f91841cdfa9" providerId="ADAL" clId="{5E984866-0354-4E2F-905A-8B7647D42E91}" dt="2023-05-10T13:33:04.186" v="657" actId="2696"/>
        <pc:sldMkLst>
          <pc:docMk/>
          <pc:sldMk cId="1381479395" sldId="738"/>
        </pc:sldMkLst>
      </pc:sldChg>
      <pc:sldChg chg="addSp modSp mod modAnim">
        <pc:chgData name="Kelly Stokes" userId="3e5c5154-569e-4d81-aa91-4f91841cdfa9" providerId="ADAL" clId="{5E984866-0354-4E2F-905A-8B7647D42E91}" dt="2023-05-10T13:35:02.047" v="677" actId="20577"/>
        <pc:sldMkLst>
          <pc:docMk/>
          <pc:sldMk cId="4093024850" sldId="739"/>
        </pc:sldMkLst>
        <pc:spChg chg="mod">
          <ac:chgData name="Kelly Stokes" userId="3e5c5154-569e-4d81-aa91-4f91841cdfa9" providerId="ADAL" clId="{5E984866-0354-4E2F-905A-8B7647D42E91}" dt="2023-05-10T13:35:02.047" v="677" actId="20577"/>
          <ac:spMkLst>
            <pc:docMk/>
            <pc:sldMk cId="4093024850" sldId="739"/>
            <ac:spMk id="2" creationId="{52DA34BA-82FC-47C5-BCE1-BB65E08B92A1}"/>
          </ac:spMkLst>
        </pc:spChg>
        <pc:spChg chg="add mod">
          <ac:chgData name="Kelly Stokes" userId="3e5c5154-569e-4d81-aa91-4f91841cdfa9" providerId="ADAL" clId="{5E984866-0354-4E2F-905A-8B7647D42E91}" dt="2023-05-10T13:34:42.775" v="671" actId="27636"/>
          <ac:spMkLst>
            <pc:docMk/>
            <pc:sldMk cId="4093024850" sldId="739"/>
            <ac:spMk id="3" creationId="{0A7C0905-BD7D-2B80-C8CB-9E0B84E07783}"/>
          </ac:spMkLst>
        </pc:spChg>
      </pc:sldChg>
      <pc:sldChg chg="del">
        <pc:chgData name="Kelly Stokes" userId="3e5c5154-569e-4d81-aa91-4f91841cdfa9" providerId="ADAL" clId="{5E984866-0354-4E2F-905A-8B7647D42E91}" dt="2023-05-10T13:33:30.781" v="660" actId="2696"/>
        <pc:sldMkLst>
          <pc:docMk/>
          <pc:sldMk cId="3241455023" sldId="740"/>
        </pc:sldMkLst>
      </pc:sldChg>
      <pc:sldChg chg="del">
        <pc:chgData name="Kelly Stokes" userId="3e5c5154-569e-4d81-aa91-4f91841cdfa9" providerId="ADAL" clId="{5E984866-0354-4E2F-905A-8B7647D42E91}" dt="2023-05-10T13:34:14.356" v="661" actId="2696"/>
        <pc:sldMkLst>
          <pc:docMk/>
          <pc:sldMk cId="3136935275" sldId="741"/>
        </pc:sldMkLst>
      </pc:sldChg>
      <pc:sldChg chg="del">
        <pc:chgData name="Kelly Stokes" userId="3e5c5154-569e-4d81-aa91-4f91841cdfa9" providerId="ADAL" clId="{5E984866-0354-4E2F-905A-8B7647D42E91}" dt="2023-05-10T13:18:30.289" v="367" actId="2696"/>
        <pc:sldMkLst>
          <pc:docMk/>
          <pc:sldMk cId="3406438152" sldId="742"/>
        </pc:sldMkLst>
      </pc:sldChg>
      <pc:sldChg chg="del">
        <pc:chgData name="Kelly Stokes" userId="3e5c5154-569e-4d81-aa91-4f91841cdfa9" providerId="ADAL" clId="{5E984866-0354-4E2F-905A-8B7647D42E91}" dt="2023-05-10T13:18:30.289" v="367" actId="2696"/>
        <pc:sldMkLst>
          <pc:docMk/>
          <pc:sldMk cId="2202326747" sldId="743"/>
        </pc:sldMkLst>
      </pc:sldChg>
      <pc:sldChg chg="del">
        <pc:chgData name="Kelly Stokes" userId="3e5c5154-569e-4d81-aa91-4f91841cdfa9" providerId="ADAL" clId="{5E984866-0354-4E2F-905A-8B7647D42E91}" dt="2023-05-10T13:18:30.289" v="367" actId="2696"/>
        <pc:sldMkLst>
          <pc:docMk/>
          <pc:sldMk cId="3006692199" sldId="744"/>
        </pc:sldMkLst>
      </pc:sldChg>
      <pc:sldChg chg="del">
        <pc:chgData name="Kelly Stokes" userId="3e5c5154-569e-4d81-aa91-4f91841cdfa9" providerId="ADAL" clId="{5E984866-0354-4E2F-905A-8B7647D42E91}" dt="2023-05-10T13:18:30.289" v="367" actId="2696"/>
        <pc:sldMkLst>
          <pc:docMk/>
          <pc:sldMk cId="3410051684" sldId="745"/>
        </pc:sldMkLst>
      </pc:sldChg>
      <pc:sldChg chg="del">
        <pc:chgData name="Kelly Stokes" userId="3e5c5154-569e-4d81-aa91-4f91841cdfa9" providerId="ADAL" clId="{5E984866-0354-4E2F-905A-8B7647D42E91}" dt="2023-05-10T13:18:30.289" v="367" actId="2696"/>
        <pc:sldMkLst>
          <pc:docMk/>
          <pc:sldMk cId="2698518049" sldId="746"/>
        </pc:sldMkLst>
      </pc:sldChg>
      <pc:sldChg chg="del">
        <pc:chgData name="Kelly Stokes" userId="3e5c5154-569e-4d81-aa91-4f91841cdfa9" providerId="ADAL" clId="{5E984866-0354-4E2F-905A-8B7647D42E91}" dt="2023-05-10T13:18:30.289" v="367" actId="2696"/>
        <pc:sldMkLst>
          <pc:docMk/>
          <pc:sldMk cId="3954177115" sldId="747"/>
        </pc:sldMkLst>
      </pc:sldChg>
      <pc:sldChg chg="del">
        <pc:chgData name="Kelly Stokes" userId="3e5c5154-569e-4d81-aa91-4f91841cdfa9" providerId="ADAL" clId="{5E984866-0354-4E2F-905A-8B7647D42E91}" dt="2023-05-10T13:18:30.289" v="367" actId="2696"/>
        <pc:sldMkLst>
          <pc:docMk/>
          <pc:sldMk cId="2520108576" sldId="748"/>
        </pc:sldMkLst>
      </pc:sldChg>
      <pc:sldChg chg="del">
        <pc:chgData name="Kelly Stokes" userId="3e5c5154-569e-4d81-aa91-4f91841cdfa9" providerId="ADAL" clId="{5E984866-0354-4E2F-905A-8B7647D42E91}" dt="2023-05-10T13:18:30.289" v="367" actId="2696"/>
        <pc:sldMkLst>
          <pc:docMk/>
          <pc:sldMk cId="92340069" sldId="749"/>
        </pc:sldMkLst>
      </pc:sldChg>
      <pc:sldChg chg="del">
        <pc:chgData name="Kelly Stokes" userId="3e5c5154-569e-4d81-aa91-4f91841cdfa9" providerId="ADAL" clId="{5E984866-0354-4E2F-905A-8B7647D42E91}" dt="2023-05-10T13:18:30.289" v="367" actId="2696"/>
        <pc:sldMkLst>
          <pc:docMk/>
          <pc:sldMk cId="2874807902" sldId="750"/>
        </pc:sldMkLst>
      </pc:sldChg>
      <pc:sldChg chg="del">
        <pc:chgData name="Kelly Stokes" userId="3e5c5154-569e-4d81-aa91-4f91841cdfa9" providerId="ADAL" clId="{5E984866-0354-4E2F-905A-8B7647D42E91}" dt="2023-05-10T13:18:30.289" v="367" actId="2696"/>
        <pc:sldMkLst>
          <pc:docMk/>
          <pc:sldMk cId="384938820" sldId="751"/>
        </pc:sldMkLst>
      </pc:sldChg>
      <pc:sldChg chg="del">
        <pc:chgData name="Kelly Stokes" userId="3e5c5154-569e-4d81-aa91-4f91841cdfa9" providerId="ADAL" clId="{5E984866-0354-4E2F-905A-8B7647D42E91}" dt="2023-05-10T13:18:30.289" v="367" actId="2696"/>
        <pc:sldMkLst>
          <pc:docMk/>
          <pc:sldMk cId="69315000" sldId="752"/>
        </pc:sldMkLst>
      </pc:sldChg>
      <pc:sldChg chg="del">
        <pc:chgData name="Kelly Stokes" userId="3e5c5154-569e-4d81-aa91-4f91841cdfa9" providerId="ADAL" clId="{5E984866-0354-4E2F-905A-8B7647D42E91}" dt="2023-05-10T13:16:21.567" v="364" actId="2696"/>
        <pc:sldMkLst>
          <pc:docMk/>
          <pc:sldMk cId="3386493700" sldId="755"/>
        </pc:sldMkLst>
      </pc:sldChg>
      <pc:sldChg chg="del">
        <pc:chgData name="Kelly Stokes" userId="3e5c5154-569e-4d81-aa91-4f91841cdfa9" providerId="ADAL" clId="{5E984866-0354-4E2F-905A-8B7647D42E91}" dt="2023-05-10T13:16:21.567" v="364" actId="2696"/>
        <pc:sldMkLst>
          <pc:docMk/>
          <pc:sldMk cId="3634233102" sldId="756"/>
        </pc:sldMkLst>
      </pc:sldChg>
      <pc:sldChg chg="del">
        <pc:chgData name="Kelly Stokes" userId="3e5c5154-569e-4d81-aa91-4f91841cdfa9" providerId="ADAL" clId="{5E984866-0354-4E2F-905A-8B7647D42E91}" dt="2023-05-10T13:16:21.567" v="364" actId="2696"/>
        <pc:sldMkLst>
          <pc:docMk/>
          <pc:sldMk cId="1165509990" sldId="757"/>
        </pc:sldMkLst>
      </pc:sldChg>
      <pc:sldChg chg="del">
        <pc:chgData name="Kelly Stokes" userId="3e5c5154-569e-4d81-aa91-4f91841cdfa9" providerId="ADAL" clId="{5E984866-0354-4E2F-905A-8B7647D42E91}" dt="2023-05-10T13:16:21.567" v="364" actId="2696"/>
        <pc:sldMkLst>
          <pc:docMk/>
          <pc:sldMk cId="544420426" sldId="758"/>
        </pc:sldMkLst>
      </pc:sldChg>
      <pc:sldChg chg="del">
        <pc:chgData name="Kelly Stokes" userId="3e5c5154-569e-4d81-aa91-4f91841cdfa9" providerId="ADAL" clId="{5E984866-0354-4E2F-905A-8B7647D42E91}" dt="2023-05-10T13:16:21.567" v="364" actId="2696"/>
        <pc:sldMkLst>
          <pc:docMk/>
          <pc:sldMk cId="2689928966" sldId="759"/>
        </pc:sldMkLst>
      </pc:sldChg>
      <pc:sldChg chg="del">
        <pc:chgData name="Kelly Stokes" userId="3e5c5154-569e-4d81-aa91-4f91841cdfa9" providerId="ADAL" clId="{5E984866-0354-4E2F-905A-8B7647D42E91}" dt="2023-05-10T13:16:21.567" v="364" actId="2696"/>
        <pc:sldMkLst>
          <pc:docMk/>
          <pc:sldMk cId="78433962" sldId="760"/>
        </pc:sldMkLst>
      </pc:sldChg>
      <pc:sldChg chg="del">
        <pc:chgData name="Kelly Stokes" userId="3e5c5154-569e-4d81-aa91-4f91841cdfa9" providerId="ADAL" clId="{5E984866-0354-4E2F-905A-8B7647D42E91}" dt="2023-05-10T13:35:32.242" v="678" actId="2696"/>
        <pc:sldMkLst>
          <pc:docMk/>
          <pc:sldMk cId="1458804072" sldId="763"/>
        </pc:sldMkLst>
      </pc:sldChg>
      <pc:sldChg chg="del">
        <pc:chgData name="Kelly Stokes" userId="3e5c5154-569e-4d81-aa91-4f91841cdfa9" providerId="ADAL" clId="{5E984866-0354-4E2F-905A-8B7647D42E91}" dt="2023-05-10T13:35:32.242" v="678" actId="2696"/>
        <pc:sldMkLst>
          <pc:docMk/>
          <pc:sldMk cId="3539960640" sldId="764"/>
        </pc:sldMkLst>
      </pc:sldChg>
      <pc:sldChg chg="del">
        <pc:chgData name="Kelly Stokes" userId="3e5c5154-569e-4d81-aa91-4f91841cdfa9" providerId="ADAL" clId="{5E984866-0354-4E2F-905A-8B7647D42E91}" dt="2023-05-10T13:35:32.242" v="678" actId="2696"/>
        <pc:sldMkLst>
          <pc:docMk/>
          <pc:sldMk cId="1311065533" sldId="765"/>
        </pc:sldMkLst>
      </pc:sldChg>
      <pc:sldChg chg="del">
        <pc:chgData name="Kelly Stokes" userId="3e5c5154-569e-4d81-aa91-4f91841cdfa9" providerId="ADAL" clId="{5E984866-0354-4E2F-905A-8B7647D42E91}" dt="2023-05-10T13:35:32.242" v="678" actId="2696"/>
        <pc:sldMkLst>
          <pc:docMk/>
          <pc:sldMk cId="3855838555" sldId="766"/>
        </pc:sldMkLst>
      </pc:sldChg>
      <pc:sldChg chg="del">
        <pc:chgData name="Kelly Stokes" userId="3e5c5154-569e-4d81-aa91-4f91841cdfa9" providerId="ADAL" clId="{5E984866-0354-4E2F-905A-8B7647D42E91}" dt="2023-05-10T13:36:11.177" v="688" actId="2696"/>
        <pc:sldMkLst>
          <pc:docMk/>
          <pc:sldMk cId="712747472" sldId="768"/>
        </pc:sldMkLst>
      </pc:sldChg>
      <pc:sldChg chg="addSp modSp modAnim">
        <pc:chgData name="Kelly Stokes" userId="3e5c5154-569e-4d81-aa91-4f91841cdfa9" providerId="ADAL" clId="{5E984866-0354-4E2F-905A-8B7647D42E91}" dt="2023-05-10T13:39:18.969" v="714"/>
        <pc:sldMkLst>
          <pc:docMk/>
          <pc:sldMk cId="435852602" sldId="769"/>
        </pc:sldMkLst>
        <pc:picChg chg="add mod">
          <ac:chgData name="Kelly Stokes" userId="3e5c5154-569e-4d81-aa91-4f91841cdfa9" providerId="ADAL" clId="{5E984866-0354-4E2F-905A-8B7647D42E91}" dt="2023-05-10T13:37:16.394" v="700" actId="1076"/>
          <ac:picMkLst>
            <pc:docMk/>
            <pc:sldMk cId="435852602" sldId="769"/>
            <ac:picMk id="22530" creationId="{C98D6AF5-7B1D-B385-D09E-19D490F42C46}"/>
          </ac:picMkLst>
        </pc:picChg>
      </pc:sldChg>
      <pc:sldChg chg="del">
        <pc:chgData name="Kelly Stokes" userId="3e5c5154-569e-4d81-aa91-4f91841cdfa9" providerId="ADAL" clId="{5E984866-0354-4E2F-905A-8B7647D42E91}" dt="2023-05-10T13:36:11.177" v="688" actId="2696"/>
        <pc:sldMkLst>
          <pc:docMk/>
          <pc:sldMk cId="4256470880" sldId="770"/>
        </pc:sldMkLst>
      </pc:sldChg>
      <pc:sldChg chg="addSp modSp modAnim">
        <pc:chgData name="Kelly Stokes" userId="3e5c5154-569e-4d81-aa91-4f91841cdfa9" providerId="ADAL" clId="{5E984866-0354-4E2F-905A-8B7647D42E91}" dt="2023-05-10T13:39:27.063" v="717"/>
        <pc:sldMkLst>
          <pc:docMk/>
          <pc:sldMk cId="1446248854" sldId="771"/>
        </pc:sldMkLst>
        <pc:picChg chg="add mod">
          <ac:chgData name="Kelly Stokes" userId="3e5c5154-569e-4d81-aa91-4f91841cdfa9" providerId="ADAL" clId="{5E984866-0354-4E2F-905A-8B7647D42E91}" dt="2023-05-10T13:38:11.908" v="704" actId="14100"/>
          <ac:picMkLst>
            <pc:docMk/>
            <pc:sldMk cId="1446248854" sldId="771"/>
            <ac:picMk id="23554" creationId="{C38A2B53-9928-7B9B-0F21-195AF651C6DD}"/>
          </ac:picMkLst>
        </pc:picChg>
      </pc:sldChg>
      <pc:sldChg chg="del">
        <pc:chgData name="Kelly Stokes" userId="3e5c5154-569e-4d81-aa91-4f91841cdfa9" providerId="ADAL" clId="{5E984866-0354-4E2F-905A-8B7647D42E91}" dt="2023-05-10T13:36:11.177" v="688" actId="2696"/>
        <pc:sldMkLst>
          <pc:docMk/>
          <pc:sldMk cId="3131629821" sldId="772"/>
        </pc:sldMkLst>
      </pc:sldChg>
      <pc:sldChg chg="addSp modSp modAnim">
        <pc:chgData name="Kelly Stokes" userId="3e5c5154-569e-4d81-aa91-4f91841cdfa9" providerId="ADAL" clId="{5E984866-0354-4E2F-905A-8B7647D42E91}" dt="2023-05-10T13:39:34.712" v="720"/>
        <pc:sldMkLst>
          <pc:docMk/>
          <pc:sldMk cId="3975859717" sldId="773"/>
        </pc:sldMkLst>
        <pc:picChg chg="add mod">
          <ac:chgData name="Kelly Stokes" userId="3e5c5154-569e-4d81-aa91-4f91841cdfa9" providerId="ADAL" clId="{5E984866-0354-4E2F-905A-8B7647D42E91}" dt="2023-05-10T13:38:56.522" v="711" actId="14100"/>
          <ac:picMkLst>
            <pc:docMk/>
            <pc:sldMk cId="3975859717" sldId="773"/>
            <ac:picMk id="26626" creationId="{C1A7DD39-2D65-196E-4952-AA3C5EDFF90E}"/>
          </ac:picMkLst>
        </pc:picChg>
      </pc:sldChg>
      <pc:sldChg chg="addSp delSp modSp mod modAnim">
        <pc:chgData name="Kelly Stokes" userId="3e5c5154-569e-4d81-aa91-4f91841cdfa9" providerId="ADAL" clId="{5E984866-0354-4E2F-905A-8B7647D42E91}" dt="2023-05-10T13:40:49.255" v="772"/>
        <pc:sldMkLst>
          <pc:docMk/>
          <pc:sldMk cId="3280087353" sldId="774"/>
        </pc:sldMkLst>
        <pc:spChg chg="mod">
          <ac:chgData name="Kelly Stokes" userId="3e5c5154-569e-4d81-aa91-4f91841cdfa9" providerId="ADAL" clId="{5E984866-0354-4E2F-905A-8B7647D42E91}" dt="2023-05-10T13:40:35.832" v="767" actId="20577"/>
          <ac:spMkLst>
            <pc:docMk/>
            <pc:sldMk cId="3280087353" sldId="774"/>
            <ac:spMk id="2" creationId="{52DA34BA-82FC-47C5-BCE1-BB65E08B92A1}"/>
          </ac:spMkLst>
        </pc:spChg>
        <pc:spChg chg="add mod">
          <ac:chgData name="Kelly Stokes" userId="3e5c5154-569e-4d81-aa91-4f91841cdfa9" providerId="ADAL" clId="{5E984866-0354-4E2F-905A-8B7647D42E91}" dt="2023-05-10T13:40:24.751" v="748" actId="1076"/>
          <ac:spMkLst>
            <pc:docMk/>
            <pc:sldMk cId="3280087353" sldId="774"/>
            <ac:spMk id="4" creationId="{7994C6D9-0593-EAED-B204-F9A8EEA52818}"/>
          </ac:spMkLst>
        </pc:spChg>
        <pc:spChg chg="add mod">
          <ac:chgData name="Kelly Stokes" userId="3e5c5154-569e-4d81-aa91-4f91841cdfa9" providerId="ADAL" clId="{5E984866-0354-4E2F-905A-8B7647D42E91}" dt="2023-05-10T13:40:32.160" v="752" actId="20577"/>
          <ac:spMkLst>
            <pc:docMk/>
            <pc:sldMk cId="3280087353" sldId="774"/>
            <ac:spMk id="6" creationId="{BDBB8390-4E39-54AB-BEAA-2AA722BA85F9}"/>
          </ac:spMkLst>
        </pc:spChg>
        <pc:picChg chg="del">
          <ac:chgData name="Kelly Stokes" userId="3e5c5154-569e-4d81-aa91-4f91841cdfa9" providerId="ADAL" clId="{5E984866-0354-4E2F-905A-8B7647D42E91}" dt="2023-05-10T13:36:48.120" v="696" actId="478"/>
          <ac:picMkLst>
            <pc:docMk/>
            <pc:sldMk cId="3280087353" sldId="774"/>
            <ac:picMk id="11268" creationId="{00000000-0000-0000-0000-000000000000}"/>
          </ac:picMkLst>
        </pc:picChg>
        <pc:picChg chg="add mod">
          <ac:chgData name="Kelly Stokes" userId="3e5c5154-569e-4d81-aa91-4f91841cdfa9" providerId="ADAL" clId="{5E984866-0354-4E2F-905A-8B7647D42E91}" dt="2023-05-10T13:37:12.994" v="698" actId="1076"/>
          <ac:picMkLst>
            <pc:docMk/>
            <pc:sldMk cId="3280087353" sldId="774"/>
            <ac:picMk id="21506" creationId="{D0325FA8-93BD-748F-A63E-829535756E11}"/>
          </ac:picMkLst>
        </pc:picChg>
      </pc:sldChg>
      <pc:sldChg chg="addSp modSp mod modAnim">
        <pc:chgData name="Kelly Stokes" userId="3e5c5154-569e-4d81-aa91-4f91841cdfa9" providerId="ADAL" clId="{5E984866-0354-4E2F-905A-8B7647D42E91}" dt="2023-05-10T13:41:26.598" v="796"/>
        <pc:sldMkLst>
          <pc:docMk/>
          <pc:sldMk cId="139772305" sldId="775"/>
        </pc:sldMkLst>
        <pc:spChg chg="mod">
          <ac:chgData name="Kelly Stokes" userId="3e5c5154-569e-4d81-aa91-4f91841cdfa9" providerId="ADAL" clId="{5E984866-0354-4E2F-905A-8B7647D42E91}" dt="2023-05-10T13:41:09.185" v="792" actId="20577"/>
          <ac:spMkLst>
            <pc:docMk/>
            <pc:sldMk cId="139772305" sldId="775"/>
            <ac:spMk id="2" creationId="{52DA34BA-82FC-47C5-BCE1-BB65E08B92A1}"/>
          </ac:spMkLst>
        </pc:spChg>
        <pc:spChg chg="add mod">
          <ac:chgData name="Kelly Stokes" userId="3e5c5154-569e-4d81-aa91-4f91841cdfa9" providerId="ADAL" clId="{5E984866-0354-4E2F-905A-8B7647D42E91}" dt="2023-05-10T13:40:58.044" v="775" actId="1076"/>
          <ac:spMkLst>
            <pc:docMk/>
            <pc:sldMk cId="139772305" sldId="775"/>
            <ac:spMk id="5" creationId="{7B10F0EC-FA3F-B23D-D504-27DC8D4F50FB}"/>
          </ac:spMkLst>
        </pc:spChg>
        <pc:spChg chg="add mod">
          <ac:chgData name="Kelly Stokes" userId="3e5c5154-569e-4d81-aa91-4f91841cdfa9" providerId="ADAL" clId="{5E984866-0354-4E2F-905A-8B7647D42E91}" dt="2023-05-10T13:41:05.633" v="779" actId="20577"/>
          <ac:spMkLst>
            <pc:docMk/>
            <pc:sldMk cId="139772305" sldId="775"/>
            <ac:spMk id="7" creationId="{9F381CC5-CE95-7DD4-536A-AA5B1BE08CFC}"/>
          </ac:spMkLst>
        </pc:spChg>
        <pc:picChg chg="add mod">
          <ac:chgData name="Kelly Stokes" userId="3e5c5154-569e-4d81-aa91-4f91841cdfa9" providerId="ADAL" clId="{5E984866-0354-4E2F-905A-8B7647D42E91}" dt="2023-05-10T13:38:27.535" v="705"/>
          <ac:picMkLst>
            <pc:docMk/>
            <pc:sldMk cId="139772305" sldId="775"/>
            <ac:picMk id="3" creationId="{D054376B-AF19-B348-7CA2-2B9ABAD1464D}"/>
          </ac:picMkLst>
        </pc:picChg>
      </pc:sldChg>
      <pc:sldChg chg="addSp modSp mod">
        <pc:chgData name="Kelly Stokes" userId="3e5c5154-569e-4d81-aa91-4f91841cdfa9" providerId="ADAL" clId="{5E984866-0354-4E2F-905A-8B7647D42E91}" dt="2023-05-10T13:41:44.065" v="816" actId="20577"/>
        <pc:sldMkLst>
          <pc:docMk/>
          <pc:sldMk cId="482227885" sldId="776"/>
        </pc:sldMkLst>
        <pc:spChg chg="mod">
          <ac:chgData name="Kelly Stokes" userId="3e5c5154-569e-4d81-aa91-4f91841cdfa9" providerId="ADAL" clId="{5E984866-0354-4E2F-905A-8B7647D42E91}" dt="2023-05-10T13:41:44.065" v="816" actId="20577"/>
          <ac:spMkLst>
            <pc:docMk/>
            <pc:sldMk cId="482227885" sldId="776"/>
            <ac:spMk id="2" creationId="{52DA34BA-82FC-47C5-BCE1-BB65E08B92A1}"/>
          </ac:spMkLst>
        </pc:spChg>
        <pc:spChg chg="add mod">
          <ac:chgData name="Kelly Stokes" userId="3e5c5154-569e-4d81-aa91-4f91841cdfa9" providerId="ADAL" clId="{5E984866-0354-4E2F-905A-8B7647D42E91}" dt="2023-05-10T13:41:34.019" v="799" actId="1076"/>
          <ac:spMkLst>
            <pc:docMk/>
            <pc:sldMk cId="482227885" sldId="776"/>
            <ac:spMk id="4" creationId="{070D64F0-3095-D535-3E37-D955CE9A335B}"/>
          </ac:spMkLst>
        </pc:spChg>
        <pc:spChg chg="add mod">
          <ac:chgData name="Kelly Stokes" userId="3e5c5154-569e-4d81-aa91-4f91841cdfa9" providerId="ADAL" clId="{5E984866-0354-4E2F-905A-8B7647D42E91}" dt="2023-05-10T13:41:40.906" v="803" actId="20577"/>
          <ac:spMkLst>
            <pc:docMk/>
            <pc:sldMk cId="482227885" sldId="776"/>
            <ac:spMk id="6" creationId="{C577C06B-55F6-A9C6-707E-54DD79010AB0}"/>
          </ac:spMkLst>
        </pc:spChg>
        <pc:picChg chg="add mod">
          <ac:chgData name="Kelly Stokes" userId="3e5c5154-569e-4d81-aa91-4f91841cdfa9" providerId="ADAL" clId="{5E984866-0354-4E2F-905A-8B7647D42E91}" dt="2023-05-10T13:38:50.625" v="708" actId="14100"/>
          <ac:picMkLst>
            <pc:docMk/>
            <pc:sldMk cId="482227885" sldId="776"/>
            <ac:picMk id="24578" creationId="{9F623AE6-2AFA-083E-52D1-A8DEF8CBEFDC}"/>
          </ac:picMkLst>
        </pc:picChg>
      </pc:sldChg>
      <pc:sldChg chg="del">
        <pc:chgData name="Kelly Stokes" userId="3e5c5154-569e-4d81-aa91-4f91841cdfa9" providerId="ADAL" clId="{5E984866-0354-4E2F-905A-8B7647D42E91}" dt="2023-05-10T13:43:57.795" v="818" actId="2696"/>
        <pc:sldMkLst>
          <pc:docMk/>
          <pc:sldMk cId="3254952429" sldId="777"/>
        </pc:sldMkLst>
      </pc:sldChg>
      <pc:sldChg chg="del">
        <pc:chgData name="Kelly Stokes" userId="3e5c5154-569e-4d81-aa91-4f91841cdfa9" providerId="ADAL" clId="{5E984866-0354-4E2F-905A-8B7647D42E91}" dt="2023-05-10T13:43:57.795" v="818" actId="2696"/>
        <pc:sldMkLst>
          <pc:docMk/>
          <pc:sldMk cId="4121554696" sldId="778"/>
        </pc:sldMkLst>
      </pc:sldChg>
      <pc:sldChg chg="del">
        <pc:chgData name="Kelly Stokes" userId="3e5c5154-569e-4d81-aa91-4f91841cdfa9" providerId="ADAL" clId="{5E984866-0354-4E2F-905A-8B7647D42E91}" dt="2023-05-10T13:43:57.795" v="818" actId="2696"/>
        <pc:sldMkLst>
          <pc:docMk/>
          <pc:sldMk cId="2761277827" sldId="779"/>
        </pc:sldMkLst>
      </pc:sldChg>
      <pc:sldChg chg="del">
        <pc:chgData name="Kelly Stokes" userId="3e5c5154-569e-4d81-aa91-4f91841cdfa9" providerId="ADAL" clId="{5E984866-0354-4E2F-905A-8B7647D42E91}" dt="2023-05-10T13:43:57.795" v="818" actId="2696"/>
        <pc:sldMkLst>
          <pc:docMk/>
          <pc:sldMk cId="475274386" sldId="780"/>
        </pc:sldMkLst>
      </pc:sldChg>
      <pc:sldChg chg="del">
        <pc:chgData name="Kelly Stokes" userId="3e5c5154-569e-4d81-aa91-4f91841cdfa9" providerId="ADAL" clId="{5E984866-0354-4E2F-905A-8B7647D42E91}" dt="2023-05-10T13:43:57.795" v="818" actId="2696"/>
        <pc:sldMkLst>
          <pc:docMk/>
          <pc:sldMk cId="609873843" sldId="781"/>
        </pc:sldMkLst>
      </pc:sldChg>
      <pc:sldChg chg="del">
        <pc:chgData name="Kelly Stokes" userId="3e5c5154-569e-4d81-aa91-4f91841cdfa9" providerId="ADAL" clId="{5E984866-0354-4E2F-905A-8B7647D42E91}" dt="2023-05-10T13:43:57.795" v="818" actId="2696"/>
        <pc:sldMkLst>
          <pc:docMk/>
          <pc:sldMk cId="3099702609" sldId="782"/>
        </pc:sldMkLst>
      </pc:sldChg>
      <pc:sldChg chg="del">
        <pc:chgData name="Kelly Stokes" userId="3e5c5154-569e-4d81-aa91-4f91841cdfa9" providerId="ADAL" clId="{5E984866-0354-4E2F-905A-8B7647D42E91}" dt="2023-05-10T13:18:54.248" v="368" actId="2696"/>
        <pc:sldMkLst>
          <pc:docMk/>
          <pc:sldMk cId="3831685275" sldId="783"/>
        </pc:sldMkLst>
      </pc:sldChg>
      <pc:sldChg chg="del">
        <pc:chgData name="Kelly Stokes" userId="3e5c5154-569e-4d81-aa91-4f91841cdfa9" providerId="ADAL" clId="{5E984866-0354-4E2F-905A-8B7647D42E91}" dt="2023-05-10T13:18:54.248" v="368" actId="2696"/>
        <pc:sldMkLst>
          <pc:docMk/>
          <pc:sldMk cId="2120432430" sldId="784"/>
        </pc:sldMkLst>
      </pc:sldChg>
      <pc:sldChg chg="del">
        <pc:chgData name="Kelly Stokes" userId="3e5c5154-569e-4d81-aa91-4f91841cdfa9" providerId="ADAL" clId="{5E984866-0354-4E2F-905A-8B7647D42E91}" dt="2023-05-10T13:18:54.248" v="368" actId="2696"/>
        <pc:sldMkLst>
          <pc:docMk/>
          <pc:sldMk cId="3245598469" sldId="785"/>
        </pc:sldMkLst>
      </pc:sldChg>
      <pc:sldChg chg="del">
        <pc:chgData name="Kelly Stokes" userId="3e5c5154-569e-4d81-aa91-4f91841cdfa9" providerId="ADAL" clId="{5E984866-0354-4E2F-905A-8B7647D42E91}" dt="2023-05-10T13:18:54.248" v="368" actId="2696"/>
        <pc:sldMkLst>
          <pc:docMk/>
          <pc:sldMk cId="1425454258" sldId="786"/>
        </pc:sldMkLst>
      </pc:sldChg>
      <pc:sldChg chg="del">
        <pc:chgData name="Kelly Stokes" userId="3e5c5154-569e-4d81-aa91-4f91841cdfa9" providerId="ADAL" clId="{5E984866-0354-4E2F-905A-8B7647D42E91}" dt="2023-05-10T13:18:54.248" v="368" actId="2696"/>
        <pc:sldMkLst>
          <pc:docMk/>
          <pc:sldMk cId="3308447674" sldId="787"/>
        </pc:sldMkLst>
      </pc:sldChg>
      <pc:sldChg chg="del">
        <pc:chgData name="Kelly Stokes" userId="3e5c5154-569e-4d81-aa91-4f91841cdfa9" providerId="ADAL" clId="{5E984866-0354-4E2F-905A-8B7647D42E91}" dt="2023-05-10T13:18:54.248" v="368" actId="2696"/>
        <pc:sldMkLst>
          <pc:docMk/>
          <pc:sldMk cId="1195028014" sldId="788"/>
        </pc:sldMkLst>
      </pc:sldChg>
      <pc:sldChg chg="del">
        <pc:chgData name="Kelly Stokes" userId="3e5c5154-569e-4d81-aa91-4f91841cdfa9" providerId="ADAL" clId="{5E984866-0354-4E2F-905A-8B7647D42E91}" dt="2023-05-10T13:18:54.248" v="368" actId="2696"/>
        <pc:sldMkLst>
          <pc:docMk/>
          <pc:sldMk cId="594426517" sldId="789"/>
        </pc:sldMkLst>
      </pc:sldChg>
      <pc:sldChg chg="del">
        <pc:chgData name="Kelly Stokes" userId="3e5c5154-569e-4d81-aa91-4f91841cdfa9" providerId="ADAL" clId="{5E984866-0354-4E2F-905A-8B7647D42E91}" dt="2023-05-10T13:18:54.248" v="368" actId="2696"/>
        <pc:sldMkLst>
          <pc:docMk/>
          <pc:sldMk cId="3545494573" sldId="790"/>
        </pc:sldMkLst>
      </pc:sldChg>
      <pc:sldChg chg="del">
        <pc:chgData name="Kelly Stokes" userId="3e5c5154-569e-4d81-aa91-4f91841cdfa9" providerId="ADAL" clId="{5E984866-0354-4E2F-905A-8B7647D42E91}" dt="2023-05-10T13:18:54.248" v="368" actId="2696"/>
        <pc:sldMkLst>
          <pc:docMk/>
          <pc:sldMk cId="2623633267" sldId="791"/>
        </pc:sldMkLst>
      </pc:sldChg>
      <pc:sldChg chg="del">
        <pc:chgData name="Kelly Stokes" userId="3e5c5154-569e-4d81-aa91-4f91841cdfa9" providerId="ADAL" clId="{5E984866-0354-4E2F-905A-8B7647D42E91}" dt="2023-05-10T13:18:54.248" v="368" actId="2696"/>
        <pc:sldMkLst>
          <pc:docMk/>
          <pc:sldMk cId="534979704" sldId="792"/>
        </pc:sldMkLst>
      </pc:sldChg>
      <pc:sldChg chg="del">
        <pc:chgData name="Kelly Stokes" userId="3e5c5154-569e-4d81-aa91-4f91841cdfa9" providerId="ADAL" clId="{5E984866-0354-4E2F-905A-8B7647D42E91}" dt="2023-05-10T13:18:54.248" v="368" actId="2696"/>
        <pc:sldMkLst>
          <pc:docMk/>
          <pc:sldMk cId="2979770586" sldId="793"/>
        </pc:sldMkLst>
      </pc:sldChg>
      <pc:sldChg chg="del">
        <pc:chgData name="Kelly Stokes" userId="3e5c5154-569e-4d81-aa91-4f91841cdfa9" providerId="ADAL" clId="{5E984866-0354-4E2F-905A-8B7647D42E91}" dt="2023-05-10T13:18:54.248" v="368" actId="2696"/>
        <pc:sldMkLst>
          <pc:docMk/>
          <pc:sldMk cId="1314519551" sldId="794"/>
        </pc:sldMkLst>
      </pc:sldChg>
      <pc:sldChg chg="modAnim">
        <pc:chgData name="Kelly Stokes" userId="3e5c5154-569e-4d81-aa91-4f91841cdfa9" providerId="ADAL" clId="{5E984866-0354-4E2F-905A-8B7647D42E91}" dt="2023-05-10T13:01:42.504" v="88"/>
        <pc:sldMkLst>
          <pc:docMk/>
          <pc:sldMk cId="283704332" sldId="797"/>
        </pc:sldMkLst>
      </pc:sldChg>
      <pc:sldChg chg="modAnim">
        <pc:chgData name="Kelly Stokes" userId="3e5c5154-569e-4d81-aa91-4f91841cdfa9" providerId="ADAL" clId="{5E984866-0354-4E2F-905A-8B7647D42E91}" dt="2023-05-10T13:01:47.507" v="90"/>
        <pc:sldMkLst>
          <pc:docMk/>
          <pc:sldMk cId="3439905705" sldId="798"/>
        </pc:sldMkLst>
      </pc:sldChg>
      <pc:sldChg chg="modAnim">
        <pc:chgData name="Kelly Stokes" userId="3e5c5154-569e-4d81-aa91-4f91841cdfa9" providerId="ADAL" clId="{5E984866-0354-4E2F-905A-8B7647D42E91}" dt="2023-05-10T13:01:53.059" v="92"/>
        <pc:sldMkLst>
          <pc:docMk/>
          <pc:sldMk cId="3884698921" sldId="799"/>
        </pc:sldMkLst>
      </pc:sldChg>
      <pc:sldChg chg="modAnim">
        <pc:chgData name="Kelly Stokes" userId="3e5c5154-569e-4d81-aa91-4f91841cdfa9" providerId="ADAL" clId="{5E984866-0354-4E2F-905A-8B7647D42E91}" dt="2023-05-10T13:01:57.930" v="94"/>
        <pc:sldMkLst>
          <pc:docMk/>
          <pc:sldMk cId="1888643406" sldId="800"/>
        </pc:sldMkLst>
      </pc:sldChg>
      <pc:sldChg chg="modAnim">
        <pc:chgData name="Kelly Stokes" userId="3e5c5154-569e-4d81-aa91-4f91841cdfa9" providerId="ADAL" clId="{5E984866-0354-4E2F-905A-8B7647D42E91}" dt="2023-05-10T13:19:23.981" v="371"/>
        <pc:sldMkLst>
          <pc:docMk/>
          <pc:sldMk cId="2120279896" sldId="801"/>
        </pc:sldMkLst>
      </pc:sldChg>
      <pc:sldChg chg="modAnim">
        <pc:chgData name="Kelly Stokes" userId="3e5c5154-569e-4d81-aa91-4f91841cdfa9" providerId="ADAL" clId="{5E984866-0354-4E2F-905A-8B7647D42E91}" dt="2023-05-10T13:19:28.818" v="373"/>
        <pc:sldMkLst>
          <pc:docMk/>
          <pc:sldMk cId="2668061239" sldId="802"/>
        </pc:sldMkLst>
      </pc:sldChg>
      <pc:sldChg chg="modAnim">
        <pc:chgData name="Kelly Stokes" userId="3e5c5154-569e-4d81-aa91-4f91841cdfa9" providerId="ADAL" clId="{5E984866-0354-4E2F-905A-8B7647D42E91}" dt="2023-05-10T13:19:33.676" v="375"/>
        <pc:sldMkLst>
          <pc:docMk/>
          <pc:sldMk cId="3141218742" sldId="803"/>
        </pc:sldMkLst>
      </pc:sldChg>
      <pc:sldChg chg="modAnim">
        <pc:chgData name="Kelly Stokes" userId="3e5c5154-569e-4d81-aa91-4f91841cdfa9" providerId="ADAL" clId="{5E984866-0354-4E2F-905A-8B7647D42E91}" dt="2023-05-10T13:19:38.546" v="377"/>
        <pc:sldMkLst>
          <pc:docMk/>
          <pc:sldMk cId="4227695243" sldId="804"/>
        </pc:sldMkLst>
      </pc:sldChg>
      <pc:sldChg chg="modAnim">
        <pc:chgData name="Kelly Stokes" userId="3e5c5154-569e-4d81-aa91-4f91841cdfa9" providerId="ADAL" clId="{5E984866-0354-4E2F-905A-8B7647D42E91}" dt="2023-05-10T13:26:12.685" v="526"/>
        <pc:sldMkLst>
          <pc:docMk/>
          <pc:sldMk cId="3154350825" sldId="805"/>
        </pc:sldMkLst>
      </pc:sldChg>
      <pc:sldChg chg="modAnim">
        <pc:chgData name="Kelly Stokes" userId="3e5c5154-569e-4d81-aa91-4f91841cdfa9" providerId="ADAL" clId="{5E984866-0354-4E2F-905A-8B7647D42E91}" dt="2023-05-10T13:26:17.768" v="528"/>
        <pc:sldMkLst>
          <pc:docMk/>
          <pc:sldMk cId="391679398" sldId="806"/>
        </pc:sldMkLst>
      </pc:sldChg>
      <pc:sldChg chg="modAnim">
        <pc:chgData name="Kelly Stokes" userId="3e5c5154-569e-4d81-aa91-4f91841cdfa9" providerId="ADAL" clId="{5E984866-0354-4E2F-905A-8B7647D42E91}" dt="2023-05-10T13:26:27.284" v="531"/>
        <pc:sldMkLst>
          <pc:docMk/>
          <pc:sldMk cId="2927098721" sldId="807"/>
        </pc:sldMkLst>
      </pc:sldChg>
      <pc:sldChg chg="modAnim">
        <pc:chgData name="Kelly Stokes" userId="3e5c5154-569e-4d81-aa91-4f91841cdfa9" providerId="ADAL" clId="{5E984866-0354-4E2F-905A-8B7647D42E91}" dt="2023-05-10T13:26:32.669" v="533"/>
        <pc:sldMkLst>
          <pc:docMk/>
          <pc:sldMk cId="2489830722" sldId="808"/>
        </pc:sldMkLst>
      </pc:sldChg>
      <pc:sldChg chg="modAnim">
        <pc:chgData name="Kelly Stokes" userId="3e5c5154-569e-4d81-aa91-4f91841cdfa9" providerId="ADAL" clId="{5E984866-0354-4E2F-905A-8B7647D42E91}" dt="2023-05-10T13:35:41.485" v="681"/>
        <pc:sldMkLst>
          <pc:docMk/>
          <pc:sldMk cId="1110617974" sldId="809"/>
        </pc:sldMkLst>
      </pc:sldChg>
      <pc:sldChg chg="modAnim">
        <pc:chgData name="Kelly Stokes" userId="3e5c5154-569e-4d81-aa91-4f91841cdfa9" providerId="ADAL" clId="{5E984866-0354-4E2F-905A-8B7647D42E91}" dt="2023-05-10T13:35:45.987" v="683"/>
        <pc:sldMkLst>
          <pc:docMk/>
          <pc:sldMk cId="3058193239" sldId="810"/>
        </pc:sldMkLst>
      </pc:sldChg>
      <pc:sldChg chg="modAnim">
        <pc:chgData name="Kelly Stokes" userId="3e5c5154-569e-4d81-aa91-4f91841cdfa9" providerId="ADAL" clId="{5E984866-0354-4E2F-905A-8B7647D42E91}" dt="2023-05-10T13:35:50.530" v="685"/>
        <pc:sldMkLst>
          <pc:docMk/>
          <pc:sldMk cId="1415032746" sldId="811"/>
        </pc:sldMkLst>
      </pc:sldChg>
      <pc:sldChg chg="modAnim">
        <pc:chgData name="Kelly Stokes" userId="3e5c5154-569e-4d81-aa91-4f91841cdfa9" providerId="ADAL" clId="{5E984866-0354-4E2F-905A-8B7647D42E91}" dt="2023-05-10T13:35:55.859" v="687"/>
        <pc:sldMkLst>
          <pc:docMk/>
          <pc:sldMk cId="1390100342" sldId="812"/>
        </pc:sldMkLst>
      </pc:sldChg>
      <pc:sldChg chg="del">
        <pc:chgData name="Kelly Stokes" userId="3e5c5154-569e-4d81-aa91-4f91841cdfa9" providerId="ADAL" clId="{5E984866-0354-4E2F-905A-8B7647D42E91}" dt="2023-05-10T13:02:15.141" v="95" actId="2696"/>
        <pc:sldMkLst>
          <pc:docMk/>
          <pc:sldMk cId="914419589" sldId="827"/>
        </pc:sldMkLst>
      </pc:sldChg>
      <pc:sldChg chg="addSp modSp modAnim">
        <pc:chgData name="Kelly Stokes" userId="3e5c5154-569e-4d81-aa91-4f91841cdfa9" providerId="ADAL" clId="{5E984866-0354-4E2F-905A-8B7647D42E91}" dt="2023-05-10T13:03:25.054" v="112"/>
        <pc:sldMkLst>
          <pc:docMk/>
          <pc:sldMk cId="1001505712" sldId="828"/>
        </pc:sldMkLst>
        <pc:picChg chg="add mod">
          <ac:chgData name="Kelly Stokes" userId="3e5c5154-569e-4d81-aa91-4f91841cdfa9" providerId="ADAL" clId="{5E984866-0354-4E2F-905A-8B7647D42E91}" dt="2023-05-10T13:02:35.855" v="98"/>
          <ac:picMkLst>
            <pc:docMk/>
            <pc:sldMk cId="1001505712" sldId="828"/>
            <ac:picMk id="4" creationId="{5A98B6E9-485A-6DD0-76BF-0C59884D3EA9}"/>
          </ac:picMkLst>
        </pc:picChg>
      </pc:sldChg>
      <pc:sldChg chg="del">
        <pc:chgData name="Kelly Stokes" userId="3e5c5154-569e-4d81-aa91-4f91841cdfa9" providerId="ADAL" clId="{5E984866-0354-4E2F-905A-8B7647D42E91}" dt="2023-05-10T13:17:03.970" v="365" actId="2696"/>
        <pc:sldMkLst>
          <pc:docMk/>
          <pc:sldMk cId="1281814889" sldId="862"/>
        </pc:sldMkLst>
      </pc:sldChg>
      <pc:sldChg chg="addSp delSp modSp add mod modAnim">
        <pc:chgData name="Kelly Stokes" userId="3e5c5154-569e-4d81-aa91-4f91841cdfa9" providerId="ADAL" clId="{5E984866-0354-4E2F-905A-8B7647D42E91}" dt="2023-05-10T13:23:39.744" v="500" actId="27636"/>
        <pc:sldMkLst>
          <pc:docMk/>
          <pc:sldMk cId="365645790" sldId="920"/>
        </pc:sldMkLst>
        <pc:spChg chg="mod">
          <ac:chgData name="Kelly Stokes" userId="3e5c5154-569e-4d81-aa91-4f91841cdfa9" providerId="ADAL" clId="{5E984866-0354-4E2F-905A-8B7647D42E91}" dt="2023-05-10T13:23:39.744" v="500" actId="27636"/>
          <ac:spMkLst>
            <pc:docMk/>
            <pc:sldMk cId="365645790" sldId="920"/>
            <ac:spMk id="2" creationId="{52DA34BA-82FC-47C5-BCE1-BB65E08B92A1}"/>
          </ac:spMkLst>
        </pc:spChg>
        <pc:spChg chg="mod">
          <ac:chgData name="Kelly Stokes" userId="3e5c5154-569e-4d81-aa91-4f91841cdfa9" providerId="ADAL" clId="{5E984866-0354-4E2F-905A-8B7647D42E91}" dt="2023-05-10T13:23:07.099" v="480" actId="20577"/>
          <ac:spMkLst>
            <pc:docMk/>
            <pc:sldMk cId="365645790" sldId="920"/>
            <ac:spMk id="4" creationId="{402A73F0-DC3D-FAB2-5575-7C6E037B6EF4}"/>
          </ac:spMkLst>
        </pc:spChg>
        <pc:spChg chg="mod">
          <ac:chgData name="Kelly Stokes" userId="3e5c5154-569e-4d81-aa91-4f91841cdfa9" providerId="ADAL" clId="{5E984866-0354-4E2F-905A-8B7647D42E91}" dt="2023-05-10T13:23:15.487" v="494" actId="1076"/>
          <ac:spMkLst>
            <pc:docMk/>
            <pc:sldMk cId="365645790" sldId="920"/>
            <ac:spMk id="6" creationId="{6173F632-2568-1338-C7C9-7347FE774E79}"/>
          </ac:spMkLst>
        </pc:spChg>
        <pc:picChg chg="add mod">
          <ac:chgData name="Kelly Stokes" userId="3e5c5154-569e-4d81-aa91-4f91841cdfa9" providerId="ADAL" clId="{5E984866-0354-4E2F-905A-8B7647D42E91}" dt="2023-05-10T13:23:21.859" v="496"/>
          <ac:picMkLst>
            <pc:docMk/>
            <pc:sldMk cId="365645790" sldId="920"/>
            <ac:picMk id="3" creationId="{F1B413E4-8B9F-DB35-0B2A-429A4F0158C4}"/>
          </ac:picMkLst>
        </pc:picChg>
        <pc:picChg chg="del">
          <ac:chgData name="Kelly Stokes" userId="3e5c5154-569e-4d81-aa91-4f91841cdfa9" providerId="ADAL" clId="{5E984866-0354-4E2F-905A-8B7647D42E91}" dt="2023-05-10T13:23:16.598" v="495" actId="478"/>
          <ac:picMkLst>
            <pc:docMk/>
            <pc:sldMk cId="365645790" sldId="920"/>
            <ac:picMk id="409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10/05/2023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a:t>
            </a:r>
            <a:r>
              <a:rPr lang="en-GB"/>
              <a:t>from Y3 </a:t>
            </a:r>
            <a:r>
              <a:rPr lang="en-GB" dirty="0"/>
              <a:t>with the </a:t>
            </a:r>
            <a:r>
              <a:rPr lang="en-GB"/>
              <a:t>prefix sure and ture </a:t>
            </a:r>
            <a:r>
              <a:rPr lang="en-GB" dirty="0"/>
              <a:t>and challenge words  – I say, we say, you say</a:t>
            </a:r>
          </a:p>
          <a:p>
            <a:r>
              <a:rPr lang="en-GB" dirty="0"/>
              <a:t>Ask children to write words only in their spelling book</a:t>
            </a:r>
          </a:p>
          <a:p>
            <a:endParaRPr lang="en-GB" dirty="0"/>
          </a:p>
          <a:p>
            <a:r>
              <a:rPr lang="en-GB" dirty="0"/>
              <a:t>Introduce the new spelling rule </a:t>
            </a:r>
            <a:r>
              <a:rPr lang="en-GB"/>
              <a:t>of </a:t>
            </a:r>
            <a:r>
              <a:rPr lang="en-GB" sz="1200" kern="1200">
                <a:solidFill>
                  <a:schemeClr val="tx1"/>
                </a:solidFill>
                <a:effectLst/>
                <a:latin typeface="+mn-lt"/>
                <a:ea typeface="+mn-ea"/>
                <a:cs typeface="+mn-cs"/>
              </a:rPr>
              <a:t>Words with a short /u/ sound spelt with ‘ou’</a:t>
            </a:r>
            <a:r>
              <a:rPr lang="en-GB"/>
              <a:t> </a:t>
            </a:r>
            <a:endParaRPr lang="en-GB" dirty="0"/>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a:p>
            <a:r>
              <a:rPr lang="en-GB" dirty="0"/>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829309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Revisit and review the words from Y3 with the prefix sure and ture and challenge words  – I say, we say, you say</a:t>
            </a:r>
          </a:p>
          <a:p>
            <a:r>
              <a:rPr lang="en-GB"/>
              <a:t>Ask children to write words only in their spelling book</a:t>
            </a:r>
          </a:p>
          <a:p>
            <a:endParaRPr lang="en-GB"/>
          </a:p>
          <a:p>
            <a:r>
              <a:rPr lang="en-GB"/>
              <a:t>Introduce the new spelling rule of </a:t>
            </a:r>
            <a:r>
              <a:rPr lang="en-GB" sz="1200" kern="1200">
                <a:solidFill>
                  <a:schemeClr val="tx1"/>
                </a:solidFill>
                <a:effectLst/>
                <a:latin typeface="+mn-lt"/>
                <a:ea typeface="+mn-ea"/>
                <a:cs typeface="+mn-cs"/>
              </a:rPr>
              <a:t>Words with a short /u/ sound spelt with ‘ou’</a:t>
            </a:r>
            <a:r>
              <a:rPr lang="en-GB"/>
              <a:t> </a:t>
            </a:r>
          </a:p>
          <a:p>
            <a:endParaRPr lang="en-GB"/>
          </a:p>
          <a:p>
            <a:r>
              <a:rPr lang="en-GB"/>
              <a:t>Children to write the new spelling rule words and challenge words into books when the sentences are shown with the spelling word missing.</a:t>
            </a:r>
          </a:p>
          <a:p>
            <a:endParaRPr lang="en-GB"/>
          </a:p>
          <a:p>
            <a:r>
              <a:rPr lang="en-GB"/>
              <a:t>Read the extract with the class as choral reading.  Practise model of prosody etc.</a:t>
            </a:r>
          </a:p>
          <a:p>
            <a:endParaRPr lang="en-GB"/>
          </a:p>
          <a:p>
            <a:r>
              <a:rPr lang="en-GB"/>
              <a:t>Ask children to find the spelling words from the session in the text.</a:t>
            </a:r>
          </a:p>
          <a:p>
            <a:endParaRPr lang="en-GB"/>
          </a:p>
          <a:p>
            <a:r>
              <a:rPr lang="en-GB"/>
              <a:t>Then read allowed the chosen sentence for children to write fully in their books.</a:t>
            </a:r>
          </a:p>
          <a:p>
            <a:endParaRPr lang="en-GB"/>
          </a:p>
          <a:p>
            <a:r>
              <a:rPr lang="en-GB"/>
              <a:t>Show the extract and ask children to then edit their work to check they were correct in their dictation.</a:t>
            </a:r>
          </a:p>
          <a:p>
            <a:endParaRPr lang="en-GB"/>
          </a:p>
          <a:p>
            <a:r>
              <a:rPr lang="en-GB"/>
              <a:t> </a:t>
            </a:r>
          </a:p>
          <a:p>
            <a:endParaRPr lang="en-GB"/>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119</a:t>
            </a:fld>
            <a:endParaRPr lang="en-GB"/>
          </a:p>
        </p:txBody>
      </p:sp>
    </p:spTree>
    <p:extLst>
      <p:ext uri="{BB962C8B-B14F-4D97-AF65-F5344CB8AC3E}">
        <p14:creationId xmlns:p14="http://schemas.microsoft.com/office/powerpoint/2010/main" val="3022160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122</a:t>
            </a:fld>
            <a:endParaRPr lang="en-GB"/>
          </a:p>
        </p:txBody>
      </p:sp>
    </p:spTree>
    <p:extLst>
      <p:ext uri="{BB962C8B-B14F-4D97-AF65-F5344CB8AC3E}">
        <p14:creationId xmlns:p14="http://schemas.microsoft.com/office/powerpoint/2010/main" val="3908835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They needed tough materials that lasted longer.</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156</a:t>
            </a:fld>
            <a:endParaRPr lang="en-GB"/>
          </a:p>
        </p:txBody>
      </p:sp>
    </p:spTree>
    <p:extLst>
      <p:ext uri="{BB962C8B-B14F-4D97-AF65-F5344CB8AC3E}">
        <p14:creationId xmlns:p14="http://schemas.microsoft.com/office/powerpoint/2010/main" val="110104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158</a:t>
            </a:fld>
            <a:endParaRPr lang="en-GB"/>
          </a:p>
        </p:txBody>
      </p:sp>
    </p:spTree>
    <p:extLst>
      <p:ext uri="{BB962C8B-B14F-4D97-AF65-F5344CB8AC3E}">
        <p14:creationId xmlns:p14="http://schemas.microsoft.com/office/powerpoint/2010/main" val="2024332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a:t>
            </a:r>
            <a:r>
              <a:rPr lang="en-GB"/>
              <a:t>the quiz:</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Library famous height history treasure creature wonder brother enough rough</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200</a:t>
            </a:fld>
            <a:endParaRPr lang="en-GB"/>
          </a:p>
        </p:txBody>
      </p:sp>
    </p:spTree>
    <p:extLst>
      <p:ext uri="{BB962C8B-B14F-4D97-AF65-F5344CB8AC3E}">
        <p14:creationId xmlns:p14="http://schemas.microsoft.com/office/powerpoint/2010/main" val="276698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unhappy undress unable actual learn mishap mistreat misprint mislead mistrust </a:t>
            </a:r>
          </a:p>
        </p:txBody>
      </p:sp>
      <p:sp>
        <p:nvSpPr>
          <p:cNvPr id="4" name="Slide Number Placeholder 3"/>
          <p:cNvSpPr>
            <a:spLocks noGrp="1"/>
          </p:cNvSpPr>
          <p:nvPr>
            <p:ph type="sldNum" sz="quarter" idx="5"/>
          </p:nvPr>
        </p:nvSpPr>
        <p:spPr/>
        <p:txBody>
          <a:bodyPr/>
          <a:lstStyle/>
          <a:p>
            <a:fld id="{A370640F-E73A-4148-92BA-D1C70A966614}" type="slidenum">
              <a:rPr lang="en-GB" smtClean="0"/>
              <a:t>201</a:t>
            </a:fld>
            <a:endParaRPr lang="en-GB"/>
          </a:p>
        </p:txBody>
      </p:sp>
    </p:spTree>
    <p:extLst>
      <p:ext uri="{BB962C8B-B14F-4D97-AF65-F5344CB8AC3E}">
        <p14:creationId xmlns:p14="http://schemas.microsoft.com/office/powerpoint/2010/main" val="3442932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3288109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203</a:t>
            </a:fld>
            <a:endParaRPr lang="en-GB"/>
          </a:p>
        </p:txBody>
      </p:sp>
    </p:spTree>
    <p:extLst>
      <p:ext uri="{BB962C8B-B14F-4D97-AF65-F5344CB8AC3E}">
        <p14:creationId xmlns:p14="http://schemas.microsoft.com/office/powerpoint/2010/main" val="1740402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3496791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205</a:t>
            </a:fld>
            <a:endParaRPr lang="en-GB"/>
          </a:p>
        </p:txBody>
      </p:sp>
    </p:spTree>
    <p:extLst>
      <p:ext uri="{BB962C8B-B14F-4D97-AF65-F5344CB8AC3E}">
        <p14:creationId xmlns:p14="http://schemas.microsoft.com/office/powerpoint/2010/main" val="301382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696658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206</a:t>
            </a:fld>
            <a:endParaRPr lang="en-GB"/>
          </a:p>
        </p:txBody>
      </p:sp>
    </p:spTree>
    <p:extLst>
      <p:ext uri="{BB962C8B-B14F-4D97-AF65-F5344CB8AC3E}">
        <p14:creationId xmlns:p14="http://schemas.microsoft.com/office/powerpoint/2010/main" val="688038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207</a:t>
            </a:fld>
            <a:endParaRPr lang="en-GB"/>
          </a:p>
        </p:txBody>
      </p:sp>
    </p:spTree>
    <p:extLst>
      <p:ext uri="{BB962C8B-B14F-4D97-AF65-F5344CB8AC3E}">
        <p14:creationId xmlns:p14="http://schemas.microsoft.com/office/powerpoint/2010/main" val="2074794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208</a:t>
            </a:fld>
            <a:endParaRPr lang="en-GB"/>
          </a:p>
        </p:txBody>
      </p:sp>
    </p:spTree>
    <p:extLst>
      <p:ext uri="{BB962C8B-B14F-4D97-AF65-F5344CB8AC3E}">
        <p14:creationId xmlns:p14="http://schemas.microsoft.com/office/powerpoint/2010/main" val="390325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209</a:t>
            </a:fld>
            <a:endParaRPr lang="en-GB"/>
          </a:p>
        </p:txBody>
      </p:sp>
    </p:spTree>
    <p:extLst>
      <p:ext uri="{BB962C8B-B14F-4D97-AF65-F5344CB8AC3E}">
        <p14:creationId xmlns:p14="http://schemas.microsoft.com/office/powerpoint/2010/main" val="1837139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210</a:t>
            </a:fld>
            <a:endParaRPr lang="en-GB"/>
          </a:p>
        </p:txBody>
      </p:sp>
    </p:spTree>
    <p:extLst>
      <p:ext uri="{BB962C8B-B14F-4D97-AF65-F5344CB8AC3E}">
        <p14:creationId xmlns:p14="http://schemas.microsoft.com/office/powerpoint/2010/main" val="2289358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211</a:t>
            </a:fld>
            <a:endParaRPr lang="en-GB"/>
          </a:p>
        </p:txBody>
      </p:sp>
    </p:spTree>
    <p:extLst>
      <p:ext uri="{BB962C8B-B14F-4D97-AF65-F5344CB8AC3E}">
        <p14:creationId xmlns:p14="http://schemas.microsoft.com/office/powerpoint/2010/main" val="941936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212</a:t>
            </a:fld>
            <a:endParaRPr lang="en-GB"/>
          </a:p>
        </p:txBody>
      </p:sp>
    </p:spTree>
    <p:extLst>
      <p:ext uri="{BB962C8B-B14F-4D97-AF65-F5344CB8AC3E}">
        <p14:creationId xmlns:p14="http://schemas.microsoft.com/office/powerpoint/2010/main" val="2152314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213</a:t>
            </a:fld>
            <a:endParaRPr lang="en-GB"/>
          </a:p>
        </p:txBody>
      </p:sp>
    </p:spTree>
    <p:extLst>
      <p:ext uri="{BB962C8B-B14F-4D97-AF65-F5344CB8AC3E}">
        <p14:creationId xmlns:p14="http://schemas.microsoft.com/office/powerpoint/2010/main" val="144583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214</a:t>
            </a:fld>
            <a:endParaRPr lang="en-GB"/>
          </a:p>
        </p:txBody>
      </p:sp>
    </p:spTree>
    <p:extLst>
      <p:ext uri="{BB962C8B-B14F-4D97-AF65-F5344CB8AC3E}">
        <p14:creationId xmlns:p14="http://schemas.microsoft.com/office/powerpoint/2010/main" val="2247774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215</a:t>
            </a:fld>
            <a:endParaRPr lang="en-GB"/>
          </a:p>
        </p:txBody>
      </p:sp>
    </p:spTree>
    <p:extLst>
      <p:ext uri="{BB962C8B-B14F-4D97-AF65-F5344CB8AC3E}">
        <p14:creationId xmlns:p14="http://schemas.microsoft.com/office/powerpoint/2010/main" val="2192924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the Stone Age period of history, houses weren’t expected to last forever.</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a:p>
        </p:txBody>
      </p:sp>
    </p:spTree>
    <p:extLst>
      <p:ext uri="{BB962C8B-B14F-4D97-AF65-F5344CB8AC3E}">
        <p14:creationId xmlns:p14="http://schemas.microsoft.com/office/powerpoint/2010/main" val="1634628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216</a:t>
            </a:fld>
            <a:endParaRPr lang="en-GB"/>
          </a:p>
        </p:txBody>
      </p:sp>
    </p:spTree>
    <p:extLst>
      <p:ext uri="{BB962C8B-B14F-4D97-AF65-F5344CB8AC3E}">
        <p14:creationId xmlns:p14="http://schemas.microsoft.com/office/powerpoint/2010/main" val="1397244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217</a:t>
            </a:fld>
            <a:endParaRPr lang="en-GB"/>
          </a:p>
        </p:txBody>
      </p:sp>
    </p:spTree>
    <p:extLst>
      <p:ext uri="{BB962C8B-B14F-4D97-AF65-F5344CB8AC3E}">
        <p14:creationId xmlns:p14="http://schemas.microsoft.com/office/powerpoint/2010/main" val="1408436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41</a:t>
            </a:fld>
            <a:endParaRPr lang="en-GB"/>
          </a:p>
        </p:txBody>
      </p:sp>
    </p:spTree>
    <p:extLst>
      <p:ext uri="{BB962C8B-B14F-4D97-AF65-F5344CB8AC3E}">
        <p14:creationId xmlns:p14="http://schemas.microsoft.com/office/powerpoint/2010/main" val="349534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44</a:t>
            </a:fld>
            <a:endParaRPr lang="en-GB"/>
          </a:p>
        </p:txBody>
      </p:sp>
    </p:spTree>
    <p:extLst>
      <p:ext uri="{BB962C8B-B14F-4D97-AF65-F5344CB8AC3E}">
        <p14:creationId xmlns:p14="http://schemas.microsoft.com/office/powerpoint/2010/main" val="21295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Once they had moved they would build another house.</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a:p>
        </p:txBody>
      </p:sp>
    </p:spTree>
    <p:extLst>
      <p:ext uri="{BB962C8B-B14F-4D97-AF65-F5344CB8AC3E}">
        <p14:creationId xmlns:p14="http://schemas.microsoft.com/office/powerpoint/2010/main" val="135642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Revisit and review the words from Y3 with the prefix sure and ture and challenge words  – I say, we say, you say</a:t>
            </a:r>
          </a:p>
          <a:p>
            <a:r>
              <a:rPr lang="en-GB"/>
              <a:t>Ask children to write words only in their spelling book</a:t>
            </a:r>
          </a:p>
          <a:p>
            <a:endParaRPr lang="en-GB"/>
          </a:p>
          <a:p>
            <a:r>
              <a:rPr lang="en-GB"/>
              <a:t>Introduce the new spelling rule of </a:t>
            </a:r>
            <a:r>
              <a:rPr lang="en-GB" sz="1200" kern="1200">
                <a:solidFill>
                  <a:schemeClr val="tx1"/>
                </a:solidFill>
                <a:effectLst/>
                <a:latin typeface="+mn-lt"/>
                <a:ea typeface="+mn-ea"/>
                <a:cs typeface="+mn-cs"/>
              </a:rPr>
              <a:t>Words with a short /u/ sound spelt with ‘ou’</a:t>
            </a:r>
            <a:r>
              <a:rPr lang="en-GB"/>
              <a:t> </a:t>
            </a:r>
          </a:p>
          <a:p>
            <a:endParaRPr lang="en-GB"/>
          </a:p>
          <a:p>
            <a:r>
              <a:rPr lang="en-GB"/>
              <a:t>Children to write the new spelling rule words and challenge words into books when the sentences are shown with the spelling word missing.</a:t>
            </a:r>
          </a:p>
          <a:p>
            <a:endParaRPr lang="en-GB"/>
          </a:p>
          <a:p>
            <a:r>
              <a:rPr lang="en-GB"/>
              <a:t>Read the extract with the class as choral reading.  Practise model of prosody etc.</a:t>
            </a:r>
          </a:p>
          <a:p>
            <a:endParaRPr lang="en-GB"/>
          </a:p>
          <a:p>
            <a:r>
              <a:rPr lang="en-GB"/>
              <a:t>Ask children to find the spelling words from the session in the text.</a:t>
            </a:r>
          </a:p>
          <a:p>
            <a:endParaRPr lang="en-GB"/>
          </a:p>
          <a:p>
            <a:r>
              <a:rPr lang="en-GB"/>
              <a:t>Then read allowed the chosen sentence for children to write fully in their books.</a:t>
            </a:r>
          </a:p>
          <a:p>
            <a:endParaRPr lang="en-GB"/>
          </a:p>
          <a:p>
            <a:r>
              <a:rPr lang="en-GB"/>
              <a:t>Show the extract and ask children to then edit their work to check they were correct in their dictation.</a:t>
            </a:r>
          </a:p>
          <a:p>
            <a:endParaRPr lang="en-GB"/>
          </a:p>
          <a:p>
            <a:r>
              <a:rPr lang="en-GB"/>
              <a:t> </a:t>
            </a:r>
          </a:p>
          <a:p>
            <a:endParaRPr lang="en-GB"/>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30096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a:p>
        </p:txBody>
      </p:sp>
    </p:spTree>
    <p:extLst>
      <p:ext uri="{BB962C8B-B14F-4D97-AF65-F5344CB8AC3E}">
        <p14:creationId xmlns:p14="http://schemas.microsoft.com/office/powerpoint/2010/main" val="2584649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Lightweight plant materials found in nature were perfect.</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117</a:t>
            </a:fld>
            <a:endParaRPr lang="en-GB"/>
          </a:p>
        </p:txBody>
      </p:sp>
    </p:spTree>
    <p:extLst>
      <p:ext uri="{BB962C8B-B14F-4D97-AF65-F5344CB8AC3E}">
        <p14:creationId xmlns:p14="http://schemas.microsoft.com/office/powerpoint/2010/main" val="390208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Y4</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fontScale="77500" lnSpcReduction="20000"/>
          </a:bodyPr>
          <a:lstStyle/>
          <a:p>
            <a:r>
              <a:rPr lang="en-GB" dirty="0">
                <a:latin typeface="Twinkl Cursive Looped" panose="02000000000000000000" pitchFamily="2" charset="0"/>
              </a:rPr>
              <a:t>Mastering spellings: building of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1</a:t>
            </a:r>
          </a:p>
          <a:p>
            <a:r>
              <a:rPr lang="en-GB" dirty="0">
                <a:latin typeface="Twinkl Cursive Looped" panose="02000000000000000000" pitchFamily="2" charset="0"/>
              </a:rPr>
              <a:t>Week 1</a:t>
            </a:r>
          </a:p>
          <a:p>
            <a:r>
              <a:rPr lang="en-GB" dirty="0">
                <a:latin typeface="Twinkl Cursive Looped" panose="02000000000000000000" pitchFamily="2" charset="0"/>
              </a:rPr>
              <a:t>(</a:t>
            </a:r>
            <a:r>
              <a:rPr lang="en-GB" dirty="0">
                <a:solidFill>
                  <a:srgbClr val="FF0000"/>
                </a:solidFill>
                <a:latin typeface="Twinkl Cursive Looped" panose="02000000000000000000" pitchFamily="2" charset="0"/>
              </a:rPr>
              <a:t>Duplicate of Year 3 summer 2 week 1</a:t>
            </a:r>
            <a:r>
              <a:rPr lang="en-GB" dirty="0">
                <a:latin typeface="Twinkl Cursive Looped" panose="02000000000000000000" pitchFamily="2" charset="0"/>
              </a:rPr>
              <a:t>)</a:t>
            </a:r>
          </a:p>
          <a:p>
            <a:endParaRPr lang="en-GB" dirty="0">
              <a:latin typeface="Twinkl Cursive Looped" panose="02000000000000000000" pitchFamily="2" charset="0"/>
            </a:endParaRPr>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 </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ture</a:t>
            </a:r>
            <a:endParaRPr lang="en-GB" dirty="0">
              <a:latin typeface="Twinkl Cursive Looped" panose="02000000000000000000" pitchFamily="2" charset="0"/>
            </a:endParaRPr>
          </a:p>
        </p:txBody>
      </p:sp>
    </p:spTree>
    <p:extLst>
      <p:ext uri="{BB962C8B-B14F-4D97-AF65-F5344CB8AC3E}">
        <p14:creationId xmlns:p14="http://schemas.microsoft.com/office/powerpoint/2010/main" val="7481729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82486"/>
            <a:ext cx="10515600" cy="1765739"/>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as much as required </a:t>
            </a:r>
          </a:p>
        </p:txBody>
      </p:sp>
      <p:pic>
        <p:nvPicPr>
          <p:cNvPr id="14338" name="Picture 2" descr="Image result for enough clip art">
            <a:extLst>
              <a:ext uri="{FF2B5EF4-FFF2-40B4-BE49-F238E27FC236}">
                <a16:creationId xmlns:a16="http://schemas.microsoft.com/office/drawing/2014/main" id="{E6B6DEC8-221A-B82D-F088-7C3759741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70" y="551465"/>
            <a:ext cx="1924050" cy="1924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6D28D6-4369-7B2B-2F4E-8E91A29D93D8}"/>
              </a:ext>
            </a:extLst>
          </p:cNvPr>
          <p:cNvSpPr txBox="1"/>
          <p:nvPr/>
        </p:nvSpPr>
        <p:spPr>
          <a:xfrm>
            <a:off x="4347411" y="497827"/>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enough</a:t>
            </a:r>
            <a:endParaRPr lang="en-GB" dirty="0"/>
          </a:p>
        </p:txBody>
      </p:sp>
      <p:sp>
        <p:nvSpPr>
          <p:cNvPr id="6" name="TextBox 5">
            <a:extLst>
              <a:ext uri="{FF2B5EF4-FFF2-40B4-BE49-F238E27FC236}">
                <a16:creationId xmlns:a16="http://schemas.microsoft.com/office/drawing/2014/main" id="{0069B971-F655-C839-1640-D152B2DF4B72}"/>
              </a:ext>
            </a:extLst>
          </p:cNvPr>
          <p:cNvSpPr txBox="1"/>
          <p:nvPr/>
        </p:nvSpPr>
        <p:spPr>
          <a:xfrm>
            <a:off x="3769895" y="1601083"/>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(preposition) </a:t>
            </a:r>
            <a:endParaRPr lang="en-GB" dirty="0"/>
          </a:p>
        </p:txBody>
      </p:sp>
    </p:spTree>
    <p:extLst>
      <p:ext uri="{BB962C8B-B14F-4D97-AF65-F5344CB8AC3E}">
        <p14:creationId xmlns:p14="http://schemas.microsoft.com/office/powerpoint/2010/main" val="413913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1789" y="4521910"/>
            <a:ext cx="10515600" cy="170267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come into contact with something</a:t>
            </a:r>
            <a:endParaRPr lang="en-GB" i="1" dirty="0">
              <a:latin typeface="Twinkl Cursive Looped" panose="02000000000000000000" pitchFamily="2" charset="0"/>
            </a:endParaRPr>
          </a:p>
        </p:txBody>
      </p:sp>
      <p:pic>
        <p:nvPicPr>
          <p:cNvPr id="11268" name="Picture 4" descr="Touch Clipart Free | Free clip art, Clip art, Free clipart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236" y="633414"/>
            <a:ext cx="2217075" cy="2740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1E233B-8B92-A91F-AE5A-A129BE665AB1}"/>
              </a:ext>
            </a:extLst>
          </p:cNvPr>
          <p:cNvSpPr txBox="1"/>
          <p:nvPr/>
        </p:nvSpPr>
        <p:spPr>
          <a:xfrm>
            <a:off x="5101389" y="387468"/>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touch</a:t>
            </a:r>
            <a:endParaRPr lang="en-GB" dirty="0"/>
          </a:p>
        </p:txBody>
      </p:sp>
      <p:sp>
        <p:nvSpPr>
          <p:cNvPr id="6" name="TextBox 5">
            <a:extLst>
              <a:ext uri="{FF2B5EF4-FFF2-40B4-BE49-F238E27FC236}">
                <a16:creationId xmlns:a16="http://schemas.microsoft.com/office/drawing/2014/main" id="{14AF3572-D025-9000-F8B2-01AAE42E524E}"/>
              </a:ext>
            </a:extLst>
          </p:cNvPr>
          <p:cNvSpPr txBox="1"/>
          <p:nvPr/>
        </p:nvSpPr>
        <p:spPr>
          <a:xfrm>
            <a:off x="5101389" y="149578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(verb) </a:t>
            </a:r>
            <a:endParaRPr lang="en-GB" dirty="0"/>
          </a:p>
        </p:txBody>
      </p:sp>
    </p:spTree>
    <p:extLst>
      <p:ext uri="{BB962C8B-B14F-4D97-AF65-F5344CB8AC3E}">
        <p14:creationId xmlns:p14="http://schemas.microsoft.com/office/powerpoint/2010/main" val="162388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4124202"/>
            <a:ext cx="10515600" cy="1765739"/>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twice as much</a:t>
            </a:r>
          </a:p>
        </p:txBody>
      </p:sp>
      <p:pic>
        <p:nvPicPr>
          <p:cNvPr id="17412" name="Picture 4" descr="Free clip art &quot;Football, futbuolo kamuoliai&quot; by Keistut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50" y="557212"/>
            <a:ext cx="2729515" cy="23166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05143F-21E5-8A4F-97C3-A54E20558877}"/>
              </a:ext>
            </a:extLst>
          </p:cNvPr>
          <p:cNvSpPr txBox="1"/>
          <p:nvPr/>
        </p:nvSpPr>
        <p:spPr>
          <a:xfrm>
            <a:off x="4732421" y="497827"/>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double</a:t>
            </a:r>
            <a:endParaRPr lang="en-GB" dirty="0"/>
          </a:p>
        </p:txBody>
      </p:sp>
      <p:pic>
        <p:nvPicPr>
          <p:cNvPr id="6" name="Picture 5">
            <a:extLst>
              <a:ext uri="{FF2B5EF4-FFF2-40B4-BE49-F238E27FC236}">
                <a16:creationId xmlns:a16="http://schemas.microsoft.com/office/drawing/2014/main" id="{033E54D9-B6C7-E48A-1FAD-8BEB64507018}"/>
              </a:ext>
            </a:extLst>
          </p:cNvPr>
          <p:cNvPicPr>
            <a:picLocks noChangeAspect="1"/>
          </p:cNvPicPr>
          <p:nvPr/>
        </p:nvPicPr>
        <p:blipFill>
          <a:blip r:embed="rId3"/>
          <a:stretch>
            <a:fillRect/>
          </a:stretch>
        </p:blipFill>
        <p:spPr>
          <a:xfrm>
            <a:off x="3791259" y="1825613"/>
            <a:ext cx="4596782" cy="1603387"/>
          </a:xfrm>
          <a:prstGeom prst="rect">
            <a:avLst/>
          </a:prstGeom>
        </p:spPr>
      </p:pic>
    </p:spTree>
    <p:extLst>
      <p:ext uri="{BB962C8B-B14F-4D97-AF65-F5344CB8AC3E}">
        <p14:creationId xmlns:p14="http://schemas.microsoft.com/office/powerpoint/2010/main" val="362301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578771"/>
            <a:ext cx="10515600" cy="1765739"/>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difficulty or problems</a:t>
            </a:r>
          </a:p>
        </p:txBody>
      </p:sp>
      <p:pic>
        <p:nvPicPr>
          <p:cNvPr id="16386" name="Picture 2" descr="Image result for troubleh clip art">
            <a:extLst>
              <a:ext uri="{FF2B5EF4-FFF2-40B4-BE49-F238E27FC236}">
                <a16:creationId xmlns:a16="http://schemas.microsoft.com/office/drawing/2014/main" id="{DA59A613-7BBB-C1CC-9670-15EE5AE8E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90" y="322096"/>
            <a:ext cx="1990725" cy="1914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EF08FB-6FA2-CF3A-978D-1DE5BAC6B5B7}"/>
              </a:ext>
            </a:extLst>
          </p:cNvPr>
          <p:cNvSpPr txBox="1"/>
          <p:nvPr/>
        </p:nvSpPr>
        <p:spPr>
          <a:xfrm>
            <a:off x="4150896" y="322096"/>
            <a:ext cx="618423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trouble</a:t>
            </a:r>
            <a:endParaRPr lang="en-GB" dirty="0"/>
          </a:p>
        </p:txBody>
      </p:sp>
      <p:sp>
        <p:nvSpPr>
          <p:cNvPr id="6" name="TextBox 5">
            <a:extLst>
              <a:ext uri="{FF2B5EF4-FFF2-40B4-BE49-F238E27FC236}">
                <a16:creationId xmlns:a16="http://schemas.microsoft.com/office/drawing/2014/main" id="{20ACDA18-C1F5-7248-E795-F68D03B613F9}"/>
              </a:ext>
            </a:extLst>
          </p:cNvPr>
          <p:cNvSpPr txBox="1"/>
          <p:nvPr/>
        </p:nvSpPr>
        <p:spPr>
          <a:xfrm>
            <a:off x="4150896" y="1337759"/>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162329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r>
              <a:rPr lang="en-GB" dirty="0">
                <a:latin typeface="Twinkl Cursive Looped" panose="02000000000000000000" pitchFamily="2" charset="0"/>
              </a:rPr>
              <a:t>I’ve had enough to eat.</a:t>
            </a:r>
          </a:p>
        </p:txBody>
      </p:sp>
      <p:sp>
        <p:nvSpPr>
          <p:cNvPr id="3" name="Title 1">
            <a:extLst>
              <a:ext uri="{FF2B5EF4-FFF2-40B4-BE49-F238E27FC236}">
                <a16:creationId xmlns:a16="http://schemas.microsoft.com/office/drawing/2014/main" id="{446F9337-E4E8-0EE8-9F94-439434945366}"/>
              </a:ext>
            </a:extLst>
          </p:cNvPr>
          <p:cNvSpPr txBox="1">
            <a:spLocks/>
          </p:cNvSpPr>
          <p:nvPr/>
        </p:nvSpPr>
        <p:spPr>
          <a:xfrm>
            <a:off x="3841401" y="3689684"/>
            <a:ext cx="2463146" cy="872792"/>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330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The paint is wet so please don’t touch it.</a:t>
            </a:r>
          </a:p>
        </p:txBody>
      </p:sp>
      <p:sp>
        <p:nvSpPr>
          <p:cNvPr id="3" name="Title 1">
            <a:extLst>
              <a:ext uri="{FF2B5EF4-FFF2-40B4-BE49-F238E27FC236}">
                <a16:creationId xmlns:a16="http://schemas.microsoft.com/office/drawing/2014/main" id="{AC9132BC-A7A4-DC09-AF4D-60DDBB05D411}"/>
              </a:ext>
            </a:extLst>
          </p:cNvPr>
          <p:cNvSpPr txBox="1">
            <a:spLocks/>
          </p:cNvSpPr>
          <p:nvPr/>
        </p:nvSpPr>
        <p:spPr>
          <a:xfrm>
            <a:off x="487500" y="3694629"/>
            <a:ext cx="2254599" cy="755551"/>
          </a:xfrm>
          <a:prstGeom prst="rect">
            <a:avLst/>
          </a:prstGeom>
          <a:solidFill>
            <a:schemeClr val="bg1">
              <a:lumMod val="95000"/>
            </a:schemeClr>
          </a:solidFill>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95557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You need to double the ingredients for the recipe.</a:t>
            </a:r>
          </a:p>
        </p:txBody>
      </p:sp>
      <p:sp>
        <p:nvSpPr>
          <p:cNvPr id="3" name="Title 1">
            <a:extLst>
              <a:ext uri="{FF2B5EF4-FFF2-40B4-BE49-F238E27FC236}">
                <a16:creationId xmlns:a16="http://schemas.microsoft.com/office/drawing/2014/main" id="{67A99BF9-A588-175F-D3D7-5585FE6C3B88}"/>
              </a:ext>
            </a:extLst>
          </p:cNvPr>
          <p:cNvSpPr txBox="1">
            <a:spLocks/>
          </p:cNvSpPr>
          <p:nvPr/>
        </p:nvSpPr>
        <p:spPr>
          <a:xfrm>
            <a:off x="4610322" y="30512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1127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I was in trouble with my teacher.</a:t>
            </a:r>
          </a:p>
        </p:txBody>
      </p:sp>
      <p:sp>
        <p:nvSpPr>
          <p:cNvPr id="3" name="Title 1">
            <a:extLst>
              <a:ext uri="{FF2B5EF4-FFF2-40B4-BE49-F238E27FC236}">
                <a16:creationId xmlns:a16="http://schemas.microsoft.com/office/drawing/2014/main" id="{0A7C0905-BD7D-2B80-C8CB-9E0B84E07783}"/>
              </a:ext>
            </a:extLst>
          </p:cNvPr>
          <p:cNvSpPr txBox="1">
            <a:spLocks/>
          </p:cNvSpPr>
          <p:nvPr/>
        </p:nvSpPr>
        <p:spPr>
          <a:xfrm>
            <a:off x="3615711" y="3678588"/>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409302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525090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23850"/>
            <a:ext cx="10515600" cy="1481650"/>
          </a:xfrm>
        </p:spPr>
        <p:txBody>
          <a:bodyPr>
            <a:normAutofit/>
          </a:bodyPr>
          <a:lstStyle/>
          <a:p>
            <a:pPr algn="ctr"/>
            <a:r>
              <a:rPr lang="en-GB" dirty="0">
                <a:latin typeface="Twinkl Cursive Looped" panose="02000000000000000000" pitchFamily="2" charset="0"/>
              </a:rPr>
              <a:t>height</a:t>
            </a:r>
            <a:endParaRPr lang="en-GB" i="1" dirty="0">
              <a:latin typeface="Twinkl Cursive Looped" panose="02000000000000000000" pitchFamily="2" charset="0"/>
            </a:endParaRPr>
          </a:p>
        </p:txBody>
      </p:sp>
      <p:pic>
        <p:nvPicPr>
          <p:cNvPr id="3" name="Picture 2" descr="Height Stock Illustrations – 28,961 Height Stock Illustrations, Vectors &amp;  Clipart - Dreamstime">
            <a:extLst>
              <a:ext uri="{FF2B5EF4-FFF2-40B4-BE49-F238E27FC236}">
                <a16:creationId xmlns:a16="http://schemas.microsoft.com/office/drawing/2014/main" id="{B2D475C0-8C83-D9C1-49D6-87BD8138B5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575" y="323850"/>
            <a:ext cx="2319105" cy="3276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FDBFBF-46C5-75D6-3506-9A41CAC6F703}"/>
              </a:ext>
            </a:extLst>
          </p:cNvPr>
          <p:cNvSpPr txBox="1"/>
          <p:nvPr/>
        </p:nvSpPr>
        <p:spPr>
          <a:xfrm>
            <a:off x="5032716" y="2195143"/>
            <a:ext cx="6098344"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
        <p:nvSpPr>
          <p:cNvPr id="11" name="TextBox 10">
            <a:extLst>
              <a:ext uri="{FF2B5EF4-FFF2-40B4-BE49-F238E27FC236}">
                <a16:creationId xmlns:a16="http://schemas.microsoft.com/office/drawing/2014/main" id="{0E18A80C-422C-03BE-07BD-AE248EC07D1E}"/>
              </a:ext>
            </a:extLst>
          </p:cNvPr>
          <p:cNvSpPr txBox="1"/>
          <p:nvPr/>
        </p:nvSpPr>
        <p:spPr>
          <a:xfrm>
            <a:off x="138332" y="3887101"/>
            <a:ext cx="11915335"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measurement of someone or something from head to foot or from base to top</a:t>
            </a:r>
            <a:endParaRPr lang="en-GB" dirty="0"/>
          </a:p>
        </p:txBody>
      </p:sp>
    </p:spTree>
    <p:extLst>
      <p:ext uri="{BB962C8B-B14F-4D97-AF65-F5344CB8AC3E}">
        <p14:creationId xmlns:p14="http://schemas.microsoft.com/office/powerpoint/2010/main" val="102135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ture</a:t>
            </a:r>
            <a:endParaRPr lang="en-GB" dirty="0">
              <a:latin typeface="Twinkl Cursive Looped" panose="02000000000000000000" pitchFamily="2" charset="0"/>
            </a:endParaRPr>
          </a:p>
        </p:txBody>
      </p:sp>
    </p:spTree>
    <p:extLst>
      <p:ext uri="{BB962C8B-B14F-4D97-AF65-F5344CB8AC3E}">
        <p14:creationId xmlns:p14="http://schemas.microsoft.com/office/powerpoint/2010/main" val="23495304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ride had a height requirement</a:t>
            </a:r>
          </a:p>
        </p:txBody>
      </p:sp>
      <p:sp>
        <p:nvSpPr>
          <p:cNvPr id="3" name="Title 1">
            <a:extLst>
              <a:ext uri="{FF2B5EF4-FFF2-40B4-BE49-F238E27FC236}">
                <a16:creationId xmlns:a16="http://schemas.microsoft.com/office/drawing/2014/main" id="{FD8A715B-3D5F-6A8C-D143-818D73B72090}"/>
              </a:ext>
            </a:extLst>
          </p:cNvPr>
          <p:cNvSpPr txBox="1">
            <a:spLocks/>
          </p:cNvSpPr>
          <p:nvPr/>
        </p:nvSpPr>
        <p:spPr>
          <a:xfrm>
            <a:off x="5428469" y="38069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33052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33376" y="351692"/>
            <a:ext cx="10515600" cy="1481650"/>
          </a:xfrm>
        </p:spPr>
        <p:txBody>
          <a:bodyPr>
            <a:normAutofit/>
          </a:bodyPr>
          <a:lstStyle/>
          <a:p>
            <a:pPr algn="ctr"/>
            <a:r>
              <a:rPr lang="en-GB" dirty="0">
                <a:latin typeface="Twinkl Cursive Looped" panose="02000000000000000000" pitchFamily="2" charset="0"/>
              </a:rPr>
              <a:t>history</a:t>
            </a:r>
            <a:endParaRPr lang="en-GB" i="1" dirty="0">
              <a:latin typeface="Twinkl Cursive Looped" panose="02000000000000000000" pitchFamily="2" charset="0"/>
            </a:endParaRPr>
          </a:p>
        </p:txBody>
      </p:sp>
      <p:sp>
        <p:nvSpPr>
          <p:cNvPr id="4" name="TextBox 3">
            <a:extLst>
              <a:ext uri="{FF2B5EF4-FFF2-40B4-BE49-F238E27FC236}">
                <a16:creationId xmlns:a16="http://schemas.microsoft.com/office/drawing/2014/main" id="{412A8261-1CC0-D709-C294-3A9706A5AE3F}"/>
              </a:ext>
            </a:extLst>
          </p:cNvPr>
          <p:cNvSpPr txBox="1"/>
          <p:nvPr/>
        </p:nvSpPr>
        <p:spPr>
          <a:xfrm>
            <a:off x="4835769" y="2413337"/>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6" name="TextBox 5">
            <a:extLst>
              <a:ext uri="{FF2B5EF4-FFF2-40B4-BE49-F238E27FC236}">
                <a16:creationId xmlns:a16="http://schemas.microsoft.com/office/drawing/2014/main" id="{6778C955-647D-04D7-1FA9-081C8B25A6D8}"/>
              </a:ext>
            </a:extLst>
          </p:cNvPr>
          <p:cNvSpPr txBox="1"/>
          <p:nvPr/>
        </p:nvSpPr>
        <p:spPr>
          <a:xfrm>
            <a:off x="77372" y="3995678"/>
            <a:ext cx="12037255"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study of past events, particularly in human affairs</a:t>
            </a:r>
            <a:endParaRPr lang="en-GB" dirty="0"/>
          </a:p>
        </p:txBody>
      </p:sp>
      <p:pic>
        <p:nvPicPr>
          <p:cNvPr id="3074" name="Picture 2" descr="Image result for history clip art">
            <a:extLst>
              <a:ext uri="{FF2B5EF4-FFF2-40B4-BE49-F238E27FC236}">
                <a16:creationId xmlns:a16="http://schemas.microsoft.com/office/drawing/2014/main" id="{79F3B15F-9E47-8F81-27D4-2DDB0F35E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06" y="408840"/>
            <a:ext cx="1352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6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love to study history at school.</a:t>
            </a:r>
          </a:p>
        </p:txBody>
      </p:sp>
      <p:sp>
        <p:nvSpPr>
          <p:cNvPr id="3" name="Title 1">
            <a:extLst>
              <a:ext uri="{FF2B5EF4-FFF2-40B4-BE49-F238E27FC236}">
                <a16:creationId xmlns:a16="http://schemas.microsoft.com/office/drawing/2014/main" id="{83C4FAD8-45DF-6E18-0AB0-03CCFEBD24BE}"/>
              </a:ext>
            </a:extLst>
          </p:cNvPr>
          <p:cNvSpPr txBox="1">
            <a:spLocks/>
          </p:cNvSpPr>
          <p:nvPr/>
        </p:nvSpPr>
        <p:spPr>
          <a:xfrm>
            <a:off x="5794228" y="38069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1752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963095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094216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876300"/>
            <a:ext cx="10515600" cy="4914899"/>
          </a:xfrm>
        </p:spPr>
        <p:txBody>
          <a:bodyPr>
            <a:noAutofit/>
          </a:bodyPr>
          <a:lstStyle/>
          <a:p>
            <a:r>
              <a:rPr lang="en-GB" sz="3600" dirty="0">
                <a:latin typeface="Twinkl Cursive Looped" panose="02000000000000000000" pitchFamily="2" charset="0"/>
              </a:rPr>
              <a:t>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1687696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876300"/>
            <a:ext cx="10515600" cy="4914899"/>
          </a:xfrm>
        </p:spPr>
        <p:txBody>
          <a:bodyPr>
            <a:noAutofit/>
          </a:bodyPr>
          <a:lstStyle/>
          <a:p>
            <a:r>
              <a:rPr lang="en-GB" sz="3600" dirty="0">
                <a:latin typeface="Twinkl Cursive Looped" panose="02000000000000000000" pitchFamily="2" charset="0"/>
              </a:rPr>
              <a:t>In the Stone Age period of </a:t>
            </a:r>
            <a:r>
              <a:rPr lang="en-GB" sz="3600" dirty="0">
                <a:highlight>
                  <a:srgbClr val="FFFF00"/>
                </a:highlight>
                <a:latin typeface="Twinkl Cursive Looped" panose="02000000000000000000" pitchFamily="2" charset="0"/>
              </a:rPr>
              <a:t>history</a:t>
            </a:r>
            <a:r>
              <a:rPr lang="en-GB" sz="3600" dirty="0">
                <a:latin typeface="Twinkl Cursive Looped" panose="02000000000000000000" pitchFamily="2" charset="0"/>
              </a:rPr>
              <a:t>, houses weren’t expected to last forever. People would move from place to place, building new houses as they went. Lightweight plant materials found in </a:t>
            </a:r>
            <a:r>
              <a:rPr lang="en-GB" sz="3600" dirty="0">
                <a:highlight>
                  <a:srgbClr val="FFFF00"/>
                </a:highlight>
                <a:latin typeface="Twinkl Cursive Looped" panose="02000000000000000000" pitchFamily="2" charset="0"/>
              </a:rPr>
              <a:t>nature </a:t>
            </a:r>
            <a:r>
              <a:rPr lang="en-GB" sz="3600" dirty="0">
                <a:latin typeface="Twinkl Cursive Looped" panose="02000000000000000000" pitchFamily="2" charset="0"/>
              </a:rPr>
              <a:t>were perfect. Once they had moved they would build </a:t>
            </a:r>
            <a:r>
              <a:rPr lang="en-GB" sz="3600" dirty="0">
                <a:highlight>
                  <a:srgbClr val="FFFF00"/>
                </a:highlight>
                <a:latin typeface="Twinkl Cursive Looped" panose="02000000000000000000" pitchFamily="2" charset="0"/>
              </a:rPr>
              <a:t>another</a:t>
            </a:r>
            <a:r>
              <a:rPr lang="en-GB" sz="3600" dirty="0">
                <a:latin typeface="Twinkl Cursive Looped" panose="02000000000000000000" pitchFamily="2" charset="0"/>
              </a:rPr>
              <a:t> house. When people began farming, they wanted to build permanent homes next to their land that would last for the </a:t>
            </a:r>
            <a:r>
              <a:rPr lang="en-GB" sz="3600" dirty="0">
                <a:highlight>
                  <a:srgbClr val="FFFF00"/>
                </a:highlight>
                <a:latin typeface="Twinkl Cursive Looped" panose="02000000000000000000" pitchFamily="2" charset="0"/>
              </a:rPr>
              <a:t>future</a:t>
            </a:r>
            <a:r>
              <a:rPr lang="en-GB" sz="3600" dirty="0">
                <a:latin typeface="Twinkl Cursive Looped" panose="02000000000000000000" pitchFamily="2" charset="0"/>
              </a:rPr>
              <a:t>. They needed </a:t>
            </a:r>
            <a:r>
              <a:rPr lang="en-GB" sz="3600" dirty="0">
                <a:highlight>
                  <a:srgbClr val="FFFF00"/>
                </a:highlight>
                <a:latin typeface="Twinkl Cursive Looped" panose="02000000000000000000" pitchFamily="2" charset="0"/>
              </a:rPr>
              <a:t>tough</a:t>
            </a:r>
            <a:r>
              <a:rPr lang="en-GB" sz="3600" dirty="0">
                <a:latin typeface="Twinkl Cursive Looped" panose="02000000000000000000" pitchFamily="2" charset="0"/>
              </a:rPr>
              <a:t> materials that lasted longer.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6735817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784628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5400" dirty="0">
                <a:latin typeface="Twinkl Cursive Looped" panose="02000000000000000000" pitchFamily="2" charset="0"/>
              </a:rPr>
              <a:t>Lightweight plant materials found in </a:t>
            </a:r>
            <a:r>
              <a:rPr lang="en-GB" sz="5400" dirty="0">
                <a:solidFill>
                  <a:srgbClr val="FF0000"/>
                </a:solidFill>
                <a:latin typeface="Twinkl Cursive Looped" panose="02000000000000000000" pitchFamily="2" charset="0"/>
              </a:rPr>
              <a:t>nature</a:t>
            </a:r>
            <a:r>
              <a:rPr lang="en-GB" sz="5400" dirty="0">
                <a:latin typeface="Twinkl Cursive Looped" panose="02000000000000000000" pitchFamily="2" charset="0"/>
              </a:rPr>
              <a:t> were perfect.</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words that we have covered in this session?</a:t>
            </a:r>
          </a:p>
        </p:txBody>
      </p:sp>
    </p:spTree>
    <p:extLst>
      <p:ext uri="{BB962C8B-B14F-4D97-AF65-F5344CB8AC3E}">
        <p14:creationId xmlns:p14="http://schemas.microsoft.com/office/powerpoint/2010/main" val="26798606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Autumn 1</a:t>
            </a:r>
          </a:p>
          <a:p>
            <a:r>
              <a:rPr lang="en-GB" sz="7200" dirty="0">
                <a:latin typeface="Twinkl Cursive Looped" panose="02000000000000000000" pitchFamily="2" charset="0"/>
              </a:rPr>
              <a:t>Week 1 - Thursday</a:t>
            </a:r>
          </a:p>
          <a:p>
            <a:endParaRPr lang="en-GB" sz="7200" dirty="0"/>
          </a:p>
        </p:txBody>
      </p:sp>
    </p:spTree>
    <p:extLst>
      <p:ext uri="{BB962C8B-B14F-4D97-AF65-F5344CB8AC3E}">
        <p14:creationId xmlns:p14="http://schemas.microsoft.com/office/powerpoint/2010/main" val="342362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creature</a:t>
            </a:r>
          </a:p>
        </p:txBody>
      </p:sp>
      <p:sp>
        <p:nvSpPr>
          <p:cNvPr id="3" name="Rectangle 2">
            <a:extLst>
              <a:ext uri="{FF2B5EF4-FFF2-40B4-BE49-F238E27FC236}">
                <a16:creationId xmlns:a16="http://schemas.microsoft.com/office/drawing/2014/main" id="{162CC6E8-06E9-4F6E-A75B-C2FED721CE28}"/>
              </a:ext>
            </a:extLst>
          </p:cNvPr>
          <p:cNvSpPr/>
          <p:nvPr/>
        </p:nvSpPr>
        <p:spPr>
          <a:xfrm>
            <a:off x="608965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70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53FC-8D98-40C4-A541-D8DD01CA7F91}"/>
              </a:ext>
            </a:extLst>
          </p:cNvPr>
          <p:cNvSpPr>
            <a:spLocks noGrp="1"/>
          </p:cNvSpPr>
          <p:nvPr>
            <p:ph type="title"/>
          </p:nvPr>
        </p:nvSpPr>
        <p:spPr/>
        <p:txBody>
          <a:bodyPr/>
          <a:lstStyle/>
          <a:p>
            <a:r>
              <a:rPr lang="en-GB" dirty="0">
                <a:latin typeface="Twinkl Cursive Looped" panose="02000000000000000000" pitchFamily="2" charset="0"/>
              </a:rPr>
              <a:t>Thursday- Autumn Term Week 1</a:t>
            </a:r>
          </a:p>
        </p:txBody>
      </p:sp>
      <p:sp>
        <p:nvSpPr>
          <p:cNvPr id="3" name="Content Placeholder 2">
            <a:extLst>
              <a:ext uri="{FF2B5EF4-FFF2-40B4-BE49-F238E27FC236}">
                <a16:creationId xmlns:a16="http://schemas.microsoft.com/office/drawing/2014/main" id="{4A2AA5E4-C110-4717-B45D-286A3D33C46E}"/>
              </a:ext>
            </a:extLst>
          </p:cNvPr>
          <p:cNvSpPr>
            <a:spLocks noGrp="1"/>
          </p:cNvSpPr>
          <p:nvPr>
            <p:ph idx="1"/>
          </p:nvPr>
        </p:nvSpPr>
        <p:spPr/>
        <p:txBody>
          <a:bodyPr>
            <a:normAutofit/>
          </a:bodyPr>
          <a:lstStyle/>
          <a:p>
            <a:endParaRPr lang="en-GB" dirty="0">
              <a:latin typeface="Twinkl Cursive Looped" panose="02000000000000000000" pitchFamily="2" charset="0"/>
            </a:endParaRPr>
          </a:p>
        </p:txBody>
      </p:sp>
      <p:pic>
        <p:nvPicPr>
          <p:cNvPr id="5" name="Picture 4"/>
          <p:cNvPicPr>
            <a:picLocks noChangeAspect="1"/>
          </p:cNvPicPr>
          <p:nvPr/>
        </p:nvPicPr>
        <p:blipFill>
          <a:blip r:embed="rId2"/>
          <a:stretch>
            <a:fillRect/>
          </a:stretch>
        </p:blipFill>
        <p:spPr>
          <a:xfrm>
            <a:off x="2162175" y="1447537"/>
            <a:ext cx="7591425" cy="5410463"/>
          </a:xfrm>
          <a:prstGeom prst="rect">
            <a:avLst/>
          </a:prstGeom>
        </p:spPr>
      </p:pic>
    </p:spTree>
    <p:extLst>
      <p:ext uri="{BB962C8B-B14F-4D97-AF65-F5344CB8AC3E}">
        <p14:creationId xmlns:p14="http://schemas.microsoft.com/office/powerpoint/2010/main" val="19597531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9280908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153772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86595" y="479548"/>
            <a:ext cx="10515600" cy="1481650"/>
          </a:xfrm>
        </p:spPr>
        <p:txBody>
          <a:bodyPr>
            <a:normAutofit/>
          </a:bodyPr>
          <a:lstStyle/>
          <a:p>
            <a:pPr algn="ctr"/>
            <a:r>
              <a:rPr lang="en-GB" dirty="0">
                <a:latin typeface="Twinkl Cursive Looped" panose="02000000000000000000" pitchFamily="2" charset="0"/>
              </a:rPr>
              <a:t>library</a:t>
            </a:r>
            <a:endParaRPr lang="en-GB" i="1" dirty="0">
              <a:latin typeface="Twinkl Cursive Looped" panose="02000000000000000000" pitchFamily="2" charset="0"/>
            </a:endParaRPr>
          </a:p>
        </p:txBody>
      </p:sp>
      <p:pic>
        <p:nvPicPr>
          <p:cNvPr id="1026" name="Picture 2" descr="Image result for library clip art">
            <a:extLst>
              <a:ext uri="{FF2B5EF4-FFF2-40B4-BE49-F238E27FC236}">
                <a16:creationId xmlns:a16="http://schemas.microsoft.com/office/drawing/2014/main" id="{51190953-A844-8926-4F1C-179D61132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64" y="363123"/>
            <a:ext cx="2771775"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17EFCD-A327-0BC8-B3D0-9629CA8D48EA}"/>
              </a:ext>
            </a:extLst>
          </p:cNvPr>
          <p:cNvSpPr txBox="1"/>
          <p:nvPr/>
        </p:nvSpPr>
        <p:spPr>
          <a:xfrm>
            <a:off x="545121" y="4624126"/>
            <a:ext cx="10844531" cy="1754326"/>
          </a:xfrm>
          <a:prstGeom prst="rect">
            <a:avLst/>
          </a:prstGeom>
          <a:noFill/>
        </p:spPr>
        <p:txBody>
          <a:bodyPr wrap="square">
            <a:spAutoFit/>
          </a:bodyPr>
          <a:lstStyle/>
          <a:p>
            <a:r>
              <a:rPr lang="en-GB" sz="5400" dirty="0">
                <a:latin typeface="Twinkl Cursive Looped" panose="02000000000000000000" pitchFamily="2" charset="0"/>
              </a:rPr>
              <a:t>Definition – a building or room containing a collection of books</a:t>
            </a:r>
            <a:endParaRPr lang="en-GB" sz="5400" dirty="0"/>
          </a:p>
        </p:txBody>
      </p:sp>
      <p:sp>
        <p:nvSpPr>
          <p:cNvPr id="8" name="TextBox 7">
            <a:extLst>
              <a:ext uri="{FF2B5EF4-FFF2-40B4-BE49-F238E27FC236}">
                <a16:creationId xmlns:a16="http://schemas.microsoft.com/office/drawing/2014/main" id="{50947823-3EE7-06E6-E3C1-EA9F66331E57}"/>
              </a:ext>
            </a:extLst>
          </p:cNvPr>
          <p:cNvSpPr txBox="1"/>
          <p:nvPr/>
        </p:nvSpPr>
        <p:spPr>
          <a:xfrm>
            <a:off x="4981819" y="2574361"/>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38926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visited the local library to pick up some new books.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DB96E730-AE2E-5799-C9E1-C01FB3B85BEE}"/>
              </a:ext>
            </a:extLst>
          </p:cNvPr>
          <p:cNvSpPr txBox="1">
            <a:spLocks/>
          </p:cNvSpPr>
          <p:nvPr/>
        </p:nvSpPr>
        <p:spPr>
          <a:xfrm>
            <a:off x="6907236" y="30512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6163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86594" y="168813"/>
            <a:ext cx="10515600" cy="1481650"/>
          </a:xfrm>
        </p:spPr>
        <p:txBody>
          <a:bodyPr>
            <a:normAutofit/>
          </a:bodyPr>
          <a:lstStyle/>
          <a:p>
            <a:pPr algn="ctr"/>
            <a:r>
              <a:rPr lang="en-GB" dirty="0">
                <a:latin typeface="Twinkl Cursive Looped" panose="02000000000000000000" pitchFamily="2" charset="0"/>
              </a:rPr>
              <a:t>famous</a:t>
            </a:r>
            <a:endParaRPr lang="en-GB" i="1" dirty="0">
              <a:latin typeface="Twinkl Cursive Looped" panose="02000000000000000000" pitchFamily="2" charset="0"/>
            </a:endParaRPr>
          </a:p>
        </p:txBody>
      </p:sp>
      <p:pic>
        <p:nvPicPr>
          <p:cNvPr id="2050" name="Picture 2" descr="Image result for famous clip art">
            <a:extLst>
              <a:ext uri="{FF2B5EF4-FFF2-40B4-BE49-F238E27FC236}">
                <a16:creationId xmlns:a16="http://schemas.microsoft.com/office/drawing/2014/main" id="{B1F828BD-9227-5986-8ABF-6CA928D8D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90" y="299892"/>
            <a:ext cx="2390775" cy="2009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ACD48C-F5E5-9700-71CB-87579796B829}"/>
              </a:ext>
            </a:extLst>
          </p:cNvPr>
          <p:cNvSpPr txBox="1"/>
          <p:nvPr/>
        </p:nvSpPr>
        <p:spPr>
          <a:xfrm>
            <a:off x="469290" y="4675395"/>
            <a:ext cx="11319436" cy="193899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known about by a great number of people</a:t>
            </a:r>
            <a:endParaRPr lang="en-GB" dirty="0"/>
          </a:p>
        </p:txBody>
      </p:sp>
      <p:sp>
        <p:nvSpPr>
          <p:cNvPr id="8" name="TextBox 7">
            <a:extLst>
              <a:ext uri="{FF2B5EF4-FFF2-40B4-BE49-F238E27FC236}">
                <a16:creationId xmlns:a16="http://schemas.microsoft.com/office/drawing/2014/main" id="{F658D126-1AF5-C2BC-EABA-80F093882ED1}"/>
              </a:ext>
            </a:extLst>
          </p:cNvPr>
          <p:cNvSpPr txBox="1"/>
          <p:nvPr/>
        </p:nvSpPr>
        <p:spPr>
          <a:xfrm>
            <a:off x="4160519" y="2723529"/>
            <a:ext cx="6098344" cy="1292662"/>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Tree>
    <p:extLst>
      <p:ext uri="{BB962C8B-B14F-4D97-AF65-F5344CB8AC3E}">
        <p14:creationId xmlns:p14="http://schemas.microsoft.com/office/powerpoint/2010/main" val="264212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was her dream to become a famous athlete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74F3BDEE-0F34-8FC7-023D-217876156578}"/>
              </a:ext>
            </a:extLst>
          </p:cNvPr>
          <p:cNvSpPr txBox="1">
            <a:spLocks/>
          </p:cNvSpPr>
          <p:nvPr/>
        </p:nvSpPr>
        <p:spPr>
          <a:xfrm>
            <a:off x="3835051" y="38069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42574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 </a:t>
            </a:r>
            <a:br>
              <a:rPr lang="en-GB" dirty="0">
                <a:latin typeface="Twinkl Cursive Looped" panose="02000000000000000000" pitchFamily="2" charset="0"/>
              </a:rPr>
            </a:br>
            <a:r>
              <a:rPr lang="en-GB" dirty="0">
                <a:latin typeface="Twinkl Cursive Looped" panose="02000000000000000000" pitchFamily="2" charset="0"/>
              </a:rPr>
              <a:t>-sure</a:t>
            </a:r>
          </a:p>
        </p:txBody>
      </p:sp>
    </p:spTree>
    <p:extLst>
      <p:ext uri="{BB962C8B-B14F-4D97-AF65-F5344CB8AC3E}">
        <p14:creationId xmlns:p14="http://schemas.microsoft.com/office/powerpoint/2010/main" val="5095872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sure</a:t>
            </a:r>
          </a:p>
        </p:txBody>
      </p:sp>
    </p:spTree>
    <p:extLst>
      <p:ext uri="{BB962C8B-B14F-4D97-AF65-F5344CB8AC3E}">
        <p14:creationId xmlns:p14="http://schemas.microsoft.com/office/powerpoint/2010/main" val="18539239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closure</a:t>
            </a:r>
          </a:p>
        </p:txBody>
      </p:sp>
      <p:sp>
        <p:nvSpPr>
          <p:cNvPr id="3" name="Rectangle 2">
            <a:extLst>
              <a:ext uri="{FF2B5EF4-FFF2-40B4-BE49-F238E27FC236}">
                <a16:creationId xmlns:a16="http://schemas.microsoft.com/office/drawing/2014/main" id="{162CC6E8-06E9-4F6E-A75B-C2FED721CE28}"/>
              </a:ext>
            </a:extLst>
          </p:cNvPr>
          <p:cNvSpPr/>
          <p:nvPr/>
        </p:nvSpPr>
        <p:spPr>
          <a:xfrm>
            <a:off x="5861050" y="3639911"/>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061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picture</a:t>
            </a:r>
          </a:p>
        </p:txBody>
      </p:sp>
      <p:sp>
        <p:nvSpPr>
          <p:cNvPr id="3" name="Rectangle 2">
            <a:extLst>
              <a:ext uri="{FF2B5EF4-FFF2-40B4-BE49-F238E27FC236}">
                <a16:creationId xmlns:a16="http://schemas.microsoft.com/office/drawing/2014/main" id="{162CC6E8-06E9-4F6E-A75B-C2FED721CE28}"/>
              </a:ext>
            </a:extLst>
          </p:cNvPr>
          <p:cNvSpPr/>
          <p:nvPr/>
        </p:nvSpPr>
        <p:spPr>
          <a:xfrm>
            <a:off x="5899150" y="3639911"/>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99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leisure</a:t>
            </a:r>
          </a:p>
        </p:txBody>
      </p:sp>
      <p:sp>
        <p:nvSpPr>
          <p:cNvPr id="3" name="Rectangle 2">
            <a:extLst>
              <a:ext uri="{FF2B5EF4-FFF2-40B4-BE49-F238E27FC236}">
                <a16:creationId xmlns:a16="http://schemas.microsoft.com/office/drawing/2014/main" id="{162CC6E8-06E9-4F6E-A75B-C2FED721CE28}"/>
              </a:ext>
            </a:extLst>
          </p:cNvPr>
          <p:cNvSpPr/>
          <p:nvPr/>
        </p:nvSpPr>
        <p:spPr>
          <a:xfrm>
            <a:off x="576580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819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exposure</a:t>
            </a:r>
          </a:p>
        </p:txBody>
      </p:sp>
      <p:sp>
        <p:nvSpPr>
          <p:cNvPr id="3" name="Rectangle 2">
            <a:extLst>
              <a:ext uri="{FF2B5EF4-FFF2-40B4-BE49-F238E27FC236}">
                <a16:creationId xmlns:a16="http://schemas.microsoft.com/office/drawing/2014/main" id="{162CC6E8-06E9-4F6E-A75B-C2FED721CE28}"/>
              </a:ext>
            </a:extLst>
          </p:cNvPr>
          <p:cNvSpPr/>
          <p:nvPr/>
        </p:nvSpPr>
        <p:spPr>
          <a:xfrm>
            <a:off x="608965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503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pressure</a:t>
            </a:r>
          </a:p>
        </p:txBody>
      </p:sp>
      <p:sp>
        <p:nvSpPr>
          <p:cNvPr id="3" name="Rectangle 2">
            <a:extLst>
              <a:ext uri="{FF2B5EF4-FFF2-40B4-BE49-F238E27FC236}">
                <a16:creationId xmlns:a16="http://schemas.microsoft.com/office/drawing/2014/main" id="{162CC6E8-06E9-4F6E-A75B-C2FED721CE28}"/>
              </a:ext>
            </a:extLst>
          </p:cNvPr>
          <p:cNvSpPr/>
          <p:nvPr/>
        </p:nvSpPr>
        <p:spPr>
          <a:xfrm>
            <a:off x="608965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010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7235362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with a short /u/ sound spelt with ‘o’</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62904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courage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146785" y="3821650"/>
            <a:ext cx="756744" cy="6181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482" name="Picture 2" descr="Image result for courage clip art">
            <a:extLst>
              <a:ext uri="{FF2B5EF4-FFF2-40B4-BE49-F238E27FC236}">
                <a16:creationId xmlns:a16="http://schemas.microsoft.com/office/drawing/2014/main" id="{425D3462-0F06-DD55-D2A3-901203503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82" y="390024"/>
            <a:ext cx="24003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53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rough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470635" y="3767958"/>
            <a:ext cx="756744" cy="6181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530" name="Picture 2" descr="Image result for rough clip art">
            <a:extLst>
              <a:ext uri="{FF2B5EF4-FFF2-40B4-BE49-F238E27FC236}">
                <a16:creationId xmlns:a16="http://schemas.microsoft.com/office/drawing/2014/main" id="{C98D6AF5-7B1D-B385-D09E-19D490F42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92" y="470234"/>
            <a:ext cx="23907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85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tough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470635" y="3767958"/>
            <a:ext cx="756744" cy="6181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554" name="Picture 2" descr="Image result for tough clip art">
            <a:extLst>
              <a:ext uri="{FF2B5EF4-FFF2-40B4-BE49-F238E27FC236}">
                <a16:creationId xmlns:a16="http://schemas.microsoft.com/office/drawing/2014/main" id="{C38A2B53-9928-7B9B-0F21-195AF651C6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25"/>
          <a:stretch/>
        </p:blipFill>
        <p:spPr bwMode="auto">
          <a:xfrm>
            <a:off x="141622" y="261686"/>
            <a:ext cx="2040104" cy="202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24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cousin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470635" y="3767958"/>
            <a:ext cx="756744" cy="6181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626" name="Picture 2" descr="Image result for cousin clip art">
            <a:extLst>
              <a:ext uri="{FF2B5EF4-FFF2-40B4-BE49-F238E27FC236}">
                <a16:creationId xmlns:a16="http://schemas.microsoft.com/office/drawing/2014/main" id="{C1A7DD39-2D65-196E-4952-AA3C5EDFF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04" y="484772"/>
            <a:ext cx="2596564" cy="276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85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52186" y="4797984"/>
            <a:ext cx="10515600" cy="170267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bravery</a:t>
            </a:r>
            <a:endParaRPr lang="en-GB" i="1" dirty="0">
              <a:latin typeface="Twinkl Cursive Looped" panose="02000000000000000000" pitchFamily="2" charset="0"/>
            </a:endParaRPr>
          </a:p>
        </p:txBody>
      </p:sp>
      <p:pic>
        <p:nvPicPr>
          <p:cNvPr id="19458" name="Picture 2" descr="Image result for courage clip art">
            <a:extLst>
              <a:ext uri="{FF2B5EF4-FFF2-40B4-BE49-F238E27FC236}">
                <a16:creationId xmlns:a16="http://schemas.microsoft.com/office/drawing/2014/main" id="{1E95CE60-4594-65E0-2F2B-5ABCAAC58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34" y="545881"/>
            <a:ext cx="24003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57A502-EE74-4E2C-B2ED-824BFCEB2F5E}"/>
              </a:ext>
            </a:extLst>
          </p:cNvPr>
          <p:cNvSpPr txBox="1"/>
          <p:nvPr/>
        </p:nvSpPr>
        <p:spPr>
          <a:xfrm>
            <a:off x="4411579" y="262189"/>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courage</a:t>
            </a:r>
            <a:endParaRPr lang="en-GB" dirty="0"/>
          </a:p>
        </p:txBody>
      </p:sp>
      <p:sp>
        <p:nvSpPr>
          <p:cNvPr id="6" name="TextBox 5">
            <a:extLst>
              <a:ext uri="{FF2B5EF4-FFF2-40B4-BE49-F238E27FC236}">
                <a16:creationId xmlns:a16="http://schemas.microsoft.com/office/drawing/2014/main" id="{99ABE318-ACE0-E017-44B5-AA19C24F6653}"/>
              </a:ext>
            </a:extLst>
          </p:cNvPr>
          <p:cNvSpPr txBox="1"/>
          <p:nvPr/>
        </p:nvSpPr>
        <p:spPr>
          <a:xfrm>
            <a:off x="4620126" y="1482793"/>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308909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nature</a:t>
            </a:r>
          </a:p>
        </p:txBody>
      </p:sp>
      <p:sp>
        <p:nvSpPr>
          <p:cNvPr id="3" name="Rectangle 2">
            <a:extLst>
              <a:ext uri="{FF2B5EF4-FFF2-40B4-BE49-F238E27FC236}">
                <a16:creationId xmlns:a16="http://schemas.microsoft.com/office/drawing/2014/main" id="{162CC6E8-06E9-4F6E-A75B-C2FED721CE28}"/>
              </a:ext>
            </a:extLst>
          </p:cNvPr>
          <p:cNvSpPr/>
          <p:nvPr/>
        </p:nvSpPr>
        <p:spPr>
          <a:xfrm>
            <a:off x="5822950" y="3639911"/>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469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752193"/>
            <a:ext cx="10515600" cy="170267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not smooth or level</a:t>
            </a:r>
            <a:endParaRPr lang="en-GB" i="1" dirty="0">
              <a:latin typeface="Twinkl Cursive Looped" panose="02000000000000000000" pitchFamily="2" charset="0"/>
            </a:endParaRPr>
          </a:p>
        </p:txBody>
      </p:sp>
      <p:pic>
        <p:nvPicPr>
          <p:cNvPr id="21506" name="Picture 2" descr="Image result for rough clip art">
            <a:extLst>
              <a:ext uri="{FF2B5EF4-FFF2-40B4-BE49-F238E27FC236}">
                <a16:creationId xmlns:a16="http://schemas.microsoft.com/office/drawing/2014/main" id="{D0325FA8-93BD-748F-A63E-829535756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545881"/>
            <a:ext cx="2390775"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94C6D9-0593-EAED-B204-F9A8EEA52818}"/>
              </a:ext>
            </a:extLst>
          </p:cNvPr>
          <p:cNvSpPr txBox="1"/>
          <p:nvPr/>
        </p:nvSpPr>
        <p:spPr>
          <a:xfrm>
            <a:off x="5251450" y="695327"/>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rough</a:t>
            </a:r>
            <a:endParaRPr lang="en-GB" dirty="0"/>
          </a:p>
        </p:txBody>
      </p:sp>
      <p:sp>
        <p:nvSpPr>
          <p:cNvPr id="6" name="TextBox 5">
            <a:extLst>
              <a:ext uri="{FF2B5EF4-FFF2-40B4-BE49-F238E27FC236}">
                <a16:creationId xmlns:a16="http://schemas.microsoft.com/office/drawing/2014/main" id="{BDBB8390-4E39-54AB-BEAA-2AA722BA85F9}"/>
              </a:ext>
            </a:extLst>
          </p:cNvPr>
          <p:cNvSpPr txBox="1"/>
          <p:nvPr/>
        </p:nvSpPr>
        <p:spPr>
          <a:xfrm>
            <a:off x="4748463" y="1990624"/>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328008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752193"/>
            <a:ext cx="10515600" cy="170267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able to endure hardship or pain</a:t>
            </a:r>
            <a:endParaRPr lang="en-GB" i="1" dirty="0">
              <a:latin typeface="Twinkl Cursive Looped" panose="02000000000000000000" pitchFamily="2" charset="0"/>
            </a:endParaRPr>
          </a:p>
        </p:txBody>
      </p:sp>
      <p:pic>
        <p:nvPicPr>
          <p:cNvPr id="3" name="Picture 2" descr="Image result for tough clip art">
            <a:extLst>
              <a:ext uri="{FF2B5EF4-FFF2-40B4-BE49-F238E27FC236}">
                <a16:creationId xmlns:a16="http://schemas.microsoft.com/office/drawing/2014/main" id="{D054376B-AF19-B348-7CA2-2B9ABAD146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25"/>
          <a:stretch/>
        </p:blipFill>
        <p:spPr bwMode="auto">
          <a:xfrm>
            <a:off x="141622" y="261686"/>
            <a:ext cx="2040104" cy="2026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10F0EC-FA3F-B23D-D504-27DC8D4F50FB}"/>
              </a:ext>
            </a:extLst>
          </p:cNvPr>
          <p:cNvSpPr txBox="1"/>
          <p:nvPr/>
        </p:nvSpPr>
        <p:spPr>
          <a:xfrm>
            <a:off x="4764505" y="550948"/>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tough</a:t>
            </a:r>
            <a:endParaRPr lang="en-GB" dirty="0"/>
          </a:p>
        </p:txBody>
      </p:sp>
      <p:sp>
        <p:nvSpPr>
          <p:cNvPr id="7" name="TextBox 6">
            <a:extLst>
              <a:ext uri="{FF2B5EF4-FFF2-40B4-BE49-F238E27FC236}">
                <a16:creationId xmlns:a16="http://schemas.microsoft.com/office/drawing/2014/main" id="{9F381CC5-CE95-7DD4-536A-AA5B1BE08CFC}"/>
              </a:ext>
            </a:extLst>
          </p:cNvPr>
          <p:cNvSpPr txBox="1"/>
          <p:nvPr/>
        </p:nvSpPr>
        <p:spPr>
          <a:xfrm>
            <a:off x="4219074" y="178061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1397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752193"/>
            <a:ext cx="10515600" cy="170267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child of one’s aunt or uncle</a:t>
            </a:r>
            <a:endParaRPr lang="en-GB" i="1" dirty="0">
              <a:latin typeface="Twinkl Cursive Looped" panose="02000000000000000000" pitchFamily="2" charset="0"/>
            </a:endParaRPr>
          </a:p>
        </p:txBody>
      </p:sp>
      <p:pic>
        <p:nvPicPr>
          <p:cNvPr id="24578" name="Picture 2" descr="Image result for cousin clip art">
            <a:extLst>
              <a:ext uri="{FF2B5EF4-FFF2-40B4-BE49-F238E27FC236}">
                <a16:creationId xmlns:a16="http://schemas.microsoft.com/office/drawing/2014/main" id="{9F623AE6-2AFA-083E-52D1-A8DEF8CBE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83" y="500814"/>
            <a:ext cx="2355933" cy="2506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0D64F0-3095-D535-3E37-D955CE9A335B}"/>
              </a:ext>
            </a:extLst>
          </p:cNvPr>
          <p:cNvSpPr txBox="1"/>
          <p:nvPr/>
        </p:nvSpPr>
        <p:spPr>
          <a:xfrm>
            <a:off x="4892842" y="387468"/>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cousin</a:t>
            </a:r>
            <a:endParaRPr lang="en-GB" dirty="0"/>
          </a:p>
        </p:txBody>
      </p:sp>
      <p:sp>
        <p:nvSpPr>
          <p:cNvPr id="6" name="TextBox 5">
            <a:extLst>
              <a:ext uri="{FF2B5EF4-FFF2-40B4-BE49-F238E27FC236}">
                <a16:creationId xmlns:a16="http://schemas.microsoft.com/office/drawing/2014/main" id="{C577C06B-55F6-A9C6-707E-54DD79010AB0}"/>
              </a:ext>
            </a:extLst>
          </p:cNvPr>
          <p:cNvSpPr txBox="1"/>
          <p:nvPr/>
        </p:nvSpPr>
        <p:spPr>
          <a:xfrm>
            <a:off x="4892842" y="164036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48222788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She approached the challenge with great courage.</a:t>
            </a:r>
          </a:p>
        </p:txBody>
      </p:sp>
      <p:sp>
        <p:nvSpPr>
          <p:cNvPr id="3" name="Title 1">
            <a:extLst>
              <a:ext uri="{FF2B5EF4-FFF2-40B4-BE49-F238E27FC236}">
                <a16:creationId xmlns:a16="http://schemas.microsoft.com/office/drawing/2014/main" id="{21F5AF38-6CF0-AC2B-1A0A-5F62270ED732}"/>
              </a:ext>
            </a:extLst>
          </p:cNvPr>
          <p:cNvSpPr txBox="1">
            <a:spLocks/>
          </p:cNvSpPr>
          <p:nvPr/>
        </p:nvSpPr>
        <p:spPr>
          <a:xfrm>
            <a:off x="4273437" y="3818021"/>
            <a:ext cx="2351952" cy="744454"/>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01616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We had to walk across rough ground to get to the campsite.</a:t>
            </a:r>
          </a:p>
        </p:txBody>
      </p:sp>
      <p:sp>
        <p:nvSpPr>
          <p:cNvPr id="3" name="Title 1">
            <a:extLst>
              <a:ext uri="{FF2B5EF4-FFF2-40B4-BE49-F238E27FC236}">
                <a16:creationId xmlns:a16="http://schemas.microsoft.com/office/drawing/2014/main" id="{3DEDA6BF-000E-DC3F-613D-808B7E03E28C}"/>
              </a:ext>
            </a:extLst>
          </p:cNvPr>
          <p:cNvSpPr txBox="1">
            <a:spLocks/>
          </p:cNvSpPr>
          <p:nvPr/>
        </p:nvSpPr>
        <p:spPr>
          <a:xfrm>
            <a:off x="7850827" y="3051224"/>
            <a:ext cx="2254599" cy="755551"/>
          </a:xfrm>
          <a:prstGeom prst="rect">
            <a:avLst/>
          </a:prstGeom>
          <a:solidFill>
            <a:schemeClr val="bg1">
              <a:lumMod val="95000"/>
            </a:schemeClr>
          </a:solidFill>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358380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734508" cy="1481650"/>
          </a:xfrm>
        </p:spPr>
        <p:txBody>
          <a:bodyPr>
            <a:normAutofit fontScale="90000"/>
          </a:bodyPr>
          <a:lstStyle/>
          <a:p>
            <a:r>
              <a:rPr lang="en-GB" dirty="0">
                <a:latin typeface="Twinkl Cursive Looped" panose="02000000000000000000" pitchFamily="2" charset="0"/>
              </a:rPr>
              <a:t>We</a:t>
            </a:r>
            <a:r>
              <a:rPr lang="en-GB" dirty="0"/>
              <a:t> </a:t>
            </a:r>
            <a:r>
              <a:rPr lang="en-GB" dirty="0">
                <a:latin typeface="Twinkl Cursive Looped" panose="02000000000000000000" pitchFamily="2" charset="0"/>
              </a:rPr>
              <a:t>she was as tough as old boots.</a:t>
            </a:r>
          </a:p>
        </p:txBody>
      </p:sp>
      <p:sp>
        <p:nvSpPr>
          <p:cNvPr id="3" name="Title 1">
            <a:extLst>
              <a:ext uri="{FF2B5EF4-FFF2-40B4-BE49-F238E27FC236}">
                <a16:creationId xmlns:a16="http://schemas.microsoft.com/office/drawing/2014/main" id="{401C1D03-1810-4A13-423F-AC9A2A4BCB4F}"/>
              </a:ext>
            </a:extLst>
          </p:cNvPr>
          <p:cNvSpPr txBox="1">
            <a:spLocks/>
          </p:cNvSpPr>
          <p:nvPr/>
        </p:nvSpPr>
        <p:spPr>
          <a:xfrm>
            <a:off x="5428470" y="3806924"/>
            <a:ext cx="2063194" cy="755551"/>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38908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r>
              <a:rPr lang="en-GB" dirty="0">
                <a:latin typeface="Twinkl Cursive Looped" panose="02000000000000000000" pitchFamily="2" charset="0"/>
              </a:rPr>
              <a:t>My cousin is very funny.</a:t>
            </a:r>
          </a:p>
        </p:txBody>
      </p:sp>
      <p:sp>
        <p:nvSpPr>
          <p:cNvPr id="3" name="Title 1">
            <a:extLst>
              <a:ext uri="{FF2B5EF4-FFF2-40B4-BE49-F238E27FC236}">
                <a16:creationId xmlns:a16="http://schemas.microsoft.com/office/drawing/2014/main" id="{1C8C3BB4-E28C-C7F3-5EC8-ACADE0D25456}"/>
              </a:ext>
            </a:extLst>
          </p:cNvPr>
          <p:cNvSpPr txBox="1">
            <a:spLocks/>
          </p:cNvSpPr>
          <p:nvPr/>
        </p:nvSpPr>
        <p:spPr>
          <a:xfrm>
            <a:off x="2155879" y="3694629"/>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10393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885396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23850"/>
            <a:ext cx="10515600" cy="1481650"/>
          </a:xfrm>
        </p:spPr>
        <p:txBody>
          <a:bodyPr>
            <a:normAutofit/>
          </a:bodyPr>
          <a:lstStyle/>
          <a:p>
            <a:pPr algn="ctr"/>
            <a:r>
              <a:rPr lang="en-GB" dirty="0">
                <a:latin typeface="Twinkl Cursive Looped" panose="02000000000000000000" pitchFamily="2" charset="0"/>
              </a:rPr>
              <a:t>height</a:t>
            </a:r>
            <a:endParaRPr lang="en-GB" i="1" dirty="0">
              <a:latin typeface="Twinkl Cursive Looped" panose="02000000000000000000" pitchFamily="2" charset="0"/>
            </a:endParaRPr>
          </a:p>
        </p:txBody>
      </p:sp>
      <p:pic>
        <p:nvPicPr>
          <p:cNvPr id="3" name="Picture 2" descr="Height Stock Illustrations – 28,961 Height Stock Illustrations, Vectors &amp;  Clipart - Dreamstime">
            <a:extLst>
              <a:ext uri="{FF2B5EF4-FFF2-40B4-BE49-F238E27FC236}">
                <a16:creationId xmlns:a16="http://schemas.microsoft.com/office/drawing/2014/main" id="{B2D475C0-8C83-D9C1-49D6-87BD8138B5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575" y="323850"/>
            <a:ext cx="2319105" cy="3276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FDBFBF-46C5-75D6-3506-9A41CAC6F703}"/>
              </a:ext>
            </a:extLst>
          </p:cNvPr>
          <p:cNvSpPr txBox="1"/>
          <p:nvPr/>
        </p:nvSpPr>
        <p:spPr>
          <a:xfrm>
            <a:off x="5032716" y="2195143"/>
            <a:ext cx="6098344"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
        <p:nvSpPr>
          <p:cNvPr id="11" name="TextBox 10">
            <a:extLst>
              <a:ext uri="{FF2B5EF4-FFF2-40B4-BE49-F238E27FC236}">
                <a16:creationId xmlns:a16="http://schemas.microsoft.com/office/drawing/2014/main" id="{0E18A80C-422C-03BE-07BD-AE248EC07D1E}"/>
              </a:ext>
            </a:extLst>
          </p:cNvPr>
          <p:cNvSpPr txBox="1"/>
          <p:nvPr/>
        </p:nvSpPr>
        <p:spPr>
          <a:xfrm>
            <a:off x="138332" y="3887101"/>
            <a:ext cx="11915335"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measurement of someone or something from head to foot or from base to top</a:t>
            </a:r>
            <a:endParaRPr lang="en-GB" dirty="0"/>
          </a:p>
        </p:txBody>
      </p:sp>
    </p:spTree>
    <p:extLst>
      <p:ext uri="{BB962C8B-B14F-4D97-AF65-F5344CB8AC3E}">
        <p14:creationId xmlns:p14="http://schemas.microsoft.com/office/powerpoint/2010/main" val="169270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ride had a height requirement</a:t>
            </a:r>
          </a:p>
        </p:txBody>
      </p:sp>
      <p:sp>
        <p:nvSpPr>
          <p:cNvPr id="3" name="Title 1">
            <a:extLst>
              <a:ext uri="{FF2B5EF4-FFF2-40B4-BE49-F238E27FC236}">
                <a16:creationId xmlns:a16="http://schemas.microsoft.com/office/drawing/2014/main" id="{FD8A715B-3D5F-6A8C-D143-818D73B72090}"/>
              </a:ext>
            </a:extLst>
          </p:cNvPr>
          <p:cNvSpPr txBox="1">
            <a:spLocks/>
          </p:cNvSpPr>
          <p:nvPr/>
        </p:nvSpPr>
        <p:spPr>
          <a:xfrm>
            <a:off x="5428469" y="38069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07201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79450" y="3080825"/>
            <a:ext cx="10515600" cy="1481650"/>
          </a:xfrm>
        </p:spPr>
        <p:txBody>
          <a:bodyPr>
            <a:normAutofit/>
          </a:bodyPr>
          <a:lstStyle/>
          <a:p>
            <a:pPr algn="ctr"/>
            <a:r>
              <a:rPr lang="en-GB" dirty="0">
                <a:latin typeface="Twinkl Cursive Looped" panose="02000000000000000000" pitchFamily="2" charset="0"/>
              </a:rPr>
              <a:t>furniture</a:t>
            </a:r>
          </a:p>
        </p:txBody>
      </p:sp>
      <p:sp>
        <p:nvSpPr>
          <p:cNvPr id="3" name="Rectangle 2">
            <a:extLst>
              <a:ext uri="{FF2B5EF4-FFF2-40B4-BE49-F238E27FC236}">
                <a16:creationId xmlns:a16="http://schemas.microsoft.com/office/drawing/2014/main" id="{162CC6E8-06E9-4F6E-A75B-C2FED721CE28}"/>
              </a:ext>
            </a:extLst>
          </p:cNvPr>
          <p:cNvSpPr/>
          <p:nvPr/>
        </p:nvSpPr>
        <p:spPr>
          <a:xfrm>
            <a:off x="608965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864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33376" y="351692"/>
            <a:ext cx="10515600" cy="1481650"/>
          </a:xfrm>
        </p:spPr>
        <p:txBody>
          <a:bodyPr>
            <a:normAutofit/>
          </a:bodyPr>
          <a:lstStyle/>
          <a:p>
            <a:pPr algn="ctr"/>
            <a:r>
              <a:rPr lang="en-GB" dirty="0">
                <a:latin typeface="Twinkl Cursive Looped" panose="02000000000000000000" pitchFamily="2" charset="0"/>
              </a:rPr>
              <a:t>history</a:t>
            </a:r>
            <a:endParaRPr lang="en-GB" i="1" dirty="0">
              <a:latin typeface="Twinkl Cursive Looped" panose="02000000000000000000" pitchFamily="2" charset="0"/>
            </a:endParaRPr>
          </a:p>
        </p:txBody>
      </p:sp>
      <p:sp>
        <p:nvSpPr>
          <p:cNvPr id="4" name="TextBox 3">
            <a:extLst>
              <a:ext uri="{FF2B5EF4-FFF2-40B4-BE49-F238E27FC236}">
                <a16:creationId xmlns:a16="http://schemas.microsoft.com/office/drawing/2014/main" id="{412A8261-1CC0-D709-C294-3A9706A5AE3F}"/>
              </a:ext>
            </a:extLst>
          </p:cNvPr>
          <p:cNvSpPr txBox="1"/>
          <p:nvPr/>
        </p:nvSpPr>
        <p:spPr>
          <a:xfrm>
            <a:off x="4835769" y="2413337"/>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6" name="TextBox 5">
            <a:extLst>
              <a:ext uri="{FF2B5EF4-FFF2-40B4-BE49-F238E27FC236}">
                <a16:creationId xmlns:a16="http://schemas.microsoft.com/office/drawing/2014/main" id="{6778C955-647D-04D7-1FA9-081C8B25A6D8}"/>
              </a:ext>
            </a:extLst>
          </p:cNvPr>
          <p:cNvSpPr txBox="1"/>
          <p:nvPr/>
        </p:nvSpPr>
        <p:spPr>
          <a:xfrm>
            <a:off x="77372" y="3995678"/>
            <a:ext cx="12037255"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study of past events, particularly in human affairs</a:t>
            </a:r>
            <a:endParaRPr lang="en-GB" dirty="0"/>
          </a:p>
        </p:txBody>
      </p:sp>
      <p:pic>
        <p:nvPicPr>
          <p:cNvPr id="3074" name="Picture 2" descr="Image result for history clip art">
            <a:extLst>
              <a:ext uri="{FF2B5EF4-FFF2-40B4-BE49-F238E27FC236}">
                <a16:creationId xmlns:a16="http://schemas.microsoft.com/office/drawing/2014/main" id="{79F3B15F-9E47-8F81-27D4-2DDB0F35E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06" y="408840"/>
            <a:ext cx="1352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3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love to study history at school.</a:t>
            </a:r>
          </a:p>
        </p:txBody>
      </p:sp>
      <p:sp>
        <p:nvSpPr>
          <p:cNvPr id="3" name="Title 1">
            <a:extLst>
              <a:ext uri="{FF2B5EF4-FFF2-40B4-BE49-F238E27FC236}">
                <a16:creationId xmlns:a16="http://schemas.microsoft.com/office/drawing/2014/main" id="{83C4FAD8-45DF-6E18-0AB0-03CCFEBD24BE}"/>
              </a:ext>
            </a:extLst>
          </p:cNvPr>
          <p:cNvSpPr txBox="1">
            <a:spLocks/>
          </p:cNvSpPr>
          <p:nvPr/>
        </p:nvSpPr>
        <p:spPr>
          <a:xfrm>
            <a:off x="5794228" y="38069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27990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611329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6624150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876300"/>
            <a:ext cx="10515600" cy="4914899"/>
          </a:xfrm>
        </p:spPr>
        <p:txBody>
          <a:bodyPr>
            <a:noAutofit/>
          </a:bodyPr>
          <a:lstStyle/>
          <a:p>
            <a:r>
              <a:rPr lang="en-GB" sz="3600" dirty="0">
                <a:latin typeface="Twinkl Cursive Looped" panose="02000000000000000000" pitchFamily="2" charset="0"/>
              </a:rPr>
              <a:t>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42360268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876300"/>
            <a:ext cx="10515600" cy="4914899"/>
          </a:xfrm>
        </p:spPr>
        <p:txBody>
          <a:bodyPr>
            <a:noAutofit/>
          </a:bodyPr>
          <a:lstStyle/>
          <a:p>
            <a:r>
              <a:rPr lang="en-GB" sz="3600" dirty="0">
                <a:latin typeface="Twinkl Cursive Looped" panose="02000000000000000000" pitchFamily="2" charset="0"/>
              </a:rPr>
              <a:t>In the Stone Age period of </a:t>
            </a:r>
            <a:r>
              <a:rPr lang="en-GB" sz="3600" dirty="0">
                <a:highlight>
                  <a:srgbClr val="FFFF00"/>
                </a:highlight>
                <a:latin typeface="Twinkl Cursive Looped" panose="02000000000000000000" pitchFamily="2" charset="0"/>
              </a:rPr>
              <a:t>history</a:t>
            </a:r>
            <a:r>
              <a:rPr lang="en-GB" sz="3600" dirty="0">
                <a:latin typeface="Twinkl Cursive Looped" panose="02000000000000000000" pitchFamily="2" charset="0"/>
              </a:rPr>
              <a:t>, houses weren’t expected to last forever. People would move from place to place, building new houses as they went. Lightweight plant materials found in </a:t>
            </a:r>
            <a:r>
              <a:rPr lang="en-GB" sz="3600" dirty="0">
                <a:highlight>
                  <a:srgbClr val="FFFF00"/>
                </a:highlight>
                <a:latin typeface="Twinkl Cursive Looped" panose="02000000000000000000" pitchFamily="2" charset="0"/>
              </a:rPr>
              <a:t>nature </a:t>
            </a:r>
            <a:r>
              <a:rPr lang="en-GB" sz="3600" dirty="0">
                <a:latin typeface="Twinkl Cursive Looped" panose="02000000000000000000" pitchFamily="2" charset="0"/>
              </a:rPr>
              <a:t>were perfect. Once they had moved they would build </a:t>
            </a:r>
            <a:r>
              <a:rPr lang="en-GB" sz="3600" dirty="0">
                <a:highlight>
                  <a:srgbClr val="FFFF00"/>
                </a:highlight>
                <a:latin typeface="Twinkl Cursive Looped" panose="02000000000000000000" pitchFamily="2" charset="0"/>
              </a:rPr>
              <a:t>another</a:t>
            </a:r>
            <a:r>
              <a:rPr lang="en-GB" sz="3600" dirty="0">
                <a:latin typeface="Twinkl Cursive Looped" panose="02000000000000000000" pitchFamily="2" charset="0"/>
              </a:rPr>
              <a:t> house. When people began farming, they wanted to build permanent homes next to their land that would last for the </a:t>
            </a:r>
            <a:r>
              <a:rPr lang="en-GB" sz="3600" dirty="0">
                <a:highlight>
                  <a:srgbClr val="FFFF00"/>
                </a:highlight>
                <a:latin typeface="Twinkl Cursive Looped" panose="02000000000000000000" pitchFamily="2" charset="0"/>
              </a:rPr>
              <a:t>future</a:t>
            </a:r>
            <a:r>
              <a:rPr lang="en-GB" sz="3600" dirty="0">
                <a:latin typeface="Twinkl Cursive Looped" panose="02000000000000000000" pitchFamily="2" charset="0"/>
              </a:rPr>
              <a:t>. They needed </a:t>
            </a:r>
            <a:r>
              <a:rPr lang="en-GB" sz="3600" dirty="0">
                <a:highlight>
                  <a:srgbClr val="FFFF00"/>
                </a:highlight>
                <a:latin typeface="Twinkl Cursive Looped" panose="02000000000000000000" pitchFamily="2" charset="0"/>
              </a:rPr>
              <a:t>tough</a:t>
            </a:r>
            <a:r>
              <a:rPr lang="en-GB" sz="3600" dirty="0">
                <a:latin typeface="Twinkl Cursive Looped" panose="02000000000000000000" pitchFamily="2" charset="0"/>
              </a:rPr>
              <a:t> materials that lasted longer.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41333820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3439668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5400" dirty="0">
                <a:latin typeface="Twinkl Cursive Looped" panose="02000000000000000000" pitchFamily="2" charset="0"/>
              </a:rPr>
              <a:t>They needed </a:t>
            </a:r>
            <a:r>
              <a:rPr lang="en-GB" sz="5400" dirty="0">
                <a:solidFill>
                  <a:srgbClr val="FF0000"/>
                </a:solidFill>
                <a:latin typeface="Twinkl Cursive Looped" panose="02000000000000000000" pitchFamily="2" charset="0"/>
              </a:rPr>
              <a:t>tough</a:t>
            </a:r>
            <a:r>
              <a:rPr lang="en-GB" sz="5400" dirty="0">
                <a:latin typeface="Twinkl Cursive Looped" panose="02000000000000000000" pitchFamily="2" charset="0"/>
              </a:rPr>
              <a:t> materials that lasted longer.</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words that we have covered in this session?</a:t>
            </a:r>
          </a:p>
        </p:txBody>
      </p:sp>
    </p:spTree>
    <p:extLst>
      <p:ext uri="{BB962C8B-B14F-4D97-AF65-F5344CB8AC3E}">
        <p14:creationId xmlns:p14="http://schemas.microsoft.com/office/powerpoint/2010/main" val="199237402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a:latin typeface="Twinkl Cursive Looped" panose="02000000000000000000" pitchFamily="2" charset="0"/>
              </a:rPr>
              <a:t>Year 4  </a:t>
            </a:r>
            <a:r>
              <a:rPr lang="en-GB" sz="7200" dirty="0">
                <a:latin typeface="Twinkl Cursive Looped" panose="02000000000000000000" pitchFamily="2" charset="0"/>
              </a:rPr>
              <a:t>- </a:t>
            </a:r>
            <a:r>
              <a:rPr lang="en-GB" sz="7200">
                <a:latin typeface="Twinkl Cursive Looped" panose="02000000000000000000" pitchFamily="2" charset="0"/>
              </a:rPr>
              <a:t>Autumn 1</a:t>
            </a:r>
            <a:endParaRPr lang="en-GB" sz="7200" dirty="0">
              <a:latin typeface="Twinkl Cursive Looped" panose="02000000000000000000" pitchFamily="2" charset="0"/>
            </a:endParaRPr>
          </a:p>
          <a:p>
            <a:r>
              <a:rPr lang="en-GB" sz="7200" dirty="0">
                <a:latin typeface="Twinkl Cursive Looped" panose="02000000000000000000" pitchFamily="2" charset="0"/>
              </a:rPr>
              <a:t>Week 1 - Friday</a:t>
            </a:r>
          </a:p>
          <a:p>
            <a:endParaRPr lang="en-GB" sz="7200" dirty="0"/>
          </a:p>
        </p:txBody>
      </p:sp>
    </p:spTree>
    <p:extLst>
      <p:ext uri="{BB962C8B-B14F-4D97-AF65-F5344CB8AC3E}">
        <p14:creationId xmlns:p14="http://schemas.microsoft.com/office/powerpoint/2010/main" val="227521557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2987" y="2347912"/>
            <a:ext cx="10106025" cy="2162175"/>
          </a:xfrm>
          <a:prstGeom prst="rect">
            <a:avLst/>
          </a:prstGeom>
        </p:spPr>
      </p:pic>
    </p:spTree>
    <p:extLst>
      <p:ext uri="{BB962C8B-B14F-4D97-AF65-F5344CB8AC3E}">
        <p14:creationId xmlns:p14="http://schemas.microsoft.com/office/powerpoint/2010/main" val="265883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4656480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library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2789167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famous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2429605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7987021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creature</a:t>
            </a:r>
          </a:p>
        </p:txBody>
      </p:sp>
    </p:spTree>
    <p:extLst>
      <p:ext uri="{BB962C8B-B14F-4D97-AF65-F5344CB8AC3E}">
        <p14:creationId xmlns:p14="http://schemas.microsoft.com/office/powerpoint/2010/main" val="187310949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picture</a:t>
            </a:r>
          </a:p>
        </p:txBody>
      </p:sp>
    </p:spTree>
    <p:extLst>
      <p:ext uri="{BB962C8B-B14F-4D97-AF65-F5344CB8AC3E}">
        <p14:creationId xmlns:p14="http://schemas.microsoft.com/office/powerpoint/2010/main" val="103582219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nature</a:t>
            </a:r>
          </a:p>
        </p:txBody>
      </p:sp>
    </p:spTree>
    <p:extLst>
      <p:ext uri="{BB962C8B-B14F-4D97-AF65-F5344CB8AC3E}">
        <p14:creationId xmlns:p14="http://schemas.microsoft.com/office/powerpoint/2010/main" val="22535694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furniture</a:t>
            </a:r>
          </a:p>
        </p:txBody>
      </p:sp>
    </p:spTree>
    <p:extLst>
      <p:ext uri="{BB962C8B-B14F-4D97-AF65-F5344CB8AC3E}">
        <p14:creationId xmlns:p14="http://schemas.microsoft.com/office/powerpoint/2010/main" val="34137368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capture</a:t>
            </a:r>
          </a:p>
        </p:txBody>
      </p:sp>
    </p:spTree>
    <p:extLst>
      <p:ext uri="{BB962C8B-B14F-4D97-AF65-F5344CB8AC3E}">
        <p14:creationId xmlns:p14="http://schemas.microsoft.com/office/powerpoint/2010/main" val="3348286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culture</a:t>
            </a:r>
          </a:p>
        </p:txBody>
      </p:sp>
    </p:spTree>
    <p:extLst>
      <p:ext uri="{BB962C8B-B14F-4D97-AF65-F5344CB8AC3E}">
        <p14:creationId xmlns:p14="http://schemas.microsoft.com/office/powerpoint/2010/main" val="4051813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with a short /u/ sound spelt with ‘o’</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5420382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future</a:t>
            </a:r>
          </a:p>
        </p:txBody>
      </p:sp>
    </p:spTree>
    <p:extLst>
      <p:ext uri="{BB962C8B-B14F-4D97-AF65-F5344CB8AC3E}">
        <p14:creationId xmlns:p14="http://schemas.microsoft.com/office/powerpoint/2010/main" val="270418383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moisture</a:t>
            </a:r>
          </a:p>
        </p:txBody>
      </p:sp>
    </p:spTree>
    <p:extLst>
      <p:ext uri="{BB962C8B-B14F-4D97-AF65-F5344CB8AC3E}">
        <p14:creationId xmlns:p14="http://schemas.microsoft.com/office/powerpoint/2010/main" val="323567875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pleasure</a:t>
            </a:r>
          </a:p>
        </p:txBody>
      </p:sp>
    </p:spTree>
    <p:extLst>
      <p:ext uri="{BB962C8B-B14F-4D97-AF65-F5344CB8AC3E}">
        <p14:creationId xmlns:p14="http://schemas.microsoft.com/office/powerpoint/2010/main" val="129074731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treasure</a:t>
            </a:r>
          </a:p>
        </p:txBody>
      </p:sp>
    </p:spTree>
    <p:extLst>
      <p:ext uri="{BB962C8B-B14F-4D97-AF65-F5344CB8AC3E}">
        <p14:creationId xmlns:p14="http://schemas.microsoft.com/office/powerpoint/2010/main" val="263998010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measure</a:t>
            </a:r>
          </a:p>
        </p:txBody>
      </p:sp>
    </p:spTree>
    <p:extLst>
      <p:ext uri="{BB962C8B-B14F-4D97-AF65-F5344CB8AC3E}">
        <p14:creationId xmlns:p14="http://schemas.microsoft.com/office/powerpoint/2010/main" val="414685785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enclosure</a:t>
            </a:r>
          </a:p>
        </p:txBody>
      </p:sp>
    </p:spTree>
    <p:extLst>
      <p:ext uri="{BB962C8B-B14F-4D97-AF65-F5344CB8AC3E}">
        <p14:creationId xmlns:p14="http://schemas.microsoft.com/office/powerpoint/2010/main" val="55313060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closure</a:t>
            </a:r>
          </a:p>
        </p:txBody>
      </p:sp>
    </p:spTree>
    <p:extLst>
      <p:ext uri="{BB962C8B-B14F-4D97-AF65-F5344CB8AC3E}">
        <p14:creationId xmlns:p14="http://schemas.microsoft.com/office/powerpoint/2010/main" val="260896313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leisure</a:t>
            </a:r>
          </a:p>
        </p:txBody>
      </p:sp>
    </p:spTree>
    <p:extLst>
      <p:ext uri="{BB962C8B-B14F-4D97-AF65-F5344CB8AC3E}">
        <p14:creationId xmlns:p14="http://schemas.microsoft.com/office/powerpoint/2010/main" val="209959997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exposure</a:t>
            </a:r>
          </a:p>
        </p:txBody>
      </p:sp>
    </p:spTree>
    <p:extLst>
      <p:ext uri="{BB962C8B-B14F-4D97-AF65-F5344CB8AC3E}">
        <p14:creationId xmlns:p14="http://schemas.microsoft.com/office/powerpoint/2010/main" val="396196890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pressure</a:t>
            </a:r>
          </a:p>
        </p:txBody>
      </p:sp>
    </p:spTree>
    <p:extLst>
      <p:ext uri="{BB962C8B-B14F-4D97-AF65-F5344CB8AC3E}">
        <p14:creationId xmlns:p14="http://schemas.microsoft.com/office/powerpoint/2010/main" val="1295949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woman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454869" y="3821650"/>
            <a:ext cx="43480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2,206 Black Woman Reading Illustrations &amp; Clip Art - iStock">
            <a:extLst>
              <a:ext uri="{FF2B5EF4-FFF2-40B4-BE49-F238E27FC236}">
                <a16:creationId xmlns:a16="http://schemas.microsoft.com/office/drawing/2014/main" id="{6C56DB54-1601-FAB0-68DB-CDDE8FFCB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38" y="404813"/>
            <a:ext cx="2337503" cy="293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7403755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woman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8393033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wonder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4786998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month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6023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govern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864888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brother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2664316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another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7017860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shovel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6755876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above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418777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16545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wonder</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454869" y="3821650"/>
            <a:ext cx="378372"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69DFCEC-085E-406F-EFD7-1B7A4BB6E086}"/>
              </a:ext>
            </a:extLst>
          </p:cNvPr>
          <p:cNvPicPr>
            <a:picLocks noChangeAspect="1"/>
          </p:cNvPicPr>
          <p:nvPr/>
        </p:nvPicPr>
        <p:blipFill>
          <a:blip r:embed="rId2"/>
          <a:stretch>
            <a:fillRect/>
          </a:stretch>
        </p:blipFill>
        <p:spPr>
          <a:xfrm>
            <a:off x="517470" y="433059"/>
            <a:ext cx="1846751" cy="2483562"/>
          </a:xfrm>
          <a:prstGeom prst="rect">
            <a:avLst/>
          </a:prstGeom>
        </p:spPr>
      </p:pic>
    </p:spTree>
    <p:extLst>
      <p:ext uri="{BB962C8B-B14F-4D97-AF65-F5344CB8AC3E}">
        <p14:creationId xmlns:p14="http://schemas.microsoft.com/office/powerpoint/2010/main" val="218517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touch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035867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a:t>
            </a:r>
            <a:r>
              <a:rPr lang="en-GB">
                <a:latin typeface="Twinkl Cursive Looped" panose="02000000000000000000" pitchFamily="2" charset="0"/>
              </a:rPr>
              <a:t>ouble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069494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trouble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6577271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courage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5255208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0099848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0906933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cousin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5006864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7108659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height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8984458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history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9770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Autumn 1</a:t>
            </a:r>
          </a:p>
          <a:p>
            <a:r>
              <a:rPr lang="en-GB" sz="7200">
                <a:latin typeface="Twinkl Cursive Looped" panose="02000000000000000000" pitchFamily="2" charset="0"/>
              </a:rPr>
              <a:t>Week 2- </a:t>
            </a:r>
            <a:r>
              <a:rPr lang="en-GB" sz="7200" dirty="0">
                <a:latin typeface="Twinkl Cursive Looped" panose="02000000000000000000" pitchFamily="2" charset="0"/>
              </a:rPr>
              <a:t>Monday</a:t>
            </a:r>
          </a:p>
          <a:p>
            <a:endParaRPr lang="en-GB" sz="7200" dirty="0"/>
          </a:p>
        </p:txBody>
      </p:sp>
    </p:spTree>
    <p:extLst>
      <p:ext uri="{BB962C8B-B14F-4D97-AF65-F5344CB8AC3E}">
        <p14:creationId xmlns:p14="http://schemas.microsoft.com/office/powerpoint/2010/main" val="3599655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month</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711278" y="3688300"/>
            <a:ext cx="378372"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A98B6E9-485A-6DD0-76BF-0C59884D3EA9}"/>
              </a:ext>
            </a:extLst>
          </p:cNvPr>
          <p:cNvPicPr>
            <a:picLocks noChangeAspect="1"/>
          </p:cNvPicPr>
          <p:nvPr/>
        </p:nvPicPr>
        <p:blipFill>
          <a:blip r:embed="rId2"/>
          <a:stretch>
            <a:fillRect/>
          </a:stretch>
        </p:blipFill>
        <p:spPr>
          <a:xfrm>
            <a:off x="610257" y="294618"/>
            <a:ext cx="3467100" cy="2800350"/>
          </a:xfrm>
          <a:prstGeom prst="rect">
            <a:avLst/>
          </a:prstGeom>
        </p:spPr>
      </p:pic>
    </p:spTree>
    <p:extLst>
      <p:ext uri="{BB962C8B-B14F-4D97-AF65-F5344CB8AC3E}">
        <p14:creationId xmlns:p14="http://schemas.microsoft.com/office/powerpoint/2010/main" val="100150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87986380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r>
              <a:rPr lang="en-GB" sz="5400">
                <a:latin typeface="Twinkl Cursive Looped" panose="02000000000000000000" pitchFamily="2" charset="0"/>
              </a:rPr>
              <a:t>Library famous height history treasure creature wonder brother enough rough</a:t>
            </a:r>
          </a:p>
        </p:txBody>
      </p:sp>
    </p:spTree>
    <p:extLst>
      <p:ext uri="{BB962C8B-B14F-4D97-AF65-F5344CB8AC3E}">
        <p14:creationId xmlns:p14="http://schemas.microsoft.com/office/powerpoint/2010/main" val="298510007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60766700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887186" y="2274838"/>
            <a:ext cx="10790464" cy="1938992"/>
          </a:xfrm>
          <a:prstGeom prst="rect">
            <a:avLst/>
          </a:prstGeom>
          <a:noFill/>
        </p:spPr>
        <p:txBody>
          <a:bodyPr wrap="square" rtlCol="0">
            <a:spAutoFit/>
          </a:bodyPr>
          <a:lstStyle/>
          <a:p>
            <a:r>
              <a:rPr lang="en-GB" sz="4800">
                <a:latin typeface="Twinkl Cursive Looped" panose="02000000000000000000" pitchFamily="2" charset="0"/>
              </a:rPr>
              <a:t>The ride had a height requirement.</a:t>
            </a:r>
            <a:endParaRPr lang="en-GB" sz="4800" dirty="0">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2125555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66664" cy="2616101"/>
          </a:xfrm>
          <a:prstGeom prst="rect">
            <a:avLst/>
          </a:prstGeom>
          <a:noFill/>
        </p:spPr>
        <p:txBody>
          <a:bodyPr wrap="square" rtlCol="0">
            <a:spAutoFit/>
          </a:bodyPr>
          <a:lstStyle/>
          <a:p>
            <a:r>
              <a:rPr lang="en-GB" sz="4800">
                <a:latin typeface="Twinkl Cursive Looped" panose="02000000000000000000" pitchFamily="2" charset="0"/>
              </a:rPr>
              <a:t>The ride had a height requirement.</a:t>
            </a:r>
          </a:p>
          <a:p>
            <a:endParaRPr lang="en-GB" sz="7200" dirty="0">
              <a:latin typeface="Twinkl Cursive Looped" panose="02000000000000000000" pitchFamily="2" charset="0"/>
            </a:endParaRPr>
          </a:p>
          <a:p>
            <a:r>
              <a:rPr lang="en-GB" sz="4400">
                <a:solidFill>
                  <a:schemeClr val="tx2"/>
                </a:solidFill>
              </a:rPr>
              <a:t>Determiner</a:t>
            </a:r>
            <a:r>
              <a:rPr lang="en-GB" sz="4400"/>
              <a:t> </a:t>
            </a:r>
            <a:r>
              <a:rPr lang="en-GB" sz="4400">
                <a:solidFill>
                  <a:srgbClr val="FF0000"/>
                </a:solidFill>
              </a:rPr>
              <a:t>noun</a:t>
            </a:r>
            <a:r>
              <a:rPr lang="en-GB" sz="4400"/>
              <a:t> </a:t>
            </a:r>
            <a:r>
              <a:rPr lang="en-GB" sz="4400">
                <a:solidFill>
                  <a:schemeClr val="accent1"/>
                </a:solidFill>
              </a:rPr>
              <a:t>verb</a:t>
            </a:r>
            <a:r>
              <a:rPr lang="en-GB" sz="4400"/>
              <a:t> </a:t>
            </a:r>
            <a:r>
              <a:rPr lang="en-GB" sz="4400">
                <a:solidFill>
                  <a:schemeClr val="tx2"/>
                </a:solidFill>
              </a:rPr>
              <a:t>determiner</a:t>
            </a:r>
            <a:r>
              <a:rPr lang="en-GB" sz="4400"/>
              <a:t> </a:t>
            </a:r>
            <a:r>
              <a:rPr lang="en-GB" sz="4400">
                <a:solidFill>
                  <a:srgbClr val="FF0000"/>
                </a:solidFill>
              </a:rPr>
              <a:t>noun</a:t>
            </a:r>
            <a:r>
              <a:rPr lang="en-GB" sz="4400"/>
              <a:t> </a:t>
            </a:r>
            <a:r>
              <a:rPr lang="en-GB" sz="4400">
                <a:solidFill>
                  <a:srgbClr val="FF0000"/>
                </a:solidFill>
              </a:rPr>
              <a:t>noun</a:t>
            </a:r>
            <a:endParaRPr lang="en-GB" sz="7200" dirty="0"/>
          </a:p>
        </p:txBody>
      </p:sp>
    </p:spTree>
    <p:extLst>
      <p:ext uri="{BB962C8B-B14F-4D97-AF65-F5344CB8AC3E}">
        <p14:creationId xmlns:p14="http://schemas.microsoft.com/office/powerpoint/2010/main" val="2576223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66664" cy="2616101"/>
          </a:xfrm>
          <a:prstGeom prst="rect">
            <a:avLst/>
          </a:prstGeom>
          <a:noFill/>
        </p:spPr>
        <p:txBody>
          <a:bodyPr wrap="square" rtlCol="0">
            <a:spAutoFit/>
          </a:bodyPr>
          <a:lstStyle/>
          <a:p>
            <a:r>
              <a:rPr lang="en-GB" sz="4800">
                <a:latin typeface="Twinkl Cursive Looped" panose="02000000000000000000" pitchFamily="2" charset="0"/>
              </a:rPr>
              <a:t>The ride had a height requirement.</a:t>
            </a:r>
          </a:p>
          <a:p>
            <a:endParaRPr lang="en-GB" sz="7200" dirty="0">
              <a:latin typeface="Twinkl Cursive Looped" panose="02000000000000000000" pitchFamily="2" charset="0"/>
            </a:endParaRPr>
          </a:p>
          <a:p>
            <a:r>
              <a:rPr lang="en-GB" sz="4400">
                <a:solidFill>
                  <a:schemeClr val="tx2"/>
                </a:solidFill>
              </a:rPr>
              <a:t>Determiner</a:t>
            </a:r>
            <a:r>
              <a:rPr lang="en-GB" sz="4400"/>
              <a:t> </a:t>
            </a:r>
            <a:r>
              <a:rPr lang="en-GB" sz="4400">
                <a:solidFill>
                  <a:srgbClr val="FF0000"/>
                </a:solidFill>
              </a:rPr>
              <a:t>noun</a:t>
            </a:r>
            <a:r>
              <a:rPr lang="en-GB" sz="4400"/>
              <a:t> </a:t>
            </a:r>
            <a:r>
              <a:rPr lang="en-GB" sz="4400">
                <a:solidFill>
                  <a:schemeClr val="accent1"/>
                </a:solidFill>
              </a:rPr>
              <a:t>verb</a:t>
            </a:r>
            <a:r>
              <a:rPr lang="en-GB" sz="4400"/>
              <a:t> </a:t>
            </a:r>
            <a:r>
              <a:rPr lang="en-GB" sz="4400">
                <a:solidFill>
                  <a:schemeClr val="tx2"/>
                </a:solidFill>
              </a:rPr>
              <a:t>determiner</a:t>
            </a:r>
            <a:r>
              <a:rPr lang="en-GB" sz="4400"/>
              <a:t> </a:t>
            </a:r>
            <a:r>
              <a:rPr lang="en-GB" sz="4400">
                <a:solidFill>
                  <a:srgbClr val="FF0000"/>
                </a:solidFill>
              </a:rPr>
              <a:t>noun</a:t>
            </a:r>
            <a:r>
              <a:rPr lang="en-GB" sz="4400"/>
              <a:t> </a:t>
            </a:r>
            <a:r>
              <a:rPr lang="en-GB" sz="4400">
                <a:solidFill>
                  <a:srgbClr val="FF0000"/>
                </a:solidFill>
              </a:rPr>
              <a:t>noun</a:t>
            </a:r>
            <a:endParaRPr lang="en-GB" sz="7200" dirty="0"/>
          </a:p>
        </p:txBody>
      </p:sp>
      <p:sp>
        <p:nvSpPr>
          <p:cNvPr id="3" name="Rectangle 2">
            <a:extLst>
              <a:ext uri="{FF2B5EF4-FFF2-40B4-BE49-F238E27FC236}">
                <a16:creationId xmlns:a16="http://schemas.microsoft.com/office/drawing/2014/main" id="{162CC6E8-06E9-4F6E-A75B-C2FED721CE28}"/>
              </a:ext>
            </a:extLst>
          </p:cNvPr>
          <p:cNvSpPr/>
          <p:nvPr/>
        </p:nvSpPr>
        <p:spPr>
          <a:xfrm>
            <a:off x="5156200" y="2274838"/>
            <a:ext cx="168275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62CC6E8-06E9-4F6E-A75B-C2FED721CE28}"/>
              </a:ext>
            </a:extLst>
          </p:cNvPr>
          <p:cNvSpPr/>
          <p:nvPr/>
        </p:nvSpPr>
        <p:spPr>
          <a:xfrm>
            <a:off x="8877300" y="4122688"/>
            <a:ext cx="13335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657561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123658"/>
          </a:xfrm>
          <a:prstGeom prst="rect">
            <a:avLst/>
          </a:prstGeom>
          <a:noFill/>
        </p:spPr>
        <p:txBody>
          <a:bodyPr wrap="square" rtlCol="0">
            <a:spAutoFit/>
          </a:bodyPr>
          <a:lstStyle/>
          <a:p>
            <a:r>
              <a:rPr lang="en-GB" sz="6000">
                <a:latin typeface="Twinkl Cursive Looped" panose="02000000000000000000" pitchFamily="2" charset="0"/>
              </a:rPr>
              <a:t>I love to study history at school </a:t>
            </a:r>
            <a:endParaRPr lang="en-GB" sz="6000" dirty="0">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40664367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677656"/>
          </a:xfrm>
          <a:prstGeom prst="rect">
            <a:avLst/>
          </a:prstGeom>
          <a:noFill/>
        </p:spPr>
        <p:txBody>
          <a:bodyPr wrap="square" rtlCol="0">
            <a:spAutoFit/>
          </a:bodyPr>
          <a:lstStyle/>
          <a:p>
            <a:r>
              <a:rPr lang="en-GB" sz="6000" dirty="0">
                <a:latin typeface="Twinkl Cursive Looped" panose="02000000000000000000" pitchFamily="2" charset="0"/>
              </a:rPr>
              <a:t>I love to study history at school </a:t>
            </a:r>
          </a:p>
          <a:p>
            <a:endParaRPr lang="en-GB" sz="7200" dirty="0">
              <a:latin typeface="Twinkl Cursive Looped" panose="02000000000000000000" pitchFamily="2" charset="0"/>
            </a:endParaRPr>
          </a:p>
          <a:p>
            <a:r>
              <a:rPr lang="en-GB" sz="3600" dirty="0">
                <a:solidFill>
                  <a:srgbClr val="00B050"/>
                </a:solidFill>
                <a:latin typeface="Twinkl Cursive Looped" panose="02000000000000000000" pitchFamily="2" charset="0"/>
              </a:rPr>
              <a:t>Pronoun</a:t>
            </a:r>
            <a:r>
              <a:rPr lang="en-GB" sz="3600" dirty="0">
                <a:latin typeface="Twinkl Cursive Looped" panose="02000000000000000000" pitchFamily="2" charset="0"/>
              </a:rPr>
              <a:t> </a:t>
            </a:r>
            <a:r>
              <a:rPr lang="en-GB" sz="3600" dirty="0">
                <a:solidFill>
                  <a:srgbClr val="0070C0"/>
                </a:solidFill>
                <a:latin typeface="Twinkl Cursive Looped" panose="02000000000000000000" pitchFamily="2" charset="0"/>
              </a:rPr>
              <a:t>verb</a:t>
            </a:r>
            <a:r>
              <a:rPr lang="en-GB" sz="3600" dirty="0">
                <a:latin typeface="Twinkl Cursive Looped" panose="02000000000000000000" pitchFamily="2" charset="0"/>
              </a:rPr>
              <a:t> </a:t>
            </a:r>
            <a:r>
              <a:rPr lang="en-GB" sz="3600" dirty="0">
                <a:solidFill>
                  <a:srgbClr val="7030A0"/>
                </a:solidFill>
                <a:latin typeface="Twinkl Cursive Looped" panose="02000000000000000000" pitchFamily="2" charset="0"/>
              </a:rPr>
              <a:t>preposition</a:t>
            </a:r>
            <a:r>
              <a:rPr lang="en-GB" sz="3600" dirty="0">
                <a:latin typeface="Twinkl Cursive Looped" panose="02000000000000000000" pitchFamily="2" charset="0"/>
              </a:rPr>
              <a:t> </a:t>
            </a:r>
            <a:r>
              <a:rPr lang="en-GB" sz="3600" dirty="0">
                <a:solidFill>
                  <a:srgbClr val="0070C0"/>
                </a:solidFill>
                <a:latin typeface="Twinkl Cursive Looped" panose="02000000000000000000" pitchFamily="2" charset="0"/>
              </a:rPr>
              <a:t>verb</a:t>
            </a:r>
            <a:r>
              <a:rPr lang="en-GB" sz="3600" dirty="0">
                <a:latin typeface="Twinkl Cursive Looped" panose="02000000000000000000" pitchFamily="2" charset="0"/>
              </a:rPr>
              <a:t> </a:t>
            </a:r>
            <a:r>
              <a:rPr lang="en-GB" sz="3600" dirty="0">
                <a:solidFill>
                  <a:srgbClr val="FF0000"/>
                </a:solidFill>
                <a:latin typeface="Twinkl Cursive Looped" panose="02000000000000000000" pitchFamily="2" charset="0"/>
              </a:rPr>
              <a:t>noun</a:t>
            </a:r>
            <a:r>
              <a:rPr lang="en-GB" sz="3600" dirty="0">
                <a:latin typeface="Twinkl Cursive Looped" panose="02000000000000000000" pitchFamily="2" charset="0"/>
              </a:rPr>
              <a:t> </a:t>
            </a:r>
            <a:r>
              <a:rPr lang="en-GB" sz="3600" dirty="0">
                <a:solidFill>
                  <a:srgbClr val="7030A0"/>
                </a:solidFill>
                <a:latin typeface="Twinkl Cursive Looped" panose="02000000000000000000" pitchFamily="2" charset="0"/>
              </a:rPr>
              <a:t>preposition</a:t>
            </a:r>
            <a:r>
              <a:rPr lang="en-GB" sz="3600" dirty="0">
                <a:latin typeface="Twinkl Cursive Looped" panose="02000000000000000000" pitchFamily="2" charset="0"/>
              </a:rPr>
              <a:t> </a:t>
            </a:r>
            <a:r>
              <a:rPr lang="en-GB" sz="3600" dirty="0">
                <a:solidFill>
                  <a:srgbClr val="FF0000"/>
                </a:solidFill>
                <a:latin typeface="Twinkl Cursive Looped" panose="02000000000000000000" pitchFamily="2" charset="0"/>
              </a:rPr>
              <a:t>noun</a:t>
            </a:r>
            <a:endParaRPr lang="en-GB" sz="3600" dirty="0">
              <a:latin typeface="Twinkl Cursive Looped" panose="02000000000000000000" pitchFamily="2" charset="0"/>
            </a:endParaRPr>
          </a:p>
        </p:txBody>
      </p:sp>
    </p:spTree>
    <p:extLst>
      <p:ext uri="{BB962C8B-B14F-4D97-AF65-F5344CB8AC3E}">
        <p14:creationId xmlns:p14="http://schemas.microsoft.com/office/powerpoint/2010/main" val="69965998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677656"/>
          </a:xfrm>
          <a:prstGeom prst="rect">
            <a:avLst/>
          </a:prstGeom>
          <a:noFill/>
        </p:spPr>
        <p:txBody>
          <a:bodyPr wrap="square" rtlCol="0">
            <a:spAutoFit/>
          </a:bodyPr>
          <a:lstStyle/>
          <a:p>
            <a:r>
              <a:rPr lang="en-GB" sz="6000">
                <a:latin typeface="Twinkl Cursive Looped" panose="02000000000000000000" pitchFamily="2" charset="0"/>
              </a:rPr>
              <a:t>I love to study history at school </a:t>
            </a:r>
          </a:p>
          <a:p>
            <a:endParaRPr lang="en-GB" sz="7200" dirty="0">
              <a:latin typeface="Twinkl Cursive Looped" panose="02000000000000000000" pitchFamily="2" charset="0"/>
            </a:endParaRPr>
          </a:p>
          <a:p>
            <a:r>
              <a:rPr lang="en-GB" sz="3600">
                <a:solidFill>
                  <a:srgbClr val="00B050"/>
                </a:solidFill>
                <a:latin typeface="Twinkl Cursive Looped" panose="02000000000000000000" pitchFamily="2" charset="0"/>
              </a:rPr>
              <a:t>Pronoun</a:t>
            </a:r>
            <a:r>
              <a:rPr lang="en-GB" sz="3600">
                <a:latin typeface="Twinkl Cursive Looped" panose="02000000000000000000" pitchFamily="2" charset="0"/>
              </a:rPr>
              <a:t> </a:t>
            </a:r>
            <a:r>
              <a:rPr lang="en-GB" sz="3600">
                <a:solidFill>
                  <a:srgbClr val="0070C0"/>
                </a:solidFill>
                <a:latin typeface="Twinkl Cursive Looped" panose="02000000000000000000" pitchFamily="2" charset="0"/>
              </a:rPr>
              <a:t>verb</a:t>
            </a:r>
            <a:r>
              <a:rPr lang="en-GB" sz="3600">
                <a:latin typeface="Twinkl Cursive Looped" panose="02000000000000000000" pitchFamily="2" charset="0"/>
              </a:rPr>
              <a:t> </a:t>
            </a:r>
            <a:r>
              <a:rPr lang="en-GB" sz="3600">
                <a:solidFill>
                  <a:srgbClr val="7030A0"/>
                </a:solidFill>
                <a:latin typeface="Twinkl Cursive Looped" panose="02000000000000000000" pitchFamily="2" charset="0"/>
              </a:rPr>
              <a:t>proposition</a:t>
            </a:r>
            <a:r>
              <a:rPr lang="en-GB" sz="3600">
                <a:latin typeface="Twinkl Cursive Looped" panose="02000000000000000000" pitchFamily="2" charset="0"/>
              </a:rPr>
              <a:t> </a:t>
            </a:r>
            <a:r>
              <a:rPr lang="en-GB" sz="3600">
                <a:solidFill>
                  <a:srgbClr val="0070C0"/>
                </a:solidFill>
                <a:latin typeface="Twinkl Cursive Looped" panose="02000000000000000000" pitchFamily="2" charset="0"/>
              </a:rPr>
              <a:t>verb</a:t>
            </a:r>
            <a:r>
              <a:rPr lang="en-GB" sz="3600">
                <a:latin typeface="Twinkl Cursive Looped" panose="02000000000000000000" pitchFamily="2" charset="0"/>
              </a:rPr>
              <a:t> </a:t>
            </a:r>
            <a:r>
              <a:rPr lang="en-GB" sz="3600">
                <a:solidFill>
                  <a:srgbClr val="FF0000"/>
                </a:solidFill>
                <a:latin typeface="Twinkl Cursive Looped" panose="02000000000000000000" pitchFamily="2" charset="0"/>
              </a:rPr>
              <a:t>noun</a:t>
            </a:r>
            <a:r>
              <a:rPr lang="en-GB" sz="3600">
                <a:latin typeface="Twinkl Cursive Looped" panose="02000000000000000000" pitchFamily="2" charset="0"/>
              </a:rPr>
              <a:t> </a:t>
            </a:r>
            <a:r>
              <a:rPr lang="en-GB" sz="3600">
                <a:solidFill>
                  <a:srgbClr val="7030A0"/>
                </a:solidFill>
                <a:latin typeface="Twinkl Cursive Looped" panose="02000000000000000000" pitchFamily="2" charset="0"/>
              </a:rPr>
              <a:t>proposition</a:t>
            </a:r>
            <a:r>
              <a:rPr lang="en-GB" sz="3600">
                <a:latin typeface="Twinkl Cursive Looped" panose="02000000000000000000" pitchFamily="2" charset="0"/>
              </a:rPr>
              <a:t> </a:t>
            </a:r>
            <a:r>
              <a:rPr lang="en-GB" sz="3600">
                <a:solidFill>
                  <a:srgbClr val="FF0000"/>
                </a:solidFill>
                <a:latin typeface="Twinkl Cursive Looped" panose="02000000000000000000" pitchFamily="2" charset="0"/>
              </a:rPr>
              <a:t>noun</a:t>
            </a:r>
            <a:endParaRPr lang="en-GB" sz="3600" dirty="0">
              <a:latin typeface="Twinkl Cursive Looped" panose="02000000000000000000" pitchFamily="2" charset="0"/>
            </a:endParaRPr>
          </a:p>
        </p:txBody>
      </p:sp>
      <p:sp>
        <p:nvSpPr>
          <p:cNvPr id="3" name="Rectangle 2">
            <a:extLst>
              <a:ext uri="{FF2B5EF4-FFF2-40B4-BE49-F238E27FC236}">
                <a16:creationId xmlns:a16="http://schemas.microsoft.com/office/drawing/2014/main" id="{162CC6E8-06E9-4F6E-A75B-C2FED721CE28}"/>
              </a:ext>
            </a:extLst>
          </p:cNvPr>
          <p:cNvSpPr/>
          <p:nvPr/>
        </p:nvSpPr>
        <p:spPr>
          <a:xfrm>
            <a:off x="5365750" y="2282726"/>
            <a:ext cx="229235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62CC6E8-06E9-4F6E-A75B-C2FED721CE28}"/>
              </a:ext>
            </a:extLst>
          </p:cNvPr>
          <p:cNvSpPr/>
          <p:nvPr/>
        </p:nvSpPr>
        <p:spPr>
          <a:xfrm>
            <a:off x="6337300" y="4210050"/>
            <a:ext cx="1187450" cy="7503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789870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9545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govern</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454869" y="3821650"/>
            <a:ext cx="378372"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10" descr="Government Clipart. Free Download Transparent .PNG or Vector | Creazilla">
            <a:extLst>
              <a:ext uri="{FF2B5EF4-FFF2-40B4-BE49-F238E27FC236}">
                <a16:creationId xmlns:a16="http://schemas.microsoft.com/office/drawing/2014/main" id="{E7012009-7EAC-E4E5-EB2A-F78B236DA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00050"/>
            <a:ext cx="28098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98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1458409"/>
            <a:ext cx="10330542" cy="3046988"/>
          </a:xfrm>
          <a:prstGeom prst="rect">
            <a:avLst/>
          </a:prstGeom>
          <a:noFill/>
        </p:spPr>
        <p:txBody>
          <a:bodyPr wrap="square" rtlCol="0">
            <a:spAutoFit/>
          </a:bodyPr>
          <a:lstStyle/>
          <a:p>
            <a:r>
              <a:rPr lang="en-GB" sz="3200" b="1"/>
              <a:t>height: (noun)</a:t>
            </a:r>
            <a:endParaRPr lang="en-GB" sz="3200"/>
          </a:p>
          <a:p>
            <a:r>
              <a:rPr lang="en-GB" sz="3200"/>
              <a:t>Old English hiehþu, Anglian hehþo "highest part or point, summit; the heavens, heaven," </a:t>
            </a:r>
          </a:p>
          <a:p>
            <a:endParaRPr lang="en-GB" sz="3200"/>
          </a:p>
          <a:p>
            <a:r>
              <a:rPr lang="en-GB" sz="3200"/>
              <a:t>from root of heah "high" + -itha, Germanic abstract noun suffix (as in width, depth); </a:t>
            </a:r>
          </a:p>
        </p:txBody>
      </p:sp>
    </p:spTree>
    <p:extLst>
      <p:ext uri="{BB962C8B-B14F-4D97-AF65-F5344CB8AC3E}">
        <p14:creationId xmlns:p14="http://schemas.microsoft.com/office/powerpoint/2010/main" val="398436756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544009"/>
            <a:ext cx="11740242" cy="5016758"/>
          </a:xfrm>
          <a:prstGeom prst="rect">
            <a:avLst/>
          </a:prstGeom>
          <a:noFill/>
        </p:spPr>
        <p:txBody>
          <a:bodyPr wrap="square" rtlCol="0">
            <a:spAutoFit/>
          </a:bodyPr>
          <a:lstStyle/>
          <a:p>
            <a:r>
              <a:rPr lang="en-GB" sz="3200" b="1"/>
              <a:t>history: (noun)</a:t>
            </a:r>
            <a:endParaRPr lang="en-GB" sz="3200"/>
          </a:p>
          <a:p>
            <a:r>
              <a:rPr lang="en-GB" sz="3200"/>
              <a:t>ate 14c., "relation of incidents" (true or false), from Old French estoire, estorie "</a:t>
            </a:r>
            <a:r>
              <a:rPr lang="en-GB" sz="3200" b="1" u="sng"/>
              <a:t>s</a:t>
            </a:r>
            <a:r>
              <a:rPr lang="en-GB" sz="3200"/>
              <a:t>; chronicle, history" (12c., Modern French histoire), </a:t>
            </a:r>
          </a:p>
          <a:p>
            <a:endParaRPr lang="en-GB" sz="3200"/>
          </a:p>
          <a:p>
            <a:r>
              <a:rPr lang="en-GB" sz="3200"/>
              <a:t>from Latin historia "narrative of past events, account, tale, story," </a:t>
            </a:r>
          </a:p>
          <a:p>
            <a:endParaRPr lang="en-GB" sz="3200"/>
          </a:p>
          <a:p>
            <a:r>
              <a:rPr lang="en-GB" sz="3200"/>
              <a:t>from Greek historia "a learning or knowing by inquiry; an account of one's inquiries; knowledge, account, historical account, record, narrative,"</a:t>
            </a:r>
          </a:p>
        </p:txBody>
      </p:sp>
    </p:spTree>
    <p:extLst>
      <p:ext uri="{BB962C8B-B14F-4D97-AF65-F5344CB8AC3E}">
        <p14:creationId xmlns:p14="http://schemas.microsoft.com/office/powerpoint/2010/main" val="344282960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Can you find synonyms?</a:t>
            </a:r>
          </a:p>
          <a:p>
            <a:r>
              <a:rPr lang="en-GB" sz="7200" i="1" dirty="0">
                <a:latin typeface="Twinkl Cursive Looped" panose="02000000000000000000" pitchFamily="2" charset="0"/>
              </a:rPr>
              <a:t>Can you create questions? </a:t>
            </a:r>
          </a:p>
          <a:p>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79670014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4524315"/>
          </a:xfrm>
          <a:prstGeom prst="rect">
            <a:avLst/>
          </a:prstGeom>
          <a:noFill/>
        </p:spPr>
        <p:txBody>
          <a:bodyPr wrap="square" rtlCol="0">
            <a:spAutoFit/>
          </a:bodyPr>
          <a:lstStyle/>
          <a:p>
            <a:r>
              <a:rPr lang="en-GB" sz="7200" dirty="0">
                <a:latin typeface="Twinkl Cursive Looped" panose="02000000000000000000" pitchFamily="2" charset="0"/>
              </a:rPr>
              <a:t>Synonyms </a:t>
            </a:r>
            <a:r>
              <a:rPr lang="en-GB" sz="7200">
                <a:latin typeface="Twinkl Cursive Looped" panose="02000000000000000000" pitchFamily="2" charset="0"/>
              </a:rPr>
              <a:t>of height</a:t>
            </a:r>
            <a:r>
              <a:rPr lang="en-GB" sz="7200" dirty="0">
                <a:latin typeface="Twinkl Cursive Looped" panose="02000000000000000000" pitchFamily="2" charset="0"/>
              </a:rPr>
              <a:t>…</a:t>
            </a:r>
          </a:p>
          <a:p>
            <a:pPr algn="l">
              <a:buFont typeface="Arial" panose="020B0604020202020204" pitchFamily="34" charset="0"/>
              <a:buChar char="•"/>
            </a:pPr>
            <a:r>
              <a:rPr lang="en-GB" sz="7200" b="0" i="0">
                <a:solidFill>
                  <a:srgbClr val="202124"/>
                </a:solidFill>
                <a:effectLst/>
                <a:latin typeface="Twinkl Cursive Looped" panose="02000000000000000000" pitchFamily="2" charset="0"/>
              </a:rPr>
              <a:t>High point</a:t>
            </a:r>
            <a:endParaRPr lang="en-GB" sz="7200" b="0" i="0" dirty="0">
              <a:solidFill>
                <a:srgbClr val="202124"/>
              </a:solidFill>
              <a:effectLst/>
              <a:latin typeface="Twinkl Cursive Looped" panose="02000000000000000000" pitchFamily="2" charset="0"/>
            </a:endParaRPr>
          </a:p>
          <a:p>
            <a:pPr algn="l">
              <a:buFont typeface="Arial" panose="020B0604020202020204" pitchFamily="34" charset="0"/>
              <a:buChar char="•"/>
            </a:pPr>
            <a:r>
              <a:rPr lang="en-GB" sz="7200" b="0" i="0">
                <a:solidFill>
                  <a:srgbClr val="202124"/>
                </a:solidFill>
                <a:effectLst/>
                <a:latin typeface="Twinkl Cursive Looped" panose="02000000000000000000" pitchFamily="2" charset="0"/>
              </a:rPr>
              <a:t>Peak</a:t>
            </a:r>
            <a:endParaRPr lang="en-GB" sz="7200" b="0" i="0" dirty="0">
              <a:solidFill>
                <a:srgbClr val="202124"/>
              </a:solidFill>
              <a:effectLst/>
              <a:latin typeface="Twinkl Cursive Looped" panose="02000000000000000000" pitchFamily="2" charset="0"/>
            </a:endParaRPr>
          </a:p>
          <a:p>
            <a:pPr algn="l">
              <a:buFont typeface="Arial" panose="020B0604020202020204" pitchFamily="34" charset="0"/>
              <a:buChar char="•"/>
            </a:pPr>
            <a:r>
              <a:rPr lang="en-GB" sz="7200" b="0" i="0">
                <a:solidFill>
                  <a:srgbClr val="202124"/>
                </a:solidFill>
                <a:effectLst/>
                <a:latin typeface="Twinkl Cursive Looped" panose="02000000000000000000" pitchFamily="2" charset="0"/>
              </a:rPr>
              <a:t>Elevation</a:t>
            </a: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00979103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632311"/>
          </a:xfrm>
          <a:prstGeom prst="rect">
            <a:avLst/>
          </a:prstGeom>
          <a:noFill/>
        </p:spPr>
        <p:txBody>
          <a:bodyPr wrap="square" rtlCol="0">
            <a:spAutoFit/>
          </a:bodyPr>
          <a:lstStyle/>
          <a:p>
            <a:r>
              <a:rPr lang="en-GB" sz="7200" dirty="0">
                <a:latin typeface="Twinkl Cursive Looped" panose="02000000000000000000" pitchFamily="2" charset="0"/>
              </a:rPr>
              <a:t>Synonyms </a:t>
            </a:r>
            <a:r>
              <a:rPr lang="en-GB" sz="7200">
                <a:latin typeface="Twinkl Cursive Looped" panose="02000000000000000000" pitchFamily="2" charset="0"/>
              </a:rPr>
              <a:t>of history…</a:t>
            </a:r>
            <a:endParaRPr lang="en-GB" sz="7200" dirty="0">
              <a:latin typeface="Twinkl Cursive Looped" panose="02000000000000000000" pitchFamily="2" charset="0"/>
            </a:endParaRPr>
          </a:p>
          <a:p>
            <a:pPr algn="l">
              <a:buFont typeface="Arial" panose="020B0604020202020204" pitchFamily="34" charset="0"/>
              <a:buChar char="•"/>
            </a:pPr>
            <a:r>
              <a:rPr lang="en-GB" sz="7200">
                <a:solidFill>
                  <a:srgbClr val="202124"/>
                </a:solidFill>
                <a:latin typeface="Twinkl Cursive Looped" panose="02000000000000000000" pitchFamily="2" charset="0"/>
              </a:rPr>
              <a:t>The past</a:t>
            </a:r>
            <a:endParaRPr lang="en-GB" sz="7200" b="0" i="0" dirty="0">
              <a:solidFill>
                <a:srgbClr val="202124"/>
              </a:solidFill>
              <a:effectLst/>
              <a:latin typeface="Twinkl Cursive Looped" panose="02000000000000000000" pitchFamily="2" charset="0"/>
            </a:endParaRPr>
          </a:p>
          <a:p>
            <a:pPr algn="l">
              <a:buFont typeface="Arial" panose="020B0604020202020204" pitchFamily="34" charset="0"/>
              <a:buChar char="•"/>
            </a:pPr>
            <a:r>
              <a:rPr lang="en-GB" sz="7200">
                <a:solidFill>
                  <a:srgbClr val="202124"/>
                </a:solidFill>
                <a:latin typeface="Twinkl Cursive Looped" panose="02000000000000000000" pitchFamily="2" charset="0"/>
              </a:rPr>
              <a:t>Yesterday</a:t>
            </a:r>
            <a:endParaRPr lang="en-GB" sz="7200" dirty="0">
              <a:solidFill>
                <a:srgbClr val="202124"/>
              </a:solidFill>
              <a:latin typeface="Twinkl Cursive Looped" panose="02000000000000000000" pitchFamily="2" charset="0"/>
            </a:endParaRPr>
          </a:p>
          <a:p>
            <a:pPr algn="l">
              <a:buFont typeface="Arial" panose="020B0604020202020204" pitchFamily="34" charset="0"/>
              <a:buChar char="•"/>
            </a:pPr>
            <a:r>
              <a:rPr lang="en-GB" sz="7200">
                <a:solidFill>
                  <a:srgbClr val="202124"/>
                </a:solidFill>
                <a:latin typeface="Twinkl Cursive Looped" panose="02000000000000000000" pitchFamily="2" charset="0"/>
              </a:rPr>
              <a:t>Days of old</a:t>
            </a:r>
            <a:endParaRPr lang="en-GB" sz="7200" b="0" i="0" dirty="0">
              <a:solidFill>
                <a:srgbClr val="202124"/>
              </a:solidFill>
              <a:effectLst/>
              <a:latin typeface="Twinkl Cursive Looped" panose="02000000000000000000" pitchFamily="2" charset="0"/>
            </a:endParaRPr>
          </a:p>
          <a:p>
            <a:pPr algn="l">
              <a:buFont typeface="Arial" panose="020B0604020202020204" pitchFamily="34" charset="0"/>
              <a:buChar char="•"/>
            </a:pP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41314949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707295"/>
            <a:ext cx="11740242" cy="6740307"/>
          </a:xfrm>
          <a:prstGeom prst="rect">
            <a:avLst/>
          </a:prstGeom>
          <a:noFill/>
        </p:spPr>
        <p:txBody>
          <a:bodyPr wrap="square" rtlCol="0">
            <a:spAutoFit/>
          </a:bodyPr>
          <a:lstStyle/>
          <a:p>
            <a:r>
              <a:rPr lang="en-GB" sz="6000" dirty="0">
                <a:latin typeface="Twinkl Cursive Looped" panose="02000000000000000000" pitchFamily="2" charset="0"/>
              </a:rPr>
              <a:t>Investigate ways of creating questions for other children using the </a:t>
            </a:r>
            <a:r>
              <a:rPr lang="en-GB" sz="6000">
                <a:latin typeface="Twinkl Cursive Looped" panose="02000000000000000000" pitchFamily="2" charset="0"/>
              </a:rPr>
              <a:t>words </a:t>
            </a:r>
            <a:r>
              <a:rPr lang="en-GB" sz="6000" u="sng">
                <a:latin typeface="Twinkl Cursive Looped" panose="02000000000000000000" pitchFamily="2" charset="0"/>
              </a:rPr>
              <a:t>height</a:t>
            </a:r>
            <a:r>
              <a:rPr lang="en-GB" sz="6000">
                <a:latin typeface="Twinkl Cursive Looped" panose="02000000000000000000" pitchFamily="2" charset="0"/>
              </a:rPr>
              <a:t> and </a:t>
            </a:r>
            <a:r>
              <a:rPr lang="en-GB" sz="6000" u="sng">
                <a:latin typeface="Twinkl Cursive Looped" panose="02000000000000000000" pitchFamily="2" charset="0"/>
              </a:rPr>
              <a:t>history</a:t>
            </a:r>
            <a:r>
              <a:rPr lang="en-GB" sz="6000">
                <a:latin typeface="Twinkl Cursive Looped" panose="02000000000000000000" pitchFamily="2" charset="0"/>
              </a:rPr>
              <a:t>.   </a:t>
            </a:r>
            <a:endParaRPr lang="en-GB" sz="6000" dirty="0">
              <a:latin typeface="Twinkl Cursive Looped" panose="02000000000000000000" pitchFamily="2" charset="0"/>
            </a:endParaRPr>
          </a:p>
          <a:p>
            <a:endParaRPr lang="en-GB" sz="6000" dirty="0">
              <a:latin typeface="Twinkl Cursive Looped" panose="02000000000000000000" pitchFamily="2" charset="0"/>
            </a:endParaRPr>
          </a:p>
          <a:p>
            <a:r>
              <a:rPr lang="en-GB" sz="6000" dirty="0">
                <a:latin typeface="Twinkl Cursive Looped" panose="02000000000000000000" pitchFamily="2" charset="0"/>
              </a:rPr>
              <a:t>Think about a mark scheme to show if they are correct.</a:t>
            </a:r>
            <a:endParaRPr lang="en-GB" sz="6000" i="1" dirty="0">
              <a:latin typeface="Twinkl Cursive Looped" panose="02000000000000000000" pitchFamily="2" charset="0"/>
            </a:endParaRPr>
          </a:p>
          <a:p>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213966679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707295"/>
            <a:ext cx="11740242" cy="4247317"/>
          </a:xfrm>
          <a:prstGeom prst="rect">
            <a:avLst/>
          </a:prstGeom>
          <a:noFill/>
        </p:spPr>
        <p:txBody>
          <a:bodyPr wrap="square" rtlCol="0">
            <a:spAutoFit/>
          </a:bodyPr>
          <a:lstStyle/>
          <a:p>
            <a:r>
              <a:rPr lang="en-GB" sz="1800" b="1" dirty="0">
                <a:solidFill>
                  <a:srgbClr val="000000"/>
                </a:solidFill>
                <a:effectLst/>
                <a:latin typeface="Twinkl Cursive Looped" panose="02000000000000000000" pitchFamily="2" charset="0"/>
                <a:ea typeface="Times New Roman" panose="02020603050405020304" pitchFamily="18" charset="0"/>
              </a:rPr>
              <a:t>Example…</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Some children have written down the </a:t>
            </a:r>
            <a:r>
              <a:rPr lang="en-GB" sz="1800" b="1">
                <a:solidFill>
                  <a:srgbClr val="000000"/>
                </a:solidFill>
                <a:effectLst/>
                <a:latin typeface="Twinkl Cursive Looped" panose="02000000000000000000" pitchFamily="2" charset="0"/>
                <a:ea typeface="Times New Roman" panose="02020603050405020304" pitchFamily="18" charset="0"/>
              </a:rPr>
              <a:t>word </a:t>
            </a:r>
            <a:r>
              <a:rPr lang="en-GB" sz="1800" b="1" u="sng">
                <a:solidFill>
                  <a:srgbClr val="000000"/>
                </a:solidFill>
                <a:effectLst/>
                <a:latin typeface="Twinkl Cursive Looped" panose="02000000000000000000" pitchFamily="2" charset="0"/>
                <a:ea typeface="Times New Roman" panose="02020603050405020304" pitchFamily="18" charset="0"/>
              </a:rPr>
              <a:t>height</a:t>
            </a:r>
            <a:r>
              <a:rPr lang="en-GB" sz="1800" b="1">
                <a:solidFill>
                  <a:srgbClr val="000000"/>
                </a:solidFill>
                <a:effectLst/>
                <a:latin typeface="Twinkl Cursive Looped" panose="02000000000000000000" pitchFamily="2" charset="0"/>
                <a:ea typeface="Times New Roman" panose="02020603050405020304" pitchFamily="18" charset="0"/>
              </a:rPr>
              <a:t> </a:t>
            </a:r>
            <a:r>
              <a:rPr lang="en-GB" sz="1800" b="1" dirty="0">
                <a:solidFill>
                  <a:srgbClr val="000000"/>
                </a:solidFill>
                <a:effectLst/>
                <a:latin typeface="Twinkl Cursive Looped" panose="02000000000000000000" pitchFamily="2" charset="0"/>
                <a:ea typeface="Times New Roman" panose="02020603050405020304" pitchFamily="18" charset="0"/>
              </a:rPr>
              <a:t>and misspelled it.</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Can you explain where these children have gone wrong with their spelling?</a:t>
            </a:r>
          </a:p>
          <a:p>
            <a:endParaRPr lang="en-GB" b="1" dirty="0">
              <a:solidFill>
                <a:srgbClr val="000000"/>
              </a:solidFill>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hieght     </a:t>
            </a:r>
            <a:endParaRPr lang="en-GB" sz="1800" b="1" dirty="0">
              <a:solidFill>
                <a:srgbClr val="000000"/>
              </a:solidFill>
              <a:effectLst/>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endParaRPr lang="en-GB" b="1" dirty="0">
              <a:solidFill>
                <a:srgbClr val="000000"/>
              </a:solidFill>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hiate   </a:t>
            </a:r>
          </a:p>
          <a:p>
            <a:endParaRPr lang="en-GB" b="1" dirty="0">
              <a:solidFill>
                <a:srgbClr val="000000"/>
              </a:solidFill>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heitgh    </a:t>
            </a:r>
          </a:p>
          <a:p>
            <a:r>
              <a:rPr lang="en-GB" sz="1800" b="1">
                <a:solidFill>
                  <a:srgbClr val="000000"/>
                </a:solidFill>
                <a:effectLst/>
                <a:latin typeface="Twinkl Cursive Looped" panose="02000000000000000000" pitchFamily="2" charset="0"/>
                <a:ea typeface="Times New Roman" panose="02020603050405020304" pitchFamily="18" charset="0"/>
              </a:rPr>
              <a:t> </a:t>
            </a:r>
            <a:endParaRPr lang="en-GB" sz="1800" b="1" dirty="0">
              <a:solidFill>
                <a:srgbClr val="000000"/>
              </a:solidFill>
              <a:effectLst/>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heigt   </a:t>
            </a:r>
            <a:endParaRPr lang="en-GB" sz="1800" b="1" dirty="0">
              <a:solidFill>
                <a:srgbClr val="000000"/>
              </a:solidFill>
              <a:effectLst/>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endParaRPr lang="en-GB" b="1" dirty="0">
              <a:solidFill>
                <a:srgbClr val="000000"/>
              </a:solidFill>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heit </a:t>
            </a: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215419101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707295"/>
            <a:ext cx="11740242" cy="4247317"/>
          </a:xfrm>
          <a:prstGeom prst="rect">
            <a:avLst/>
          </a:prstGeom>
          <a:noFill/>
        </p:spPr>
        <p:txBody>
          <a:bodyPr wrap="square" rtlCol="0">
            <a:spAutoFit/>
          </a:bodyPr>
          <a:lstStyle/>
          <a:p>
            <a:r>
              <a:rPr lang="en-GB" sz="1800" b="1" dirty="0">
                <a:solidFill>
                  <a:srgbClr val="000000"/>
                </a:solidFill>
                <a:effectLst/>
                <a:latin typeface="Twinkl Cursive Looped" panose="02000000000000000000" pitchFamily="2" charset="0"/>
                <a:ea typeface="Times New Roman" panose="02020603050405020304" pitchFamily="18" charset="0"/>
              </a:rPr>
              <a:t>Example…</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Some children have written down the </a:t>
            </a:r>
            <a:r>
              <a:rPr lang="en-GB" sz="1800" b="1">
                <a:solidFill>
                  <a:srgbClr val="000000"/>
                </a:solidFill>
                <a:effectLst/>
                <a:latin typeface="Twinkl Cursive Looped" panose="02000000000000000000" pitchFamily="2" charset="0"/>
                <a:ea typeface="Times New Roman" panose="02020603050405020304" pitchFamily="18" charset="0"/>
              </a:rPr>
              <a:t>word </a:t>
            </a:r>
            <a:r>
              <a:rPr lang="en-GB" sz="1800" b="1" u="sng">
                <a:solidFill>
                  <a:srgbClr val="000000"/>
                </a:solidFill>
                <a:effectLst/>
                <a:latin typeface="Twinkl Cursive Looped" panose="02000000000000000000" pitchFamily="2" charset="0"/>
                <a:ea typeface="Times New Roman" panose="02020603050405020304" pitchFamily="18" charset="0"/>
              </a:rPr>
              <a:t>height</a:t>
            </a:r>
            <a:r>
              <a:rPr lang="en-GB" sz="1800" b="1">
                <a:solidFill>
                  <a:srgbClr val="000000"/>
                </a:solidFill>
                <a:effectLst/>
                <a:latin typeface="Twinkl Cursive Looped" panose="02000000000000000000" pitchFamily="2" charset="0"/>
                <a:ea typeface="Times New Roman" panose="02020603050405020304" pitchFamily="18" charset="0"/>
              </a:rPr>
              <a:t> </a:t>
            </a:r>
            <a:r>
              <a:rPr lang="en-GB" sz="1800" b="1" dirty="0">
                <a:solidFill>
                  <a:srgbClr val="000000"/>
                </a:solidFill>
                <a:effectLst/>
                <a:latin typeface="Twinkl Cursive Looped" panose="02000000000000000000" pitchFamily="2" charset="0"/>
                <a:ea typeface="Times New Roman" panose="02020603050405020304" pitchFamily="18" charset="0"/>
              </a:rPr>
              <a:t>and misspelled it.</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Can you explain where these children have gone wrong with their spelling?</a:t>
            </a:r>
          </a:p>
          <a:p>
            <a:endParaRPr lang="en-GB" b="1" dirty="0">
              <a:solidFill>
                <a:srgbClr val="000000"/>
              </a:solidFill>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hieght     - </a:t>
            </a:r>
            <a:r>
              <a:rPr lang="en-GB" b="1">
                <a:solidFill>
                  <a:srgbClr val="000000"/>
                </a:solidFill>
                <a:highlight>
                  <a:srgbClr val="FFFF00"/>
                </a:highlight>
                <a:latin typeface="Twinkl Cursive Looped" panose="02000000000000000000" pitchFamily="2" charset="0"/>
                <a:ea typeface="Times New Roman" panose="02020603050405020304" pitchFamily="18" charset="0"/>
              </a:rPr>
              <a:t>They have the ie the wrong way round.</a:t>
            </a:r>
            <a:endParaRPr lang="en-GB" sz="1800" b="1" dirty="0">
              <a:solidFill>
                <a:srgbClr val="000000"/>
              </a:solidFill>
              <a:effectLst/>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endParaRPr lang="en-GB" b="1" dirty="0">
              <a:solidFill>
                <a:srgbClr val="000000"/>
              </a:solidFill>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hiate   </a:t>
            </a:r>
          </a:p>
          <a:p>
            <a:endParaRPr lang="en-GB" b="1" dirty="0">
              <a:solidFill>
                <a:srgbClr val="000000"/>
              </a:solidFill>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heitgh    </a:t>
            </a:r>
          </a:p>
          <a:p>
            <a:r>
              <a:rPr lang="en-GB" sz="1800" b="1">
                <a:solidFill>
                  <a:srgbClr val="000000"/>
                </a:solidFill>
                <a:effectLst/>
                <a:latin typeface="Twinkl Cursive Looped" panose="02000000000000000000" pitchFamily="2" charset="0"/>
                <a:ea typeface="Times New Roman" panose="02020603050405020304" pitchFamily="18" charset="0"/>
              </a:rPr>
              <a:t> </a:t>
            </a:r>
            <a:endParaRPr lang="en-GB" sz="1800" b="1" dirty="0">
              <a:solidFill>
                <a:srgbClr val="000000"/>
              </a:solidFill>
              <a:effectLst/>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heigt   - </a:t>
            </a:r>
            <a:r>
              <a:rPr lang="en-GB" b="1">
                <a:solidFill>
                  <a:srgbClr val="000000"/>
                </a:solidFill>
                <a:highlight>
                  <a:srgbClr val="FFFF00"/>
                </a:highlight>
                <a:latin typeface="Twinkl Cursive Looped" panose="02000000000000000000" pitchFamily="2" charset="0"/>
                <a:ea typeface="Times New Roman" panose="02020603050405020304" pitchFamily="18" charset="0"/>
              </a:rPr>
              <a:t>They have missed out the ‘h’ in ‘ght’</a:t>
            </a:r>
            <a:endParaRPr lang="en-GB" sz="1800" b="1" dirty="0">
              <a:solidFill>
                <a:srgbClr val="000000"/>
              </a:solidFill>
              <a:effectLst/>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endParaRPr lang="en-GB" b="1" dirty="0">
              <a:solidFill>
                <a:srgbClr val="000000"/>
              </a:solidFill>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heit </a:t>
            </a: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3029911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77105" y="4712678"/>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female person</a:t>
            </a:r>
            <a:endParaRPr lang="en-GB" i="1" dirty="0">
              <a:latin typeface="Twinkl Cursive Looped" panose="02000000000000000000" pitchFamily="2" charset="0"/>
            </a:endParaRPr>
          </a:p>
        </p:txBody>
      </p:sp>
      <p:pic>
        <p:nvPicPr>
          <p:cNvPr id="2050" name="Picture 2" descr="2,206 Black Woman Reading Illustrations &amp; Clip Art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33" y="143347"/>
            <a:ext cx="2337503" cy="29374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121C20-0B95-280B-357F-0FBDB36FD8B7}"/>
              </a:ext>
            </a:extLst>
          </p:cNvPr>
          <p:cNvSpPr txBox="1"/>
          <p:nvPr/>
        </p:nvSpPr>
        <p:spPr>
          <a:xfrm>
            <a:off x="4638821" y="404813"/>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woman</a:t>
            </a:r>
            <a:endParaRPr lang="en-GB" dirty="0"/>
          </a:p>
        </p:txBody>
      </p:sp>
      <p:sp>
        <p:nvSpPr>
          <p:cNvPr id="6" name="TextBox 5">
            <a:extLst>
              <a:ext uri="{FF2B5EF4-FFF2-40B4-BE49-F238E27FC236}">
                <a16:creationId xmlns:a16="http://schemas.microsoft.com/office/drawing/2014/main" id="{3A739C86-2050-7200-CFA6-2A8CF1243D8B}"/>
              </a:ext>
            </a:extLst>
          </p:cNvPr>
          <p:cNvSpPr txBox="1"/>
          <p:nvPr/>
        </p:nvSpPr>
        <p:spPr>
          <a:xfrm>
            <a:off x="4793566" y="1932914"/>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320572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0835" y="5036913"/>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to be curious</a:t>
            </a:r>
            <a:endParaRPr lang="en-GB" i="1" dirty="0">
              <a:latin typeface="Twinkl Cursive Looped" panose="02000000000000000000" pitchFamily="2" charset="0"/>
            </a:endParaRPr>
          </a:p>
        </p:txBody>
      </p:sp>
      <p:pic>
        <p:nvPicPr>
          <p:cNvPr id="5" name="Picture 4"/>
          <p:cNvPicPr>
            <a:picLocks noChangeAspect="1"/>
          </p:cNvPicPr>
          <p:nvPr/>
        </p:nvPicPr>
        <p:blipFill>
          <a:blip r:embed="rId2"/>
          <a:stretch>
            <a:fillRect/>
          </a:stretch>
        </p:blipFill>
        <p:spPr>
          <a:xfrm>
            <a:off x="517470" y="433059"/>
            <a:ext cx="1846751" cy="2483562"/>
          </a:xfrm>
          <a:prstGeom prst="rect">
            <a:avLst/>
          </a:prstGeom>
        </p:spPr>
      </p:pic>
      <p:sp>
        <p:nvSpPr>
          <p:cNvPr id="4" name="TextBox 3">
            <a:extLst>
              <a:ext uri="{FF2B5EF4-FFF2-40B4-BE49-F238E27FC236}">
                <a16:creationId xmlns:a16="http://schemas.microsoft.com/office/drawing/2014/main" id="{DDA6FC57-4DD0-95CA-7018-020EBFDE126F}"/>
              </a:ext>
            </a:extLst>
          </p:cNvPr>
          <p:cNvSpPr txBox="1"/>
          <p:nvPr/>
        </p:nvSpPr>
        <p:spPr>
          <a:xfrm>
            <a:off x="4723227" y="258858"/>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wonder</a:t>
            </a:r>
            <a:endParaRPr lang="en-GB" dirty="0"/>
          </a:p>
        </p:txBody>
      </p:sp>
      <p:sp>
        <p:nvSpPr>
          <p:cNvPr id="7" name="TextBox 6">
            <a:extLst>
              <a:ext uri="{FF2B5EF4-FFF2-40B4-BE49-F238E27FC236}">
                <a16:creationId xmlns:a16="http://schemas.microsoft.com/office/drawing/2014/main" id="{3702FD14-E794-8F50-C850-D178CE81D4DA}"/>
              </a:ext>
            </a:extLst>
          </p:cNvPr>
          <p:cNvSpPr txBox="1"/>
          <p:nvPr/>
        </p:nvSpPr>
        <p:spPr>
          <a:xfrm>
            <a:off x="5249106" y="1730720"/>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(verb) </a:t>
            </a:r>
            <a:endParaRPr lang="en-GB" dirty="0"/>
          </a:p>
        </p:txBody>
      </p:sp>
    </p:spTree>
    <p:extLst>
      <p:ext uri="{BB962C8B-B14F-4D97-AF65-F5344CB8AC3E}">
        <p14:creationId xmlns:p14="http://schemas.microsoft.com/office/powerpoint/2010/main" val="92847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44391" y="4760747"/>
            <a:ext cx="10515600" cy="170267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one of the twelve parts of the year</a:t>
            </a:r>
            <a:endParaRPr lang="en-GB" i="1" dirty="0">
              <a:latin typeface="Twinkl Cursive Looped" panose="02000000000000000000" pitchFamily="2" charset="0"/>
            </a:endParaRPr>
          </a:p>
        </p:txBody>
      </p:sp>
      <p:pic>
        <p:nvPicPr>
          <p:cNvPr id="3" name="Picture 2"/>
          <p:cNvPicPr>
            <a:picLocks noChangeAspect="1"/>
          </p:cNvPicPr>
          <p:nvPr/>
        </p:nvPicPr>
        <p:blipFill>
          <a:blip r:embed="rId2"/>
          <a:stretch>
            <a:fillRect/>
          </a:stretch>
        </p:blipFill>
        <p:spPr>
          <a:xfrm>
            <a:off x="610257" y="294618"/>
            <a:ext cx="3467100" cy="2800350"/>
          </a:xfrm>
          <a:prstGeom prst="rect">
            <a:avLst/>
          </a:prstGeom>
        </p:spPr>
      </p:pic>
      <p:sp>
        <p:nvSpPr>
          <p:cNvPr id="5" name="TextBox 4">
            <a:extLst>
              <a:ext uri="{FF2B5EF4-FFF2-40B4-BE49-F238E27FC236}">
                <a16:creationId xmlns:a16="http://schemas.microsoft.com/office/drawing/2014/main" id="{D4D1CFC4-1E23-9105-85E3-8B8937F540FB}"/>
              </a:ext>
            </a:extLst>
          </p:cNvPr>
          <p:cNvSpPr txBox="1"/>
          <p:nvPr/>
        </p:nvSpPr>
        <p:spPr>
          <a:xfrm>
            <a:off x="4737295" y="387468"/>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month</a:t>
            </a:r>
            <a:endParaRPr lang="en-GB" dirty="0"/>
          </a:p>
        </p:txBody>
      </p:sp>
      <p:sp>
        <p:nvSpPr>
          <p:cNvPr id="7" name="TextBox 6">
            <a:extLst>
              <a:ext uri="{FF2B5EF4-FFF2-40B4-BE49-F238E27FC236}">
                <a16:creationId xmlns:a16="http://schemas.microsoft.com/office/drawing/2014/main" id="{7353D4B0-00A6-B82F-D022-8FC2E997A9A4}"/>
              </a:ext>
            </a:extLst>
          </p:cNvPr>
          <p:cNvSpPr txBox="1"/>
          <p:nvPr/>
        </p:nvSpPr>
        <p:spPr>
          <a:xfrm>
            <a:off x="4737295" y="1900086"/>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240894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752192"/>
            <a:ext cx="10515600" cy="2801007"/>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conduct the policy, actions, and affairs of a state with authority</a:t>
            </a:r>
          </a:p>
        </p:txBody>
      </p:sp>
      <p:sp>
        <p:nvSpPr>
          <p:cNvPr id="5" name="AutoShape 4" descr="Government Icon, Government Icons, Government Clipart, Architecture PNG and  Vector with Transparent Background for Free Download | Architecture icons,  Building icon, Archite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2" name="Picture 10" descr="Government Clipart. Free Download Transparent .PNG or Vector | Creaz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00050"/>
            <a:ext cx="2809875"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853D5B-5EDE-7B2E-2379-E5B06DBFC561}"/>
              </a:ext>
            </a:extLst>
          </p:cNvPr>
          <p:cNvSpPr txBox="1"/>
          <p:nvPr/>
        </p:nvSpPr>
        <p:spPr>
          <a:xfrm>
            <a:off x="4849836" y="400050"/>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govern</a:t>
            </a:r>
            <a:endParaRPr lang="en-GB" dirty="0"/>
          </a:p>
        </p:txBody>
      </p:sp>
      <p:sp>
        <p:nvSpPr>
          <p:cNvPr id="7" name="TextBox 6">
            <a:extLst>
              <a:ext uri="{FF2B5EF4-FFF2-40B4-BE49-F238E27FC236}">
                <a16:creationId xmlns:a16="http://schemas.microsoft.com/office/drawing/2014/main" id="{5D970373-F57B-A4D3-67B6-E15252771806}"/>
              </a:ext>
            </a:extLst>
          </p:cNvPr>
          <p:cNvSpPr txBox="1"/>
          <p:nvPr/>
        </p:nvSpPr>
        <p:spPr>
          <a:xfrm>
            <a:off x="5046784" y="1828800"/>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(verb) </a:t>
            </a:r>
            <a:endParaRPr lang="en-GB" dirty="0"/>
          </a:p>
        </p:txBody>
      </p:sp>
    </p:spTree>
    <p:extLst>
      <p:ext uri="{BB962C8B-B14F-4D97-AF65-F5344CB8AC3E}">
        <p14:creationId xmlns:p14="http://schemas.microsoft.com/office/powerpoint/2010/main" val="198082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The woman was sitting alone by the fire.</a:t>
            </a:r>
          </a:p>
        </p:txBody>
      </p:sp>
      <p:sp>
        <p:nvSpPr>
          <p:cNvPr id="3" name="Title 1">
            <a:extLst>
              <a:ext uri="{FF2B5EF4-FFF2-40B4-BE49-F238E27FC236}">
                <a16:creationId xmlns:a16="http://schemas.microsoft.com/office/drawing/2014/main" id="{BBB3CD77-C67A-3331-B832-FF97AA5814A9}"/>
              </a:ext>
            </a:extLst>
          </p:cNvPr>
          <p:cNvSpPr txBox="1">
            <a:spLocks/>
          </p:cNvSpPr>
          <p:nvPr/>
        </p:nvSpPr>
        <p:spPr>
          <a:xfrm>
            <a:off x="2259470" y="2906591"/>
            <a:ext cx="2254599" cy="755551"/>
          </a:xfrm>
          <a:prstGeom prst="rect">
            <a:avLst/>
          </a:prstGeom>
          <a:solidFill>
            <a:schemeClr val="bg1">
              <a:lumMod val="95000"/>
            </a:schemeClr>
          </a:solidFill>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164587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r>
              <a:rPr lang="en-GB" dirty="0">
                <a:latin typeface="Twinkl Cursive Looped" panose="02000000000000000000" pitchFamily="2" charset="0"/>
              </a:rPr>
              <a:t>I wonder if we’re lost.</a:t>
            </a:r>
          </a:p>
        </p:txBody>
      </p:sp>
      <p:sp>
        <p:nvSpPr>
          <p:cNvPr id="3" name="Title 1">
            <a:extLst>
              <a:ext uri="{FF2B5EF4-FFF2-40B4-BE49-F238E27FC236}">
                <a16:creationId xmlns:a16="http://schemas.microsoft.com/office/drawing/2014/main" id="{7271D4AE-4888-7D29-3B73-EE5F47C032FA}"/>
              </a:ext>
            </a:extLst>
          </p:cNvPr>
          <p:cNvSpPr txBox="1">
            <a:spLocks/>
          </p:cNvSpPr>
          <p:nvPr/>
        </p:nvSpPr>
        <p:spPr>
          <a:xfrm>
            <a:off x="1556085" y="3708450"/>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87525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My birthday is in the month of July. </a:t>
            </a:r>
          </a:p>
        </p:txBody>
      </p:sp>
      <p:sp>
        <p:nvSpPr>
          <p:cNvPr id="3" name="Title 1">
            <a:extLst>
              <a:ext uri="{FF2B5EF4-FFF2-40B4-BE49-F238E27FC236}">
                <a16:creationId xmlns:a16="http://schemas.microsoft.com/office/drawing/2014/main" id="{F3041748-12FB-A53A-9898-60BBF54B5436}"/>
              </a:ext>
            </a:extLst>
          </p:cNvPr>
          <p:cNvSpPr txBox="1">
            <a:spLocks/>
          </p:cNvSpPr>
          <p:nvPr/>
        </p:nvSpPr>
        <p:spPr>
          <a:xfrm>
            <a:off x="7309771" y="3051224"/>
            <a:ext cx="2254599" cy="755551"/>
          </a:xfrm>
          <a:prstGeom prst="rect">
            <a:avLst/>
          </a:prstGeom>
          <a:solidFill>
            <a:schemeClr val="bg1">
              <a:lumMod val="95000"/>
            </a:schemeClr>
          </a:solidFill>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74993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It was her job to govern the country.</a:t>
            </a:r>
          </a:p>
        </p:txBody>
      </p:sp>
      <p:sp>
        <p:nvSpPr>
          <p:cNvPr id="3" name="Title 1">
            <a:extLst>
              <a:ext uri="{FF2B5EF4-FFF2-40B4-BE49-F238E27FC236}">
                <a16:creationId xmlns:a16="http://schemas.microsoft.com/office/drawing/2014/main" id="{6CF6A0B0-FE1A-3599-1BB4-9E9B7CC2BA17}"/>
              </a:ext>
            </a:extLst>
          </p:cNvPr>
          <p:cNvSpPr txBox="1">
            <a:spLocks/>
          </p:cNvSpPr>
          <p:nvPr/>
        </p:nvSpPr>
        <p:spPr>
          <a:xfrm>
            <a:off x="6089650" y="30512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2584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4020" y="-1"/>
            <a:ext cx="9654717" cy="6796921"/>
          </a:xfrm>
          <a:prstGeom prst="rect">
            <a:avLst/>
          </a:prstGeom>
        </p:spPr>
      </p:pic>
    </p:spTree>
    <p:extLst>
      <p:ext uri="{BB962C8B-B14F-4D97-AF65-F5344CB8AC3E}">
        <p14:creationId xmlns:p14="http://schemas.microsoft.com/office/powerpoint/2010/main" val="735258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23850"/>
            <a:ext cx="10515600" cy="1481650"/>
          </a:xfrm>
        </p:spPr>
        <p:txBody>
          <a:bodyPr>
            <a:normAutofit/>
          </a:bodyPr>
          <a:lstStyle/>
          <a:p>
            <a:pPr algn="ctr"/>
            <a:r>
              <a:rPr lang="en-GB" dirty="0">
                <a:latin typeface="Twinkl Cursive Looped" panose="02000000000000000000" pitchFamily="2" charset="0"/>
              </a:rPr>
              <a:t>height</a:t>
            </a:r>
            <a:endParaRPr lang="en-GB" i="1" dirty="0">
              <a:latin typeface="Twinkl Cursive Looped" panose="02000000000000000000" pitchFamily="2" charset="0"/>
            </a:endParaRPr>
          </a:p>
        </p:txBody>
      </p:sp>
      <p:pic>
        <p:nvPicPr>
          <p:cNvPr id="3" name="Picture 2" descr="Height Stock Illustrations – 28,961 Height Stock Illustrations, Vectors &amp;  Clipart - Dreamstime">
            <a:extLst>
              <a:ext uri="{FF2B5EF4-FFF2-40B4-BE49-F238E27FC236}">
                <a16:creationId xmlns:a16="http://schemas.microsoft.com/office/drawing/2014/main" id="{B2D475C0-8C83-D9C1-49D6-87BD8138B5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575" y="323850"/>
            <a:ext cx="2319105" cy="3276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FDBFBF-46C5-75D6-3506-9A41CAC6F703}"/>
              </a:ext>
            </a:extLst>
          </p:cNvPr>
          <p:cNvSpPr txBox="1"/>
          <p:nvPr/>
        </p:nvSpPr>
        <p:spPr>
          <a:xfrm>
            <a:off x="5032716" y="2195143"/>
            <a:ext cx="6098344"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
        <p:nvSpPr>
          <p:cNvPr id="11" name="TextBox 10">
            <a:extLst>
              <a:ext uri="{FF2B5EF4-FFF2-40B4-BE49-F238E27FC236}">
                <a16:creationId xmlns:a16="http://schemas.microsoft.com/office/drawing/2014/main" id="{0E18A80C-422C-03BE-07BD-AE248EC07D1E}"/>
              </a:ext>
            </a:extLst>
          </p:cNvPr>
          <p:cNvSpPr txBox="1"/>
          <p:nvPr/>
        </p:nvSpPr>
        <p:spPr>
          <a:xfrm>
            <a:off x="138332" y="3887101"/>
            <a:ext cx="11915335"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measurement of someone or something from head to foot or from base to top</a:t>
            </a:r>
            <a:endParaRPr lang="en-GB" dirty="0"/>
          </a:p>
        </p:txBody>
      </p:sp>
    </p:spTree>
    <p:extLst>
      <p:ext uri="{BB962C8B-B14F-4D97-AF65-F5344CB8AC3E}">
        <p14:creationId xmlns:p14="http://schemas.microsoft.com/office/powerpoint/2010/main" val="29220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ride had a height requirement</a:t>
            </a:r>
          </a:p>
        </p:txBody>
      </p:sp>
      <p:sp>
        <p:nvSpPr>
          <p:cNvPr id="3" name="Title 1">
            <a:extLst>
              <a:ext uri="{FF2B5EF4-FFF2-40B4-BE49-F238E27FC236}">
                <a16:creationId xmlns:a16="http://schemas.microsoft.com/office/drawing/2014/main" id="{FD8A715B-3D5F-6A8C-D143-818D73B72090}"/>
              </a:ext>
            </a:extLst>
          </p:cNvPr>
          <p:cNvSpPr txBox="1">
            <a:spLocks/>
          </p:cNvSpPr>
          <p:nvPr/>
        </p:nvSpPr>
        <p:spPr>
          <a:xfrm>
            <a:off x="5428469" y="38069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88568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33376" y="351692"/>
            <a:ext cx="10515600" cy="1481650"/>
          </a:xfrm>
        </p:spPr>
        <p:txBody>
          <a:bodyPr>
            <a:normAutofit/>
          </a:bodyPr>
          <a:lstStyle/>
          <a:p>
            <a:pPr algn="ctr"/>
            <a:r>
              <a:rPr lang="en-GB" dirty="0">
                <a:latin typeface="Twinkl Cursive Looped" panose="02000000000000000000" pitchFamily="2" charset="0"/>
              </a:rPr>
              <a:t>history</a:t>
            </a:r>
            <a:endParaRPr lang="en-GB" i="1" dirty="0">
              <a:latin typeface="Twinkl Cursive Looped" panose="02000000000000000000" pitchFamily="2" charset="0"/>
            </a:endParaRPr>
          </a:p>
        </p:txBody>
      </p:sp>
      <p:sp>
        <p:nvSpPr>
          <p:cNvPr id="4" name="TextBox 3">
            <a:extLst>
              <a:ext uri="{FF2B5EF4-FFF2-40B4-BE49-F238E27FC236}">
                <a16:creationId xmlns:a16="http://schemas.microsoft.com/office/drawing/2014/main" id="{412A8261-1CC0-D709-C294-3A9706A5AE3F}"/>
              </a:ext>
            </a:extLst>
          </p:cNvPr>
          <p:cNvSpPr txBox="1"/>
          <p:nvPr/>
        </p:nvSpPr>
        <p:spPr>
          <a:xfrm>
            <a:off x="4835769" y="2413337"/>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6" name="TextBox 5">
            <a:extLst>
              <a:ext uri="{FF2B5EF4-FFF2-40B4-BE49-F238E27FC236}">
                <a16:creationId xmlns:a16="http://schemas.microsoft.com/office/drawing/2014/main" id="{6778C955-647D-04D7-1FA9-081C8B25A6D8}"/>
              </a:ext>
            </a:extLst>
          </p:cNvPr>
          <p:cNvSpPr txBox="1"/>
          <p:nvPr/>
        </p:nvSpPr>
        <p:spPr>
          <a:xfrm>
            <a:off x="77372" y="3995678"/>
            <a:ext cx="12037255"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study of past events, particularly in human affairs</a:t>
            </a:r>
            <a:endParaRPr lang="en-GB" dirty="0"/>
          </a:p>
        </p:txBody>
      </p:sp>
      <p:pic>
        <p:nvPicPr>
          <p:cNvPr id="3074" name="Picture 2" descr="Image result for history clip art">
            <a:extLst>
              <a:ext uri="{FF2B5EF4-FFF2-40B4-BE49-F238E27FC236}">
                <a16:creationId xmlns:a16="http://schemas.microsoft.com/office/drawing/2014/main" id="{79F3B15F-9E47-8F81-27D4-2DDB0F35E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06" y="408840"/>
            <a:ext cx="1352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87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love to study history at school.</a:t>
            </a:r>
          </a:p>
        </p:txBody>
      </p:sp>
      <p:sp>
        <p:nvSpPr>
          <p:cNvPr id="3" name="Title 1">
            <a:extLst>
              <a:ext uri="{FF2B5EF4-FFF2-40B4-BE49-F238E27FC236}">
                <a16:creationId xmlns:a16="http://schemas.microsoft.com/office/drawing/2014/main" id="{83C4FAD8-45DF-6E18-0AB0-03CCFEBD24BE}"/>
              </a:ext>
            </a:extLst>
          </p:cNvPr>
          <p:cNvSpPr txBox="1">
            <a:spLocks/>
          </p:cNvSpPr>
          <p:nvPr/>
        </p:nvSpPr>
        <p:spPr>
          <a:xfrm>
            <a:off x="5794228" y="38069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72295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876300"/>
            <a:ext cx="10515600" cy="4914899"/>
          </a:xfrm>
        </p:spPr>
        <p:txBody>
          <a:bodyPr>
            <a:noAutofit/>
          </a:bodyPr>
          <a:lstStyle/>
          <a:p>
            <a:r>
              <a:rPr lang="en-GB" sz="3600" dirty="0">
                <a:latin typeface="Twinkl Cursive Looped" panose="02000000000000000000" pitchFamily="2" charset="0"/>
              </a:rPr>
              <a:t>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278784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876300"/>
            <a:ext cx="10515600" cy="4914899"/>
          </a:xfrm>
        </p:spPr>
        <p:txBody>
          <a:bodyPr>
            <a:noAutofit/>
          </a:bodyPr>
          <a:lstStyle/>
          <a:p>
            <a:r>
              <a:rPr lang="en-GB" sz="3600" dirty="0">
                <a:latin typeface="Twinkl Cursive Looped" panose="02000000000000000000" pitchFamily="2" charset="0"/>
              </a:rPr>
              <a:t>In the Stone Age period of </a:t>
            </a:r>
            <a:r>
              <a:rPr lang="en-GB" sz="3600" dirty="0">
                <a:highlight>
                  <a:srgbClr val="FFFF00"/>
                </a:highlight>
                <a:latin typeface="Twinkl Cursive Looped" panose="02000000000000000000" pitchFamily="2" charset="0"/>
              </a:rPr>
              <a:t>history</a:t>
            </a:r>
            <a:r>
              <a:rPr lang="en-GB" sz="3600" dirty="0">
                <a:latin typeface="Twinkl Cursive Looped" panose="02000000000000000000" pitchFamily="2" charset="0"/>
              </a:rPr>
              <a:t>, houses weren’t expected to last forever. People would move from place to place, building new houses as they went. Lightweight plant materials found in </a:t>
            </a:r>
            <a:r>
              <a:rPr lang="en-GB" sz="3600" dirty="0">
                <a:highlight>
                  <a:srgbClr val="FFFF00"/>
                </a:highlight>
                <a:latin typeface="Twinkl Cursive Looped" panose="02000000000000000000" pitchFamily="2" charset="0"/>
              </a:rPr>
              <a:t>nature </a:t>
            </a:r>
            <a:r>
              <a:rPr lang="en-GB" sz="3600" dirty="0">
                <a:latin typeface="Twinkl Cursive Looped" panose="02000000000000000000" pitchFamily="2" charset="0"/>
              </a:rPr>
              <a:t>were perfect. Once they had moved they would build </a:t>
            </a:r>
            <a:r>
              <a:rPr lang="en-GB" sz="3600" dirty="0">
                <a:highlight>
                  <a:srgbClr val="FFFF00"/>
                </a:highlight>
                <a:latin typeface="Twinkl Cursive Looped" panose="02000000000000000000" pitchFamily="2" charset="0"/>
              </a:rPr>
              <a:t>another</a:t>
            </a:r>
            <a:r>
              <a:rPr lang="en-GB" sz="3600" dirty="0">
                <a:latin typeface="Twinkl Cursive Looped" panose="02000000000000000000" pitchFamily="2" charset="0"/>
              </a:rPr>
              <a:t> house. When people began farming, they wanted to build permanent homes next to their land that would last for the </a:t>
            </a:r>
            <a:r>
              <a:rPr lang="en-GB" sz="3600" dirty="0">
                <a:highlight>
                  <a:srgbClr val="FFFF00"/>
                </a:highlight>
                <a:latin typeface="Twinkl Cursive Looped" panose="02000000000000000000" pitchFamily="2" charset="0"/>
              </a:rPr>
              <a:t>future</a:t>
            </a:r>
            <a:r>
              <a:rPr lang="en-GB" sz="3600" dirty="0">
                <a:latin typeface="Twinkl Cursive Looped" panose="02000000000000000000" pitchFamily="2" charset="0"/>
              </a:rPr>
              <a:t>. They needed </a:t>
            </a:r>
            <a:r>
              <a:rPr lang="en-GB" sz="3600" dirty="0">
                <a:highlight>
                  <a:srgbClr val="FFFF00"/>
                </a:highlight>
                <a:latin typeface="Twinkl Cursive Looped" panose="02000000000000000000" pitchFamily="2" charset="0"/>
              </a:rPr>
              <a:t>tough</a:t>
            </a:r>
            <a:r>
              <a:rPr lang="en-GB" sz="3600" dirty="0">
                <a:latin typeface="Twinkl Cursive Looped" panose="02000000000000000000" pitchFamily="2" charset="0"/>
              </a:rPr>
              <a:t> materials that lasted longer.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069172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5776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latin typeface="Twinkl Cursive Looped" panose="02000000000000000000" pitchFamily="2" charset="0"/>
              </a:rPr>
              <a:t>In the Stone Age period of </a:t>
            </a:r>
            <a:r>
              <a:rPr lang="en-GB" dirty="0">
                <a:solidFill>
                  <a:srgbClr val="FF0000"/>
                </a:solidFill>
                <a:latin typeface="Twinkl Cursive Looped" panose="02000000000000000000" pitchFamily="2" charset="0"/>
              </a:rPr>
              <a:t>history</a:t>
            </a:r>
            <a:r>
              <a:rPr lang="en-GB" dirty="0">
                <a:latin typeface="Twinkl Cursive Looped" panose="02000000000000000000" pitchFamily="2" charset="0"/>
              </a:rPr>
              <a:t>, houses weren’t expected to last forever.</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words that we have covered in this session?</a:t>
            </a:r>
          </a:p>
        </p:txBody>
      </p:sp>
    </p:spTree>
    <p:extLst>
      <p:ext uri="{BB962C8B-B14F-4D97-AF65-F5344CB8AC3E}">
        <p14:creationId xmlns:p14="http://schemas.microsoft.com/office/powerpoint/2010/main" val="1323046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Autumn 1</a:t>
            </a:r>
          </a:p>
          <a:p>
            <a:r>
              <a:rPr lang="en-GB" sz="7200" dirty="0">
                <a:latin typeface="Twinkl Cursive Looped" panose="02000000000000000000" pitchFamily="2" charset="0"/>
              </a:rPr>
              <a:t>Week 1 - Tuesday</a:t>
            </a:r>
          </a:p>
          <a:p>
            <a:endParaRPr lang="en-GB" sz="7200" dirty="0"/>
          </a:p>
        </p:txBody>
      </p:sp>
    </p:spTree>
    <p:extLst>
      <p:ext uri="{BB962C8B-B14F-4D97-AF65-F5344CB8AC3E}">
        <p14:creationId xmlns:p14="http://schemas.microsoft.com/office/powerpoint/2010/main" val="1759449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4824" y="536575"/>
            <a:ext cx="8372475" cy="5724488"/>
          </a:xfrm>
          <a:prstGeom prst="rect">
            <a:avLst/>
          </a:prstGeom>
        </p:spPr>
      </p:pic>
    </p:spTree>
    <p:extLst>
      <p:ext uri="{BB962C8B-B14F-4D97-AF65-F5344CB8AC3E}">
        <p14:creationId xmlns:p14="http://schemas.microsoft.com/office/powerpoint/2010/main" val="3607197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880238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279053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86595" y="479548"/>
            <a:ext cx="10515600" cy="1481650"/>
          </a:xfrm>
        </p:spPr>
        <p:txBody>
          <a:bodyPr>
            <a:normAutofit/>
          </a:bodyPr>
          <a:lstStyle/>
          <a:p>
            <a:pPr algn="ctr"/>
            <a:r>
              <a:rPr lang="en-GB" dirty="0">
                <a:latin typeface="Twinkl Cursive Looped" panose="02000000000000000000" pitchFamily="2" charset="0"/>
              </a:rPr>
              <a:t>library</a:t>
            </a:r>
            <a:endParaRPr lang="en-GB" i="1" dirty="0">
              <a:latin typeface="Twinkl Cursive Looped" panose="02000000000000000000" pitchFamily="2" charset="0"/>
            </a:endParaRPr>
          </a:p>
        </p:txBody>
      </p:sp>
      <p:pic>
        <p:nvPicPr>
          <p:cNvPr id="1026" name="Picture 2" descr="Image result for library clip art">
            <a:extLst>
              <a:ext uri="{FF2B5EF4-FFF2-40B4-BE49-F238E27FC236}">
                <a16:creationId xmlns:a16="http://schemas.microsoft.com/office/drawing/2014/main" id="{51190953-A844-8926-4F1C-179D61132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64" y="363123"/>
            <a:ext cx="2771775"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17EFCD-A327-0BC8-B3D0-9629CA8D48EA}"/>
              </a:ext>
            </a:extLst>
          </p:cNvPr>
          <p:cNvSpPr txBox="1"/>
          <p:nvPr/>
        </p:nvSpPr>
        <p:spPr>
          <a:xfrm>
            <a:off x="545121" y="4624126"/>
            <a:ext cx="10844531" cy="1754326"/>
          </a:xfrm>
          <a:prstGeom prst="rect">
            <a:avLst/>
          </a:prstGeom>
          <a:noFill/>
        </p:spPr>
        <p:txBody>
          <a:bodyPr wrap="square">
            <a:spAutoFit/>
          </a:bodyPr>
          <a:lstStyle/>
          <a:p>
            <a:r>
              <a:rPr lang="en-GB" sz="5400" dirty="0">
                <a:latin typeface="Twinkl Cursive Looped" panose="02000000000000000000" pitchFamily="2" charset="0"/>
              </a:rPr>
              <a:t>Definition – a building or room containing a collection of books</a:t>
            </a:r>
            <a:endParaRPr lang="en-GB" sz="5400" dirty="0"/>
          </a:p>
        </p:txBody>
      </p:sp>
      <p:sp>
        <p:nvSpPr>
          <p:cNvPr id="8" name="TextBox 7">
            <a:extLst>
              <a:ext uri="{FF2B5EF4-FFF2-40B4-BE49-F238E27FC236}">
                <a16:creationId xmlns:a16="http://schemas.microsoft.com/office/drawing/2014/main" id="{50947823-3EE7-06E6-E3C1-EA9F66331E57}"/>
              </a:ext>
            </a:extLst>
          </p:cNvPr>
          <p:cNvSpPr txBox="1"/>
          <p:nvPr/>
        </p:nvSpPr>
        <p:spPr>
          <a:xfrm>
            <a:off x="4981819" y="2574361"/>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08336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visited the local library to pick up some new books.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DB96E730-AE2E-5799-C9E1-C01FB3B85BEE}"/>
              </a:ext>
            </a:extLst>
          </p:cNvPr>
          <p:cNvSpPr txBox="1">
            <a:spLocks/>
          </p:cNvSpPr>
          <p:nvPr/>
        </p:nvSpPr>
        <p:spPr>
          <a:xfrm>
            <a:off x="6907236" y="30512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08257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86594" y="168813"/>
            <a:ext cx="10515600" cy="1481650"/>
          </a:xfrm>
        </p:spPr>
        <p:txBody>
          <a:bodyPr>
            <a:normAutofit/>
          </a:bodyPr>
          <a:lstStyle/>
          <a:p>
            <a:pPr algn="ctr"/>
            <a:r>
              <a:rPr lang="en-GB" dirty="0">
                <a:latin typeface="Twinkl Cursive Looped" panose="02000000000000000000" pitchFamily="2" charset="0"/>
              </a:rPr>
              <a:t>famous</a:t>
            </a:r>
            <a:endParaRPr lang="en-GB" i="1" dirty="0">
              <a:latin typeface="Twinkl Cursive Looped" panose="02000000000000000000" pitchFamily="2" charset="0"/>
            </a:endParaRPr>
          </a:p>
        </p:txBody>
      </p:sp>
      <p:pic>
        <p:nvPicPr>
          <p:cNvPr id="2050" name="Picture 2" descr="Image result for famous clip art">
            <a:extLst>
              <a:ext uri="{FF2B5EF4-FFF2-40B4-BE49-F238E27FC236}">
                <a16:creationId xmlns:a16="http://schemas.microsoft.com/office/drawing/2014/main" id="{B1F828BD-9227-5986-8ABF-6CA928D8D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90" y="299892"/>
            <a:ext cx="2390775" cy="2009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ACD48C-F5E5-9700-71CB-87579796B829}"/>
              </a:ext>
            </a:extLst>
          </p:cNvPr>
          <p:cNvSpPr txBox="1"/>
          <p:nvPr/>
        </p:nvSpPr>
        <p:spPr>
          <a:xfrm>
            <a:off x="469290" y="4675395"/>
            <a:ext cx="11319436" cy="193899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known about by a great number of people</a:t>
            </a:r>
            <a:endParaRPr lang="en-GB" dirty="0"/>
          </a:p>
        </p:txBody>
      </p:sp>
      <p:sp>
        <p:nvSpPr>
          <p:cNvPr id="8" name="TextBox 7">
            <a:extLst>
              <a:ext uri="{FF2B5EF4-FFF2-40B4-BE49-F238E27FC236}">
                <a16:creationId xmlns:a16="http://schemas.microsoft.com/office/drawing/2014/main" id="{F658D126-1AF5-C2BC-EABA-80F093882ED1}"/>
              </a:ext>
            </a:extLst>
          </p:cNvPr>
          <p:cNvSpPr txBox="1"/>
          <p:nvPr/>
        </p:nvSpPr>
        <p:spPr>
          <a:xfrm>
            <a:off x="4160519" y="2723529"/>
            <a:ext cx="6098344" cy="1292662"/>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Tree>
    <p:extLst>
      <p:ext uri="{BB962C8B-B14F-4D97-AF65-F5344CB8AC3E}">
        <p14:creationId xmlns:p14="http://schemas.microsoft.com/office/powerpoint/2010/main" val="789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was her dream to become a famous athlete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74F3BDEE-0F34-8FC7-023D-217876156578}"/>
              </a:ext>
            </a:extLst>
          </p:cNvPr>
          <p:cNvSpPr txBox="1">
            <a:spLocks/>
          </p:cNvSpPr>
          <p:nvPr/>
        </p:nvSpPr>
        <p:spPr>
          <a:xfrm>
            <a:off x="3835051" y="38069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76926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 </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ture</a:t>
            </a:r>
            <a:endParaRPr lang="en-GB" dirty="0">
              <a:latin typeface="Twinkl Cursive Looped" panose="02000000000000000000" pitchFamily="2" charset="0"/>
            </a:endParaRPr>
          </a:p>
        </p:txBody>
      </p:sp>
    </p:spTree>
    <p:extLst>
      <p:ext uri="{BB962C8B-B14F-4D97-AF65-F5344CB8AC3E}">
        <p14:creationId xmlns:p14="http://schemas.microsoft.com/office/powerpoint/2010/main" val="313618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900911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ture</a:t>
            </a:r>
            <a:endParaRPr lang="en-GB" dirty="0">
              <a:latin typeface="Twinkl Cursive Looped" panose="02000000000000000000" pitchFamily="2" charset="0"/>
            </a:endParaRPr>
          </a:p>
        </p:txBody>
      </p:sp>
    </p:spTree>
    <p:extLst>
      <p:ext uri="{BB962C8B-B14F-4D97-AF65-F5344CB8AC3E}">
        <p14:creationId xmlns:p14="http://schemas.microsoft.com/office/powerpoint/2010/main" val="1481299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capture</a:t>
            </a:r>
          </a:p>
        </p:txBody>
      </p:sp>
      <p:sp>
        <p:nvSpPr>
          <p:cNvPr id="3" name="Rectangle 2">
            <a:extLst>
              <a:ext uri="{FF2B5EF4-FFF2-40B4-BE49-F238E27FC236}">
                <a16:creationId xmlns:a16="http://schemas.microsoft.com/office/drawing/2014/main" id="{162CC6E8-06E9-4F6E-A75B-C2FED721CE28}"/>
              </a:ext>
            </a:extLst>
          </p:cNvPr>
          <p:cNvSpPr/>
          <p:nvPr/>
        </p:nvSpPr>
        <p:spPr>
          <a:xfrm>
            <a:off x="608965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027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culture</a:t>
            </a:r>
          </a:p>
        </p:txBody>
      </p:sp>
      <p:sp>
        <p:nvSpPr>
          <p:cNvPr id="3" name="Rectangle 2">
            <a:extLst>
              <a:ext uri="{FF2B5EF4-FFF2-40B4-BE49-F238E27FC236}">
                <a16:creationId xmlns:a16="http://schemas.microsoft.com/office/drawing/2014/main" id="{162CC6E8-06E9-4F6E-A75B-C2FED721CE28}"/>
              </a:ext>
            </a:extLst>
          </p:cNvPr>
          <p:cNvSpPr/>
          <p:nvPr/>
        </p:nvSpPr>
        <p:spPr>
          <a:xfrm>
            <a:off x="5918200" y="3620861"/>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806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future</a:t>
            </a:r>
          </a:p>
        </p:txBody>
      </p:sp>
      <p:sp>
        <p:nvSpPr>
          <p:cNvPr id="3" name="Rectangle 2">
            <a:extLst>
              <a:ext uri="{FF2B5EF4-FFF2-40B4-BE49-F238E27FC236}">
                <a16:creationId xmlns:a16="http://schemas.microsoft.com/office/drawing/2014/main" id="{162CC6E8-06E9-4F6E-A75B-C2FED721CE28}"/>
              </a:ext>
            </a:extLst>
          </p:cNvPr>
          <p:cNvSpPr/>
          <p:nvPr/>
        </p:nvSpPr>
        <p:spPr>
          <a:xfrm>
            <a:off x="5784850" y="3582761"/>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12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moisture</a:t>
            </a:r>
          </a:p>
        </p:txBody>
      </p:sp>
      <p:sp>
        <p:nvSpPr>
          <p:cNvPr id="3" name="Rectangle 2">
            <a:extLst>
              <a:ext uri="{FF2B5EF4-FFF2-40B4-BE49-F238E27FC236}">
                <a16:creationId xmlns:a16="http://schemas.microsoft.com/office/drawing/2014/main" id="{162CC6E8-06E9-4F6E-A75B-C2FED721CE28}"/>
              </a:ext>
            </a:extLst>
          </p:cNvPr>
          <p:cNvSpPr/>
          <p:nvPr/>
        </p:nvSpPr>
        <p:spPr>
          <a:xfrm>
            <a:off x="626110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769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154257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with a short /u/ sound spelt with ‘o’</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84196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brother</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659821" y="3767958"/>
            <a:ext cx="425669" cy="6181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3F0711C-51A8-A368-796D-3F8240D3DFA0}"/>
              </a:ext>
            </a:extLst>
          </p:cNvPr>
          <p:cNvPicPr>
            <a:picLocks noChangeAspect="1"/>
          </p:cNvPicPr>
          <p:nvPr/>
        </p:nvPicPr>
        <p:blipFill>
          <a:blip r:embed="rId2"/>
          <a:stretch>
            <a:fillRect/>
          </a:stretch>
        </p:blipFill>
        <p:spPr>
          <a:xfrm>
            <a:off x="1423166" y="439135"/>
            <a:ext cx="1982185" cy="2813871"/>
          </a:xfrm>
          <a:prstGeom prst="rect">
            <a:avLst/>
          </a:prstGeom>
        </p:spPr>
      </p:pic>
    </p:spTree>
    <p:extLst>
      <p:ext uri="{BB962C8B-B14F-4D97-AF65-F5344CB8AC3E}">
        <p14:creationId xmlns:p14="http://schemas.microsoft.com/office/powerpoint/2010/main" val="207556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another</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711278" y="3821650"/>
            <a:ext cx="378372"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6258379-EE15-26DB-467A-04976A9AE30B}"/>
              </a:ext>
            </a:extLst>
          </p:cNvPr>
          <p:cNvPicPr>
            <a:picLocks noChangeAspect="1"/>
          </p:cNvPicPr>
          <p:nvPr/>
        </p:nvPicPr>
        <p:blipFill>
          <a:blip r:embed="rId2"/>
          <a:stretch>
            <a:fillRect/>
          </a:stretch>
        </p:blipFill>
        <p:spPr>
          <a:xfrm>
            <a:off x="965966" y="192800"/>
            <a:ext cx="1906815" cy="2786884"/>
          </a:xfrm>
          <a:prstGeom prst="rect">
            <a:avLst/>
          </a:prstGeom>
        </p:spPr>
      </p:pic>
    </p:spTree>
    <p:extLst>
      <p:ext uri="{BB962C8B-B14F-4D97-AF65-F5344CB8AC3E}">
        <p14:creationId xmlns:p14="http://schemas.microsoft.com/office/powerpoint/2010/main" val="331254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shovel</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900464" y="3688300"/>
            <a:ext cx="378372"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Shovel-clipart-free-download-clip-art-on-3 | Material Change">
            <a:extLst>
              <a:ext uri="{FF2B5EF4-FFF2-40B4-BE49-F238E27FC236}">
                <a16:creationId xmlns:a16="http://schemas.microsoft.com/office/drawing/2014/main" id="{4ED82FCB-AF0F-B8A8-0DE1-8FF5D4C918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7175" y="769937"/>
            <a:ext cx="1863725" cy="232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1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86595" y="479548"/>
            <a:ext cx="10515600" cy="1481650"/>
          </a:xfrm>
        </p:spPr>
        <p:txBody>
          <a:bodyPr>
            <a:normAutofit/>
          </a:bodyPr>
          <a:lstStyle/>
          <a:p>
            <a:pPr algn="ctr"/>
            <a:r>
              <a:rPr lang="en-GB" dirty="0">
                <a:latin typeface="Twinkl Cursive Looped" panose="02000000000000000000" pitchFamily="2" charset="0"/>
              </a:rPr>
              <a:t>library</a:t>
            </a:r>
            <a:endParaRPr lang="en-GB" i="1" dirty="0">
              <a:latin typeface="Twinkl Cursive Looped" panose="02000000000000000000" pitchFamily="2" charset="0"/>
            </a:endParaRPr>
          </a:p>
        </p:txBody>
      </p:sp>
      <p:pic>
        <p:nvPicPr>
          <p:cNvPr id="1026" name="Picture 2" descr="Image result for library clip art">
            <a:extLst>
              <a:ext uri="{FF2B5EF4-FFF2-40B4-BE49-F238E27FC236}">
                <a16:creationId xmlns:a16="http://schemas.microsoft.com/office/drawing/2014/main" id="{51190953-A844-8926-4F1C-179D61132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64" y="363123"/>
            <a:ext cx="2771775"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17EFCD-A327-0BC8-B3D0-9629CA8D48EA}"/>
              </a:ext>
            </a:extLst>
          </p:cNvPr>
          <p:cNvSpPr txBox="1"/>
          <p:nvPr/>
        </p:nvSpPr>
        <p:spPr>
          <a:xfrm>
            <a:off x="545121" y="4624126"/>
            <a:ext cx="10844531" cy="1754326"/>
          </a:xfrm>
          <a:prstGeom prst="rect">
            <a:avLst/>
          </a:prstGeom>
          <a:noFill/>
        </p:spPr>
        <p:txBody>
          <a:bodyPr wrap="square">
            <a:spAutoFit/>
          </a:bodyPr>
          <a:lstStyle/>
          <a:p>
            <a:r>
              <a:rPr lang="en-GB" sz="5400" dirty="0">
                <a:latin typeface="Twinkl Cursive Looped" panose="02000000000000000000" pitchFamily="2" charset="0"/>
              </a:rPr>
              <a:t>Definition – a building or room containing a collection of books</a:t>
            </a:r>
            <a:endParaRPr lang="en-GB" sz="5400" dirty="0"/>
          </a:p>
        </p:txBody>
      </p:sp>
      <p:sp>
        <p:nvSpPr>
          <p:cNvPr id="8" name="TextBox 7">
            <a:extLst>
              <a:ext uri="{FF2B5EF4-FFF2-40B4-BE49-F238E27FC236}">
                <a16:creationId xmlns:a16="http://schemas.microsoft.com/office/drawing/2014/main" id="{50947823-3EE7-06E6-E3C1-EA9F66331E57}"/>
              </a:ext>
            </a:extLst>
          </p:cNvPr>
          <p:cNvSpPr txBox="1"/>
          <p:nvPr/>
        </p:nvSpPr>
        <p:spPr>
          <a:xfrm>
            <a:off x="4981819" y="2574361"/>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407133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above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872246" y="3812279"/>
            <a:ext cx="43480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Image result for above clip art">
            <a:extLst>
              <a:ext uri="{FF2B5EF4-FFF2-40B4-BE49-F238E27FC236}">
                <a16:creationId xmlns:a16="http://schemas.microsoft.com/office/drawing/2014/main" id="{A59FAA66-D0E3-5617-6046-F51E74C50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14" y="357940"/>
            <a:ext cx="1733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93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16189"/>
            <a:ext cx="10515600" cy="170267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boy relation to other sons or daughters</a:t>
            </a:r>
            <a:endParaRPr lang="en-GB" i="1" dirty="0">
              <a:latin typeface="Twinkl Cursive Looped" panose="02000000000000000000" pitchFamily="2" charset="0"/>
            </a:endParaRPr>
          </a:p>
        </p:txBody>
      </p:sp>
      <p:pic>
        <p:nvPicPr>
          <p:cNvPr id="5" name="Picture 4"/>
          <p:cNvPicPr>
            <a:picLocks noChangeAspect="1"/>
          </p:cNvPicPr>
          <p:nvPr/>
        </p:nvPicPr>
        <p:blipFill>
          <a:blip r:embed="rId2"/>
          <a:stretch>
            <a:fillRect/>
          </a:stretch>
        </p:blipFill>
        <p:spPr>
          <a:xfrm>
            <a:off x="1423166" y="439135"/>
            <a:ext cx="1982185" cy="2813871"/>
          </a:xfrm>
          <a:prstGeom prst="rect">
            <a:avLst/>
          </a:prstGeom>
        </p:spPr>
      </p:pic>
      <p:sp>
        <p:nvSpPr>
          <p:cNvPr id="4" name="TextBox 3">
            <a:extLst>
              <a:ext uri="{FF2B5EF4-FFF2-40B4-BE49-F238E27FC236}">
                <a16:creationId xmlns:a16="http://schemas.microsoft.com/office/drawing/2014/main" id="{DD27DD50-FE6C-B21A-8944-358567FAE34E}"/>
              </a:ext>
            </a:extLst>
          </p:cNvPr>
          <p:cNvSpPr txBox="1"/>
          <p:nvPr/>
        </p:nvSpPr>
        <p:spPr>
          <a:xfrm>
            <a:off x="4672834" y="599074"/>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brother</a:t>
            </a:r>
            <a:endParaRPr lang="en-GB" dirty="0"/>
          </a:p>
        </p:txBody>
      </p:sp>
      <p:sp>
        <p:nvSpPr>
          <p:cNvPr id="7" name="TextBox 6">
            <a:extLst>
              <a:ext uri="{FF2B5EF4-FFF2-40B4-BE49-F238E27FC236}">
                <a16:creationId xmlns:a16="http://schemas.microsoft.com/office/drawing/2014/main" id="{779E494C-4137-9C7F-8DF6-A3324C00A7A7}"/>
              </a:ext>
            </a:extLst>
          </p:cNvPr>
          <p:cNvSpPr txBox="1"/>
          <p:nvPr/>
        </p:nvSpPr>
        <p:spPr>
          <a:xfrm>
            <a:off x="4812632" y="167380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a:t>
            </a:r>
            <a:r>
              <a:rPr lang="en-GB" sz="6000" dirty="0">
                <a:solidFill>
                  <a:srgbClr val="FF0000"/>
                </a:solidFill>
                <a:latin typeface="Twinkl Cursive Looped" panose="02000000000000000000" pitchFamily="2" charset="0"/>
                <a:ea typeface="+mj-ea"/>
                <a:cs typeface="+mj-cs"/>
              </a:rPr>
              <a:t>)</a:t>
            </a:r>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 </a:t>
            </a:r>
            <a:endParaRPr lang="en-GB" dirty="0"/>
          </a:p>
        </p:txBody>
      </p:sp>
    </p:spTree>
    <p:extLst>
      <p:ext uri="{BB962C8B-B14F-4D97-AF65-F5344CB8AC3E}">
        <p14:creationId xmlns:p14="http://schemas.microsoft.com/office/powerpoint/2010/main" val="403411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207035"/>
            <a:ext cx="10515600" cy="1434663"/>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an additional person or thing</a:t>
            </a:r>
            <a:endParaRPr lang="en-GB" i="1" dirty="0">
              <a:latin typeface="Twinkl Cursive Looped" panose="02000000000000000000" pitchFamily="2" charset="0"/>
            </a:endParaRPr>
          </a:p>
        </p:txBody>
      </p:sp>
      <p:pic>
        <p:nvPicPr>
          <p:cNvPr id="4" name="Picture 3"/>
          <p:cNvPicPr>
            <a:picLocks noChangeAspect="1"/>
          </p:cNvPicPr>
          <p:nvPr/>
        </p:nvPicPr>
        <p:blipFill>
          <a:blip r:embed="rId2"/>
          <a:stretch>
            <a:fillRect/>
          </a:stretch>
        </p:blipFill>
        <p:spPr>
          <a:xfrm>
            <a:off x="965966" y="192800"/>
            <a:ext cx="1906815" cy="2786884"/>
          </a:xfrm>
          <a:prstGeom prst="rect">
            <a:avLst/>
          </a:prstGeom>
        </p:spPr>
      </p:pic>
      <p:sp>
        <p:nvSpPr>
          <p:cNvPr id="5" name="TextBox 4">
            <a:extLst>
              <a:ext uri="{FF2B5EF4-FFF2-40B4-BE49-F238E27FC236}">
                <a16:creationId xmlns:a16="http://schemas.microsoft.com/office/drawing/2014/main" id="{0808A49D-DF2E-5063-147C-F2830945DDB9}"/>
              </a:ext>
            </a:extLst>
          </p:cNvPr>
          <p:cNvSpPr txBox="1"/>
          <p:nvPr/>
        </p:nvSpPr>
        <p:spPr>
          <a:xfrm>
            <a:off x="4539915" y="570579"/>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another</a:t>
            </a:r>
            <a:endParaRPr lang="en-GB" dirty="0"/>
          </a:p>
        </p:txBody>
      </p:sp>
      <p:sp>
        <p:nvSpPr>
          <p:cNvPr id="7" name="TextBox 6">
            <a:extLst>
              <a:ext uri="{FF2B5EF4-FFF2-40B4-BE49-F238E27FC236}">
                <a16:creationId xmlns:a16="http://schemas.microsoft.com/office/drawing/2014/main" id="{E5C2BB4A-F4EB-2D7F-196F-989259008694}"/>
              </a:ext>
            </a:extLst>
          </p:cNvPr>
          <p:cNvSpPr txBox="1"/>
          <p:nvPr/>
        </p:nvSpPr>
        <p:spPr>
          <a:xfrm>
            <a:off x="4122821" y="163105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(determiner)</a:t>
            </a:r>
            <a:endParaRPr lang="en-GB" dirty="0"/>
          </a:p>
        </p:txBody>
      </p:sp>
    </p:spTree>
    <p:extLst>
      <p:ext uri="{BB962C8B-B14F-4D97-AF65-F5344CB8AC3E}">
        <p14:creationId xmlns:p14="http://schemas.microsoft.com/office/powerpoint/2010/main" val="212703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2271" y="4659261"/>
            <a:ext cx="10515600" cy="1765739"/>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tool like a spade</a:t>
            </a:r>
          </a:p>
        </p:txBody>
      </p:sp>
      <p:pic>
        <p:nvPicPr>
          <p:cNvPr id="4098" name="Picture 2" descr="Shovel-clipart-free-download-clip-art-on-3 | Material Chan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7175" y="769937"/>
            <a:ext cx="1863725" cy="23223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2A73F0-DC3D-FAB2-5575-7C6E037B6EF4}"/>
              </a:ext>
            </a:extLst>
          </p:cNvPr>
          <p:cNvSpPr txBox="1"/>
          <p:nvPr/>
        </p:nvSpPr>
        <p:spPr>
          <a:xfrm>
            <a:off x="4780548" y="374485"/>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shovel</a:t>
            </a:r>
            <a:endParaRPr lang="en-GB" dirty="0"/>
          </a:p>
        </p:txBody>
      </p:sp>
      <p:sp>
        <p:nvSpPr>
          <p:cNvPr id="6" name="TextBox 5">
            <a:extLst>
              <a:ext uri="{FF2B5EF4-FFF2-40B4-BE49-F238E27FC236}">
                <a16:creationId xmlns:a16="http://schemas.microsoft.com/office/drawing/2014/main" id="{6173F632-2568-1338-C7C9-7347FE774E79}"/>
              </a:ext>
            </a:extLst>
          </p:cNvPr>
          <p:cNvSpPr txBox="1"/>
          <p:nvPr/>
        </p:nvSpPr>
        <p:spPr>
          <a:xfrm>
            <a:off x="4780548" y="1784682"/>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304025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2271" y="4659261"/>
            <a:ext cx="10515600" cy="1765739"/>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in extended space over and not touching</a:t>
            </a:r>
          </a:p>
        </p:txBody>
      </p:sp>
      <p:sp>
        <p:nvSpPr>
          <p:cNvPr id="4" name="TextBox 3">
            <a:extLst>
              <a:ext uri="{FF2B5EF4-FFF2-40B4-BE49-F238E27FC236}">
                <a16:creationId xmlns:a16="http://schemas.microsoft.com/office/drawing/2014/main" id="{402A73F0-DC3D-FAB2-5575-7C6E037B6EF4}"/>
              </a:ext>
            </a:extLst>
          </p:cNvPr>
          <p:cNvSpPr txBox="1"/>
          <p:nvPr/>
        </p:nvSpPr>
        <p:spPr>
          <a:xfrm>
            <a:off x="4780548" y="374485"/>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above</a:t>
            </a:r>
            <a:endParaRPr lang="en-GB" dirty="0"/>
          </a:p>
        </p:txBody>
      </p:sp>
      <p:sp>
        <p:nvSpPr>
          <p:cNvPr id="6" name="TextBox 5">
            <a:extLst>
              <a:ext uri="{FF2B5EF4-FFF2-40B4-BE49-F238E27FC236}">
                <a16:creationId xmlns:a16="http://schemas.microsoft.com/office/drawing/2014/main" id="{6173F632-2568-1338-C7C9-7347FE774E79}"/>
              </a:ext>
            </a:extLst>
          </p:cNvPr>
          <p:cNvSpPr txBox="1"/>
          <p:nvPr/>
        </p:nvSpPr>
        <p:spPr>
          <a:xfrm>
            <a:off x="3930317" y="1690907"/>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(preposition) </a:t>
            </a:r>
            <a:endParaRPr lang="en-GB" dirty="0"/>
          </a:p>
        </p:txBody>
      </p:sp>
      <p:pic>
        <p:nvPicPr>
          <p:cNvPr id="3" name="Picture 2" descr="Image result for above clip art">
            <a:extLst>
              <a:ext uri="{FF2B5EF4-FFF2-40B4-BE49-F238E27FC236}">
                <a16:creationId xmlns:a16="http://schemas.microsoft.com/office/drawing/2014/main" id="{F1B413E4-8B9F-DB35-0B2A-429A4F015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14" y="357940"/>
            <a:ext cx="1733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My brother met me at the bus station.</a:t>
            </a:r>
          </a:p>
        </p:txBody>
      </p:sp>
      <p:sp>
        <p:nvSpPr>
          <p:cNvPr id="3" name="Title 1">
            <a:extLst>
              <a:ext uri="{FF2B5EF4-FFF2-40B4-BE49-F238E27FC236}">
                <a16:creationId xmlns:a16="http://schemas.microsoft.com/office/drawing/2014/main" id="{04360EF2-D65D-7C7F-9154-27F06E68ED80}"/>
              </a:ext>
            </a:extLst>
          </p:cNvPr>
          <p:cNvSpPr txBox="1">
            <a:spLocks/>
          </p:cNvSpPr>
          <p:nvPr/>
        </p:nvSpPr>
        <p:spPr>
          <a:xfrm>
            <a:off x="2059627" y="30512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91048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r>
              <a:rPr lang="en-GB" dirty="0">
                <a:latin typeface="Twinkl Cursive Looped" panose="02000000000000000000" pitchFamily="2" charset="0"/>
              </a:rPr>
              <a:t>I would like another drink.</a:t>
            </a:r>
          </a:p>
        </p:txBody>
      </p:sp>
      <p:sp>
        <p:nvSpPr>
          <p:cNvPr id="3" name="Title 1">
            <a:extLst>
              <a:ext uri="{FF2B5EF4-FFF2-40B4-BE49-F238E27FC236}">
                <a16:creationId xmlns:a16="http://schemas.microsoft.com/office/drawing/2014/main" id="{9D89492A-AC16-A30D-1126-956BE4422D40}"/>
              </a:ext>
            </a:extLst>
          </p:cNvPr>
          <p:cNvSpPr txBox="1">
            <a:spLocks/>
          </p:cNvSpPr>
          <p:nvPr/>
        </p:nvSpPr>
        <p:spPr>
          <a:xfrm>
            <a:off x="5203879" y="3694629"/>
            <a:ext cx="2367995" cy="755551"/>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64399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The ground had been dug with a shovel</a:t>
            </a:r>
            <a:r>
              <a:rPr lang="en-GB" dirty="0"/>
              <a:t>.</a:t>
            </a:r>
            <a:endParaRPr lang="en-GB" dirty="0">
              <a:latin typeface="Twinkl Cursive Looped" panose="02000000000000000000" pitchFamily="2" charset="0"/>
            </a:endParaRPr>
          </a:p>
        </p:txBody>
      </p:sp>
      <p:sp>
        <p:nvSpPr>
          <p:cNvPr id="3" name="Title 1">
            <a:extLst>
              <a:ext uri="{FF2B5EF4-FFF2-40B4-BE49-F238E27FC236}">
                <a16:creationId xmlns:a16="http://schemas.microsoft.com/office/drawing/2014/main" id="{B88ACE34-1D19-39EE-EA2A-69759CD52E5A}"/>
              </a:ext>
            </a:extLst>
          </p:cNvPr>
          <p:cNvSpPr txBox="1">
            <a:spLocks/>
          </p:cNvSpPr>
          <p:nvPr/>
        </p:nvSpPr>
        <p:spPr>
          <a:xfrm>
            <a:off x="831850" y="3630461"/>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98316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The aeroplane flew above the clouds.</a:t>
            </a:r>
          </a:p>
        </p:txBody>
      </p:sp>
      <p:sp>
        <p:nvSpPr>
          <p:cNvPr id="3" name="Title 1">
            <a:extLst>
              <a:ext uri="{FF2B5EF4-FFF2-40B4-BE49-F238E27FC236}">
                <a16:creationId xmlns:a16="http://schemas.microsoft.com/office/drawing/2014/main" id="{E69576F0-31B7-877D-9693-535A987E0AD0}"/>
              </a:ext>
            </a:extLst>
          </p:cNvPr>
          <p:cNvSpPr txBox="1">
            <a:spLocks/>
          </p:cNvSpPr>
          <p:nvPr/>
        </p:nvSpPr>
        <p:spPr>
          <a:xfrm>
            <a:off x="6615586" y="3051224"/>
            <a:ext cx="2111320" cy="755551"/>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82247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87796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visited the local library to pick up some new books.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DB96E730-AE2E-5799-C9E1-C01FB3B85BEE}"/>
              </a:ext>
            </a:extLst>
          </p:cNvPr>
          <p:cNvSpPr txBox="1">
            <a:spLocks/>
          </p:cNvSpPr>
          <p:nvPr/>
        </p:nvSpPr>
        <p:spPr>
          <a:xfrm>
            <a:off x="6907236" y="30512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403609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23850"/>
            <a:ext cx="10515600" cy="1481650"/>
          </a:xfrm>
        </p:spPr>
        <p:txBody>
          <a:bodyPr>
            <a:normAutofit/>
          </a:bodyPr>
          <a:lstStyle/>
          <a:p>
            <a:pPr algn="ctr"/>
            <a:r>
              <a:rPr lang="en-GB" dirty="0">
                <a:latin typeface="Twinkl Cursive Looped" panose="02000000000000000000" pitchFamily="2" charset="0"/>
              </a:rPr>
              <a:t>height</a:t>
            </a:r>
            <a:endParaRPr lang="en-GB" i="1" dirty="0">
              <a:latin typeface="Twinkl Cursive Looped" panose="02000000000000000000" pitchFamily="2" charset="0"/>
            </a:endParaRPr>
          </a:p>
        </p:txBody>
      </p:sp>
      <p:pic>
        <p:nvPicPr>
          <p:cNvPr id="3" name="Picture 2" descr="Height Stock Illustrations – 28,961 Height Stock Illustrations, Vectors &amp;  Clipart - Dreamstime">
            <a:extLst>
              <a:ext uri="{FF2B5EF4-FFF2-40B4-BE49-F238E27FC236}">
                <a16:creationId xmlns:a16="http://schemas.microsoft.com/office/drawing/2014/main" id="{B2D475C0-8C83-D9C1-49D6-87BD8138B5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575" y="323850"/>
            <a:ext cx="2319105" cy="3276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FDBFBF-46C5-75D6-3506-9A41CAC6F703}"/>
              </a:ext>
            </a:extLst>
          </p:cNvPr>
          <p:cNvSpPr txBox="1"/>
          <p:nvPr/>
        </p:nvSpPr>
        <p:spPr>
          <a:xfrm>
            <a:off x="5032716" y="2195143"/>
            <a:ext cx="6098344"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
        <p:nvSpPr>
          <p:cNvPr id="11" name="TextBox 10">
            <a:extLst>
              <a:ext uri="{FF2B5EF4-FFF2-40B4-BE49-F238E27FC236}">
                <a16:creationId xmlns:a16="http://schemas.microsoft.com/office/drawing/2014/main" id="{0E18A80C-422C-03BE-07BD-AE248EC07D1E}"/>
              </a:ext>
            </a:extLst>
          </p:cNvPr>
          <p:cNvSpPr txBox="1"/>
          <p:nvPr/>
        </p:nvSpPr>
        <p:spPr>
          <a:xfrm>
            <a:off x="138332" y="3887101"/>
            <a:ext cx="11915335"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measurement of someone or something from head to foot or from base to top</a:t>
            </a:r>
            <a:endParaRPr lang="en-GB" dirty="0"/>
          </a:p>
        </p:txBody>
      </p:sp>
    </p:spTree>
    <p:extLst>
      <p:ext uri="{BB962C8B-B14F-4D97-AF65-F5344CB8AC3E}">
        <p14:creationId xmlns:p14="http://schemas.microsoft.com/office/powerpoint/2010/main" val="58738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ride had a height requirement</a:t>
            </a:r>
          </a:p>
        </p:txBody>
      </p:sp>
      <p:sp>
        <p:nvSpPr>
          <p:cNvPr id="3" name="Title 1">
            <a:extLst>
              <a:ext uri="{FF2B5EF4-FFF2-40B4-BE49-F238E27FC236}">
                <a16:creationId xmlns:a16="http://schemas.microsoft.com/office/drawing/2014/main" id="{FD8A715B-3D5F-6A8C-D143-818D73B72090}"/>
              </a:ext>
            </a:extLst>
          </p:cNvPr>
          <p:cNvSpPr txBox="1">
            <a:spLocks/>
          </p:cNvSpPr>
          <p:nvPr/>
        </p:nvSpPr>
        <p:spPr>
          <a:xfrm>
            <a:off x="5428469" y="38069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71566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33376" y="351692"/>
            <a:ext cx="10515600" cy="1481650"/>
          </a:xfrm>
        </p:spPr>
        <p:txBody>
          <a:bodyPr>
            <a:normAutofit/>
          </a:bodyPr>
          <a:lstStyle/>
          <a:p>
            <a:pPr algn="ctr"/>
            <a:r>
              <a:rPr lang="en-GB" dirty="0">
                <a:latin typeface="Twinkl Cursive Looped" panose="02000000000000000000" pitchFamily="2" charset="0"/>
              </a:rPr>
              <a:t>history</a:t>
            </a:r>
            <a:endParaRPr lang="en-GB" i="1" dirty="0">
              <a:latin typeface="Twinkl Cursive Looped" panose="02000000000000000000" pitchFamily="2" charset="0"/>
            </a:endParaRPr>
          </a:p>
        </p:txBody>
      </p:sp>
      <p:sp>
        <p:nvSpPr>
          <p:cNvPr id="4" name="TextBox 3">
            <a:extLst>
              <a:ext uri="{FF2B5EF4-FFF2-40B4-BE49-F238E27FC236}">
                <a16:creationId xmlns:a16="http://schemas.microsoft.com/office/drawing/2014/main" id="{412A8261-1CC0-D709-C294-3A9706A5AE3F}"/>
              </a:ext>
            </a:extLst>
          </p:cNvPr>
          <p:cNvSpPr txBox="1"/>
          <p:nvPr/>
        </p:nvSpPr>
        <p:spPr>
          <a:xfrm>
            <a:off x="4835769" y="2413337"/>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6" name="TextBox 5">
            <a:extLst>
              <a:ext uri="{FF2B5EF4-FFF2-40B4-BE49-F238E27FC236}">
                <a16:creationId xmlns:a16="http://schemas.microsoft.com/office/drawing/2014/main" id="{6778C955-647D-04D7-1FA9-081C8B25A6D8}"/>
              </a:ext>
            </a:extLst>
          </p:cNvPr>
          <p:cNvSpPr txBox="1"/>
          <p:nvPr/>
        </p:nvSpPr>
        <p:spPr>
          <a:xfrm>
            <a:off x="77372" y="3995678"/>
            <a:ext cx="12037255"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study of past events, particularly in human affairs</a:t>
            </a:r>
            <a:endParaRPr lang="en-GB" dirty="0"/>
          </a:p>
        </p:txBody>
      </p:sp>
      <p:pic>
        <p:nvPicPr>
          <p:cNvPr id="3074" name="Picture 2" descr="Image result for history clip art">
            <a:extLst>
              <a:ext uri="{FF2B5EF4-FFF2-40B4-BE49-F238E27FC236}">
                <a16:creationId xmlns:a16="http://schemas.microsoft.com/office/drawing/2014/main" id="{79F3B15F-9E47-8F81-27D4-2DDB0F35E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06" y="408840"/>
            <a:ext cx="1352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45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love to study history at school.</a:t>
            </a:r>
          </a:p>
        </p:txBody>
      </p:sp>
      <p:sp>
        <p:nvSpPr>
          <p:cNvPr id="3" name="Title 1">
            <a:extLst>
              <a:ext uri="{FF2B5EF4-FFF2-40B4-BE49-F238E27FC236}">
                <a16:creationId xmlns:a16="http://schemas.microsoft.com/office/drawing/2014/main" id="{83C4FAD8-45DF-6E18-0AB0-03CCFEBD24BE}"/>
              </a:ext>
            </a:extLst>
          </p:cNvPr>
          <p:cNvSpPr txBox="1">
            <a:spLocks/>
          </p:cNvSpPr>
          <p:nvPr/>
        </p:nvSpPr>
        <p:spPr>
          <a:xfrm>
            <a:off x="5794228" y="38069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39377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910668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116948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876300"/>
            <a:ext cx="10515600" cy="4914899"/>
          </a:xfrm>
        </p:spPr>
        <p:txBody>
          <a:bodyPr>
            <a:noAutofit/>
          </a:bodyPr>
          <a:lstStyle/>
          <a:p>
            <a:r>
              <a:rPr lang="en-GB" sz="3600" dirty="0">
                <a:latin typeface="Twinkl Cursive Looped" panose="02000000000000000000" pitchFamily="2" charset="0"/>
              </a:rPr>
              <a:t>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0141672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876300"/>
            <a:ext cx="10515600" cy="4914899"/>
          </a:xfrm>
        </p:spPr>
        <p:txBody>
          <a:bodyPr>
            <a:noAutofit/>
          </a:bodyPr>
          <a:lstStyle/>
          <a:p>
            <a:r>
              <a:rPr lang="en-GB" sz="3600" dirty="0">
                <a:latin typeface="Twinkl Cursive Looped" panose="02000000000000000000" pitchFamily="2" charset="0"/>
              </a:rPr>
              <a:t>In the Stone Age period of </a:t>
            </a:r>
            <a:r>
              <a:rPr lang="en-GB" sz="3600" dirty="0">
                <a:highlight>
                  <a:srgbClr val="FFFF00"/>
                </a:highlight>
                <a:latin typeface="Twinkl Cursive Looped" panose="02000000000000000000" pitchFamily="2" charset="0"/>
              </a:rPr>
              <a:t>history</a:t>
            </a:r>
            <a:r>
              <a:rPr lang="en-GB" sz="3600" dirty="0">
                <a:latin typeface="Twinkl Cursive Looped" panose="02000000000000000000" pitchFamily="2" charset="0"/>
              </a:rPr>
              <a:t>, houses weren’t expected to last forever. People would move from place to place, building new houses as they went. Lightweight plant materials found in </a:t>
            </a:r>
            <a:r>
              <a:rPr lang="en-GB" sz="3600" dirty="0">
                <a:highlight>
                  <a:srgbClr val="FFFF00"/>
                </a:highlight>
                <a:latin typeface="Twinkl Cursive Looped" panose="02000000000000000000" pitchFamily="2" charset="0"/>
              </a:rPr>
              <a:t>nature </a:t>
            </a:r>
            <a:r>
              <a:rPr lang="en-GB" sz="3600" dirty="0">
                <a:latin typeface="Twinkl Cursive Looped" panose="02000000000000000000" pitchFamily="2" charset="0"/>
              </a:rPr>
              <a:t>were perfect. Once they had moved they would build </a:t>
            </a:r>
            <a:r>
              <a:rPr lang="en-GB" sz="3600" dirty="0">
                <a:highlight>
                  <a:srgbClr val="FFFF00"/>
                </a:highlight>
                <a:latin typeface="Twinkl Cursive Looped" panose="02000000000000000000" pitchFamily="2" charset="0"/>
              </a:rPr>
              <a:t>another</a:t>
            </a:r>
            <a:r>
              <a:rPr lang="en-GB" sz="3600" dirty="0">
                <a:latin typeface="Twinkl Cursive Looped" panose="02000000000000000000" pitchFamily="2" charset="0"/>
              </a:rPr>
              <a:t> house. When people began farming, they wanted to build permanent homes next to their land that would last for the </a:t>
            </a:r>
            <a:r>
              <a:rPr lang="en-GB" sz="3600" dirty="0">
                <a:highlight>
                  <a:srgbClr val="FFFF00"/>
                </a:highlight>
                <a:latin typeface="Twinkl Cursive Looped" panose="02000000000000000000" pitchFamily="2" charset="0"/>
              </a:rPr>
              <a:t>future</a:t>
            </a:r>
            <a:r>
              <a:rPr lang="en-GB" sz="3600" dirty="0">
                <a:latin typeface="Twinkl Cursive Looped" panose="02000000000000000000" pitchFamily="2" charset="0"/>
              </a:rPr>
              <a:t>. They needed </a:t>
            </a:r>
            <a:r>
              <a:rPr lang="en-GB" sz="3600" dirty="0">
                <a:highlight>
                  <a:srgbClr val="FFFF00"/>
                </a:highlight>
                <a:latin typeface="Twinkl Cursive Looped" panose="02000000000000000000" pitchFamily="2" charset="0"/>
              </a:rPr>
              <a:t>tough</a:t>
            </a:r>
            <a:r>
              <a:rPr lang="en-GB" sz="3600" dirty="0">
                <a:latin typeface="Twinkl Cursive Looped" panose="02000000000000000000" pitchFamily="2" charset="0"/>
              </a:rPr>
              <a:t> materials that lasted longer.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2932086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098976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latin typeface="Twinkl Cursive Looped" panose="02000000000000000000" pitchFamily="2" charset="0"/>
              </a:rPr>
              <a:t>Once they had moved they would build </a:t>
            </a:r>
            <a:r>
              <a:rPr lang="en-GB" dirty="0">
                <a:solidFill>
                  <a:srgbClr val="FF0000"/>
                </a:solidFill>
                <a:latin typeface="Twinkl Cursive Looped" panose="02000000000000000000" pitchFamily="2" charset="0"/>
              </a:rPr>
              <a:t>another</a:t>
            </a:r>
            <a:r>
              <a:rPr lang="en-GB" dirty="0">
                <a:latin typeface="Twinkl Cursive Looped" panose="02000000000000000000" pitchFamily="2" charset="0"/>
              </a:rPr>
              <a:t> house.</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words that we have covered in this session?</a:t>
            </a:r>
          </a:p>
        </p:txBody>
      </p:sp>
    </p:spTree>
    <p:extLst>
      <p:ext uri="{BB962C8B-B14F-4D97-AF65-F5344CB8AC3E}">
        <p14:creationId xmlns:p14="http://schemas.microsoft.com/office/powerpoint/2010/main" val="421686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86594" y="168813"/>
            <a:ext cx="10515600" cy="1481650"/>
          </a:xfrm>
        </p:spPr>
        <p:txBody>
          <a:bodyPr>
            <a:normAutofit/>
          </a:bodyPr>
          <a:lstStyle/>
          <a:p>
            <a:pPr algn="ctr"/>
            <a:r>
              <a:rPr lang="en-GB" dirty="0">
                <a:latin typeface="Twinkl Cursive Looped" panose="02000000000000000000" pitchFamily="2" charset="0"/>
              </a:rPr>
              <a:t>famous</a:t>
            </a:r>
            <a:endParaRPr lang="en-GB" i="1" dirty="0">
              <a:latin typeface="Twinkl Cursive Looped" panose="02000000000000000000" pitchFamily="2" charset="0"/>
            </a:endParaRPr>
          </a:p>
        </p:txBody>
      </p:sp>
      <p:pic>
        <p:nvPicPr>
          <p:cNvPr id="2050" name="Picture 2" descr="Image result for famous clip art">
            <a:extLst>
              <a:ext uri="{FF2B5EF4-FFF2-40B4-BE49-F238E27FC236}">
                <a16:creationId xmlns:a16="http://schemas.microsoft.com/office/drawing/2014/main" id="{B1F828BD-9227-5986-8ABF-6CA928D8D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90" y="299892"/>
            <a:ext cx="2390775" cy="2009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ACD48C-F5E5-9700-71CB-87579796B829}"/>
              </a:ext>
            </a:extLst>
          </p:cNvPr>
          <p:cNvSpPr txBox="1"/>
          <p:nvPr/>
        </p:nvSpPr>
        <p:spPr>
          <a:xfrm>
            <a:off x="469290" y="4675395"/>
            <a:ext cx="11319436" cy="193899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known about by a great number of people</a:t>
            </a:r>
            <a:endParaRPr lang="en-GB" dirty="0"/>
          </a:p>
        </p:txBody>
      </p:sp>
      <p:sp>
        <p:nvSpPr>
          <p:cNvPr id="8" name="TextBox 7">
            <a:extLst>
              <a:ext uri="{FF2B5EF4-FFF2-40B4-BE49-F238E27FC236}">
                <a16:creationId xmlns:a16="http://schemas.microsoft.com/office/drawing/2014/main" id="{F658D126-1AF5-C2BC-EABA-80F093882ED1}"/>
              </a:ext>
            </a:extLst>
          </p:cNvPr>
          <p:cNvSpPr txBox="1"/>
          <p:nvPr/>
        </p:nvSpPr>
        <p:spPr>
          <a:xfrm>
            <a:off x="4160519" y="2723529"/>
            <a:ext cx="6098344" cy="1292662"/>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Tree>
    <p:extLst>
      <p:ext uri="{BB962C8B-B14F-4D97-AF65-F5344CB8AC3E}">
        <p14:creationId xmlns:p14="http://schemas.microsoft.com/office/powerpoint/2010/main" val="296471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Autumn 1</a:t>
            </a:r>
          </a:p>
          <a:p>
            <a:r>
              <a:rPr lang="en-GB" sz="7200" dirty="0">
                <a:latin typeface="Twinkl Cursive Looped" panose="02000000000000000000" pitchFamily="2" charset="0"/>
              </a:rPr>
              <a:t>Week 1 - Wednesday</a:t>
            </a:r>
          </a:p>
          <a:p>
            <a:endParaRPr lang="en-GB" sz="7200" dirty="0"/>
          </a:p>
        </p:txBody>
      </p:sp>
    </p:spTree>
    <p:extLst>
      <p:ext uri="{BB962C8B-B14F-4D97-AF65-F5344CB8AC3E}">
        <p14:creationId xmlns:p14="http://schemas.microsoft.com/office/powerpoint/2010/main" val="3881967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58754" y="150646"/>
            <a:ext cx="9520488" cy="6700075"/>
          </a:xfrm>
          <a:prstGeom prst="rect">
            <a:avLst/>
          </a:prstGeom>
        </p:spPr>
      </p:pic>
    </p:spTree>
    <p:extLst>
      <p:ext uri="{BB962C8B-B14F-4D97-AF65-F5344CB8AC3E}">
        <p14:creationId xmlns:p14="http://schemas.microsoft.com/office/powerpoint/2010/main" val="35797095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055521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8614411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86595" y="479548"/>
            <a:ext cx="10515600" cy="1481650"/>
          </a:xfrm>
        </p:spPr>
        <p:txBody>
          <a:bodyPr>
            <a:normAutofit/>
          </a:bodyPr>
          <a:lstStyle/>
          <a:p>
            <a:pPr algn="ctr"/>
            <a:r>
              <a:rPr lang="en-GB" dirty="0">
                <a:latin typeface="Twinkl Cursive Looped" panose="02000000000000000000" pitchFamily="2" charset="0"/>
              </a:rPr>
              <a:t>library</a:t>
            </a:r>
            <a:endParaRPr lang="en-GB" i="1" dirty="0">
              <a:latin typeface="Twinkl Cursive Looped" panose="02000000000000000000" pitchFamily="2" charset="0"/>
            </a:endParaRPr>
          </a:p>
        </p:txBody>
      </p:sp>
      <p:pic>
        <p:nvPicPr>
          <p:cNvPr id="1026" name="Picture 2" descr="Image result for library clip art">
            <a:extLst>
              <a:ext uri="{FF2B5EF4-FFF2-40B4-BE49-F238E27FC236}">
                <a16:creationId xmlns:a16="http://schemas.microsoft.com/office/drawing/2014/main" id="{51190953-A844-8926-4F1C-179D61132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64" y="363123"/>
            <a:ext cx="2771775"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17EFCD-A327-0BC8-B3D0-9629CA8D48EA}"/>
              </a:ext>
            </a:extLst>
          </p:cNvPr>
          <p:cNvSpPr txBox="1"/>
          <p:nvPr/>
        </p:nvSpPr>
        <p:spPr>
          <a:xfrm>
            <a:off x="545121" y="4624126"/>
            <a:ext cx="10844531" cy="1754326"/>
          </a:xfrm>
          <a:prstGeom prst="rect">
            <a:avLst/>
          </a:prstGeom>
          <a:noFill/>
        </p:spPr>
        <p:txBody>
          <a:bodyPr wrap="square">
            <a:spAutoFit/>
          </a:bodyPr>
          <a:lstStyle/>
          <a:p>
            <a:r>
              <a:rPr lang="en-GB" sz="5400" dirty="0">
                <a:latin typeface="Twinkl Cursive Looped" panose="02000000000000000000" pitchFamily="2" charset="0"/>
              </a:rPr>
              <a:t>Definition – a building or room containing a collection of books</a:t>
            </a:r>
            <a:endParaRPr lang="en-GB" sz="5400" dirty="0"/>
          </a:p>
        </p:txBody>
      </p:sp>
      <p:sp>
        <p:nvSpPr>
          <p:cNvPr id="8" name="TextBox 7">
            <a:extLst>
              <a:ext uri="{FF2B5EF4-FFF2-40B4-BE49-F238E27FC236}">
                <a16:creationId xmlns:a16="http://schemas.microsoft.com/office/drawing/2014/main" id="{50947823-3EE7-06E6-E3C1-EA9F66331E57}"/>
              </a:ext>
            </a:extLst>
          </p:cNvPr>
          <p:cNvSpPr txBox="1"/>
          <p:nvPr/>
        </p:nvSpPr>
        <p:spPr>
          <a:xfrm>
            <a:off x="4981819" y="2574361"/>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6058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visited the local library to pick up some new books.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DB96E730-AE2E-5799-C9E1-C01FB3B85BEE}"/>
              </a:ext>
            </a:extLst>
          </p:cNvPr>
          <p:cNvSpPr txBox="1">
            <a:spLocks/>
          </p:cNvSpPr>
          <p:nvPr/>
        </p:nvSpPr>
        <p:spPr>
          <a:xfrm>
            <a:off x="6907236" y="30512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57202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86594" y="168813"/>
            <a:ext cx="10515600" cy="1481650"/>
          </a:xfrm>
        </p:spPr>
        <p:txBody>
          <a:bodyPr>
            <a:normAutofit/>
          </a:bodyPr>
          <a:lstStyle/>
          <a:p>
            <a:pPr algn="ctr"/>
            <a:r>
              <a:rPr lang="en-GB" dirty="0">
                <a:latin typeface="Twinkl Cursive Looped" panose="02000000000000000000" pitchFamily="2" charset="0"/>
              </a:rPr>
              <a:t>famous</a:t>
            </a:r>
            <a:endParaRPr lang="en-GB" i="1" dirty="0">
              <a:latin typeface="Twinkl Cursive Looped" panose="02000000000000000000" pitchFamily="2" charset="0"/>
            </a:endParaRPr>
          </a:p>
        </p:txBody>
      </p:sp>
      <p:pic>
        <p:nvPicPr>
          <p:cNvPr id="2050" name="Picture 2" descr="Image result for famous clip art">
            <a:extLst>
              <a:ext uri="{FF2B5EF4-FFF2-40B4-BE49-F238E27FC236}">
                <a16:creationId xmlns:a16="http://schemas.microsoft.com/office/drawing/2014/main" id="{B1F828BD-9227-5986-8ABF-6CA928D8D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90" y="299892"/>
            <a:ext cx="2390775" cy="2009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ACD48C-F5E5-9700-71CB-87579796B829}"/>
              </a:ext>
            </a:extLst>
          </p:cNvPr>
          <p:cNvSpPr txBox="1"/>
          <p:nvPr/>
        </p:nvSpPr>
        <p:spPr>
          <a:xfrm>
            <a:off x="469290" y="4675395"/>
            <a:ext cx="11319436" cy="193899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known about by a great number of people</a:t>
            </a:r>
            <a:endParaRPr lang="en-GB" dirty="0"/>
          </a:p>
        </p:txBody>
      </p:sp>
      <p:sp>
        <p:nvSpPr>
          <p:cNvPr id="8" name="TextBox 7">
            <a:extLst>
              <a:ext uri="{FF2B5EF4-FFF2-40B4-BE49-F238E27FC236}">
                <a16:creationId xmlns:a16="http://schemas.microsoft.com/office/drawing/2014/main" id="{F658D126-1AF5-C2BC-EABA-80F093882ED1}"/>
              </a:ext>
            </a:extLst>
          </p:cNvPr>
          <p:cNvSpPr txBox="1"/>
          <p:nvPr/>
        </p:nvSpPr>
        <p:spPr>
          <a:xfrm>
            <a:off x="4160519" y="2723529"/>
            <a:ext cx="6098344" cy="1292662"/>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Tree>
    <p:extLst>
      <p:ext uri="{BB962C8B-B14F-4D97-AF65-F5344CB8AC3E}">
        <p14:creationId xmlns:p14="http://schemas.microsoft.com/office/powerpoint/2010/main" val="25734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was her dream to become a famous athlete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74F3BDEE-0F34-8FC7-023D-217876156578}"/>
              </a:ext>
            </a:extLst>
          </p:cNvPr>
          <p:cNvSpPr txBox="1">
            <a:spLocks/>
          </p:cNvSpPr>
          <p:nvPr/>
        </p:nvSpPr>
        <p:spPr>
          <a:xfrm>
            <a:off x="3835051" y="38069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95060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 </a:t>
            </a:r>
            <a:br>
              <a:rPr lang="en-GB" dirty="0">
                <a:latin typeface="Twinkl Cursive Looped" panose="02000000000000000000" pitchFamily="2" charset="0"/>
              </a:rPr>
            </a:br>
            <a:r>
              <a:rPr lang="en-GB" dirty="0">
                <a:latin typeface="Twinkl Cursive Looped" panose="02000000000000000000" pitchFamily="2" charset="0"/>
              </a:rPr>
              <a:t>-sure</a:t>
            </a:r>
          </a:p>
        </p:txBody>
      </p:sp>
    </p:spTree>
    <p:extLst>
      <p:ext uri="{BB962C8B-B14F-4D97-AF65-F5344CB8AC3E}">
        <p14:creationId xmlns:p14="http://schemas.microsoft.com/office/powerpoint/2010/main" val="41499952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sure</a:t>
            </a:r>
          </a:p>
        </p:txBody>
      </p:sp>
    </p:spTree>
    <p:extLst>
      <p:ext uri="{BB962C8B-B14F-4D97-AF65-F5344CB8AC3E}">
        <p14:creationId xmlns:p14="http://schemas.microsoft.com/office/powerpoint/2010/main" val="21029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was her dream to become a famous athlete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74F3BDEE-0F34-8FC7-023D-217876156578}"/>
              </a:ext>
            </a:extLst>
          </p:cNvPr>
          <p:cNvSpPr txBox="1">
            <a:spLocks/>
          </p:cNvSpPr>
          <p:nvPr/>
        </p:nvSpPr>
        <p:spPr>
          <a:xfrm>
            <a:off x="3835051" y="38069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95975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pleasure</a:t>
            </a:r>
          </a:p>
        </p:txBody>
      </p:sp>
      <p:sp>
        <p:nvSpPr>
          <p:cNvPr id="3" name="Rectangle 2">
            <a:extLst>
              <a:ext uri="{FF2B5EF4-FFF2-40B4-BE49-F238E27FC236}">
                <a16:creationId xmlns:a16="http://schemas.microsoft.com/office/drawing/2014/main" id="{162CC6E8-06E9-4F6E-A75B-C2FED721CE28}"/>
              </a:ext>
            </a:extLst>
          </p:cNvPr>
          <p:cNvSpPr/>
          <p:nvPr/>
        </p:nvSpPr>
        <p:spPr>
          <a:xfrm>
            <a:off x="608965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435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treasure</a:t>
            </a:r>
          </a:p>
        </p:txBody>
      </p:sp>
      <p:sp>
        <p:nvSpPr>
          <p:cNvPr id="3" name="Rectangle 2">
            <a:extLst>
              <a:ext uri="{FF2B5EF4-FFF2-40B4-BE49-F238E27FC236}">
                <a16:creationId xmlns:a16="http://schemas.microsoft.com/office/drawing/2014/main" id="{162CC6E8-06E9-4F6E-A75B-C2FED721CE28}"/>
              </a:ext>
            </a:extLst>
          </p:cNvPr>
          <p:cNvSpPr/>
          <p:nvPr/>
        </p:nvSpPr>
        <p:spPr>
          <a:xfrm>
            <a:off x="608965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6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measure</a:t>
            </a:r>
          </a:p>
        </p:txBody>
      </p:sp>
      <p:sp>
        <p:nvSpPr>
          <p:cNvPr id="3" name="Rectangle 2">
            <a:extLst>
              <a:ext uri="{FF2B5EF4-FFF2-40B4-BE49-F238E27FC236}">
                <a16:creationId xmlns:a16="http://schemas.microsoft.com/office/drawing/2014/main" id="{162CC6E8-06E9-4F6E-A75B-C2FED721CE28}"/>
              </a:ext>
            </a:extLst>
          </p:cNvPr>
          <p:cNvSpPr/>
          <p:nvPr/>
        </p:nvSpPr>
        <p:spPr>
          <a:xfrm>
            <a:off x="608965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709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enclosure</a:t>
            </a:r>
          </a:p>
        </p:txBody>
      </p:sp>
      <p:sp>
        <p:nvSpPr>
          <p:cNvPr id="3" name="Rectangle 2">
            <a:extLst>
              <a:ext uri="{FF2B5EF4-FFF2-40B4-BE49-F238E27FC236}">
                <a16:creationId xmlns:a16="http://schemas.microsoft.com/office/drawing/2014/main" id="{162CC6E8-06E9-4F6E-A75B-C2FED721CE28}"/>
              </a:ext>
            </a:extLst>
          </p:cNvPr>
          <p:cNvSpPr/>
          <p:nvPr/>
        </p:nvSpPr>
        <p:spPr>
          <a:xfrm>
            <a:off x="626110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83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0231334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with a short /u/ sound spelt with ‘o’</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500686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enough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675586" y="3812279"/>
            <a:ext cx="788276"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Image result for enough clip art">
            <a:extLst>
              <a:ext uri="{FF2B5EF4-FFF2-40B4-BE49-F238E27FC236}">
                <a16:creationId xmlns:a16="http://schemas.microsoft.com/office/drawing/2014/main" id="{05C9350D-3172-686D-7B60-5E1851326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70" y="551465"/>
            <a:ext cx="192405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77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touch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470635" y="3767958"/>
            <a:ext cx="756744" cy="6181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Touch Clipart Free | Free clip art, Clip art, Free clipart images">
            <a:extLst>
              <a:ext uri="{FF2B5EF4-FFF2-40B4-BE49-F238E27FC236}">
                <a16:creationId xmlns:a16="http://schemas.microsoft.com/office/drawing/2014/main" id="{91D8D3CD-6F62-9D35-9331-B4EA21C69A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236" y="633414"/>
            <a:ext cx="2217075" cy="274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35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double</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502166" y="3821650"/>
            <a:ext cx="80404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Free clip art &quot;Football, futbuolo kamuoliai&quot; by Keistutis">
            <a:extLst>
              <a:ext uri="{FF2B5EF4-FFF2-40B4-BE49-F238E27FC236}">
                <a16:creationId xmlns:a16="http://schemas.microsoft.com/office/drawing/2014/main" id="{78C82BB3-8FCC-26F0-0D58-51E373B45C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50" y="557212"/>
            <a:ext cx="2729515" cy="231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3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trouble</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502166" y="3821650"/>
            <a:ext cx="80404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434" name="Picture 2" descr="Image result for troubleh clip art">
            <a:extLst>
              <a:ext uri="{FF2B5EF4-FFF2-40B4-BE49-F238E27FC236}">
                <a16:creationId xmlns:a16="http://schemas.microsoft.com/office/drawing/2014/main" id="{1A2117C5-D7E3-E8E1-370F-3E9DBE210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64" y="354180"/>
            <a:ext cx="199072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46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3141</TotalTime>
  <Words>2949</Words>
  <Application>Microsoft Office PowerPoint</Application>
  <PresentationFormat>Widescreen</PresentationFormat>
  <Paragraphs>487</Paragraphs>
  <Slides>217</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217</vt:i4>
      </vt:variant>
    </vt:vector>
  </HeadingPairs>
  <TitlesOfParts>
    <vt:vector size="222" baseType="lpstr">
      <vt:lpstr>Arial</vt:lpstr>
      <vt:lpstr>Calibri</vt:lpstr>
      <vt:lpstr>Calibri Light</vt:lpstr>
      <vt:lpstr>Twinkl Cursive Looped</vt:lpstr>
      <vt:lpstr>Office Theme</vt:lpstr>
      <vt:lpstr>Spelling Y4</vt:lpstr>
      <vt:lpstr>PowerPoint Presentation</vt:lpstr>
      <vt:lpstr>PowerPoint Presentation</vt:lpstr>
      <vt:lpstr>Let’s Revisit and Review…</vt:lpstr>
      <vt:lpstr>Do you remember this challenge word?</vt:lpstr>
      <vt:lpstr>library</vt:lpstr>
      <vt:lpstr> We visited the local library to pick up some new books.</vt:lpstr>
      <vt:lpstr>famous</vt:lpstr>
      <vt:lpstr> It was her dream to become a famous athlete</vt:lpstr>
      <vt:lpstr>The suffix  -ture</vt:lpstr>
      <vt:lpstr>ture</vt:lpstr>
      <vt:lpstr>creature</vt:lpstr>
      <vt:lpstr>picture</vt:lpstr>
      <vt:lpstr>nature</vt:lpstr>
      <vt:lpstr>furniture</vt:lpstr>
      <vt:lpstr>Let’s Teach and Practise</vt:lpstr>
      <vt:lpstr>Words with a short /u/ sound spelt with ‘o’</vt:lpstr>
      <vt:lpstr>woman</vt:lpstr>
      <vt:lpstr>wonder</vt:lpstr>
      <vt:lpstr>month</vt:lpstr>
      <vt:lpstr>govern</vt:lpstr>
      <vt:lpstr> Definition - a female person</vt:lpstr>
      <vt:lpstr> Definition - to be curious</vt:lpstr>
      <vt:lpstr> Definition - one of the twelve parts of the year</vt:lpstr>
      <vt:lpstr> Definition - conduct the policy, actions, and affairs of a state with authority</vt:lpstr>
      <vt:lpstr>The woman was sitting alone by the fire.</vt:lpstr>
      <vt:lpstr>I wonder if we’re lost.</vt:lpstr>
      <vt:lpstr>My birthday is in the month of July. </vt:lpstr>
      <vt:lpstr>It was her job to govern the country.</vt:lpstr>
      <vt:lpstr>New CHALLENGE words.</vt:lpstr>
      <vt:lpstr>height</vt:lpstr>
      <vt:lpstr>The ride had a height requirement</vt:lpstr>
      <vt:lpstr>history</vt:lpstr>
      <vt:lpstr> I love to study history at school.</vt:lpstr>
      <vt:lpstr>Let’s Practise and Apply.</vt:lpstr>
      <vt:lpstr>Can you spot the spelling rule words and the challenge words?</vt:lpstr>
      <vt:lpstr>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vt:lpstr>
      <vt:lpstr>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vt:lpstr>
      <vt:lpstr>Write this sentence as I dictate it to you.</vt:lpstr>
      <vt:lpstr>In the Stone Age period of history, houses weren’t expected to last forever.</vt:lpstr>
      <vt:lpstr>PowerPoint Presentation</vt:lpstr>
      <vt:lpstr>PowerPoint Presentation</vt:lpstr>
      <vt:lpstr>Let’s Revisit and Review…</vt:lpstr>
      <vt:lpstr>Do you remember this challenge word?</vt:lpstr>
      <vt:lpstr>library</vt:lpstr>
      <vt:lpstr> We visited the local library to pick up some new books.</vt:lpstr>
      <vt:lpstr>famous</vt:lpstr>
      <vt:lpstr> It was her dream to become a famous athlete</vt:lpstr>
      <vt:lpstr>The suffix  -ture</vt:lpstr>
      <vt:lpstr>ture</vt:lpstr>
      <vt:lpstr>capture</vt:lpstr>
      <vt:lpstr>culture</vt:lpstr>
      <vt:lpstr>future</vt:lpstr>
      <vt:lpstr>moisture</vt:lpstr>
      <vt:lpstr>Let’s Teach and Practise</vt:lpstr>
      <vt:lpstr>Words with a short /u/ sound spelt with ‘o’</vt:lpstr>
      <vt:lpstr>brother</vt:lpstr>
      <vt:lpstr>another</vt:lpstr>
      <vt:lpstr>shovel</vt:lpstr>
      <vt:lpstr>above</vt:lpstr>
      <vt:lpstr> Definition - a boy relation to other sons or daughters</vt:lpstr>
      <vt:lpstr> Definition - an additional person or thing</vt:lpstr>
      <vt:lpstr> Definition – a tool like a spade</vt:lpstr>
      <vt:lpstr> Definition – in extended space over and not touching</vt:lpstr>
      <vt:lpstr>My brother met me at the bus station.</vt:lpstr>
      <vt:lpstr>I would like another drink.</vt:lpstr>
      <vt:lpstr>The ground had been dug with a shovel.</vt:lpstr>
      <vt:lpstr>The aeroplane flew above the clouds.</vt:lpstr>
      <vt:lpstr>New CHALLENGE words.</vt:lpstr>
      <vt:lpstr>height</vt:lpstr>
      <vt:lpstr>The ride had a height requirement</vt:lpstr>
      <vt:lpstr>history</vt:lpstr>
      <vt:lpstr> I love to study history at school.</vt:lpstr>
      <vt:lpstr>Let’s Practise and Apply.</vt:lpstr>
      <vt:lpstr>Can you spot the spelling rule words and the challenge words?</vt:lpstr>
      <vt:lpstr>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vt:lpstr>
      <vt:lpstr>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vt:lpstr>
      <vt:lpstr>Write this sentence as I dictate it to you.</vt:lpstr>
      <vt:lpstr>Once they had moved they would build another house.</vt:lpstr>
      <vt:lpstr>PowerPoint Presentation</vt:lpstr>
      <vt:lpstr>PowerPoint Presentation</vt:lpstr>
      <vt:lpstr>Let’s Revisit and Review…</vt:lpstr>
      <vt:lpstr>Do you remember this challenge word?</vt:lpstr>
      <vt:lpstr>library</vt:lpstr>
      <vt:lpstr> We visited the local library to pick up some new books.</vt:lpstr>
      <vt:lpstr>famous</vt:lpstr>
      <vt:lpstr> It was her dream to become a famous athlete</vt:lpstr>
      <vt:lpstr>The suffix  -sure</vt:lpstr>
      <vt:lpstr>sure</vt:lpstr>
      <vt:lpstr>pleasure</vt:lpstr>
      <vt:lpstr>treasure</vt:lpstr>
      <vt:lpstr>measure</vt:lpstr>
      <vt:lpstr>enclosure</vt:lpstr>
      <vt:lpstr>Let’s Teach and Practise</vt:lpstr>
      <vt:lpstr>Words with a short /u/ sound spelt with ‘o’</vt:lpstr>
      <vt:lpstr>enough</vt:lpstr>
      <vt:lpstr>touch</vt:lpstr>
      <vt:lpstr>double</vt:lpstr>
      <vt:lpstr>trouble</vt:lpstr>
      <vt:lpstr> Definition – as much as required </vt:lpstr>
      <vt:lpstr> Definition - a come into contact with something</vt:lpstr>
      <vt:lpstr> Definition – twice as much</vt:lpstr>
      <vt:lpstr> Definition – difficulty or problems</vt:lpstr>
      <vt:lpstr>I’ve had enough to eat.</vt:lpstr>
      <vt:lpstr>The paint is wet so please don’t touch it.</vt:lpstr>
      <vt:lpstr>You need to double the ingredients for the recipe.</vt:lpstr>
      <vt:lpstr>I was in trouble with my teacher.</vt:lpstr>
      <vt:lpstr>New CHALLENGE words.</vt:lpstr>
      <vt:lpstr>height</vt:lpstr>
      <vt:lpstr>The ride had a height requirement</vt:lpstr>
      <vt:lpstr>history</vt:lpstr>
      <vt:lpstr> I love to study history at school.</vt:lpstr>
      <vt:lpstr>Let’s Practise and Apply.</vt:lpstr>
      <vt:lpstr>Can you spot the spelling rule words and the challenge words?</vt:lpstr>
      <vt:lpstr>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vt:lpstr>
      <vt:lpstr>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vt:lpstr>
      <vt:lpstr>Write this sentence as I dictate it to you.</vt:lpstr>
      <vt:lpstr>Lightweight plant materials found in nature were perfect.</vt:lpstr>
      <vt:lpstr>PowerPoint Presentation</vt:lpstr>
      <vt:lpstr>Thursday- Autumn Term Week 1</vt:lpstr>
      <vt:lpstr>Let’s Revisit and Review…</vt:lpstr>
      <vt:lpstr>Do you remember this challenge word?</vt:lpstr>
      <vt:lpstr>library</vt:lpstr>
      <vt:lpstr> We visited the local library to pick up some new books.</vt:lpstr>
      <vt:lpstr>famous</vt:lpstr>
      <vt:lpstr> It was her dream to become a famous athlete</vt:lpstr>
      <vt:lpstr>The suffix  -sure</vt:lpstr>
      <vt:lpstr>sure</vt:lpstr>
      <vt:lpstr>closure</vt:lpstr>
      <vt:lpstr>leisure</vt:lpstr>
      <vt:lpstr>exposure</vt:lpstr>
      <vt:lpstr>pressure</vt:lpstr>
      <vt:lpstr>Let’s Teach and Practise</vt:lpstr>
      <vt:lpstr>Words with a short /u/ sound spelt with ‘o’</vt:lpstr>
      <vt:lpstr>courage</vt:lpstr>
      <vt:lpstr>rough</vt:lpstr>
      <vt:lpstr>tough</vt:lpstr>
      <vt:lpstr>cousin</vt:lpstr>
      <vt:lpstr> Definition - bravery</vt:lpstr>
      <vt:lpstr> Definition - not smooth or level</vt:lpstr>
      <vt:lpstr> Definition - able to endure hardship or pain</vt:lpstr>
      <vt:lpstr> Definition - a child of one’s aunt or uncle</vt:lpstr>
      <vt:lpstr>She approached the challenge with great courage.</vt:lpstr>
      <vt:lpstr>We had to walk across rough ground to get to the campsite.</vt:lpstr>
      <vt:lpstr>We she was as tough as old boots.</vt:lpstr>
      <vt:lpstr>My cousin is very funny.</vt:lpstr>
      <vt:lpstr>New CHALLENGE words.</vt:lpstr>
      <vt:lpstr>height</vt:lpstr>
      <vt:lpstr>The ride had a height requirement</vt:lpstr>
      <vt:lpstr>history</vt:lpstr>
      <vt:lpstr> I love to study history at school.</vt:lpstr>
      <vt:lpstr>Let’s Practise and Apply.</vt:lpstr>
      <vt:lpstr>Can you spot the spelling rule words and the challenge words?</vt:lpstr>
      <vt:lpstr>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vt:lpstr>
      <vt:lpstr>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vt:lpstr>
      <vt:lpstr>Write this sentence as I dictate it to you.</vt:lpstr>
      <vt:lpstr>They needed tough materials that lasted longer.</vt:lpstr>
      <vt:lpstr>PowerPoint Presentation</vt:lpstr>
      <vt:lpstr>PowerPoint Presentation</vt:lpstr>
      <vt:lpstr>Old challenge words…</vt:lpstr>
      <vt:lpstr>library</vt:lpstr>
      <vt:lpstr>famous</vt:lpstr>
      <vt:lpstr>Old spelling rule words…</vt:lpstr>
      <vt:lpstr>creature</vt:lpstr>
      <vt:lpstr>picture</vt:lpstr>
      <vt:lpstr>nature</vt:lpstr>
      <vt:lpstr>furniture</vt:lpstr>
      <vt:lpstr>capture</vt:lpstr>
      <vt:lpstr>culture</vt:lpstr>
      <vt:lpstr>future</vt:lpstr>
      <vt:lpstr>moisture</vt:lpstr>
      <vt:lpstr>pleasure</vt:lpstr>
      <vt:lpstr>treasure</vt:lpstr>
      <vt:lpstr>measure</vt:lpstr>
      <vt:lpstr>enclosure</vt:lpstr>
      <vt:lpstr>closure</vt:lpstr>
      <vt:lpstr>leisure</vt:lpstr>
      <vt:lpstr>exposure</vt:lpstr>
      <vt:lpstr>pressure</vt:lpstr>
      <vt:lpstr>New spelling rule words…</vt:lpstr>
      <vt:lpstr>woman</vt:lpstr>
      <vt:lpstr>wonder</vt:lpstr>
      <vt:lpstr>month</vt:lpstr>
      <vt:lpstr>govern</vt:lpstr>
      <vt:lpstr>brother</vt:lpstr>
      <vt:lpstr>another</vt:lpstr>
      <vt:lpstr>shovel</vt:lpstr>
      <vt:lpstr>above</vt:lpstr>
      <vt:lpstr>enough</vt:lpstr>
      <vt:lpstr>touch</vt:lpstr>
      <vt:lpstr>double</vt:lpstr>
      <vt:lpstr>trouble</vt:lpstr>
      <vt:lpstr>courage</vt:lpstr>
      <vt:lpstr>rough</vt:lpstr>
      <vt:lpstr>tough</vt:lpstr>
      <vt:lpstr>cousin</vt:lpstr>
      <vt:lpstr>New challenge words…</vt:lpstr>
      <vt:lpstr>height</vt:lpstr>
      <vt:lpstr>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33</cp:revision>
  <cp:lastPrinted>2022-05-27T07:40:55Z</cp:lastPrinted>
  <dcterms:created xsi:type="dcterms:W3CDTF">2022-03-23T13:56:57Z</dcterms:created>
  <dcterms:modified xsi:type="dcterms:W3CDTF">2023-05-10T13:45:00Z</dcterms:modified>
</cp:coreProperties>
</file>