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144000" type="letter"/>
  <p:notesSz cx="6858000" cy="931386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162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64B2-8CD8-4666-ACCC-372032F0A834}" type="datetimeFigureOut">
              <a:rPr lang="es-MX" smtClean="0"/>
              <a:t>22/10/2020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2647-2156-4F74-B572-1910946FCD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8497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64B2-8CD8-4666-ACCC-372032F0A834}" type="datetimeFigureOut">
              <a:rPr lang="es-MX" smtClean="0"/>
              <a:t>22/10/2020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2647-2156-4F74-B572-1910946FCD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7947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64B2-8CD8-4666-ACCC-372032F0A834}" type="datetimeFigureOut">
              <a:rPr lang="es-MX" smtClean="0"/>
              <a:t>22/10/2020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2647-2156-4F74-B572-1910946FCD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7171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64B2-8CD8-4666-ACCC-372032F0A834}" type="datetimeFigureOut">
              <a:rPr lang="es-MX" smtClean="0"/>
              <a:t>22/10/2020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2647-2156-4F74-B572-1910946FCD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4446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64B2-8CD8-4666-ACCC-372032F0A834}" type="datetimeFigureOut">
              <a:rPr lang="es-MX" smtClean="0"/>
              <a:t>22/10/2020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2647-2156-4F74-B572-1910946FCD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9628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64B2-8CD8-4666-ACCC-372032F0A834}" type="datetimeFigureOut">
              <a:rPr lang="es-MX" smtClean="0"/>
              <a:t>22/10/2020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2647-2156-4F74-B572-1910946FCD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5861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64B2-8CD8-4666-ACCC-372032F0A834}" type="datetimeFigureOut">
              <a:rPr lang="es-MX" smtClean="0"/>
              <a:t>22/10/2020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2647-2156-4F74-B572-1910946FCD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1159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64B2-8CD8-4666-ACCC-372032F0A834}" type="datetimeFigureOut">
              <a:rPr lang="es-MX" smtClean="0"/>
              <a:t>22/10/2020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2647-2156-4F74-B572-1910946FCD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0137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64B2-8CD8-4666-ACCC-372032F0A834}" type="datetimeFigureOut">
              <a:rPr lang="es-MX" smtClean="0"/>
              <a:t>22/10/2020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2647-2156-4F74-B572-1910946FCD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253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64B2-8CD8-4666-ACCC-372032F0A834}" type="datetimeFigureOut">
              <a:rPr lang="es-MX" smtClean="0"/>
              <a:t>22/10/2020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2647-2156-4F74-B572-1910946FCD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4115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64B2-8CD8-4666-ACCC-372032F0A834}" type="datetimeFigureOut">
              <a:rPr lang="es-MX" smtClean="0"/>
              <a:t>22/10/2020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92647-2156-4F74-B572-1910946FCD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8503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064B2-8CD8-4666-ACCC-372032F0A834}" type="datetimeFigureOut">
              <a:rPr lang="es-MX" smtClean="0"/>
              <a:t>22/10/2020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92647-2156-4F74-B572-1910946FCD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391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7" Type="http://schemas.openxmlformats.org/officeDocument/2006/relationships/image" Target="../media/image6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5.png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7" Type="http://schemas.openxmlformats.org/officeDocument/2006/relationships/image" Target="../media/image6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5.png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1"/>
          <p:cNvSpPr>
            <a:spLocks noChangeArrowheads="1"/>
          </p:cNvSpPr>
          <p:nvPr/>
        </p:nvSpPr>
        <p:spPr bwMode="auto">
          <a:xfrm>
            <a:off x="-1074420" y="-77140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pSp>
        <p:nvGrpSpPr>
          <p:cNvPr id="5" name="Group 436"/>
          <p:cNvGrpSpPr/>
          <p:nvPr/>
        </p:nvGrpSpPr>
        <p:grpSpPr>
          <a:xfrm>
            <a:off x="770614" y="287512"/>
            <a:ext cx="5739374" cy="8697748"/>
            <a:chOff x="1474191" y="143677"/>
            <a:chExt cx="6618922" cy="9649547"/>
          </a:xfrm>
        </p:grpSpPr>
        <p:sp>
          <p:nvSpPr>
            <p:cNvPr id="84" name="Shape 90"/>
            <p:cNvSpPr/>
            <p:nvPr/>
          </p:nvSpPr>
          <p:spPr>
            <a:xfrm>
              <a:off x="1474191" y="562510"/>
              <a:ext cx="6618922" cy="7832786"/>
            </a:xfrm>
            <a:custGeom>
              <a:avLst/>
              <a:gdLst/>
              <a:ahLst/>
              <a:cxnLst/>
              <a:rect l="0" t="0" r="0" b="0"/>
              <a:pathLst>
                <a:path w="6618922" h="7832786">
                  <a:moveTo>
                    <a:pt x="5261979" y="0"/>
                  </a:moveTo>
                  <a:cubicBezTo>
                    <a:pt x="5261979" y="0"/>
                    <a:pt x="5560162" y="420967"/>
                    <a:pt x="5507546" y="2473135"/>
                  </a:cubicBezTo>
                  <a:cubicBezTo>
                    <a:pt x="5507546" y="2473135"/>
                    <a:pt x="5932887" y="2148646"/>
                    <a:pt x="6406465" y="1778116"/>
                  </a:cubicBezTo>
                  <a:lnTo>
                    <a:pt x="6618922" y="1610811"/>
                  </a:lnTo>
                  <a:lnTo>
                    <a:pt x="6618922" y="3003871"/>
                  </a:lnTo>
                  <a:lnTo>
                    <a:pt x="6561088" y="3084619"/>
                  </a:lnTo>
                  <a:cubicBezTo>
                    <a:pt x="6219347" y="3543414"/>
                    <a:pt x="5780506" y="3948680"/>
                    <a:pt x="5226901" y="4156964"/>
                  </a:cubicBezTo>
                  <a:cubicBezTo>
                    <a:pt x="5226901" y="4156964"/>
                    <a:pt x="6226683" y="4577931"/>
                    <a:pt x="6384544" y="6086361"/>
                  </a:cubicBezTo>
                  <a:cubicBezTo>
                    <a:pt x="6438809" y="6604889"/>
                    <a:pt x="6372863" y="7171083"/>
                    <a:pt x="6199531" y="7703014"/>
                  </a:cubicBezTo>
                  <a:lnTo>
                    <a:pt x="6154589" y="7832786"/>
                  </a:lnTo>
                  <a:lnTo>
                    <a:pt x="5991599" y="7832786"/>
                  </a:lnTo>
                  <a:lnTo>
                    <a:pt x="6027949" y="7733753"/>
                  </a:lnTo>
                  <a:cubicBezTo>
                    <a:pt x="6185986" y="7281444"/>
                    <a:pt x="6209145" y="6928281"/>
                    <a:pt x="6209145" y="6928281"/>
                  </a:cubicBezTo>
                  <a:cubicBezTo>
                    <a:pt x="6209145" y="6928281"/>
                    <a:pt x="5069040" y="6928281"/>
                    <a:pt x="5875884" y="6121439"/>
                  </a:cubicBezTo>
                  <a:cubicBezTo>
                    <a:pt x="5875884" y="6121439"/>
                    <a:pt x="5051502" y="6209144"/>
                    <a:pt x="4648086" y="6086361"/>
                  </a:cubicBezTo>
                  <a:cubicBezTo>
                    <a:pt x="4244671" y="5963590"/>
                    <a:pt x="2929166" y="5577700"/>
                    <a:pt x="2876550" y="3420288"/>
                  </a:cubicBezTo>
                  <a:cubicBezTo>
                    <a:pt x="2876550" y="3420288"/>
                    <a:pt x="2578367" y="3358909"/>
                    <a:pt x="2438057" y="3262427"/>
                  </a:cubicBezTo>
                  <a:cubicBezTo>
                    <a:pt x="2297735" y="3165958"/>
                    <a:pt x="929615" y="3060726"/>
                    <a:pt x="0" y="3174733"/>
                  </a:cubicBezTo>
                  <a:cubicBezTo>
                    <a:pt x="0" y="3174733"/>
                    <a:pt x="2052168" y="2911640"/>
                    <a:pt x="2280196" y="2508212"/>
                  </a:cubicBezTo>
                  <a:cubicBezTo>
                    <a:pt x="2508212" y="2104796"/>
                    <a:pt x="3385211" y="1683842"/>
                    <a:pt x="4227132" y="2666073"/>
                  </a:cubicBezTo>
                  <a:cubicBezTo>
                    <a:pt x="4227132" y="2666073"/>
                    <a:pt x="4507763" y="1982013"/>
                    <a:pt x="4665625" y="1631213"/>
                  </a:cubicBezTo>
                  <a:cubicBezTo>
                    <a:pt x="4823486" y="1280414"/>
                    <a:pt x="5314607" y="368338"/>
                    <a:pt x="526197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CFC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6" name="Shape 7"/>
            <p:cNvSpPr/>
            <p:nvPr/>
          </p:nvSpPr>
          <p:spPr>
            <a:xfrm>
              <a:off x="5617163" y="755551"/>
              <a:ext cx="1290879" cy="382029"/>
            </a:xfrm>
            <a:custGeom>
              <a:avLst/>
              <a:gdLst/>
              <a:ahLst/>
              <a:cxnLst/>
              <a:rect l="0" t="0" r="0" b="0"/>
              <a:pathLst>
                <a:path w="1290879" h="382029">
                  <a:moveTo>
                    <a:pt x="720814" y="0"/>
                  </a:moveTo>
                  <a:cubicBezTo>
                    <a:pt x="753263" y="0"/>
                    <a:pt x="780936" y="7696"/>
                    <a:pt x="802094" y="22415"/>
                  </a:cubicBezTo>
                  <a:cubicBezTo>
                    <a:pt x="814032" y="17526"/>
                    <a:pt x="827469" y="14986"/>
                    <a:pt x="841553" y="14986"/>
                  </a:cubicBezTo>
                  <a:cubicBezTo>
                    <a:pt x="865175" y="14986"/>
                    <a:pt x="891743" y="22797"/>
                    <a:pt x="910362" y="39408"/>
                  </a:cubicBezTo>
                  <a:cubicBezTo>
                    <a:pt x="919493" y="36347"/>
                    <a:pt x="927977" y="34595"/>
                    <a:pt x="934110" y="33617"/>
                  </a:cubicBezTo>
                  <a:lnTo>
                    <a:pt x="938340" y="33147"/>
                  </a:lnTo>
                  <a:cubicBezTo>
                    <a:pt x="999808" y="28981"/>
                    <a:pt x="1043851" y="41821"/>
                    <a:pt x="1069708" y="71260"/>
                  </a:cubicBezTo>
                  <a:cubicBezTo>
                    <a:pt x="1072299" y="74206"/>
                    <a:pt x="1074586" y="77203"/>
                    <a:pt x="1076605" y="80188"/>
                  </a:cubicBezTo>
                  <a:cubicBezTo>
                    <a:pt x="1102373" y="67691"/>
                    <a:pt x="1137933" y="66065"/>
                    <a:pt x="1177062" y="79921"/>
                  </a:cubicBezTo>
                  <a:cubicBezTo>
                    <a:pt x="1251903" y="106439"/>
                    <a:pt x="1276083" y="152375"/>
                    <a:pt x="1283005" y="170904"/>
                  </a:cubicBezTo>
                  <a:cubicBezTo>
                    <a:pt x="1290879" y="191922"/>
                    <a:pt x="1290168" y="212433"/>
                    <a:pt x="1281023" y="228625"/>
                  </a:cubicBezTo>
                  <a:cubicBezTo>
                    <a:pt x="1273036" y="242773"/>
                    <a:pt x="1259510" y="258394"/>
                    <a:pt x="1242225" y="268186"/>
                  </a:cubicBezTo>
                  <a:cubicBezTo>
                    <a:pt x="1242975" y="274320"/>
                    <a:pt x="1243178" y="280606"/>
                    <a:pt x="1242809" y="287007"/>
                  </a:cubicBezTo>
                  <a:cubicBezTo>
                    <a:pt x="1239660" y="342951"/>
                    <a:pt x="1200124" y="382029"/>
                    <a:pt x="1146658" y="382029"/>
                  </a:cubicBezTo>
                  <a:lnTo>
                    <a:pt x="1146632" y="382029"/>
                  </a:lnTo>
                  <a:cubicBezTo>
                    <a:pt x="1126769" y="382029"/>
                    <a:pt x="1105700" y="376530"/>
                    <a:pt x="1084021" y="365697"/>
                  </a:cubicBezTo>
                  <a:cubicBezTo>
                    <a:pt x="1064514" y="355943"/>
                    <a:pt x="1048512" y="345326"/>
                    <a:pt x="1036104" y="333959"/>
                  </a:cubicBezTo>
                  <a:cubicBezTo>
                    <a:pt x="1016178" y="342252"/>
                    <a:pt x="991883" y="341706"/>
                    <a:pt x="966204" y="331838"/>
                  </a:cubicBezTo>
                  <a:cubicBezTo>
                    <a:pt x="956742" y="328193"/>
                    <a:pt x="948804" y="322745"/>
                    <a:pt x="942505" y="315824"/>
                  </a:cubicBezTo>
                  <a:cubicBezTo>
                    <a:pt x="933768" y="319697"/>
                    <a:pt x="924065" y="321729"/>
                    <a:pt x="913867" y="321729"/>
                  </a:cubicBezTo>
                  <a:cubicBezTo>
                    <a:pt x="891858" y="321729"/>
                    <a:pt x="870674" y="312128"/>
                    <a:pt x="855917" y="300596"/>
                  </a:cubicBezTo>
                  <a:cubicBezTo>
                    <a:pt x="829018" y="310236"/>
                    <a:pt x="799795" y="307442"/>
                    <a:pt x="779132" y="293675"/>
                  </a:cubicBezTo>
                  <a:cubicBezTo>
                    <a:pt x="761111" y="303568"/>
                    <a:pt x="739623" y="308800"/>
                    <a:pt x="716001" y="308800"/>
                  </a:cubicBezTo>
                  <a:cubicBezTo>
                    <a:pt x="690969" y="308800"/>
                    <a:pt x="666407" y="302730"/>
                    <a:pt x="646113" y="291808"/>
                  </a:cubicBezTo>
                  <a:cubicBezTo>
                    <a:pt x="632905" y="303797"/>
                    <a:pt x="615188" y="312737"/>
                    <a:pt x="593636" y="312737"/>
                  </a:cubicBezTo>
                  <a:cubicBezTo>
                    <a:pt x="583781" y="312737"/>
                    <a:pt x="573913" y="310807"/>
                    <a:pt x="564299" y="307010"/>
                  </a:cubicBezTo>
                  <a:cubicBezTo>
                    <a:pt x="556870" y="304063"/>
                    <a:pt x="550075" y="300241"/>
                    <a:pt x="544005" y="295592"/>
                  </a:cubicBezTo>
                  <a:cubicBezTo>
                    <a:pt x="519887" y="309537"/>
                    <a:pt x="494932" y="314592"/>
                    <a:pt x="485559" y="316090"/>
                  </a:cubicBezTo>
                  <a:cubicBezTo>
                    <a:pt x="468605" y="318795"/>
                    <a:pt x="452882" y="316700"/>
                    <a:pt x="439357" y="310490"/>
                  </a:cubicBezTo>
                  <a:cubicBezTo>
                    <a:pt x="418300" y="322605"/>
                    <a:pt x="389687" y="330352"/>
                    <a:pt x="355143" y="338773"/>
                  </a:cubicBezTo>
                  <a:cubicBezTo>
                    <a:pt x="344018" y="341478"/>
                    <a:pt x="333198" y="342849"/>
                    <a:pt x="322949" y="342849"/>
                  </a:cubicBezTo>
                  <a:cubicBezTo>
                    <a:pt x="299619" y="342849"/>
                    <a:pt x="280226" y="335775"/>
                    <a:pt x="265164" y="324955"/>
                  </a:cubicBezTo>
                  <a:cubicBezTo>
                    <a:pt x="246152" y="349072"/>
                    <a:pt x="220421" y="365239"/>
                    <a:pt x="190957" y="370865"/>
                  </a:cubicBezTo>
                  <a:cubicBezTo>
                    <a:pt x="172377" y="374421"/>
                    <a:pt x="156159" y="376225"/>
                    <a:pt x="142748" y="376225"/>
                  </a:cubicBezTo>
                  <a:cubicBezTo>
                    <a:pt x="114224" y="376225"/>
                    <a:pt x="93129" y="367817"/>
                    <a:pt x="80010" y="351219"/>
                  </a:cubicBezTo>
                  <a:cubicBezTo>
                    <a:pt x="73279" y="342709"/>
                    <a:pt x="69202" y="332372"/>
                    <a:pt x="68301" y="321716"/>
                  </a:cubicBezTo>
                  <a:lnTo>
                    <a:pt x="55664" y="262103"/>
                  </a:lnTo>
                  <a:cubicBezTo>
                    <a:pt x="37732" y="259156"/>
                    <a:pt x="22695" y="249733"/>
                    <a:pt x="13373" y="235229"/>
                  </a:cubicBezTo>
                  <a:cubicBezTo>
                    <a:pt x="0" y="214427"/>
                    <a:pt x="521" y="187871"/>
                    <a:pt x="14923" y="156299"/>
                  </a:cubicBezTo>
                  <a:cubicBezTo>
                    <a:pt x="38468" y="104673"/>
                    <a:pt x="98361" y="69990"/>
                    <a:pt x="163970" y="69990"/>
                  </a:cubicBezTo>
                  <a:cubicBezTo>
                    <a:pt x="179972" y="69990"/>
                    <a:pt x="195237" y="72288"/>
                    <a:pt x="209347" y="76746"/>
                  </a:cubicBezTo>
                  <a:cubicBezTo>
                    <a:pt x="221717" y="60820"/>
                    <a:pt x="242151" y="45669"/>
                    <a:pt x="275679" y="36462"/>
                  </a:cubicBezTo>
                  <a:lnTo>
                    <a:pt x="277597" y="28003"/>
                  </a:lnTo>
                  <a:lnTo>
                    <a:pt x="278219" y="35789"/>
                  </a:lnTo>
                  <a:cubicBezTo>
                    <a:pt x="298221" y="30582"/>
                    <a:pt x="322745" y="27457"/>
                    <a:pt x="352806" y="27457"/>
                  </a:cubicBezTo>
                  <a:cubicBezTo>
                    <a:pt x="377457" y="27457"/>
                    <a:pt x="402260" y="29870"/>
                    <a:pt x="416001" y="33617"/>
                  </a:cubicBezTo>
                  <a:cubicBezTo>
                    <a:pt x="419469" y="34557"/>
                    <a:pt x="422770" y="35801"/>
                    <a:pt x="425882" y="37313"/>
                  </a:cubicBezTo>
                  <a:cubicBezTo>
                    <a:pt x="442811" y="23673"/>
                    <a:pt x="464503" y="16218"/>
                    <a:pt x="489966" y="15646"/>
                  </a:cubicBezTo>
                  <a:lnTo>
                    <a:pt x="491744" y="15634"/>
                  </a:lnTo>
                  <a:cubicBezTo>
                    <a:pt x="504165" y="15621"/>
                    <a:pt x="515824" y="18009"/>
                    <a:pt x="526237" y="22530"/>
                  </a:cubicBezTo>
                  <a:cubicBezTo>
                    <a:pt x="542519" y="14478"/>
                    <a:pt x="564731" y="6439"/>
                    <a:pt x="588518" y="6439"/>
                  </a:cubicBezTo>
                  <a:cubicBezTo>
                    <a:pt x="607175" y="6439"/>
                    <a:pt x="624548" y="11379"/>
                    <a:pt x="639547" y="20726"/>
                  </a:cubicBezTo>
                  <a:cubicBezTo>
                    <a:pt x="656552" y="9957"/>
                    <a:pt x="676631" y="3340"/>
                    <a:pt x="699008" y="1283"/>
                  </a:cubicBezTo>
                  <a:lnTo>
                    <a:pt x="699021" y="1499"/>
                  </a:lnTo>
                  <a:cubicBezTo>
                    <a:pt x="707225" y="0"/>
                    <a:pt x="715302" y="0"/>
                    <a:pt x="720814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7" name="Shape 8"/>
            <p:cNvSpPr/>
            <p:nvPr/>
          </p:nvSpPr>
          <p:spPr>
            <a:xfrm>
              <a:off x="6582747" y="143677"/>
              <a:ext cx="970712" cy="1337843"/>
            </a:xfrm>
            <a:custGeom>
              <a:avLst/>
              <a:gdLst/>
              <a:ahLst/>
              <a:cxnLst/>
              <a:rect l="0" t="0" r="0" b="0"/>
              <a:pathLst>
                <a:path w="970712" h="1337843">
                  <a:moveTo>
                    <a:pt x="639928" y="0"/>
                  </a:moveTo>
                  <a:lnTo>
                    <a:pt x="661848" y="113309"/>
                  </a:lnTo>
                  <a:cubicBezTo>
                    <a:pt x="663677" y="118402"/>
                    <a:pt x="701370" y="225374"/>
                    <a:pt x="683375" y="377215"/>
                  </a:cubicBezTo>
                  <a:cubicBezTo>
                    <a:pt x="762775" y="313423"/>
                    <a:pt x="859740" y="233413"/>
                    <a:pt x="908469" y="192875"/>
                  </a:cubicBezTo>
                  <a:lnTo>
                    <a:pt x="970712" y="141097"/>
                  </a:lnTo>
                  <a:lnTo>
                    <a:pt x="949490" y="219227"/>
                  </a:lnTo>
                  <a:cubicBezTo>
                    <a:pt x="948551" y="222682"/>
                    <a:pt x="925919" y="304927"/>
                    <a:pt x="875665" y="399161"/>
                  </a:cubicBezTo>
                  <a:cubicBezTo>
                    <a:pt x="816508" y="510108"/>
                    <a:pt x="746214" y="588340"/>
                    <a:pt x="666318" y="632524"/>
                  </a:cubicBezTo>
                  <a:cubicBezTo>
                    <a:pt x="766204" y="716699"/>
                    <a:pt x="810464" y="821626"/>
                    <a:pt x="794652" y="938860"/>
                  </a:cubicBezTo>
                  <a:cubicBezTo>
                    <a:pt x="770128" y="1120864"/>
                    <a:pt x="682651" y="1337843"/>
                    <a:pt x="405385" y="1337843"/>
                  </a:cubicBezTo>
                  <a:cubicBezTo>
                    <a:pt x="398894" y="1337843"/>
                    <a:pt x="392341" y="1337729"/>
                    <a:pt x="385738" y="1337488"/>
                  </a:cubicBezTo>
                  <a:cubicBezTo>
                    <a:pt x="187617" y="1330439"/>
                    <a:pt x="113602" y="1130998"/>
                    <a:pt x="110554" y="1122515"/>
                  </a:cubicBezTo>
                  <a:lnTo>
                    <a:pt x="94628" y="1078255"/>
                  </a:lnTo>
                  <a:lnTo>
                    <a:pt x="240830" y="1112457"/>
                  </a:lnTo>
                  <a:lnTo>
                    <a:pt x="239002" y="1134440"/>
                  </a:lnTo>
                  <a:cubicBezTo>
                    <a:pt x="238189" y="1145972"/>
                    <a:pt x="235065" y="1248918"/>
                    <a:pt x="377317" y="1260196"/>
                  </a:cubicBezTo>
                  <a:cubicBezTo>
                    <a:pt x="495021" y="1269518"/>
                    <a:pt x="585305" y="1233818"/>
                    <a:pt x="644500" y="1154646"/>
                  </a:cubicBezTo>
                  <a:cubicBezTo>
                    <a:pt x="682257" y="1104125"/>
                    <a:pt x="706666" y="1020013"/>
                    <a:pt x="717880" y="974293"/>
                  </a:cubicBezTo>
                  <a:cubicBezTo>
                    <a:pt x="679717" y="971486"/>
                    <a:pt x="656082" y="950189"/>
                    <a:pt x="651002" y="913613"/>
                  </a:cubicBezTo>
                  <a:cubicBezTo>
                    <a:pt x="648424" y="894994"/>
                    <a:pt x="656006" y="880110"/>
                    <a:pt x="668186" y="869518"/>
                  </a:cubicBezTo>
                  <a:cubicBezTo>
                    <a:pt x="666306" y="869455"/>
                    <a:pt x="664464" y="869315"/>
                    <a:pt x="662610" y="869239"/>
                  </a:cubicBezTo>
                  <a:cubicBezTo>
                    <a:pt x="651777" y="872376"/>
                    <a:pt x="624205" y="879208"/>
                    <a:pt x="589191" y="879208"/>
                  </a:cubicBezTo>
                  <a:cubicBezTo>
                    <a:pt x="500177" y="879208"/>
                    <a:pt x="349530" y="835546"/>
                    <a:pt x="326530" y="548373"/>
                  </a:cubicBezTo>
                  <a:cubicBezTo>
                    <a:pt x="313334" y="543509"/>
                    <a:pt x="301600" y="537655"/>
                    <a:pt x="290627" y="532155"/>
                  </a:cubicBezTo>
                  <a:cubicBezTo>
                    <a:pt x="271514" y="522580"/>
                    <a:pt x="256413" y="515036"/>
                    <a:pt x="239103" y="515036"/>
                  </a:cubicBezTo>
                  <a:lnTo>
                    <a:pt x="237008" y="515061"/>
                  </a:lnTo>
                  <a:cubicBezTo>
                    <a:pt x="189636" y="516712"/>
                    <a:pt x="8078" y="527952"/>
                    <a:pt x="6248" y="528066"/>
                  </a:cubicBezTo>
                  <a:lnTo>
                    <a:pt x="0" y="477418"/>
                  </a:lnTo>
                  <a:cubicBezTo>
                    <a:pt x="98552" y="459105"/>
                    <a:pt x="209576" y="435813"/>
                    <a:pt x="224765" y="428536"/>
                  </a:cubicBezTo>
                  <a:cubicBezTo>
                    <a:pt x="237731" y="422085"/>
                    <a:pt x="243536" y="411467"/>
                    <a:pt x="250889" y="398043"/>
                  </a:cubicBezTo>
                  <a:cubicBezTo>
                    <a:pt x="255842" y="388988"/>
                    <a:pt x="261455" y="378727"/>
                    <a:pt x="269787" y="369595"/>
                  </a:cubicBezTo>
                  <a:cubicBezTo>
                    <a:pt x="291326" y="345973"/>
                    <a:pt x="318669" y="333997"/>
                    <a:pt x="351028" y="333997"/>
                  </a:cubicBezTo>
                  <a:cubicBezTo>
                    <a:pt x="358813" y="333997"/>
                    <a:pt x="366319" y="334721"/>
                    <a:pt x="373507" y="335864"/>
                  </a:cubicBezTo>
                  <a:lnTo>
                    <a:pt x="408686" y="344754"/>
                  </a:lnTo>
                  <a:cubicBezTo>
                    <a:pt x="411785" y="345745"/>
                    <a:pt x="462573" y="362712"/>
                    <a:pt x="498501" y="407886"/>
                  </a:cubicBezTo>
                  <a:cubicBezTo>
                    <a:pt x="554648" y="274384"/>
                    <a:pt x="609283" y="138722"/>
                    <a:pt x="612381" y="119393"/>
                  </a:cubicBezTo>
                  <a:lnTo>
                    <a:pt x="63992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pic>
          <p:nvPicPr>
            <p:cNvPr id="8" name="Picture 446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7066281" y="262128"/>
              <a:ext cx="182880" cy="417576"/>
            </a:xfrm>
            <a:prstGeom prst="rect">
              <a:avLst/>
            </a:prstGeom>
          </p:spPr>
        </p:pic>
        <p:pic>
          <p:nvPicPr>
            <p:cNvPr id="9" name="Picture 447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6983984" y="351536"/>
              <a:ext cx="527304" cy="429768"/>
            </a:xfrm>
            <a:prstGeom prst="rect">
              <a:avLst/>
            </a:prstGeom>
          </p:spPr>
        </p:pic>
        <p:pic>
          <p:nvPicPr>
            <p:cNvPr id="10" name="Picture 448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6933184" y="637032"/>
              <a:ext cx="313944" cy="362712"/>
            </a:xfrm>
            <a:prstGeom prst="rect">
              <a:avLst/>
            </a:prstGeom>
          </p:spPr>
        </p:pic>
        <p:pic>
          <p:nvPicPr>
            <p:cNvPr id="11" name="Picture 449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6589776" y="499872"/>
              <a:ext cx="454152" cy="179832"/>
            </a:xfrm>
            <a:prstGeom prst="rect">
              <a:avLst/>
            </a:prstGeom>
          </p:spPr>
        </p:pic>
        <p:pic>
          <p:nvPicPr>
            <p:cNvPr id="12" name="Picture 450"/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6716776" y="668527"/>
              <a:ext cx="643128" cy="789432"/>
            </a:xfrm>
            <a:prstGeom prst="rect">
              <a:avLst/>
            </a:prstGeom>
          </p:spPr>
        </p:pic>
        <p:sp>
          <p:nvSpPr>
            <p:cNvPr id="13" name="Shape 19"/>
            <p:cNvSpPr/>
            <p:nvPr/>
          </p:nvSpPr>
          <p:spPr>
            <a:xfrm>
              <a:off x="6387160" y="574790"/>
              <a:ext cx="309054" cy="277266"/>
            </a:xfrm>
            <a:custGeom>
              <a:avLst/>
              <a:gdLst/>
              <a:ahLst/>
              <a:cxnLst/>
              <a:rect l="0" t="0" r="0" b="0"/>
              <a:pathLst>
                <a:path w="309054" h="277266">
                  <a:moveTo>
                    <a:pt x="62128" y="0"/>
                  </a:moveTo>
                  <a:lnTo>
                    <a:pt x="88278" y="14859"/>
                  </a:lnTo>
                  <a:cubicBezTo>
                    <a:pt x="91034" y="16421"/>
                    <a:pt x="105778" y="25273"/>
                    <a:pt x="120777" y="42405"/>
                  </a:cubicBezTo>
                  <a:cubicBezTo>
                    <a:pt x="129603" y="36932"/>
                    <a:pt x="139039" y="31814"/>
                    <a:pt x="149377" y="27242"/>
                  </a:cubicBezTo>
                  <a:lnTo>
                    <a:pt x="176898" y="15075"/>
                  </a:lnTo>
                  <a:lnTo>
                    <a:pt x="192379" y="40856"/>
                  </a:lnTo>
                  <a:cubicBezTo>
                    <a:pt x="193789" y="43218"/>
                    <a:pt x="200380" y="54826"/>
                    <a:pt x="205143" y="72403"/>
                  </a:cubicBezTo>
                  <a:cubicBezTo>
                    <a:pt x="210477" y="72022"/>
                    <a:pt x="215900" y="71780"/>
                    <a:pt x="221475" y="71780"/>
                  </a:cubicBezTo>
                  <a:cubicBezTo>
                    <a:pt x="224028" y="71780"/>
                    <a:pt x="226606" y="71819"/>
                    <a:pt x="229248" y="71895"/>
                  </a:cubicBezTo>
                  <a:lnTo>
                    <a:pt x="259309" y="72796"/>
                  </a:lnTo>
                  <a:lnTo>
                    <a:pt x="262141" y="102756"/>
                  </a:lnTo>
                  <a:cubicBezTo>
                    <a:pt x="262408" y="105524"/>
                    <a:pt x="263373" y="119202"/>
                    <a:pt x="259893" y="137516"/>
                  </a:cubicBezTo>
                  <a:cubicBezTo>
                    <a:pt x="267348" y="140487"/>
                    <a:pt x="274853" y="143929"/>
                    <a:pt x="282397" y="147879"/>
                  </a:cubicBezTo>
                  <a:lnTo>
                    <a:pt x="309054" y="161823"/>
                  </a:lnTo>
                  <a:lnTo>
                    <a:pt x="298526" y="190005"/>
                  </a:lnTo>
                  <a:cubicBezTo>
                    <a:pt x="297192" y="193561"/>
                    <a:pt x="264795" y="277266"/>
                    <a:pt x="166154" y="277266"/>
                  </a:cubicBezTo>
                  <a:cubicBezTo>
                    <a:pt x="146749" y="277266"/>
                    <a:pt x="126111" y="273774"/>
                    <a:pt x="104584" y="267005"/>
                  </a:cubicBezTo>
                  <a:lnTo>
                    <a:pt x="100330" y="273723"/>
                  </a:lnTo>
                  <a:lnTo>
                    <a:pt x="88481" y="265494"/>
                  </a:lnTo>
                  <a:lnTo>
                    <a:pt x="75806" y="272313"/>
                  </a:lnTo>
                  <a:lnTo>
                    <a:pt x="70117" y="260541"/>
                  </a:lnTo>
                  <a:lnTo>
                    <a:pt x="57036" y="261163"/>
                  </a:lnTo>
                  <a:lnTo>
                    <a:pt x="56985" y="248196"/>
                  </a:lnTo>
                  <a:lnTo>
                    <a:pt x="44856" y="243002"/>
                  </a:lnTo>
                  <a:lnTo>
                    <a:pt x="49149" y="234048"/>
                  </a:lnTo>
                  <a:cubicBezTo>
                    <a:pt x="32982" y="217068"/>
                    <a:pt x="13005" y="189370"/>
                    <a:pt x="6883" y="151765"/>
                  </a:cubicBezTo>
                  <a:cubicBezTo>
                    <a:pt x="0" y="109372"/>
                    <a:pt x="12522" y="66421"/>
                    <a:pt x="44133" y="24105"/>
                  </a:cubicBezTo>
                  <a:lnTo>
                    <a:pt x="6212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14" name="Shape 20"/>
            <p:cNvSpPr/>
            <p:nvPr/>
          </p:nvSpPr>
          <p:spPr>
            <a:xfrm>
              <a:off x="6379403" y="614077"/>
              <a:ext cx="180696" cy="180950"/>
            </a:xfrm>
            <a:custGeom>
              <a:avLst/>
              <a:gdLst/>
              <a:ahLst/>
              <a:cxnLst/>
              <a:rect l="0" t="0" r="0" b="0"/>
              <a:pathLst>
                <a:path w="180696" h="180950">
                  <a:moveTo>
                    <a:pt x="82448" y="0"/>
                  </a:moveTo>
                  <a:cubicBezTo>
                    <a:pt x="82448" y="0"/>
                    <a:pt x="180696" y="55842"/>
                    <a:pt x="101562" y="180950"/>
                  </a:cubicBezTo>
                  <a:cubicBezTo>
                    <a:pt x="101562" y="180950"/>
                    <a:pt x="0" y="110414"/>
                    <a:pt x="8244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272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15" name="Shape 21"/>
            <p:cNvSpPr/>
            <p:nvPr/>
          </p:nvSpPr>
          <p:spPr>
            <a:xfrm>
              <a:off x="6427559" y="627996"/>
              <a:ext cx="184200" cy="167030"/>
            </a:xfrm>
            <a:custGeom>
              <a:avLst/>
              <a:gdLst/>
              <a:ahLst/>
              <a:cxnLst/>
              <a:rect l="0" t="0" r="0" b="0"/>
              <a:pathLst>
                <a:path w="184200" h="167030">
                  <a:moveTo>
                    <a:pt x="126022" y="0"/>
                  </a:moveTo>
                  <a:cubicBezTo>
                    <a:pt x="126022" y="0"/>
                    <a:pt x="184200" y="96888"/>
                    <a:pt x="53848" y="167030"/>
                  </a:cubicBezTo>
                  <a:cubicBezTo>
                    <a:pt x="53848" y="167030"/>
                    <a:pt x="0" y="55715"/>
                    <a:pt x="126022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257F1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16" name="Shape 22"/>
            <p:cNvSpPr/>
            <p:nvPr/>
          </p:nvSpPr>
          <p:spPr>
            <a:xfrm>
              <a:off x="6481393" y="726690"/>
              <a:ext cx="175628" cy="126843"/>
            </a:xfrm>
            <a:custGeom>
              <a:avLst/>
              <a:gdLst/>
              <a:ahLst/>
              <a:cxnLst/>
              <a:rect l="0" t="0" r="0" b="0"/>
              <a:pathLst>
                <a:path w="175628" h="126843">
                  <a:moveTo>
                    <a:pt x="96671" y="1469"/>
                  </a:moveTo>
                  <a:cubicBezTo>
                    <a:pt x="118860" y="0"/>
                    <a:pt x="145100" y="5009"/>
                    <a:pt x="175628" y="20976"/>
                  </a:cubicBezTo>
                  <a:cubicBezTo>
                    <a:pt x="175628" y="20976"/>
                    <a:pt x="136081" y="126843"/>
                    <a:pt x="0" y="68575"/>
                  </a:cubicBezTo>
                  <a:cubicBezTo>
                    <a:pt x="0" y="68575"/>
                    <a:pt x="30104" y="5875"/>
                    <a:pt x="96671" y="1469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17" name="Shape 23"/>
            <p:cNvSpPr/>
            <p:nvPr/>
          </p:nvSpPr>
          <p:spPr>
            <a:xfrm>
              <a:off x="6480898" y="671379"/>
              <a:ext cx="148361" cy="123647"/>
            </a:xfrm>
            <a:custGeom>
              <a:avLst/>
              <a:gdLst/>
              <a:ahLst/>
              <a:cxnLst/>
              <a:rect l="0" t="0" r="0" b="0"/>
              <a:pathLst>
                <a:path w="148361" h="123647">
                  <a:moveTo>
                    <a:pt x="137731" y="4166"/>
                  </a:moveTo>
                  <a:cubicBezTo>
                    <a:pt x="137731" y="4166"/>
                    <a:pt x="148361" y="116675"/>
                    <a:pt x="495" y="123647"/>
                  </a:cubicBezTo>
                  <a:cubicBezTo>
                    <a:pt x="495" y="123647"/>
                    <a:pt x="0" y="0"/>
                    <a:pt x="137731" y="4166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7DD84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18" name="Shape 24"/>
            <p:cNvSpPr/>
            <p:nvPr/>
          </p:nvSpPr>
          <p:spPr>
            <a:xfrm>
              <a:off x="6022606" y="1028587"/>
              <a:ext cx="1044778" cy="293827"/>
            </a:xfrm>
            <a:custGeom>
              <a:avLst/>
              <a:gdLst/>
              <a:ahLst/>
              <a:cxnLst/>
              <a:rect l="0" t="0" r="0" b="0"/>
              <a:pathLst>
                <a:path w="1044778" h="293827">
                  <a:moveTo>
                    <a:pt x="231877" y="0"/>
                  </a:moveTo>
                  <a:cubicBezTo>
                    <a:pt x="257124" y="0"/>
                    <a:pt x="276542" y="6109"/>
                    <a:pt x="290652" y="18593"/>
                  </a:cubicBezTo>
                  <a:cubicBezTo>
                    <a:pt x="300533" y="14059"/>
                    <a:pt x="313182" y="11138"/>
                    <a:pt x="329527" y="12548"/>
                  </a:cubicBezTo>
                  <a:cubicBezTo>
                    <a:pt x="352222" y="14465"/>
                    <a:pt x="370129" y="19660"/>
                    <a:pt x="383768" y="28308"/>
                  </a:cubicBezTo>
                  <a:cubicBezTo>
                    <a:pt x="396887" y="24981"/>
                    <a:pt x="413448" y="26746"/>
                    <a:pt x="423786" y="28664"/>
                  </a:cubicBezTo>
                  <a:cubicBezTo>
                    <a:pt x="436791" y="31090"/>
                    <a:pt x="447827" y="38316"/>
                    <a:pt x="454952" y="49047"/>
                  </a:cubicBezTo>
                  <a:cubicBezTo>
                    <a:pt x="461670" y="48501"/>
                    <a:pt x="468757" y="49111"/>
                    <a:pt x="476123" y="50952"/>
                  </a:cubicBezTo>
                  <a:cubicBezTo>
                    <a:pt x="483045" y="46101"/>
                    <a:pt x="491287" y="43117"/>
                    <a:pt x="500151" y="42354"/>
                  </a:cubicBezTo>
                  <a:cubicBezTo>
                    <a:pt x="504825" y="41961"/>
                    <a:pt x="512038" y="41427"/>
                    <a:pt x="520586" y="41427"/>
                  </a:cubicBezTo>
                  <a:cubicBezTo>
                    <a:pt x="555993" y="41427"/>
                    <a:pt x="584517" y="50470"/>
                    <a:pt x="605358" y="68301"/>
                  </a:cubicBezTo>
                  <a:cubicBezTo>
                    <a:pt x="607365" y="70015"/>
                    <a:pt x="609269" y="71818"/>
                    <a:pt x="611061" y="73711"/>
                  </a:cubicBezTo>
                  <a:cubicBezTo>
                    <a:pt x="630567" y="62141"/>
                    <a:pt x="656069" y="60528"/>
                    <a:pt x="684187" y="70244"/>
                  </a:cubicBezTo>
                  <a:cubicBezTo>
                    <a:pt x="698843" y="75298"/>
                    <a:pt x="711390" y="83096"/>
                    <a:pt x="721728" y="93497"/>
                  </a:cubicBezTo>
                  <a:cubicBezTo>
                    <a:pt x="732929" y="86398"/>
                    <a:pt x="746430" y="82563"/>
                    <a:pt x="761784" y="82232"/>
                  </a:cubicBezTo>
                  <a:lnTo>
                    <a:pt x="763054" y="82207"/>
                  </a:lnTo>
                  <a:cubicBezTo>
                    <a:pt x="774573" y="82207"/>
                    <a:pt x="785356" y="85115"/>
                    <a:pt x="794550" y="90551"/>
                  </a:cubicBezTo>
                  <a:cubicBezTo>
                    <a:pt x="810158" y="86233"/>
                    <a:pt x="831050" y="82525"/>
                    <a:pt x="849363" y="82525"/>
                  </a:cubicBezTo>
                  <a:cubicBezTo>
                    <a:pt x="865225" y="82525"/>
                    <a:pt x="878484" y="85382"/>
                    <a:pt x="889013" y="91034"/>
                  </a:cubicBezTo>
                  <a:cubicBezTo>
                    <a:pt x="898982" y="86043"/>
                    <a:pt x="910501" y="82537"/>
                    <a:pt x="923455" y="80569"/>
                  </a:cubicBezTo>
                  <a:cubicBezTo>
                    <a:pt x="931329" y="79362"/>
                    <a:pt x="939292" y="78753"/>
                    <a:pt x="947090" y="78753"/>
                  </a:cubicBezTo>
                  <a:cubicBezTo>
                    <a:pt x="978497" y="78753"/>
                    <a:pt x="1006158" y="88621"/>
                    <a:pt x="1022960" y="105842"/>
                  </a:cubicBezTo>
                  <a:cubicBezTo>
                    <a:pt x="1033399" y="116523"/>
                    <a:pt x="1038758" y="129083"/>
                    <a:pt x="1038466" y="142151"/>
                  </a:cubicBezTo>
                  <a:cubicBezTo>
                    <a:pt x="1038225" y="152311"/>
                    <a:pt x="1035622" y="165113"/>
                    <a:pt x="1029513" y="176619"/>
                  </a:cubicBezTo>
                  <a:cubicBezTo>
                    <a:pt x="1031049" y="179134"/>
                    <a:pt x="1032447" y="181750"/>
                    <a:pt x="1033716" y="184468"/>
                  </a:cubicBezTo>
                  <a:cubicBezTo>
                    <a:pt x="1044778" y="208267"/>
                    <a:pt x="1043851" y="233667"/>
                    <a:pt x="1031164" y="254165"/>
                  </a:cubicBezTo>
                  <a:cubicBezTo>
                    <a:pt x="1023201" y="267043"/>
                    <a:pt x="1003287" y="288798"/>
                    <a:pt x="959447" y="290005"/>
                  </a:cubicBezTo>
                  <a:cubicBezTo>
                    <a:pt x="958533" y="290030"/>
                    <a:pt x="957618" y="290043"/>
                    <a:pt x="956729" y="290068"/>
                  </a:cubicBezTo>
                  <a:lnTo>
                    <a:pt x="952195" y="290322"/>
                  </a:lnTo>
                  <a:lnTo>
                    <a:pt x="945705" y="289903"/>
                  </a:lnTo>
                  <a:cubicBezTo>
                    <a:pt x="923849" y="288912"/>
                    <a:pt x="908507" y="283896"/>
                    <a:pt x="897738" y="277330"/>
                  </a:cubicBezTo>
                  <a:cubicBezTo>
                    <a:pt x="889063" y="285115"/>
                    <a:pt x="875424" y="291973"/>
                    <a:pt x="854341" y="291973"/>
                  </a:cubicBezTo>
                  <a:lnTo>
                    <a:pt x="852627" y="291960"/>
                  </a:lnTo>
                  <a:cubicBezTo>
                    <a:pt x="834377" y="291630"/>
                    <a:pt x="812533" y="289903"/>
                    <a:pt x="794613" y="280860"/>
                  </a:cubicBezTo>
                  <a:cubicBezTo>
                    <a:pt x="784123" y="286068"/>
                    <a:pt x="772376" y="289827"/>
                    <a:pt x="760425" y="291744"/>
                  </a:cubicBezTo>
                  <a:cubicBezTo>
                    <a:pt x="747204" y="293827"/>
                    <a:pt x="734962" y="291973"/>
                    <a:pt x="724408" y="286626"/>
                  </a:cubicBezTo>
                  <a:cubicBezTo>
                    <a:pt x="717957" y="288823"/>
                    <a:pt x="710907" y="289941"/>
                    <a:pt x="703339" y="289941"/>
                  </a:cubicBezTo>
                  <a:cubicBezTo>
                    <a:pt x="700405" y="289941"/>
                    <a:pt x="697573" y="289776"/>
                    <a:pt x="695058" y="289611"/>
                  </a:cubicBezTo>
                  <a:cubicBezTo>
                    <a:pt x="675640" y="288354"/>
                    <a:pt x="663448" y="280657"/>
                    <a:pt x="655701" y="271437"/>
                  </a:cubicBezTo>
                  <a:cubicBezTo>
                    <a:pt x="646392" y="275285"/>
                    <a:pt x="635622" y="276200"/>
                    <a:pt x="624903" y="273888"/>
                  </a:cubicBezTo>
                  <a:cubicBezTo>
                    <a:pt x="609321" y="270535"/>
                    <a:pt x="596265" y="261620"/>
                    <a:pt x="587806" y="248628"/>
                  </a:cubicBezTo>
                  <a:cubicBezTo>
                    <a:pt x="584708" y="249085"/>
                    <a:pt x="581749" y="249314"/>
                    <a:pt x="578828" y="249314"/>
                  </a:cubicBezTo>
                  <a:cubicBezTo>
                    <a:pt x="564731" y="249314"/>
                    <a:pt x="554812" y="244221"/>
                    <a:pt x="548055" y="238608"/>
                  </a:cubicBezTo>
                  <a:cubicBezTo>
                    <a:pt x="539610" y="242545"/>
                    <a:pt x="530352" y="244412"/>
                    <a:pt x="519252" y="243789"/>
                  </a:cubicBezTo>
                  <a:cubicBezTo>
                    <a:pt x="504012" y="242888"/>
                    <a:pt x="486727" y="237782"/>
                    <a:pt x="476478" y="221513"/>
                  </a:cubicBezTo>
                  <a:cubicBezTo>
                    <a:pt x="471348" y="222974"/>
                    <a:pt x="465874" y="223723"/>
                    <a:pt x="460134" y="223723"/>
                  </a:cubicBezTo>
                  <a:cubicBezTo>
                    <a:pt x="456463" y="223723"/>
                    <a:pt x="452971" y="223393"/>
                    <a:pt x="449974" y="223063"/>
                  </a:cubicBezTo>
                  <a:lnTo>
                    <a:pt x="449212" y="222974"/>
                  </a:lnTo>
                  <a:cubicBezTo>
                    <a:pt x="446163" y="222834"/>
                    <a:pt x="443116" y="222364"/>
                    <a:pt x="440144" y="221602"/>
                  </a:cubicBezTo>
                  <a:cubicBezTo>
                    <a:pt x="430263" y="226212"/>
                    <a:pt x="419875" y="229146"/>
                    <a:pt x="409587" y="230175"/>
                  </a:cubicBezTo>
                  <a:cubicBezTo>
                    <a:pt x="391249" y="231953"/>
                    <a:pt x="375857" y="226936"/>
                    <a:pt x="363626" y="215913"/>
                  </a:cubicBezTo>
                  <a:cubicBezTo>
                    <a:pt x="352298" y="222466"/>
                    <a:pt x="338442" y="224612"/>
                    <a:pt x="324840" y="221704"/>
                  </a:cubicBezTo>
                  <a:lnTo>
                    <a:pt x="323761" y="221475"/>
                  </a:lnTo>
                  <a:cubicBezTo>
                    <a:pt x="317640" y="220167"/>
                    <a:pt x="308368" y="218199"/>
                    <a:pt x="299085" y="213309"/>
                  </a:cubicBezTo>
                  <a:cubicBezTo>
                    <a:pt x="288950" y="219418"/>
                    <a:pt x="276644" y="221844"/>
                    <a:pt x="264096" y="220053"/>
                  </a:cubicBezTo>
                  <a:cubicBezTo>
                    <a:pt x="256565" y="218999"/>
                    <a:pt x="249707" y="216827"/>
                    <a:pt x="243611" y="213614"/>
                  </a:cubicBezTo>
                  <a:cubicBezTo>
                    <a:pt x="229006" y="228041"/>
                    <a:pt x="206006" y="231445"/>
                    <a:pt x="186156" y="221907"/>
                  </a:cubicBezTo>
                  <a:cubicBezTo>
                    <a:pt x="176530" y="229451"/>
                    <a:pt x="164808" y="233820"/>
                    <a:pt x="152946" y="233820"/>
                  </a:cubicBezTo>
                  <a:cubicBezTo>
                    <a:pt x="147726" y="233820"/>
                    <a:pt x="141897" y="232905"/>
                    <a:pt x="136068" y="230797"/>
                  </a:cubicBezTo>
                  <a:cubicBezTo>
                    <a:pt x="123050" y="250177"/>
                    <a:pt x="103213" y="255029"/>
                    <a:pt x="95656" y="256184"/>
                  </a:cubicBezTo>
                  <a:cubicBezTo>
                    <a:pt x="92685" y="256642"/>
                    <a:pt x="89751" y="256870"/>
                    <a:pt x="86893" y="256870"/>
                  </a:cubicBezTo>
                  <a:cubicBezTo>
                    <a:pt x="54115" y="256870"/>
                    <a:pt x="33681" y="229006"/>
                    <a:pt x="30442" y="201473"/>
                  </a:cubicBezTo>
                  <a:lnTo>
                    <a:pt x="30188" y="197256"/>
                  </a:lnTo>
                  <a:lnTo>
                    <a:pt x="30188" y="152870"/>
                  </a:lnTo>
                  <a:lnTo>
                    <a:pt x="0" y="150470"/>
                  </a:lnTo>
                  <a:lnTo>
                    <a:pt x="14148" y="104724"/>
                  </a:lnTo>
                  <a:cubicBezTo>
                    <a:pt x="20434" y="84404"/>
                    <a:pt x="26289" y="68694"/>
                    <a:pt x="36017" y="53137"/>
                  </a:cubicBezTo>
                  <a:cubicBezTo>
                    <a:pt x="46622" y="36170"/>
                    <a:pt x="65456" y="25616"/>
                    <a:pt x="85153" y="25616"/>
                  </a:cubicBezTo>
                  <a:cubicBezTo>
                    <a:pt x="94335" y="25616"/>
                    <a:pt x="103200" y="27876"/>
                    <a:pt x="111277" y="32080"/>
                  </a:cubicBezTo>
                  <a:cubicBezTo>
                    <a:pt x="112128" y="30836"/>
                    <a:pt x="113004" y="29693"/>
                    <a:pt x="113868" y="28651"/>
                  </a:cubicBezTo>
                  <a:cubicBezTo>
                    <a:pt x="122898" y="17818"/>
                    <a:pt x="136169" y="11849"/>
                    <a:pt x="151219" y="11849"/>
                  </a:cubicBezTo>
                  <a:cubicBezTo>
                    <a:pt x="159042" y="11849"/>
                    <a:pt x="166598" y="13513"/>
                    <a:pt x="172910" y="15519"/>
                  </a:cubicBezTo>
                  <a:cubicBezTo>
                    <a:pt x="185090" y="6604"/>
                    <a:pt x="200647" y="1537"/>
                    <a:pt x="219342" y="394"/>
                  </a:cubicBezTo>
                  <a:cubicBezTo>
                    <a:pt x="223838" y="127"/>
                    <a:pt x="228003" y="0"/>
                    <a:pt x="231877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19" name="Shape 25"/>
            <p:cNvSpPr/>
            <p:nvPr/>
          </p:nvSpPr>
          <p:spPr>
            <a:xfrm>
              <a:off x="6056450" y="1053192"/>
              <a:ext cx="266021" cy="205753"/>
            </a:xfrm>
            <a:custGeom>
              <a:avLst/>
              <a:gdLst/>
              <a:ahLst/>
              <a:cxnLst/>
              <a:rect l="0" t="0" r="0" b="0"/>
              <a:pathLst>
                <a:path w="266021" h="205753">
                  <a:moveTo>
                    <a:pt x="198031" y="0"/>
                  </a:moveTo>
                  <a:cubicBezTo>
                    <a:pt x="232054" y="0"/>
                    <a:pt x="244437" y="12890"/>
                    <a:pt x="251841" y="29439"/>
                  </a:cubicBezTo>
                  <a:cubicBezTo>
                    <a:pt x="252501" y="28486"/>
                    <a:pt x="253124" y="27508"/>
                    <a:pt x="253886" y="26607"/>
                  </a:cubicBezTo>
                  <a:lnTo>
                    <a:pt x="266021" y="17500"/>
                  </a:lnTo>
                  <a:lnTo>
                    <a:pt x="266021" y="81820"/>
                  </a:lnTo>
                  <a:lnTo>
                    <a:pt x="265075" y="81725"/>
                  </a:lnTo>
                  <a:cubicBezTo>
                    <a:pt x="265354" y="84633"/>
                    <a:pt x="265582" y="87528"/>
                    <a:pt x="265760" y="90411"/>
                  </a:cubicBezTo>
                  <a:lnTo>
                    <a:pt x="266021" y="88577"/>
                  </a:lnTo>
                  <a:lnTo>
                    <a:pt x="266021" y="153496"/>
                  </a:lnTo>
                  <a:lnTo>
                    <a:pt x="263601" y="151041"/>
                  </a:lnTo>
                  <a:cubicBezTo>
                    <a:pt x="262280" y="154711"/>
                    <a:pt x="260337" y="158407"/>
                    <a:pt x="257340" y="161582"/>
                  </a:cubicBezTo>
                  <a:cubicBezTo>
                    <a:pt x="252450" y="166764"/>
                    <a:pt x="245897" y="169507"/>
                    <a:pt x="238417" y="169507"/>
                  </a:cubicBezTo>
                  <a:lnTo>
                    <a:pt x="238404" y="169507"/>
                  </a:lnTo>
                  <a:cubicBezTo>
                    <a:pt x="236969" y="169507"/>
                    <a:pt x="235445" y="169405"/>
                    <a:pt x="233845" y="169177"/>
                  </a:cubicBezTo>
                  <a:cubicBezTo>
                    <a:pt x="203302" y="164922"/>
                    <a:pt x="202654" y="133045"/>
                    <a:pt x="202298" y="115926"/>
                  </a:cubicBezTo>
                  <a:cubicBezTo>
                    <a:pt x="202235" y="113043"/>
                    <a:pt x="202159" y="109207"/>
                    <a:pt x="201917" y="106363"/>
                  </a:cubicBezTo>
                  <a:cubicBezTo>
                    <a:pt x="200800" y="111062"/>
                    <a:pt x="199568" y="120510"/>
                    <a:pt x="200571" y="138049"/>
                  </a:cubicBezTo>
                  <a:cubicBezTo>
                    <a:pt x="201384" y="152362"/>
                    <a:pt x="198717" y="162573"/>
                    <a:pt x="192392" y="169266"/>
                  </a:cubicBezTo>
                  <a:cubicBezTo>
                    <a:pt x="188061" y="173850"/>
                    <a:pt x="182169" y="176378"/>
                    <a:pt x="175793" y="176378"/>
                  </a:cubicBezTo>
                  <a:cubicBezTo>
                    <a:pt x="164998" y="176378"/>
                    <a:pt x="154025" y="169177"/>
                    <a:pt x="147993" y="159639"/>
                  </a:cubicBezTo>
                  <a:cubicBezTo>
                    <a:pt x="147688" y="160579"/>
                    <a:pt x="147422" y="161379"/>
                    <a:pt x="147218" y="161887"/>
                  </a:cubicBezTo>
                  <a:cubicBezTo>
                    <a:pt x="142430" y="174142"/>
                    <a:pt x="130861" y="182702"/>
                    <a:pt x="119100" y="182702"/>
                  </a:cubicBezTo>
                  <a:cubicBezTo>
                    <a:pt x="114389" y="182702"/>
                    <a:pt x="90856" y="180708"/>
                    <a:pt x="90856" y="141262"/>
                  </a:cubicBezTo>
                  <a:cubicBezTo>
                    <a:pt x="90856" y="132766"/>
                    <a:pt x="89129" y="128016"/>
                    <a:pt x="86868" y="125362"/>
                  </a:cubicBezTo>
                  <a:cubicBezTo>
                    <a:pt x="87503" y="135179"/>
                    <a:pt x="88252" y="147104"/>
                    <a:pt x="88621" y="154470"/>
                  </a:cubicBezTo>
                  <a:cubicBezTo>
                    <a:pt x="90678" y="195821"/>
                    <a:pt x="67843" y="203835"/>
                    <a:pt x="57925" y="205372"/>
                  </a:cubicBezTo>
                  <a:cubicBezTo>
                    <a:pt x="56223" y="205626"/>
                    <a:pt x="54597" y="205753"/>
                    <a:pt x="53048" y="205753"/>
                  </a:cubicBezTo>
                  <a:cubicBezTo>
                    <a:pt x="34353" y="205753"/>
                    <a:pt x="23850" y="188735"/>
                    <a:pt x="21984" y="172923"/>
                  </a:cubicBezTo>
                  <a:lnTo>
                    <a:pt x="21895" y="171437"/>
                  </a:lnTo>
                  <a:lnTo>
                    <a:pt x="21895" y="103708"/>
                  </a:lnTo>
                  <a:lnTo>
                    <a:pt x="0" y="101968"/>
                  </a:lnTo>
                  <a:lnTo>
                    <a:pt x="4725" y="86716"/>
                  </a:lnTo>
                  <a:cubicBezTo>
                    <a:pt x="10401" y="68377"/>
                    <a:pt x="15570" y="54356"/>
                    <a:pt x="23838" y="41123"/>
                  </a:cubicBezTo>
                  <a:cubicBezTo>
                    <a:pt x="29819" y="31560"/>
                    <a:pt x="40348" y="25616"/>
                    <a:pt x="51308" y="25616"/>
                  </a:cubicBezTo>
                  <a:cubicBezTo>
                    <a:pt x="63919" y="25616"/>
                    <a:pt x="75400" y="33299"/>
                    <a:pt x="82791" y="46698"/>
                  </a:cubicBezTo>
                  <a:cubicBezTo>
                    <a:pt x="86639" y="53683"/>
                    <a:pt x="90970" y="59360"/>
                    <a:pt x="94793" y="63690"/>
                  </a:cubicBezTo>
                  <a:cubicBezTo>
                    <a:pt x="96190" y="58534"/>
                    <a:pt x="96888" y="51473"/>
                    <a:pt x="95237" y="42380"/>
                  </a:cubicBezTo>
                  <a:cubicBezTo>
                    <a:pt x="93497" y="32779"/>
                    <a:pt x="94971" y="25070"/>
                    <a:pt x="99644" y="19469"/>
                  </a:cubicBezTo>
                  <a:cubicBezTo>
                    <a:pt x="102540" y="15989"/>
                    <a:pt x="107975" y="11849"/>
                    <a:pt x="117373" y="11849"/>
                  </a:cubicBezTo>
                  <a:cubicBezTo>
                    <a:pt x="128181" y="11849"/>
                    <a:pt x="139586" y="17501"/>
                    <a:pt x="141757" y="18631"/>
                  </a:cubicBezTo>
                  <a:lnTo>
                    <a:pt x="142964" y="19355"/>
                  </a:lnTo>
                  <a:cubicBezTo>
                    <a:pt x="143535" y="19736"/>
                    <a:pt x="144043" y="20193"/>
                    <a:pt x="144577" y="20612"/>
                  </a:cubicBezTo>
                  <a:cubicBezTo>
                    <a:pt x="144755" y="20345"/>
                    <a:pt x="144856" y="20079"/>
                    <a:pt x="145047" y="19825"/>
                  </a:cubicBezTo>
                  <a:cubicBezTo>
                    <a:pt x="153441" y="8077"/>
                    <a:pt x="167564" y="1524"/>
                    <a:pt x="187046" y="356"/>
                  </a:cubicBezTo>
                  <a:cubicBezTo>
                    <a:pt x="190983" y="114"/>
                    <a:pt x="194640" y="0"/>
                    <a:pt x="198031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20" name="Shape 26"/>
            <p:cNvSpPr/>
            <p:nvPr/>
          </p:nvSpPr>
          <p:spPr>
            <a:xfrm>
              <a:off x="6322471" y="1064723"/>
              <a:ext cx="130590" cy="167856"/>
            </a:xfrm>
            <a:custGeom>
              <a:avLst/>
              <a:gdLst/>
              <a:ahLst/>
              <a:cxnLst/>
              <a:rect l="0" t="0" r="0" b="0"/>
              <a:pathLst>
                <a:path w="130590" h="167856">
                  <a:moveTo>
                    <a:pt x="27476" y="914"/>
                  </a:moveTo>
                  <a:cubicBezTo>
                    <a:pt x="52813" y="3073"/>
                    <a:pt x="69856" y="9601"/>
                    <a:pt x="79597" y="20739"/>
                  </a:cubicBezTo>
                  <a:cubicBezTo>
                    <a:pt x="85122" y="16878"/>
                    <a:pt x="92335" y="14707"/>
                    <a:pt x="101149" y="14707"/>
                  </a:cubicBezTo>
                  <a:cubicBezTo>
                    <a:pt x="107690" y="14707"/>
                    <a:pt x="114255" y="15773"/>
                    <a:pt x="119247" y="16701"/>
                  </a:cubicBezTo>
                  <a:lnTo>
                    <a:pt x="130590" y="24128"/>
                  </a:lnTo>
                  <a:lnTo>
                    <a:pt x="130590" y="83192"/>
                  </a:lnTo>
                  <a:lnTo>
                    <a:pt x="129845" y="88279"/>
                  </a:lnTo>
                  <a:cubicBezTo>
                    <a:pt x="129638" y="90694"/>
                    <a:pt x="129686" y="92361"/>
                    <a:pt x="129940" y="93548"/>
                  </a:cubicBezTo>
                  <a:lnTo>
                    <a:pt x="130590" y="88220"/>
                  </a:lnTo>
                  <a:lnTo>
                    <a:pt x="130590" y="160413"/>
                  </a:lnTo>
                  <a:lnTo>
                    <a:pt x="125206" y="163208"/>
                  </a:lnTo>
                  <a:cubicBezTo>
                    <a:pt x="119862" y="165322"/>
                    <a:pt x="113811" y="166986"/>
                    <a:pt x="107181" y="167653"/>
                  </a:cubicBezTo>
                  <a:cubicBezTo>
                    <a:pt x="105721" y="167792"/>
                    <a:pt x="104324" y="167856"/>
                    <a:pt x="102952" y="167856"/>
                  </a:cubicBezTo>
                  <a:cubicBezTo>
                    <a:pt x="93072" y="167856"/>
                    <a:pt x="84550" y="164186"/>
                    <a:pt x="78289" y="157239"/>
                  </a:cubicBezTo>
                  <a:cubicBezTo>
                    <a:pt x="69018" y="146952"/>
                    <a:pt x="65348" y="129946"/>
                    <a:pt x="67634" y="108090"/>
                  </a:cubicBezTo>
                  <a:cubicBezTo>
                    <a:pt x="69005" y="95034"/>
                    <a:pt x="68967" y="85166"/>
                    <a:pt x="68612" y="75705"/>
                  </a:cubicBezTo>
                  <a:cubicBezTo>
                    <a:pt x="66402" y="76251"/>
                    <a:pt x="64420" y="76416"/>
                    <a:pt x="62986" y="76416"/>
                  </a:cubicBezTo>
                  <a:cubicBezTo>
                    <a:pt x="62681" y="76416"/>
                    <a:pt x="62376" y="76403"/>
                    <a:pt x="62071" y="76390"/>
                  </a:cubicBezTo>
                  <a:cubicBezTo>
                    <a:pt x="62427" y="86563"/>
                    <a:pt x="63252" y="99136"/>
                    <a:pt x="65208" y="109195"/>
                  </a:cubicBezTo>
                  <a:cubicBezTo>
                    <a:pt x="68485" y="126136"/>
                    <a:pt x="65970" y="141186"/>
                    <a:pt x="58299" y="150482"/>
                  </a:cubicBezTo>
                  <a:cubicBezTo>
                    <a:pt x="53041" y="156858"/>
                    <a:pt x="45561" y="160376"/>
                    <a:pt x="37230" y="160376"/>
                  </a:cubicBezTo>
                  <a:cubicBezTo>
                    <a:pt x="34995" y="160376"/>
                    <a:pt x="32670" y="160122"/>
                    <a:pt x="30347" y="159626"/>
                  </a:cubicBezTo>
                  <a:lnTo>
                    <a:pt x="29267" y="159385"/>
                  </a:lnTo>
                  <a:cubicBezTo>
                    <a:pt x="23895" y="158242"/>
                    <a:pt x="17624" y="156886"/>
                    <a:pt x="11871" y="154010"/>
                  </a:cubicBezTo>
                  <a:lnTo>
                    <a:pt x="0" y="141965"/>
                  </a:lnTo>
                  <a:lnTo>
                    <a:pt x="0" y="77046"/>
                  </a:lnTo>
                  <a:lnTo>
                    <a:pt x="946" y="70383"/>
                  </a:lnTo>
                  <a:lnTo>
                    <a:pt x="0" y="70288"/>
                  </a:lnTo>
                  <a:lnTo>
                    <a:pt x="0" y="5969"/>
                  </a:lnTo>
                  <a:lnTo>
                    <a:pt x="1832" y="4594"/>
                  </a:lnTo>
                  <a:cubicBezTo>
                    <a:pt x="8271" y="1730"/>
                    <a:pt x="16656" y="0"/>
                    <a:pt x="27476" y="914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21" name="Shape 27"/>
            <p:cNvSpPr/>
            <p:nvPr/>
          </p:nvSpPr>
          <p:spPr>
            <a:xfrm>
              <a:off x="6453060" y="1088852"/>
              <a:ext cx="172880" cy="162523"/>
            </a:xfrm>
            <a:custGeom>
              <a:avLst/>
              <a:gdLst/>
              <a:ahLst/>
              <a:cxnLst/>
              <a:rect l="0" t="0" r="0" b="0"/>
              <a:pathLst>
                <a:path w="172880" h="162523">
                  <a:moveTo>
                    <a:pt x="0" y="0"/>
                  </a:moveTo>
                  <a:lnTo>
                    <a:pt x="3338" y="2186"/>
                  </a:lnTo>
                  <a:cubicBezTo>
                    <a:pt x="7402" y="8498"/>
                    <a:pt x="7923" y="16207"/>
                    <a:pt x="6996" y="24195"/>
                  </a:cubicBezTo>
                  <a:cubicBezTo>
                    <a:pt x="7631" y="23319"/>
                    <a:pt x="8304" y="22493"/>
                    <a:pt x="9015" y="21693"/>
                  </a:cubicBezTo>
                  <a:cubicBezTo>
                    <a:pt x="12558" y="17820"/>
                    <a:pt x="18947" y="13197"/>
                    <a:pt x="29309" y="13197"/>
                  </a:cubicBezTo>
                  <a:cubicBezTo>
                    <a:pt x="38631" y="13197"/>
                    <a:pt x="47522" y="16931"/>
                    <a:pt x="53173" y="19521"/>
                  </a:cubicBezTo>
                  <a:cubicBezTo>
                    <a:pt x="53592" y="18582"/>
                    <a:pt x="53947" y="17616"/>
                    <a:pt x="54519" y="16740"/>
                  </a:cubicBezTo>
                  <a:cubicBezTo>
                    <a:pt x="58266" y="10835"/>
                    <a:pt x="64425" y="7241"/>
                    <a:pt x="71855" y="6606"/>
                  </a:cubicBezTo>
                  <a:cubicBezTo>
                    <a:pt x="76059" y="6250"/>
                    <a:pt x="82522" y="5767"/>
                    <a:pt x="90130" y="5767"/>
                  </a:cubicBezTo>
                  <a:cubicBezTo>
                    <a:pt x="119276" y="5767"/>
                    <a:pt x="142199" y="12740"/>
                    <a:pt x="158278" y="26494"/>
                  </a:cubicBezTo>
                  <a:cubicBezTo>
                    <a:pt x="163149" y="30659"/>
                    <a:pt x="167003" y="35476"/>
                    <a:pt x="169771" y="40732"/>
                  </a:cubicBezTo>
                  <a:lnTo>
                    <a:pt x="172880" y="51268"/>
                  </a:lnTo>
                  <a:lnTo>
                    <a:pt x="172880" y="74179"/>
                  </a:lnTo>
                  <a:lnTo>
                    <a:pt x="157668" y="99557"/>
                  </a:lnTo>
                  <a:cubicBezTo>
                    <a:pt x="158443" y="100357"/>
                    <a:pt x="159256" y="101144"/>
                    <a:pt x="160081" y="101906"/>
                  </a:cubicBezTo>
                  <a:cubicBezTo>
                    <a:pt x="164412" y="105920"/>
                    <a:pt x="168619" y="111117"/>
                    <a:pt x="171857" y="115491"/>
                  </a:cubicBezTo>
                  <a:lnTo>
                    <a:pt x="172880" y="116971"/>
                  </a:lnTo>
                  <a:lnTo>
                    <a:pt x="172880" y="154835"/>
                  </a:lnTo>
                  <a:lnTo>
                    <a:pt x="162329" y="160085"/>
                  </a:lnTo>
                  <a:cubicBezTo>
                    <a:pt x="156792" y="161749"/>
                    <a:pt x="152360" y="162523"/>
                    <a:pt x="148372" y="162523"/>
                  </a:cubicBezTo>
                  <a:cubicBezTo>
                    <a:pt x="135837" y="162523"/>
                    <a:pt x="130617" y="154713"/>
                    <a:pt x="127810" y="150509"/>
                  </a:cubicBezTo>
                  <a:cubicBezTo>
                    <a:pt x="127417" y="149925"/>
                    <a:pt x="127010" y="149315"/>
                    <a:pt x="126566" y="148706"/>
                  </a:cubicBezTo>
                  <a:cubicBezTo>
                    <a:pt x="125359" y="147067"/>
                    <a:pt x="122401" y="143346"/>
                    <a:pt x="118730" y="138813"/>
                  </a:cubicBezTo>
                  <a:lnTo>
                    <a:pt x="118679" y="141454"/>
                  </a:lnTo>
                  <a:lnTo>
                    <a:pt x="117638" y="143804"/>
                  </a:lnTo>
                  <a:cubicBezTo>
                    <a:pt x="114907" y="149950"/>
                    <a:pt x="106780" y="157126"/>
                    <a:pt x="92873" y="157126"/>
                  </a:cubicBezTo>
                  <a:cubicBezTo>
                    <a:pt x="92047" y="157126"/>
                    <a:pt x="91184" y="157100"/>
                    <a:pt x="90295" y="157050"/>
                  </a:cubicBezTo>
                  <a:cubicBezTo>
                    <a:pt x="66013" y="155627"/>
                    <a:pt x="61936" y="142191"/>
                    <a:pt x="62647" y="116257"/>
                  </a:cubicBezTo>
                  <a:cubicBezTo>
                    <a:pt x="63117" y="99442"/>
                    <a:pt x="64755" y="75490"/>
                    <a:pt x="65873" y="60517"/>
                  </a:cubicBezTo>
                  <a:lnTo>
                    <a:pt x="64121" y="60517"/>
                  </a:lnTo>
                  <a:lnTo>
                    <a:pt x="64121" y="60542"/>
                  </a:lnTo>
                  <a:cubicBezTo>
                    <a:pt x="62062" y="71630"/>
                    <a:pt x="59498" y="85422"/>
                    <a:pt x="59802" y="98566"/>
                  </a:cubicBezTo>
                  <a:cubicBezTo>
                    <a:pt x="60107" y="112270"/>
                    <a:pt x="57097" y="122175"/>
                    <a:pt x="50569" y="128843"/>
                  </a:cubicBezTo>
                  <a:cubicBezTo>
                    <a:pt x="45324" y="134215"/>
                    <a:pt x="38288" y="136946"/>
                    <a:pt x="29678" y="136946"/>
                  </a:cubicBezTo>
                  <a:lnTo>
                    <a:pt x="29665" y="136946"/>
                  </a:lnTo>
                  <a:cubicBezTo>
                    <a:pt x="27024" y="136946"/>
                    <a:pt x="24496" y="136679"/>
                    <a:pt x="22325" y="136438"/>
                  </a:cubicBezTo>
                  <a:cubicBezTo>
                    <a:pt x="21563" y="136349"/>
                    <a:pt x="20877" y="136260"/>
                    <a:pt x="20318" y="136234"/>
                  </a:cubicBezTo>
                  <a:cubicBezTo>
                    <a:pt x="15733" y="136082"/>
                    <a:pt x="11720" y="134431"/>
                    <a:pt x="8393" y="131929"/>
                  </a:cubicBezTo>
                  <a:lnTo>
                    <a:pt x="0" y="136285"/>
                  </a:lnTo>
                  <a:lnTo>
                    <a:pt x="0" y="64091"/>
                  </a:lnTo>
                  <a:lnTo>
                    <a:pt x="874" y="56923"/>
                  </a:lnTo>
                  <a:cubicBezTo>
                    <a:pt x="798" y="56072"/>
                    <a:pt x="734" y="55221"/>
                    <a:pt x="684" y="54396"/>
                  </a:cubicBezTo>
                  <a:lnTo>
                    <a:pt x="0" y="5906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22" name="Shape 28"/>
            <p:cNvSpPr/>
            <p:nvPr/>
          </p:nvSpPr>
          <p:spPr>
            <a:xfrm>
              <a:off x="6625940" y="1116996"/>
              <a:ext cx="186184" cy="177648"/>
            </a:xfrm>
            <a:custGeom>
              <a:avLst/>
              <a:gdLst/>
              <a:ahLst/>
              <a:cxnLst/>
              <a:rect l="0" t="0" r="0" b="0"/>
              <a:pathLst>
                <a:path w="186184" h="177648">
                  <a:moveTo>
                    <a:pt x="45609" y="0"/>
                  </a:moveTo>
                  <a:cubicBezTo>
                    <a:pt x="53801" y="0"/>
                    <a:pt x="62843" y="1689"/>
                    <a:pt x="72507" y="5029"/>
                  </a:cubicBezTo>
                  <a:cubicBezTo>
                    <a:pt x="94707" y="12700"/>
                    <a:pt x="107724" y="27584"/>
                    <a:pt x="115751" y="44933"/>
                  </a:cubicBezTo>
                  <a:cubicBezTo>
                    <a:pt x="123905" y="27661"/>
                    <a:pt x="138217" y="18872"/>
                    <a:pt x="159007" y="18415"/>
                  </a:cubicBezTo>
                  <a:lnTo>
                    <a:pt x="160024" y="18402"/>
                  </a:lnTo>
                  <a:cubicBezTo>
                    <a:pt x="170907" y="18402"/>
                    <a:pt x="179937" y="22581"/>
                    <a:pt x="186148" y="29883"/>
                  </a:cubicBezTo>
                  <a:lnTo>
                    <a:pt x="186184" y="29868"/>
                  </a:lnTo>
                  <a:lnTo>
                    <a:pt x="186184" y="88646"/>
                  </a:lnTo>
                  <a:lnTo>
                    <a:pt x="185271" y="88646"/>
                  </a:lnTo>
                  <a:cubicBezTo>
                    <a:pt x="184839" y="90056"/>
                    <a:pt x="184356" y="91529"/>
                    <a:pt x="183976" y="92875"/>
                  </a:cubicBezTo>
                  <a:lnTo>
                    <a:pt x="186184" y="93203"/>
                  </a:lnTo>
                  <a:lnTo>
                    <a:pt x="186184" y="164343"/>
                  </a:lnTo>
                  <a:lnTo>
                    <a:pt x="173065" y="171634"/>
                  </a:lnTo>
                  <a:cubicBezTo>
                    <a:pt x="166271" y="174314"/>
                    <a:pt x="159350" y="176130"/>
                    <a:pt x="153064" y="177140"/>
                  </a:cubicBezTo>
                  <a:cubicBezTo>
                    <a:pt x="150854" y="177482"/>
                    <a:pt x="148746" y="177648"/>
                    <a:pt x="146739" y="177648"/>
                  </a:cubicBezTo>
                  <a:cubicBezTo>
                    <a:pt x="136325" y="177648"/>
                    <a:pt x="128781" y="173457"/>
                    <a:pt x="123193" y="166878"/>
                  </a:cubicBezTo>
                  <a:cubicBezTo>
                    <a:pt x="117516" y="172174"/>
                    <a:pt x="109807" y="175019"/>
                    <a:pt x="100003" y="175019"/>
                  </a:cubicBezTo>
                  <a:cubicBezTo>
                    <a:pt x="97666" y="175019"/>
                    <a:pt x="95406" y="174879"/>
                    <a:pt x="93399" y="174739"/>
                  </a:cubicBezTo>
                  <a:cubicBezTo>
                    <a:pt x="70209" y="173241"/>
                    <a:pt x="65027" y="160045"/>
                    <a:pt x="61319" y="129032"/>
                  </a:cubicBezTo>
                  <a:cubicBezTo>
                    <a:pt x="60709" y="123927"/>
                    <a:pt x="59972" y="120472"/>
                    <a:pt x="59313" y="118174"/>
                  </a:cubicBezTo>
                  <a:cubicBezTo>
                    <a:pt x="58550" y="120320"/>
                    <a:pt x="57903" y="123495"/>
                    <a:pt x="58017" y="126213"/>
                  </a:cubicBezTo>
                  <a:cubicBezTo>
                    <a:pt x="58398" y="134417"/>
                    <a:pt x="57331" y="145758"/>
                    <a:pt x="50143" y="153264"/>
                  </a:cubicBezTo>
                  <a:cubicBezTo>
                    <a:pt x="44441" y="159245"/>
                    <a:pt x="36237" y="161531"/>
                    <a:pt x="26953" y="159537"/>
                  </a:cubicBezTo>
                  <a:cubicBezTo>
                    <a:pt x="17390" y="157480"/>
                    <a:pt x="9554" y="151841"/>
                    <a:pt x="4867" y="143637"/>
                  </a:cubicBezTo>
                  <a:cubicBezTo>
                    <a:pt x="1984" y="138595"/>
                    <a:pt x="486" y="132740"/>
                    <a:pt x="219" y="126581"/>
                  </a:cubicBezTo>
                  <a:lnTo>
                    <a:pt x="0" y="126690"/>
                  </a:lnTo>
                  <a:lnTo>
                    <a:pt x="0" y="88826"/>
                  </a:lnTo>
                  <a:lnTo>
                    <a:pt x="4944" y="95987"/>
                  </a:lnTo>
                  <a:cubicBezTo>
                    <a:pt x="5172" y="96329"/>
                    <a:pt x="5718" y="97193"/>
                    <a:pt x="6328" y="98438"/>
                  </a:cubicBezTo>
                  <a:lnTo>
                    <a:pt x="12894" y="78740"/>
                  </a:lnTo>
                  <a:cubicBezTo>
                    <a:pt x="15535" y="70828"/>
                    <a:pt x="15460" y="59919"/>
                    <a:pt x="14887" y="52527"/>
                  </a:cubicBezTo>
                  <a:lnTo>
                    <a:pt x="333" y="45479"/>
                  </a:lnTo>
                  <a:lnTo>
                    <a:pt x="0" y="46035"/>
                  </a:lnTo>
                  <a:lnTo>
                    <a:pt x="0" y="23123"/>
                  </a:lnTo>
                  <a:lnTo>
                    <a:pt x="1870" y="29464"/>
                  </a:lnTo>
                  <a:cubicBezTo>
                    <a:pt x="6404" y="17043"/>
                    <a:pt x="19282" y="0"/>
                    <a:pt x="4560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23" name="Shape 29"/>
            <p:cNvSpPr/>
            <p:nvPr/>
          </p:nvSpPr>
          <p:spPr>
            <a:xfrm>
              <a:off x="6812124" y="1135716"/>
              <a:ext cx="83250" cy="158331"/>
            </a:xfrm>
            <a:custGeom>
              <a:avLst/>
              <a:gdLst/>
              <a:ahLst/>
              <a:cxnLst/>
              <a:rect l="0" t="0" r="0" b="0"/>
              <a:pathLst>
                <a:path w="83250" h="158331">
                  <a:moveTo>
                    <a:pt x="59856" y="0"/>
                  </a:moveTo>
                  <a:lnTo>
                    <a:pt x="83250" y="4182"/>
                  </a:lnTo>
                  <a:lnTo>
                    <a:pt x="83250" y="62284"/>
                  </a:lnTo>
                  <a:lnTo>
                    <a:pt x="80214" y="63094"/>
                  </a:lnTo>
                  <a:lnTo>
                    <a:pt x="83250" y="65424"/>
                  </a:lnTo>
                  <a:lnTo>
                    <a:pt x="83250" y="155003"/>
                  </a:lnTo>
                  <a:lnTo>
                    <a:pt x="82891" y="155278"/>
                  </a:lnTo>
                  <a:cubicBezTo>
                    <a:pt x="77887" y="157309"/>
                    <a:pt x="71851" y="158331"/>
                    <a:pt x="64822" y="158331"/>
                  </a:cubicBezTo>
                  <a:lnTo>
                    <a:pt x="63400" y="158306"/>
                  </a:lnTo>
                  <a:cubicBezTo>
                    <a:pt x="51271" y="158090"/>
                    <a:pt x="19852" y="157442"/>
                    <a:pt x="6110" y="142227"/>
                  </a:cubicBezTo>
                  <a:lnTo>
                    <a:pt x="0" y="145623"/>
                  </a:lnTo>
                  <a:lnTo>
                    <a:pt x="0" y="74483"/>
                  </a:lnTo>
                  <a:lnTo>
                    <a:pt x="2160" y="74803"/>
                  </a:lnTo>
                  <a:cubicBezTo>
                    <a:pt x="2186" y="73127"/>
                    <a:pt x="2224" y="71412"/>
                    <a:pt x="2198" y="69926"/>
                  </a:cubicBezTo>
                  <a:lnTo>
                    <a:pt x="0" y="69926"/>
                  </a:lnTo>
                  <a:lnTo>
                    <a:pt x="0" y="11149"/>
                  </a:lnTo>
                  <a:lnTo>
                    <a:pt x="4434" y="9347"/>
                  </a:lnTo>
                  <a:cubicBezTo>
                    <a:pt x="17794" y="4851"/>
                    <a:pt x="40832" y="0"/>
                    <a:pt x="59856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24" name="Shape 30"/>
            <p:cNvSpPr/>
            <p:nvPr/>
          </p:nvSpPr>
          <p:spPr>
            <a:xfrm>
              <a:off x="6895374" y="1128566"/>
              <a:ext cx="145135" cy="163589"/>
            </a:xfrm>
            <a:custGeom>
              <a:avLst/>
              <a:gdLst/>
              <a:ahLst/>
              <a:cxnLst/>
              <a:rect l="0" t="0" r="0" b="0"/>
              <a:pathLst>
                <a:path w="145135" h="163589">
                  <a:moveTo>
                    <a:pt x="54521" y="4902"/>
                  </a:moveTo>
                  <a:cubicBezTo>
                    <a:pt x="86690" y="0"/>
                    <a:pt x="116700" y="7201"/>
                    <a:pt x="131902" y="22758"/>
                  </a:cubicBezTo>
                  <a:cubicBezTo>
                    <a:pt x="137427" y="28423"/>
                    <a:pt x="140284" y="34595"/>
                    <a:pt x="140144" y="40615"/>
                  </a:cubicBezTo>
                  <a:cubicBezTo>
                    <a:pt x="139865" y="52108"/>
                    <a:pt x="134938" y="68758"/>
                    <a:pt x="123330" y="75984"/>
                  </a:cubicBezTo>
                  <a:cubicBezTo>
                    <a:pt x="128892" y="80277"/>
                    <a:pt x="133972" y="86144"/>
                    <a:pt x="137769" y="94297"/>
                  </a:cubicBezTo>
                  <a:cubicBezTo>
                    <a:pt x="145135" y="110160"/>
                    <a:pt x="144729" y="126733"/>
                    <a:pt x="136665" y="139776"/>
                  </a:cubicBezTo>
                  <a:cubicBezTo>
                    <a:pt x="130239" y="150152"/>
                    <a:pt x="116243" y="162687"/>
                    <a:pt x="85978" y="163513"/>
                  </a:cubicBezTo>
                  <a:cubicBezTo>
                    <a:pt x="84277" y="163563"/>
                    <a:pt x="82614" y="163589"/>
                    <a:pt x="81026" y="163589"/>
                  </a:cubicBezTo>
                  <a:cubicBezTo>
                    <a:pt x="43904" y="163589"/>
                    <a:pt x="31750" y="151181"/>
                    <a:pt x="27851" y="144132"/>
                  </a:cubicBezTo>
                  <a:cubicBezTo>
                    <a:pt x="21412" y="136322"/>
                    <a:pt x="13868" y="119926"/>
                    <a:pt x="23698" y="103238"/>
                  </a:cubicBezTo>
                  <a:lnTo>
                    <a:pt x="27025" y="97587"/>
                  </a:lnTo>
                  <a:lnTo>
                    <a:pt x="35357" y="96825"/>
                  </a:lnTo>
                  <a:cubicBezTo>
                    <a:pt x="33261" y="95949"/>
                    <a:pt x="31153" y="95148"/>
                    <a:pt x="29083" y="94361"/>
                  </a:cubicBezTo>
                  <a:cubicBezTo>
                    <a:pt x="21361" y="91402"/>
                    <a:pt x="12953" y="88113"/>
                    <a:pt x="7138" y="81356"/>
                  </a:cubicBezTo>
                  <a:cubicBezTo>
                    <a:pt x="7251" y="81623"/>
                    <a:pt x="7404" y="81839"/>
                    <a:pt x="7518" y="82118"/>
                  </a:cubicBezTo>
                  <a:cubicBezTo>
                    <a:pt x="8966" y="85725"/>
                    <a:pt x="9448" y="89154"/>
                    <a:pt x="9601" y="91275"/>
                  </a:cubicBezTo>
                  <a:cubicBezTo>
                    <a:pt x="10490" y="95809"/>
                    <a:pt x="10020" y="101752"/>
                    <a:pt x="6362" y="106705"/>
                  </a:cubicBezTo>
                  <a:cubicBezTo>
                    <a:pt x="5461" y="107950"/>
                    <a:pt x="4242" y="109271"/>
                    <a:pt x="2642" y="110465"/>
                  </a:cubicBezTo>
                  <a:cubicBezTo>
                    <a:pt x="9474" y="113462"/>
                    <a:pt x="12344" y="118694"/>
                    <a:pt x="13538" y="122288"/>
                  </a:cubicBezTo>
                  <a:cubicBezTo>
                    <a:pt x="15139" y="127063"/>
                    <a:pt x="19977" y="141592"/>
                    <a:pt x="11519" y="153327"/>
                  </a:cubicBezTo>
                  <a:lnTo>
                    <a:pt x="0" y="162153"/>
                  </a:lnTo>
                  <a:lnTo>
                    <a:pt x="0" y="72574"/>
                  </a:lnTo>
                  <a:lnTo>
                    <a:pt x="3035" y="74905"/>
                  </a:lnTo>
                  <a:cubicBezTo>
                    <a:pt x="2527" y="73812"/>
                    <a:pt x="2019" y="72746"/>
                    <a:pt x="1625" y="71526"/>
                  </a:cubicBezTo>
                  <a:cubicBezTo>
                    <a:pt x="1435" y="70917"/>
                    <a:pt x="1194" y="70117"/>
                    <a:pt x="965" y="69177"/>
                  </a:cubicBezTo>
                  <a:lnTo>
                    <a:pt x="0" y="69434"/>
                  </a:lnTo>
                  <a:lnTo>
                    <a:pt x="0" y="11332"/>
                  </a:lnTo>
                  <a:lnTo>
                    <a:pt x="2342" y="11751"/>
                  </a:lnTo>
                  <a:cubicBezTo>
                    <a:pt x="8324" y="14538"/>
                    <a:pt x="12002" y="18301"/>
                    <a:pt x="14236" y="22200"/>
                  </a:cubicBezTo>
                  <a:cubicBezTo>
                    <a:pt x="23647" y="13348"/>
                    <a:pt x="37135" y="7544"/>
                    <a:pt x="54521" y="4902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25" name="Shape 31"/>
            <p:cNvSpPr/>
            <p:nvPr/>
          </p:nvSpPr>
          <p:spPr>
            <a:xfrm>
              <a:off x="6745854" y="1147729"/>
              <a:ext cx="83210" cy="137439"/>
            </a:xfrm>
            <a:custGeom>
              <a:avLst/>
              <a:gdLst/>
              <a:ahLst/>
              <a:cxnLst/>
              <a:rect l="0" t="0" r="0" b="0"/>
              <a:pathLst>
                <a:path w="83210" h="137439">
                  <a:moveTo>
                    <a:pt x="39383" y="457"/>
                  </a:moveTo>
                  <a:cubicBezTo>
                    <a:pt x="59932" y="0"/>
                    <a:pt x="66320" y="18720"/>
                    <a:pt x="58560" y="38354"/>
                  </a:cubicBezTo>
                  <a:cubicBezTo>
                    <a:pt x="50800" y="57988"/>
                    <a:pt x="46686" y="79337"/>
                    <a:pt x="46686" y="79337"/>
                  </a:cubicBezTo>
                  <a:cubicBezTo>
                    <a:pt x="57189" y="77394"/>
                    <a:pt x="69520" y="65748"/>
                    <a:pt x="76365" y="90411"/>
                  </a:cubicBezTo>
                  <a:cubicBezTo>
                    <a:pt x="83210" y="115062"/>
                    <a:pt x="53988" y="130124"/>
                    <a:pt x="31128" y="133782"/>
                  </a:cubicBezTo>
                  <a:cubicBezTo>
                    <a:pt x="8268" y="137439"/>
                    <a:pt x="1029" y="113233"/>
                    <a:pt x="521" y="61646"/>
                  </a:cubicBezTo>
                  <a:cubicBezTo>
                    <a:pt x="0" y="10046"/>
                    <a:pt x="18835" y="914"/>
                    <a:pt x="39383" y="457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9B2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26" name="Shape 32"/>
            <p:cNvSpPr/>
            <p:nvPr/>
          </p:nvSpPr>
          <p:spPr>
            <a:xfrm>
              <a:off x="6905098" y="1144299"/>
              <a:ext cx="126936" cy="136173"/>
            </a:xfrm>
            <a:custGeom>
              <a:avLst/>
              <a:gdLst/>
              <a:ahLst/>
              <a:cxnLst/>
              <a:rect l="0" t="0" r="0" b="0"/>
              <a:pathLst>
                <a:path w="126936" h="136173">
                  <a:moveTo>
                    <a:pt x="77498" y="1082"/>
                  </a:moveTo>
                  <a:cubicBezTo>
                    <a:pt x="104048" y="4328"/>
                    <a:pt x="117802" y="17656"/>
                    <a:pt x="117640" y="24590"/>
                  </a:cubicBezTo>
                  <a:cubicBezTo>
                    <a:pt x="117424" y="33823"/>
                    <a:pt x="111531" y="58410"/>
                    <a:pt x="92951" y="48911"/>
                  </a:cubicBezTo>
                  <a:cubicBezTo>
                    <a:pt x="74371" y="39399"/>
                    <a:pt x="77177" y="33531"/>
                    <a:pt x="68237" y="38319"/>
                  </a:cubicBezTo>
                  <a:cubicBezTo>
                    <a:pt x="59283" y="43107"/>
                    <a:pt x="62040" y="54321"/>
                    <a:pt x="71882" y="58195"/>
                  </a:cubicBezTo>
                  <a:cubicBezTo>
                    <a:pt x="81724" y="62055"/>
                    <a:pt x="105969" y="61382"/>
                    <a:pt x="116459" y="83950"/>
                  </a:cubicBezTo>
                  <a:cubicBezTo>
                    <a:pt x="126936" y="106518"/>
                    <a:pt x="118148" y="133849"/>
                    <a:pt x="75908" y="135004"/>
                  </a:cubicBezTo>
                  <a:cubicBezTo>
                    <a:pt x="33668" y="136173"/>
                    <a:pt x="28867" y="121276"/>
                    <a:pt x="28867" y="121276"/>
                  </a:cubicBezTo>
                  <a:cubicBezTo>
                    <a:pt x="28867" y="121276"/>
                    <a:pt x="16472" y="108461"/>
                    <a:pt x="24993" y="93983"/>
                  </a:cubicBezTo>
                  <a:lnTo>
                    <a:pt x="42011" y="92421"/>
                  </a:lnTo>
                  <a:cubicBezTo>
                    <a:pt x="42011" y="92421"/>
                    <a:pt x="57607" y="84484"/>
                    <a:pt x="41211" y="74590"/>
                  </a:cubicBezTo>
                  <a:cubicBezTo>
                    <a:pt x="24816" y="64710"/>
                    <a:pt x="8153" y="64735"/>
                    <a:pt x="4076" y="51908"/>
                  </a:cubicBezTo>
                  <a:cubicBezTo>
                    <a:pt x="0" y="39094"/>
                    <a:pt x="102" y="8880"/>
                    <a:pt x="46723" y="1807"/>
                  </a:cubicBezTo>
                  <a:cubicBezTo>
                    <a:pt x="58375" y="38"/>
                    <a:pt x="68647" y="0"/>
                    <a:pt x="77498" y="1082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9B2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27" name="Shape 33"/>
            <p:cNvSpPr/>
            <p:nvPr/>
          </p:nvSpPr>
          <p:spPr>
            <a:xfrm>
              <a:off x="6073375" y="1077097"/>
              <a:ext cx="144755" cy="171669"/>
            </a:xfrm>
            <a:custGeom>
              <a:avLst/>
              <a:gdLst/>
              <a:ahLst/>
              <a:cxnLst/>
              <a:rect l="0" t="0" r="0" b="0"/>
              <a:pathLst>
                <a:path w="144755" h="171669">
                  <a:moveTo>
                    <a:pt x="103040" y="883"/>
                  </a:moveTo>
                  <a:cubicBezTo>
                    <a:pt x="110671" y="1765"/>
                    <a:pt x="118923" y="6061"/>
                    <a:pt x="118923" y="6061"/>
                  </a:cubicBezTo>
                  <a:cubicBezTo>
                    <a:pt x="144755" y="23371"/>
                    <a:pt x="124790" y="116996"/>
                    <a:pt x="118402" y="133328"/>
                  </a:cubicBezTo>
                  <a:cubicBezTo>
                    <a:pt x="112001" y="149660"/>
                    <a:pt x="86716" y="155693"/>
                    <a:pt x="86716" y="117351"/>
                  </a:cubicBezTo>
                  <a:cubicBezTo>
                    <a:pt x="86716" y="79023"/>
                    <a:pt x="56096" y="85766"/>
                    <a:pt x="56096" y="85766"/>
                  </a:cubicBezTo>
                  <a:cubicBezTo>
                    <a:pt x="56096" y="85766"/>
                    <a:pt x="58230" y="116996"/>
                    <a:pt x="58928" y="131207"/>
                  </a:cubicBezTo>
                  <a:cubicBezTo>
                    <a:pt x="59639" y="145406"/>
                    <a:pt x="57519" y="165992"/>
                    <a:pt x="39053" y="168837"/>
                  </a:cubicBezTo>
                  <a:cubicBezTo>
                    <a:pt x="20600" y="171669"/>
                    <a:pt x="17755" y="147526"/>
                    <a:pt x="17755" y="147526"/>
                  </a:cubicBezTo>
                  <a:lnTo>
                    <a:pt x="17755" y="68012"/>
                  </a:lnTo>
                  <a:lnTo>
                    <a:pt x="0" y="66589"/>
                  </a:lnTo>
                  <a:cubicBezTo>
                    <a:pt x="5829" y="47781"/>
                    <a:pt x="10656" y="35347"/>
                    <a:pt x="17755" y="23993"/>
                  </a:cubicBezTo>
                  <a:cubicBezTo>
                    <a:pt x="24854" y="12627"/>
                    <a:pt x="43320" y="8373"/>
                    <a:pt x="54674" y="28959"/>
                  </a:cubicBezTo>
                  <a:cubicBezTo>
                    <a:pt x="66040" y="49559"/>
                    <a:pt x="80950" y="60201"/>
                    <a:pt x="80950" y="60201"/>
                  </a:cubicBezTo>
                  <a:cubicBezTo>
                    <a:pt x="80950" y="60201"/>
                    <a:pt x="96355" y="46231"/>
                    <a:pt x="90881" y="16183"/>
                  </a:cubicBezTo>
                  <a:cubicBezTo>
                    <a:pt x="88398" y="2530"/>
                    <a:pt x="95409" y="0"/>
                    <a:pt x="103040" y="883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9B2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28" name="Shape 34"/>
            <p:cNvSpPr/>
            <p:nvPr/>
          </p:nvSpPr>
          <p:spPr>
            <a:xfrm>
              <a:off x="6197166" y="1066301"/>
              <a:ext cx="62950" cy="166840"/>
            </a:xfrm>
            <a:custGeom>
              <a:avLst/>
              <a:gdLst/>
              <a:ahLst/>
              <a:cxnLst/>
              <a:rect l="0" t="0" r="0" b="0"/>
              <a:pathLst>
                <a:path w="62950" h="166840">
                  <a:moveTo>
                    <a:pt x="47092" y="0"/>
                  </a:moveTo>
                  <a:lnTo>
                    <a:pt x="62950" y="701"/>
                  </a:lnTo>
                  <a:lnTo>
                    <a:pt x="62950" y="31257"/>
                  </a:lnTo>
                  <a:lnTo>
                    <a:pt x="61239" y="30531"/>
                  </a:lnTo>
                  <a:cubicBezTo>
                    <a:pt x="43206" y="47562"/>
                    <a:pt x="55842" y="58217"/>
                    <a:pt x="55842" y="58217"/>
                  </a:cubicBezTo>
                  <a:lnTo>
                    <a:pt x="62950" y="58328"/>
                  </a:lnTo>
                  <a:lnTo>
                    <a:pt x="62950" y="79584"/>
                  </a:lnTo>
                  <a:lnTo>
                    <a:pt x="53708" y="80226"/>
                  </a:lnTo>
                  <a:cubicBezTo>
                    <a:pt x="53708" y="80226"/>
                    <a:pt x="44729" y="84493"/>
                    <a:pt x="47092" y="125666"/>
                  </a:cubicBezTo>
                  <a:cubicBezTo>
                    <a:pt x="49454" y="166840"/>
                    <a:pt x="16789" y="147676"/>
                    <a:pt x="15367" y="132766"/>
                  </a:cubicBezTo>
                  <a:cubicBezTo>
                    <a:pt x="13957" y="117856"/>
                    <a:pt x="11113" y="66738"/>
                    <a:pt x="20345" y="40462"/>
                  </a:cubicBezTo>
                  <a:lnTo>
                    <a:pt x="10401" y="40462"/>
                  </a:lnTo>
                  <a:cubicBezTo>
                    <a:pt x="10401" y="40462"/>
                    <a:pt x="0" y="2832"/>
                    <a:pt x="47092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9B2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29" name="Shape 35"/>
            <p:cNvSpPr/>
            <p:nvPr/>
          </p:nvSpPr>
          <p:spPr>
            <a:xfrm>
              <a:off x="6260116" y="1067001"/>
              <a:ext cx="52531" cy="145387"/>
            </a:xfrm>
            <a:custGeom>
              <a:avLst/>
              <a:gdLst/>
              <a:ahLst/>
              <a:cxnLst/>
              <a:rect l="0" t="0" r="0" b="0"/>
              <a:pathLst>
                <a:path w="52531" h="145387">
                  <a:moveTo>
                    <a:pt x="0" y="0"/>
                  </a:moveTo>
                  <a:lnTo>
                    <a:pt x="11953" y="528"/>
                  </a:lnTo>
                  <a:cubicBezTo>
                    <a:pt x="33050" y="5019"/>
                    <a:pt x="36374" y="18997"/>
                    <a:pt x="43298" y="39762"/>
                  </a:cubicBezTo>
                  <a:cubicBezTo>
                    <a:pt x="52531" y="67460"/>
                    <a:pt x="49686" y="120711"/>
                    <a:pt x="49686" y="120711"/>
                  </a:cubicBezTo>
                  <a:cubicBezTo>
                    <a:pt x="49686" y="120711"/>
                    <a:pt x="51134" y="145387"/>
                    <a:pt x="31945" y="142720"/>
                  </a:cubicBezTo>
                  <a:cubicBezTo>
                    <a:pt x="1413" y="138453"/>
                    <a:pt x="17035" y="90181"/>
                    <a:pt x="7802" y="81659"/>
                  </a:cubicBezTo>
                  <a:cubicBezTo>
                    <a:pt x="7802" y="81659"/>
                    <a:pt x="5493" y="79884"/>
                    <a:pt x="2209" y="78730"/>
                  </a:cubicBezTo>
                  <a:lnTo>
                    <a:pt x="0" y="78883"/>
                  </a:lnTo>
                  <a:lnTo>
                    <a:pt x="0" y="57627"/>
                  </a:lnTo>
                  <a:lnTo>
                    <a:pt x="5851" y="57718"/>
                  </a:lnTo>
                  <a:cubicBezTo>
                    <a:pt x="14240" y="56322"/>
                    <a:pt x="10647" y="51128"/>
                    <a:pt x="10647" y="51128"/>
                  </a:cubicBezTo>
                  <a:cubicBezTo>
                    <a:pt x="9935" y="40124"/>
                    <a:pt x="6846" y="34799"/>
                    <a:pt x="3935" y="32226"/>
                  </a:cubicBezTo>
                  <a:lnTo>
                    <a:pt x="0" y="3055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9B2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30" name="Shape 36"/>
            <p:cNvSpPr/>
            <p:nvPr/>
          </p:nvSpPr>
          <p:spPr>
            <a:xfrm>
              <a:off x="6311223" y="1075529"/>
              <a:ext cx="91592" cy="139865"/>
            </a:xfrm>
            <a:custGeom>
              <a:avLst/>
              <a:gdLst/>
              <a:ahLst/>
              <a:cxnLst/>
              <a:rect l="0" t="0" r="0" b="0"/>
              <a:pathLst>
                <a:path w="91592" h="139865">
                  <a:moveTo>
                    <a:pt x="37630" y="2845"/>
                  </a:moveTo>
                  <a:cubicBezTo>
                    <a:pt x="71006" y="5677"/>
                    <a:pt x="91592" y="17043"/>
                    <a:pt x="85916" y="40475"/>
                  </a:cubicBezTo>
                  <a:cubicBezTo>
                    <a:pt x="80239" y="63894"/>
                    <a:pt x="60351" y="46800"/>
                    <a:pt x="60351" y="46800"/>
                  </a:cubicBezTo>
                  <a:cubicBezTo>
                    <a:pt x="60351" y="46800"/>
                    <a:pt x="59639" y="78804"/>
                    <a:pt x="63907" y="100825"/>
                  </a:cubicBezTo>
                  <a:cubicBezTo>
                    <a:pt x="68161" y="122834"/>
                    <a:pt x="60833" y="139865"/>
                    <a:pt x="44260" y="136322"/>
                  </a:cubicBezTo>
                  <a:cubicBezTo>
                    <a:pt x="27699" y="132766"/>
                    <a:pt x="14211" y="130645"/>
                    <a:pt x="18821" y="98692"/>
                  </a:cubicBezTo>
                  <a:cubicBezTo>
                    <a:pt x="23432" y="66739"/>
                    <a:pt x="26276" y="64605"/>
                    <a:pt x="24854" y="44729"/>
                  </a:cubicBezTo>
                  <a:cubicBezTo>
                    <a:pt x="24854" y="44729"/>
                    <a:pt x="4267" y="51829"/>
                    <a:pt x="2134" y="39764"/>
                  </a:cubicBezTo>
                  <a:cubicBezTo>
                    <a:pt x="0" y="27686"/>
                    <a:pt x="4267" y="0"/>
                    <a:pt x="37630" y="2845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9B2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31" name="Shape 37"/>
            <p:cNvSpPr/>
            <p:nvPr/>
          </p:nvSpPr>
          <p:spPr>
            <a:xfrm>
              <a:off x="6399977" y="1091286"/>
              <a:ext cx="112738" cy="130499"/>
            </a:xfrm>
            <a:custGeom>
              <a:avLst/>
              <a:gdLst/>
              <a:ahLst/>
              <a:cxnLst/>
              <a:rect l="0" t="0" r="0" b="0"/>
              <a:pathLst>
                <a:path w="112738" h="130499">
                  <a:moveTo>
                    <a:pt x="15402" y="1832"/>
                  </a:moveTo>
                  <a:cubicBezTo>
                    <a:pt x="22635" y="0"/>
                    <a:pt x="31776" y="1283"/>
                    <a:pt x="39408" y="2699"/>
                  </a:cubicBezTo>
                  <a:cubicBezTo>
                    <a:pt x="54673" y="5544"/>
                    <a:pt x="44729" y="31109"/>
                    <a:pt x="41885" y="46019"/>
                  </a:cubicBezTo>
                  <a:cubicBezTo>
                    <a:pt x="39053" y="60928"/>
                    <a:pt x="35497" y="76549"/>
                    <a:pt x="51117" y="82226"/>
                  </a:cubicBezTo>
                  <a:cubicBezTo>
                    <a:pt x="66739" y="87903"/>
                    <a:pt x="66739" y="53956"/>
                    <a:pt x="66739" y="53956"/>
                  </a:cubicBezTo>
                  <a:cubicBezTo>
                    <a:pt x="62484" y="7944"/>
                    <a:pt x="96558" y="26841"/>
                    <a:pt x="104648" y="30397"/>
                  </a:cubicBezTo>
                  <a:cubicBezTo>
                    <a:pt x="112738" y="33941"/>
                    <a:pt x="99403" y="65183"/>
                    <a:pt x="100114" y="96425"/>
                  </a:cubicBezTo>
                  <a:cubicBezTo>
                    <a:pt x="100813" y="127667"/>
                    <a:pt x="80937" y="121266"/>
                    <a:pt x="73838" y="121037"/>
                  </a:cubicBezTo>
                  <a:cubicBezTo>
                    <a:pt x="66739" y="120796"/>
                    <a:pt x="63894" y="111335"/>
                    <a:pt x="63894" y="111335"/>
                  </a:cubicBezTo>
                  <a:cubicBezTo>
                    <a:pt x="63894" y="111335"/>
                    <a:pt x="49695" y="126244"/>
                    <a:pt x="28397" y="128378"/>
                  </a:cubicBezTo>
                  <a:cubicBezTo>
                    <a:pt x="7099" y="130499"/>
                    <a:pt x="0" y="109912"/>
                    <a:pt x="2845" y="82861"/>
                  </a:cubicBezTo>
                  <a:cubicBezTo>
                    <a:pt x="5677" y="55810"/>
                    <a:pt x="2845" y="41751"/>
                    <a:pt x="2845" y="19653"/>
                  </a:cubicBezTo>
                  <a:cubicBezTo>
                    <a:pt x="2845" y="8611"/>
                    <a:pt x="8169" y="3664"/>
                    <a:pt x="15402" y="1832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9B2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32" name="Shape 38"/>
            <p:cNvSpPr/>
            <p:nvPr/>
          </p:nvSpPr>
          <p:spPr>
            <a:xfrm>
              <a:off x="6509318" y="1107333"/>
              <a:ext cx="63717" cy="126526"/>
            </a:xfrm>
            <a:custGeom>
              <a:avLst/>
              <a:gdLst/>
              <a:ahLst/>
              <a:cxnLst/>
              <a:rect l="0" t="0" r="0" b="0"/>
              <a:pathLst>
                <a:path w="63717" h="126526">
                  <a:moveTo>
                    <a:pt x="32462" y="77"/>
                  </a:moveTo>
                  <a:cubicBezTo>
                    <a:pt x="41721" y="0"/>
                    <a:pt x="52640" y="655"/>
                    <a:pt x="63442" y="3207"/>
                  </a:cubicBezTo>
                  <a:lnTo>
                    <a:pt x="63717" y="3339"/>
                  </a:lnTo>
                  <a:lnTo>
                    <a:pt x="63717" y="30210"/>
                  </a:lnTo>
                  <a:lnTo>
                    <a:pt x="54615" y="29144"/>
                  </a:lnTo>
                  <a:cubicBezTo>
                    <a:pt x="52092" y="29140"/>
                    <a:pt x="50406" y="29257"/>
                    <a:pt x="50406" y="29257"/>
                  </a:cubicBezTo>
                  <a:lnTo>
                    <a:pt x="50406" y="48675"/>
                  </a:lnTo>
                  <a:lnTo>
                    <a:pt x="63717" y="48964"/>
                  </a:lnTo>
                  <a:lnTo>
                    <a:pt x="63717" y="101582"/>
                  </a:lnTo>
                  <a:lnTo>
                    <a:pt x="54478" y="90295"/>
                  </a:lnTo>
                  <a:cubicBezTo>
                    <a:pt x="52006" y="87283"/>
                    <a:pt x="50406" y="85340"/>
                    <a:pt x="50406" y="85340"/>
                  </a:cubicBezTo>
                  <a:lnTo>
                    <a:pt x="49695" y="120138"/>
                  </a:lnTo>
                  <a:cubicBezTo>
                    <a:pt x="49695" y="120138"/>
                    <a:pt x="46850" y="126526"/>
                    <a:pt x="34785" y="125815"/>
                  </a:cubicBezTo>
                  <a:cubicBezTo>
                    <a:pt x="22720" y="125104"/>
                    <a:pt x="18453" y="123682"/>
                    <a:pt x="19164" y="98129"/>
                  </a:cubicBezTo>
                  <a:cubicBezTo>
                    <a:pt x="19876" y="72564"/>
                    <a:pt x="23431" y="29257"/>
                    <a:pt x="23431" y="29257"/>
                  </a:cubicBezTo>
                  <a:lnTo>
                    <a:pt x="9931" y="29257"/>
                  </a:lnTo>
                  <a:cubicBezTo>
                    <a:pt x="9931" y="29257"/>
                    <a:pt x="0" y="2270"/>
                    <a:pt x="16687" y="860"/>
                  </a:cubicBezTo>
                  <a:cubicBezTo>
                    <a:pt x="20856" y="504"/>
                    <a:pt x="26291" y="128"/>
                    <a:pt x="32462" y="77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9B2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33" name="Shape 39"/>
            <p:cNvSpPr/>
            <p:nvPr/>
          </p:nvSpPr>
          <p:spPr>
            <a:xfrm>
              <a:off x="6573035" y="1110672"/>
              <a:ext cx="53428" cy="130998"/>
            </a:xfrm>
            <a:custGeom>
              <a:avLst/>
              <a:gdLst/>
              <a:ahLst/>
              <a:cxnLst/>
              <a:rect l="0" t="0" r="0" b="0"/>
              <a:pathLst>
                <a:path w="53428" h="130998">
                  <a:moveTo>
                    <a:pt x="0" y="0"/>
                  </a:moveTo>
                  <a:lnTo>
                    <a:pt x="29996" y="14386"/>
                  </a:lnTo>
                  <a:cubicBezTo>
                    <a:pt x="53428" y="34439"/>
                    <a:pt x="39483" y="67091"/>
                    <a:pt x="18414" y="74902"/>
                  </a:cubicBezTo>
                  <a:cubicBezTo>
                    <a:pt x="18414" y="74902"/>
                    <a:pt x="24180" y="82750"/>
                    <a:pt x="31418" y="89456"/>
                  </a:cubicBezTo>
                  <a:cubicBezTo>
                    <a:pt x="39102" y="96581"/>
                    <a:pt x="47040" y="109141"/>
                    <a:pt x="47040" y="109141"/>
                  </a:cubicBezTo>
                  <a:lnTo>
                    <a:pt x="49037" y="115717"/>
                  </a:lnTo>
                  <a:lnTo>
                    <a:pt x="49037" y="115718"/>
                  </a:lnTo>
                  <a:lnTo>
                    <a:pt x="46933" y="121287"/>
                  </a:lnTo>
                  <a:cubicBezTo>
                    <a:pt x="45376" y="123102"/>
                    <a:pt x="42791" y="124778"/>
                    <a:pt x="38671" y="126019"/>
                  </a:cubicBezTo>
                  <a:cubicBezTo>
                    <a:pt x="22185" y="130998"/>
                    <a:pt x="21360" y="125359"/>
                    <a:pt x="16864" y="119275"/>
                  </a:cubicBezTo>
                  <a:cubicBezTo>
                    <a:pt x="14578" y="116183"/>
                    <a:pt x="7034" y="106864"/>
                    <a:pt x="62" y="98319"/>
                  </a:cubicBezTo>
                  <a:lnTo>
                    <a:pt x="0" y="98243"/>
                  </a:lnTo>
                  <a:lnTo>
                    <a:pt x="0" y="45625"/>
                  </a:lnTo>
                  <a:lnTo>
                    <a:pt x="4256" y="45717"/>
                  </a:lnTo>
                  <a:cubicBezTo>
                    <a:pt x="9403" y="44441"/>
                    <a:pt x="13131" y="41418"/>
                    <a:pt x="13308" y="35621"/>
                  </a:cubicBezTo>
                  <a:cubicBezTo>
                    <a:pt x="13442" y="31277"/>
                    <a:pt x="9732" y="28827"/>
                    <a:pt x="5042" y="27461"/>
                  </a:cubicBezTo>
                  <a:lnTo>
                    <a:pt x="0" y="2687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9B2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34" name="Shape 40"/>
            <p:cNvSpPr/>
            <p:nvPr/>
          </p:nvSpPr>
          <p:spPr>
            <a:xfrm>
              <a:off x="6635691" y="1126074"/>
              <a:ext cx="48647" cy="141156"/>
            </a:xfrm>
            <a:custGeom>
              <a:avLst/>
              <a:gdLst/>
              <a:ahLst/>
              <a:cxnLst/>
              <a:rect l="0" t="0" r="0" b="0"/>
              <a:pathLst>
                <a:path w="48647" h="141156">
                  <a:moveTo>
                    <a:pt x="42330" y="4105"/>
                  </a:moveTo>
                  <a:lnTo>
                    <a:pt x="48647" y="5628"/>
                  </a:lnTo>
                  <a:lnTo>
                    <a:pt x="48647" y="42056"/>
                  </a:lnTo>
                  <a:lnTo>
                    <a:pt x="45400" y="40358"/>
                  </a:lnTo>
                  <a:cubicBezTo>
                    <a:pt x="44129" y="39842"/>
                    <a:pt x="43307" y="39620"/>
                    <a:pt x="43307" y="39620"/>
                  </a:cubicBezTo>
                  <a:cubicBezTo>
                    <a:pt x="43307" y="39620"/>
                    <a:pt x="44730" y="47430"/>
                    <a:pt x="41542" y="50986"/>
                  </a:cubicBezTo>
                  <a:cubicBezTo>
                    <a:pt x="38342" y="54530"/>
                    <a:pt x="35103" y="63051"/>
                    <a:pt x="42583" y="64118"/>
                  </a:cubicBezTo>
                  <a:lnTo>
                    <a:pt x="48647" y="64210"/>
                  </a:lnTo>
                  <a:lnTo>
                    <a:pt x="48647" y="94381"/>
                  </a:lnTo>
                  <a:lnTo>
                    <a:pt x="44374" y="96071"/>
                  </a:lnTo>
                  <a:cubicBezTo>
                    <a:pt x="38342" y="98192"/>
                    <a:pt x="35154" y="109914"/>
                    <a:pt x="35509" y="117725"/>
                  </a:cubicBezTo>
                  <a:cubicBezTo>
                    <a:pt x="35852" y="125535"/>
                    <a:pt x="34799" y="141156"/>
                    <a:pt x="19889" y="137956"/>
                  </a:cubicBezTo>
                  <a:cubicBezTo>
                    <a:pt x="4979" y="134756"/>
                    <a:pt x="0" y="119503"/>
                    <a:pt x="4979" y="104593"/>
                  </a:cubicBezTo>
                  <a:cubicBezTo>
                    <a:pt x="9944" y="89683"/>
                    <a:pt x="15266" y="73707"/>
                    <a:pt x="15266" y="73707"/>
                  </a:cubicBezTo>
                  <a:cubicBezTo>
                    <a:pt x="20701" y="57413"/>
                    <a:pt x="17044" y="35010"/>
                    <a:pt x="17044" y="35010"/>
                  </a:cubicBezTo>
                  <a:lnTo>
                    <a:pt x="3112" y="28266"/>
                  </a:lnTo>
                  <a:cubicBezTo>
                    <a:pt x="3112" y="28266"/>
                    <a:pt x="8616" y="0"/>
                    <a:pt x="42330" y="4105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9B2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35" name="Shape 41"/>
            <p:cNvSpPr/>
            <p:nvPr/>
          </p:nvSpPr>
          <p:spPr>
            <a:xfrm>
              <a:off x="6684338" y="1131702"/>
              <a:ext cx="66732" cy="150082"/>
            </a:xfrm>
            <a:custGeom>
              <a:avLst/>
              <a:gdLst/>
              <a:ahLst/>
              <a:cxnLst/>
              <a:rect l="0" t="0" r="0" b="0"/>
              <a:pathLst>
                <a:path w="66732" h="150082">
                  <a:moveTo>
                    <a:pt x="0" y="0"/>
                  </a:moveTo>
                  <a:lnTo>
                    <a:pt x="9925" y="2394"/>
                  </a:lnTo>
                  <a:cubicBezTo>
                    <a:pt x="58210" y="19082"/>
                    <a:pt x="55366" y="78365"/>
                    <a:pt x="61055" y="114217"/>
                  </a:cubicBezTo>
                  <a:cubicBezTo>
                    <a:pt x="66732" y="150082"/>
                    <a:pt x="46146" y="147949"/>
                    <a:pt x="35135" y="147237"/>
                  </a:cubicBezTo>
                  <a:cubicBezTo>
                    <a:pt x="24137" y="146526"/>
                    <a:pt x="19514" y="145459"/>
                    <a:pt x="15615" y="112808"/>
                  </a:cubicBezTo>
                  <a:cubicBezTo>
                    <a:pt x="12681" y="88309"/>
                    <a:pt x="5711" y="87007"/>
                    <a:pt x="347" y="88615"/>
                  </a:cubicBezTo>
                  <a:lnTo>
                    <a:pt x="0" y="88753"/>
                  </a:lnTo>
                  <a:lnTo>
                    <a:pt x="0" y="58581"/>
                  </a:lnTo>
                  <a:lnTo>
                    <a:pt x="5847" y="58669"/>
                  </a:lnTo>
                  <a:cubicBezTo>
                    <a:pt x="9310" y="57693"/>
                    <a:pt x="11525" y="55118"/>
                    <a:pt x="10281" y="49257"/>
                  </a:cubicBezTo>
                  <a:cubicBezTo>
                    <a:pt x="9043" y="43402"/>
                    <a:pt x="5138" y="39586"/>
                    <a:pt x="1542" y="37233"/>
                  </a:cubicBezTo>
                  <a:lnTo>
                    <a:pt x="0" y="36427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9B2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36" name="Shape 42"/>
            <p:cNvSpPr/>
            <p:nvPr/>
          </p:nvSpPr>
          <p:spPr>
            <a:xfrm>
              <a:off x="6798554" y="1147859"/>
              <a:ext cx="106223" cy="133921"/>
            </a:xfrm>
            <a:custGeom>
              <a:avLst/>
              <a:gdLst/>
              <a:ahLst/>
              <a:cxnLst/>
              <a:rect l="0" t="0" r="0" b="0"/>
              <a:pathLst>
                <a:path w="106223" h="133921">
                  <a:moveTo>
                    <a:pt x="68125" y="767"/>
                  </a:moveTo>
                  <a:cubicBezTo>
                    <a:pt x="84531" y="0"/>
                    <a:pt x="98774" y="2527"/>
                    <a:pt x="101168" y="11976"/>
                  </a:cubicBezTo>
                  <a:cubicBezTo>
                    <a:pt x="105956" y="30886"/>
                    <a:pt x="100635" y="39408"/>
                    <a:pt x="85725" y="38608"/>
                  </a:cubicBezTo>
                  <a:cubicBezTo>
                    <a:pt x="70815" y="37808"/>
                    <a:pt x="62561" y="35674"/>
                    <a:pt x="59906" y="48196"/>
                  </a:cubicBezTo>
                  <a:cubicBezTo>
                    <a:pt x="57239" y="60706"/>
                    <a:pt x="70815" y="62840"/>
                    <a:pt x="82271" y="61506"/>
                  </a:cubicBezTo>
                  <a:cubicBezTo>
                    <a:pt x="93714" y="60173"/>
                    <a:pt x="93714" y="73749"/>
                    <a:pt x="93714" y="73749"/>
                  </a:cubicBezTo>
                  <a:cubicBezTo>
                    <a:pt x="93714" y="73749"/>
                    <a:pt x="97180" y="84938"/>
                    <a:pt x="80937" y="82004"/>
                  </a:cubicBezTo>
                  <a:cubicBezTo>
                    <a:pt x="64694" y="79070"/>
                    <a:pt x="59639" y="81737"/>
                    <a:pt x="58572" y="89459"/>
                  </a:cubicBezTo>
                  <a:cubicBezTo>
                    <a:pt x="57506" y="97180"/>
                    <a:pt x="63094" y="104102"/>
                    <a:pt x="72416" y="103035"/>
                  </a:cubicBezTo>
                  <a:cubicBezTo>
                    <a:pt x="81737" y="101968"/>
                    <a:pt x="95580" y="99047"/>
                    <a:pt x="98234" y="107036"/>
                  </a:cubicBezTo>
                  <a:cubicBezTo>
                    <a:pt x="100902" y="115024"/>
                    <a:pt x="106223" y="133921"/>
                    <a:pt x="77203" y="133388"/>
                  </a:cubicBezTo>
                  <a:cubicBezTo>
                    <a:pt x="48184" y="132855"/>
                    <a:pt x="26353" y="127800"/>
                    <a:pt x="25819" y="113157"/>
                  </a:cubicBezTo>
                  <a:cubicBezTo>
                    <a:pt x="25286" y="98514"/>
                    <a:pt x="31407" y="58306"/>
                    <a:pt x="26886" y="44996"/>
                  </a:cubicBezTo>
                  <a:lnTo>
                    <a:pt x="7455" y="44996"/>
                  </a:lnTo>
                  <a:cubicBezTo>
                    <a:pt x="7455" y="44996"/>
                    <a:pt x="0" y="16777"/>
                    <a:pt x="22098" y="9322"/>
                  </a:cubicBezTo>
                  <a:cubicBezTo>
                    <a:pt x="33147" y="5594"/>
                    <a:pt x="51718" y="1534"/>
                    <a:pt x="68125" y="767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9B2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37" name="Shape 43"/>
            <p:cNvSpPr/>
            <p:nvPr/>
          </p:nvSpPr>
          <p:spPr>
            <a:xfrm>
              <a:off x="5767060" y="915928"/>
              <a:ext cx="32140" cy="95364"/>
            </a:xfrm>
            <a:custGeom>
              <a:avLst/>
              <a:gdLst/>
              <a:ahLst/>
              <a:cxnLst/>
              <a:rect l="0" t="0" r="0" b="0"/>
              <a:pathLst>
                <a:path w="32140" h="95364">
                  <a:moveTo>
                    <a:pt x="20396" y="0"/>
                  </a:moveTo>
                  <a:lnTo>
                    <a:pt x="32140" y="3611"/>
                  </a:lnTo>
                  <a:lnTo>
                    <a:pt x="32140" y="29496"/>
                  </a:lnTo>
                  <a:lnTo>
                    <a:pt x="28156" y="26568"/>
                  </a:lnTo>
                  <a:lnTo>
                    <a:pt x="32140" y="65261"/>
                  </a:lnTo>
                  <a:lnTo>
                    <a:pt x="32140" y="93704"/>
                  </a:lnTo>
                  <a:lnTo>
                    <a:pt x="24308" y="95364"/>
                  </a:lnTo>
                  <a:cubicBezTo>
                    <a:pt x="22961" y="95364"/>
                    <a:pt x="21565" y="95313"/>
                    <a:pt x="20117" y="95212"/>
                  </a:cubicBezTo>
                  <a:lnTo>
                    <a:pt x="9436" y="94412"/>
                  </a:lnTo>
                  <a:lnTo>
                    <a:pt x="0" y="2692"/>
                  </a:lnTo>
                  <a:lnTo>
                    <a:pt x="11747" y="648"/>
                  </a:lnTo>
                  <a:cubicBezTo>
                    <a:pt x="12370" y="533"/>
                    <a:pt x="15710" y="0"/>
                    <a:pt x="20396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38" name="Shape 44"/>
            <p:cNvSpPr/>
            <p:nvPr/>
          </p:nvSpPr>
          <p:spPr>
            <a:xfrm>
              <a:off x="5799200" y="919538"/>
              <a:ext cx="31348" cy="90094"/>
            </a:xfrm>
            <a:custGeom>
              <a:avLst/>
              <a:gdLst/>
              <a:ahLst/>
              <a:cxnLst/>
              <a:rect l="0" t="0" r="0" b="0"/>
              <a:pathLst>
                <a:path w="31348" h="90094">
                  <a:moveTo>
                    <a:pt x="0" y="0"/>
                  </a:moveTo>
                  <a:lnTo>
                    <a:pt x="15751" y="4843"/>
                  </a:lnTo>
                  <a:cubicBezTo>
                    <a:pt x="22613" y="10318"/>
                    <a:pt x="26973" y="18290"/>
                    <a:pt x="28223" y="28279"/>
                  </a:cubicBezTo>
                  <a:cubicBezTo>
                    <a:pt x="30383" y="45576"/>
                    <a:pt x="31348" y="67154"/>
                    <a:pt x="19524" y="80552"/>
                  </a:cubicBezTo>
                  <a:cubicBezTo>
                    <a:pt x="17263" y="83105"/>
                    <a:pt x="14031" y="85905"/>
                    <a:pt x="9561" y="88067"/>
                  </a:cubicBezTo>
                  <a:lnTo>
                    <a:pt x="0" y="90094"/>
                  </a:lnTo>
                  <a:lnTo>
                    <a:pt x="0" y="61650"/>
                  </a:lnTo>
                  <a:lnTo>
                    <a:pt x="220" y="63788"/>
                  </a:lnTo>
                  <a:cubicBezTo>
                    <a:pt x="271" y="63737"/>
                    <a:pt x="322" y="63687"/>
                    <a:pt x="360" y="63636"/>
                  </a:cubicBezTo>
                  <a:cubicBezTo>
                    <a:pt x="2963" y="60677"/>
                    <a:pt x="5516" y="52701"/>
                    <a:pt x="2861" y="31441"/>
                  </a:cubicBezTo>
                  <a:cubicBezTo>
                    <a:pt x="2715" y="30279"/>
                    <a:pt x="2509" y="28641"/>
                    <a:pt x="1587" y="27052"/>
                  </a:cubicBezTo>
                  <a:lnTo>
                    <a:pt x="0" y="258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39" name="Shape 45"/>
            <p:cNvSpPr/>
            <p:nvPr/>
          </p:nvSpPr>
          <p:spPr>
            <a:xfrm>
              <a:off x="6565840" y="872361"/>
              <a:ext cx="38157" cy="79642"/>
            </a:xfrm>
            <a:custGeom>
              <a:avLst/>
              <a:gdLst/>
              <a:ahLst/>
              <a:cxnLst/>
              <a:rect l="0" t="0" r="0" b="0"/>
              <a:pathLst>
                <a:path w="38157" h="79642">
                  <a:moveTo>
                    <a:pt x="38157" y="0"/>
                  </a:moveTo>
                  <a:lnTo>
                    <a:pt x="38157" y="39628"/>
                  </a:lnTo>
                  <a:lnTo>
                    <a:pt x="35331" y="44298"/>
                  </a:lnTo>
                  <a:cubicBezTo>
                    <a:pt x="33159" y="47816"/>
                    <a:pt x="31750" y="51347"/>
                    <a:pt x="31000" y="54014"/>
                  </a:cubicBezTo>
                  <a:lnTo>
                    <a:pt x="38157" y="53839"/>
                  </a:lnTo>
                  <a:lnTo>
                    <a:pt x="38157" y="79448"/>
                  </a:lnTo>
                  <a:lnTo>
                    <a:pt x="34074" y="79642"/>
                  </a:lnTo>
                  <a:cubicBezTo>
                    <a:pt x="31229" y="79642"/>
                    <a:pt x="27648" y="79515"/>
                    <a:pt x="23278" y="79109"/>
                  </a:cubicBezTo>
                  <a:cubicBezTo>
                    <a:pt x="16078" y="78461"/>
                    <a:pt x="10198" y="74562"/>
                    <a:pt x="7124" y="68441"/>
                  </a:cubicBezTo>
                  <a:cubicBezTo>
                    <a:pt x="0" y="54192"/>
                    <a:pt x="11239" y="34659"/>
                    <a:pt x="13564" y="30887"/>
                  </a:cubicBezTo>
                  <a:cubicBezTo>
                    <a:pt x="19761" y="20841"/>
                    <a:pt x="28016" y="6693"/>
                    <a:pt x="28016" y="6693"/>
                  </a:cubicBezTo>
                  <a:cubicBezTo>
                    <a:pt x="29032" y="4897"/>
                    <a:pt x="30687" y="3001"/>
                    <a:pt x="32902" y="1555"/>
                  </a:cubicBezTo>
                  <a:lnTo>
                    <a:pt x="381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40" name="Shape 46"/>
            <p:cNvSpPr/>
            <p:nvPr/>
          </p:nvSpPr>
          <p:spPr>
            <a:xfrm>
              <a:off x="6603997" y="871473"/>
              <a:ext cx="34347" cy="80353"/>
            </a:xfrm>
            <a:custGeom>
              <a:avLst/>
              <a:gdLst/>
              <a:ahLst/>
              <a:cxnLst/>
              <a:rect l="0" t="0" r="0" b="0"/>
              <a:pathLst>
                <a:path w="34347" h="80353">
                  <a:moveTo>
                    <a:pt x="3003" y="0"/>
                  </a:moveTo>
                  <a:cubicBezTo>
                    <a:pt x="15716" y="0"/>
                    <a:pt x="22726" y="13830"/>
                    <a:pt x="29343" y="34595"/>
                  </a:cubicBezTo>
                  <a:cubicBezTo>
                    <a:pt x="34347" y="50305"/>
                    <a:pt x="33800" y="62027"/>
                    <a:pt x="27653" y="70434"/>
                  </a:cubicBezTo>
                  <a:cubicBezTo>
                    <a:pt x="22980" y="76822"/>
                    <a:pt x="15551" y="80353"/>
                    <a:pt x="6711" y="80353"/>
                  </a:cubicBezTo>
                  <a:cubicBezTo>
                    <a:pt x="5442" y="80353"/>
                    <a:pt x="4311" y="80277"/>
                    <a:pt x="3371" y="80175"/>
                  </a:cubicBezTo>
                  <a:lnTo>
                    <a:pt x="0" y="80336"/>
                  </a:lnTo>
                  <a:lnTo>
                    <a:pt x="0" y="54727"/>
                  </a:lnTo>
                  <a:lnTo>
                    <a:pt x="1149" y="54699"/>
                  </a:lnTo>
                  <a:lnTo>
                    <a:pt x="3511" y="54318"/>
                  </a:lnTo>
                  <a:lnTo>
                    <a:pt x="6064" y="54775"/>
                  </a:lnTo>
                  <a:cubicBezTo>
                    <a:pt x="5975" y="54775"/>
                    <a:pt x="6279" y="54788"/>
                    <a:pt x="6711" y="54788"/>
                  </a:cubicBezTo>
                  <a:cubicBezTo>
                    <a:pt x="6838" y="54788"/>
                    <a:pt x="6953" y="54788"/>
                    <a:pt x="7067" y="54775"/>
                  </a:cubicBezTo>
                  <a:cubicBezTo>
                    <a:pt x="7270" y="53315"/>
                    <a:pt x="7321" y="49670"/>
                    <a:pt x="4997" y="42367"/>
                  </a:cubicBezTo>
                  <a:cubicBezTo>
                    <a:pt x="4210" y="39916"/>
                    <a:pt x="3486" y="37770"/>
                    <a:pt x="2800" y="35890"/>
                  </a:cubicBezTo>
                  <a:lnTo>
                    <a:pt x="0" y="40517"/>
                  </a:lnTo>
                  <a:lnTo>
                    <a:pt x="0" y="888"/>
                  </a:lnTo>
                  <a:lnTo>
                    <a:pt x="30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41" name="Shape 47"/>
            <p:cNvSpPr/>
            <p:nvPr/>
          </p:nvSpPr>
          <p:spPr>
            <a:xfrm>
              <a:off x="5664632" y="861221"/>
              <a:ext cx="116383" cy="236469"/>
            </a:xfrm>
            <a:custGeom>
              <a:avLst/>
              <a:gdLst/>
              <a:ahLst/>
              <a:cxnLst/>
              <a:rect l="0" t="0" r="0" b="0"/>
              <a:pathLst>
                <a:path w="116383" h="236469">
                  <a:moveTo>
                    <a:pt x="116383" y="0"/>
                  </a:moveTo>
                  <a:lnTo>
                    <a:pt x="116383" y="25523"/>
                  </a:lnTo>
                  <a:lnTo>
                    <a:pt x="98382" y="27805"/>
                  </a:lnTo>
                  <a:cubicBezTo>
                    <a:pt x="69098" y="35284"/>
                    <a:pt x="44126" y="53037"/>
                    <a:pt x="33934" y="75382"/>
                  </a:cubicBezTo>
                  <a:cubicBezTo>
                    <a:pt x="26696" y="91232"/>
                    <a:pt x="28080" y="96642"/>
                    <a:pt x="28296" y="97277"/>
                  </a:cubicBezTo>
                  <a:cubicBezTo>
                    <a:pt x="28385" y="97226"/>
                    <a:pt x="29680" y="97772"/>
                    <a:pt x="32703" y="97772"/>
                  </a:cubicBezTo>
                  <a:cubicBezTo>
                    <a:pt x="40094" y="97772"/>
                    <a:pt x="49606" y="94597"/>
                    <a:pt x="52667" y="93366"/>
                  </a:cubicBezTo>
                  <a:lnTo>
                    <a:pt x="66777" y="87689"/>
                  </a:lnTo>
                  <a:lnTo>
                    <a:pt x="92520" y="208936"/>
                  </a:lnTo>
                  <a:cubicBezTo>
                    <a:pt x="94374" y="209710"/>
                    <a:pt x="98679" y="210917"/>
                    <a:pt x="107493" y="210917"/>
                  </a:cubicBezTo>
                  <a:lnTo>
                    <a:pt x="116383" y="209886"/>
                  </a:lnTo>
                  <a:lnTo>
                    <a:pt x="116383" y="235459"/>
                  </a:lnTo>
                  <a:lnTo>
                    <a:pt x="107493" y="236469"/>
                  </a:lnTo>
                  <a:cubicBezTo>
                    <a:pt x="89688" y="236469"/>
                    <a:pt x="77915" y="232532"/>
                    <a:pt x="71501" y="224417"/>
                  </a:cubicBezTo>
                  <a:cubicBezTo>
                    <a:pt x="68149" y="220175"/>
                    <a:pt x="66955" y="215476"/>
                    <a:pt x="66955" y="211577"/>
                  </a:cubicBezTo>
                  <a:lnTo>
                    <a:pt x="47841" y="121483"/>
                  </a:lnTo>
                  <a:cubicBezTo>
                    <a:pt x="43206" y="122525"/>
                    <a:pt x="37922" y="123337"/>
                    <a:pt x="32703" y="123337"/>
                  </a:cubicBezTo>
                  <a:cubicBezTo>
                    <a:pt x="17780" y="123337"/>
                    <a:pt x="10376" y="116695"/>
                    <a:pt x="6795" y="111133"/>
                  </a:cubicBezTo>
                  <a:cubicBezTo>
                    <a:pt x="0" y="100566"/>
                    <a:pt x="1270" y="85403"/>
                    <a:pt x="10681" y="64765"/>
                  </a:cubicBezTo>
                  <a:cubicBezTo>
                    <a:pt x="24054" y="35457"/>
                    <a:pt x="54694" y="12785"/>
                    <a:pt x="90979" y="3281"/>
                  </a:cubicBezTo>
                  <a:lnTo>
                    <a:pt x="11638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42" name="Shape 48"/>
            <p:cNvSpPr/>
            <p:nvPr/>
          </p:nvSpPr>
          <p:spPr>
            <a:xfrm>
              <a:off x="5951208" y="930939"/>
              <a:ext cx="35395" cy="67488"/>
            </a:xfrm>
            <a:custGeom>
              <a:avLst/>
              <a:gdLst/>
              <a:ahLst/>
              <a:cxnLst/>
              <a:rect l="0" t="0" r="0" b="0"/>
              <a:pathLst>
                <a:path w="35395" h="67488">
                  <a:moveTo>
                    <a:pt x="26784" y="0"/>
                  </a:moveTo>
                  <a:lnTo>
                    <a:pt x="35395" y="805"/>
                  </a:lnTo>
                  <a:lnTo>
                    <a:pt x="35395" y="26287"/>
                  </a:lnTo>
                  <a:lnTo>
                    <a:pt x="29210" y="25616"/>
                  </a:lnTo>
                  <a:cubicBezTo>
                    <a:pt x="29858" y="28499"/>
                    <a:pt x="31001" y="32169"/>
                    <a:pt x="31788" y="34734"/>
                  </a:cubicBezTo>
                  <a:cubicBezTo>
                    <a:pt x="32487" y="36970"/>
                    <a:pt x="33172" y="39205"/>
                    <a:pt x="33782" y="41389"/>
                  </a:cubicBezTo>
                  <a:lnTo>
                    <a:pt x="35395" y="40996"/>
                  </a:lnTo>
                  <a:lnTo>
                    <a:pt x="35395" y="66588"/>
                  </a:lnTo>
                  <a:lnTo>
                    <a:pt x="30328" y="67488"/>
                  </a:lnTo>
                  <a:cubicBezTo>
                    <a:pt x="19787" y="67488"/>
                    <a:pt x="12294" y="61341"/>
                    <a:pt x="9779" y="50648"/>
                  </a:cubicBezTo>
                  <a:cubicBezTo>
                    <a:pt x="9144" y="47981"/>
                    <a:pt x="8255" y="45136"/>
                    <a:pt x="7379" y="42291"/>
                  </a:cubicBezTo>
                  <a:cubicBezTo>
                    <a:pt x="3925" y="31128"/>
                    <a:pt x="0" y="18478"/>
                    <a:pt x="7277" y="8598"/>
                  </a:cubicBezTo>
                  <a:cubicBezTo>
                    <a:pt x="10173" y="4674"/>
                    <a:pt x="15913" y="0"/>
                    <a:pt x="26784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43" name="Shape 49"/>
            <p:cNvSpPr/>
            <p:nvPr/>
          </p:nvSpPr>
          <p:spPr>
            <a:xfrm>
              <a:off x="5947487" y="874430"/>
              <a:ext cx="39116" cy="53969"/>
            </a:xfrm>
            <a:custGeom>
              <a:avLst/>
              <a:gdLst/>
              <a:ahLst/>
              <a:cxnLst/>
              <a:rect l="0" t="0" r="0" b="0"/>
              <a:pathLst>
                <a:path w="39116" h="53969">
                  <a:moveTo>
                    <a:pt x="39116" y="0"/>
                  </a:moveTo>
                  <a:lnTo>
                    <a:pt x="39116" y="25572"/>
                  </a:lnTo>
                  <a:lnTo>
                    <a:pt x="38000" y="25647"/>
                  </a:lnTo>
                  <a:cubicBezTo>
                    <a:pt x="33829" y="25959"/>
                    <a:pt x="30124" y="26290"/>
                    <a:pt x="27686" y="26626"/>
                  </a:cubicBezTo>
                  <a:cubicBezTo>
                    <a:pt x="27457" y="27083"/>
                    <a:pt x="27254" y="27579"/>
                    <a:pt x="27127" y="28048"/>
                  </a:cubicBezTo>
                  <a:cubicBezTo>
                    <a:pt x="27915" y="28226"/>
                    <a:pt x="29172" y="28417"/>
                    <a:pt x="31064" y="28417"/>
                  </a:cubicBezTo>
                  <a:lnTo>
                    <a:pt x="39116" y="27086"/>
                  </a:lnTo>
                  <a:lnTo>
                    <a:pt x="39116" y="52719"/>
                  </a:lnTo>
                  <a:lnTo>
                    <a:pt x="31064" y="53969"/>
                  </a:lnTo>
                  <a:cubicBezTo>
                    <a:pt x="11303" y="53969"/>
                    <a:pt x="2883" y="42768"/>
                    <a:pt x="1600" y="32278"/>
                  </a:cubicBezTo>
                  <a:cubicBezTo>
                    <a:pt x="0" y="19260"/>
                    <a:pt x="8420" y="4934"/>
                    <a:pt x="19291" y="2217"/>
                  </a:cubicBezTo>
                  <a:cubicBezTo>
                    <a:pt x="22104" y="1518"/>
                    <a:pt x="26232" y="988"/>
                    <a:pt x="31816" y="501"/>
                  </a:cubicBezTo>
                  <a:lnTo>
                    <a:pt x="391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44" name="Shape 50"/>
            <p:cNvSpPr/>
            <p:nvPr/>
          </p:nvSpPr>
          <p:spPr>
            <a:xfrm>
              <a:off x="5781015" y="817084"/>
              <a:ext cx="205587" cy="279597"/>
            </a:xfrm>
            <a:custGeom>
              <a:avLst/>
              <a:gdLst/>
              <a:ahLst/>
              <a:cxnLst/>
              <a:rect l="0" t="0" r="0" b="0"/>
              <a:pathLst>
                <a:path w="205587" h="279597">
                  <a:moveTo>
                    <a:pt x="201180" y="0"/>
                  </a:moveTo>
                  <a:lnTo>
                    <a:pt x="205587" y="211"/>
                  </a:lnTo>
                  <a:lnTo>
                    <a:pt x="205587" y="25759"/>
                  </a:lnTo>
                  <a:lnTo>
                    <a:pt x="201180" y="25565"/>
                  </a:lnTo>
                  <a:cubicBezTo>
                    <a:pt x="178778" y="25565"/>
                    <a:pt x="105232" y="28397"/>
                    <a:pt x="99225" y="64808"/>
                  </a:cubicBezTo>
                  <a:cubicBezTo>
                    <a:pt x="96634" y="80594"/>
                    <a:pt x="98094" y="86881"/>
                    <a:pt x="98856" y="88887"/>
                  </a:cubicBezTo>
                  <a:cubicBezTo>
                    <a:pt x="101663" y="88481"/>
                    <a:pt x="105816" y="86271"/>
                    <a:pt x="107531" y="85039"/>
                  </a:cubicBezTo>
                  <a:lnTo>
                    <a:pt x="125920" y="71742"/>
                  </a:lnTo>
                  <a:lnTo>
                    <a:pt x="136182" y="198260"/>
                  </a:lnTo>
                  <a:cubicBezTo>
                    <a:pt x="137528" y="202679"/>
                    <a:pt x="144869" y="221679"/>
                    <a:pt x="171323" y="221679"/>
                  </a:cubicBezTo>
                  <a:cubicBezTo>
                    <a:pt x="176809" y="221679"/>
                    <a:pt x="182892" y="220878"/>
                    <a:pt x="189382" y="219291"/>
                  </a:cubicBezTo>
                  <a:lnTo>
                    <a:pt x="205587" y="215217"/>
                  </a:lnTo>
                  <a:lnTo>
                    <a:pt x="205587" y="241475"/>
                  </a:lnTo>
                  <a:lnTo>
                    <a:pt x="195440" y="244132"/>
                  </a:lnTo>
                  <a:cubicBezTo>
                    <a:pt x="186969" y="246190"/>
                    <a:pt x="178854" y="247244"/>
                    <a:pt x="171323" y="247244"/>
                  </a:cubicBezTo>
                  <a:cubicBezTo>
                    <a:pt x="131813" y="247244"/>
                    <a:pt x="114655" y="218554"/>
                    <a:pt x="111099" y="203391"/>
                  </a:cubicBezTo>
                  <a:lnTo>
                    <a:pt x="110794" y="201511"/>
                  </a:lnTo>
                  <a:lnTo>
                    <a:pt x="109982" y="191491"/>
                  </a:lnTo>
                  <a:cubicBezTo>
                    <a:pt x="108191" y="199415"/>
                    <a:pt x="105829" y="207175"/>
                    <a:pt x="102781" y="214592"/>
                  </a:cubicBezTo>
                  <a:cubicBezTo>
                    <a:pt x="88989" y="248133"/>
                    <a:pt x="64186" y="269888"/>
                    <a:pt x="32931" y="275857"/>
                  </a:cubicBezTo>
                  <a:lnTo>
                    <a:pt x="0" y="279597"/>
                  </a:lnTo>
                  <a:lnTo>
                    <a:pt x="0" y="254023"/>
                  </a:lnTo>
                  <a:lnTo>
                    <a:pt x="28130" y="250762"/>
                  </a:lnTo>
                  <a:cubicBezTo>
                    <a:pt x="56959" y="245250"/>
                    <a:pt x="71780" y="222758"/>
                    <a:pt x="79134" y="204876"/>
                  </a:cubicBezTo>
                  <a:cubicBezTo>
                    <a:pt x="93954" y="168859"/>
                    <a:pt x="90576" y="122123"/>
                    <a:pt x="71107" y="93751"/>
                  </a:cubicBezTo>
                  <a:cubicBezTo>
                    <a:pt x="55791" y="71438"/>
                    <a:pt x="27711" y="68097"/>
                    <a:pt x="12331" y="68097"/>
                  </a:cubicBezTo>
                  <a:lnTo>
                    <a:pt x="0" y="69660"/>
                  </a:lnTo>
                  <a:lnTo>
                    <a:pt x="0" y="44137"/>
                  </a:lnTo>
                  <a:lnTo>
                    <a:pt x="12331" y="42545"/>
                  </a:lnTo>
                  <a:cubicBezTo>
                    <a:pt x="36474" y="42545"/>
                    <a:pt x="57772" y="49136"/>
                    <a:pt x="73977" y="60935"/>
                  </a:cubicBezTo>
                  <a:cubicBezTo>
                    <a:pt x="73990" y="60833"/>
                    <a:pt x="73990" y="60757"/>
                    <a:pt x="74015" y="60655"/>
                  </a:cubicBezTo>
                  <a:cubicBezTo>
                    <a:pt x="82702" y="7887"/>
                    <a:pt x="157416" y="0"/>
                    <a:pt x="20118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45" name="Shape 51"/>
            <p:cNvSpPr/>
            <p:nvPr/>
          </p:nvSpPr>
          <p:spPr>
            <a:xfrm>
              <a:off x="5986603" y="1024048"/>
              <a:ext cx="28670" cy="34510"/>
            </a:xfrm>
            <a:custGeom>
              <a:avLst/>
              <a:gdLst/>
              <a:ahLst/>
              <a:cxnLst/>
              <a:rect l="0" t="0" r="0" b="0"/>
              <a:pathLst>
                <a:path w="28670" h="34510">
                  <a:moveTo>
                    <a:pt x="28670" y="0"/>
                  </a:moveTo>
                  <a:lnTo>
                    <a:pt x="28670" y="26686"/>
                  </a:lnTo>
                  <a:lnTo>
                    <a:pt x="24318" y="28142"/>
                  </a:lnTo>
                  <a:lnTo>
                    <a:pt x="0" y="34510"/>
                  </a:lnTo>
                  <a:lnTo>
                    <a:pt x="0" y="8253"/>
                  </a:lnTo>
                  <a:lnTo>
                    <a:pt x="3620" y="7343"/>
                  </a:lnTo>
                  <a:cubicBezTo>
                    <a:pt x="11248" y="5332"/>
                    <a:pt x="19529" y="3011"/>
                    <a:pt x="27363" y="497"/>
                  </a:cubicBezTo>
                  <a:lnTo>
                    <a:pt x="28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46" name="Shape 52"/>
            <p:cNvSpPr/>
            <p:nvPr/>
          </p:nvSpPr>
          <p:spPr>
            <a:xfrm>
              <a:off x="5986603" y="966761"/>
              <a:ext cx="28670" cy="30766"/>
            </a:xfrm>
            <a:custGeom>
              <a:avLst/>
              <a:gdLst/>
              <a:ahLst/>
              <a:cxnLst/>
              <a:rect l="0" t="0" r="0" b="0"/>
              <a:pathLst>
                <a:path w="28670" h="30766">
                  <a:moveTo>
                    <a:pt x="28670" y="0"/>
                  </a:moveTo>
                  <a:lnTo>
                    <a:pt x="28670" y="25757"/>
                  </a:lnTo>
                  <a:lnTo>
                    <a:pt x="10668" y="28872"/>
                  </a:lnTo>
                  <a:lnTo>
                    <a:pt x="0" y="30766"/>
                  </a:lnTo>
                  <a:lnTo>
                    <a:pt x="0" y="5174"/>
                  </a:lnTo>
                  <a:lnTo>
                    <a:pt x="4331" y="4119"/>
                  </a:lnTo>
                  <a:lnTo>
                    <a:pt x="28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47" name="Shape 53"/>
            <p:cNvSpPr/>
            <p:nvPr/>
          </p:nvSpPr>
          <p:spPr>
            <a:xfrm>
              <a:off x="5986603" y="931744"/>
              <a:ext cx="28670" cy="28281"/>
            </a:xfrm>
            <a:custGeom>
              <a:avLst/>
              <a:gdLst/>
              <a:ahLst/>
              <a:cxnLst/>
              <a:rect l="0" t="0" r="0" b="0"/>
              <a:pathLst>
                <a:path w="28670" h="28281">
                  <a:moveTo>
                    <a:pt x="0" y="0"/>
                  </a:moveTo>
                  <a:lnTo>
                    <a:pt x="14338" y="1341"/>
                  </a:lnTo>
                  <a:lnTo>
                    <a:pt x="28670" y="2688"/>
                  </a:lnTo>
                  <a:lnTo>
                    <a:pt x="28670" y="28281"/>
                  </a:lnTo>
                  <a:lnTo>
                    <a:pt x="11011" y="26677"/>
                  </a:lnTo>
                  <a:lnTo>
                    <a:pt x="0" y="2548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48" name="Shape 54"/>
            <p:cNvSpPr/>
            <p:nvPr/>
          </p:nvSpPr>
          <p:spPr>
            <a:xfrm>
              <a:off x="5986603" y="872416"/>
              <a:ext cx="28670" cy="54733"/>
            </a:xfrm>
            <a:custGeom>
              <a:avLst/>
              <a:gdLst/>
              <a:ahLst/>
              <a:cxnLst/>
              <a:rect l="0" t="0" r="0" b="0"/>
              <a:pathLst>
                <a:path w="28670" h="54733">
                  <a:moveTo>
                    <a:pt x="28670" y="0"/>
                  </a:moveTo>
                  <a:lnTo>
                    <a:pt x="28670" y="50209"/>
                  </a:lnTo>
                  <a:lnTo>
                    <a:pt x="15011" y="52402"/>
                  </a:lnTo>
                  <a:lnTo>
                    <a:pt x="0" y="54733"/>
                  </a:lnTo>
                  <a:lnTo>
                    <a:pt x="0" y="29100"/>
                  </a:lnTo>
                  <a:lnTo>
                    <a:pt x="8318" y="27725"/>
                  </a:lnTo>
                  <a:cubicBezTo>
                    <a:pt x="9563" y="27395"/>
                    <a:pt x="10782" y="27078"/>
                    <a:pt x="11989" y="26786"/>
                  </a:cubicBezTo>
                  <a:lnTo>
                    <a:pt x="0" y="27586"/>
                  </a:lnTo>
                  <a:lnTo>
                    <a:pt x="0" y="2014"/>
                  </a:lnTo>
                  <a:lnTo>
                    <a:pt x="13970" y="1055"/>
                  </a:lnTo>
                  <a:lnTo>
                    <a:pt x="28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49" name="Shape 55"/>
            <p:cNvSpPr/>
            <p:nvPr/>
          </p:nvSpPr>
          <p:spPr>
            <a:xfrm>
              <a:off x="5986603" y="817295"/>
              <a:ext cx="28670" cy="27237"/>
            </a:xfrm>
            <a:custGeom>
              <a:avLst/>
              <a:gdLst/>
              <a:ahLst/>
              <a:cxnLst/>
              <a:rect l="0" t="0" r="0" b="0"/>
              <a:pathLst>
                <a:path w="28670" h="27237">
                  <a:moveTo>
                    <a:pt x="0" y="0"/>
                  </a:moveTo>
                  <a:lnTo>
                    <a:pt x="28670" y="1375"/>
                  </a:lnTo>
                  <a:lnTo>
                    <a:pt x="28670" y="27237"/>
                  </a:lnTo>
                  <a:lnTo>
                    <a:pt x="24208" y="26611"/>
                  </a:lnTo>
                  <a:lnTo>
                    <a:pt x="0" y="25547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50" name="Shape 56"/>
            <p:cNvSpPr/>
            <p:nvPr/>
          </p:nvSpPr>
          <p:spPr>
            <a:xfrm>
              <a:off x="6015273" y="1014050"/>
              <a:ext cx="23228" cy="36684"/>
            </a:xfrm>
            <a:custGeom>
              <a:avLst/>
              <a:gdLst/>
              <a:ahLst/>
              <a:cxnLst/>
              <a:rect l="0" t="0" r="0" b="0"/>
              <a:pathLst>
                <a:path w="23228" h="36684">
                  <a:moveTo>
                    <a:pt x="23228" y="0"/>
                  </a:moveTo>
                  <a:lnTo>
                    <a:pt x="23228" y="28703"/>
                  </a:lnTo>
                  <a:lnTo>
                    <a:pt x="22028" y="29313"/>
                  </a:lnTo>
                  <a:lnTo>
                    <a:pt x="0" y="36684"/>
                  </a:lnTo>
                  <a:lnTo>
                    <a:pt x="0" y="9998"/>
                  </a:lnTo>
                  <a:lnTo>
                    <a:pt x="19763" y="2487"/>
                  </a:lnTo>
                  <a:lnTo>
                    <a:pt x="2322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51" name="Shape 57"/>
            <p:cNvSpPr/>
            <p:nvPr/>
          </p:nvSpPr>
          <p:spPr>
            <a:xfrm>
              <a:off x="6015273" y="965686"/>
              <a:ext cx="23228" cy="26832"/>
            </a:xfrm>
            <a:custGeom>
              <a:avLst/>
              <a:gdLst/>
              <a:ahLst/>
              <a:cxnLst/>
              <a:rect l="0" t="0" r="0" b="0"/>
              <a:pathLst>
                <a:path w="23228" h="26832">
                  <a:moveTo>
                    <a:pt x="13443" y="0"/>
                  </a:moveTo>
                  <a:lnTo>
                    <a:pt x="23228" y="1561"/>
                  </a:lnTo>
                  <a:lnTo>
                    <a:pt x="23228" y="26361"/>
                  </a:lnTo>
                  <a:lnTo>
                    <a:pt x="21734" y="25823"/>
                  </a:lnTo>
                  <a:cubicBezTo>
                    <a:pt x="19665" y="25570"/>
                    <a:pt x="16996" y="25552"/>
                    <a:pt x="13443" y="25552"/>
                  </a:cubicBezTo>
                  <a:cubicBezTo>
                    <a:pt x="11259" y="25552"/>
                    <a:pt x="8884" y="25616"/>
                    <a:pt x="6293" y="25743"/>
                  </a:cubicBezTo>
                  <a:lnTo>
                    <a:pt x="0" y="26832"/>
                  </a:lnTo>
                  <a:lnTo>
                    <a:pt x="0" y="1075"/>
                  </a:lnTo>
                  <a:lnTo>
                    <a:pt x="5150" y="203"/>
                  </a:lnTo>
                  <a:cubicBezTo>
                    <a:pt x="8160" y="64"/>
                    <a:pt x="10916" y="0"/>
                    <a:pt x="13443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52" name="Shape 58"/>
            <p:cNvSpPr/>
            <p:nvPr/>
          </p:nvSpPr>
          <p:spPr>
            <a:xfrm>
              <a:off x="6015273" y="818670"/>
              <a:ext cx="23228" cy="142165"/>
            </a:xfrm>
            <a:custGeom>
              <a:avLst/>
              <a:gdLst/>
              <a:ahLst/>
              <a:cxnLst/>
              <a:rect l="0" t="0" r="0" b="0"/>
              <a:pathLst>
                <a:path w="23228" h="142165">
                  <a:moveTo>
                    <a:pt x="0" y="0"/>
                  </a:moveTo>
                  <a:lnTo>
                    <a:pt x="34" y="2"/>
                  </a:lnTo>
                  <a:cubicBezTo>
                    <a:pt x="9401" y="945"/>
                    <a:pt x="16771" y="2186"/>
                    <a:pt x="21152" y="3380"/>
                  </a:cubicBezTo>
                  <a:lnTo>
                    <a:pt x="23228" y="5037"/>
                  </a:lnTo>
                  <a:lnTo>
                    <a:pt x="23228" y="74537"/>
                  </a:lnTo>
                  <a:lnTo>
                    <a:pt x="15831" y="78081"/>
                  </a:lnTo>
                  <a:cubicBezTo>
                    <a:pt x="14929" y="78195"/>
                    <a:pt x="13977" y="78310"/>
                    <a:pt x="12973" y="78411"/>
                  </a:cubicBezTo>
                  <a:lnTo>
                    <a:pt x="23228" y="81877"/>
                  </a:lnTo>
                  <a:lnTo>
                    <a:pt x="23228" y="139381"/>
                  </a:lnTo>
                  <a:lnTo>
                    <a:pt x="20141" y="141084"/>
                  </a:lnTo>
                  <a:cubicBezTo>
                    <a:pt x="15520" y="142140"/>
                    <a:pt x="11221" y="142165"/>
                    <a:pt x="8909" y="142165"/>
                  </a:cubicBezTo>
                  <a:lnTo>
                    <a:pt x="0" y="141356"/>
                  </a:lnTo>
                  <a:lnTo>
                    <a:pt x="0" y="115763"/>
                  </a:lnTo>
                  <a:lnTo>
                    <a:pt x="8909" y="116600"/>
                  </a:lnTo>
                  <a:cubicBezTo>
                    <a:pt x="11284" y="116600"/>
                    <a:pt x="12872" y="116461"/>
                    <a:pt x="13900" y="116295"/>
                  </a:cubicBezTo>
                  <a:cubicBezTo>
                    <a:pt x="14904" y="112511"/>
                    <a:pt x="15056" y="108079"/>
                    <a:pt x="13634" y="105958"/>
                  </a:cubicBezTo>
                  <a:cubicBezTo>
                    <a:pt x="12021" y="103532"/>
                    <a:pt x="6522" y="103278"/>
                    <a:pt x="4223" y="103278"/>
                  </a:cubicBezTo>
                  <a:lnTo>
                    <a:pt x="0" y="103956"/>
                  </a:lnTo>
                  <a:lnTo>
                    <a:pt x="0" y="53747"/>
                  </a:lnTo>
                  <a:lnTo>
                    <a:pt x="9887" y="53037"/>
                  </a:lnTo>
                  <a:cubicBezTo>
                    <a:pt x="13164" y="47474"/>
                    <a:pt x="14980" y="32717"/>
                    <a:pt x="12922" y="27675"/>
                  </a:cubicBezTo>
                  <a:lnTo>
                    <a:pt x="0" y="2586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53" name="Shape 59"/>
            <p:cNvSpPr/>
            <p:nvPr/>
          </p:nvSpPr>
          <p:spPr>
            <a:xfrm>
              <a:off x="6038501" y="805260"/>
              <a:ext cx="124485" cy="237493"/>
            </a:xfrm>
            <a:custGeom>
              <a:avLst/>
              <a:gdLst/>
              <a:ahLst/>
              <a:cxnLst/>
              <a:rect l="0" t="0" r="0" b="0"/>
              <a:pathLst>
                <a:path w="124485" h="237493">
                  <a:moveTo>
                    <a:pt x="83026" y="0"/>
                  </a:moveTo>
                  <a:cubicBezTo>
                    <a:pt x="97123" y="0"/>
                    <a:pt x="109087" y="4890"/>
                    <a:pt x="117367" y="13843"/>
                  </a:cubicBezTo>
                  <a:lnTo>
                    <a:pt x="124485" y="7932"/>
                  </a:lnTo>
                  <a:lnTo>
                    <a:pt x="124485" y="75802"/>
                  </a:lnTo>
                  <a:lnTo>
                    <a:pt x="124047" y="75070"/>
                  </a:lnTo>
                  <a:cubicBezTo>
                    <a:pt x="123882" y="75514"/>
                    <a:pt x="123768" y="75971"/>
                    <a:pt x="123590" y="76416"/>
                  </a:cubicBezTo>
                  <a:cubicBezTo>
                    <a:pt x="118053" y="90424"/>
                    <a:pt x="113735" y="105156"/>
                    <a:pt x="110738" y="116675"/>
                  </a:cubicBezTo>
                  <a:cubicBezTo>
                    <a:pt x="113303" y="116116"/>
                    <a:pt x="115970" y="115760"/>
                    <a:pt x="118713" y="115760"/>
                  </a:cubicBezTo>
                  <a:lnTo>
                    <a:pt x="124485" y="117884"/>
                  </a:lnTo>
                  <a:lnTo>
                    <a:pt x="124485" y="148707"/>
                  </a:lnTo>
                  <a:lnTo>
                    <a:pt x="124027" y="147404"/>
                  </a:lnTo>
                  <a:cubicBezTo>
                    <a:pt x="122549" y="144148"/>
                    <a:pt x="120695" y="141326"/>
                    <a:pt x="118713" y="141326"/>
                  </a:cubicBezTo>
                  <a:cubicBezTo>
                    <a:pt x="116135" y="141326"/>
                    <a:pt x="112059" y="142812"/>
                    <a:pt x="108122" y="144247"/>
                  </a:cubicBezTo>
                  <a:cubicBezTo>
                    <a:pt x="104134" y="145694"/>
                    <a:pt x="100031" y="147193"/>
                    <a:pt x="95574" y="148006"/>
                  </a:cubicBezTo>
                  <a:lnTo>
                    <a:pt x="77159" y="151409"/>
                  </a:lnTo>
                  <a:lnTo>
                    <a:pt x="80702" y="133032"/>
                  </a:lnTo>
                  <a:cubicBezTo>
                    <a:pt x="80969" y="131623"/>
                    <a:pt x="87459" y="98298"/>
                    <a:pt x="99828" y="67018"/>
                  </a:cubicBezTo>
                  <a:cubicBezTo>
                    <a:pt x="105137" y="53594"/>
                    <a:pt x="105239" y="40564"/>
                    <a:pt x="100121" y="33020"/>
                  </a:cubicBezTo>
                  <a:cubicBezTo>
                    <a:pt x="96743" y="28067"/>
                    <a:pt x="90989" y="25552"/>
                    <a:pt x="83026" y="25552"/>
                  </a:cubicBezTo>
                  <a:cubicBezTo>
                    <a:pt x="63938" y="25971"/>
                    <a:pt x="33433" y="26645"/>
                    <a:pt x="34233" y="107798"/>
                  </a:cubicBezTo>
                  <a:cubicBezTo>
                    <a:pt x="35109" y="196507"/>
                    <a:pt x="49727" y="207886"/>
                    <a:pt x="62376" y="207886"/>
                  </a:cubicBezTo>
                  <a:cubicBezTo>
                    <a:pt x="63862" y="207886"/>
                    <a:pt x="65412" y="207747"/>
                    <a:pt x="67037" y="207480"/>
                  </a:cubicBezTo>
                  <a:cubicBezTo>
                    <a:pt x="87980" y="204140"/>
                    <a:pt x="113684" y="193637"/>
                    <a:pt x="123920" y="177711"/>
                  </a:cubicBezTo>
                  <a:lnTo>
                    <a:pt x="124485" y="176248"/>
                  </a:lnTo>
                  <a:lnTo>
                    <a:pt x="124485" y="209632"/>
                  </a:lnTo>
                  <a:lnTo>
                    <a:pt x="108018" y="221518"/>
                  </a:lnTo>
                  <a:cubicBezTo>
                    <a:pt x="95752" y="227197"/>
                    <a:pt x="82690" y="230873"/>
                    <a:pt x="71076" y="232727"/>
                  </a:cubicBezTo>
                  <a:cubicBezTo>
                    <a:pt x="68091" y="233197"/>
                    <a:pt x="65158" y="233439"/>
                    <a:pt x="62376" y="233439"/>
                  </a:cubicBezTo>
                  <a:cubicBezTo>
                    <a:pt x="47657" y="233439"/>
                    <a:pt x="37027" y="227406"/>
                    <a:pt x="29280" y="217373"/>
                  </a:cubicBezTo>
                  <a:cubicBezTo>
                    <a:pt x="26511" y="221475"/>
                    <a:pt x="22642" y="225152"/>
                    <a:pt x="17589" y="228556"/>
                  </a:cubicBezTo>
                  <a:lnTo>
                    <a:pt x="0" y="237493"/>
                  </a:lnTo>
                  <a:lnTo>
                    <a:pt x="0" y="208790"/>
                  </a:lnTo>
                  <a:lnTo>
                    <a:pt x="8338" y="202806"/>
                  </a:lnTo>
                  <a:cubicBezTo>
                    <a:pt x="8655" y="202260"/>
                    <a:pt x="8820" y="201905"/>
                    <a:pt x="8515" y="200787"/>
                  </a:cubicBezTo>
                  <a:cubicBezTo>
                    <a:pt x="6509" y="193523"/>
                    <a:pt x="5486" y="189820"/>
                    <a:pt x="3189" y="187935"/>
                  </a:cubicBezTo>
                  <a:lnTo>
                    <a:pt x="0" y="186787"/>
                  </a:lnTo>
                  <a:lnTo>
                    <a:pt x="0" y="161988"/>
                  </a:lnTo>
                  <a:lnTo>
                    <a:pt x="11627" y="163843"/>
                  </a:lnTo>
                  <a:cubicBezTo>
                    <a:pt x="10966" y="158458"/>
                    <a:pt x="10484" y="152883"/>
                    <a:pt x="10078" y="147231"/>
                  </a:cubicBezTo>
                  <a:lnTo>
                    <a:pt x="0" y="152791"/>
                  </a:lnTo>
                  <a:lnTo>
                    <a:pt x="0" y="95287"/>
                  </a:lnTo>
                  <a:lnTo>
                    <a:pt x="1240" y="95706"/>
                  </a:lnTo>
                  <a:cubicBezTo>
                    <a:pt x="4359" y="97415"/>
                    <a:pt x="6814" y="99447"/>
                    <a:pt x="8744" y="101524"/>
                  </a:cubicBezTo>
                  <a:cubicBezTo>
                    <a:pt x="8846" y="92431"/>
                    <a:pt x="9354" y="83972"/>
                    <a:pt x="10255" y="76149"/>
                  </a:cubicBezTo>
                  <a:cubicBezTo>
                    <a:pt x="8369" y="80188"/>
                    <a:pt x="6004" y="83769"/>
                    <a:pt x="3086" y="86468"/>
                  </a:cubicBezTo>
                  <a:lnTo>
                    <a:pt x="0" y="87947"/>
                  </a:lnTo>
                  <a:lnTo>
                    <a:pt x="0" y="18447"/>
                  </a:lnTo>
                  <a:lnTo>
                    <a:pt x="11337" y="27496"/>
                  </a:lnTo>
                  <a:cubicBezTo>
                    <a:pt x="14418" y="32906"/>
                    <a:pt x="16047" y="40011"/>
                    <a:pt x="16034" y="48374"/>
                  </a:cubicBezTo>
                  <a:cubicBezTo>
                    <a:pt x="26397" y="16446"/>
                    <a:pt x="47873" y="762"/>
                    <a:pt x="81604" y="13"/>
                  </a:cubicBezTo>
                  <a:lnTo>
                    <a:pt x="8302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54" name="Shape 60"/>
            <p:cNvSpPr/>
            <p:nvPr/>
          </p:nvSpPr>
          <p:spPr>
            <a:xfrm>
              <a:off x="6162986" y="797314"/>
              <a:ext cx="47838" cy="234466"/>
            </a:xfrm>
            <a:custGeom>
              <a:avLst/>
              <a:gdLst/>
              <a:ahLst/>
              <a:cxnLst/>
              <a:rect l="0" t="0" r="0" b="0"/>
              <a:pathLst>
                <a:path w="47838" h="234466">
                  <a:moveTo>
                    <a:pt x="47838" y="0"/>
                  </a:moveTo>
                  <a:lnTo>
                    <a:pt x="47838" y="25636"/>
                  </a:lnTo>
                  <a:lnTo>
                    <a:pt x="32736" y="28450"/>
                  </a:lnTo>
                  <a:cubicBezTo>
                    <a:pt x="25676" y="30876"/>
                    <a:pt x="19190" y="34019"/>
                    <a:pt x="13989" y="36890"/>
                  </a:cubicBezTo>
                  <a:cubicBezTo>
                    <a:pt x="12732" y="37588"/>
                    <a:pt x="12160" y="38312"/>
                    <a:pt x="11792" y="39646"/>
                  </a:cubicBezTo>
                  <a:cubicBezTo>
                    <a:pt x="10484" y="44459"/>
                    <a:pt x="12948" y="52714"/>
                    <a:pt x="15691" y="59077"/>
                  </a:cubicBezTo>
                  <a:lnTo>
                    <a:pt x="40215" y="59077"/>
                  </a:lnTo>
                  <a:lnTo>
                    <a:pt x="36125" y="174850"/>
                  </a:lnTo>
                  <a:cubicBezTo>
                    <a:pt x="36049" y="175640"/>
                    <a:pt x="34601" y="190640"/>
                    <a:pt x="41956" y="201278"/>
                  </a:cubicBezTo>
                  <a:lnTo>
                    <a:pt x="47838" y="205964"/>
                  </a:lnTo>
                  <a:lnTo>
                    <a:pt x="47838" y="234466"/>
                  </a:lnTo>
                  <a:lnTo>
                    <a:pt x="43224" y="233549"/>
                  </a:lnTo>
                  <a:cubicBezTo>
                    <a:pt x="28353" y="227669"/>
                    <a:pt x="20187" y="217039"/>
                    <a:pt x="15704" y="206244"/>
                  </a:cubicBezTo>
                  <a:lnTo>
                    <a:pt x="0" y="217579"/>
                  </a:lnTo>
                  <a:lnTo>
                    <a:pt x="0" y="184194"/>
                  </a:lnTo>
                  <a:lnTo>
                    <a:pt x="3450" y="175262"/>
                  </a:lnTo>
                  <a:cubicBezTo>
                    <a:pt x="3975" y="171675"/>
                    <a:pt x="3689" y="167947"/>
                    <a:pt x="2597" y="164029"/>
                  </a:cubicBezTo>
                  <a:lnTo>
                    <a:pt x="0" y="156653"/>
                  </a:lnTo>
                  <a:lnTo>
                    <a:pt x="0" y="125830"/>
                  </a:lnTo>
                  <a:lnTo>
                    <a:pt x="12148" y="130298"/>
                  </a:lnTo>
                  <a:lnTo>
                    <a:pt x="13748" y="84629"/>
                  </a:lnTo>
                  <a:lnTo>
                    <a:pt x="527" y="84629"/>
                  </a:lnTo>
                  <a:lnTo>
                    <a:pt x="0" y="83748"/>
                  </a:lnTo>
                  <a:lnTo>
                    <a:pt x="0" y="15878"/>
                  </a:lnTo>
                  <a:lnTo>
                    <a:pt x="1645" y="14512"/>
                  </a:lnTo>
                  <a:cubicBezTo>
                    <a:pt x="8160" y="10918"/>
                    <a:pt x="16371" y="6978"/>
                    <a:pt x="25507" y="3936"/>
                  </a:cubicBezTo>
                  <a:lnTo>
                    <a:pt x="4783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55" name="Shape 61"/>
            <p:cNvSpPr/>
            <p:nvPr/>
          </p:nvSpPr>
          <p:spPr>
            <a:xfrm>
              <a:off x="6319025" y="847513"/>
              <a:ext cx="47608" cy="102518"/>
            </a:xfrm>
            <a:custGeom>
              <a:avLst/>
              <a:gdLst/>
              <a:ahLst/>
              <a:cxnLst/>
              <a:rect l="0" t="0" r="0" b="0"/>
              <a:pathLst>
                <a:path w="47608" h="102518">
                  <a:moveTo>
                    <a:pt x="47608" y="0"/>
                  </a:moveTo>
                  <a:lnTo>
                    <a:pt x="47608" y="25353"/>
                  </a:lnTo>
                  <a:lnTo>
                    <a:pt x="42037" y="28029"/>
                  </a:lnTo>
                  <a:cubicBezTo>
                    <a:pt x="30315" y="35852"/>
                    <a:pt x="27165" y="54293"/>
                    <a:pt x="30975" y="66891"/>
                  </a:cubicBezTo>
                  <a:cubicBezTo>
                    <a:pt x="32157" y="70764"/>
                    <a:pt x="34938" y="77267"/>
                    <a:pt x="40437" y="77267"/>
                  </a:cubicBezTo>
                  <a:cubicBezTo>
                    <a:pt x="41402" y="77267"/>
                    <a:pt x="42469" y="77102"/>
                    <a:pt x="43612" y="76784"/>
                  </a:cubicBezTo>
                  <a:lnTo>
                    <a:pt x="47608" y="76017"/>
                  </a:lnTo>
                  <a:lnTo>
                    <a:pt x="47608" y="101639"/>
                  </a:lnTo>
                  <a:lnTo>
                    <a:pt x="36151" y="102518"/>
                  </a:lnTo>
                  <a:cubicBezTo>
                    <a:pt x="22551" y="100708"/>
                    <a:pt x="11411" y="90459"/>
                    <a:pt x="6515" y="74295"/>
                  </a:cubicBezTo>
                  <a:cubicBezTo>
                    <a:pt x="0" y="52794"/>
                    <a:pt x="5271" y="21819"/>
                    <a:pt x="27864" y="6756"/>
                  </a:cubicBezTo>
                  <a:lnTo>
                    <a:pt x="4760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56" name="Shape 62"/>
            <p:cNvSpPr/>
            <p:nvPr/>
          </p:nvSpPr>
          <p:spPr>
            <a:xfrm>
              <a:off x="6210825" y="789639"/>
              <a:ext cx="155809" cy="244564"/>
            </a:xfrm>
            <a:custGeom>
              <a:avLst/>
              <a:gdLst/>
              <a:ahLst/>
              <a:cxnLst/>
              <a:rect l="0" t="0" r="0" b="0"/>
              <a:pathLst>
                <a:path w="155809" h="244564">
                  <a:moveTo>
                    <a:pt x="139379" y="0"/>
                  </a:moveTo>
                  <a:lnTo>
                    <a:pt x="155809" y="2146"/>
                  </a:lnTo>
                  <a:lnTo>
                    <a:pt x="155809" y="27408"/>
                  </a:lnTo>
                  <a:lnTo>
                    <a:pt x="139379" y="25552"/>
                  </a:lnTo>
                  <a:cubicBezTo>
                    <a:pt x="130222" y="25552"/>
                    <a:pt x="123809" y="26480"/>
                    <a:pt x="123745" y="26492"/>
                  </a:cubicBezTo>
                  <a:cubicBezTo>
                    <a:pt x="91856" y="29439"/>
                    <a:pt x="71675" y="45911"/>
                    <a:pt x="63039" y="75514"/>
                  </a:cubicBezTo>
                  <a:cubicBezTo>
                    <a:pt x="62645" y="76860"/>
                    <a:pt x="62392" y="78245"/>
                    <a:pt x="62049" y="79604"/>
                  </a:cubicBezTo>
                  <a:cubicBezTo>
                    <a:pt x="62277" y="96660"/>
                    <a:pt x="62176" y="118097"/>
                    <a:pt x="61249" y="142024"/>
                  </a:cubicBezTo>
                  <a:cubicBezTo>
                    <a:pt x="66329" y="170383"/>
                    <a:pt x="77073" y="193967"/>
                    <a:pt x="84947" y="200063"/>
                  </a:cubicBezTo>
                  <a:cubicBezTo>
                    <a:pt x="96910" y="209321"/>
                    <a:pt x="115922" y="215075"/>
                    <a:pt x="134566" y="215075"/>
                  </a:cubicBezTo>
                  <a:cubicBezTo>
                    <a:pt x="137264" y="215075"/>
                    <a:pt x="141529" y="214925"/>
                    <a:pt x="146542" y="214220"/>
                  </a:cubicBezTo>
                  <a:lnTo>
                    <a:pt x="155809" y="211863"/>
                  </a:lnTo>
                  <a:lnTo>
                    <a:pt x="155809" y="236594"/>
                  </a:lnTo>
                  <a:lnTo>
                    <a:pt x="134566" y="240627"/>
                  </a:lnTo>
                  <a:cubicBezTo>
                    <a:pt x="110169" y="240627"/>
                    <a:pt x="85759" y="233020"/>
                    <a:pt x="69300" y="220269"/>
                  </a:cubicBezTo>
                  <a:cubicBezTo>
                    <a:pt x="65071" y="217005"/>
                    <a:pt x="60880" y="211912"/>
                    <a:pt x="56918" y="205562"/>
                  </a:cubicBezTo>
                  <a:cubicBezTo>
                    <a:pt x="56753" y="207124"/>
                    <a:pt x="56626" y="208661"/>
                    <a:pt x="56461" y="210223"/>
                  </a:cubicBezTo>
                  <a:lnTo>
                    <a:pt x="56245" y="212357"/>
                  </a:lnTo>
                  <a:lnTo>
                    <a:pt x="55330" y="214300"/>
                  </a:lnTo>
                  <a:cubicBezTo>
                    <a:pt x="50060" y="225539"/>
                    <a:pt x="35049" y="244564"/>
                    <a:pt x="12201" y="244564"/>
                  </a:cubicBezTo>
                  <a:lnTo>
                    <a:pt x="0" y="242140"/>
                  </a:lnTo>
                  <a:lnTo>
                    <a:pt x="0" y="213638"/>
                  </a:lnTo>
                  <a:lnTo>
                    <a:pt x="4784" y="217449"/>
                  </a:lnTo>
                  <a:cubicBezTo>
                    <a:pt x="7401" y="218478"/>
                    <a:pt x="9890" y="219011"/>
                    <a:pt x="12201" y="219011"/>
                  </a:cubicBezTo>
                  <a:cubicBezTo>
                    <a:pt x="22069" y="219011"/>
                    <a:pt x="28940" y="209042"/>
                    <a:pt x="31302" y="205029"/>
                  </a:cubicBezTo>
                  <a:cubicBezTo>
                    <a:pt x="33486" y="183896"/>
                    <a:pt x="34794" y="163144"/>
                    <a:pt x="35569" y="143828"/>
                  </a:cubicBezTo>
                  <a:cubicBezTo>
                    <a:pt x="32013" y="122034"/>
                    <a:pt x="31657" y="98565"/>
                    <a:pt x="36407" y="76924"/>
                  </a:cubicBezTo>
                  <a:cubicBezTo>
                    <a:pt x="36179" y="61786"/>
                    <a:pt x="35734" y="50495"/>
                    <a:pt x="35468" y="44933"/>
                  </a:cubicBezTo>
                  <a:cubicBezTo>
                    <a:pt x="28051" y="36233"/>
                    <a:pt x="18741" y="31991"/>
                    <a:pt x="7083" y="31991"/>
                  </a:cubicBezTo>
                  <a:lnTo>
                    <a:pt x="0" y="33311"/>
                  </a:lnTo>
                  <a:lnTo>
                    <a:pt x="0" y="7675"/>
                  </a:lnTo>
                  <a:lnTo>
                    <a:pt x="7083" y="6426"/>
                  </a:lnTo>
                  <a:cubicBezTo>
                    <a:pt x="27682" y="6426"/>
                    <a:pt x="45094" y="15215"/>
                    <a:pt x="57591" y="31775"/>
                  </a:cubicBezTo>
                  <a:cubicBezTo>
                    <a:pt x="72526" y="14097"/>
                    <a:pt x="93773" y="3594"/>
                    <a:pt x="120684" y="1130"/>
                  </a:cubicBezTo>
                  <a:lnTo>
                    <a:pt x="120672" y="1130"/>
                  </a:lnTo>
                  <a:cubicBezTo>
                    <a:pt x="120532" y="1130"/>
                    <a:pt x="128355" y="0"/>
                    <a:pt x="13937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57" name="Shape 63"/>
            <p:cNvSpPr/>
            <p:nvPr/>
          </p:nvSpPr>
          <p:spPr>
            <a:xfrm>
              <a:off x="6366633" y="791785"/>
              <a:ext cx="60339" cy="234448"/>
            </a:xfrm>
            <a:custGeom>
              <a:avLst/>
              <a:gdLst/>
              <a:ahLst/>
              <a:cxnLst/>
              <a:rect l="0" t="0" r="0" b="0"/>
              <a:pathLst>
                <a:path w="60339" h="234448">
                  <a:moveTo>
                    <a:pt x="0" y="0"/>
                  </a:moveTo>
                  <a:lnTo>
                    <a:pt x="20756" y="2711"/>
                  </a:lnTo>
                  <a:cubicBezTo>
                    <a:pt x="33649" y="6459"/>
                    <a:pt x="46238" y="12847"/>
                    <a:pt x="56113" y="23407"/>
                  </a:cubicBezTo>
                  <a:lnTo>
                    <a:pt x="60339" y="28505"/>
                  </a:lnTo>
                  <a:lnTo>
                    <a:pt x="60339" y="122587"/>
                  </a:lnTo>
                  <a:lnTo>
                    <a:pt x="54386" y="128725"/>
                  </a:lnTo>
                  <a:cubicBezTo>
                    <a:pt x="51436" y="130811"/>
                    <a:pt x="48461" y="132135"/>
                    <a:pt x="45699" y="132957"/>
                  </a:cubicBezTo>
                  <a:cubicBezTo>
                    <a:pt x="50017" y="135383"/>
                    <a:pt x="53027" y="138354"/>
                    <a:pt x="55109" y="141072"/>
                  </a:cubicBezTo>
                  <a:lnTo>
                    <a:pt x="60339" y="152343"/>
                  </a:lnTo>
                  <a:lnTo>
                    <a:pt x="60339" y="227447"/>
                  </a:lnTo>
                  <a:lnTo>
                    <a:pt x="49649" y="217285"/>
                  </a:lnTo>
                  <a:cubicBezTo>
                    <a:pt x="48454" y="215215"/>
                    <a:pt x="47413" y="212738"/>
                    <a:pt x="46537" y="210033"/>
                  </a:cubicBezTo>
                  <a:cubicBezTo>
                    <a:pt x="39317" y="219012"/>
                    <a:pt x="29687" y="226124"/>
                    <a:pt x="18205" y="230991"/>
                  </a:cubicBezTo>
                  <a:lnTo>
                    <a:pt x="0" y="234448"/>
                  </a:lnTo>
                  <a:lnTo>
                    <a:pt x="0" y="209718"/>
                  </a:lnTo>
                  <a:lnTo>
                    <a:pt x="7198" y="207887"/>
                  </a:lnTo>
                  <a:cubicBezTo>
                    <a:pt x="18581" y="203442"/>
                    <a:pt x="29684" y="195149"/>
                    <a:pt x="33964" y="179757"/>
                  </a:cubicBezTo>
                  <a:cubicBezTo>
                    <a:pt x="38536" y="163272"/>
                    <a:pt x="35729" y="157824"/>
                    <a:pt x="34751" y="156541"/>
                  </a:cubicBezTo>
                  <a:cubicBezTo>
                    <a:pt x="32783" y="153937"/>
                    <a:pt x="27334" y="153556"/>
                    <a:pt x="24274" y="153556"/>
                  </a:cubicBezTo>
                  <a:cubicBezTo>
                    <a:pt x="18597" y="153556"/>
                    <a:pt x="11574" y="154725"/>
                    <a:pt x="2823" y="157151"/>
                  </a:cubicBezTo>
                  <a:lnTo>
                    <a:pt x="0" y="157367"/>
                  </a:lnTo>
                  <a:lnTo>
                    <a:pt x="0" y="131745"/>
                  </a:lnTo>
                  <a:lnTo>
                    <a:pt x="18165" y="128258"/>
                  </a:lnTo>
                  <a:cubicBezTo>
                    <a:pt x="15701" y="126607"/>
                    <a:pt x="13415" y="124651"/>
                    <a:pt x="11409" y="122416"/>
                  </a:cubicBezTo>
                  <a:cubicBezTo>
                    <a:pt x="6265" y="116701"/>
                    <a:pt x="3789" y="110059"/>
                    <a:pt x="4449" y="103734"/>
                  </a:cubicBezTo>
                  <a:cubicBezTo>
                    <a:pt x="5554" y="93257"/>
                    <a:pt x="3560" y="83008"/>
                    <a:pt x="1541" y="80341"/>
                  </a:cubicBezTo>
                  <a:lnTo>
                    <a:pt x="0" y="81081"/>
                  </a:lnTo>
                  <a:lnTo>
                    <a:pt x="0" y="55728"/>
                  </a:lnTo>
                  <a:lnTo>
                    <a:pt x="2765" y="54782"/>
                  </a:lnTo>
                  <a:cubicBezTo>
                    <a:pt x="9586" y="54925"/>
                    <a:pt x="15574" y="57709"/>
                    <a:pt x="20273" y="62929"/>
                  </a:cubicBezTo>
                  <a:cubicBezTo>
                    <a:pt x="31386" y="75286"/>
                    <a:pt x="30611" y="97562"/>
                    <a:pt x="30014" y="104865"/>
                  </a:cubicBezTo>
                  <a:cubicBezTo>
                    <a:pt x="31106" y="106300"/>
                    <a:pt x="34167" y="108649"/>
                    <a:pt x="37126" y="108649"/>
                  </a:cubicBezTo>
                  <a:cubicBezTo>
                    <a:pt x="41635" y="108649"/>
                    <a:pt x="47096" y="99607"/>
                    <a:pt x="48429" y="79757"/>
                  </a:cubicBezTo>
                  <a:cubicBezTo>
                    <a:pt x="49585" y="62726"/>
                    <a:pt x="45991" y="50013"/>
                    <a:pt x="37431" y="40857"/>
                  </a:cubicBezTo>
                  <a:cubicBezTo>
                    <a:pt x="30331" y="33268"/>
                    <a:pt x="20372" y="28906"/>
                    <a:pt x="10434" y="26440"/>
                  </a:cubicBezTo>
                  <a:lnTo>
                    <a:pt x="0" y="2526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58" name="Shape 64"/>
            <p:cNvSpPr/>
            <p:nvPr/>
          </p:nvSpPr>
          <p:spPr>
            <a:xfrm>
              <a:off x="6426972" y="804737"/>
              <a:ext cx="45215" cy="223205"/>
            </a:xfrm>
            <a:custGeom>
              <a:avLst/>
              <a:gdLst/>
              <a:ahLst/>
              <a:cxnLst/>
              <a:rect l="0" t="0" r="0" b="0"/>
              <a:pathLst>
                <a:path w="45215" h="223205">
                  <a:moveTo>
                    <a:pt x="43460" y="0"/>
                  </a:moveTo>
                  <a:lnTo>
                    <a:pt x="43460" y="25545"/>
                  </a:lnTo>
                  <a:lnTo>
                    <a:pt x="23701" y="30076"/>
                  </a:lnTo>
                  <a:cubicBezTo>
                    <a:pt x="18024" y="33340"/>
                    <a:pt x="17466" y="36159"/>
                    <a:pt x="17288" y="37099"/>
                  </a:cubicBezTo>
                  <a:cubicBezTo>
                    <a:pt x="16856" y="39258"/>
                    <a:pt x="17440" y="41722"/>
                    <a:pt x="18266" y="43843"/>
                  </a:cubicBezTo>
                  <a:lnTo>
                    <a:pt x="38065" y="43843"/>
                  </a:lnTo>
                  <a:lnTo>
                    <a:pt x="39132" y="55451"/>
                  </a:lnTo>
                  <a:cubicBezTo>
                    <a:pt x="45215" y="121669"/>
                    <a:pt x="23536" y="152822"/>
                    <a:pt x="17745" y="159845"/>
                  </a:cubicBezTo>
                  <a:cubicBezTo>
                    <a:pt x="10138" y="173421"/>
                    <a:pt x="7775" y="185219"/>
                    <a:pt x="11433" y="191531"/>
                  </a:cubicBezTo>
                  <a:cubicBezTo>
                    <a:pt x="14621" y="197043"/>
                    <a:pt x="22292" y="197640"/>
                    <a:pt x="25441" y="197640"/>
                  </a:cubicBezTo>
                  <a:lnTo>
                    <a:pt x="43460" y="192207"/>
                  </a:lnTo>
                  <a:lnTo>
                    <a:pt x="43460" y="220361"/>
                  </a:lnTo>
                  <a:lnTo>
                    <a:pt x="42807" y="220646"/>
                  </a:lnTo>
                  <a:cubicBezTo>
                    <a:pt x="37011" y="222335"/>
                    <a:pt x="31169" y="223205"/>
                    <a:pt x="25441" y="223205"/>
                  </a:cubicBezTo>
                  <a:cubicBezTo>
                    <a:pt x="17428" y="223205"/>
                    <a:pt x="10128" y="221484"/>
                    <a:pt x="3966" y="218265"/>
                  </a:cubicBezTo>
                  <a:lnTo>
                    <a:pt x="0" y="214495"/>
                  </a:lnTo>
                  <a:lnTo>
                    <a:pt x="0" y="139391"/>
                  </a:lnTo>
                  <a:lnTo>
                    <a:pt x="410" y="140274"/>
                  </a:lnTo>
                  <a:cubicBezTo>
                    <a:pt x="5324" y="132603"/>
                    <a:pt x="16183" y="110797"/>
                    <a:pt x="14456" y="69395"/>
                  </a:cubicBezTo>
                  <a:lnTo>
                    <a:pt x="13516" y="69395"/>
                  </a:lnTo>
                  <a:cubicBezTo>
                    <a:pt x="12189" y="87398"/>
                    <a:pt x="7912" y="99228"/>
                    <a:pt x="2586" y="106968"/>
                  </a:cubicBezTo>
                  <a:lnTo>
                    <a:pt x="0" y="109635"/>
                  </a:lnTo>
                  <a:lnTo>
                    <a:pt x="0" y="15553"/>
                  </a:lnTo>
                  <a:lnTo>
                    <a:pt x="511" y="16170"/>
                  </a:lnTo>
                  <a:cubicBezTo>
                    <a:pt x="3165" y="13287"/>
                    <a:pt x="6531" y="10467"/>
                    <a:pt x="10963" y="7915"/>
                  </a:cubicBezTo>
                  <a:lnTo>
                    <a:pt x="4346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59" name="Shape 65"/>
            <p:cNvSpPr/>
            <p:nvPr/>
          </p:nvSpPr>
          <p:spPr>
            <a:xfrm>
              <a:off x="6470432" y="804612"/>
              <a:ext cx="59134" cy="235172"/>
            </a:xfrm>
            <a:custGeom>
              <a:avLst/>
              <a:gdLst/>
              <a:ahLst/>
              <a:cxnLst/>
              <a:rect l="0" t="0" r="0" b="0"/>
              <a:pathLst>
                <a:path w="59134" h="235172">
                  <a:moveTo>
                    <a:pt x="511" y="0"/>
                  </a:moveTo>
                  <a:cubicBezTo>
                    <a:pt x="25631" y="0"/>
                    <a:pt x="52822" y="12090"/>
                    <a:pt x="58017" y="34595"/>
                  </a:cubicBezTo>
                  <a:lnTo>
                    <a:pt x="59134" y="33992"/>
                  </a:lnTo>
                  <a:lnTo>
                    <a:pt x="59134" y="73210"/>
                  </a:lnTo>
                  <a:lnTo>
                    <a:pt x="58715" y="73190"/>
                  </a:lnTo>
                  <a:cubicBezTo>
                    <a:pt x="58283" y="85725"/>
                    <a:pt x="57382" y="100724"/>
                    <a:pt x="55540" y="116319"/>
                  </a:cubicBezTo>
                  <a:lnTo>
                    <a:pt x="59134" y="100526"/>
                  </a:lnTo>
                  <a:lnTo>
                    <a:pt x="59134" y="164005"/>
                  </a:lnTo>
                  <a:lnTo>
                    <a:pt x="54480" y="172734"/>
                  </a:lnTo>
                  <a:cubicBezTo>
                    <a:pt x="48454" y="185337"/>
                    <a:pt x="44491" y="197396"/>
                    <a:pt x="48631" y="201905"/>
                  </a:cubicBezTo>
                  <a:lnTo>
                    <a:pt x="59134" y="209271"/>
                  </a:lnTo>
                  <a:lnTo>
                    <a:pt x="59134" y="235172"/>
                  </a:lnTo>
                  <a:lnTo>
                    <a:pt x="48419" y="232500"/>
                  </a:lnTo>
                  <a:cubicBezTo>
                    <a:pt x="40839" y="228857"/>
                    <a:pt x="34223" y="224009"/>
                    <a:pt x="29797" y="219189"/>
                  </a:cubicBezTo>
                  <a:cubicBezTo>
                    <a:pt x="26698" y="215798"/>
                    <a:pt x="24679" y="212001"/>
                    <a:pt x="23383" y="207950"/>
                  </a:cubicBezTo>
                  <a:cubicBezTo>
                    <a:pt x="21186" y="209995"/>
                    <a:pt x="18900" y="211836"/>
                    <a:pt x="16437" y="213297"/>
                  </a:cubicBezTo>
                  <a:lnTo>
                    <a:pt x="0" y="220485"/>
                  </a:lnTo>
                  <a:lnTo>
                    <a:pt x="0" y="192331"/>
                  </a:lnTo>
                  <a:lnTo>
                    <a:pt x="3419" y="191300"/>
                  </a:lnTo>
                  <a:cubicBezTo>
                    <a:pt x="27854" y="176835"/>
                    <a:pt x="35499" y="79972"/>
                    <a:pt x="33379" y="41834"/>
                  </a:cubicBezTo>
                  <a:cubicBezTo>
                    <a:pt x="32896" y="33160"/>
                    <a:pt x="17529" y="25552"/>
                    <a:pt x="511" y="25552"/>
                  </a:cubicBezTo>
                  <a:lnTo>
                    <a:pt x="0" y="25670"/>
                  </a:lnTo>
                  <a:lnTo>
                    <a:pt x="0" y="124"/>
                  </a:lnTo>
                  <a:lnTo>
                    <a:pt x="5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60" name="Shape 66"/>
            <p:cNvSpPr/>
            <p:nvPr/>
          </p:nvSpPr>
          <p:spPr>
            <a:xfrm>
              <a:off x="6529566" y="821780"/>
              <a:ext cx="172498" cy="253170"/>
            </a:xfrm>
            <a:custGeom>
              <a:avLst/>
              <a:gdLst/>
              <a:ahLst/>
              <a:cxnLst/>
              <a:rect l="0" t="0" r="0" b="0"/>
              <a:pathLst>
                <a:path w="172498" h="253170">
                  <a:moveTo>
                    <a:pt x="75181" y="695"/>
                  </a:moveTo>
                  <a:cubicBezTo>
                    <a:pt x="107011" y="2779"/>
                    <a:pt x="130085" y="11766"/>
                    <a:pt x="143916" y="27511"/>
                  </a:cubicBezTo>
                  <a:cubicBezTo>
                    <a:pt x="157708" y="43221"/>
                    <a:pt x="157213" y="59908"/>
                    <a:pt x="156845" y="64061"/>
                  </a:cubicBezTo>
                  <a:cubicBezTo>
                    <a:pt x="156756" y="66461"/>
                    <a:pt x="156387" y="76749"/>
                    <a:pt x="155778" y="90833"/>
                  </a:cubicBezTo>
                  <a:cubicBezTo>
                    <a:pt x="156848" y="85743"/>
                    <a:pt x="158817" y="79879"/>
                    <a:pt x="161866" y="73946"/>
                  </a:cubicBezTo>
                  <a:lnTo>
                    <a:pt x="172498" y="59314"/>
                  </a:lnTo>
                  <a:lnTo>
                    <a:pt x="172498" y="134478"/>
                  </a:lnTo>
                  <a:lnTo>
                    <a:pt x="162158" y="121272"/>
                  </a:lnTo>
                  <a:cubicBezTo>
                    <a:pt x="158652" y="115760"/>
                    <a:pt x="156032" y="109851"/>
                    <a:pt x="155219" y="103228"/>
                  </a:cubicBezTo>
                  <a:cubicBezTo>
                    <a:pt x="154406" y="120792"/>
                    <a:pt x="153339" y="141607"/>
                    <a:pt x="152044" y="160467"/>
                  </a:cubicBezTo>
                  <a:cubicBezTo>
                    <a:pt x="154165" y="158524"/>
                    <a:pt x="156552" y="156695"/>
                    <a:pt x="159270" y="155044"/>
                  </a:cubicBezTo>
                  <a:lnTo>
                    <a:pt x="164858" y="151640"/>
                  </a:lnTo>
                  <a:lnTo>
                    <a:pt x="172498" y="154864"/>
                  </a:lnTo>
                  <a:lnTo>
                    <a:pt x="172498" y="182596"/>
                  </a:lnTo>
                  <a:lnTo>
                    <a:pt x="167970" y="180698"/>
                  </a:lnTo>
                  <a:cubicBezTo>
                    <a:pt x="160388" y="189334"/>
                    <a:pt x="163792" y="201704"/>
                    <a:pt x="163830" y="201856"/>
                  </a:cubicBezTo>
                  <a:lnTo>
                    <a:pt x="164655" y="204714"/>
                  </a:lnTo>
                  <a:lnTo>
                    <a:pt x="164274" y="206746"/>
                  </a:lnTo>
                  <a:cubicBezTo>
                    <a:pt x="164433" y="207870"/>
                    <a:pt x="165440" y="212435"/>
                    <a:pt x="171681" y="219358"/>
                  </a:cubicBezTo>
                  <a:lnTo>
                    <a:pt x="172498" y="220068"/>
                  </a:lnTo>
                  <a:lnTo>
                    <a:pt x="172498" y="253170"/>
                  </a:lnTo>
                  <a:lnTo>
                    <a:pt x="158108" y="241856"/>
                  </a:lnTo>
                  <a:cubicBezTo>
                    <a:pt x="149120" y="233422"/>
                    <a:pt x="144202" y="225783"/>
                    <a:pt x="141567" y="219509"/>
                  </a:cubicBezTo>
                  <a:cubicBezTo>
                    <a:pt x="131356" y="237086"/>
                    <a:pt x="114211" y="239512"/>
                    <a:pt x="105689" y="239512"/>
                  </a:cubicBezTo>
                  <a:cubicBezTo>
                    <a:pt x="97358" y="239512"/>
                    <a:pt x="88125" y="237594"/>
                    <a:pt x="78257" y="233797"/>
                  </a:cubicBezTo>
                  <a:cubicBezTo>
                    <a:pt x="54330" y="224589"/>
                    <a:pt x="56134" y="192611"/>
                    <a:pt x="64960" y="168023"/>
                  </a:cubicBezTo>
                  <a:cubicBezTo>
                    <a:pt x="66167" y="164963"/>
                    <a:pt x="66928" y="160251"/>
                    <a:pt x="65849" y="158448"/>
                  </a:cubicBezTo>
                  <a:cubicBezTo>
                    <a:pt x="65418" y="157724"/>
                    <a:pt x="63626" y="156720"/>
                    <a:pt x="59995" y="156276"/>
                  </a:cubicBezTo>
                  <a:cubicBezTo>
                    <a:pt x="59093" y="156174"/>
                    <a:pt x="58242" y="156111"/>
                    <a:pt x="57441" y="156111"/>
                  </a:cubicBezTo>
                  <a:cubicBezTo>
                    <a:pt x="50546" y="156111"/>
                    <a:pt x="48895" y="161838"/>
                    <a:pt x="48780" y="166880"/>
                  </a:cubicBezTo>
                  <a:cubicBezTo>
                    <a:pt x="50940" y="186349"/>
                    <a:pt x="47777" y="201031"/>
                    <a:pt x="39344" y="210518"/>
                  </a:cubicBezTo>
                  <a:cubicBezTo>
                    <a:pt x="33007" y="217642"/>
                    <a:pt x="24130" y="221414"/>
                    <a:pt x="13677" y="221414"/>
                  </a:cubicBezTo>
                  <a:lnTo>
                    <a:pt x="0" y="218004"/>
                  </a:lnTo>
                  <a:lnTo>
                    <a:pt x="0" y="192103"/>
                  </a:lnTo>
                  <a:lnTo>
                    <a:pt x="301" y="192314"/>
                  </a:lnTo>
                  <a:cubicBezTo>
                    <a:pt x="4686" y="194424"/>
                    <a:pt x="9499" y="195862"/>
                    <a:pt x="13677" y="195862"/>
                  </a:cubicBezTo>
                  <a:cubicBezTo>
                    <a:pt x="18173" y="195862"/>
                    <a:pt x="19685" y="194173"/>
                    <a:pt x="20244" y="193525"/>
                  </a:cubicBezTo>
                  <a:cubicBezTo>
                    <a:pt x="21818" y="191760"/>
                    <a:pt x="25273" y="185816"/>
                    <a:pt x="23292" y="169052"/>
                  </a:cubicBezTo>
                  <a:lnTo>
                    <a:pt x="23216" y="167807"/>
                  </a:lnTo>
                  <a:cubicBezTo>
                    <a:pt x="23177" y="166080"/>
                    <a:pt x="23190" y="150650"/>
                    <a:pt x="33655" y="139969"/>
                  </a:cubicBezTo>
                  <a:cubicBezTo>
                    <a:pt x="39700" y="133810"/>
                    <a:pt x="47930" y="130546"/>
                    <a:pt x="57441" y="130546"/>
                  </a:cubicBezTo>
                  <a:cubicBezTo>
                    <a:pt x="59220" y="130546"/>
                    <a:pt x="61099" y="130660"/>
                    <a:pt x="63106" y="130914"/>
                  </a:cubicBezTo>
                  <a:cubicBezTo>
                    <a:pt x="77609" y="132679"/>
                    <a:pt x="84620" y="139880"/>
                    <a:pt x="87947" y="145608"/>
                  </a:cubicBezTo>
                  <a:cubicBezTo>
                    <a:pt x="95897" y="159260"/>
                    <a:pt x="89535" y="175466"/>
                    <a:pt x="88785" y="177269"/>
                  </a:cubicBezTo>
                  <a:cubicBezTo>
                    <a:pt x="84353" y="189791"/>
                    <a:pt x="82676" y="208105"/>
                    <a:pt x="87439" y="209946"/>
                  </a:cubicBezTo>
                  <a:cubicBezTo>
                    <a:pt x="94272" y="212562"/>
                    <a:pt x="100571" y="213959"/>
                    <a:pt x="105689" y="213959"/>
                  </a:cubicBezTo>
                  <a:cubicBezTo>
                    <a:pt x="110731" y="213959"/>
                    <a:pt x="121196" y="213959"/>
                    <a:pt x="123723" y="191925"/>
                  </a:cubicBezTo>
                  <a:cubicBezTo>
                    <a:pt x="128092" y="153736"/>
                    <a:pt x="131280" y="63642"/>
                    <a:pt x="131318" y="62740"/>
                  </a:cubicBezTo>
                  <a:lnTo>
                    <a:pt x="131419" y="61534"/>
                  </a:lnTo>
                  <a:cubicBezTo>
                    <a:pt x="131419" y="61394"/>
                    <a:pt x="132118" y="52479"/>
                    <a:pt x="124295" y="43919"/>
                  </a:cubicBezTo>
                  <a:cubicBezTo>
                    <a:pt x="116725" y="35639"/>
                    <a:pt x="99492" y="25771"/>
                    <a:pt x="60325" y="25771"/>
                  </a:cubicBezTo>
                  <a:cubicBezTo>
                    <a:pt x="54775" y="25771"/>
                    <a:pt x="48882" y="25974"/>
                    <a:pt x="42786" y="26368"/>
                  </a:cubicBezTo>
                  <a:cubicBezTo>
                    <a:pt x="36436" y="27447"/>
                    <a:pt x="29667" y="29428"/>
                    <a:pt x="24409" y="31575"/>
                  </a:cubicBezTo>
                  <a:lnTo>
                    <a:pt x="29616" y="31803"/>
                  </a:lnTo>
                  <a:lnTo>
                    <a:pt x="29604" y="44033"/>
                  </a:lnTo>
                  <a:cubicBezTo>
                    <a:pt x="29590" y="49469"/>
                    <a:pt x="29095" y="97894"/>
                    <a:pt x="13576" y="123129"/>
                  </a:cubicBezTo>
                  <a:cubicBezTo>
                    <a:pt x="11519" y="126472"/>
                    <a:pt x="8468" y="131431"/>
                    <a:pt x="5177" y="137129"/>
                  </a:cubicBezTo>
                  <a:lnTo>
                    <a:pt x="0" y="146837"/>
                  </a:lnTo>
                  <a:lnTo>
                    <a:pt x="0" y="83358"/>
                  </a:lnTo>
                  <a:lnTo>
                    <a:pt x="1347" y="77439"/>
                  </a:lnTo>
                  <a:cubicBezTo>
                    <a:pt x="2498" y="69922"/>
                    <a:pt x="3200" y="62486"/>
                    <a:pt x="3594" y="56213"/>
                  </a:cubicBezTo>
                  <a:lnTo>
                    <a:pt x="0" y="56042"/>
                  </a:lnTo>
                  <a:lnTo>
                    <a:pt x="0" y="16824"/>
                  </a:lnTo>
                  <a:lnTo>
                    <a:pt x="20903" y="5544"/>
                  </a:lnTo>
                  <a:cubicBezTo>
                    <a:pt x="28581" y="2971"/>
                    <a:pt x="35655" y="1628"/>
                    <a:pt x="39306" y="1044"/>
                  </a:cubicBezTo>
                  <a:lnTo>
                    <a:pt x="40449" y="917"/>
                  </a:lnTo>
                  <a:cubicBezTo>
                    <a:pt x="52987" y="72"/>
                    <a:pt x="64570" y="0"/>
                    <a:pt x="75181" y="695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61" name="Shape 67"/>
            <p:cNvSpPr/>
            <p:nvPr/>
          </p:nvSpPr>
          <p:spPr>
            <a:xfrm>
              <a:off x="6702064" y="1041848"/>
              <a:ext cx="94262" cy="61646"/>
            </a:xfrm>
            <a:custGeom>
              <a:avLst/>
              <a:gdLst/>
              <a:ahLst/>
              <a:cxnLst/>
              <a:rect l="0" t="0" r="0" b="0"/>
              <a:pathLst>
                <a:path w="94262" h="61646">
                  <a:moveTo>
                    <a:pt x="0" y="0"/>
                  </a:moveTo>
                  <a:lnTo>
                    <a:pt x="13022" y="11308"/>
                  </a:lnTo>
                  <a:cubicBezTo>
                    <a:pt x="19309" y="15813"/>
                    <a:pt x="27453" y="20771"/>
                    <a:pt x="38004" y="26048"/>
                  </a:cubicBezTo>
                  <a:cubicBezTo>
                    <a:pt x="51326" y="32716"/>
                    <a:pt x="63429" y="36081"/>
                    <a:pt x="73971" y="36081"/>
                  </a:cubicBezTo>
                  <a:cubicBezTo>
                    <a:pt x="80318" y="36081"/>
                    <a:pt x="85713" y="34831"/>
                    <a:pt x="90253" y="32663"/>
                  </a:cubicBezTo>
                  <a:lnTo>
                    <a:pt x="94262" y="29455"/>
                  </a:lnTo>
                  <a:lnTo>
                    <a:pt x="94262" y="57844"/>
                  </a:lnTo>
                  <a:lnTo>
                    <a:pt x="73971" y="61646"/>
                  </a:lnTo>
                  <a:cubicBezTo>
                    <a:pt x="59429" y="61646"/>
                    <a:pt x="43478" y="57366"/>
                    <a:pt x="26574" y="48908"/>
                  </a:cubicBezTo>
                  <a:cubicBezTo>
                    <a:pt x="17116" y="44181"/>
                    <a:pt x="9122" y="39509"/>
                    <a:pt x="2370" y="34966"/>
                  </a:cubicBezTo>
                  <a:lnTo>
                    <a:pt x="0" y="331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62" name="Shape 68"/>
            <p:cNvSpPr/>
            <p:nvPr/>
          </p:nvSpPr>
          <p:spPr>
            <a:xfrm>
              <a:off x="6763195" y="931295"/>
              <a:ext cx="33131" cy="71686"/>
            </a:xfrm>
            <a:custGeom>
              <a:avLst/>
              <a:gdLst/>
              <a:ahLst/>
              <a:cxnLst/>
              <a:rect l="0" t="0" r="0" b="0"/>
              <a:pathLst>
                <a:path w="33131" h="71686">
                  <a:moveTo>
                    <a:pt x="30264" y="0"/>
                  </a:moveTo>
                  <a:lnTo>
                    <a:pt x="33131" y="826"/>
                  </a:lnTo>
                  <a:lnTo>
                    <a:pt x="33131" y="30165"/>
                  </a:lnTo>
                  <a:lnTo>
                    <a:pt x="31623" y="27038"/>
                  </a:lnTo>
                  <a:cubicBezTo>
                    <a:pt x="31394" y="26505"/>
                    <a:pt x="31204" y="26022"/>
                    <a:pt x="31013" y="25565"/>
                  </a:cubicBezTo>
                  <a:cubicBezTo>
                    <a:pt x="30784" y="25565"/>
                    <a:pt x="30543" y="25552"/>
                    <a:pt x="30264" y="25552"/>
                  </a:cubicBezTo>
                  <a:cubicBezTo>
                    <a:pt x="28524" y="25552"/>
                    <a:pt x="28308" y="26022"/>
                    <a:pt x="28245" y="26175"/>
                  </a:cubicBezTo>
                  <a:cubicBezTo>
                    <a:pt x="27686" y="27381"/>
                    <a:pt x="27838" y="30505"/>
                    <a:pt x="30632" y="33782"/>
                  </a:cubicBezTo>
                  <a:lnTo>
                    <a:pt x="33131" y="36086"/>
                  </a:lnTo>
                  <a:lnTo>
                    <a:pt x="33131" y="71686"/>
                  </a:lnTo>
                  <a:lnTo>
                    <a:pt x="22492" y="60947"/>
                  </a:lnTo>
                  <a:cubicBezTo>
                    <a:pt x="18034" y="57175"/>
                    <a:pt x="14198" y="53899"/>
                    <a:pt x="11176" y="50355"/>
                  </a:cubicBezTo>
                  <a:cubicBezTo>
                    <a:pt x="2413" y="40068"/>
                    <a:pt x="0" y="26365"/>
                    <a:pt x="5042" y="15456"/>
                  </a:cubicBezTo>
                  <a:cubicBezTo>
                    <a:pt x="9499" y="5778"/>
                    <a:pt x="18935" y="0"/>
                    <a:pt x="30264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63" name="Shape 69"/>
            <p:cNvSpPr/>
            <p:nvPr/>
          </p:nvSpPr>
          <p:spPr>
            <a:xfrm>
              <a:off x="6702064" y="859502"/>
              <a:ext cx="94262" cy="151130"/>
            </a:xfrm>
            <a:custGeom>
              <a:avLst/>
              <a:gdLst/>
              <a:ahLst/>
              <a:cxnLst/>
              <a:rect l="0" t="0" r="0" b="0"/>
              <a:pathLst>
                <a:path w="94262" h="151130">
                  <a:moveTo>
                    <a:pt x="50920" y="0"/>
                  </a:moveTo>
                  <a:cubicBezTo>
                    <a:pt x="63684" y="0"/>
                    <a:pt x="77844" y="2718"/>
                    <a:pt x="93008" y="8090"/>
                  </a:cubicBezTo>
                  <a:lnTo>
                    <a:pt x="94262" y="8694"/>
                  </a:lnTo>
                  <a:lnTo>
                    <a:pt x="94262" y="36976"/>
                  </a:lnTo>
                  <a:lnTo>
                    <a:pt x="84473" y="32182"/>
                  </a:lnTo>
                  <a:cubicBezTo>
                    <a:pt x="72053" y="27788"/>
                    <a:pt x="60762" y="25552"/>
                    <a:pt x="50920" y="25552"/>
                  </a:cubicBezTo>
                  <a:cubicBezTo>
                    <a:pt x="16097" y="25552"/>
                    <a:pt x="9150" y="53492"/>
                    <a:pt x="8121" y="59106"/>
                  </a:cubicBezTo>
                  <a:cubicBezTo>
                    <a:pt x="6978" y="65278"/>
                    <a:pt x="11016" y="70688"/>
                    <a:pt x="21227" y="82461"/>
                  </a:cubicBezTo>
                  <a:cubicBezTo>
                    <a:pt x="27260" y="89408"/>
                    <a:pt x="34105" y="97295"/>
                    <a:pt x="40074" y="107315"/>
                  </a:cubicBezTo>
                  <a:cubicBezTo>
                    <a:pt x="47199" y="119278"/>
                    <a:pt x="48354" y="129667"/>
                    <a:pt x="43504" y="138214"/>
                  </a:cubicBezTo>
                  <a:cubicBezTo>
                    <a:pt x="36696" y="150203"/>
                    <a:pt x="21888" y="151130"/>
                    <a:pt x="17507" y="151130"/>
                  </a:cubicBezTo>
                  <a:lnTo>
                    <a:pt x="14929" y="151130"/>
                  </a:lnTo>
                  <a:lnTo>
                    <a:pt x="0" y="144874"/>
                  </a:lnTo>
                  <a:lnTo>
                    <a:pt x="0" y="117143"/>
                  </a:lnTo>
                  <a:lnTo>
                    <a:pt x="19538" y="125387"/>
                  </a:lnTo>
                  <a:cubicBezTo>
                    <a:pt x="19856" y="125336"/>
                    <a:pt x="20161" y="125273"/>
                    <a:pt x="20453" y="125209"/>
                  </a:cubicBezTo>
                  <a:cubicBezTo>
                    <a:pt x="20097" y="124155"/>
                    <a:pt x="19424" y="122580"/>
                    <a:pt x="18116" y="120396"/>
                  </a:cubicBezTo>
                  <a:cubicBezTo>
                    <a:pt x="13302" y="112319"/>
                    <a:pt x="7524" y="105651"/>
                    <a:pt x="1923" y="99212"/>
                  </a:cubicBezTo>
                  <a:lnTo>
                    <a:pt x="0" y="96756"/>
                  </a:lnTo>
                  <a:lnTo>
                    <a:pt x="0" y="21592"/>
                  </a:lnTo>
                  <a:lnTo>
                    <a:pt x="1941" y="18921"/>
                  </a:lnTo>
                  <a:cubicBezTo>
                    <a:pt x="12728" y="8188"/>
                    <a:pt x="28568" y="0"/>
                    <a:pt x="5092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64" name="Shape 70"/>
            <p:cNvSpPr/>
            <p:nvPr/>
          </p:nvSpPr>
          <p:spPr>
            <a:xfrm>
              <a:off x="6796326" y="868195"/>
              <a:ext cx="88522" cy="231496"/>
            </a:xfrm>
            <a:custGeom>
              <a:avLst/>
              <a:gdLst/>
              <a:ahLst/>
              <a:cxnLst/>
              <a:rect l="0" t="0" r="0" b="0"/>
              <a:pathLst>
                <a:path w="88522" h="231496">
                  <a:moveTo>
                    <a:pt x="0" y="0"/>
                  </a:moveTo>
                  <a:lnTo>
                    <a:pt x="38104" y="18340"/>
                  </a:lnTo>
                  <a:cubicBezTo>
                    <a:pt x="70028" y="38822"/>
                    <a:pt x="81076" y="61966"/>
                    <a:pt x="84153" y="70186"/>
                  </a:cubicBezTo>
                  <a:cubicBezTo>
                    <a:pt x="88433" y="81629"/>
                    <a:pt x="88522" y="91941"/>
                    <a:pt x="84407" y="99205"/>
                  </a:cubicBezTo>
                  <a:cubicBezTo>
                    <a:pt x="78159" y="110280"/>
                    <a:pt x="60810" y="131209"/>
                    <a:pt x="39944" y="131209"/>
                  </a:cubicBezTo>
                  <a:cubicBezTo>
                    <a:pt x="36985" y="131209"/>
                    <a:pt x="33493" y="130777"/>
                    <a:pt x="29797" y="129457"/>
                  </a:cubicBezTo>
                  <a:cubicBezTo>
                    <a:pt x="37340" y="140506"/>
                    <a:pt x="42852" y="154527"/>
                    <a:pt x="41849" y="172446"/>
                  </a:cubicBezTo>
                  <a:cubicBezTo>
                    <a:pt x="40259" y="200640"/>
                    <a:pt x="25816" y="221898"/>
                    <a:pt x="3908" y="230764"/>
                  </a:cubicBezTo>
                  <a:lnTo>
                    <a:pt x="0" y="231496"/>
                  </a:lnTo>
                  <a:lnTo>
                    <a:pt x="0" y="203107"/>
                  </a:lnTo>
                  <a:lnTo>
                    <a:pt x="7140" y="197392"/>
                  </a:lnTo>
                  <a:cubicBezTo>
                    <a:pt x="12988" y="190052"/>
                    <a:pt x="15795" y="180371"/>
                    <a:pt x="16322" y="171011"/>
                  </a:cubicBezTo>
                  <a:cubicBezTo>
                    <a:pt x="16970" y="159549"/>
                    <a:pt x="13541" y="150624"/>
                    <a:pt x="8294" y="143157"/>
                  </a:cubicBezTo>
                  <a:lnTo>
                    <a:pt x="0" y="134785"/>
                  </a:lnTo>
                  <a:lnTo>
                    <a:pt x="0" y="99185"/>
                  </a:lnTo>
                  <a:lnTo>
                    <a:pt x="5146" y="103930"/>
                  </a:lnTo>
                  <a:lnTo>
                    <a:pt x="0" y="93264"/>
                  </a:lnTo>
                  <a:lnTo>
                    <a:pt x="0" y="63925"/>
                  </a:lnTo>
                  <a:lnTo>
                    <a:pt x="14195" y="68013"/>
                  </a:lnTo>
                  <a:cubicBezTo>
                    <a:pt x="17862" y="71075"/>
                    <a:pt x="19993" y="75348"/>
                    <a:pt x="22037" y="80193"/>
                  </a:cubicBezTo>
                  <a:cubicBezTo>
                    <a:pt x="23980" y="84791"/>
                    <a:pt x="26647" y="91090"/>
                    <a:pt x="33200" y="100539"/>
                  </a:cubicBezTo>
                  <a:cubicBezTo>
                    <a:pt x="36743" y="105657"/>
                    <a:pt x="39271" y="105568"/>
                    <a:pt x="39944" y="105657"/>
                  </a:cubicBezTo>
                  <a:cubicBezTo>
                    <a:pt x="46294" y="105657"/>
                    <a:pt x="57293" y="95243"/>
                    <a:pt x="62157" y="86632"/>
                  </a:cubicBezTo>
                  <a:cubicBezTo>
                    <a:pt x="63128" y="81755"/>
                    <a:pt x="55277" y="60412"/>
                    <a:pt x="26463" y="41243"/>
                  </a:cubicBezTo>
                  <a:lnTo>
                    <a:pt x="0" y="2828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65" name="Shape 71"/>
            <p:cNvSpPr/>
            <p:nvPr/>
          </p:nvSpPr>
          <p:spPr>
            <a:xfrm>
              <a:off x="5659254" y="870805"/>
              <a:ext cx="139238" cy="218188"/>
            </a:xfrm>
            <a:custGeom>
              <a:avLst/>
              <a:gdLst/>
              <a:ahLst/>
              <a:cxnLst/>
              <a:rect l="0" t="0" r="0" b="0"/>
              <a:pathLst>
                <a:path w="139238" h="218188">
                  <a:moveTo>
                    <a:pt x="138738" y="1686"/>
                  </a:moveTo>
                  <a:lnTo>
                    <a:pt x="139238" y="1798"/>
                  </a:lnTo>
                  <a:lnTo>
                    <a:pt x="139238" y="60207"/>
                  </a:lnTo>
                  <a:lnTo>
                    <a:pt x="126566" y="57923"/>
                  </a:lnTo>
                  <a:cubicBezTo>
                    <a:pt x="123652" y="58023"/>
                    <a:pt x="121742" y="58355"/>
                    <a:pt x="121742" y="58355"/>
                  </a:cubicBezTo>
                  <a:lnTo>
                    <a:pt x="128867" y="127583"/>
                  </a:lnTo>
                  <a:lnTo>
                    <a:pt x="139238" y="125625"/>
                  </a:lnTo>
                  <a:lnTo>
                    <a:pt x="139238" y="211577"/>
                  </a:lnTo>
                  <a:lnTo>
                    <a:pt x="128624" y="213195"/>
                  </a:lnTo>
                  <a:cubicBezTo>
                    <a:pt x="81130" y="218188"/>
                    <a:pt x="85204" y="201065"/>
                    <a:pt x="85204" y="201065"/>
                  </a:cubicBezTo>
                  <a:lnTo>
                    <a:pt x="62840" y="95630"/>
                  </a:lnTo>
                  <a:cubicBezTo>
                    <a:pt x="62840" y="95630"/>
                    <a:pt x="0" y="121195"/>
                    <a:pt x="27699" y="60489"/>
                  </a:cubicBezTo>
                  <a:cubicBezTo>
                    <a:pt x="45002" y="22547"/>
                    <a:pt x="94756" y="0"/>
                    <a:pt x="138738" y="1686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7C3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66" name="Shape 72"/>
            <p:cNvSpPr/>
            <p:nvPr/>
          </p:nvSpPr>
          <p:spPr>
            <a:xfrm>
              <a:off x="5798491" y="872603"/>
              <a:ext cx="101453" cy="209779"/>
            </a:xfrm>
            <a:custGeom>
              <a:avLst/>
              <a:gdLst/>
              <a:ahLst/>
              <a:cxnLst/>
              <a:rect l="0" t="0" r="0" b="0"/>
              <a:pathLst>
                <a:path w="101453" h="209779">
                  <a:moveTo>
                    <a:pt x="0" y="0"/>
                  </a:moveTo>
                  <a:lnTo>
                    <a:pt x="36494" y="8187"/>
                  </a:lnTo>
                  <a:cubicBezTo>
                    <a:pt x="47617" y="13294"/>
                    <a:pt x="57190" y="20820"/>
                    <a:pt x="64178" y="31004"/>
                  </a:cubicBezTo>
                  <a:cubicBezTo>
                    <a:pt x="101453" y="85310"/>
                    <a:pt x="85476" y="193945"/>
                    <a:pt x="13061" y="207788"/>
                  </a:cubicBezTo>
                  <a:lnTo>
                    <a:pt x="0" y="209779"/>
                  </a:lnTo>
                  <a:lnTo>
                    <a:pt x="0" y="123827"/>
                  </a:lnTo>
                  <a:lnTo>
                    <a:pt x="6369" y="122624"/>
                  </a:lnTo>
                  <a:cubicBezTo>
                    <a:pt x="18649" y="115136"/>
                    <a:pt x="18649" y="95965"/>
                    <a:pt x="16249" y="76801"/>
                  </a:cubicBezTo>
                  <a:cubicBezTo>
                    <a:pt x="15053" y="67214"/>
                    <a:pt x="10009" y="61970"/>
                    <a:pt x="4171" y="59161"/>
                  </a:cubicBezTo>
                  <a:lnTo>
                    <a:pt x="0" y="5840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7C3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67" name="Shape 73"/>
            <p:cNvSpPr/>
            <p:nvPr/>
          </p:nvSpPr>
          <p:spPr>
            <a:xfrm>
              <a:off x="5857697" y="827979"/>
              <a:ext cx="207315" cy="235020"/>
            </a:xfrm>
            <a:custGeom>
              <a:avLst/>
              <a:gdLst/>
              <a:ahLst/>
              <a:cxnLst/>
              <a:rect l="0" t="0" r="0" b="0"/>
              <a:pathLst>
                <a:path w="207315" h="235020">
                  <a:moveTo>
                    <a:pt x="140888" y="2275"/>
                  </a:moveTo>
                  <a:cubicBezTo>
                    <a:pt x="156736" y="3034"/>
                    <a:pt x="169428" y="4775"/>
                    <a:pt x="175375" y="6394"/>
                  </a:cubicBezTo>
                  <a:cubicBezTo>
                    <a:pt x="190995" y="10662"/>
                    <a:pt x="183185" y="54680"/>
                    <a:pt x="171819" y="56102"/>
                  </a:cubicBezTo>
                  <a:cubicBezTo>
                    <a:pt x="156299" y="58045"/>
                    <a:pt x="120701" y="58934"/>
                    <a:pt x="112179" y="61068"/>
                  </a:cubicBezTo>
                  <a:cubicBezTo>
                    <a:pt x="103658" y="63202"/>
                    <a:pt x="90386" y="98127"/>
                    <a:pt x="140576" y="84499"/>
                  </a:cubicBezTo>
                  <a:cubicBezTo>
                    <a:pt x="190284" y="71012"/>
                    <a:pt x="187439" y="102254"/>
                    <a:pt x="182474" y="114319"/>
                  </a:cubicBezTo>
                  <a:cubicBezTo>
                    <a:pt x="177495" y="126384"/>
                    <a:pt x="139167" y="115741"/>
                    <a:pt x="120307" y="115741"/>
                  </a:cubicBezTo>
                  <a:cubicBezTo>
                    <a:pt x="101448" y="115741"/>
                    <a:pt x="112179" y="135617"/>
                    <a:pt x="115735" y="150679"/>
                  </a:cubicBezTo>
                  <a:cubicBezTo>
                    <a:pt x="119278" y="165741"/>
                    <a:pt x="134900" y="151949"/>
                    <a:pt x="163297" y="150679"/>
                  </a:cubicBezTo>
                  <a:cubicBezTo>
                    <a:pt x="191694" y="149409"/>
                    <a:pt x="195961" y="154083"/>
                    <a:pt x="201638" y="174669"/>
                  </a:cubicBezTo>
                  <a:cubicBezTo>
                    <a:pt x="207315" y="195256"/>
                    <a:pt x="173952" y="206623"/>
                    <a:pt x="115735" y="220821"/>
                  </a:cubicBezTo>
                  <a:cubicBezTo>
                    <a:pt x="57506" y="235020"/>
                    <a:pt x="46863" y="189579"/>
                    <a:pt x="46863" y="189579"/>
                  </a:cubicBezTo>
                  <a:lnTo>
                    <a:pt x="38341" y="84499"/>
                  </a:lnTo>
                  <a:cubicBezTo>
                    <a:pt x="38341" y="84499"/>
                    <a:pt x="0" y="112186"/>
                    <a:pt x="9944" y="51835"/>
                  </a:cubicBezTo>
                  <a:cubicBezTo>
                    <a:pt x="17393" y="6572"/>
                    <a:pt x="93343" y="0"/>
                    <a:pt x="140888" y="2275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7C3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68" name="Shape 74"/>
            <p:cNvSpPr/>
            <p:nvPr/>
          </p:nvSpPr>
          <p:spPr>
            <a:xfrm>
              <a:off x="6059164" y="817339"/>
              <a:ext cx="129387" cy="213716"/>
            </a:xfrm>
            <a:custGeom>
              <a:avLst/>
              <a:gdLst/>
              <a:ahLst/>
              <a:cxnLst/>
              <a:rect l="0" t="0" r="0" b="0"/>
              <a:pathLst>
                <a:path w="129387" h="213716">
                  <a:moveTo>
                    <a:pt x="61227" y="711"/>
                  </a:moveTo>
                  <a:cubicBezTo>
                    <a:pt x="93180" y="0"/>
                    <a:pt x="103124" y="29108"/>
                    <a:pt x="91059" y="59639"/>
                  </a:cubicBezTo>
                  <a:cubicBezTo>
                    <a:pt x="78981" y="90170"/>
                    <a:pt x="72593" y="123368"/>
                    <a:pt x="72593" y="123368"/>
                  </a:cubicBezTo>
                  <a:cubicBezTo>
                    <a:pt x="88926" y="120358"/>
                    <a:pt x="108090" y="102235"/>
                    <a:pt x="118745" y="140576"/>
                  </a:cubicBezTo>
                  <a:cubicBezTo>
                    <a:pt x="129387" y="178918"/>
                    <a:pt x="83947" y="202349"/>
                    <a:pt x="48400" y="208026"/>
                  </a:cubicBezTo>
                  <a:cubicBezTo>
                    <a:pt x="12852" y="213716"/>
                    <a:pt x="1588" y="176085"/>
                    <a:pt x="800" y="95847"/>
                  </a:cubicBezTo>
                  <a:cubicBezTo>
                    <a:pt x="0" y="15621"/>
                    <a:pt x="29286" y="1422"/>
                    <a:pt x="61227" y="711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7C3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69" name="Shape 75"/>
            <p:cNvSpPr/>
            <p:nvPr/>
          </p:nvSpPr>
          <p:spPr>
            <a:xfrm>
              <a:off x="6220506" y="802077"/>
              <a:ext cx="211582" cy="224773"/>
            </a:xfrm>
            <a:custGeom>
              <a:avLst/>
              <a:gdLst/>
              <a:ahLst/>
              <a:cxnLst/>
              <a:rect l="0" t="0" r="0" b="0"/>
              <a:pathLst>
                <a:path w="211582" h="224773">
                  <a:moveTo>
                    <a:pt x="127844" y="348"/>
                  </a:moveTo>
                  <a:cubicBezTo>
                    <a:pt x="155935" y="0"/>
                    <a:pt x="211582" y="7196"/>
                    <a:pt x="207315" y="70328"/>
                  </a:cubicBezTo>
                  <a:cubicBezTo>
                    <a:pt x="203086" y="133053"/>
                    <a:pt x="161874" y="108275"/>
                    <a:pt x="163297" y="94788"/>
                  </a:cubicBezTo>
                  <a:cubicBezTo>
                    <a:pt x="164719" y="81288"/>
                    <a:pt x="163297" y="42947"/>
                    <a:pt x="133477" y="62835"/>
                  </a:cubicBezTo>
                  <a:cubicBezTo>
                    <a:pt x="103658" y="82710"/>
                    <a:pt x="112179" y="143772"/>
                    <a:pt x="145555" y="134539"/>
                  </a:cubicBezTo>
                  <a:cubicBezTo>
                    <a:pt x="167031" y="128595"/>
                    <a:pt x="206604" y="121763"/>
                    <a:pt x="192405" y="172880"/>
                  </a:cubicBezTo>
                  <a:cubicBezTo>
                    <a:pt x="178207" y="223998"/>
                    <a:pt x="102362" y="224773"/>
                    <a:pt x="67450" y="197734"/>
                  </a:cubicBezTo>
                  <a:cubicBezTo>
                    <a:pt x="36195" y="173528"/>
                    <a:pt x="0" y="11717"/>
                    <a:pt x="112179" y="1418"/>
                  </a:cubicBezTo>
                  <a:cubicBezTo>
                    <a:pt x="112179" y="1418"/>
                    <a:pt x="118481" y="464"/>
                    <a:pt x="127844" y="348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7C3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70" name="Shape 76"/>
            <p:cNvSpPr/>
            <p:nvPr/>
          </p:nvSpPr>
          <p:spPr>
            <a:xfrm>
              <a:off x="6404395" y="815787"/>
              <a:ext cx="113602" cy="211716"/>
            </a:xfrm>
            <a:custGeom>
              <a:avLst/>
              <a:gdLst/>
              <a:ahLst/>
              <a:cxnLst/>
              <a:rect l="0" t="0" r="0" b="0"/>
              <a:pathLst>
                <a:path w="113602" h="211716">
                  <a:moveTo>
                    <a:pt x="61423" y="1798"/>
                  </a:moveTo>
                  <a:cubicBezTo>
                    <a:pt x="84885" y="0"/>
                    <a:pt x="111113" y="10780"/>
                    <a:pt x="112179" y="29954"/>
                  </a:cubicBezTo>
                  <a:cubicBezTo>
                    <a:pt x="113602" y="55519"/>
                    <a:pt x="110757" y="170530"/>
                    <a:pt x="75971" y="191117"/>
                  </a:cubicBezTo>
                  <a:cubicBezTo>
                    <a:pt x="41173" y="211716"/>
                    <a:pt x="0" y="193250"/>
                    <a:pt x="29819" y="141422"/>
                  </a:cubicBezTo>
                  <a:cubicBezTo>
                    <a:pt x="29819" y="141422"/>
                    <a:pt x="55385" y="115158"/>
                    <a:pt x="48984" y="45575"/>
                  </a:cubicBezTo>
                  <a:lnTo>
                    <a:pt x="33375" y="45575"/>
                  </a:lnTo>
                  <a:cubicBezTo>
                    <a:pt x="33375" y="45575"/>
                    <a:pt x="15227" y="22143"/>
                    <a:pt x="39916" y="7945"/>
                  </a:cubicBezTo>
                  <a:cubicBezTo>
                    <a:pt x="46088" y="4395"/>
                    <a:pt x="53602" y="2398"/>
                    <a:pt x="61423" y="1798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7C3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71" name="Shape 77"/>
            <p:cNvSpPr/>
            <p:nvPr/>
          </p:nvSpPr>
          <p:spPr>
            <a:xfrm>
              <a:off x="6601137" y="1005429"/>
              <a:ext cx="2538" cy="28185"/>
            </a:xfrm>
            <a:custGeom>
              <a:avLst/>
              <a:gdLst/>
              <a:ahLst/>
              <a:cxnLst/>
              <a:rect l="0" t="0" r="0" b="0"/>
              <a:pathLst>
                <a:path w="2538" h="28185">
                  <a:moveTo>
                    <a:pt x="2538" y="0"/>
                  </a:moveTo>
                  <a:lnTo>
                    <a:pt x="2538" y="28185"/>
                  </a:lnTo>
                  <a:lnTo>
                    <a:pt x="1605" y="27114"/>
                  </a:lnTo>
                  <a:cubicBezTo>
                    <a:pt x="83" y="22097"/>
                    <a:pt x="0" y="16157"/>
                    <a:pt x="566" y="10467"/>
                  </a:cubicBezTo>
                  <a:lnTo>
                    <a:pt x="253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7C3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72" name="Shape 78"/>
            <p:cNvSpPr/>
            <p:nvPr/>
          </p:nvSpPr>
          <p:spPr>
            <a:xfrm>
              <a:off x="6494738" y="835435"/>
              <a:ext cx="108936" cy="212470"/>
            </a:xfrm>
            <a:custGeom>
              <a:avLst/>
              <a:gdLst/>
              <a:ahLst/>
              <a:cxnLst/>
              <a:rect l="0" t="0" r="0" b="0"/>
              <a:pathLst>
                <a:path w="108936" h="212470">
                  <a:moveTo>
                    <a:pt x="108936" y="0"/>
                  </a:moveTo>
                  <a:lnTo>
                    <a:pt x="108936" y="52151"/>
                  </a:lnTo>
                  <a:lnTo>
                    <a:pt x="108758" y="52455"/>
                  </a:lnTo>
                  <a:cubicBezTo>
                    <a:pt x="106118" y="56954"/>
                    <a:pt x="100251" y="66902"/>
                    <a:pt x="95555" y="74522"/>
                  </a:cubicBezTo>
                  <a:cubicBezTo>
                    <a:pt x="89293" y="84682"/>
                    <a:pt x="83870" y="102247"/>
                    <a:pt x="95555" y="103313"/>
                  </a:cubicBezTo>
                  <a:cubicBezTo>
                    <a:pt x="101397" y="103847"/>
                    <a:pt x="105674" y="103847"/>
                    <a:pt x="108490" y="103713"/>
                  </a:cubicBezTo>
                  <a:lnTo>
                    <a:pt x="108936" y="103671"/>
                  </a:lnTo>
                  <a:lnTo>
                    <a:pt x="108936" y="135400"/>
                  </a:lnTo>
                  <a:lnTo>
                    <a:pt x="96381" y="129933"/>
                  </a:lnTo>
                  <a:cubicBezTo>
                    <a:pt x="70295" y="126745"/>
                    <a:pt x="70828" y="153897"/>
                    <a:pt x="70828" y="153897"/>
                  </a:cubicBezTo>
                  <a:cubicBezTo>
                    <a:pt x="77749" y="212470"/>
                    <a:pt x="29819" y="195973"/>
                    <a:pt x="14910" y="179717"/>
                  </a:cubicBezTo>
                  <a:cubicBezTo>
                    <a:pt x="0" y="163473"/>
                    <a:pt x="23432" y="125678"/>
                    <a:pt x="37516" y="102780"/>
                  </a:cubicBezTo>
                  <a:cubicBezTo>
                    <a:pt x="51600" y="79882"/>
                    <a:pt x="51651" y="30365"/>
                    <a:pt x="51651" y="30365"/>
                  </a:cubicBezTo>
                  <a:lnTo>
                    <a:pt x="39941" y="29831"/>
                  </a:lnTo>
                  <a:cubicBezTo>
                    <a:pt x="26099" y="8000"/>
                    <a:pt x="76149" y="12"/>
                    <a:pt x="76149" y="12"/>
                  </a:cubicBezTo>
                  <a:lnTo>
                    <a:pt x="1089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7C3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73" name="Shape 79"/>
            <p:cNvSpPr/>
            <p:nvPr/>
          </p:nvSpPr>
          <p:spPr>
            <a:xfrm>
              <a:off x="6603675" y="835434"/>
              <a:ext cx="75689" cy="218859"/>
            </a:xfrm>
            <a:custGeom>
              <a:avLst/>
              <a:gdLst/>
              <a:ahLst/>
              <a:cxnLst/>
              <a:rect l="0" t="0" r="0" b="0"/>
              <a:pathLst>
                <a:path w="75689" h="218859">
                  <a:moveTo>
                    <a:pt x="3275" y="0"/>
                  </a:moveTo>
                  <a:cubicBezTo>
                    <a:pt x="75689" y="5911"/>
                    <a:pt x="69981" y="49530"/>
                    <a:pt x="69981" y="49530"/>
                  </a:cubicBezTo>
                  <a:cubicBezTo>
                    <a:pt x="69981" y="49530"/>
                    <a:pt x="66794" y="140589"/>
                    <a:pt x="62310" y="179718"/>
                  </a:cubicBezTo>
                  <a:cubicBezTo>
                    <a:pt x="57840" y="218859"/>
                    <a:pt x="29519" y="216205"/>
                    <a:pt x="8742" y="208217"/>
                  </a:cubicBezTo>
                  <a:lnTo>
                    <a:pt x="0" y="198180"/>
                  </a:lnTo>
                  <a:lnTo>
                    <a:pt x="0" y="169995"/>
                  </a:lnTo>
                  <a:lnTo>
                    <a:pt x="882" y="165313"/>
                  </a:lnTo>
                  <a:cubicBezTo>
                    <a:pt x="1956" y="161295"/>
                    <a:pt x="2887" y="158699"/>
                    <a:pt x="2887" y="158699"/>
                  </a:cubicBezTo>
                  <a:cubicBezTo>
                    <a:pt x="2887" y="158699"/>
                    <a:pt x="8881" y="144319"/>
                    <a:pt x="867" y="135779"/>
                  </a:cubicBezTo>
                  <a:lnTo>
                    <a:pt x="0" y="135401"/>
                  </a:lnTo>
                  <a:lnTo>
                    <a:pt x="0" y="103672"/>
                  </a:lnTo>
                  <a:lnTo>
                    <a:pt x="3725" y="103315"/>
                  </a:lnTo>
                  <a:cubicBezTo>
                    <a:pt x="3725" y="103315"/>
                    <a:pt x="28351" y="108560"/>
                    <a:pt x="17492" y="74524"/>
                  </a:cubicBezTo>
                  <a:cubicBezTo>
                    <a:pt x="9358" y="48987"/>
                    <a:pt x="4273" y="47996"/>
                    <a:pt x="2240" y="49097"/>
                  </a:cubicBezTo>
                  <a:cubicBezTo>
                    <a:pt x="1562" y="49464"/>
                    <a:pt x="1223" y="50063"/>
                    <a:pt x="1223" y="50063"/>
                  </a:cubicBezTo>
                  <a:lnTo>
                    <a:pt x="0" y="52152"/>
                  </a:lnTo>
                  <a:lnTo>
                    <a:pt x="0" y="1"/>
                  </a:lnTo>
                  <a:lnTo>
                    <a:pt x="327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7C3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74" name="Shape 80"/>
            <p:cNvSpPr/>
            <p:nvPr/>
          </p:nvSpPr>
          <p:spPr>
            <a:xfrm>
              <a:off x="6673657" y="871689"/>
              <a:ext cx="202883" cy="236390"/>
            </a:xfrm>
            <a:custGeom>
              <a:avLst/>
              <a:gdLst/>
              <a:ahLst/>
              <a:cxnLst/>
              <a:rect l="0" t="0" r="0" b="0"/>
              <a:pathLst>
                <a:path w="202883" h="236390">
                  <a:moveTo>
                    <a:pt x="74578" y="739"/>
                  </a:moveTo>
                  <a:cubicBezTo>
                    <a:pt x="86193" y="0"/>
                    <a:pt x="100238" y="1964"/>
                    <a:pt x="117145" y="7955"/>
                  </a:cubicBezTo>
                  <a:cubicBezTo>
                    <a:pt x="184772" y="31920"/>
                    <a:pt x="202883" y="77183"/>
                    <a:pt x="195961" y="89425"/>
                  </a:cubicBezTo>
                  <a:cubicBezTo>
                    <a:pt x="189040" y="101668"/>
                    <a:pt x="163475" y="130421"/>
                    <a:pt x="145377" y="104335"/>
                  </a:cubicBezTo>
                  <a:cubicBezTo>
                    <a:pt x="127267" y="78237"/>
                    <a:pt x="135255" y="72382"/>
                    <a:pt x="119812" y="72382"/>
                  </a:cubicBezTo>
                  <a:cubicBezTo>
                    <a:pt x="104369" y="72382"/>
                    <a:pt x="100013" y="89425"/>
                    <a:pt x="110440" y="101668"/>
                  </a:cubicBezTo>
                  <a:cubicBezTo>
                    <a:pt x="120879" y="113924"/>
                    <a:pt x="153899" y="130421"/>
                    <a:pt x="151765" y="168229"/>
                  </a:cubicBezTo>
                  <a:cubicBezTo>
                    <a:pt x="149632" y="206037"/>
                    <a:pt x="118212" y="236390"/>
                    <a:pt x="60706" y="207637"/>
                  </a:cubicBezTo>
                  <a:cubicBezTo>
                    <a:pt x="3201" y="178884"/>
                    <a:pt x="7455" y="155453"/>
                    <a:pt x="7455" y="155453"/>
                  </a:cubicBezTo>
                  <a:cubicBezTo>
                    <a:pt x="7455" y="155453"/>
                    <a:pt x="0" y="129367"/>
                    <a:pt x="21831" y="116045"/>
                  </a:cubicBezTo>
                  <a:lnTo>
                    <a:pt x="45796" y="126167"/>
                  </a:lnTo>
                  <a:cubicBezTo>
                    <a:pt x="45796" y="126167"/>
                    <a:pt x="72416" y="126700"/>
                    <a:pt x="57506" y="101668"/>
                  </a:cubicBezTo>
                  <a:cubicBezTo>
                    <a:pt x="42596" y="76649"/>
                    <a:pt x="20231" y="64711"/>
                    <a:pt x="23965" y="44582"/>
                  </a:cubicBezTo>
                  <a:cubicBezTo>
                    <a:pt x="26756" y="29494"/>
                    <a:pt x="39734" y="2955"/>
                    <a:pt x="74578" y="739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7C3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75" name="Shape 81"/>
            <p:cNvSpPr/>
            <p:nvPr/>
          </p:nvSpPr>
          <p:spPr>
            <a:xfrm>
              <a:off x="6150212" y="807793"/>
              <a:ext cx="113602" cy="222539"/>
            </a:xfrm>
            <a:custGeom>
              <a:avLst/>
              <a:gdLst/>
              <a:ahLst/>
              <a:cxnLst/>
              <a:rect l="0" t="0" r="0" b="0"/>
              <a:pathLst>
                <a:path w="113602" h="222539">
                  <a:moveTo>
                    <a:pt x="62751" y="1249"/>
                  </a:moveTo>
                  <a:cubicBezTo>
                    <a:pt x="78991" y="0"/>
                    <a:pt x="95853" y="4550"/>
                    <a:pt x="108636" y="22069"/>
                  </a:cubicBezTo>
                  <a:cubicBezTo>
                    <a:pt x="108636" y="22069"/>
                    <a:pt x="113602" y="103515"/>
                    <a:pt x="104369" y="190725"/>
                  </a:cubicBezTo>
                  <a:cubicBezTo>
                    <a:pt x="104369" y="190725"/>
                    <a:pt x="89459" y="222539"/>
                    <a:pt x="60706" y="211185"/>
                  </a:cubicBezTo>
                  <a:cubicBezTo>
                    <a:pt x="31953" y="199819"/>
                    <a:pt x="36208" y="162900"/>
                    <a:pt x="36208" y="162900"/>
                  </a:cubicBezTo>
                  <a:lnTo>
                    <a:pt x="39764" y="61376"/>
                  </a:lnTo>
                  <a:lnTo>
                    <a:pt x="20600" y="61376"/>
                  </a:lnTo>
                  <a:cubicBezTo>
                    <a:pt x="20600" y="61376"/>
                    <a:pt x="0" y="26591"/>
                    <a:pt x="20600" y="15224"/>
                  </a:cubicBezTo>
                  <a:cubicBezTo>
                    <a:pt x="30893" y="9547"/>
                    <a:pt x="46511" y="2499"/>
                    <a:pt x="62751" y="1249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7C3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76" name="Rectangle 432"/>
            <p:cNvSpPr/>
            <p:nvPr/>
          </p:nvSpPr>
          <p:spPr>
            <a:xfrm rot="10800000" flipV="1">
              <a:off x="1855606" y="8776485"/>
              <a:ext cx="5391523" cy="35595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171450" indent="-171450" algn="ctr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s-US" sz="120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   55 19 80 58 15 /  55  55 </a:t>
              </a:r>
              <a:r>
                <a:rPr lang="es-US" sz="1200" dirty="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22 77 </a:t>
              </a:r>
              <a:r>
                <a:rPr lang="es-US" sz="120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03  / 55 54 91 00 03</a:t>
              </a:r>
              <a:endParaRPr lang="es-MX" sz="1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171450" indent="-171450" algn="ctr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s-US" sz="11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  <a:endParaRPr lang="es-MX" sz="1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77" name="Rectangle 83"/>
            <p:cNvSpPr/>
            <p:nvPr/>
          </p:nvSpPr>
          <p:spPr>
            <a:xfrm>
              <a:off x="2852205" y="9019913"/>
              <a:ext cx="3862894" cy="2118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US" sz="100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General Anaya</a:t>
              </a:r>
              <a:r>
                <a:rPr lang="es-US" sz="1000" spc="5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s-US" sz="100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No.</a:t>
              </a:r>
              <a:r>
                <a:rPr lang="es-US" sz="1000" spc="5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s-US" sz="100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32.</a:t>
              </a:r>
              <a:r>
                <a:rPr lang="es-US" sz="1000" spc="5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s-US" sz="100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Merced</a:t>
              </a:r>
              <a:r>
                <a:rPr lang="es-US" sz="1000" spc="5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s-US" sz="100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Balbuena</a:t>
              </a:r>
              <a:r>
                <a:rPr lang="es-US" sz="1000" spc="5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es-MX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78" name="Rectangle 84"/>
            <p:cNvSpPr/>
            <p:nvPr/>
          </p:nvSpPr>
          <p:spPr>
            <a:xfrm>
              <a:off x="2797882" y="9304575"/>
              <a:ext cx="3488499" cy="20590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US" sz="1000" dirty="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C.P.</a:t>
              </a:r>
              <a:r>
                <a:rPr lang="es-US" sz="1000" spc="50" dirty="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s-US" sz="1000" dirty="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15810</a:t>
              </a:r>
              <a:r>
                <a:rPr lang="es-US" sz="1000" spc="50" dirty="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s-US" sz="1000" dirty="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Del.</a:t>
              </a:r>
              <a:r>
                <a:rPr lang="es-US" sz="1000" spc="50" dirty="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s-US" sz="1000" dirty="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Venustiano</a:t>
              </a:r>
              <a:r>
                <a:rPr lang="es-US" sz="1000" spc="50" dirty="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s-US" sz="1000" dirty="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Carranza,</a:t>
              </a:r>
              <a:r>
                <a:rPr lang="es-US" sz="1000" spc="50" dirty="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s-US" sz="1000" dirty="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CDMX</a:t>
              </a:r>
              <a:endParaRPr lang="es-MX" sz="1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79" name="Rectangle 85"/>
            <p:cNvSpPr/>
            <p:nvPr/>
          </p:nvSpPr>
          <p:spPr>
            <a:xfrm>
              <a:off x="3083627" y="9536381"/>
              <a:ext cx="2135040" cy="20590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US" sz="1000" dirty="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www.deliciasnaturales.mx</a:t>
              </a:r>
              <a:endParaRPr lang="es-MX" sz="1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80" name="Shape 86"/>
            <p:cNvSpPr/>
            <p:nvPr/>
          </p:nvSpPr>
          <p:spPr>
            <a:xfrm rot="9940322" flipH="1">
              <a:off x="2341462" y="8896458"/>
              <a:ext cx="89545" cy="76907"/>
            </a:xfrm>
            <a:custGeom>
              <a:avLst/>
              <a:gdLst/>
              <a:ahLst/>
              <a:cxnLst/>
              <a:rect l="0" t="0" r="0" b="0"/>
              <a:pathLst>
                <a:path w="104077" h="103784">
                  <a:moveTo>
                    <a:pt x="21184" y="0"/>
                  </a:moveTo>
                  <a:cubicBezTo>
                    <a:pt x="22136" y="0"/>
                    <a:pt x="22987" y="267"/>
                    <a:pt x="23711" y="826"/>
                  </a:cubicBezTo>
                  <a:cubicBezTo>
                    <a:pt x="24448" y="1371"/>
                    <a:pt x="25070" y="2044"/>
                    <a:pt x="25578" y="2857"/>
                  </a:cubicBezTo>
                  <a:lnTo>
                    <a:pt x="37351" y="25171"/>
                  </a:lnTo>
                  <a:cubicBezTo>
                    <a:pt x="38011" y="26352"/>
                    <a:pt x="38189" y="27622"/>
                    <a:pt x="37897" y="29019"/>
                  </a:cubicBezTo>
                  <a:cubicBezTo>
                    <a:pt x="37605" y="30416"/>
                    <a:pt x="36983" y="31585"/>
                    <a:pt x="36030" y="32537"/>
                  </a:cubicBezTo>
                  <a:lnTo>
                    <a:pt x="30645" y="37922"/>
                  </a:lnTo>
                  <a:cubicBezTo>
                    <a:pt x="30493" y="38074"/>
                    <a:pt x="30366" y="38315"/>
                    <a:pt x="30252" y="38646"/>
                  </a:cubicBezTo>
                  <a:cubicBezTo>
                    <a:pt x="30150" y="38976"/>
                    <a:pt x="30087" y="39243"/>
                    <a:pt x="30087" y="39471"/>
                  </a:cubicBezTo>
                  <a:cubicBezTo>
                    <a:pt x="30378" y="41008"/>
                    <a:pt x="31039" y="42761"/>
                    <a:pt x="32067" y="44741"/>
                  </a:cubicBezTo>
                  <a:cubicBezTo>
                    <a:pt x="32944" y="46507"/>
                    <a:pt x="34303" y="48640"/>
                    <a:pt x="36144" y="51168"/>
                  </a:cubicBezTo>
                  <a:cubicBezTo>
                    <a:pt x="37973" y="53708"/>
                    <a:pt x="40577" y="56616"/>
                    <a:pt x="43942" y="59918"/>
                  </a:cubicBezTo>
                  <a:cubicBezTo>
                    <a:pt x="47244" y="63284"/>
                    <a:pt x="50178" y="65900"/>
                    <a:pt x="52743" y="67780"/>
                  </a:cubicBezTo>
                  <a:cubicBezTo>
                    <a:pt x="55309" y="69646"/>
                    <a:pt x="57442" y="71018"/>
                    <a:pt x="59169" y="71894"/>
                  </a:cubicBezTo>
                  <a:cubicBezTo>
                    <a:pt x="60897" y="72771"/>
                    <a:pt x="62218" y="73304"/>
                    <a:pt x="63132" y="73495"/>
                  </a:cubicBezTo>
                  <a:lnTo>
                    <a:pt x="64503" y="73761"/>
                  </a:lnTo>
                  <a:cubicBezTo>
                    <a:pt x="64643" y="73761"/>
                    <a:pt x="64884" y="73710"/>
                    <a:pt x="65215" y="73596"/>
                  </a:cubicBezTo>
                  <a:cubicBezTo>
                    <a:pt x="65545" y="73495"/>
                    <a:pt x="65786" y="73368"/>
                    <a:pt x="65926" y="73215"/>
                  </a:cubicBezTo>
                  <a:lnTo>
                    <a:pt x="72199" y="66840"/>
                  </a:lnTo>
                  <a:cubicBezTo>
                    <a:pt x="73520" y="65671"/>
                    <a:pt x="75057" y="65074"/>
                    <a:pt x="76810" y="65074"/>
                  </a:cubicBezTo>
                  <a:cubicBezTo>
                    <a:pt x="78067" y="65074"/>
                    <a:pt x="79045" y="65303"/>
                    <a:pt x="79782" y="65735"/>
                  </a:cubicBezTo>
                  <a:lnTo>
                    <a:pt x="79896" y="65735"/>
                  </a:lnTo>
                  <a:lnTo>
                    <a:pt x="101117" y="78270"/>
                  </a:lnTo>
                  <a:cubicBezTo>
                    <a:pt x="102654" y="79222"/>
                    <a:pt x="103568" y="80442"/>
                    <a:pt x="103861" y="81902"/>
                  </a:cubicBezTo>
                  <a:cubicBezTo>
                    <a:pt x="104077" y="83591"/>
                    <a:pt x="103568" y="85051"/>
                    <a:pt x="102324" y="86296"/>
                  </a:cubicBezTo>
                  <a:lnTo>
                    <a:pt x="87693" y="100812"/>
                  </a:lnTo>
                  <a:cubicBezTo>
                    <a:pt x="87046" y="101549"/>
                    <a:pt x="86182" y="102171"/>
                    <a:pt x="85115" y="102679"/>
                  </a:cubicBezTo>
                  <a:cubicBezTo>
                    <a:pt x="84049" y="103188"/>
                    <a:pt x="83007" y="103518"/>
                    <a:pt x="81979" y="103670"/>
                  </a:cubicBezTo>
                  <a:cubicBezTo>
                    <a:pt x="81915" y="103670"/>
                    <a:pt x="81686" y="103683"/>
                    <a:pt x="81318" y="103721"/>
                  </a:cubicBezTo>
                  <a:cubicBezTo>
                    <a:pt x="80963" y="103759"/>
                    <a:pt x="80480" y="103784"/>
                    <a:pt x="79896" y="103784"/>
                  </a:cubicBezTo>
                  <a:cubicBezTo>
                    <a:pt x="78499" y="103784"/>
                    <a:pt x="76251" y="103543"/>
                    <a:pt x="73127" y="103060"/>
                  </a:cubicBezTo>
                  <a:cubicBezTo>
                    <a:pt x="70015" y="102591"/>
                    <a:pt x="66205" y="101422"/>
                    <a:pt x="61697" y="99542"/>
                  </a:cubicBezTo>
                  <a:cubicBezTo>
                    <a:pt x="57188" y="97675"/>
                    <a:pt x="52083" y="94869"/>
                    <a:pt x="46368" y="91135"/>
                  </a:cubicBezTo>
                  <a:cubicBezTo>
                    <a:pt x="40640" y="87401"/>
                    <a:pt x="34557" y="82270"/>
                    <a:pt x="28118" y="75743"/>
                  </a:cubicBezTo>
                  <a:cubicBezTo>
                    <a:pt x="22987" y="70688"/>
                    <a:pt x="18733" y="65849"/>
                    <a:pt x="15354" y="61239"/>
                  </a:cubicBezTo>
                  <a:cubicBezTo>
                    <a:pt x="11989" y="56616"/>
                    <a:pt x="9271" y="52349"/>
                    <a:pt x="7226" y="48425"/>
                  </a:cubicBezTo>
                  <a:cubicBezTo>
                    <a:pt x="5169" y="44500"/>
                    <a:pt x="3632" y="40945"/>
                    <a:pt x="2604" y="37757"/>
                  </a:cubicBezTo>
                  <a:cubicBezTo>
                    <a:pt x="1575" y="34569"/>
                    <a:pt x="889" y="31826"/>
                    <a:pt x="521" y="29514"/>
                  </a:cubicBezTo>
                  <a:cubicBezTo>
                    <a:pt x="152" y="27203"/>
                    <a:pt x="0" y="25387"/>
                    <a:pt x="76" y="24079"/>
                  </a:cubicBezTo>
                  <a:cubicBezTo>
                    <a:pt x="152" y="22758"/>
                    <a:pt x="191" y="22021"/>
                    <a:pt x="191" y="21869"/>
                  </a:cubicBezTo>
                  <a:cubicBezTo>
                    <a:pt x="330" y="20853"/>
                    <a:pt x="660" y="19799"/>
                    <a:pt x="1181" y="18745"/>
                  </a:cubicBezTo>
                  <a:cubicBezTo>
                    <a:pt x="1689" y="17678"/>
                    <a:pt x="2311" y="16814"/>
                    <a:pt x="3048" y="16154"/>
                  </a:cubicBezTo>
                  <a:lnTo>
                    <a:pt x="17666" y="1536"/>
                  </a:lnTo>
                  <a:cubicBezTo>
                    <a:pt x="18695" y="508"/>
                    <a:pt x="19863" y="0"/>
                    <a:pt x="21184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81" name="Shape 87"/>
            <p:cNvSpPr/>
            <p:nvPr/>
          </p:nvSpPr>
          <p:spPr>
            <a:xfrm>
              <a:off x="2381357" y="9152815"/>
              <a:ext cx="38367" cy="104801"/>
            </a:xfrm>
            <a:custGeom>
              <a:avLst/>
              <a:gdLst/>
              <a:ahLst/>
              <a:cxnLst/>
              <a:rect l="0" t="0" r="0" b="0"/>
              <a:pathLst>
                <a:path w="38367" h="104801">
                  <a:moveTo>
                    <a:pt x="38367" y="0"/>
                  </a:moveTo>
                  <a:lnTo>
                    <a:pt x="38367" y="19063"/>
                  </a:lnTo>
                  <a:cubicBezTo>
                    <a:pt x="27724" y="19063"/>
                    <a:pt x="19063" y="27725"/>
                    <a:pt x="19063" y="38367"/>
                  </a:cubicBezTo>
                  <a:cubicBezTo>
                    <a:pt x="19063" y="49009"/>
                    <a:pt x="27724" y="57671"/>
                    <a:pt x="38367" y="57671"/>
                  </a:cubicBezTo>
                  <a:lnTo>
                    <a:pt x="38367" y="104801"/>
                  </a:lnTo>
                  <a:lnTo>
                    <a:pt x="35801" y="104801"/>
                  </a:lnTo>
                  <a:cubicBezTo>
                    <a:pt x="34328" y="103162"/>
                    <a:pt x="0" y="64618"/>
                    <a:pt x="0" y="38367"/>
                  </a:cubicBezTo>
                  <a:cubicBezTo>
                    <a:pt x="0" y="17209"/>
                    <a:pt x="17208" y="0"/>
                    <a:pt x="38367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82" name="Shape 88"/>
            <p:cNvSpPr/>
            <p:nvPr/>
          </p:nvSpPr>
          <p:spPr>
            <a:xfrm>
              <a:off x="2419724" y="9152815"/>
              <a:ext cx="38367" cy="104801"/>
            </a:xfrm>
            <a:custGeom>
              <a:avLst/>
              <a:gdLst/>
              <a:ahLst/>
              <a:cxnLst/>
              <a:rect l="0" t="0" r="0" b="0"/>
              <a:pathLst>
                <a:path w="38367" h="104801">
                  <a:moveTo>
                    <a:pt x="0" y="0"/>
                  </a:moveTo>
                  <a:cubicBezTo>
                    <a:pt x="21158" y="0"/>
                    <a:pt x="38367" y="17209"/>
                    <a:pt x="38367" y="38367"/>
                  </a:cubicBezTo>
                  <a:cubicBezTo>
                    <a:pt x="38367" y="64618"/>
                    <a:pt x="4039" y="103162"/>
                    <a:pt x="2565" y="104801"/>
                  </a:cubicBezTo>
                  <a:lnTo>
                    <a:pt x="0" y="104801"/>
                  </a:lnTo>
                  <a:lnTo>
                    <a:pt x="0" y="57671"/>
                  </a:lnTo>
                  <a:cubicBezTo>
                    <a:pt x="10643" y="57671"/>
                    <a:pt x="19304" y="49009"/>
                    <a:pt x="19304" y="38367"/>
                  </a:cubicBezTo>
                  <a:cubicBezTo>
                    <a:pt x="19304" y="27725"/>
                    <a:pt x="10643" y="19063"/>
                    <a:pt x="0" y="19063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pic>
          <p:nvPicPr>
            <p:cNvPr id="83" name="Picture 451"/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2815336" y="9781032"/>
              <a:ext cx="2133600" cy="12192"/>
            </a:xfrm>
            <a:prstGeom prst="rect">
              <a:avLst/>
            </a:prstGeom>
          </p:spPr>
        </p:pic>
      </p:grpSp>
      <p:sp>
        <p:nvSpPr>
          <p:cNvPr id="85" name="Rectangle 86"/>
          <p:cNvSpPr>
            <a:spLocks noChangeArrowheads="1"/>
          </p:cNvSpPr>
          <p:nvPr/>
        </p:nvSpPr>
        <p:spPr bwMode="auto">
          <a:xfrm>
            <a:off x="-1988820" y="-712083"/>
            <a:ext cx="18473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sz="110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s-MX" altLang="es-MX" sz="110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s-MX" altLang="es-MX">
              <a:latin typeface="Arial" panose="020B0604020202020204" pitchFamily="34" charset="0"/>
            </a:endParaRPr>
          </a:p>
        </p:txBody>
      </p:sp>
      <p:sp>
        <p:nvSpPr>
          <p:cNvPr id="87" name="Rectangle 87"/>
          <p:cNvSpPr>
            <a:spLocks noChangeArrowheads="1"/>
          </p:cNvSpPr>
          <p:nvPr/>
        </p:nvSpPr>
        <p:spPr bwMode="auto">
          <a:xfrm>
            <a:off x="348012" y="1176018"/>
            <a:ext cx="6633882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05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TC Avant Garde Gothic"/>
                <a:ea typeface="Calibri" panose="020F0502020204030204" pitchFamily="34" charset="0"/>
              </a:rPr>
              <a:t>DELICIAS NATURALES 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s-MX" sz="105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ITC Avant Garde Gothic"/>
                <a:ea typeface="Calibri" panose="020F0502020204030204" pitchFamily="34" charset="0"/>
              </a:rPr>
              <a:t>At´n</a:t>
            </a:r>
            <a:r>
              <a:rPr kumimoji="0" lang="pt-BR" altLang="es-MX" sz="105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TC Avant Garde Gothic"/>
                <a:ea typeface="Calibri" panose="020F0502020204030204" pitchFamily="34" charset="0"/>
              </a:rPr>
              <a:t>:           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es-MX" sz="1050" b="1" dirty="0">
                <a:solidFill>
                  <a:srgbClr val="000000"/>
                </a:solidFill>
                <a:latin typeface="ITC Avant Garde Gothic"/>
                <a:ea typeface="Calibri" panose="020F0502020204030204" pitchFamily="34" charset="0"/>
              </a:rPr>
              <a:t>DEPARTAMENTO DE</a:t>
            </a:r>
            <a:r>
              <a:rPr kumimoji="0" lang="pt-BR" altLang="es-MX" sz="105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TC Avant Garde Gothic"/>
                <a:ea typeface="Calibri" panose="020F0502020204030204" pitchFamily="34" charset="0"/>
              </a:rPr>
              <a:t> COMPRAS 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s-MX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TC Avant Garde Gothic"/>
                <a:ea typeface="Calibri" panose="020F0502020204030204" pitchFamily="34" charset="0"/>
              </a:rPr>
              <a:t>    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El  motivo  de  esta  Carta  es  el  de   presentarle  a  Usted   nuestra   empresa    esperando poder  servirle  con  los   productos que fabricamos.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Actualmente    contamos  con   3  tiendas físicas y mas de mil</a:t>
            </a:r>
            <a:r>
              <a:rPr kumimoji="0" lang="es-MX" altLang="es-MX" sz="105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productos a comercializar, tenemos 1</a:t>
            </a:r>
            <a:r>
              <a:rPr kumimoji="0" lang="es-MX" altLang="es-MX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planta  para   la fabricación  </a:t>
            </a:r>
            <a:r>
              <a:rPr kumimoji="0" lang="es-US" altLang="es-MX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de granolas</a:t>
            </a:r>
            <a:r>
              <a:rPr kumimoji="0" lang="es-MX" altLang="es-MX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, botanas y de todo tipo de bolsas, películas etc., para el envase.</a:t>
            </a: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05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En    </a:t>
            </a:r>
            <a:r>
              <a:rPr kumimoji="0" lang="es-MX" altLang="es-MX" sz="105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DELICIAS NATURALES</a:t>
            </a:r>
            <a:r>
              <a:rPr kumimoji="0" lang="es-MX" altLang="es-MX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,    llevamos   más  de    50  años  trabajando  para  el   sector   </a:t>
            </a:r>
            <a:r>
              <a:rPr lang="es-MX" altLang="es-MX" sz="105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de granos semillas, dulces, botanas </a:t>
            </a:r>
            <a:r>
              <a:rPr lang="es-US" altLang="es-MX" sz="105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y </a:t>
            </a:r>
            <a:r>
              <a:rPr lang="es-MX" altLang="es-MX" sz="105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bolsas </a:t>
            </a:r>
            <a:r>
              <a:rPr lang="es-US" altLang="es-MX" sz="105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US" altLang="es-MX" sz="105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US" altLang="es-MX" sz="105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Al</a:t>
            </a:r>
            <a:r>
              <a:rPr lang="es-MX" altLang="es-MX" sz="105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estar involucrados en toda la cadena de producción, abrimos una nueva rama del negocio dedicada a la fabricación de bolsas de polipropileno, sello de fondo, adhesivo y con exhibidor</a:t>
            </a:r>
            <a:r>
              <a:rPr kumimoji="0" lang="es-MX" altLang="es-MX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,   fabricando   todo   tipo  de   bolsas en 120 medidas diferentes  y  películas   plásticas  con  impresión  hasta  5  tintas o  sin impresión, estamos enfocados principalmente a todo lo referente con el envase automático, manejando diversos materiales como polietilenos, polipropileno, celofán.    Nuestro   mercado   es  muy  extenso  ya  que  abarcamos  los  principales   sectores   industrial  y comercial. </a:t>
            </a: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05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             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La Filosofía  de la  Empresa  se  puede resumir en una sola frase: </a:t>
            </a:r>
            <a:r>
              <a:rPr kumimoji="0" lang="es-MX" altLang="es-MX" sz="105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ATENCIÓN AL CLIENTE</a:t>
            </a:r>
            <a:r>
              <a:rPr kumimoji="0" lang="es-MX" altLang="es-MX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y en este  sentido   hemos basado nuestra estrategia de futuro en las siguientes normas: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050" b="1" i="0" u="sng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05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Calidad</a:t>
            </a:r>
            <a:r>
              <a:rPr kumimoji="0" lang="es-MX" altLang="es-MX" sz="1050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La   máxima   calidad    para   satisfacer   al   consumidor  más exigente.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050" b="1" i="0" u="sng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05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Productividad: 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Conseguimos  el  más alto grado de competitividad y relación calidad/precio.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050" b="1" i="0" u="sng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05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Innovación: 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Investigamos  e   innovamos   </a:t>
            </a:r>
            <a:r>
              <a:rPr kumimoji="0" lang="es-MX" altLang="es-MX" sz="105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constantemente   para   </a:t>
            </a:r>
            <a:r>
              <a:rPr kumimoji="0" lang="es-MX" altLang="es-MX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aportar nuevas soluciones.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05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Participación: 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Escuchamos  la  Voz  de  nuestros  clientes  y  consumidores  para  mejorar en atención y servicio.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050" b="1" i="0" u="sng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05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Respeto</a:t>
            </a:r>
            <a:r>
              <a:rPr kumimoji="0" lang="es-MX" altLang="es-MX" sz="1050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Consientes  de  la  globalidad  del  mundo  actual, investigamos para aprovechar mejor recursos </a:t>
            </a:r>
            <a:r>
              <a:rPr kumimoji="0" lang="es-MX" altLang="es-MX" sz="105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y energía</a:t>
            </a:r>
            <a:endParaRPr kumimoji="0" lang="es-MX" altLang="es-MX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8658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436"/>
          <p:cNvGrpSpPr/>
          <p:nvPr/>
        </p:nvGrpSpPr>
        <p:grpSpPr>
          <a:xfrm>
            <a:off x="1228951" y="135183"/>
            <a:ext cx="5016569" cy="8061120"/>
            <a:chOff x="1153479" y="143677"/>
            <a:chExt cx="6618922" cy="9895673"/>
          </a:xfrm>
        </p:grpSpPr>
        <p:sp>
          <p:nvSpPr>
            <p:cNvPr id="10" name="Shape 7"/>
            <p:cNvSpPr/>
            <p:nvPr/>
          </p:nvSpPr>
          <p:spPr>
            <a:xfrm>
              <a:off x="5617163" y="755551"/>
              <a:ext cx="1290879" cy="382029"/>
            </a:xfrm>
            <a:custGeom>
              <a:avLst/>
              <a:gdLst/>
              <a:ahLst/>
              <a:cxnLst/>
              <a:rect l="0" t="0" r="0" b="0"/>
              <a:pathLst>
                <a:path w="1290879" h="382029">
                  <a:moveTo>
                    <a:pt x="720814" y="0"/>
                  </a:moveTo>
                  <a:cubicBezTo>
                    <a:pt x="753263" y="0"/>
                    <a:pt x="780936" y="7696"/>
                    <a:pt x="802094" y="22415"/>
                  </a:cubicBezTo>
                  <a:cubicBezTo>
                    <a:pt x="814032" y="17526"/>
                    <a:pt x="827469" y="14986"/>
                    <a:pt x="841553" y="14986"/>
                  </a:cubicBezTo>
                  <a:cubicBezTo>
                    <a:pt x="865175" y="14986"/>
                    <a:pt x="891743" y="22797"/>
                    <a:pt x="910362" y="39408"/>
                  </a:cubicBezTo>
                  <a:cubicBezTo>
                    <a:pt x="919493" y="36347"/>
                    <a:pt x="927977" y="34595"/>
                    <a:pt x="934110" y="33617"/>
                  </a:cubicBezTo>
                  <a:lnTo>
                    <a:pt x="938340" y="33147"/>
                  </a:lnTo>
                  <a:cubicBezTo>
                    <a:pt x="999808" y="28981"/>
                    <a:pt x="1043851" y="41821"/>
                    <a:pt x="1069708" y="71260"/>
                  </a:cubicBezTo>
                  <a:cubicBezTo>
                    <a:pt x="1072299" y="74206"/>
                    <a:pt x="1074586" y="77203"/>
                    <a:pt x="1076605" y="80188"/>
                  </a:cubicBezTo>
                  <a:cubicBezTo>
                    <a:pt x="1102373" y="67691"/>
                    <a:pt x="1137933" y="66065"/>
                    <a:pt x="1177062" y="79921"/>
                  </a:cubicBezTo>
                  <a:cubicBezTo>
                    <a:pt x="1251903" y="106439"/>
                    <a:pt x="1276083" y="152375"/>
                    <a:pt x="1283005" y="170904"/>
                  </a:cubicBezTo>
                  <a:cubicBezTo>
                    <a:pt x="1290879" y="191922"/>
                    <a:pt x="1290168" y="212433"/>
                    <a:pt x="1281023" y="228625"/>
                  </a:cubicBezTo>
                  <a:cubicBezTo>
                    <a:pt x="1273036" y="242773"/>
                    <a:pt x="1259510" y="258394"/>
                    <a:pt x="1242225" y="268186"/>
                  </a:cubicBezTo>
                  <a:cubicBezTo>
                    <a:pt x="1242975" y="274320"/>
                    <a:pt x="1243178" y="280606"/>
                    <a:pt x="1242809" y="287007"/>
                  </a:cubicBezTo>
                  <a:cubicBezTo>
                    <a:pt x="1239660" y="342951"/>
                    <a:pt x="1200124" y="382029"/>
                    <a:pt x="1146658" y="382029"/>
                  </a:cubicBezTo>
                  <a:lnTo>
                    <a:pt x="1146632" y="382029"/>
                  </a:lnTo>
                  <a:cubicBezTo>
                    <a:pt x="1126769" y="382029"/>
                    <a:pt x="1105700" y="376530"/>
                    <a:pt x="1084021" y="365697"/>
                  </a:cubicBezTo>
                  <a:cubicBezTo>
                    <a:pt x="1064514" y="355943"/>
                    <a:pt x="1048512" y="345326"/>
                    <a:pt x="1036104" y="333959"/>
                  </a:cubicBezTo>
                  <a:cubicBezTo>
                    <a:pt x="1016178" y="342252"/>
                    <a:pt x="991883" y="341706"/>
                    <a:pt x="966204" y="331838"/>
                  </a:cubicBezTo>
                  <a:cubicBezTo>
                    <a:pt x="956742" y="328193"/>
                    <a:pt x="948804" y="322745"/>
                    <a:pt x="942505" y="315824"/>
                  </a:cubicBezTo>
                  <a:cubicBezTo>
                    <a:pt x="933768" y="319697"/>
                    <a:pt x="924065" y="321729"/>
                    <a:pt x="913867" y="321729"/>
                  </a:cubicBezTo>
                  <a:cubicBezTo>
                    <a:pt x="891858" y="321729"/>
                    <a:pt x="870674" y="312128"/>
                    <a:pt x="855917" y="300596"/>
                  </a:cubicBezTo>
                  <a:cubicBezTo>
                    <a:pt x="829018" y="310236"/>
                    <a:pt x="799795" y="307442"/>
                    <a:pt x="779132" y="293675"/>
                  </a:cubicBezTo>
                  <a:cubicBezTo>
                    <a:pt x="761111" y="303568"/>
                    <a:pt x="739623" y="308800"/>
                    <a:pt x="716001" y="308800"/>
                  </a:cubicBezTo>
                  <a:cubicBezTo>
                    <a:pt x="690969" y="308800"/>
                    <a:pt x="666407" y="302730"/>
                    <a:pt x="646113" y="291808"/>
                  </a:cubicBezTo>
                  <a:cubicBezTo>
                    <a:pt x="632905" y="303797"/>
                    <a:pt x="615188" y="312737"/>
                    <a:pt x="593636" y="312737"/>
                  </a:cubicBezTo>
                  <a:cubicBezTo>
                    <a:pt x="583781" y="312737"/>
                    <a:pt x="573913" y="310807"/>
                    <a:pt x="564299" y="307010"/>
                  </a:cubicBezTo>
                  <a:cubicBezTo>
                    <a:pt x="556870" y="304063"/>
                    <a:pt x="550075" y="300241"/>
                    <a:pt x="544005" y="295592"/>
                  </a:cubicBezTo>
                  <a:cubicBezTo>
                    <a:pt x="519887" y="309537"/>
                    <a:pt x="494932" y="314592"/>
                    <a:pt x="485559" y="316090"/>
                  </a:cubicBezTo>
                  <a:cubicBezTo>
                    <a:pt x="468605" y="318795"/>
                    <a:pt x="452882" y="316700"/>
                    <a:pt x="439357" y="310490"/>
                  </a:cubicBezTo>
                  <a:cubicBezTo>
                    <a:pt x="418300" y="322605"/>
                    <a:pt x="389687" y="330352"/>
                    <a:pt x="355143" y="338773"/>
                  </a:cubicBezTo>
                  <a:cubicBezTo>
                    <a:pt x="344018" y="341478"/>
                    <a:pt x="333198" y="342849"/>
                    <a:pt x="322949" y="342849"/>
                  </a:cubicBezTo>
                  <a:cubicBezTo>
                    <a:pt x="299619" y="342849"/>
                    <a:pt x="280226" y="335775"/>
                    <a:pt x="265164" y="324955"/>
                  </a:cubicBezTo>
                  <a:cubicBezTo>
                    <a:pt x="246152" y="349072"/>
                    <a:pt x="220421" y="365239"/>
                    <a:pt x="190957" y="370865"/>
                  </a:cubicBezTo>
                  <a:cubicBezTo>
                    <a:pt x="172377" y="374421"/>
                    <a:pt x="156159" y="376225"/>
                    <a:pt x="142748" y="376225"/>
                  </a:cubicBezTo>
                  <a:cubicBezTo>
                    <a:pt x="114224" y="376225"/>
                    <a:pt x="93129" y="367817"/>
                    <a:pt x="80010" y="351219"/>
                  </a:cubicBezTo>
                  <a:cubicBezTo>
                    <a:pt x="73279" y="342709"/>
                    <a:pt x="69202" y="332372"/>
                    <a:pt x="68301" y="321716"/>
                  </a:cubicBezTo>
                  <a:lnTo>
                    <a:pt x="55664" y="262103"/>
                  </a:lnTo>
                  <a:cubicBezTo>
                    <a:pt x="37732" y="259156"/>
                    <a:pt x="22695" y="249733"/>
                    <a:pt x="13373" y="235229"/>
                  </a:cubicBezTo>
                  <a:cubicBezTo>
                    <a:pt x="0" y="214427"/>
                    <a:pt x="521" y="187871"/>
                    <a:pt x="14923" y="156299"/>
                  </a:cubicBezTo>
                  <a:cubicBezTo>
                    <a:pt x="38468" y="104673"/>
                    <a:pt x="98361" y="69990"/>
                    <a:pt x="163970" y="69990"/>
                  </a:cubicBezTo>
                  <a:cubicBezTo>
                    <a:pt x="179972" y="69990"/>
                    <a:pt x="195237" y="72288"/>
                    <a:pt x="209347" y="76746"/>
                  </a:cubicBezTo>
                  <a:cubicBezTo>
                    <a:pt x="221717" y="60820"/>
                    <a:pt x="242151" y="45669"/>
                    <a:pt x="275679" y="36462"/>
                  </a:cubicBezTo>
                  <a:lnTo>
                    <a:pt x="277597" y="28003"/>
                  </a:lnTo>
                  <a:lnTo>
                    <a:pt x="278219" y="35789"/>
                  </a:lnTo>
                  <a:cubicBezTo>
                    <a:pt x="298221" y="30582"/>
                    <a:pt x="322745" y="27457"/>
                    <a:pt x="352806" y="27457"/>
                  </a:cubicBezTo>
                  <a:cubicBezTo>
                    <a:pt x="377457" y="27457"/>
                    <a:pt x="402260" y="29870"/>
                    <a:pt x="416001" y="33617"/>
                  </a:cubicBezTo>
                  <a:cubicBezTo>
                    <a:pt x="419469" y="34557"/>
                    <a:pt x="422770" y="35801"/>
                    <a:pt x="425882" y="37313"/>
                  </a:cubicBezTo>
                  <a:cubicBezTo>
                    <a:pt x="442811" y="23673"/>
                    <a:pt x="464503" y="16218"/>
                    <a:pt x="489966" y="15646"/>
                  </a:cubicBezTo>
                  <a:lnTo>
                    <a:pt x="491744" y="15634"/>
                  </a:lnTo>
                  <a:cubicBezTo>
                    <a:pt x="504165" y="15621"/>
                    <a:pt x="515824" y="18009"/>
                    <a:pt x="526237" y="22530"/>
                  </a:cubicBezTo>
                  <a:cubicBezTo>
                    <a:pt x="542519" y="14478"/>
                    <a:pt x="564731" y="6439"/>
                    <a:pt x="588518" y="6439"/>
                  </a:cubicBezTo>
                  <a:cubicBezTo>
                    <a:pt x="607175" y="6439"/>
                    <a:pt x="624548" y="11379"/>
                    <a:pt x="639547" y="20726"/>
                  </a:cubicBezTo>
                  <a:cubicBezTo>
                    <a:pt x="656552" y="9957"/>
                    <a:pt x="676631" y="3340"/>
                    <a:pt x="699008" y="1283"/>
                  </a:cubicBezTo>
                  <a:lnTo>
                    <a:pt x="699021" y="1499"/>
                  </a:lnTo>
                  <a:cubicBezTo>
                    <a:pt x="707225" y="0"/>
                    <a:pt x="715302" y="0"/>
                    <a:pt x="720814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11" name="Shape 8"/>
            <p:cNvSpPr/>
            <p:nvPr/>
          </p:nvSpPr>
          <p:spPr>
            <a:xfrm>
              <a:off x="6582747" y="143677"/>
              <a:ext cx="970712" cy="1337843"/>
            </a:xfrm>
            <a:custGeom>
              <a:avLst/>
              <a:gdLst/>
              <a:ahLst/>
              <a:cxnLst/>
              <a:rect l="0" t="0" r="0" b="0"/>
              <a:pathLst>
                <a:path w="970712" h="1337843">
                  <a:moveTo>
                    <a:pt x="639928" y="0"/>
                  </a:moveTo>
                  <a:lnTo>
                    <a:pt x="661848" y="113309"/>
                  </a:lnTo>
                  <a:cubicBezTo>
                    <a:pt x="663677" y="118402"/>
                    <a:pt x="701370" y="225374"/>
                    <a:pt x="683375" y="377215"/>
                  </a:cubicBezTo>
                  <a:cubicBezTo>
                    <a:pt x="762775" y="313423"/>
                    <a:pt x="859740" y="233413"/>
                    <a:pt x="908469" y="192875"/>
                  </a:cubicBezTo>
                  <a:lnTo>
                    <a:pt x="970712" y="141097"/>
                  </a:lnTo>
                  <a:lnTo>
                    <a:pt x="949490" y="219227"/>
                  </a:lnTo>
                  <a:cubicBezTo>
                    <a:pt x="948551" y="222682"/>
                    <a:pt x="925919" y="304927"/>
                    <a:pt x="875665" y="399161"/>
                  </a:cubicBezTo>
                  <a:cubicBezTo>
                    <a:pt x="816508" y="510108"/>
                    <a:pt x="746214" y="588340"/>
                    <a:pt x="666318" y="632524"/>
                  </a:cubicBezTo>
                  <a:cubicBezTo>
                    <a:pt x="766204" y="716699"/>
                    <a:pt x="810464" y="821626"/>
                    <a:pt x="794652" y="938860"/>
                  </a:cubicBezTo>
                  <a:cubicBezTo>
                    <a:pt x="770128" y="1120864"/>
                    <a:pt x="682651" y="1337843"/>
                    <a:pt x="405385" y="1337843"/>
                  </a:cubicBezTo>
                  <a:cubicBezTo>
                    <a:pt x="398894" y="1337843"/>
                    <a:pt x="392341" y="1337729"/>
                    <a:pt x="385738" y="1337488"/>
                  </a:cubicBezTo>
                  <a:cubicBezTo>
                    <a:pt x="187617" y="1330439"/>
                    <a:pt x="113602" y="1130998"/>
                    <a:pt x="110554" y="1122515"/>
                  </a:cubicBezTo>
                  <a:lnTo>
                    <a:pt x="94628" y="1078255"/>
                  </a:lnTo>
                  <a:lnTo>
                    <a:pt x="240830" y="1112457"/>
                  </a:lnTo>
                  <a:lnTo>
                    <a:pt x="239002" y="1134440"/>
                  </a:lnTo>
                  <a:cubicBezTo>
                    <a:pt x="238189" y="1145972"/>
                    <a:pt x="235065" y="1248918"/>
                    <a:pt x="377317" y="1260196"/>
                  </a:cubicBezTo>
                  <a:cubicBezTo>
                    <a:pt x="495021" y="1269518"/>
                    <a:pt x="585305" y="1233818"/>
                    <a:pt x="644500" y="1154646"/>
                  </a:cubicBezTo>
                  <a:cubicBezTo>
                    <a:pt x="682257" y="1104125"/>
                    <a:pt x="706666" y="1020013"/>
                    <a:pt x="717880" y="974293"/>
                  </a:cubicBezTo>
                  <a:cubicBezTo>
                    <a:pt x="679717" y="971486"/>
                    <a:pt x="656082" y="950189"/>
                    <a:pt x="651002" y="913613"/>
                  </a:cubicBezTo>
                  <a:cubicBezTo>
                    <a:pt x="648424" y="894994"/>
                    <a:pt x="656006" y="880110"/>
                    <a:pt x="668186" y="869518"/>
                  </a:cubicBezTo>
                  <a:cubicBezTo>
                    <a:pt x="666306" y="869455"/>
                    <a:pt x="664464" y="869315"/>
                    <a:pt x="662610" y="869239"/>
                  </a:cubicBezTo>
                  <a:cubicBezTo>
                    <a:pt x="651777" y="872376"/>
                    <a:pt x="624205" y="879208"/>
                    <a:pt x="589191" y="879208"/>
                  </a:cubicBezTo>
                  <a:cubicBezTo>
                    <a:pt x="500177" y="879208"/>
                    <a:pt x="349530" y="835546"/>
                    <a:pt x="326530" y="548373"/>
                  </a:cubicBezTo>
                  <a:cubicBezTo>
                    <a:pt x="313334" y="543509"/>
                    <a:pt x="301600" y="537655"/>
                    <a:pt x="290627" y="532155"/>
                  </a:cubicBezTo>
                  <a:cubicBezTo>
                    <a:pt x="271514" y="522580"/>
                    <a:pt x="256413" y="515036"/>
                    <a:pt x="239103" y="515036"/>
                  </a:cubicBezTo>
                  <a:lnTo>
                    <a:pt x="237008" y="515061"/>
                  </a:lnTo>
                  <a:cubicBezTo>
                    <a:pt x="189636" y="516712"/>
                    <a:pt x="8078" y="527952"/>
                    <a:pt x="6248" y="528066"/>
                  </a:cubicBezTo>
                  <a:lnTo>
                    <a:pt x="0" y="477418"/>
                  </a:lnTo>
                  <a:cubicBezTo>
                    <a:pt x="98552" y="459105"/>
                    <a:pt x="209576" y="435813"/>
                    <a:pt x="224765" y="428536"/>
                  </a:cubicBezTo>
                  <a:cubicBezTo>
                    <a:pt x="237731" y="422085"/>
                    <a:pt x="243536" y="411467"/>
                    <a:pt x="250889" y="398043"/>
                  </a:cubicBezTo>
                  <a:cubicBezTo>
                    <a:pt x="255842" y="388988"/>
                    <a:pt x="261455" y="378727"/>
                    <a:pt x="269787" y="369595"/>
                  </a:cubicBezTo>
                  <a:cubicBezTo>
                    <a:pt x="291326" y="345973"/>
                    <a:pt x="318669" y="333997"/>
                    <a:pt x="351028" y="333997"/>
                  </a:cubicBezTo>
                  <a:cubicBezTo>
                    <a:pt x="358813" y="333997"/>
                    <a:pt x="366319" y="334721"/>
                    <a:pt x="373507" y="335864"/>
                  </a:cubicBezTo>
                  <a:lnTo>
                    <a:pt x="408686" y="344754"/>
                  </a:lnTo>
                  <a:cubicBezTo>
                    <a:pt x="411785" y="345745"/>
                    <a:pt x="462573" y="362712"/>
                    <a:pt x="498501" y="407886"/>
                  </a:cubicBezTo>
                  <a:cubicBezTo>
                    <a:pt x="554648" y="274384"/>
                    <a:pt x="609283" y="138722"/>
                    <a:pt x="612381" y="119393"/>
                  </a:cubicBezTo>
                  <a:lnTo>
                    <a:pt x="63992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pic>
          <p:nvPicPr>
            <p:cNvPr id="12" name="Picture 446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7066281" y="262128"/>
              <a:ext cx="182880" cy="417576"/>
            </a:xfrm>
            <a:prstGeom prst="rect">
              <a:avLst/>
            </a:prstGeom>
          </p:spPr>
        </p:pic>
        <p:pic>
          <p:nvPicPr>
            <p:cNvPr id="13" name="Picture 447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6983984" y="351536"/>
              <a:ext cx="527304" cy="429768"/>
            </a:xfrm>
            <a:prstGeom prst="rect">
              <a:avLst/>
            </a:prstGeom>
          </p:spPr>
        </p:pic>
        <p:pic>
          <p:nvPicPr>
            <p:cNvPr id="14" name="Picture 448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6933184" y="637032"/>
              <a:ext cx="313944" cy="362712"/>
            </a:xfrm>
            <a:prstGeom prst="rect">
              <a:avLst/>
            </a:prstGeom>
          </p:spPr>
        </p:pic>
        <p:pic>
          <p:nvPicPr>
            <p:cNvPr id="15" name="Picture 449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6589776" y="499872"/>
              <a:ext cx="454152" cy="179832"/>
            </a:xfrm>
            <a:prstGeom prst="rect">
              <a:avLst/>
            </a:prstGeom>
          </p:spPr>
        </p:pic>
        <p:pic>
          <p:nvPicPr>
            <p:cNvPr id="16" name="Picture 450"/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6716776" y="668528"/>
              <a:ext cx="643128" cy="789432"/>
            </a:xfrm>
            <a:prstGeom prst="rect">
              <a:avLst/>
            </a:prstGeom>
          </p:spPr>
        </p:pic>
        <p:sp>
          <p:nvSpPr>
            <p:cNvPr id="17" name="Shape 19"/>
            <p:cNvSpPr/>
            <p:nvPr/>
          </p:nvSpPr>
          <p:spPr>
            <a:xfrm>
              <a:off x="6387160" y="574790"/>
              <a:ext cx="309054" cy="277266"/>
            </a:xfrm>
            <a:custGeom>
              <a:avLst/>
              <a:gdLst/>
              <a:ahLst/>
              <a:cxnLst/>
              <a:rect l="0" t="0" r="0" b="0"/>
              <a:pathLst>
                <a:path w="309054" h="277266">
                  <a:moveTo>
                    <a:pt x="62128" y="0"/>
                  </a:moveTo>
                  <a:lnTo>
                    <a:pt x="88278" y="14859"/>
                  </a:lnTo>
                  <a:cubicBezTo>
                    <a:pt x="91034" y="16421"/>
                    <a:pt x="105778" y="25273"/>
                    <a:pt x="120777" y="42405"/>
                  </a:cubicBezTo>
                  <a:cubicBezTo>
                    <a:pt x="129603" y="36932"/>
                    <a:pt x="139039" y="31814"/>
                    <a:pt x="149377" y="27242"/>
                  </a:cubicBezTo>
                  <a:lnTo>
                    <a:pt x="176898" y="15075"/>
                  </a:lnTo>
                  <a:lnTo>
                    <a:pt x="192379" y="40856"/>
                  </a:lnTo>
                  <a:cubicBezTo>
                    <a:pt x="193789" y="43218"/>
                    <a:pt x="200380" y="54826"/>
                    <a:pt x="205143" y="72403"/>
                  </a:cubicBezTo>
                  <a:cubicBezTo>
                    <a:pt x="210477" y="72022"/>
                    <a:pt x="215900" y="71780"/>
                    <a:pt x="221475" y="71780"/>
                  </a:cubicBezTo>
                  <a:cubicBezTo>
                    <a:pt x="224028" y="71780"/>
                    <a:pt x="226606" y="71819"/>
                    <a:pt x="229248" y="71895"/>
                  </a:cubicBezTo>
                  <a:lnTo>
                    <a:pt x="259309" y="72796"/>
                  </a:lnTo>
                  <a:lnTo>
                    <a:pt x="262141" y="102756"/>
                  </a:lnTo>
                  <a:cubicBezTo>
                    <a:pt x="262408" y="105524"/>
                    <a:pt x="263373" y="119202"/>
                    <a:pt x="259893" y="137516"/>
                  </a:cubicBezTo>
                  <a:cubicBezTo>
                    <a:pt x="267348" y="140487"/>
                    <a:pt x="274853" y="143929"/>
                    <a:pt x="282397" y="147879"/>
                  </a:cubicBezTo>
                  <a:lnTo>
                    <a:pt x="309054" y="161823"/>
                  </a:lnTo>
                  <a:lnTo>
                    <a:pt x="298526" y="190005"/>
                  </a:lnTo>
                  <a:cubicBezTo>
                    <a:pt x="297192" y="193561"/>
                    <a:pt x="264795" y="277266"/>
                    <a:pt x="166154" y="277266"/>
                  </a:cubicBezTo>
                  <a:cubicBezTo>
                    <a:pt x="146749" y="277266"/>
                    <a:pt x="126111" y="273774"/>
                    <a:pt x="104584" y="267005"/>
                  </a:cubicBezTo>
                  <a:lnTo>
                    <a:pt x="100330" y="273723"/>
                  </a:lnTo>
                  <a:lnTo>
                    <a:pt x="88481" y="265494"/>
                  </a:lnTo>
                  <a:lnTo>
                    <a:pt x="75806" y="272313"/>
                  </a:lnTo>
                  <a:lnTo>
                    <a:pt x="70117" y="260541"/>
                  </a:lnTo>
                  <a:lnTo>
                    <a:pt x="57036" y="261163"/>
                  </a:lnTo>
                  <a:lnTo>
                    <a:pt x="56985" y="248196"/>
                  </a:lnTo>
                  <a:lnTo>
                    <a:pt x="44856" y="243002"/>
                  </a:lnTo>
                  <a:lnTo>
                    <a:pt x="49149" y="234048"/>
                  </a:lnTo>
                  <a:cubicBezTo>
                    <a:pt x="32982" y="217068"/>
                    <a:pt x="13005" y="189370"/>
                    <a:pt x="6883" y="151765"/>
                  </a:cubicBezTo>
                  <a:cubicBezTo>
                    <a:pt x="0" y="109372"/>
                    <a:pt x="12522" y="66421"/>
                    <a:pt x="44133" y="24105"/>
                  </a:cubicBezTo>
                  <a:lnTo>
                    <a:pt x="6212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18" name="Shape 20"/>
            <p:cNvSpPr/>
            <p:nvPr/>
          </p:nvSpPr>
          <p:spPr>
            <a:xfrm>
              <a:off x="6379403" y="614077"/>
              <a:ext cx="180696" cy="180950"/>
            </a:xfrm>
            <a:custGeom>
              <a:avLst/>
              <a:gdLst/>
              <a:ahLst/>
              <a:cxnLst/>
              <a:rect l="0" t="0" r="0" b="0"/>
              <a:pathLst>
                <a:path w="180696" h="180950">
                  <a:moveTo>
                    <a:pt x="82448" y="0"/>
                  </a:moveTo>
                  <a:cubicBezTo>
                    <a:pt x="82448" y="0"/>
                    <a:pt x="180696" y="55842"/>
                    <a:pt x="101562" y="180950"/>
                  </a:cubicBezTo>
                  <a:cubicBezTo>
                    <a:pt x="101562" y="180950"/>
                    <a:pt x="0" y="110414"/>
                    <a:pt x="8244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272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19" name="Shape 21"/>
            <p:cNvSpPr/>
            <p:nvPr/>
          </p:nvSpPr>
          <p:spPr>
            <a:xfrm>
              <a:off x="6427559" y="627996"/>
              <a:ext cx="184200" cy="167030"/>
            </a:xfrm>
            <a:custGeom>
              <a:avLst/>
              <a:gdLst/>
              <a:ahLst/>
              <a:cxnLst/>
              <a:rect l="0" t="0" r="0" b="0"/>
              <a:pathLst>
                <a:path w="184200" h="167030">
                  <a:moveTo>
                    <a:pt x="126022" y="0"/>
                  </a:moveTo>
                  <a:cubicBezTo>
                    <a:pt x="126022" y="0"/>
                    <a:pt x="184200" y="96888"/>
                    <a:pt x="53848" y="167030"/>
                  </a:cubicBezTo>
                  <a:cubicBezTo>
                    <a:pt x="53848" y="167030"/>
                    <a:pt x="0" y="55715"/>
                    <a:pt x="126022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257F1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20" name="Shape 22"/>
            <p:cNvSpPr/>
            <p:nvPr/>
          </p:nvSpPr>
          <p:spPr>
            <a:xfrm>
              <a:off x="6481393" y="726690"/>
              <a:ext cx="175628" cy="126843"/>
            </a:xfrm>
            <a:custGeom>
              <a:avLst/>
              <a:gdLst/>
              <a:ahLst/>
              <a:cxnLst/>
              <a:rect l="0" t="0" r="0" b="0"/>
              <a:pathLst>
                <a:path w="175628" h="126843">
                  <a:moveTo>
                    <a:pt x="96671" y="1469"/>
                  </a:moveTo>
                  <a:cubicBezTo>
                    <a:pt x="118860" y="0"/>
                    <a:pt x="145100" y="5009"/>
                    <a:pt x="175628" y="20976"/>
                  </a:cubicBezTo>
                  <a:cubicBezTo>
                    <a:pt x="175628" y="20976"/>
                    <a:pt x="136081" y="126843"/>
                    <a:pt x="0" y="68575"/>
                  </a:cubicBezTo>
                  <a:cubicBezTo>
                    <a:pt x="0" y="68575"/>
                    <a:pt x="30104" y="5875"/>
                    <a:pt x="96671" y="1469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21" name="Shape 23"/>
            <p:cNvSpPr/>
            <p:nvPr/>
          </p:nvSpPr>
          <p:spPr>
            <a:xfrm>
              <a:off x="6480898" y="671379"/>
              <a:ext cx="148361" cy="123647"/>
            </a:xfrm>
            <a:custGeom>
              <a:avLst/>
              <a:gdLst/>
              <a:ahLst/>
              <a:cxnLst/>
              <a:rect l="0" t="0" r="0" b="0"/>
              <a:pathLst>
                <a:path w="148361" h="123647">
                  <a:moveTo>
                    <a:pt x="137731" y="4166"/>
                  </a:moveTo>
                  <a:cubicBezTo>
                    <a:pt x="137731" y="4166"/>
                    <a:pt x="148361" y="116675"/>
                    <a:pt x="495" y="123647"/>
                  </a:cubicBezTo>
                  <a:cubicBezTo>
                    <a:pt x="495" y="123647"/>
                    <a:pt x="0" y="0"/>
                    <a:pt x="137731" y="4166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7DD84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22" name="Shape 24"/>
            <p:cNvSpPr/>
            <p:nvPr/>
          </p:nvSpPr>
          <p:spPr>
            <a:xfrm>
              <a:off x="6022606" y="1028587"/>
              <a:ext cx="1044778" cy="293827"/>
            </a:xfrm>
            <a:custGeom>
              <a:avLst/>
              <a:gdLst/>
              <a:ahLst/>
              <a:cxnLst/>
              <a:rect l="0" t="0" r="0" b="0"/>
              <a:pathLst>
                <a:path w="1044778" h="293827">
                  <a:moveTo>
                    <a:pt x="231877" y="0"/>
                  </a:moveTo>
                  <a:cubicBezTo>
                    <a:pt x="257124" y="0"/>
                    <a:pt x="276542" y="6109"/>
                    <a:pt x="290652" y="18593"/>
                  </a:cubicBezTo>
                  <a:cubicBezTo>
                    <a:pt x="300533" y="14059"/>
                    <a:pt x="313182" y="11138"/>
                    <a:pt x="329527" y="12548"/>
                  </a:cubicBezTo>
                  <a:cubicBezTo>
                    <a:pt x="352222" y="14465"/>
                    <a:pt x="370129" y="19660"/>
                    <a:pt x="383768" y="28308"/>
                  </a:cubicBezTo>
                  <a:cubicBezTo>
                    <a:pt x="396887" y="24981"/>
                    <a:pt x="413448" y="26746"/>
                    <a:pt x="423786" y="28664"/>
                  </a:cubicBezTo>
                  <a:cubicBezTo>
                    <a:pt x="436791" y="31090"/>
                    <a:pt x="447827" y="38316"/>
                    <a:pt x="454952" y="49047"/>
                  </a:cubicBezTo>
                  <a:cubicBezTo>
                    <a:pt x="461670" y="48501"/>
                    <a:pt x="468757" y="49111"/>
                    <a:pt x="476123" y="50952"/>
                  </a:cubicBezTo>
                  <a:cubicBezTo>
                    <a:pt x="483045" y="46101"/>
                    <a:pt x="491287" y="43117"/>
                    <a:pt x="500151" y="42354"/>
                  </a:cubicBezTo>
                  <a:cubicBezTo>
                    <a:pt x="504825" y="41961"/>
                    <a:pt x="512038" y="41427"/>
                    <a:pt x="520586" y="41427"/>
                  </a:cubicBezTo>
                  <a:cubicBezTo>
                    <a:pt x="555993" y="41427"/>
                    <a:pt x="584517" y="50470"/>
                    <a:pt x="605358" y="68301"/>
                  </a:cubicBezTo>
                  <a:cubicBezTo>
                    <a:pt x="607365" y="70015"/>
                    <a:pt x="609269" y="71818"/>
                    <a:pt x="611061" y="73711"/>
                  </a:cubicBezTo>
                  <a:cubicBezTo>
                    <a:pt x="630567" y="62141"/>
                    <a:pt x="656069" y="60528"/>
                    <a:pt x="684187" y="70244"/>
                  </a:cubicBezTo>
                  <a:cubicBezTo>
                    <a:pt x="698843" y="75298"/>
                    <a:pt x="711390" y="83096"/>
                    <a:pt x="721728" y="93497"/>
                  </a:cubicBezTo>
                  <a:cubicBezTo>
                    <a:pt x="732929" y="86398"/>
                    <a:pt x="746430" y="82563"/>
                    <a:pt x="761784" y="82232"/>
                  </a:cubicBezTo>
                  <a:lnTo>
                    <a:pt x="763054" y="82207"/>
                  </a:lnTo>
                  <a:cubicBezTo>
                    <a:pt x="774573" y="82207"/>
                    <a:pt x="785356" y="85115"/>
                    <a:pt x="794550" y="90551"/>
                  </a:cubicBezTo>
                  <a:cubicBezTo>
                    <a:pt x="810158" y="86233"/>
                    <a:pt x="831050" y="82525"/>
                    <a:pt x="849363" y="82525"/>
                  </a:cubicBezTo>
                  <a:cubicBezTo>
                    <a:pt x="865225" y="82525"/>
                    <a:pt x="878484" y="85382"/>
                    <a:pt x="889013" y="91034"/>
                  </a:cubicBezTo>
                  <a:cubicBezTo>
                    <a:pt x="898982" y="86043"/>
                    <a:pt x="910501" y="82537"/>
                    <a:pt x="923455" y="80569"/>
                  </a:cubicBezTo>
                  <a:cubicBezTo>
                    <a:pt x="931329" y="79362"/>
                    <a:pt x="939292" y="78753"/>
                    <a:pt x="947090" y="78753"/>
                  </a:cubicBezTo>
                  <a:cubicBezTo>
                    <a:pt x="978497" y="78753"/>
                    <a:pt x="1006158" y="88621"/>
                    <a:pt x="1022960" y="105842"/>
                  </a:cubicBezTo>
                  <a:cubicBezTo>
                    <a:pt x="1033399" y="116523"/>
                    <a:pt x="1038758" y="129083"/>
                    <a:pt x="1038466" y="142151"/>
                  </a:cubicBezTo>
                  <a:cubicBezTo>
                    <a:pt x="1038225" y="152311"/>
                    <a:pt x="1035622" y="165113"/>
                    <a:pt x="1029513" y="176619"/>
                  </a:cubicBezTo>
                  <a:cubicBezTo>
                    <a:pt x="1031049" y="179134"/>
                    <a:pt x="1032447" y="181750"/>
                    <a:pt x="1033716" y="184468"/>
                  </a:cubicBezTo>
                  <a:cubicBezTo>
                    <a:pt x="1044778" y="208267"/>
                    <a:pt x="1043851" y="233667"/>
                    <a:pt x="1031164" y="254165"/>
                  </a:cubicBezTo>
                  <a:cubicBezTo>
                    <a:pt x="1023201" y="267043"/>
                    <a:pt x="1003287" y="288798"/>
                    <a:pt x="959447" y="290005"/>
                  </a:cubicBezTo>
                  <a:cubicBezTo>
                    <a:pt x="958533" y="290030"/>
                    <a:pt x="957618" y="290043"/>
                    <a:pt x="956729" y="290068"/>
                  </a:cubicBezTo>
                  <a:lnTo>
                    <a:pt x="952195" y="290322"/>
                  </a:lnTo>
                  <a:lnTo>
                    <a:pt x="945705" y="289903"/>
                  </a:lnTo>
                  <a:cubicBezTo>
                    <a:pt x="923849" y="288912"/>
                    <a:pt x="908507" y="283896"/>
                    <a:pt x="897738" y="277330"/>
                  </a:cubicBezTo>
                  <a:cubicBezTo>
                    <a:pt x="889063" y="285115"/>
                    <a:pt x="875424" y="291973"/>
                    <a:pt x="854341" y="291973"/>
                  </a:cubicBezTo>
                  <a:lnTo>
                    <a:pt x="852627" y="291960"/>
                  </a:lnTo>
                  <a:cubicBezTo>
                    <a:pt x="834377" y="291630"/>
                    <a:pt x="812533" y="289903"/>
                    <a:pt x="794613" y="280860"/>
                  </a:cubicBezTo>
                  <a:cubicBezTo>
                    <a:pt x="784123" y="286068"/>
                    <a:pt x="772376" y="289827"/>
                    <a:pt x="760425" y="291744"/>
                  </a:cubicBezTo>
                  <a:cubicBezTo>
                    <a:pt x="747204" y="293827"/>
                    <a:pt x="734962" y="291973"/>
                    <a:pt x="724408" y="286626"/>
                  </a:cubicBezTo>
                  <a:cubicBezTo>
                    <a:pt x="717957" y="288823"/>
                    <a:pt x="710907" y="289941"/>
                    <a:pt x="703339" y="289941"/>
                  </a:cubicBezTo>
                  <a:cubicBezTo>
                    <a:pt x="700405" y="289941"/>
                    <a:pt x="697573" y="289776"/>
                    <a:pt x="695058" y="289611"/>
                  </a:cubicBezTo>
                  <a:cubicBezTo>
                    <a:pt x="675640" y="288354"/>
                    <a:pt x="663448" y="280657"/>
                    <a:pt x="655701" y="271437"/>
                  </a:cubicBezTo>
                  <a:cubicBezTo>
                    <a:pt x="646392" y="275285"/>
                    <a:pt x="635622" y="276200"/>
                    <a:pt x="624903" y="273888"/>
                  </a:cubicBezTo>
                  <a:cubicBezTo>
                    <a:pt x="609321" y="270535"/>
                    <a:pt x="596265" y="261620"/>
                    <a:pt x="587806" y="248628"/>
                  </a:cubicBezTo>
                  <a:cubicBezTo>
                    <a:pt x="584708" y="249085"/>
                    <a:pt x="581749" y="249314"/>
                    <a:pt x="578828" y="249314"/>
                  </a:cubicBezTo>
                  <a:cubicBezTo>
                    <a:pt x="564731" y="249314"/>
                    <a:pt x="554812" y="244221"/>
                    <a:pt x="548055" y="238608"/>
                  </a:cubicBezTo>
                  <a:cubicBezTo>
                    <a:pt x="539610" y="242545"/>
                    <a:pt x="530352" y="244412"/>
                    <a:pt x="519252" y="243789"/>
                  </a:cubicBezTo>
                  <a:cubicBezTo>
                    <a:pt x="504012" y="242888"/>
                    <a:pt x="486727" y="237782"/>
                    <a:pt x="476478" y="221513"/>
                  </a:cubicBezTo>
                  <a:cubicBezTo>
                    <a:pt x="471348" y="222974"/>
                    <a:pt x="465874" y="223723"/>
                    <a:pt x="460134" y="223723"/>
                  </a:cubicBezTo>
                  <a:cubicBezTo>
                    <a:pt x="456463" y="223723"/>
                    <a:pt x="452971" y="223393"/>
                    <a:pt x="449974" y="223063"/>
                  </a:cubicBezTo>
                  <a:lnTo>
                    <a:pt x="449212" y="222974"/>
                  </a:lnTo>
                  <a:cubicBezTo>
                    <a:pt x="446163" y="222834"/>
                    <a:pt x="443116" y="222364"/>
                    <a:pt x="440144" y="221602"/>
                  </a:cubicBezTo>
                  <a:cubicBezTo>
                    <a:pt x="430263" y="226212"/>
                    <a:pt x="419875" y="229146"/>
                    <a:pt x="409587" y="230175"/>
                  </a:cubicBezTo>
                  <a:cubicBezTo>
                    <a:pt x="391249" y="231953"/>
                    <a:pt x="375857" y="226936"/>
                    <a:pt x="363626" y="215913"/>
                  </a:cubicBezTo>
                  <a:cubicBezTo>
                    <a:pt x="352298" y="222466"/>
                    <a:pt x="338442" y="224612"/>
                    <a:pt x="324840" y="221704"/>
                  </a:cubicBezTo>
                  <a:lnTo>
                    <a:pt x="323761" y="221475"/>
                  </a:lnTo>
                  <a:cubicBezTo>
                    <a:pt x="317640" y="220167"/>
                    <a:pt x="308368" y="218199"/>
                    <a:pt x="299085" y="213309"/>
                  </a:cubicBezTo>
                  <a:cubicBezTo>
                    <a:pt x="288950" y="219418"/>
                    <a:pt x="276644" y="221844"/>
                    <a:pt x="264096" y="220053"/>
                  </a:cubicBezTo>
                  <a:cubicBezTo>
                    <a:pt x="256565" y="218999"/>
                    <a:pt x="249707" y="216827"/>
                    <a:pt x="243611" y="213614"/>
                  </a:cubicBezTo>
                  <a:cubicBezTo>
                    <a:pt x="229006" y="228041"/>
                    <a:pt x="206006" y="231445"/>
                    <a:pt x="186156" y="221907"/>
                  </a:cubicBezTo>
                  <a:cubicBezTo>
                    <a:pt x="176530" y="229451"/>
                    <a:pt x="164808" y="233820"/>
                    <a:pt x="152946" y="233820"/>
                  </a:cubicBezTo>
                  <a:cubicBezTo>
                    <a:pt x="147726" y="233820"/>
                    <a:pt x="141897" y="232905"/>
                    <a:pt x="136068" y="230797"/>
                  </a:cubicBezTo>
                  <a:cubicBezTo>
                    <a:pt x="123050" y="250177"/>
                    <a:pt x="103213" y="255029"/>
                    <a:pt x="95656" y="256184"/>
                  </a:cubicBezTo>
                  <a:cubicBezTo>
                    <a:pt x="92685" y="256642"/>
                    <a:pt x="89751" y="256870"/>
                    <a:pt x="86893" y="256870"/>
                  </a:cubicBezTo>
                  <a:cubicBezTo>
                    <a:pt x="54115" y="256870"/>
                    <a:pt x="33681" y="229006"/>
                    <a:pt x="30442" y="201473"/>
                  </a:cubicBezTo>
                  <a:lnTo>
                    <a:pt x="30188" y="197256"/>
                  </a:lnTo>
                  <a:lnTo>
                    <a:pt x="30188" y="152870"/>
                  </a:lnTo>
                  <a:lnTo>
                    <a:pt x="0" y="150470"/>
                  </a:lnTo>
                  <a:lnTo>
                    <a:pt x="14148" y="104724"/>
                  </a:lnTo>
                  <a:cubicBezTo>
                    <a:pt x="20434" y="84404"/>
                    <a:pt x="26289" y="68694"/>
                    <a:pt x="36017" y="53137"/>
                  </a:cubicBezTo>
                  <a:cubicBezTo>
                    <a:pt x="46622" y="36170"/>
                    <a:pt x="65456" y="25616"/>
                    <a:pt x="85153" y="25616"/>
                  </a:cubicBezTo>
                  <a:cubicBezTo>
                    <a:pt x="94335" y="25616"/>
                    <a:pt x="103200" y="27876"/>
                    <a:pt x="111277" y="32080"/>
                  </a:cubicBezTo>
                  <a:cubicBezTo>
                    <a:pt x="112128" y="30836"/>
                    <a:pt x="113004" y="29693"/>
                    <a:pt x="113868" y="28651"/>
                  </a:cubicBezTo>
                  <a:cubicBezTo>
                    <a:pt x="122898" y="17818"/>
                    <a:pt x="136169" y="11849"/>
                    <a:pt x="151219" y="11849"/>
                  </a:cubicBezTo>
                  <a:cubicBezTo>
                    <a:pt x="159042" y="11849"/>
                    <a:pt x="166598" y="13513"/>
                    <a:pt x="172910" y="15519"/>
                  </a:cubicBezTo>
                  <a:cubicBezTo>
                    <a:pt x="185090" y="6604"/>
                    <a:pt x="200647" y="1537"/>
                    <a:pt x="219342" y="394"/>
                  </a:cubicBezTo>
                  <a:cubicBezTo>
                    <a:pt x="223838" y="127"/>
                    <a:pt x="228003" y="0"/>
                    <a:pt x="231877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23" name="Shape 25"/>
            <p:cNvSpPr/>
            <p:nvPr/>
          </p:nvSpPr>
          <p:spPr>
            <a:xfrm>
              <a:off x="6056450" y="1053192"/>
              <a:ext cx="266021" cy="205753"/>
            </a:xfrm>
            <a:custGeom>
              <a:avLst/>
              <a:gdLst/>
              <a:ahLst/>
              <a:cxnLst/>
              <a:rect l="0" t="0" r="0" b="0"/>
              <a:pathLst>
                <a:path w="266021" h="205753">
                  <a:moveTo>
                    <a:pt x="198031" y="0"/>
                  </a:moveTo>
                  <a:cubicBezTo>
                    <a:pt x="232054" y="0"/>
                    <a:pt x="244437" y="12890"/>
                    <a:pt x="251841" y="29439"/>
                  </a:cubicBezTo>
                  <a:cubicBezTo>
                    <a:pt x="252501" y="28486"/>
                    <a:pt x="253124" y="27508"/>
                    <a:pt x="253886" y="26607"/>
                  </a:cubicBezTo>
                  <a:lnTo>
                    <a:pt x="266021" y="17500"/>
                  </a:lnTo>
                  <a:lnTo>
                    <a:pt x="266021" y="81820"/>
                  </a:lnTo>
                  <a:lnTo>
                    <a:pt x="265075" y="81725"/>
                  </a:lnTo>
                  <a:cubicBezTo>
                    <a:pt x="265354" y="84633"/>
                    <a:pt x="265582" y="87528"/>
                    <a:pt x="265760" y="90411"/>
                  </a:cubicBezTo>
                  <a:lnTo>
                    <a:pt x="266021" y="88577"/>
                  </a:lnTo>
                  <a:lnTo>
                    <a:pt x="266021" y="153496"/>
                  </a:lnTo>
                  <a:lnTo>
                    <a:pt x="263601" y="151041"/>
                  </a:lnTo>
                  <a:cubicBezTo>
                    <a:pt x="262280" y="154711"/>
                    <a:pt x="260337" y="158407"/>
                    <a:pt x="257340" y="161582"/>
                  </a:cubicBezTo>
                  <a:cubicBezTo>
                    <a:pt x="252450" y="166764"/>
                    <a:pt x="245897" y="169507"/>
                    <a:pt x="238417" y="169507"/>
                  </a:cubicBezTo>
                  <a:lnTo>
                    <a:pt x="238404" y="169507"/>
                  </a:lnTo>
                  <a:cubicBezTo>
                    <a:pt x="236969" y="169507"/>
                    <a:pt x="235445" y="169405"/>
                    <a:pt x="233845" y="169177"/>
                  </a:cubicBezTo>
                  <a:cubicBezTo>
                    <a:pt x="203302" y="164922"/>
                    <a:pt x="202654" y="133045"/>
                    <a:pt x="202298" y="115926"/>
                  </a:cubicBezTo>
                  <a:cubicBezTo>
                    <a:pt x="202235" y="113043"/>
                    <a:pt x="202159" y="109207"/>
                    <a:pt x="201917" y="106363"/>
                  </a:cubicBezTo>
                  <a:cubicBezTo>
                    <a:pt x="200800" y="111062"/>
                    <a:pt x="199568" y="120510"/>
                    <a:pt x="200571" y="138049"/>
                  </a:cubicBezTo>
                  <a:cubicBezTo>
                    <a:pt x="201384" y="152362"/>
                    <a:pt x="198717" y="162573"/>
                    <a:pt x="192392" y="169266"/>
                  </a:cubicBezTo>
                  <a:cubicBezTo>
                    <a:pt x="188061" y="173850"/>
                    <a:pt x="182169" y="176378"/>
                    <a:pt x="175793" y="176378"/>
                  </a:cubicBezTo>
                  <a:cubicBezTo>
                    <a:pt x="164998" y="176378"/>
                    <a:pt x="154025" y="169177"/>
                    <a:pt x="147993" y="159639"/>
                  </a:cubicBezTo>
                  <a:cubicBezTo>
                    <a:pt x="147688" y="160579"/>
                    <a:pt x="147422" y="161379"/>
                    <a:pt x="147218" y="161887"/>
                  </a:cubicBezTo>
                  <a:cubicBezTo>
                    <a:pt x="142430" y="174142"/>
                    <a:pt x="130861" y="182702"/>
                    <a:pt x="119100" y="182702"/>
                  </a:cubicBezTo>
                  <a:cubicBezTo>
                    <a:pt x="114389" y="182702"/>
                    <a:pt x="90856" y="180708"/>
                    <a:pt x="90856" y="141262"/>
                  </a:cubicBezTo>
                  <a:cubicBezTo>
                    <a:pt x="90856" y="132766"/>
                    <a:pt x="89129" y="128016"/>
                    <a:pt x="86868" y="125362"/>
                  </a:cubicBezTo>
                  <a:cubicBezTo>
                    <a:pt x="87503" y="135179"/>
                    <a:pt x="88252" y="147104"/>
                    <a:pt x="88621" y="154470"/>
                  </a:cubicBezTo>
                  <a:cubicBezTo>
                    <a:pt x="90678" y="195821"/>
                    <a:pt x="67843" y="203835"/>
                    <a:pt x="57925" y="205372"/>
                  </a:cubicBezTo>
                  <a:cubicBezTo>
                    <a:pt x="56223" y="205626"/>
                    <a:pt x="54597" y="205753"/>
                    <a:pt x="53048" y="205753"/>
                  </a:cubicBezTo>
                  <a:cubicBezTo>
                    <a:pt x="34353" y="205753"/>
                    <a:pt x="23850" y="188735"/>
                    <a:pt x="21984" y="172923"/>
                  </a:cubicBezTo>
                  <a:lnTo>
                    <a:pt x="21895" y="171437"/>
                  </a:lnTo>
                  <a:lnTo>
                    <a:pt x="21895" y="103708"/>
                  </a:lnTo>
                  <a:lnTo>
                    <a:pt x="0" y="101968"/>
                  </a:lnTo>
                  <a:lnTo>
                    <a:pt x="4725" y="86716"/>
                  </a:lnTo>
                  <a:cubicBezTo>
                    <a:pt x="10401" y="68377"/>
                    <a:pt x="15570" y="54356"/>
                    <a:pt x="23838" y="41123"/>
                  </a:cubicBezTo>
                  <a:cubicBezTo>
                    <a:pt x="29819" y="31560"/>
                    <a:pt x="40348" y="25616"/>
                    <a:pt x="51308" y="25616"/>
                  </a:cubicBezTo>
                  <a:cubicBezTo>
                    <a:pt x="63919" y="25616"/>
                    <a:pt x="75400" y="33299"/>
                    <a:pt x="82791" y="46698"/>
                  </a:cubicBezTo>
                  <a:cubicBezTo>
                    <a:pt x="86639" y="53683"/>
                    <a:pt x="90970" y="59360"/>
                    <a:pt x="94793" y="63690"/>
                  </a:cubicBezTo>
                  <a:cubicBezTo>
                    <a:pt x="96190" y="58534"/>
                    <a:pt x="96888" y="51473"/>
                    <a:pt x="95237" y="42380"/>
                  </a:cubicBezTo>
                  <a:cubicBezTo>
                    <a:pt x="93497" y="32779"/>
                    <a:pt x="94971" y="25070"/>
                    <a:pt x="99644" y="19469"/>
                  </a:cubicBezTo>
                  <a:cubicBezTo>
                    <a:pt x="102540" y="15989"/>
                    <a:pt x="107975" y="11849"/>
                    <a:pt x="117373" y="11849"/>
                  </a:cubicBezTo>
                  <a:cubicBezTo>
                    <a:pt x="128181" y="11849"/>
                    <a:pt x="139586" y="17501"/>
                    <a:pt x="141757" y="18631"/>
                  </a:cubicBezTo>
                  <a:lnTo>
                    <a:pt x="142964" y="19355"/>
                  </a:lnTo>
                  <a:cubicBezTo>
                    <a:pt x="143535" y="19736"/>
                    <a:pt x="144043" y="20193"/>
                    <a:pt x="144577" y="20612"/>
                  </a:cubicBezTo>
                  <a:cubicBezTo>
                    <a:pt x="144755" y="20345"/>
                    <a:pt x="144856" y="20079"/>
                    <a:pt x="145047" y="19825"/>
                  </a:cubicBezTo>
                  <a:cubicBezTo>
                    <a:pt x="153441" y="8077"/>
                    <a:pt x="167564" y="1524"/>
                    <a:pt x="187046" y="356"/>
                  </a:cubicBezTo>
                  <a:cubicBezTo>
                    <a:pt x="190983" y="114"/>
                    <a:pt x="194640" y="0"/>
                    <a:pt x="198031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24" name="Shape 26"/>
            <p:cNvSpPr/>
            <p:nvPr/>
          </p:nvSpPr>
          <p:spPr>
            <a:xfrm>
              <a:off x="6322471" y="1064723"/>
              <a:ext cx="130590" cy="167856"/>
            </a:xfrm>
            <a:custGeom>
              <a:avLst/>
              <a:gdLst/>
              <a:ahLst/>
              <a:cxnLst/>
              <a:rect l="0" t="0" r="0" b="0"/>
              <a:pathLst>
                <a:path w="130590" h="167856">
                  <a:moveTo>
                    <a:pt x="27476" y="914"/>
                  </a:moveTo>
                  <a:cubicBezTo>
                    <a:pt x="52813" y="3073"/>
                    <a:pt x="69856" y="9601"/>
                    <a:pt x="79597" y="20739"/>
                  </a:cubicBezTo>
                  <a:cubicBezTo>
                    <a:pt x="85122" y="16878"/>
                    <a:pt x="92335" y="14707"/>
                    <a:pt x="101149" y="14707"/>
                  </a:cubicBezTo>
                  <a:cubicBezTo>
                    <a:pt x="107690" y="14707"/>
                    <a:pt x="114255" y="15773"/>
                    <a:pt x="119247" y="16701"/>
                  </a:cubicBezTo>
                  <a:lnTo>
                    <a:pt x="130590" y="24128"/>
                  </a:lnTo>
                  <a:lnTo>
                    <a:pt x="130590" y="83192"/>
                  </a:lnTo>
                  <a:lnTo>
                    <a:pt x="129845" y="88279"/>
                  </a:lnTo>
                  <a:cubicBezTo>
                    <a:pt x="129638" y="90694"/>
                    <a:pt x="129686" y="92361"/>
                    <a:pt x="129940" y="93548"/>
                  </a:cubicBezTo>
                  <a:lnTo>
                    <a:pt x="130590" y="88220"/>
                  </a:lnTo>
                  <a:lnTo>
                    <a:pt x="130590" y="160413"/>
                  </a:lnTo>
                  <a:lnTo>
                    <a:pt x="125206" y="163208"/>
                  </a:lnTo>
                  <a:cubicBezTo>
                    <a:pt x="119862" y="165322"/>
                    <a:pt x="113811" y="166986"/>
                    <a:pt x="107181" y="167653"/>
                  </a:cubicBezTo>
                  <a:cubicBezTo>
                    <a:pt x="105721" y="167792"/>
                    <a:pt x="104324" y="167856"/>
                    <a:pt x="102952" y="167856"/>
                  </a:cubicBezTo>
                  <a:cubicBezTo>
                    <a:pt x="93072" y="167856"/>
                    <a:pt x="84550" y="164186"/>
                    <a:pt x="78289" y="157239"/>
                  </a:cubicBezTo>
                  <a:cubicBezTo>
                    <a:pt x="69018" y="146952"/>
                    <a:pt x="65348" y="129946"/>
                    <a:pt x="67634" y="108090"/>
                  </a:cubicBezTo>
                  <a:cubicBezTo>
                    <a:pt x="69005" y="95034"/>
                    <a:pt x="68967" y="85166"/>
                    <a:pt x="68612" y="75705"/>
                  </a:cubicBezTo>
                  <a:cubicBezTo>
                    <a:pt x="66402" y="76251"/>
                    <a:pt x="64420" y="76416"/>
                    <a:pt x="62986" y="76416"/>
                  </a:cubicBezTo>
                  <a:cubicBezTo>
                    <a:pt x="62681" y="76416"/>
                    <a:pt x="62376" y="76403"/>
                    <a:pt x="62071" y="76390"/>
                  </a:cubicBezTo>
                  <a:cubicBezTo>
                    <a:pt x="62427" y="86563"/>
                    <a:pt x="63252" y="99136"/>
                    <a:pt x="65208" y="109195"/>
                  </a:cubicBezTo>
                  <a:cubicBezTo>
                    <a:pt x="68485" y="126136"/>
                    <a:pt x="65970" y="141186"/>
                    <a:pt x="58299" y="150482"/>
                  </a:cubicBezTo>
                  <a:cubicBezTo>
                    <a:pt x="53041" y="156858"/>
                    <a:pt x="45561" y="160376"/>
                    <a:pt x="37230" y="160376"/>
                  </a:cubicBezTo>
                  <a:cubicBezTo>
                    <a:pt x="34995" y="160376"/>
                    <a:pt x="32670" y="160122"/>
                    <a:pt x="30347" y="159626"/>
                  </a:cubicBezTo>
                  <a:lnTo>
                    <a:pt x="29267" y="159385"/>
                  </a:lnTo>
                  <a:cubicBezTo>
                    <a:pt x="23895" y="158242"/>
                    <a:pt x="17624" y="156886"/>
                    <a:pt x="11871" y="154010"/>
                  </a:cubicBezTo>
                  <a:lnTo>
                    <a:pt x="0" y="141965"/>
                  </a:lnTo>
                  <a:lnTo>
                    <a:pt x="0" y="77046"/>
                  </a:lnTo>
                  <a:lnTo>
                    <a:pt x="946" y="70383"/>
                  </a:lnTo>
                  <a:lnTo>
                    <a:pt x="0" y="70288"/>
                  </a:lnTo>
                  <a:lnTo>
                    <a:pt x="0" y="5969"/>
                  </a:lnTo>
                  <a:lnTo>
                    <a:pt x="1832" y="4594"/>
                  </a:lnTo>
                  <a:cubicBezTo>
                    <a:pt x="8271" y="1730"/>
                    <a:pt x="16656" y="0"/>
                    <a:pt x="27476" y="914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25" name="Shape 27"/>
            <p:cNvSpPr/>
            <p:nvPr/>
          </p:nvSpPr>
          <p:spPr>
            <a:xfrm>
              <a:off x="6453060" y="1088852"/>
              <a:ext cx="172880" cy="162523"/>
            </a:xfrm>
            <a:custGeom>
              <a:avLst/>
              <a:gdLst/>
              <a:ahLst/>
              <a:cxnLst/>
              <a:rect l="0" t="0" r="0" b="0"/>
              <a:pathLst>
                <a:path w="172880" h="162523">
                  <a:moveTo>
                    <a:pt x="0" y="0"/>
                  </a:moveTo>
                  <a:lnTo>
                    <a:pt x="3338" y="2186"/>
                  </a:lnTo>
                  <a:cubicBezTo>
                    <a:pt x="7402" y="8498"/>
                    <a:pt x="7923" y="16207"/>
                    <a:pt x="6996" y="24195"/>
                  </a:cubicBezTo>
                  <a:cubicBezTo>
                    <a:pt x="7631" y="23319"/>
                    <a:pt x="8304" y="22493"/>
                    <a:pt x="9015" y="21693"/>
                  </a:cubicBezTo>
                  <a:cubicBezTo>
                    <a:pt x="12558" y="17820"/>
                    <a:pt x="18947" y="13197"/>
                    <a:pt x="29309" y="13197"/>
                  </a:cubicBezTo>
                  <a:cubicBezTo>
                    <a:pt x="38631" y="13197"/>
                    <a:pt x="47522" y="16931"/>
                    <a:pt x="53173" y="19521"/>
                  </a:cubicBezTo>
                  <a:cubicBezTo>
                    <a:pt x="53592" y="18582"/>
                    <a:pt x="53947" y="17616"/>
                    <a:pt x="54519" y="16740"/>
                  </a:cubicBezTo>
                  <a:cubicBezTo>
                    <a:pt x="58266" y="10835"/>
                    <a:pt x="64425" y="7241"/>
                    <a:pt x="71855" y="6606"/>
                  </a:cubicBezTo>
                  <a:cubicBezTo>
                    <a:pt x="76059" y="6250"/>
                    <a:pt x="82522" y="5767"/>
                    <a:pt x="90130" y="5767"/>
                  </a:cubicBezTo>
                  <a:cubicBezTo>
                    <a:pt x="119276" y="5767"/>
                    <a:pt x="142199" y="12740"/>
                    <a:pt x="158278" y="26494"/>
                  </a:cubicBezTo>
                  <a:cubicBezTo>
                    <a:pt x="163149" y="30659"/>
                    <a:pt x="167003" y="35476"/>
                    <a:pt x="169771" y="40732"/>
                  </a:cubicBezTo>
                  <a:lnTo>
                    <a:pt x="172880" y="51268"/>
                  </a:lnTo>
                  <a:lnTo>
                    <a:pt x="172880" y="74179"/>
                  </a:lnTo>
                  <a:lnTo>
                    <a:pt x="157668" y="99557"/>
                  </a:lnTo>
                  <a:cubicBezTo>
                    <a:pt x="158443" y="100357"/>
                    <a:pt x="159256" y="101144"/>
                    <a:pt x="160081" y="101906"/>
                  </a:cubicBezTo>
                  <a:cubicBezTo>
                    <a:pt x="164412" y="105920"/>
                    <a:pt x="168619" y="111117"/>
                    <a:pt x="171857" y="115491"/>
                  </a:cubicBezTo>
                  <a:lnTo>
                    <a:pt x="172880" y="116971"/>
                  </a:lnTo>
                  <a:lnTo>
                    <a:pt x="172880" y="154835"/>
                  </a:lnTo>
                  <a:lnTo>
                    <a:pt x="162329" y="160085"/>
                  </a:lnTo>
                  <a:cubicBezTo>
                    <a:pt x="156792" y="161749"/>
                    <a:pt x="152360" y="162523"/>
                    <a:pt x="148372" y="162523"/>
                  </a:cubicBezTo>
                  <a:cubicBezTo>
                    <a:pt x="135837" y="162523"/>
                    <a:pt x="130617" y="154713"/>
                    <a:pt x="127810" y="150509"/>
                  </a:cubicBezTo>
                  <a:cubicBezTo>
                    <a:pt x="127417" y="149925"/>
                    <a:pt x="127010" y="149315"/>
                    <a:pt x="126566" y="148706"/>
                  </a:cubicBezTo>
                  <a:cubicBezTo>
                    <a:pt x="125359" y="147067"/>
                    <a:pt x="122401" y="143346"/>
                    <a:pt x="118730" y="138813"/>
                  </a:cubicBezTo>
                  <a:lnTo>
                    <a:pt x="118679" y="141454"/>
                  </a:lnTo>
                  <a:lnTo>
                    <a:pt x="117638" y="143804"/>
                  </a:lnTo>
                  <a:cubicBezTo>
                    <a:pt x="114907" y="149950"/>
                    <a:pt x="106780" y="157126"/>
                    <a:pt x="92873" y="157126"/>
                  </a:cubicBezTo>
                  <a:cubicBezTo>
                    <a:pt x="92047" y="157126"/>
                    <a:pt x="91184" y="157100"/>
                    <a:pt x="90295" y="157050"/>
                  </a:cubicBezTo>
                  <a:cubicBezTo>
                    <a:pt x="66013" y="155627"/>
                    <a:pt x="61936" y="142191"/>
                    <a:pt x="62647" y="116257"/>
                  </a:cubicBezTo>
                  <a:cubicBezTo>
                    <a:pt x="63117" y="99442"/>
                    <a:pt x="64755" y="75490"/>
                    <a:pt x="65873" y="60517"/>
                  </a:cubicBezTo>
                  <a:lnTo>
                    <a:pt x="64121" y="60517"/>
                  </a:lnTo>
                  <a:lnTo>
                    <a:pt x="64121" y="60542"/>
                  </a:lnTo>
                  <a:cubicBezTo>
                    <a:pt x="62062" y="71630"/>
                    <a:pt x="59498" y="85422"/>
                    <a:pt x="59802" y="98566"/>
                  </a:cubicBezTo>
                  <a:cubicBezTo>
                    <a:pt x="60107" y="112270"/>
                    <a:pt x="57097" y="122175"/>
                    <a:pt x="50569" y="128843"/>
                  </a:cubicBezTo>
                  <a:cubicBezTo>
                    <a:pt x="45324" y="134215"/>
                    <a:pt x="38288" y="136946"/>
                    <a:pt x="29678" y="136946"/>
                  </a:cubicBezTo>
                  <a:lnTo>
                    <a:pt x="29665" y="136946"/>
                  </a:lnTo>
                  <a:cubicBezTo>
                    <a:pt x="27024" y="136946"/>
                    <a:pt x="24496" y="136679"/>
                    <a:pt x="22325" y="136438"/>
                  </a:cubicBezTo>
                  <a:cubicBezTo>
                    <a:pt x="21563" y="136349"/>
                    <a:pt x="20877" y="136260"/>
                    <a:pt x="20318" y="136234"/>
                  </a:cubicBezTo>
                  <a:cubicBezTo>
                    <a:pt x="15733" y="136082"/>
                    <a:pt x="11720" y="134431"/>
                    <a:pt x="8393" y="131929"/>
                  </a:cubicBezTo>
                  <a:lnTo>
                    <a:pt x="0" y="136285"/>
                  </a:lnTo>
                  <a:lnTo>
                    <a:pt x="0" y="64091"/>
                  </a:lnTo>
                  <a:lnTo>
                    <a:pt x="874" y="56923"/>
                  </a:lnTo>
                  <a:cubicBezTo>
                    <a:pt x="798" y="56072"/>
                    <a:pt x="734" y="55221"/>
                    <a:pt x="684" y="54396"/>
                  </a:cubicBezTo>
                  <a:lnTo>
                    <a:pt x="0" y="5906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26" name="Shape 28"/>
            <p:cNvSpPr/>
            <p:nvPr/>
          </p:nvSpPr>
          <p:spPr>
            <a:xfrm>
              <a:off x="6625940" y="1116996"/>
              <a:ext cx="186184" cy="177648"/>
            </a:xfrm>
            <a:custGeom>
              <a:avLst/>
              <a:gdLst/>
              <a:ahLst/>
              <a:cxnLst/>
              <a:rect l="0" t="0" r="0" b="0"/>
              <a:pathLst>
                <a:path w="186184" h="177648">
                  <a:moveTo>
                    <a:pt x="45609" y="0"/>
                  </a:moveTo>
                  <a:cubicBezTo>
                    <a:pt x="53801" y="0"/>
                    <a:pt x="62843" y="1689"/>
                    <a:pt x="72507" y="5029"/>
                  </a:cubicBezTo>
                  <a:cubicBezTo>
                    <a:pt x="94707" y="12700"/>
                    <a:pt x="107724" y="27584"/>
                    <a:pt x="115751" y="44933"/>
                  </a:cubicBezTo>
                  <a:cubicBezTo>
                    <a:pt x="123905" y="27661"/>
                    <a:pt x="138217" y="18872"/>
                    <a:pt x="159007" y="18415"/>
                  </a:cubicBezTo>
                  <a:lnTo>
                    <a:pt x="160024" y="18402"/>
                  </a:lnTo>
                  <a:cubicBezTo>
                    <a:pt x="170907" y="18402"/>
                    <a:pt x="179937" y="22581"/>
                    <a:pt x="186148" y="29883"/>
                  </a:cubicBezTo>
                  <a:lnTo>
                    <a:pt x="186184" y="29868"/>
                  </a:lnTo>
                  <a:lnTo>
                    <a:pt x="186184" y="88646"/>
                  </a:lnTo>
                  <a:lnTo>
                    <a:pt x="185271" y="88646"/>
                  </a:lnTo>
                  <a:cubicBezTo>
                    <a:pt x="184839" y="90056"/>
                    <a:pt x="184356" y="91529"/>
                    <a:pt x="183976" y="92875"/>
                  </a:cubicBezTo>
                  <a:lnTo>
                    <a:pt x="186184" y="93203"/>
                  </a:lnTo>
                  <a:lnTo>
                    <a:pt x="186184" y="164343"/>
                  </a:lnTo>
                  <a:lnTo>
                    <a:pt x="173065" y="171634"/>
                  </a:lnTo>
                  <a:cubicBezTo>
                    <a:pt x="166271" y="174314"/>
                    <a:pt x="159350" y="176130"/>
                    <a:pt x="153064" y="177140"/>
                  </a:cubicBezTo>
                  <a:cubicBezTo>
                    <a:pt x="150854" y="177482"/>
                    <a:pt x="148746" y="177648"/>
                    <a:pt x="146739" y="177648"/>
                  </a:cubicBezTo>
                  <a:cubicBezTo>
                    <a:pt x="136325" y="177648"/>
                    <a:pt x="128781" y="173457"/>
                    <a:pt x="123193" y="166878"/>
                  </a:cubicBezTo>
                  <a:cubicBezTo>
                    <a:pt x="117516" y="172174"/>
                    <a:pt x="109807" y="175019"/>
                    <a:pt x="100003" y="175019"/>
                  </a:cubicBezTo>
                  <a:cubicBezTo>
                    <a:pt x="97666" y="175019"/>
                    <a:pt x="95406" y="174879"/>
                    <a:pt x="93399" y="174739"/>
                  </a:cubicBezTo>
                  <a:cubicBezTo>
                    <a:pt x="70209" y="173241"/>
                    <a:pt x="65027" y="160045"/>
                    <a:pt x="61319" y="129032"/>
                  </a:cubicBezTo>
                  <a:cubicBezTo>
                    <a:pt x="60709" y="123927"/>
                    <a:pt x="59972" y="120472"/>
                    <a:pt x="59313" y="118174"/>
                  </a:cubicBezTo>
                  <a:cubicBezTo>
                    <a:pt x="58550" y="120320"/>
                    <a:pt x="57903" y="123495"/>
                    <a:pt x="58017" y="126213"/>
                  </a:cubicBezTo>
                  <a:cubicBezTo>
                    <a:pt x="58398" y="134417"/>
                    <a:pt x="57331" y="145758"/>
                    <a:pt x="50143" y="153264"/>
                  </a:cubicBezTo>
                  <a:cubicBezTo>
                    <a:pt x="44441" y="159245"/>
                    <a:pt x="36237" y="161531"/>
                    <a:pt x="26953" y="159537"/>
                  </a:cubicBezTo>
                  <a:cubicBezTo>
                    <a:pt x="17390" y="157480"/>
                    <a:pt x="9554" y="151841"/>
                    <a:pt x="4867" y="143637"/>
                  </a:cubicBezTo>
                  <a:cubicBezTo>
                    <a:pt x="1984" y="138595"/>
                    <a:pt x="486" y="132740"/>
                    <a:pt x="219" y="126581"/>
                  </a:cubicBezTo>
                  <a:lnTo>
                    <a:pt x="0" y="126690"/>
                  </a:lnTo>
                  <a:lnTo>
                    <a:pt x="0" y="88826"/>
                  </a:lnTo>
                  <a:lnTo>
                    <a:pt x="4944" y="95987"/>
                  </a:lnTo>
                  <a:cubicBezTo>
                    <a:pt x="5172" y="96329"/>
                    <a:pt x="5718" y="97193"/>
                    <a:pt x="6328" y="98438"/>
                  </a:cubicBezTo>
                  <a:lnTo>
                    <a:pt x="12894" y="78740"/>
                  </a:lnTo>
                  <a:cubicBezTo>
                    <a:pt x="15535" y="70828"/>
                    <a:pt x="15460" y="59919"/>
                    <a:pt x="14887" y="52527"/>
                  </a:cubicBezTo>
                  <a:lnTo>
                    <a:pt x="333" y="45479"/>
                  </a:lnTo>
                  <a:lnTo>
                    <a:pt x="0" y="46035"/>
                  </a:lnTo>
                  <a:lnTo>
                    <a:pt x="0" y="23123"/>
                  </a:lnTo>
                  <a:lnTo>
                    <a:pt x="1870" y="29464"/>
                  </a:lnTo>
                  <a:cubicBezTo>
                    <a:pt x="6404" y="17043"/>
                    <a:pt x="19282" y="0"/>
                    <a:pt x="4560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27" name="Shape 29"/>
            <p:cNvSpPr/>
            <p:nvPr/>
          </p:nvSpPr>
          <p:spPr>
            <a:xfrm>
              <a:off x="6812124" y="1135716"/>
              <a:ext cx="83250" cy="158331"/>
            </a:xfrm>
            <a:custGeom>
              <a:avLst/>
              <a:gdLst/>
              <a:ahLst/>
              <a:cxnLst/>
              <a:rect l="0" t="0" r="0" b="0"/>
              <a:pathLst>
                <a:path w="83250" h="158331">
                  <a:moveTo>
                    <a:pt x="59856" y="0"/>
                  </a:moveTo>
                  <a:lnTo>
                    <a:pt x="83250" y="4182"/>
                  </a:lnTo>
                  <a:lnTo>
                    <a:pt x="83250" y="62284"/>
                  </a:lnTo>
                  <a:lnTo>
                    <a:pt x="80214" y="63094"/>
                  </a:lnTo>
                  <a:lnTo>
                    <a:pt x="83250" y="65424"/>
                  </a:lnTo>
                  <a:lnTo>
                    <a:pt x="83250" y="155003"/>
                  </a:lnTo>
                  <a:lnTo>
                    <a:pt x="82891" y="155278"/>
                  </a:lnTo>
                  <a:cubicBezTo>
                    <a:pt x="77887" y="157309"/>
                    <a:pt x="71851" y="158331"/>
                    <a:pt x="64822" y="158331"/>
                  </a:cubicBezTo>
                  <a:lnTo>
                    <a:pt x="63400" y="158306"/>
                  </a:lnTo>
                  <a:cubicBezTo>
                    <a:pt x="51271" y="158090"/>
                    <a:pt x="19852" y="157442"/>
                    <a:pt x="6110" y="142227"/>
                  </a:cubicBezTo>
                  <a:lnTo>
                    <a:pt x="0" y="145623"/>
                  </a:lnTo>
                  <a:lnTo>
                    <a:pt x="0" y="74483"/>
                  </a:lnTo>
                  <a:lnTo>
                    <a:pt x="2160" y="74803"/>
                  </a:lnTo>
                  <a:cubicBezTo>
                    <a:pt x="2186" y="73127"/>
                    <a:pt x="2224" y="71412"/>
                    <a:pt x="2198" y="69926"/>
                  </a:cubicBezTo>
                  <a:lnTo>
                    <a:pt x="0" y="69926"/>
                  </a:lnTo>
                  <a:lnTo>
                    <a:pt x="0" y="11149"/>
                  </a:lnTo>
                  <a:lnTo>
                    <a:pt x="4434" y="9347"/>
                  </a:lnTo>
                  <a:cubicBezTo>
                    <a:pt x="17794" y="4851"/>
                    <a:pt x="40832" y="0"/>
                    <a:pt x="59856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28" name="Shape 30"/>
            <p:cNvSpPr/>
            <p:nvPr/>
          </p:nvSpPr>
          <p:spPr>
            <a:xfrm>
              <a:off x="6895374" y="1128566"/>
              <a:ext cx="145135" cy="163589"/>
            </a:xfrm>
            <a:custGeom>
              <a:avLst/>
              <a:gdLst/>
              <a:ahLst/>
              <a:cxnLst/>
              <a:rect l="0" t="0" r="0" b="0"/>
              <a:pathLst>
                <a:path w="145135" h="163589">
                  <a:moveTo>
                    <a:pt x="54521" y="4902"/>
                  </a:moveTo>
                  <a:cubicBezTo>
                    <a:pt x="86690" y="0"/>
                    <a:pt x="116700" y="7201"/>
                    <a:pt x="131902" y="22758"/>
                  </a:cubicBezTo>
                  <a:cubicBezTo>
                    <a:pt x="137427" y="28423"/>
                    <a:pt x="140284" y="34595"/>
                    <a:pt x="140144" y="40615"/>
                  </a:cubicBezTo>
                  <a:cubicBezTo>
                    <a:pt x="139865" y="52108"/>
                    <a:pt x="134938" y="68758"/>
                    <a:pt x="123330" y="75984"/>
                  </a:cubicBezTo>
                  <a:cubicBezTo>
                    <a:pt x="128892" y="80277"/>
                    <a:pt x="133972" y="86144"/>
                    <a:pt x="137769" y="94297"/>
                  </a:cubicBezTo>
                  <a:cubicBezTo>
                    <a:pt x="145135" y="110160"/>
                    <a:pt x="144729" y="126733"/>
                    <a:pt x="136665" y="139776"/>
                  </a:cubicBezTo>
                  <a:cubicBezTo>
                    <a:pt x="130239" y="150152"/>
                    <a:pt x="116243" y="162687"/>
                    <a:pt x="85978" y="163513"/>
                  </a:cubicBezTo>
                  <a:cubicBezTo>
                    <a:pt x="84277" y="163563"/>
                    <a:pt x="82614" y="163589"/>
                    <a:pt x="81026" y="163589"/>
                  </a:cubicBezTo>
                  <a:cubicBezTo>
                    <a:pt x="43904" y="163589"/>
                    <a:pt x="31750" y="151181"/>
                    <a:pt x="27851" y="144132"/>
                  </a:cubicBezTo>
                  <a:cubicBezTo>
                    <a:pt x="21412" y="136322"/>
                    <a:pt x="13868" y="119926"/>
                    <a:pt x="23698" y="103238"/>
                  </a:cubicBezTo>
                  <a:lnTo>
                    <a:pt x="27025" y="97587"/>
                  </a:lnTo>
                  <a:lnTo>
                    <a:pt x="35357" y="96825"/>
                  </a:lnTo>
                  <a:cubicBezTo>
                    <a:pt x="33261" y="95949"/>
                    <a:pt x="31153" y="95148"/>
                    <a:pt x="29083" y="94361"/>
                  </a:cubicBezTo>
                  <a:cubicBezTo>
                    <a:pt x="21361" y="91402"/>
                    <a:pt x="12953" y="88113"/>
                    <a:pt x="7138" y="81356"/>
                  </a:cubicBezTo>
                  <a:cubicBezTo>
                    <a:pt x="7251" y="81623"/>
                    <a:pt x="7404" y="81839"/>
                    <a:pt x="7518" y="82118"/>
                  </a:cubicBezTo>
                  <a:cubicBezTo>
                    <a:pt x="8966" y="85725"/>
                    <a:pt x="9448" y="89154"/>
                    <a:pt x="9601" y="91275"/>
                  </a:cubicBezTo>
                  <a:cubicBezTo>
                    <a:pt x="10490" y="95809"/>
                    <a:pt x="10020" y="101752"/>
                    <a:pt x="6362" y="106705"/>
                  </a:cubicBezTo>
                  <a:cubicBezTo>
                    <a:pt x="5461" y="107950"/>
                    <a:pt x="4242" y="109271"/>
                    <a:pt x="2642" y="110465"/>
                  </a:cubicBezTo>
                  <a:cubicBezTo>
                    <a:pt x="9474" y="113462"/>
                    <a:pt x="12344" y="118694"/>
                    <a:pt x="13538" y="122288"/>
                  </a:cubicBezTo>
                  <a:cubicBezTo>
                    <a:pt x="15139" y="127063"/>
                    <a:pt x="19977" y="141592"/>
                    <a:pt x="11519" y="153327"/>
                  </a:cubicBezTo>
                  <a:lnTo>
                    <a:pt x="0" y="162153"/>
                  </a:lnTo>
                  <a:lnTo>
                    <a:pt x="0" y="72574"/>
                  </a:lnTo>
                  <a:lnTo>
                    <a:pt x="3035" y="74905"/>
                  </a:lnTo>
                  <a:cubicBezTo>
                    <a:pt x="2527" y="73812"/>
                    <a:pt x="2019" y="72746"/>
                    <a:pt x="1625" y="71526"/>
                  </a:cubicBezTo>
                  <a:cubicBezTo>
                    <a:pt x="1435" y="70917"/>
                    <a:pt x="1194" y="70117"/>
                    <a:pt x="965" y="69177"/>
                  </a:cubicBezTo>
                  <a:lnTo>
                    <a:pt x="0" y="69434"/>
                  </a:lnTo>
                  <a:lnTo>
                    <a:pt x="0" y="11332"/>
                  </a:lnTo>
                  <a:lnTo>
                    <a:pt x="2342" y="11751"/>
                  </a:lnTo>
                  <a:cubicBezTo>
                    <a:pt x="8324" y="14538"/>
                    <a:pt x="12002" y="18301"/>
                    <a:pt x="14236" y="22200"/>
                  </a:cubicBezTo>
                  <a:cubicBezTo>
                    <a:pt x="23647" y="13348"/>
                    <a:pt x="37135" y="7544"/>
                    <a:pt x="54521" y="4902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29" name="Shape 31"/>
            <p:cNvSpPr/>
            <p:nvPr/>
          </p:nvSpPr>
          <p:spPr>
            <a:xfrm>
              <a:off x="6745854" y="1147729"/>
              <a:ext cx="83210" cy="137439"/>
            </a:xfrm>
            <a:custGeom>
              <a:avLst/>
              <a:gdLst/>
              <a:ahLst/>
              <a:cxnLst/>
              <a:rect l="0" t="0" r="0" b="0"/>
              <a:pathLst>
                <a:path w="83210" h="137439">
                  <a:moveTo>
                    <a:pt x="39383" y="457"/>
                  </a:moveTo>
                  <a:cubicBezTo>
                    <a:pt x="59932" y="0"/>
                    <a:pt x="66320" y="18720"/>
                    <a:pt x="58560" y="38354"/>
                  </a:cubicBezTo>
                  <a:cubicBezTo>
                    <a:pt x="50800" y="57988"/>
                    <a:pt x="46686" y="79337"/>
                    <a:pt x="46686" y="79337"/>
                  </a:cubicBezTo>
                  <a:cubicBezTo>
                    <a:pt x="57189" y="77394"/>
                    <a:pt x="69520" y="65748"/>
                    <a:pt x="76365" y="90411"/>
                  </a:cubicBezTo>
                  <a:cubicBezTo>
                    <a:pt x="83210" y="115062"/>
                    <a:pt x="53988" y="130124"/>
                    <a:pt x="31128" y="133782"/>
                  </a:cubicBezTo>
                  <a:cubicBezTo>
                    <a:pt x="8268" y="137439"/>
                    <a:pt x="1029" y="113233"/>
                    <a:pt x="521" y="61646"/>
                  </a:cubicBezTo>
                  <a:cubicBezTo>
                    <a:pt x="0" y="10046"/>
                    <a:pt x="18835" y="914"/>
                    <a:pt x="39383" y="457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9B2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30" name="Shape 32"/>
            <p:cNvSpPr/>
            <p:nvPr/>
          </p:nvSpPr>
          <p:spPr>
            <a:xfrm>
              <a:off x="6905098" y="1144299"/>
              <a:ext cx="126936" cy="136173"/>
            </a:xfrm>
            <a:custGeom>
              <a:avLst/>
              <a:gdLst/>
              <a:ahLst/>
              <a:cxnLst/>
              <a:rect l="0" t="0" r="0" b="0"/>
              <a:pathLst>
                <a:path w="126936" h="136173">
                  <a:moveTo>
                    <a:pt x="77498" y="1082"/>
                  </a:moveTo>
                  <a:cubicBezTo>
                    <a:pt x="104048" y="4328"/>
                    <a:pt x="117802" y="17656"/>
                    <a:pt x="117640" y="24590"/>
                  </a:cubicBezTo>
                  <a:cubicBezTo>
                    <a:pt x="117424" y="33823"/>
                    <a:pt x="111531" y="58410"/>
                    <a:pt x="92951" y="48911"/>
                  </a:cubicBezTo>
                  <a:cubicBezTo>
                    <a:pt x="74371" y="39399"/>
                    <a:pt x="77177" y="33531"/>
                    <a:pt x="68237" y="38319"/>
                  </a:cubicBezTo>
                  <a:cubicBezTo>
                    <a:pt x="59283" y="43107"/>
                    <a:pt x="62040" y="54321"/>
                    <a:pt x="71882" y="58195"/>
                  </a:cubicBezTo>
                  <a:cubicBezTo>
                    <a:pt x="81724" y="62055"/>
                    <a:pt x="105969" y="61382"/>
                    <a:pt x="116459" y="83950"/>
                  </a:cubicBezTo>
                  <a:cubicBezTo>
                    <a:pt x="126936" y="106518"/>
                    <a:pt x="118148" y="133849"/>
                    <a:pt x="75908" y="135004"/>
                  </a:cubicBezTo>
                  <a:cubicBezTo>
                    <a:pt x="33668" y="136173"/>
                    <a:pt x="28867" y="121276"/>
                    <a:pt x="28867" y="121276"/>
                  </a:cubicBezTo>
                  <a:cubicBezTo>
                    <a:pt x="28867" y="121276"/>
                    <a:pt x="16472" y="108461"/>
                    <a:pt x="24993" y="93983"/>
                  </a:cubicBezTo>
                  <a:lnTo>
                    <a:pt x="42011" y="92421"/>
                  </a:lnTo>
                  <a:cubicBezTo>
                    <a:pt x="42011" y="92421"/>
                    <a:pt x="57607" y="84484"/>
                    <a:pt x="41211" y="74590"/>
                  </a:cubicBezTo>
                  <a:cubicBezTo>
                    <a:pt x="24816" y="64710"/>
                    <a:pt x="8153" y="64735"/>
                    <a:pt x="4076" y="51908"/>
                  </a:cubicBezTo>
                  <a:cubicBezTo>
                    <a:pt x="0" y="39094"/>
                    <a:pt x="102" y="8880"/>
                    <a:pt x="46723" y="1807"/>
                  </a:cubicBezTo>
                  <a:cubicBezTo>
                    <a:pt x="58375" y="38"/>
                    <a:pt x="68647" y="0"/>
                    <a:pt x="77498" y="1082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9B2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31" name="Shape 33"/>
            <p:cNvSpPr/>
            <p:nvPr/>
          </p:nvSpPr>
          <p:spPr>
            <a:xfrm>
              <a:off x="6073375" y="1077097"/>
              <a:ext cx="144755" cy="171669"/>
            </a:xfrm>
            <a:custGeom>
              <a:avLst/>
              <a:gdLst/>
              <a:ahLst/>
              <a:cxnLst/>
              <a:rect l="0" t="0" r="0" b="0"/>
              <a:pathLst>
                <a:path w="144755" h="171669">
                  <a:moveTo>
                    <a:pt x="103040" y="883"/>
                  </a:moveTo>
                  <a:cubicBezTo>
                    <a:pt x="110671" y="1765"/>
                    <a:pt x="118923" y="6061"/>
                    <a:pt x="118923" y="6061"/>
                  </a:cubicBezTo>
                  <a:cubicBezTo>
                    <a:pt x="144755" y="23371"/>
                    <a:pt x="124790" y="116996"/>
                    <a:pt x="118402" y="133328"/>
                  </a:cubicBezTo>
                  <a:cubicBezTo>
                    <a:pt x="112001" y="149660"/>
                    <a:pt x="86716" y="155693"/>
                    <a:pt x="86716" y="117351"/>
                  </a:cubicBezTo>
                  <a:cubicBezTo>
                    <a:pt x="86716" y="79023"/>
                    <a:pt x="56096" y="85766"/>
                    <a:pt x="56096" y="85766"/>
                  </a:cubicBezTo>
                  <a:cubicBezTo>
                    <a:pt x="56096" y="85766"/>
                    <a:pt x="58230" y="116996"/>
                    <a:pt x="58928" y="131207"/>
                  </a:cubicBezTo>
                  <a:cubicBezTo>
                    <a:pt x="59639" y="145406"/>
                    <a:pt x="57519" y="165992"/>
                    <a:pt x="39053" y="168837"/>
                  </a:cubicBezTo>
                  <a:cubicBezTo>
                    <a:pt x="20600" y="171669"/>
                    <a:pt x="17755" y="147526"/>
                    <a:pt x="17755" y="147526"/>
                  </a:cubicBezTo>
                  <a:lnTo>
                    <a:pt x="17755" y="68012"/>
                  </a:lnTo>
                  <a:lnTo>
                    <a:pt x="0" y="66589"/>
                  </a:lnTo>
                  <a:cubicBezTo>
                    <a:pt x="5829" y="47781"/>
                    <a:pt x="10656" y="35347"/>
                    <a:pt x="17755" y="23993"/>
                  </a:cubicBezTo>
                  <a:cubicBezTo>
                    <a:pt x="24854" y="12627"/>
                    <a:pt x="43320" y="8373"/>
                    <a:pt x="54674" y="28959"/>
                  </a:cubicBezTo>
                  <a:cubicBezTo>
                    <a:pt x="66040" y="49559"/>
                    <a:pt x="80950" y="60201"/>
                    <a:pt x="80950" y="60201"/>
                  </a:cubicBezTo>
                  <a:cubicBezTo>
                    <a:pt x="80950" y="60201"/>
                    <a:pt x="96355" y="46231"/>
                    <a:pt x="90881" y="16183"/>
                  </a:cubicBezTo>
                  <a:cubicBezTo>
                    <a:pt x="88398" y="2530"/>
                    <a:pt x="95409" y="0"/>
                    <a:pt x="103040" y="883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9B2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32" name="Shape 34"/>
            <p:cNvSpPr/>
            <p:nvPr/>
          </p:nvSpPr>
          <p:spPr>
            <a:xfrm>
              <a:off x="6197166" y="1066301"/>
              <a:ext cx="62950" cy="166840"/>
            </a:xfrm>
            <a:custGeom>
              <a:avLst/>
              <a:gdLst/>
              <a:ahLst/>
              <a:cxnLst/>
              <a:rect l="0" t="0" r="0" b="0"/>
              <a:pathLst>
                <a:path w="62950" h="166840">
                  <a:moveTo>
                    <a:pt x="47092" y="0"/>
                  </a:moveTo>
                  <a:lnTo>
                    <a:pt x="62950" y="701"/>
                  </a:lnTo>
                  <a:lnTo>
                    <a:pt x="62950" y="31257"/>
                  </a:lnTo>
                  <a:lnTo>
                    <a:pt x="61239" y="30531"/>
                  </a:lnTo>
                  <a:cubicBezTo>
                    <a:pt x="43206" y="47562"/>
                    <a:pt x="55842" y="58217"/>
                    <a:pt x="55842" y="58217"/>
                  </a:cubicBezTo>
                  <a:lnTo>
                    <a:pt x="62950" y="58328"/>
                  </a:lnTo>
                  <a:lnTo>
                    <a:pt x="62950" y="79584"/>
                  </a:lnTo>
                  <a:lnTo>
                    <a:pt x="53708" y="80226"/>
                  </a:lnTo>
                  <a:cubicBezTo>
                    <a:pt x="53708" y="80226"/>
                    <a:pt x="44729" y="84493"/>
                    <a:pt x="47092" y="125666"/>
                  </a:cubicBezTo>
                  <a:cubicBezTo>
                    <a:pt x="49454" y="166840"/>
                    <a:pt x="16789" y="147676"/>
                    <a:pt x="15367" y="132766"/>
                  </a:cubicBezTo>
                  <a:cubicBezTo>
                    <a:pt x="13957" y="117856"/>
                    <a:pt x="11113" y="66738"/>
                    <a:pt x="20345" y="40462"/>
                  </a:cubicBezTo>
                  <a:lnTo>
                    <a:pt x="10401" y="40462"/>
                  </a:lnTo>
                  <a:cubicBezTo>
                    <a:pt x="10401" y="40462"/>
                    <a:pt x="0" y="2832"/>
                    <a:pt x="47092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9B2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33" name="Shape 35"/>
            <p:cNvSpPr/>
            <p:nvPr/>
          </p:nvSpPr>
          <p:spPr>
            <a:xfrm>
              <a:off x="6260116" y="1067001"/>
              <a:ext cx="52531" cy="145387"/>
            </a:xfrm>
            <a:custGeom>
              <a:avLst/>
              <a:gdLst/>
              <a:ahLst/>
              <a:cxnLst/>
              <a:rect l="0" t="0" r="0" b="0"/>
              <a:pathLst>
                <a:path w="52531" h="145387">
                  <a:moveTo>
                    <a:pt x="0" y="0"/>
                  </a:moveTo>
                  <a:lnTo>
                    <a:pt x="11953" y="528"/>
                  </a:lnTo>
                  <a:cubicBezTo>
                    <a:pt x="33050" y="5019"/>
                    <a:pt x="36374" y="18997"/>
                    <a:pt x="43298" y="39762"/>
                  </a:cubicBezTo>
                  <a:cubicBezTo>
                    <a:pt x="52531" y="67460"/>
                    <a:pt x="49686" y="120711"/>
                    <a:pt x="49686" y="120711"/>
                  </a:cubicBezTo>
                  <a:cubicBezTo>
                    <a:pt x="49686" y="120711"/>
                    <a:pt x="51134" y="145387"/>
                    <a:pt x="31945" y="142720"/>
                  </a:cubicBezTo>
                  <a:cubicBezTo>
                    <a:pt x="1413" y="138453"/>
                    <a:pt x="17035" y="90181"/>
                    <a:pt x="7802" y="81659"/>
                  </a:cubicBezTo>
                  <a:cubicBezTo>
                    <a:pt x="7802" y="81659"/>
                    <a:pt x="5493" y="79884"/>
                    <a:pt x="2209" y="78730"/>
                  </a:cubicBezTo>
                  <a:lnTo>
                    <a:pt x="0" y="78883"/>
                  </a:lnTo>
                  <a:lnTo>
                    <a:pt x="0" y="57627"/>
                  </a:lnTo>
                  <a:lnTo>
                    <a:pt x="5851" y="57718"/>
                  </a:lnTo>
                  <a:cubicBezTo>
                    <a:pt x="14240" y="56322"/>
                    <a:pt x="10647" y="51128"/>
                    <a:pt x="10647" y="51128"/>
                  </a:cubicBezTo>
                  <a:cubicBezTo>
                    <a:pt x="9935" y="40124"/>
                    <a:pt x="6846" y="34799"/>
                    <a:pt x="3935" y="32226"/>
                  </a:cubicBezTo>
                  <a:lnTo>
                    <a:pt x="0" y="3055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9B2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34" name="Shape 36"/>
            <p:cNvSpPr/>
            <p:nvPr/>
          </p:nvSpPr>
          <p:spPr>
            <a:xfrm>
              <a:off x="6311223" y="1075529"/>
              <a:ext cx="91592" cy="139865"/>
            </a:xfrm>
            <a:custGeom>
              <a:avLst/>
              <a:gdLst/>
              <a:ahLst/>
              <a:cxnLst/>
              <a:rect l="0" t="0" r="0" b="0"/>
              <a:pathLst>
                <a:path w="91592" h="139865">
                  <a:moveTo>
                    <a:pt x="37630" y="2845"/>
                  </a:moveTo>
                  <a:cubicBezTo>
                    <a:pt x="71006" y="5677"/>
                    <a:pt x="91592" y="17043"/>
                    <a:pt x="85916" y="40475"/>
                  </a:cubicBezTo>
                  <a:cubicBezTo>
                    <a:pt x="80239" y="63894"/>
                    <a:pt x="60351" y="46800"/>
                    <a:pt x="60351" y="46800"/>
                  </a:cubicBezTo>
                  <a:cubicBezTo>
                    <a:pt x="60351" y="46800"/>
                    <a:pt x="59639" y="78804"/>
                    <a:pt x="63907" y="100825"/>
                  </a:cubicBezTo>
                  <a:cubicBezTo>
                    <a:pt x="68161" y="122834"/>
                    <a:pt x="60833" y="139865"/>
                    <a:pt x="44260" y="136322"/>
                  </a:cubicBezTo>
                  <a:cubicBezTo>
                    <a:pt x="27699" y="132766"/>
                    <a:pt x="14211" y="130645"/>
                    <a:pt x="18821" y="98692"/>
                  </a:cubicBezTo>
                  <a:cubicBezTo>
                    <a:pt x="23432" y="66739"/>
                    <a:pt x="26276" y="64605"/>
                    <a:pt x="24854" y="44729"/>
                  </a:cubicBezTo>
                  <a:cubicBezTo>
                    <a:pt x="24854" y="44729"/>
                    <a:pt x="4267" y="51829"/>
                    <a:pt x="2134" y="39764"/>
                  </a:cubicBezTo>
                  <a:cubicBezTo>
                    <a:pt x="0" y="27686"/>
                    <a:pt x="4267" y="0"/>
                    <a:pt x="37630" y="2845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9B2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35" name="Shape 37"/>
            <p:cNvSpPr/>
            <p:nvPr/>
          </p:nvSpPr>
          <p:spPr>
            <a:xfrm>
              <a:off x="6399977" y="1091286"/>
              <a:ext cx="112738" cy="130499"/>
            </a:xfrm>
            <a:custGeom>
              <a:avLst/>
              <a:gdLst/>
              <a:ahLst/>
              <a:cxnLst/>
              <a:rect l="0" t="0" r="0" b="0"/>
              <a:pathLst>
                <a:path w="112738" h="130499">
                  <a:moveTo>
                    <a:pt x="15402" y="1832"/>
                  </a:moveTo>
                  <a:cubicBezTo>
                    <a:pt x="22635" y="0"/>
                    <a:pt x="31776" y="1283"/>
                    <a:pt x="39408" y="2699"/>
                  </a:cubicBezTo>
                  <a:cubicBezTo>
                    <a:pt x="54673" y="5544"/>
                    <a:pt x="44729" y="31109"/>
                    <a:pt x="41885" y="46019"/>
                  </a:cubicBezTo>
                  <a:cubicBezTo>
                    <a:pt x="39053" y="60928"/>
                    <a:pt x="35497" y="76549"/>
                    <a:pt x="51117" y="82226"/>
                  </a:cubicBezTo>
                  <a:cubicBezTo>
                    <a:pt x="66739" y="87903"/>
                    <a:pt x="66739" y="53956"/>
                    <a:pt x="66739" y="53956"/>
                  </a:cubicBezTo>
                  <a:cubicBezTo>
                    <a:pt x="62484" y="7944"/>
                    <a:pt x="96558" y="26841"/>
                    <a:pt x="104648" y="30397"/>
                  </a:cubicBezTo>
                  <a:cubicBezTo>
                    <a:pt x="112738" y="33941"/>
                    <a:pt x="99403" y="65183"/>
                    <a:pt x="100114" y="96425"/>
                  </a:cubicBezTo>
                  <a:cubicBezTo>
                    <a:pt x="100813" y="127667"/>
                    <a:pt x="80937" y="121266"/>
                    <a:pt x="73838" y="121037"/>
                  </a:cubicBezTo>
                  <a:cubicBezTo>
                    <a:pt x="66739" y="120796"/>
                    <a:pt x="63894" y="111335"/>
                    <a:pt x="63894" y="111335"/>
                  </a:cubicBezTo>
                  <a:cubicBezTo>
                    <a:pt x="63894" y="111335"/>
                    <a:pt x="49695" y="126244"/>
                    <a:pt x="28397" y="128378"/>
                  </a:cubicBezTo>
                  <a:cubicBezTo>
                    <a:pt x="7099" y="130499"/>
                    <a:pt x="0" y="109912"/>
                    <a:pt x="2845" y="82861"/>
                  </a:cubicBezTo>
                  <a:cubicBezTo>
                    <a:pt x="5677" y="55810"/>
                    <a:pt x="2845" y="41751"/>
                    <a:pt x="2845" y="19653"/>
                  </a:cubicBezTo>
                  <a:cubicBezTo>
                    <a:pt x="2845" y="8611"/>
                    <a:pt x="8169" y="3664"/>
                    <a:pt x="15402" y="1832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9B2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36" name="Shape 38"/>
            <p:cNvSpPr/>
            <p:nvPr/>
          </p:nvSpPr>
          <p:spPr>
            <a:xfrm>
              <a:off x="6509318" y="1107333"/>
              <a:ext cx="63717" cy="126526"/>
            </a:xfrm>
            <a:custGeom>
              <a:avLst/>
              <a:gdLst/>
              <a:ahLst/>
              <a:cxnLst/>
              <a:rect l="0" t="0" r="0" b="0"/>
              <a:pathLst>
                <a:path w="63717" h="126526">
                  <a:moveTo>
                    <a:pt x="32462" y="77"/>
                  </a:moveTo>
                  <a:cubicBezTo>
                    <a:pt x="41721" y="0"/>
                    <a:pt x="52640" y="655"/>
                    <a:pt x="63442" y="3207"/>
                  </a:cubicBezTo>
                  <a:lnTo>
                    <a:pt x="63717" y="3339"/>
                  </a:lnTo>
                  <a:lnTo>
                    <a:pt x="63717" y="30210"/>
                  </a:lnTo>
                  <a:lnTo>
                    <a:pt x="54615" y="29144"/>
                  </a:lnTo>
                  <a:cubicBezTo>
                    <a:pt x="52092" y="29140"/>
                    <a:pt x="50406" y="29257"/>
                    <a:pt x="50406" y="29257"/>
                  </a:cubicBezTo>
                  <a:lnTo>
                    <a:pt x="50406" y="48675"/>
                  </a:lnTo>
                  <a:lnTo>
                    <a:pt x="63717" y="48964"/>
                  </a:lnTo>
                  <a:lnTo>
                    <a:pt x="63717" y="101582"/>
                  </a:lnTo>
                  <a:lnTo>
                    <a:pt x="54478" y="90295"/>
                  </a:lnTo>
                  <a:cubicBezTo>
                    <a:pt x="52006" y="87283"/>
                    <a:pt x="50406" y="85340"/>
                    <a:pt x="50406" y="85340"/>
                  </a:cubicBezTo>
                  <a:lnTo>
                    <a:pt x="49695" y="120138"/>
                  </a:lnTo>
                  <a:cubicBezTo>
                    <a:pt x="49695" y="120138"/>
                    <a:pt x="46850" y="126526"/>
                    <a:pt x="34785" y="125815"/>
                  </a:cubicBezTo>
                  <a:cubicBezTo>
                    <a:pt x="22720" y="125104"/>
                    <a:pt x="18453" y="123682"/>
                    <a:pt x="19164" y="98129"/>
                  </a:cubicBezTo>
                  <a:cubicBezTo>
                    <a:pt x="19876" y="72564"/>
                    <a:pt x="23431" y="29257"/>
                    <a:pt x="23431" y="29257"/>
                  </a:cubicBezTo>
                  <a:lnTo>
                    <a:pt x="9931" y="29257"/>
                  </a:lnTo>
                  <a:cubicBezTo>
                    <a:pt x="9931" y="29257"/>
                    <a:pt x="0" y="2270"/>
                    <a:pt x="16687" y="860"/>
                  </a:cubicBezTo>
                  <a:cubicBezTo>
                    <a:pt x="20856" y="504"/>
                    <a:pt x="26291" y="128"/>
                    <a:pt x="32462" y="77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9B2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37" name="Shape 39"/>
            <p:cNvSpPr/>
            <p:nvPr/>
          </p:nvSpPr>
          <p:spPr>
            <a:xfrm>
              <a:off x="6573035" y="1110672"/>
              <a:ext cx="53428" cy="130998"/>
            </a:xfrm>
            <a:custGeom>
              <a:avLst/>
              <a:gdLst/>
              <a:ahLst/>
              <a:cxnLst/>
              <a:rect l="0" t="0" r="0" b="0"/>
              <a:pathLst>
                <a:path w="53428" h="130998">
                  <a:moveTo>
                    <a:pt x="0" y="0"/>
                  </a:moveTo>
                  <a:lnTo>
                    <a:pt x="29996" y="14386"/>
                  </a:lnTo>
                  <a:cubicBezTo>
                    <a:pt x="53428" y="34439"/>
                    <a:pt x="39483" y="67091"/>
                    <a:pt x="18414" y="74902"/>
                  </a:cubicBezTo>
                  <a:cubicBezTo>
                    <a:pt x="18414" y="74902"/>
                    <a:pt x="24180" y="82750"/>
                    <a:pt x="31418" y="89456"/>
                  </a:cubicBezTo>
                  <a:cubicBezTo>
                    <a:pt x="39102" y="96581"/>
                    <a:pt x="47040" y="109141"/>
                    <a:pt x="47040" y="109141"/>
                  </a:cubicBezTo>
                  <a:lnTo>
                    <a:pt x="49037" y="115717"/>
                  </a:lnTo>
                  <a:lnTo>
                    <a:pt x="49037" y="115718"/>
                  </a:lnTo>
                  <a:lnTo>
                    <a:pt x="46933" y="121287"/>
                  </a:lnTo>
                  <a:cubicBezTo>
                    <a:pt x="45376" y="123102"/>
                    <a:pt x="42791" y="124778"/>
                    <a:pt x="38671" y="126019"/>
                  </a:cubicBezTo>
                  <a:cubicBezTo>
                    <a:pt x="22185" y="130998"/>
                    <a:pt x="21360" y="125359"/>
                    <a:pt x="16864" y="119275"/>
                  </a:cubicBezTo>
                  <a:cubicBezTo>
                    <a:pt x="14578" y="116183"/>
                    <a:pt x="7034" y="106864"/>
                    <a:pt x="62" y="98319"/>
                  </a:cubicBezTo>
                  <a:lnTo>
                    <a:pt x="0" y="98243"/>
                  </a:lnTo>
                  <a:lnTo>
                    <a:pt x="0" y="45625"/>
                  </a:lnTo>
                  <a:lnTo>
                    <a:pt x="4256" y="45717"/>
                  </a:lnTo>
                  <a:cubicBezTo>
                    <a:pt x="9403" y="44441"/>
                    <a:pt x="13131" y="41418"/>
                    <a:pt x="13308" y="35621"/>
                  </a:cubicBezTo>
                  <a:cubicBezTo>
                    <a:pt x="13442" y="31277"/>
                    <a:pt x="9732" y="28827"/>
                    <a:pt x="5042" y="27461"/>
                  </a:cubicBezTo>
                  <a:lnTo>
                    <a:pt x="0" y="2687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9B2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38" name="Shape 40"/>
            <p:cNvSpPr/>
            <p:nvPr/>
          </p:nvSpPr>
          <p:spPr>
            <a:xfrm>
              <a:off x="6635691" y="1126074"/>
              <a:ext cx="48647" cy="141156"/>
            </a:xfrm>
            <a:custGeom>
              <a:avLst/>
              <a:gdLst/>
              <a:ahLst/>
              <a:cxnLst/>
              <a:rect l="0" t="0" r="0" b="0"/>
              <a:pathLst>
                <a:path w="48647" h="141156">
                  <a:moveTo>
                    <a:pt x="42330" y="4105"/>
                  </a:moveTo>
                  <a:lnTo>
                    <a:pt x="48647" y="5628"/>
                  </a:lnTo>
                  <a:lnTo>
                    <a:pt x="48647" y="42056"/>
                  </a:lnTo>
                  <a:lnTo>
                    <a:pt x="45400" y="40358"/>
                  </a:lnTo>
                  <a:cubicBezTo>
                    <a:pt x="44129" y="39842"/>
                    <a:pt x="43307" y="39620"/>
                    <a:pt x="43307" y="39620"/>
                  </a:cubicBezTo>
                  <a:cubicBezTo>
                    <a:pt x="43307" y="39620"/>
                    <a:pt x="44730" y="47430"/>
                    <a:pt x="41542" y="50986"/>
                  </a:cubicBezTo>
                  <a:cubicBezTo>
                    <a:pt x="38342" y="54530"/>
                    <a:pt x="35103" y="63051"/>
                    <a:pt x="42583" y="64118"/>
                  </a:cubicBezTo>
                  <a:lnTo>
                    <a:pt x="48647" y="64210"/>
                  </a:lnTo>
                  <a:lnTo>
                    <a:pt x="48647" y="94381"/>
                  </a:lnTo>
                  <a:lnTo>
                    <a:pt x="44374" y="96071"/>
                  </a:lnTo>
                  <a:cubicBezTo>
                    <a:pt x="38342" y="98192"/>
                    <a:pt x="35154" y="109914"/>
                    <a:pt x="35509" y="117725"/>
                  </a:cubicBezTo>
                  <a:cubicBezTo>
                    <a:pt x="35852" y="125535"/>
                    <a:pt x="34799" y="141156"/>
                    <a:pt x="19889" y="137956"/>
                  </a:cubicBezTo>
                  <a:cubicBezTo>
                    <a:pt x="4979" y="134756"/>
                    <a:pt x="0" y="119503"/>
                    <a:pt x="4979" y="104593"/>
                  </a:cubicBezTo>
                  <a:cubicBezTo>
                    <a:pt x="9944" y="89683"/>
                    <a:pt x="15266" y="73707"/>
                    <a:pt x="15266" y="73707"/>
                  </a:cubicBezTo>
                  <a:cubicBezTo>
                    <a:pt x="20701" y="57413"/>
                    <a:pt x="17044" y="35010"/>
                    <a:pt x="17044" y="35010"/>
                  </a:cubicBezTo>
                  <a:lnTo>
                    <a:pt x="3112" y="28266"/>
                  </a:lnTo>
                  <a:cubicBezTo>
                    <a:pt x="3112" y="28266"/>
                    <a:pt x="8616" y="0"/>
                    <a:pt x="42330" y="4105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9B2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39" name="Shape 41"/>
            <p:cNvSpPr/>
            <p:nvPr/>
          </p:nvSpPr>
          <p:spPr>
            <a:xfrm>
              <a:off x="6684338" y="1131702"/>
              <a:ext cx="66732" cy="150082"/>
            </a:xfrm>
            <a:custGeom>
              <a:avLst/>
              <a:gdLst/>
              <a:ahLst/>
              <a:cxnLst/>
              <a:rect l="0" t="0" r="0" b="0"/>
              <a:pathLst>
                <a:path w="66732" h="150082">
                  <a:moveTo>
                    <a:pt x="0" y="0"/>
                  </a:moveTo>
                  <a:lnTo>
                    <a:pt x="9925" y="2394"/>
                  </a:lnTo>
                  <a:cubicBezTo>
                    <a:pt x="58210" y="19082"/>
                    <a:pt x="55366" y="78365"/>
                    <a:pt x="61055" y="114217"/>
                  </a:cubicBezTo>
                  <a:cubicBezTo>
                    <a:pt x="66732" y="150082"/>
                    <a:pt x="46146" y="147949"/>
                    <a:pt x="35135" y="147237"/>
                  </a:cubicBezTo>
                  <a:cubicBezTo>
                    <a:pt x="24137" y="146526"/>
                    <a:pt x="19514" y="145459"/>
                    <a:pt x="15615" y="112808"/>
                  </a:cubicBezTo>
                  <a:cubicBezTo>
                    <a:pt x="12681" y="88309"/>
                    <a:pt x="5711" y="87007"/>
                    <a:pt x="347" y="88615"/>
                  </a:cubicBezTo>
                  <a:lnTo>
                    <a:pt x="0" y="88753"/>
                  </a:lnTo>
                  <a:lnTo>
                    <a:pt x="0" y="58581"/>
                  </a:lnTo>
                  <a:lnTo>
                    <a:pt x="5847" y="58669"/>
                  </a:lnTo>
                  <a:cubicBezTo>
                    <a:pt x="9310" y="57693"/>
                    <a:pt x="11525" y="55118"/>
                    <a:pt x="10281" y="49257"/>
                  </a:cubicBezTo>
                  <a:cubicBezTo>
                    <a:pt x="9043" y="43402"/>
                    <a:pt x="5138" y="39586"/>
                    <a:pt x="1542" y="37233"/>
                  </a:cubicBezTo>
                  <a:lnTo>
                    <a:pt x="0" y="36427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9B2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40" name="Shape 42"/>
            <p:cNvSpPr/>
            <p:nvPr/>
          </p:nvSpPr>
          <p:spPr>
            <a:xfrm>
              <a:off x="6798554" y="1147859"/>
              <a:ext cx="106223" cy="133921"/>
            </a:xfrm>
            <a:custGeom>
              <a:avLst/>
              <a:gdLst/>
              <a:ahLst/>
              <a:cxnLst/>
              <a:rect l="0" t="0" r="0" b="0"/>
              <a:pathLst>
                <a:path w="106223" h="133921">
                  <a:moveTo>
                    <a:pt x="68125" y="767"/>
                  </a:moveTo>
                  <a:cubicBezTo>
                    <a:pt x="84531" y="0"/>
                    <a:pt x="98774" y="2527"/>
                    <a:pt x="101168" y="11976"/>
                  </a:cubicBezTo>
                  <a:cubicBezTo>
                    <a:pt x="105956" y="30886"/>
                    <a:pt x="100635" y="39408"/>
                    <a:pt x="85725" y="38608"/>
                  </a:cubicBezTo>
                  <a:cubicBezTo>
                    <a:pt x="70815" y="37808"/>
                    <a:pt x="62561" y="35674"/>
                    <a:pt x="59906" y="48196"/>
                  </a:cubicBezTo>
                  <a:cubicBezTo>
                    <a:pt x="57239" y="60706"/>
                    <a:pt x="70815" y="62840"/>
                    <a:pt x="82271" y="61506"/>
                  </a:cubicBezTo>
                  <a:cubicBezTo>
                    <a:pt x="93714" y="60173"/>
                    <a:pt x="93714" y="73749"/>
                    <a:pt x="93714" y="73749"/>
                  </a:cubicBezTo>
                  <a:cubicBezTo>
                    <a:pt x="93714" y="73749"/>
                    <a:pt x="97180" y="84938"/>
                    <a:pt x="80937" y="82004"/>
                  </a:cubicBezTo>
                  <a:cubicBezTo>
                    <a:pt x="64694" y="79070"/>
                    <a:pt x="59639" y="81737"/>
                    <a:pt x="58572" y="89459"/>
                  </a:cubicBezTo>
                  <a:cubicBezTo>
                    <a:pt x="57506" y="97180"/>
                    <a:pt x="63094" y="104102"/>
                    <a:pt x="72416" y="103035"/>
                  </a:cubicBezTo>
                  <a:cubicBezTo>
                    <a:pt x="81737" y="101968"/>
                    <a:pt x="95580" y="99047"/>
                    <a:pt x="98234" y="107036"/>
                  </a:cubicBezTo>
                  <a:cubicBezTo>
                    <a:pt x="100902" y="115024"/>
                    <a:pt x="106223" y="133921"/>
                    <a:pt x="77203" y="133388"/>
                  </a:cubicBezTo>
                  <a:cubicBezTo>
                    <a:pt x="48184" y="132855"/>
                    <a:pt x="26353" y="127800"/>
                    <a:pt x="25819" y="113157"/>
                  </a:cubicBezTo>
                  <a:cubicBezTo>
                    <a:pt x="25286" y="98514"/>
                    <a:pt x="31407" y="58306"/>
                    <a:pt x="26886" y="44996"/>
                  </a:cubicBezTo>
                  <a:lnTo>
                    <a:pt x="7455" y="44996"/>
                  </a:lnTo>
                  <a:cubicBezTo>
                    <a:pt x="7455" y="44996"/>
                    <a:pt x="0" y="16777"/>
                    <a:pt x="22098" y="9322"/>
                  </a:cubicBezTo>
                  <a:cubicBezTo>
                    <a:pt x="33147" y="5594"/>
                    <a:pt x="51718" y="1534"/>
                    <a:pt x="68125" y="767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9B2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41" name="Shape 43"/>
            <p:cNvSpPr/>
            <p:nvPr/>
          </p:nvSpPr>
          <p:spPr>
            <a:xfrm>
              <a:off x="5767060" y="915928"/>
              <a:ext cx="32140" cy="95364"/>
            </a:xfrm>
            <a:custGeom>
              <a:avLst/>
              <a:gdLst/>
              <a:ahLst/>
              <a:cxnLst/>
              <a:rect l="0" t="0" r="0" b="0"/>
              <a:pathLst>
                <a:path w="32140" h="95364">
                  <a:moveTo>
                    <a:pt x="20396" y="0"/>
                  </a:moveTo>
                  <a:lnTo>
                    <a:pt x="32140" y="3611"/>
                  </a:lnTo>
                  <a:lnTo>
                    <a:pt x="32140" y="29496"/>
                  </a:lnTo>
                  <a:lnTo>
                    <a:pt x="28156" y="26568"/>
                  </a:lnTo>
                  <a:lnTo>
                    <a:pt x="32140" y="65261"/>
                  </a:lnTo>
                  <a:lnTo>
                    <a:pt x="32140" y="93704"/>
                  </a:lnTo>
                  <a:lnTo>
                    <a:pt x="24308" y="95364"/>
                  </a:lnTo>
                  <a:cubicBezTo>
                    <a:pt x="22961" y="95364"/>
                    <a:pt x="21565" y="95313"/>
                    <a:pt x="20117" y="95212"/>
                  </a:cubicBezTo>
                  <a:lnTo>
                    <a:pt x="9436" y="94412"/>
                  </a:lnTo>
                  <a:lnTo>
                    <a:pt x="0" y="2692"/>
                  </a:lnTo>
                  <a:lnTo>
                    <a:pt x="11747" y="648"/>
                  </a:lnTo>
                  <a:cubicBezTo>
                    <a:pt x="12370" y="533"/>
                    <a:pt x="15710" y="0"/>
                    <a:pt x="20396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42" name="Shape 44"/>
            <p:cNvSpPr/>
            <p:nvPr/>
          </p:nvSpPr>
          <p:spPr>
            <a:xfrm>
              <a:off x="5799200" y="919538"/>
              <a:ext cx="31348" cy="90094"/>
            </a:xfrm>
            <a:custGeom>
              <a:avLst/>
              <a:gdLst/>
              <a:ahLst/>
              <a:cxnLst/>
              <a:rect l="0" t="0" r="0" b="0"/>
              <a:pathLst>
                <a:path w="31348" h="90094">
                  <a:moveTo>
                    <a:pt x="0" y="0"/>
                  </a:moveTo>
                  <a:lnTo>
                    <a:pt x="15751" y="4843"/>
                  </a:lnTo>
                  <a:cubicBezTo>
                    <a:pt x="22613" y="10318"/>
                    <a:pt x="26973" y="18290"/>
                    <a:pt x="28223" y="28279"/>
                  </a:cubicBezTo>
                  <a:cubicBezTo>
                    <a:pt x="30383" y="45576"/>
                    <a:pt x="31348" y="67154"/>
                    <a:pt x="19524" y="80552"/>
                  </a:cubicBezTo>
                  <a:cubicBezTo>
                    <a:pt x="17263" y="83105"/>
                    <a:pt x="14031" y="85905"/>
                    <a:pt x="9561" y="88067"/>
                  </a:cubicBezTo>
                  <a:lnTo>
                    <a:pt x="0" y="90094"/>
                  </a:lnTo>
                  <a:lnTo>
                    <a:pt x="0" y="61650"/>
                  </a:lnTo>
                  <a:lnTo>
                    <a:pt x="220" y="63788"/>
                  </a:lnTo>
                  <a:cubicBezTo>
                    <a:pt x="271" y="63737"/>
                    <a:pt x="322" y="63687"/>
                    <a:pt x="360" y="63636"/>
                  </a:cubicBezTo>
                  <a:cubicBezTo>
                    <a:pt x="2963" y="60677"/>
                    <a:pt x="5516" y="52701"/>
                    <a:pt x="2861" y="31441"/>
                  </a:cubicBezTo>
                  <a:cubicBezTo>
                    <a:pt x="2715" y="30279"/>
                    <a:pt x="2509" y="28641"/>
                    <a:pt x="1587" y="27052"/>
                  </a:cubicBezTo>
                  <a:lnTo>
                    <a:pt x="0" y="258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43" name="Shape 45"/>
            <p:cNvSpPr/>
            <p:nvPr/>
          </p:nvSpPr>
          <p:spPr>
            <a:xfrm>
              <a:off x="6565840" y="872361"/>
              <a:ext cx="38157" cy="79642"/>
            </a:xfrm>
            <a:custGeom>
              <a:avLst/>
              <a:gdLst/>
              <a:ahLst/>
              <a:cxnLst/>
              <a:rect l="0" t="0" r="0" b="0"/>
              <a:pathLst>
                <a:path w="38157" h="79642">
                  <a:moveTo>
                    <a:pt x="38157" y="0"/>
                  </a:moveTo>
                  <a:lnTo>
                    <a:pt x="38157" y="39628"/>
                  </a:lnTo>
                  <a:lnTo>
                    <a:pt x="35331" y="44298"/>
                  </a:lnTo>
                  <a:cubicBezTo>
                    <a:pt x="33159" y="47816"/>
                    <a:pt x="31750" y="51347"/>
                    <a:pt x="31000" y="54014"/>
                  </a:cubicBezTo>
                  <a:lnTo>
                    <a:pt x="38157" y="53839"/>
                  </a:lnTo>
                  <a:lnTo>
                    <a:pt x="38157" y="79448"/>
                  </a:lnTo>
                  <a:lnTo>
                    <a:pt x="34074" y="79642"/>
                  </a:lnTo>
                  <a:cubicBezTo>
                    <a:pt x="31229" y="79642"/>
                    <a:pt x="27648" y="79515"/>
                    <a:pt x="23278" y="79109"/>
                  </a:cubicBezTo>
                  <a:cubicBezTo>
                    <a:pt x="16078" y="78461"/>
                    <a:pt x="10198" y="74562"/>
                    <a:pt x="7124" y="68441"/>
                  </a:cubicBezTo>
                  <a:cubicBezTo>
                    <a:pt x="0" y="54192"/>
                    <a:pt x="11239" y="34659"/>
                    <a:pt x="13564" y="30887"/>
                  </a:cubicBezTo>
                  <a:cubicBezTo>
                    <a:pt x="19761" y="20841"/>
                    <a:pt x="28016" y="6693"/>
                    <a:pt x="28016" y="6693"/>
                  </a:cubicBezTo>
                  <a:cubicBezTo>
                    <a:pt x="29032" y="4897"/>
                    <a:pt x="30687" y="3001"/>
                    <a:pt x="32902" y="1555"/>
                  </a:cubicBezTo>
                  <a:lnTo>
                    <a:pt x="381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44" name="Shape 46"/>
            <p:cNvSpPr/>
            <p:nvPr/>
          </p:nvSpPr>
          <p:spPr>
            <a:xfrm>
              <a:off x="6603997" y="871473"/>
              <a:ext cx="34347" cy="80353"/>
            </a:xfrm>
            <a:custGeom>
              <a:avLst/>
              <a:gdLst/>
              <a:ahLst/>
              <a:cxnLst/>
              <a:rect l="0" t="0" r="0" b="0"/>
              <a:pathLst>
                <a:path w="34347" h="80353">
                  <a:moveTo>
                    <a:pt x="3003" y="0"/>
                  </a:moveTo>
                  <a:cubicBezTo>
                    <a:pt x="15716" y="0"/>
                    <a:pt x="22726" y="13830"/>
                    <a:pt x="29343" y="34595"/>
                  </a:cubicBezTo>
                  <a:cubicBezTo>
                    <a:pt x="34347" y="50305"/>
                    <a:pt x="33800" y="62027"/>
                    <a:pt x="27653" y="70434"/>
                  </a:cubicBezTo>
                  <a:cubicBezTo>
                    <a:pt x="22980" y="76822"/>
                    <a:pt x="15551" y="80353"/>
                    <a:pt x="6711" y="80353"/>
                  </a:cubicBezTo>
                  <a:cubicBezTo>
                    <a:pt x="5442" y="80353"/>
                    <a:pt x="4311" y="80277"/>
                    <a:pt x="3371" y="80175"/>
                  </a:cubicBezTo>
                  <a:lnTo>
                    <a:pt x="0" y="80336"/>
                  </a:lnTo>
                  <a:lnTo>
                    <a:pt x="0" y="54727"/>
                  </a:lnTo>
                  <a:lnTo>
                    <a:pt x="1149" y="54699"/>
                  </a:lnTo>
                  <a:lnTo>
                    <a:pt x="3511" y="54318"/>
                  </a:lnTo>
                  <a:lnTo>
                    <a:pt x="6064" y="54775"/>
                  </a:lnTo>
                  <a:cubicBezTo>
                    <a:pt x="5975" y="54775"/>
                    <a:pt x="6279" y="54788"/>
                    <a:pt x="6711" y="54788"/>
                  </a:cubicBezTo>
                  <a:cubicBezTo>
                    <a:pt x="6838" y="54788"/>
                    <a:pt x="6953" y="54788"/>
                    <a:pt x="7067" y="54775"/>
                  </a:cubicBezTo>
                  <a:cubicBezTo>
                    <a:pt x="7270" y="53315"/>
                    <a:pt x="7321" y="49670"/>
                    <a:pt x="4997" y="42367"/>
                  </a:cubicBezTo>
                  <a:cubicBezTo>
                    <a:pt x="4210" y="39916"/>
                    <a:pt x="3486" y="37770"/>
                    <a:pt x="2800" y="35890"/>
                  </a:cubicBezTo>
                  <a:lnTo>
                    <a:pt x="0" y="40517"/>
                  </a:lnTo>
                  <a:lnTo>
                    <a:pt x="0" y="888"/>
                  </a:lnTo>
                  <a:lnTo>
                    <a:pt x="30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45" name="Shape 47"/>
            <p:cNvSpPr/>
            <p:nvPr/>
          </p:nvSpPr>
          <p:spPr>
            <a:xfrm>
              <a:off x="5664632" y="861221"/>
              <a:ext cx="116383" cy="236469"/>
            </a:xfrm>
            <a:custGeom>
              <a:avLst/>
              <a:gdLst/>
              <a:ahLst/>
              <a:cxnLst/>
              <a:rect l="0" t="0" r="0" b="0"/>
              <a:pathLst>
                <a:path w="116383" h="236469">
                  <a:moveTo>
                    <a:pt x="116383" y="0"/>
                  </a:moveTo>
                  <a:lnTo>
                    <a:pt x="116383" y="25523"/>
                  </a:lnTo>
                  <a:lnTo>
                    <a:pt x="98382" y="27805"/>
                  </a:lnTo>
                  <a:cubicBezTo>
                    <a:pt x="69098" y="35284"/>
                    <a:pt x="44126" y="53037"/>
                    <a:pt x="33934" y="75382"/>
                  </a:cubicBezTo>
                  <a:cubicBezTo>
                    <a:pt x="26696" y="91232"/>
                    <a:pt x="28080" y="96642"/>
                    <a:pt x="28296" y="97277"/>
                  </a:cubicBezTo>
                  <a:cubicBezTo>
                    <a:pt x="28385" y="97226"/>
                    <a:pt x="29680" y="97772"/>
                    <a:pt x="32703" y="97772"/>
                  </a:cubicBezTo>
                  <a:cubicBezTo>
                    <a:pt x="40094" y="97772"/>
                    <a:pt x="49606" y="94597"/>
                    <a:pt x="52667" y="93366"/>
                  </a:cubicBezTo>
                  <a:lnTo>
                    <a:pt x="66777" y="87689"/>
                  </a:lnTo>
                  <a:lnTo>
                    <a:pt x="92520" y="208936"/>
                  </a:lnTo>
                  <a:cubicBezTo>
                    <a:pt x="94374" y="209710"/>
                    <a:pt x="98679" y="210917"/>
                    <a:pt x="107493" y="210917"/>
                  </a:cubicBezTo>
                  <a:lnTo>
                    <a:pt x="116383" y="209886"/>
                  </a:lnTo>
                  <a:lnTo>
                    <a:pt x="116383" y="235459"/>
                  </a:lnTo>
                  <a:lnTo>
                    <a:pt x="107493" y="236469"/>
                  </a:lnTo>
                  <a:cubicBezTo>
                    <a:pt x="89688" y="236469"/>
                    <a:pt x="77915" y="232532"/>
                    <a:pt x="71501" y="224417"/>
                  </a:cubicBezTo>
                  <a:cubicBezTo>
                    <a:pt x="68149" y="220175"/>
                    <a:pt x="66955" y="215476"/>
                    <a:pt x="66955" y="211577"/>
                  </a:cubicBezTo>
                  <a:lnTo>
                    <a:pt x="47841" y="121483"/>
                  </a:lnTo>
                  <a:cubicBezTo>
                    <a:pt x="43206" y="122525"/>
                    <a:pt x="37922" y="123337"/>
                    <a:pt x="32703" y="123337"/>
                  </a:cubicBezTo>
                  <a:cubicBezTo>
                    <a:pt x="17780" y="123337"/>
                    <a:pt x="10376" y="116695"/>
                    <a:pt x="6795" y="111133"/>
                  </a:cubicBezTo>
                  <a:cubicBezTo>
                    <a:pt x="0" y="100566"/>
                    <a:pt x="1270" y="85403"/>
                    <a:pt x="10681" y="64765"/>
                  </a:cubicBezTo>
                  <a:cubicBezTo>
                    <a:pt x="24054" y="35457"/>
                    <a:pt x="54694" y="12785"/>
                    <a:pt x="90979" y="3281"/>
                  </a:cubicBezTo>
                  <a:lnTo>
                    <a:pt x="11638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46" name="Shape 48"/>
            <p:cNvSpPr/>
            <p:nvPr/>
          </p:nvSpPr>
          <p:spPr>
            <a:xfrm>
              <a:off x="5951208" y="930939"/>
              <a:ext cx="35395" cy="67488"/>
            </a:xfrm>
            <a:custGeom>
              <a:avLst/>
              <a:gdLst/>
              <a:ahLst/>
              <a:cxnLst/>
              <a:rect l="0" t="0" r="0" b="0"/>
              <a:pathLst>
                <a:path w="35395" h="67488">
                  <a:moveTo>
                    <a:pt x="26784" y="0"/>
                  </a:moveTo>
                  <a:lnTo>
                    <a:pt x="35395" y="805"/>
                  </a:lnTo>
                  <a:lnTo>
                    <a:pt x="35395" y="26287"/>
                  </a:lnTo>
                  <a:lnTo>
                    <a:pt x="29210" y="25616"/>
                  </a:lnTo>
                  <a:cubicBezTo>
                    <a:pt x="29858" y="28499"/>
                    <a:pt x="31001" y="32169"/>
                    <a:pt x="31788" y="34734"/>
                  </a:cubicBezTo>
                  <a:cubicBezTo>
                    <a:pt x="32487" y="36970"/>
                    <a:pt x="33172" y="39205"/>
                    <a:pt x="33782" y="41389"/>
                  </a:cubicBezTo>
                  <a:lnTo>
                    <a:pt x="35395" y="40996"/>
                  </a:lnTo>
                  <a:lnTo>
                    <a:pt x="35395" y="66588"/>
                  </a:lnTo>
                  <a:lnTo>
                    <a:pt x="30328" y="67488"/>
                  </a:lnTo>
                  <a:cubicBezTo>
                    <a:pt x="19787" y="67488"/>
                    <a:pt x="12294" y="61341"/>
                    <a:pt x="9779" y="50648"/>
                  </a:cubicBezTo>
                  <a:cubicBezTo>
                    <a:pt x="9144" y="47981"/>
                    <a:pt x="8255" y="45136"/>
                    <a:pt x="7379" y="42291"/>
                  </a:cubicBezTo>
                  <a:cubicBezTo>
                    <a:pt x="3925" y="31128"/>
                    <a:pt x="0" y="18478"/>
                    <a:pt x="7277" y="8598"/>
                  </a:cubicBezTo>
                  <a:cubicBezTo>
                    <a:pt x="10173" y="4674"/>
                    <a:pt x="15913" y="0"/>
                    <a:pt x="26784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47" name="Shape 49"/>
            <p:cNvSpPr/>
            <p:nvPr/>
          </p:nvSpPr>
          <p:spPr>
            <a:xfrm>
              <a:off x="5947487" y="874430"/>
              <a:ext cx="39116" cy="53969"/>
            </a:xfrm>
            <a:custGeom>
              <a:avLst/>
              <a:gdLst/>
              <a:ahLst/>
              <a:cxnLst/>
              <a:rect l="0" t="0" r="0" b="0"/>
              <a:pathLst>
                <a:path w="39116" h="53969">
                  <a:moveTo>
                    <a:pt x="39116" y="0"/>
                  </a:moveTo>
                  <a:lnTo>
                    <a:pt x="39116" y="25572"/>
                  </a:lnTo>
                  <a:lnTo>
                    <a:pt x="38000" y="25647"/>
                  </a:lnTo>
                  <a:cubicBezTo>
                    <a:pt x="33829" y="25959"/>
                    <a:pt x="30124" y="26290"/>
                    <a:pt x="27686" y="26626"/>
                  </a:cubicBezTo>
                  <a:cubicBezTo>
                    <a:pt x="27457" y="27083"/>
                    <a:pt x="27254" y="27579"/>
                    <a:pt x="27127" y="28048"/>
                  </a:cubicBezTo>
                  <a:cubicBezTo>
                    <a:pt x="27915" y="28226"/>
                    <a:pt x="29172" y="28417"/>
                    <a:pt x="31064" y="28417"/>
                  </a:cubicBezTo>
                  <a:lnTo>
                    <a:pt x="39116" y="27086"/>
                  </a:lnTo>
                  <a:lnTo>
                    <a:pt x="39116" y="52719"/>
                  </a:lnTo>
                  <a:lnTo>
                    <a:pt x="31064" y="53969"/>
                  </a:lnTo>
                  <a:cubicBezTo>
                    <a:pt x="11303" y="53969"/>
                    <a:pt x="2883" y="42768"/>
                    <a:pt x="1600" y="32278"/>
                  </a:cubicBezTo>
                  <a:cubicBezTo>
                    <a:pt x="0" y="19260"/>
                    <a:pt x="8420" y="4934"/>
                    <a:pt x="19291" y="2217"/>
                  </a:cubicBezTo>
                  <a:cubicBezTo>
                    <a:pt x="22104" y="1518"/>
                    <a:pt x="26232" y="988"/>
                    <a:pt x="31816" y="501"/>
                  </a:cubicBezTo>
                  <a:lnTo>
                    <a:pt x="391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48" name="Shape 50"/>
            <p:cNvSpPr/>
            <p:nvPr/>
          </p:nvSpPr>
          <p:spPr>
            <a:xfrm>
              <a:off x="5781015" y="817084"/>
              <a:ext cx="205587" cy="279597"/>
            </a:xfrm>
            <a:custGeom>
              <a:avLst/>
              <a:gdLst/>
              <a:ahLst/>
              <a:cxnLst/>
              <a:rect l="0" t="0" r="0" b="0"/>
              <a:pathLst>
                <a:path w="205587" h="279597">
                  <a:moveTo>
                    <a:pt x="201180" y="0"/>
                  </a:moveTo>
                  <a:lnTo>
                    <a:pt x="205587" y="211"/>
                  </a:lnTo>
                  <a:lnTo>
                    <a:pt x="205587" y="25759"/>
                  </a:lnTo>
                  <a:lnTo>
                    <a:pt x="201180" y="25565"/>
                  </a:lnTo>
                  <a:cubicBezTo>
                    <a:pt x="178778" y="25565"/>
                    <a:pt x="105232" y="28397"/>
                    <a:pt x="99225" y="64808"/>
                  </a:cubicBezTo>
                  <a:cubicBezTo>
                    <a:pt x="96634" y="80594"/>
                    <a:pt x="98094" y="86881"/>
                    <a:pt x="98856" y="88887"/>
                  </a:cubicBezTo>
                  <a:cubicBezTo>
                    <a:pt x="101663" y="88481"/>
                    <a:pt x="105816" y="86271"/>
                    <a:pt x="107531" y="85039"/>
                  </a:cubicBezTo>
                  <a:lnTo>
                    <a:pt x="125920" y="71742"/>
                  </a:lnTo>
                  <a:lnTo>
                    <a:pt x="136182" y="198260"/>
                  </a:lnTo>
                  <a:cubicBezTo>
                    <a:pt x="137528" y="202679"/>
                    <a:pt x="144869" y="221679"/>
                    <a:pt x="171323" y="221679"/>
                  </a:cubicBezTo>
                  <a:cubicBezTo>
                    <a:pt x="176809" y="221679"/>
                    <a:pt x="182892" y="220878"/>
                    <a:pt x="189382" y="219291"/>
                  </a:cubicBezTo>
                  <a:lnTo>
                    <a:pt x="205587" y="215217"/>
                  </a:lnTo>
                  <a:lnTo>
                    <a:pt x="205587" y="241475"/>
                  </a:lnTo>
                  <a:lnTo>
                    <a:pt x="195440" y="244132"/>
                  </a:lnTo>
                  <a:cubicBezTo>
                    <a:pt x="186969" y="246190"/>
                    <a:pt x="178854" y="247244"/>
                    <a:pt x="171323" y="247244"/>
                  </a:cubicBezTo>
                  <a:cubicBezTo>
                    <a:pt x="131813" y="247244"/>
                    <a:pt x="114655" y="218554"/>
                    <a:pt x="111099" y="203391"/>
                  </a:cubicBezTo>
                  <a:lnTo>
                    <a:pt x="110794" y="201511"/>
                  </a:lnTo>
                  <a:lnTo>
                    <a:pt x="109982" y="191491"/>
                  </a:lnTo>
                  <a:cubicBezTo>
                    <a:pt x="108191" y="199415"/>
                    <a:pt x="105829" y="207175"/>
                    <a:pt x="102781" y="214592"/>
                  </a:cubicBezTo>
                  <a:cubicBezTo>
                    <a:pt x="88989" y="248133"/>
                    <a:pt x="64186" y="269888"/>
                    <a:pt x="32931" y="275857"/>
                  </a:cubicBezTo>
                  <a:lnTo>
                    <a:pt x="0" y="279597"/>
                  </a:lnTo>
                  <a:lnTo>
                    <a:pt x="0" y="254023"/>
                  </a:lnTo>
                  <a:lnTo>
                    <a:pt x="28130" y="250762"/>
                  </a:lnTo>
                  <a:cubicBezTo>
                    <a:pt x="56959" y="245250"/>
                    <a:pt x="71780" y="222758"/>
                    <a:pt x="79134" y="204876"/>
                  </a:cubicBezTo>
                  <a:cubicBezTo>
                    <a:pt x="93954" y="168859"/>
                    <a:pt x="90576" y="122123"/>
                    <a:pt x="71107" y="93751"/>
                  </a:cubicBezTo>
                  <a:cubicBezTo>
                    <a:pt x="55791" y="71438"/>
                    <a:pt x="27711" y="68097"/>
                    <a:pt x="12331" y="68097"/>
                  </a:cubicBezTo>
                  <a:lnTo>
                    <a:pt x="0" y="69660"/>
                  </a:lnTo>
                  <a:lnTo>
                    <a:pt x="0" y="44137"/>
                  </a:lnTo>
                  <a:lnTo>
                    <a:pt x="12331" y="42545"/>
                  </a:lnTo>
                  <a:cubicBezTo>
                    <a:pt x="36474" y="42545"/>
                    <a:pt x="57772" y="49136"/>
                    <a:pt x="73977" y="60935"/>
                  </a:cubicBezTo>
                  <a:cubicBezTo>
                    <a:pt x="73990" y="60833"/>
                    <a:pt x="73990" y="60757"/>
                    <a:pt x="74015" y="60655"/>
                  </a:cubicBezTo>
                  <a:cubicBezTo>
                    <a:pt x="82702" y="7887"/>
                    <a:pt x="157416" y="0"/>
                    <a:pt x="20118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49" name="Shape 51"/>
            <p:cNvSpPr/>
            <p:nvPr/>
          </p:nvSpPr>
          <p:spPr>
            <a:xfrm>
              <a:off x="5986603" y="1024048"/>
              <a:ext cx="28670" cy="34510"/>
            </a:xfrm>
            <a:custGeom>
              <a:avLst/>
              <a:gdLst/>
              <a:ahLst/>
              <a:cxnLst/>
              <a:rect l="0" t="0" r="0" b="0"/>
              <a:pathLst>
                <a:path w="28670" h="34510">
                  <a:moveTo>
                    <a:pt x="28670" y="0"/>
                  </a:moveTo>
                  <a:lnTo>
                    <a:pt x="28670" y="26686"/>
                  </a:lnTo>
                  <a:lnTo>
                    <a:pt x="24318" y="28142"/>
                  </a:lnTo>
                  <a:lnTo>
                    <a:pt x="0" y="34510"/>
                  </a:lnTo>
                  <a:lnTo>
                    <a:pt x="0" y="8253"/>
                  </a:lnTo>
                  <a:lnTo>
                    <a:pt x="3620" y="7343"/>
                  </a:lnTo>
                  <a:cubicBezTo>
                    <a:pt x="11248" y="5332"/>
                    <a:pt x="19529" y="3011"/>
                    <a:pt x="27363" y="497"/>
                  </a:cubicBezTo>
                  <a:lnTo>
                    <a:pt x="28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50" name="Shape 52"/>
            <p:cNvSpPr/>
            <p:nvPr/>
          </p:nvSpPr>
          <p:spPr>
            <a:xfrm>
              <a:off x="5986603" y="966761"/>
              <a:ext cx="28670" cy="30766"/>
            </a:xfrm>
            <a:custGeom>
              <a:avLst/>
              <a:gdLst/>
              <a:ahLst/>
              <a:cxnLst/>
              <a:rect l="0" t="0" r="0" b="0"/>
              <a:pathLst>
                <a:path w="28670" h="30766">
                  <a:moveTo>
                    <a:pt x="28670" y="0"/>
                  </a:moveTo>
                  <a:lnTo>
                    <a:pt x="28670" y="25757"/>
                  </a:lnTo>
                  <a:lnTo>
                    <a:pt x="10668" y="28872"/>
                  </a:lnTo>
                  <a:lnTo>
                    <a:pt x="0" y="30766"/>
                  </a:lnTo>
                  <a:lnTo>
                    <a:pt x="0" y="5174"/>
                  </a:lnTo>
                  <a:lnTo>
                    <a:pt x="4331" y="4119"/>
                  </a:lnTo>
                  <a:lnTo>
                    <a:pt x="28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51" name="Shape 53"/>
            <p:cNvSpPr/>
            <p:nvPr/>
          </p:nvSpPr>
          <p:spPr>
            <a:xfrm>
              <a:off x="5986603" y="931744"/>
              <a:ext cx="28670" cy="28281"/>
            </a:xfrm>
            <a:custGeom>
              <a:avLst/>
              <a:gdLst/>
              <a:ahLst/>
              <a:cxnLst/>
              <a:rect l="0" t="0" r="0" b="0"/>
              <a:pathLst>
                <a:path w="28670" h="28281">
                  <a:moveTo>
                    <a:pt x="0" y="0"/>
                  </a:moveTo>
                  <a:lnTo>
                    <a:pt x="14338" y="1341"/>
                  </a:lnTo>
                  <a:lnTo>
                    <a:pt x="28670" y="2688"/>
                  </a:lnTo>
                  <a:lnTo>
                    <a:pt x="28670" y="28281"/>
                  </a:lnTo>
                  <a:lnTo>
                    <a:pt x="11011" y="26677"/>
                  </a:lnTo>
                  <a:lnTo>
                    <a:pt x="0" y="2548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52" name="Shape 54"/>
            <p:cNvSpPr/>
            <p:nvPr/>
          </p:nvSpPr>
          <p:spPr>
            <a:xfrm>
              <a:off x="5986603" y="872416"/>
              <a:ext cx="28670" cy="54733"/>
            </a:xfrm>
            <a:custGeom>
              <a:avLst/>
              <a:gdLst/>
              <a:ahLst/>
              <a:cxnLst/>
              <a:rect l="0" t="0" r="0" b="0"/>
              <a:pathLst>
                <a:path w="28670" h="54733">
                  <a:moveTo>
                    <a:pt x="28670" y="0"/>
                  </a:moveTo>
                  <a:lnTo>
                    <a:pt x="28670" y="50209"/>
                  </a:lnTo>
                  <a:lnTo>
                    <a:pt x="15011" y="52402"/>
                  </a:lnTo>
                  <a:lnTo>
                    <a:pt x="0" y="54733"/>
                  </a:lnTo>
                  <a:lnTo>
                    <a:pt x="0" y="29100"/>
                  </a:lnTo>
                  <a:lnTo>
                    <a:pt x="8318" y="27725"/>
                  </a:lnTo>
                  <a:cubicBezTo>
                    <a:pt x="9563" y="27395"/>
                    <a:pt x="10782" y="27078"/>
                    <a:pt x="11989" y="26786"/>
                  </a:cubicBezTo>
                  <a:lnTo>
                    <a:pt x="0" y="27586"/>
                  </a:lnTo>
                  <a:lnTo>
                    <a:pt x="0" y="2014"/>
                  </a:lnTo>
                  <a:lnTo>
                    <a:pt x="13970" y="1055"/>
                  </a:lnTo>
                  <a:lnTo>
                    <a:pt x="28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53" name="Shape 55"/>
            <p:cNvSpPr/>
            <p:nvPr/>
          </p:nvSpPr>
          <p:spPr>
            <a:xfrm>
              <a:off x="5986603" y="817295"/>
              <a:ext cx="28670" cy="27237"/>
            </a:xfrm>
            <a:custGeom>
              <a:avLst/>
              <a:gdLst/>
              <a:ahLst/>
              <a:cxnLst/>
              <a:rect l="0" t="0" r="0" b="0"/>
              <a:pathLst>
                <a:path w="28670" h="27237">
                  <a:moveTo>
                    <a:pt x="0" y="0"/>
                  </a:moveTo>
                  <a:lnTo>
                    <a:pt x="28670" y="1375"/>
                  </a:lnTo>
                  <a:lnTo>
                    <a:pt x="28670" y="27237"/>
                  </a:lnTo>
                  <a:lnTo>
                    <a:pt x="24208" y="26611"/>
                  </a:lnTo>
                  <a:lnTo>
                    <a:pt x="0" y="25547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54" name="Shape 56"/>
            <p:cNvSpPr/>
            <p:nvPr/>
          </p:nvSpPr>
          <p:spPr>
            <a:xfrm>
              <a:off x="6015273" y="1014050"/>
              <a:ext cx="23228" cy="36684"/>
            </a:xfrm>
            <a:custGeom>
              <a:avLst/>
              <a:gdLst/>
              <a:ahLst/>
              <a:cxnLst/>
              <a:rect l="0" t="0" r="0" b="0"/>
              <a:pathLst>
                <a:path w="23228" h="36684">
                  <a:moveTo>
                    <a:pt x="23228" y="0"/>
                  </a:moveTo>
                  <a:lnTo>
                    <a:pt x="23228" y="28703"/>
                  </a:lnTo>
                  <a:lnTo>
                    <a:pt x="22028" y="29313"/>
                  </a:lnTo>
                  <a:lnTo>
                    <a:pt x="0" y="36684"/>
                  </a:lnTo>
                  <a:lnTo>
                    <a:pt x="0" y="9998"/>
                  </a:lnTo>
                  <a:lnTo>
                    <a:pt x="19763" y="2487"/>
                  </a:lnTo>
                  <a:lnTo>
                    <a:pt x="2322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55" name="Shape 57"/>
            <p:cNvSpPr/>
            <p:nvPr/>
          </p:nvSpPr>
          <p:spPr>
            <a:xfrm>
              <a:off x="6015273" y="965686"/>
              <a:ext cx="23228" cy="26832"/>
            </a:xfrm>
            <a:custGeom>
              <a:avLst/>
              <a:gdLst/>
              <a:ahLst/>
              <a:cxnLst/>
              <a:rect l="0" t="0" r="0" b="0"/>
              <a:pathLst>
                <a:path w="23228" h="26832">
                  <a:moveTo>
                    <a:pt x="13443" y="0"/>
                  </a:moveTo>
                  <a:lnTo>
                    <a:pt x="23228" y="1561"/>
                  </a:lnTo>
                  <a:lnTo>
                    <a:pt x="23228" y="26361"/>
                  </a:lnTo>
                  <a:lnTo>
                    <a:pt x="21734" y="25823"/>
                  </a:lnTo>
                  <a:cubicBezTo>
                    <a:pt x="19665" y="25570"/>
                    <a:pt x="16996" y="25552"/>
                    <a:pt x="13443" y="25552"/>
                  </a:cubicBezTo>
                  <a:cubicBezTo>
                    <a:pt x="11259" y="25552"/>
                    <a:pt x="8884" y="25616"/>
                    <a:pt x="6293" y="25743"/>
                  </a:cubicBezTo>
                  <a:lnTo>
                    <a:pt x="0" y="26832"/>
                  </a:lnTo>
                  <a:lnTo>
                    <a:pt x="0" y="1075"/>
                  </a:lnTo>
                  <a:lnTo>
                    <a:pt x="5150" y="203"/>
                  </a:lnTo>
                  <a:cubicBezTo>
                    <a:pt x="8160" y="64"/>
                    <a:pt x="10916" y="0"/>
                    <a:pt x="13443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56" name="Shape 58"/>
            <p:cNvSpPr/>
            <p:nvPr/>
          </p:nvSpPr>
          <p:spPr>
            <a:xfrm>
              <a:off x="6015273" y="818670"/>
              <a:ext cx="23228" cy="142165"/>
            </a:xfrm>
            <a:custGeom>
              <a:avLst/>
              <a:gdLst/>
              <a:ahLst/>
              <a:cxnLst/>
              <a:rect l="0" t="0" r="0" b="0"/>
              <a:pathLst>
                <a:path w="23228" h="142165">
                  <a:moveTo>
                    <a:pt x="0" y="0"/>
                  </a:moveTo>
                  <a:lnTo>
                    <a:pt x="34" y="2"/>
                  </a:lnTo>
                  <a:cubicBezTo>
                    <a:pt x="9401" y="945"/>
                    <a:pt x="16771" y="2186"/>
                    <a:pt x="21152" y="3380"/>
                  </a:cubicBezTo>
                  <a:lnTo>
                    <a:pt x="23228" y="5037"/>
                  </a:lnTo>
                  <a:lnTo>
                    <a:pt x="23228" y="74537"/>
                  </a:lnTo>
                  <a:lnTo>
                    <a:pt x="15831" y="78081"/>
                  </a:lnTo>
                  <a:cubicBezTo>
                    <a:pt x="14929" y="78195"/>
                    <a:pt x="13977" y="78310"/>
                    <a:pt x="12973" y="78411"/>
                  </a:cubicBezTo>
                  <a:lnTo>
                    <a:pt x="23228" y="81877"/>
                  </a:lnTo>
                  <a:lnTo>
                    <a:pt x="23228" y="139381"/>
                  </a:lnTo>
                  <a:lnTo>
                    <a:pt x="20141" y="141084"/>
                  </a:lnTo>
                  <a:cubicBezTo>
                    <a:pt x="15520" y="142140"/>
                    <a:pt x="11221" y="142165"/>
                    <a:pt x="8909" y="142165"/>
                  </a:cubicBezTo>
                  <a:lnTo>
                    <a:pt x="0" y="141356"/>
                  </a:lnTo>
                  <a:lnTo>
                    <a:pt x="0" y="115763"/>
                  </a:lnTo>
                  <a:lnTo>
                    <a:pt x="8909" y="116600"/>
                  </a:lnTo>
                  <a:cubicBezTo>
                    <a:pt x="11284" y="116600"/>
                    <a:pt x="12872" y="116461"/>
                    <a:pt x="13900" y="116295"/>
                  </a:cubicBezTo>
                  <a:cubicBezTo>
                    <a:pt x="14904" y="112511"/>
                    <a:pt x="15056" y="108079"/>
                    <a:pt x="13634" y="105958"/>
                  </a:cubicBezTo>
                  <a:cubicBezTo>
                    <a:pt x="12021" y="103532"/>
                    <a:pt x="6522" y="103278"/>
                    <a:pt x="4223" y="103278"/>
                  </a:cubicBezTo>
                  <a:lnTo>
                    <a:pt x="0" y="103956"/>
                  </a:lnTo>
                  <a:lnTo>
                    <a:pt x="0" y="53747"/>
                  </a:lnTo>
                  <a:lnTo>
                    <a:pt x="9887" y="53037"/>
                  </a:lnTo>
                  <a:cubicBezTo>
                    <a:pt x="13164" y="47474"/>
                    <a:pt x="14980" y="32717"/>
                    <a:pt x="12922" y="27675"/>
                  </a:cubicBezTo>
                  <a:lnTo>
                    <a:pt x="0" y="2586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57" name="Shape 59"/>
            <p:cNvSpPr/>
            <p:nvPr/>
          </p:nvSpPr>
          <p:spPr>
            <a:xfrm>
              <a:off x="6038501" y="805260"/>
              <a:ext cx="124485" cy="237493"/>
            </a:xfrm>
            <a:custGeom>
              <a:avLst/>
              <a:gdLst/>
              <a:ahLst/>
              <a:cxnLst/>
              <a:rect l="0" t="0" r="0" b="0"/>
              <a:pathLst>
                <a:path w="124485" h="237493">
                  <a:moveTo>
                    <a:pt x="83026" y="0"/>
                  </a:moveTo>
                  <a:cubicBezTo>
                    <a:pt x="97123" y="0"/>
                    <a:pt x="109087" y="4890"/>
                    <a:pt x="117367" y="13843"/>
                  </a:cubicBezTo>
                  <a:lnTo>
                    <a:pt x="124485" y="7932"/>
                  </a:lnTo>
                  <a:lnTo>
                    <a:pt x="124485" y="75802"/>
                  </a:lnTo>
                  <a:lnTo>
                    <a:pt x="124047" y="75070"/>
                  </a:lnTo>
                  <a:cubicBezTo>
                    <a:pt x="123882" y="75514"/>
                    <a:pt x="123768" y="75971"/>
                    <a:pt x="123590" y="76416"/>
                  </a:cubicBezTo>
                  <a:cubicBezTo>
                    <a:pt x="118053" y="90424"/>
                    <a:pt x="113735" y="105156"/>
                    <a:pt x="110738" y="116675"/>
                  </a:cubicBezTo>
                  <a:cubicBezTo>
                    <a:pt x="113303" y="116116"/>
                    <a:pt x="115970" y="115760"/>
                    <a:pt x="118713" y="115760"/>
                  </a:cubicBezTo>
                  <a:lnTo>
                    <a:pt x="124485" y="117884"/>
                  </a:lnTo>
                  <a:lnTo>
                    <a:pt x="124485" y="148707"/>
                  </a:lnTo>
                  <a:lnTo>
                    <a:pt x="124027" y="147404"/>
                  </a:lnTo>
                  <a:cubicBezTo>
                    <a:pt x="122549" y="144148"/>
                    <a:pt x="120695" y="141326"/>
                    <a:pt x="118713" y="141326"/>
                  </a:cubicBezTo>
                  <a:cubicBezTo>
                    <a:pt x="116135" y="141326"/>
                    <a:pt x="112059" y="142812"/>
                    <a:pt x="108122" y="144247"/>
                  </a:cubicBezTo>
                  <a:cubicBezTo>
                    <a:pt x="104134" y="145694"/>
                    <a:pt x="100031" y="147193"/>
                    <a:pt x="95574" y="148006"/>
                  </a:cubicBezTo>
                  <a:lnTo>
                    <a:pt x="77159" y="151409"/>
                  </a:lnTo>
                  <a:lnTo>
                    <a:pt x="80702" y="133032"/>
                  </a:lnTo>
                  <a:cubicBezTo>
                    <a:pt x="80969" y="131623"/>
                    <a:pt x="87459" y="98298"/>
                    <a:pt x="99828" y="67018"/>
                  </a:cubicBezTo>
                  <a:cubicBezTo>
                    <a:pt x="105137" y="53594"/>
                    <a:pt x="105239" y="40564"/>
                    <a:pt x="100121" y="33020"/>
                  </a:cubicBezTo>
                  <a:cubicBezTo>
                    <a:pt x="96743" y="28067"/>
                    <a:pt x="90989" y="25552"/>
                    <a:pt x="83026" y="25552"/>
                  </a:cubicBezTo>
                  <a:cubicBezTo>
                    <a:pt x="63938" y="25971"/>
                    <a:pt x="33433" y="26645"/>
                    <a:pt x="34233" y="107798"/>
                  </a:cubicBezTo>
                  <a:cubicBezTo>
                    <a:pt x="35109" y="196507"/>
                    <a:pt x="49727" y="207886"/>
                    <a:pt x="62376" y="207886"/>
                  </a:cubicBezTo>
                  <a:cubicBezTo>
                    <a:pt x="63862" y="207886"/>
                    <a:pt x="65412" y="207747"/>
                    <a:pt x="67037" y="207480"/>
                  </a:cubicBezTo>
                  <a:cubicBezTo>
                    <a:pt x="87980" y="204140"/>
                    <a:pt x="113684" y="193637"/>
                    <a:pt x="123920" y="177711"/>
                  </a:cubicBezTo>
                  <a:lnTo>
                    <a:pt x="124485" y="176248"/>
                  </a:lnTo>
                  <a:lnTo>
                    <a:pt x="124485" y="209632"/>
                  </a:lnTo>
                  <a:lnTo>
                    <a:pt x="108018" y="221518"/>
                  </a:lnTo>
                  <a:cubicBezTo>
                    <a:pt x="95752" y="227197"/>
                    <a:pt x="82690" y="230873"/>
                    <a:pt x="71076" y="232727"/>
                  </a:cubicBezTo>
                  <a:cubicBezTo>
                    <a:pt x="68091" y="233197"/>
                    <a:pt x="65158" y="233439"/>
                    <a:pt x="62376" y="233439"/>
                  </a:cubicBezTo>
                  <a:cubicBezTo>
                    <a:pt x="47657" y="233439"/>
                    <a:pt x="37027" y="227406"/>
                    <a:pt x="29280" y="217373"/>
                  </a:cubicBezTo>
                  <a:cubicBezTo>
                    <a:pt x="26511" y="221475"/>
                    <a:pt x="22642" y="225152"/>
                    <a:pt x="17589" y="228556"/>
                  </a:cubicBezTo>
                  <a:lnTo>
                    <a:pt x="0" y="237493"/>
                  </a:lnTo>
                  <a:lnTo>
                    <a:pt x="0" y="208790"/>
                  </a:lnTo>
                  <a:lnTo>
                    <a:pt x="8338" y="202806"/>
                  </a:lnTo>
                  <a:cubicBezTo>
                    <a:pt x="8655" y="202260"/>
                    <a:pt x="8820" y="201905"/>
                    <a:pt x="8515" y="200787"/>
                  </a:cubicBezTo>
                  <a:cubicBezTo>
                    <a:pt x="6509" y="193523"/>
                    <a:pt x="5486" y="189820"/>
                    <a:pt x="3189" y="187935"/>
                  </a:cubicBezTo>
                  <a:lnTo>
                    <a:pt x="0" y="186787"/>
                  </a:lnTo>
                  <a:lnTo>
                    <a:pt x="0" y="161988"/>
                  </a:lnTo>
                  <a:lnTo>
                    <a:pt x="11627" y="163843"/>
                  </a:lnTo>
                  <a:cubicBezTo>
                    <a:pt x="10966" y="158458"/>
                    <a:pt x="10484" y="152883"/>
                    <a:pt x="10078" y="147231"/>
                  </a:cubicBezTo>
                  <a:lnTo>
                    <a:pt x="0" y="152791"/>
                  </a:lnTo>
                  <a:lnTo>
                    <a:pt x="0" y="95287"/>
                  </a:lnTo>
                  <a:lnTo>
                    <a:pt x="1240" y="95706"/>
                  </a:lnTo>
                  <a:cubicBezTo>
                    <a:pt x="4359" y="97415"/>
                    <a:pt x="6814" y="99447"/>
                    <a:pt x="8744" y="101524"/>
                  </a:cubicBezTo>
                  <a:cubicBezTo>
                    <a:pt x="8846" y="92431"/>
                    <a:pt x="9354" y="83972"/>
                    <a:pt x="10255" y="76149"/>
                  </a:cubicBezTo>
                  <a:cubicBezTo>
                    <a:pt x="8369" y="80188"/>
                    <a:pt x="6004" y="83769"/>
                    <a:pt x="3086" y="86468"/>
                  </a:cubicBezTo>
                  <a:lnTo>
                    <a:pt x="0" y="87947"/>
                  </a:lnTo>
                  <a:lnTo>
                    <a:pt x="0" y="18447"/>
                  </a:lnTo>
                  <a:lnTo>
                    <a:pt x="11337" y="27496"/>
                  </a:lnTo>
                  <a:cubicBezTo>
                    <a:pt x="14418" y="32906"/>
                    <a:pt x="16047" y="40011"/>
                    <a:pt x="16034" y="48374"/>
                  </a:cubicBezTo>
                  <a:cubicBezTo>
                    <a:pt x="26397" y="16446"/>
                    <a:pt x="47873" y="762"/>
                    <a:pt x="81604" y="13"/>
                  </a:cubicBezTo>
                  <a:lnTo>
                    <a:pt x="8302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58" name="Shape 60"/>
            <p:cNvSpPr/>
            <p:nvPr/>
          </p:nvSpPr>
          <p:spPr>
            <a:xfrm>
              <a:off x="6162986" y="797314"/>
              <a:ext cx="47838" cy="234466"/>
            </a:xfrm>
            <a:custGeom>
              <a:avLst/>
              <a:gdLst/>
              <a:ahLst/>
              <a:cxnLst/>
              <a:rect l="0" t="0" r="0" b="0"/>
              <a:pathLst>
                <a:path w="47838" h="234466">
                  <a:moveTo>
                    <a:pt x="47838" y="0"/>
                  </a:moveTo>
                  <a:lnTo>
                    <a:pt x="47838" y="25636"/>
                  </a:lnTo>
                  <a:lnTo>
                    <a:pt x="32736" y="28450"/>
                  </a:lnTo>
                  <a:cubicBezTo>
                    <a:pt x="25676" y="30876"/>
                    <a:pt x="19190" y="34019"/>
                    <a:pt x="13989" y="36890"/>
                  </a:cubicBezTo>
                  <a:cubicBezTo>
                    <a:pt x="12732" y="37588"/>
                    <a:pt x="12160" y="38312"/>
                    <a:pt x="11792" y="39646"/>
                  </a:cubicBezTo>
                  <a:cubicBezTo>
                    <a:pt x="10484" y="44459"/>
                    <a:pt x="12948" y="52714"/>
                    <a:pt x="15691" y="59077"/>
                  </a:cubicBezTo>
                  <a:lnTo>
                    <a:pt x="40215" y="59077"/>
                  </a:lnTo>
                  <a:lnTo>
                    <a:pt x="36125" y="174850"/>
                  </a:lnTo>
                  <a:cubicBezTo>
                    <a:pt x="36049" y="175640"/>
                    <a:pt x="34601" y="190640"/>
                    <a:pt x="41956" y="201278"/>
                  </a:cubicBezTo>
                  <a:lnTo>
                    <a:pt x="47838" y="205964"/>
                  </a:lnTo>
                  <a:lnTo>
                    <a:pt x="47838" y="234466"/>
                  </a:lnTo>
                  <a:lnTo>
                    <a:pt x="43224" y="233549"/>
                  </a:lnTo>
                  <a:cubicBezTo>
                    <a:pt x="28353" y="227669"/>
                    <a:pt x="20187" y="217039"/>
                    <a:pt x="15704" y="206244"/>
                  </a:cubicBezTo>
                  <a:lnTo>
                    <a:pt x="0" y="217579"/>
                  </a:lnTo>
                  <a:lnTo>
                    <a:pt x="0" y="184194"/>
                  </a:lnTo>
                  <a:lnTo>
                    <a:pt x="3450" y="175262"/>
                  </a:lnTo>
                  <a:cubicBezTo>
                    <a:pt x="3975" y="171675"/>
                    <a:pt x="3689" y="167947"/>
                    <a:pt x="2597" y="164029"/>
                  </a:cubicBezTo>
                  <a:lnTo>
                    <a:pt x="0" y="156653"/>
                  </a:lnTo>
                  <a:lnTo>
                    <a:pt x="0" y="125830"/>
                  </a:lnTo>
                  <a:lnTo>
                    <a:pt x="12148" y="130298"/>
                  </a:lnTo>
                  <a:lnTo>
                    <a:pt x="13748" y="84629"/>
                  </a:lnTo>
                  <a:lnTo>
                    <a:pt x="527" y="84629"/>
                  </a:lnTo>
                  <a:lnTo>
                    <a:pt x="0" y="83748"/>
                  </a:lnTo>
                  <a:lnTo>
                    <a:pt x="0" y="15878"/>
                  </a:lnTo>
                  <a:lnTo>
                    <a:pt x="1645" y="14512"/>
                  </a:lnTo>
                  <a:cubicBezTo>
                    <a:pt x="8160" y="10918"/>
                    <a:pt x="16371" y="6978"/>
                    <a:pt x="25507" y="3936"/>
                  </a:cubicBezTo>
                  <a:lnTo>
                    <a:pt x="4783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59" name="Shape 61"/>
            <p:cNvSpPr/>
            <p:nvPr/>
          </p:nvSpPr>
          <p:spPr>
            <a:xfrm>
              <a:off x="6319025" y="847513"/>
              <a:ext cx="47608" cy="102518"/>
            </a:xfrm>
            <a:custGeom>
              <a:avLst/>
              <a:gdLst/>
              <a:ahLst/>
              <a:cxnLst/>
              <a:rect l="0" t="0" r="0" b="0"/>
              <a:pathLst>
                <a:path w="47608" h="102518">
                  <a:moveTo>
                    <a:pt x="47608" y="0"/>
                  </a:moveTo>
                  <a:lnTo>
                    <a:pt x="47608" y="25353"/>
                  </a:lnTo>
                  <a:lnTo>
                    <a:pt x="42037" y="28029"/>
                  </a:lnTo>
                  <a:cubicBezTo>
                    <a:pt x="30315" y="35852"/>
                    <a:pt x="27165" y="54293"/>
                    <a:pt x="30975" y="66891"/>
                  </a:cubicBezTo>
                  <a:cubicBezTo>
                    <a:pt x="32157" y="70764"/>
                    <a:pt x="34938" y="77267"/>
                    <a:pt x="40437" y="77267"/>
                  </a:cubicBezTo>
                  <a:cubicBezTo>
                    <a:pt x="41402" y="77267"/>
                    <a:pt x="42469" y="77102"/>
                    <a:pt x="43612" y="76784"/>
                  </a:cubicBezTo>
                  <a:lnTo>
                    <a:pt x="47608" y="76017"/>
                  </a:lnTo>
                  <a:lnTo>
                    <a:pt x="47608" y="101639"/>
                  </a:lnTo>
                  <a:lnTo>
                    <a:pt x="36151" y="102518"/>
                  </a:lnTo>
                  <a:cubicBezTo>
                    <a:pt x="22551" y="100708"/>
                    <a:pt x="11411" y="90459"/>
                    <a:pt x="6515" y="74295"/>
                  </a:cubicBezTo>
                  <a:cubicBezTo>
                    <a:pt x="0" y="52794"/>
                    <a:pt x="5271" y="21819"/>
                    <a:pt x="27864" y="6756"/>
                  </a:cubicBezTo>
                  <a:lnTo>
                    <a:pt x="4760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60" name="Shape 62"/>
            <p:cNvSpPr/>
            <p:nvPr/>
          </p:nvSpPr>
          <p:spPr>
            <a:xfrm>
              <a:off x="6210825" y="789639"/>
              <a:ext cx="155809" cy="244564"/>
            </a:xfrm>
            <a:custGeom>
              <a:avLst/>
              <a:gdLst/>
              <a:ahLst/>
              <a:cxnLst/>
              <a:rect l="0" t="0" r="0" b="0"/>
              <a:pathLst>
                <a:path w="155809" h="244564">
                  <a:moveTo>
                    <a:pt x="139379" y="0"/>
                  </a:moveTo>
                  <a:lnTo>
                    <a:pt x="155809" y="2146"/>
                  </a:lnTo>
                  <a:lnTo>
                    <a:pt x="155809" y="27408"/>
                  </a:lnTo>
                  <a:lnTo>
                    <a:pt x="139379" y="25552"/>
                  </a:lnTo>
                  <a:cubicBezTo>
                    <a:pt x="130222" y="25552"/>
                    <a:pt x="123809" y="26480"/>
                    <a:pt x="123745" y="26492"/>
                  </a:cubicBezTo>
                  <a:cubicBezTo>
                    <a:pt x="91856" y="29439"/>
                    <a:pt x="71675" y="45911"/>
                    <a:pt x="63039" y="75514"/>
                  </a:cubicBezTo>
                  <a:cubicBezTo>
                    <a:pt x="62645" y="76860"/>
                    <a:pt x="62392" y="78245"/>
                    <a:pt x="62049" y="79604"/>
                  </a:cubicBezTo>
                  <a:cubicBezTo>
                    <a:pt x="62277" y="96660"/>
                    <a:pt x="62176" y="118097"/>
                    <a:pt x="61249" y="142024"/>
                  </a:cubicBezTo>
                  <a:cubicBezTo>
                    <a:pt x="66329" y="170383"/>
                    <a:pt x="77073" y="193967"/>
                    <a:pt x="84947" y="200063"/>
                  </a:cubicBezTo>
                  <a:cubicBezTo>
                    <a:pt x="96910" y="209321"/>
                    <a:pt x="115922" y="215075"/>
                    <a:pt x="134566" y="215075"/>
                  </a:cubicBezTo>
                  <a:cubicBezTo>
                    <a:pt x="137264" y="215075"/>
                    <a:pt x="141529" y="214925"/>
                    <a:pt x="146542" y="214220"/>
                  </a:cubicBezTo>
                  <a:lnTo>
                    <a:pt x="155809" y="211863"/>
                  </a:lnTo>
                  <a:lnTo>
                    <a:pt x="155809" y="236594"/>
                  </a:lnTo>
                  <a:lnTo>
                    <a:pt x="134566" y="240627"/>
                  </a:lnTo>
                  <a:cubicBezTo>
                    <a:pt x="110169" y="240627"/>
                    <a:pt x="85759" y="233020"/>
                    <a:pt x="69300" y="220269"/>
                  </a:cubicBezTo>
                  <a:cubicBezTo>
                    <a:pt x="65071" y="217005"/>
                    <a:pt x="60880" y="211912"/>
                    <a:pt x="56918" y="205562"/>
                  </a:cubicBezTo>
                  <a:cubicBezTo>
                    <a:pt x="56753" y="207124"/>
                    <a:pt x="56626" y="208661"/>
                    <a:pt x="56461" y="210223"/>
                  </a:cubicBezTo>
                  <a:lnTo>
                    <a:pt x="56245" y="212357"/>
                  </a:lnTo>
                  <a:lnTo>
                    <a:pt x="55330" y="214300"/>
                  </a:lnTo>
                  <a:cubicBezTo>
                    <a:pt x="50060" y="225539"/>
                    <a:pt x="35049" y="244564"/>
                    <a:pt x="12201" y="244564"/>
                  </a:cubicBezTo>
                  <a:lnTo>
                    <a:pt x="0" y="242140"/>
                  </a:lnTo>
                  <a:lnTo>
                    <a:pt x="0" y="213638"/>
                  </a:lnTo>
                  <a:lnTo>
                    <a:pt x="4784" y="217449"/>
                  </a:lnTo>
                  <a:cubicBezTo>
                    <a:pt x="7401" y="218478"/>
                    <a:pt x="9890" y="219011"/>
                    <a:pt x="12201" y="219011"/>
                  </a:cubicBezTo>
                  <a:cubicBezTo>
                    <a:pt x="22069" y="219011"/>
                    <a:pt x="28940" y="209042"/>
                    <a:pt x="31302" y="205029"/>
                  </a:cubicBezTo>
                  <a:cubicBezTo>
                    <a:pt x="33486" y="183896"/>
                    <a:pt x="34794" y="163144"/>
                    <a:pt x="35569" y="143828"/>
                  </a:cubicBezTo>
                  <a:cubicBezTo>
                    <a:pt x="32013" y="122034"/>
                    <a:pt x="31657" y="98565"/>
                    <a:pt x="36407" y="76924"/>
                  </a:cubicBezTo>
                  <a:cubicBezTo>
                    <a:pt x="36179" y="61786"/>
                    <a:pt x="35734" y="50495"/>
                    <a:pt x="35468" y="44933"/>
                  </a:cubicBezTo>
                  <a:cubicBezTo>
                    <a:pt x="28051" y="36233"/>
                    <a:pt x="18741" y="31991"/>
                    <a:pt x="7083" y="31991"/>
                  </a:cubicBezTo>
                  <a:lnTo>
                    <a:pt x="0" y="33311"/>
                  </a:lnTo>
                  <a:lnTo>
                    <a:pt x="0" y="7675"/>
                  </a:lnTo>
                  <a:lnTo>
                    <a:pt x="7083" y="6426"/>
                  </a:lnTo>
                  <a:cubicBezTo>
                    <a:pt x="27682" y="6426"/>
                    <a:pt x="45094" y="15215"/>
                    <a:pt x="57591" y="31775"/>
                  </a:cubicBezTo>
                  <a:cubicBezTo>
                    <a:pt x="72526" y="14097"/>
                    <a:pt x="93773" y="3594"/>
                    <a:pt x="120684" y="1130"/>
                  </a:cubicBezTo>
                  <a:lnTo>
                    <a:pt x="120672" y="1130"/>
                  </a:lnTo>
                  <a:cubicBezTo>
                    <a:pt x="120532" y="1130"/>
                    <a:pt x="128355" y="0"/>
                    <a:pt x="13937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61" name="Shape 63"/>
            <p:cNvSpPr/>
            <p:nvPr/>
          </p:nvSpPr>
          <p:spPr>
            <a:xfrm>
              <a:off x="6366633" y="791785"/>
              <a:ext cx="60339" cy="234448"/>
            </a:xfrm>
            <a:custGeom>
              <a:avLst/>
              <a:gdLst/>
              <a:ahLst/>
              <a:cxnLst/>
              <a:rect l="0" t="0" r="0" b="0"/>
              <a:pathLst>
                <a:path w="60339" h="234448">
                  <a:moveTo>
                    <a:pt x="0" y="0"/>
                  </a:moveTo>
                  <a:lnTo>
                    <a:pt x="20756" y="2711"/>
                  </a:lnTo>
                  <a:cubicBezTo>
                    <a:pt x="33649" y="6459"/>
                    <a:pt x="46238" y="12847"/>
                    <a:pt x="56113" y="23407"/>
                  </a:cubicBezTo>
                  <a:lnTo>
                    <a:pt x="60339" y="28505"/>
                  </a:lnTo>
                  <a:lnTo>
                    <a:pt x="60339" y="122587"/>
                  </a:lnTo>
                  <a:lnTo>
                    <a:pt x="54386" y="128725"/>
                  </a:lnTo>
                  <a:cubicBezTo>
                    <a:pt x="51436" y="130811"/>
                    <a:pt x="48461" y="132135"/>
                    <a:pt x="45699" y="132957"/>
                  </a:cubicBezTo>
                  <a:cubicBezTo>
                    <a:pt x="50017" y="135383"/>
                    <a:pt x="53027" y="138354"/>
                    <a:pt x="55109" y="141072"/>
                  </a:cubicBezTo>
                  <a:lnTo>
                    <a:pt x="60339" y="152343"/>
                  </a:lnTo>
                  <a:lnTo>
                    <a:pt x="60339" y="227447"/>
                  </a:lnTo>
                  <a:lnTo>
                    <a:pt x="49649" y="217285"/>
                  </a:lnTo>
                  <a:cubicBezTo>
                    <a:pt x="48454" y="215215"/>
                    <a:pt x="47413" y="212738"/>
                    <a:pt x="46537" y="210033"/>
                  </a:cubicBezTo>
                  <a:cubicBezTo>
                    <a:pt x="39317" y="219012"/>
                    <a:pt x="29687" y="226124"/>
                    <a:pt x="18205" y="230991"/>
                  </a:cubicBezTo>
                  <a:lnTo>
                    <a:pt x="0" y="234448"/>
                  </a:lnTo>
                  <a:lnTo>
                    <a:pt x="0" y="209718"/>
                  </a:lnTo>
                  <a:lnTo>
                    <a:pt x="7198" y="207887"/>
                  </a:lnTo>
                  <a:cubicBezTo>
                    <a:pt x="18581" y="203442"/>
                    <a:pt x="29684" y="195149"/>
                    <a:pt x="33964" y="179757"/>
                  </a:cubicBezTo>
                  <a:cubicBezTo>
                    <a:pt x="38536" y="163272"/>
                    <a:pt x="35729" y="157824"/>
                    <a:pt x="34751" y="156541"/>
                  </a:cubicBezTo>
                  <a:cubicBezTo>
                    <a:pt x="32783" y="153937"/>
                    <a:pt x="27334" y="153556"/>
                    <a:pt x="24274" y="153556"/>
                  </a:cubicBezTo>
                  <a:cubicBezTo>
                    <a:pt x="18597" y="153556"/>
                    <a:pt x="11574" y="154725"/>
                    <a:pt x="2823" y="157151"/>
                  </a:cubicBezTo>
                  <a:lnTo>
                    <a:pt x="0" y="157367"/>
                  </a:lnTo>
                  <a:lnTo>
                    <a:pt x="0" y="131745"/>
                  </a:lnTo>
                  <a:lnTo>
                    <a:pt x="18165" y="128258"/>
                  </a:lnTo>
                  <a:cubicBezTo>
                    <a:pt x="15701" y="126607"/>
                    <a:pt x="13415" y="124651"/>
                    <a:pt x="11409" y="122416"/>
                  </a:cubicBezTo>
                  <a:cubicBezTo>
                    <a:pt x="6265" y="116701"/>
                    <a:pt x="3789" y="110059"/>
                    <a:pt x="4449" y="103734"/>
                  </a:cubicBezTo>
                  <a:cubicBezTo>
                    <a:pt x="5554" y="93257"/>
                    <a:pt x="3560" y="83008"/>
                    <a:pt x="1541" y="80341"/>
                  </a:cubicBezTo>
                  <a:lnTo>
                    <a:pt x="0" y="81081"/>
                  </a:lnTo>
                  <a:lnTo>
                    <a:pt x="0" y="55728"/>
                  </a:lnTo>
                  <a:lnTo>
                    <a:pt x="2765" y="54782"/>
                  </a:lnTo>
                  <a:cubicBezTo>
                    <a:pt x="9586" y="54925"/>
                    <a:pt x="15574" y="57709"/>
                    <a:pt x="20273" y="62929"/>
                  </a:cubicBezTo>
                  <a:cubicBezTo>
                    <a:pt x="31386" y="75286"/>
                    <a:pt x="30611" y="97562"/>
                    <a:pt x="30014" y="104865"/>
                  </a:cubicBezTo>
                  <a:cubicBezTo>
                    <a:pt x="31106" y="106300"/>
                    <a:pt x="34167" y="108649"/>
                    <a:pt x="37126" y="108649"/>
                  </a:cubicBezTo>
                  <a:cubicBezTo>
                    <a:pt x="41635" y="108649"/>
                    <a:pt x="47096" y="99607"/>
                    <a:pt x="48429" y="79757"/>
                  </a:cubicBezTo>
                  <a:cubicBezTo>
                    <a:pt x="49585" y="62726"/>
                    <a:pt x="45991" y="50013"/>
                    <a:pt x="37431" y="40857"/>
                  </a:cubicBezTo>
                  <a:cubicBezTo>
                    <a:pt x="30331" y="33268"/>
                    <a:pt x="20372" y="28906"/>
                    <a:pt x="10434" y="26440"/>
                  </a:cubicBezTo>
                  <a:lnTo>
                    <a:pt x="0" y="2526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62" name="Shape 64"/>
            <p:cNvSpPr/>
            <p:nvPr/>
          </p:nvSpPr>
          <p:spPr>
            <a:xfrm>
              <a:off x="6426972" y="804737"/>
              <a:ext cx="45215" cy="223205"/>
            </a:xfrm>
            <a:custGeom>
              <a:avLst/>
              <a:gdLst/>
              <a:ahLst/>
              <a:cxnLst/>
              <a:rect l="0" t="0" r="0" b="0"/>
              <a:pathLst>
                <a:path w="45215" h="223205">
                  <a:moveTo>
                    <a:pt x="43460" y="0"/>
                  </a:moveTo>
                  <a:lnTo>
                    <a:pt x="43460" y="25545"/>
                  </a:lnTo>
                  <a:lnTo>
                    <a:pt x="23701" y="30076"/>
                  </a:lnTo>
                  <a:cubicBezTo>
                    <a:pt x="18024" y="33340"/>
                    <a:pt x="17466" y="36159"/>
                    <a:pt x="17288" y="37099"/>
                  </a:cubicBezTo>
                  <a:cubicBezTo>
                    <a:pt x="16856" y="39258"/>
                    <a:pt x="17440" y="41722"/>
                    <a:pt x="18266" y="43843"/>
                  </a:cubicBezTo>
                  <a:lnTo>
                    <a:pt x="38065" y="43843"/>
                  </a:lnTo>
                  <a:lnTo>
                    <a:pt x="39132" y="55451"/>
                  </a:lnTo>
                  <a:cubicBezTo>
                    <a:pt x="45215" y="121669"/>
                    <a:pt x="23536" y="152822"/>
                    <a:pt x="17745" y="159845"/>
                  </a:cubicBezTo>
                  <a:cubicBezTo>
                    <a:pt x="10138" y="173421"/>
                    <a:pt x="7775" y="185219"/>
                    <a:pt x="11433" y="191531"/>
                  </a:cubicBezTo>
                  <a:cubicBezTo>
                    <a:pt x="14621" y="197043"/>
                    <a:pt x="22292" y="197640"/>
                    <a:pt x="25441" y="197640"/>
                  </a:cubicBezTo>
                  <a:lnTo>
                    <a:pt x="43460" y="192207"/>
                  </a:lnTo>
                  <a:lnTo>
                    <a:pt x="43460" y="220361"/>
                  </a:lnTo>
                  <a:lnTo>
                    <a:pt x="42807" y="220646"/>
                  </a:lnTo>
                  <a:cubicBezTo>
                    <a:pt x="37011" y="222335"/>
                    <a:pt x="31169" y="223205"/>
                    <a:pt x="25441" y="223205"/>
                  </a:cubicBezTo>
                  <a:cubicBezTo>
                    <a:pt x="17428" y="223205"/>
                    <a:pt x="10128" y="221484"/>
                    <a:pt x="3966" y="218265"/>
                  </a:cubicBezTo>
                  <a:lnTo>
                    <a:pt x="0" y="214495"/>
                  </a:lnTo>
                  <a:lnTo>
                    <a:pt x="0" y="139391"/>
                  </a:lnTo>
                  <a:lnTo>
                    <a:pt x="410" y="140274"/>
                  </a:lnTo>
                  <a:cubicBezTo>
                    <a:pt x="5324" y="132603"/>
                    <a:pt x="16183" y="110797"/>
                    <a:pt x="14456" y="69395"/>
                  </a:cubicBezTo>
                  <a:lnTo>
                    <a:pt x="13516" y="69395"/>
                  </a:lnTo>
                  <a:cubicBezTo>
                    <a:pt x="12189" y="87398"/>
                    <a:pt x="7912" y="99228"/>
                    <a:pt x="2586" y="106968"/>
                  </a:cubicBezTo>
                  <a:lnTo>
                    <a:pt x="0" y="109635"/>
                  </a:lnTo>
                  <a:lnTo>
                    <a:pt x="0" y="15553"/>
                  </a:lnTo>
                  <a:lnTo>
                    <a:pt x="511" y="16170"/>
                  </a:lnTo>
                  <a:cubicBezTo>
                    <a:pt x="3165" y="13287"/>
                    <a:pt x="6531" y="10467"/>
                    <a:pt x="10963" y="7915"/>
                  </a:cubicBezTo>
                  <a:lnTo>
                    <a:pt x="4346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63" name="Shape 65"/>
            <p:cNvSpPr/>
            <p:nvPr/>
          </p:nvSpPr>
          <p:spPr>
            <a:xfrm>
              <a:off x="6470432" y="804612"/>
              <a:ext cx="59134" cy="235172"/>
            </a:xfrm>
            <a:custGeom>
              <a:avLst/>
              <a:gdLst/>
              <a:ahLst/>
              <a:cxnLst/>
              <a:rect l="0" t="0" r="0" b="0"/>
              <a:pathLst>
                <a:path w="59134" h="235172">
                  <a:moveTo>
                    <a:pt x="511" y="0"/>
                  </a:moveTo>
                  <a:cubicBezTo>
                    <a:pt x="25631" y="0"/>
                    <a:pt x="52822" y="12090"/>
                    <a:pt x="58017" y="34595"/>
                  </a:cubicBezTo>
                  <a:lnTo>
                    <a:pt x="59134" y="33992"/>
                  </a:lnTo>
                  <a:lnTo>
                    <a:pt x="59134" y="73210"/>
                  </a:lnTo>
                  <a:lnTo>
                    <a:pt x="58715" y="73190"/>
                  </a:lnTo>
                  <a:cubicBezTo>
                    <a:pt x="58283" y="85725"/>
                    <a:pt x="57382" y="100724"/>
                    <a:pt x="55540" y="116319"/>
                  </a:cubicBezTo>
                  <a:lnTo>
                    <a:pt x="59134" y="100526"/>
                  </a:lnTo>
                  <a:lnTo>
                    <a:pt x="59134" y="164005"/>
                  </a:lnTo>
                  <a:lnTo>
                    <a:pt x="54480" y="172734"/>
                  </a:lnTo>
                  <a:cubicBezTo>
                    <a:pt x="48454" y="185337"/>
                    <a:pt x="44491" y="197396"/>
                    <a:pt x="48631" y="201905"/>
                  </a:cubicBezTo>
                  <a:lnTo>
                    <a:pt x="59134" y="209271"/>
                  </a:lnTo>
                  <a:lnTo>
                    <a:pt x="59134" y="235172"/>
                  </a:lnTo>
                  <a:lnTo>
                    <a:pt x="48419" y="232500"/>
                  </a:lnTo>
                  <a:cubicBezTo>
                    <a:pt x="40839" y="228857"/>
                    <a:pt x="34223" y="224009"/>
                    <a:pt x="29797" y="219189"/>
                  </a:cubicBezTo>
                  <a:cubicBezTo>
                    <a:pt x="26698" y="215798"/>
                    <a:pt x="24679" y="212001"/>
                    <a:pt x="23383" y="207950"/>
                  </a:cubicBezTo>
                  <a:cubicBezTo>
                    <a:pt x="21186" y="209995"/>
                    <a:pt x="18900" y="211836"/>
                    <a:pt x="16437" y="213297"/>
                  </a:cubicBezTo>
                  <a:lnTo>
                    <a:pt x="0" y="220485"/>
                  </a:lnTo>
                  <a:lnTo>
                    <a:pt x="0" y="192331"/>
                  </a:lnTo>
                  <a:lnTo>
                    <a:pt x="3419" y="191300"/>
                  </a:lnTo>
                  <a:cubicBezTo>
                    <a:pt x="27854" y="176835"/>
                    <a:pt x="35499" y="79972"/>
                    <a:pt x="33379" y="41834"/>
                  </a:cubicBezTo>
                  <a:cubicBezTo>
                    <a:pt x="32896" y="33160"/>
                    <a:pt x="17529" y="25552"/>
                    <a:pt x="511" y="25552"/>
                  </a:cubicBezTo>
                  <a:lnTo>
                    <a:pt x="0" y="25670"/>
                  </a:lnTo>
                  <a:lnTo>
                    <a:pt x="0" y="124"/>
                  </a:lnTo>
                  <a:lnTo>
                    <a:pt x="5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64" name="Shape 66"/>
            <p:cNvSpPr/>
            <p:nvPr/>
          </p:nvSpPr>
          <p:spPr>
            <a:xfrm>
              <a:off x="6529566" y="821780"/>
              <a:ext cx="172498" cy="253170"/>
            </a:xfrm>
            <a:custGeom>
              <a:avLst/>
              <a:gdLst/>
              <a:ahLst/>
              <a:cxnLst/>
              <a:rect l="0" t="0" r="0" b="0"/>
              <a:pathLst>
                <a:path w="172498" h="253170">
                  <a:moveTo>
                    <a:pt x="75181" y="695"/>
                  </a:moveTo>
                  <a:cubicBezTo>
                    <a:pt x="107011" y="2779"/>
                    <a:pt x="130085" y="11766"/>
                    <a:pt x="143916" y="27511"/>
                  </a:cubicBezTo>
                  <a:cubicBezTo>
                    <a:pt x="157708" y="43221"/>
                    <a:pt x="157213" y="59908"/>
                    <a:pt x="156845" y="64061"/>
                  </a:cubicBezTo>
                  <a:cubicBezTo>
                    <a:pt x="156756" y="66461"/>
                    <a:pt x="156387" y="76749"/>
                    <a:pt x="155778" y="90833"/>
                  </a:cubicBezTo>
                  <a:cubicBezTo>
                    <a:pt x="156848" y="85743"/>
                    <a:pt x="158817" y="79879"/>
                    <a:pt x="161866" y="73946"/>
                  </a:cubicBezTo>
                  <a:lnTo>
                    <a:pt x="172498" y="59314"/>
                  </a:lnTo>
                  <a:lnTo>
                    <a:pt x="172498" y="134478"/>
                  </a:lnTo>
                  <a:lnTo>
                    <a:pt x="162158" y="121272"/>
                  </a:lnTo>
                  <a:cubicBezTo>
                    <a:pt x="158652" y="115760"/>
                    <a:pt x="156032" y="109851"/>
                    <a:pt x="155219" y="103228"/>
                  </a:cubicBezTo>
                  <a:cubicBezTo>
                    <a:pt x="154406" y="120792"/>
                    <a:pt x="153339" y="141607"/>
                    <a:pt x="152044" y="160467"/>
                  </a:cubicBezTo>
                  <a:cubicBezTo>
                    <a:pt x="154165" y="158524"/>
                    <a:pt x="156552" y="156695"/>
                    <a:pt x="159270" y="155044"/>
                  </a:cubicBezTo>
                  <a:lnTo>
                    <a:pt x="164858" y="151640"/>
                  </a:lnTo>
                  <a:lnTo>
                    <a:pt x="172498" y="154864"/>
                  </a:lnTo>
                  <a:lnTo>
                    <a:pt x="172498" y="182596"/>
                  </a:lnTo>
                  <a:lnTo>
                    <a:pt x="167970" y="180698"/>
                  </a:lnTo>
                  <a:cubicBezTo>
                    <a:pt x="160388" y="189334"/>
                    <a:pt x="163792" y="201704"/>
                    <a:pt x="163830" y="201856"/>
                  </a:cubicBezTo>
                  <a:lnTo>
                    <a:pt x="164655" y="204714"/>
                  </a:lnTo>
                  <a:lnTo>
                    <a:pt x="164274" y="206746"/>
                  </a:lnTo>
                  <a:cubicBezTo>
                    <a:pt x="164433" y="207870"/>
                    <a:pt x="165440" y="212435"/>
                    <a:pt x="171681" y="219358"/>
                  </a:cubicBezTo>
                  <a:lnTo>
                    <a:pt x="172498" y="220068"/>
                  </a:lnTo>
                  <a:lnTo>
                    <a:pt x="172498" y="253170"/>
                  </a:lnTo>
                  <a:lnTo>
                    <a:pt x="158108" y="241856"/>
                  </a:lnTo>
                  <a:cubicBezTo>
                    <a:pt x="149120" y="233422"/>
                    <a:pt x="144202" y="225783"/>
                    <a:pt x="141567" y="219509"/>
                  </a:cubicBezTo>
                  <a:cubicBezTo>
                    <a:pt x="131356" y="237086"/>
                    <a:pt x="114211" y="239512"/>
                    <a:pt x="105689" y="239512"/>
                  </a:cubicBezTo>
                  <a:cubicBezTo>
                    <a:pt x="97358" y="239512"/>
                    <a:pt x="88125" y="237594"/>
                    <a:pt x="78257" y="233797"/>
                  </a:cubicBezTo>
                  <a:cubicBezTo>
                    <a:pt x="54330" y="224589"/>
                    <a:pt x="56134" y="192611"/>
                    <a:pt x="64960" y="168023"/>
                  </a:cubicBezTo>
                  <a:cubicBezTo>
                    <a:pt x="66167" y="164963"/>
                    <a:pt x="66928" y="160251"/>
                    <a:pt x="65849" y="158448"/>
                  </a:cubicBezTo>
                  <a:cubicBezTo>
                    <a:pt x="65418" y="157724"/>
                    <a:pt x="63626" y="156720"/>
                    <a:pt x="59995" y="156276"/>
                  </a:cubicBezTo>
                  <a:cubicBezTo>
                    <a:pt x="59093" y="156174"/>
                    <a:pt x="58242" y="156111"/>
                    <a:pt x="57441" y="156111"/>
                  </a:cubicBezTo>
                  <a:cubicBezTo>
                    <a:pt x="50546" y="156111"/>
                    <a:pt x="48895" y="161838"/>
                    <a:pt x="48780" y="166880"/>
                  </a:cubicBezTo>
                  <a:cubicBezTo>
                    <a:pt x="50940" y="186349"/>
                    <a:pt x="47777" y="201031"/>
                    <a:pt x="39344" y="210518"/>
                  </a:cubicBezTo>
                  <a:cubicBezTo>
                    <a:pt x="33007" y="217642"/>
                    <a:pt x="24130" y="221414"/>
                    <a:pt x="13677" y="221414"/>
                  </a:cubicBezTo>
                  <a:lnTo>
                    <a:pt x="0" y="218004"/>
                  </a:lnTo>
                  <a:lnTo>
                    <a:pt x="0" y="192103"/>
                  </a:lnTo>
                  <a:lnTo>
                    <a:pt x="301" y="192314"/>
                  </a:lnTo>
                  <a:cubicBezTo>
                    <a:pt x="4686" y="194424"/>
                    <a:pt x="9499" y="195862"/>
                    <a:pt x="13677" y="195862"/>
                  </a:cubicBezTo>
                  <a:cubicBezTo>
                    <a:pt x="18173" y="195862"/>
                    <a:pt x="19685" y="194173"/>
                    <a:pt x="20244" y="193525"/>
                  </a:cubicBezTo>
                  <a:cubicBezTo>
                    <a:pt x="21818" y="191760"/>
                    <a:pt x="25273" y="185816"/>
                    <a:pt x="23292" y="169052"/>
                  </a:cubicBezTo>
                  <a:lnTo>
                    <a:pt x="23216" y="167807"/>
                  </a:lnTo>
                  <a:cubicBezTo>
                    <a:pt x="23177" y="166080"/>
                    <a:pt x="23190" y="150650"/>
                    <a:pt x="33655" y="139969"/>
                  </a:cubicBezTo>
                  <a:cubicBezTo>
                    <a:pt x="39700" y="133810"/>
                    <a:pt x="47930" y="130546"/>
                    <a:pt x="57441" y="130546"/>
                  </a:cubicBezTo>
                  <a:cubicBezTo>
                    <a:pt x="59220" y="130546"/>
                    <a:pt x="61099" y="130660"/>
                    <a:pt x="63106" y="130914"/>
                  </a:cubicBezTo>
                  <a:cubicBezTo>
                    <a:pt x="77609" y="132679"/>
                    <a:pt x="84620" y="139880"/>
                    <a:pt x="87947" y="145608"/>
                  </a:cubicBezTo>
                  <a:cubicBezTo>
                    <a:pt x="95897" y="159260"/>
                    <a:pt x="89535" y="175466"/>
                    <a:pt x="88785" y="177269"/>
                  </a:cubicBezTo>
                  <a:cubicBezTo>
                    <a:pt x="84353" y="189791"/>
                    <a:pt x="82676" y="208105"/>
                    <a:pt x="87439" y="209946"/>
                  </a:cubicBezTo>
                  <a:cubicBezTo>
                    <a:pt x="94272" y="212562"/>
                    <a:pt x="100571" y="213959"/>
                    <a:pt x="105689" y="213959"/>
                  </a:cubicBezTo>
                  <a:cubicBezTo>
                    <a:pt x="110731" y="213959"/>
                    <a:pt x="121196" y="213959"/>
                    <a:pt x="123723" y="191925"/>
                  </a:cubicBezTo>
                  <a:cubicBezTo>
                    <a:pt x="128092" y="153736"/>
                    <a:pt x="131280" y="63642"/>
                    <a:pt x="131318" y="62740"/>
                  </a:cubicBezTo>
                  <a:lnTo>
                    <a:pt x="131419" y="61534"/>
                  </a:lnTo>
                  <a:cubicBezTo>
                    <a:pt x="131419" y="61394"/>
                    <a:pt x="132118" y="52479"/>
                    <a:pt x="124295" y="43919"/>
                  </a:cubicBezTo>
                  <a:cubicBezTo>
                    <a:pt x="116725" y="35639"/>
                    <a:pt x="99492" y="25771"/>
                    <a:pt x="60325" y="25771"/>
                  </a:cubicBezTo>
                  <a:cubicBezTo>
                    <a:pt x="54775" y="25771"/>
                    <a:pt x="48882" y="25974"/>
                    <a:pt x="42786" y="26368"/>
                  </a:cubicBezTo>
                  <a:cubicBezTo>
                    <a:pt x="36436" y="27447"/>
                    <a:pt x="29667" y="29428"/>
                    <a:pt x="24409" y="31575"/>
                  </a:cubicBezTo>
                  <a:lnTo>
                    <a:pt x="29616" y="31803"/>
                  </a:lnTo>
                  <a:lnTo>
                    <a:pt x="29604" y="44033"/>
                  </a:lnTo>
                  <a:cubicBezTo>
                    <a:pt x="29590" y="49469"/>
                    <a:pt x="29095" y="97894"/>
                    <a:pt x="13576" y="123129"/>
                  </a:cubicBezTo>
                  <a:cubicBezTo>
                    <a:pt x="11519" y="126472"/>
                    <a:pt x="8468" y="131431"/>
                    <a:pt x="5177" y="137129"/>
                  </a:cubicBezTo>
                  <a:lnTo>
                    <a:pt x="0" y="146837"/>
                  </a:lnTo>
                  <a:lnTo>
                    <a:pt x="0" y="83358"/>
                  </a:lnTo>
                  <a:lnTo>
                    <a:pt x="1347" y="77439"/>
                  </a:lnTo>
                  <a:cubicBezTo>
                    <a:pt x="2498" y="69922"/>
                    <a:pt x="3200" y="62486"/>
                    <a:pt x="3594" y="56213"/>
                  </a:cubicBezTo>
                  <a:lnTo>
                    <a:pt x="0" y="56042"/>
                  </a:lnTo>
                  <a:lnTo>
                    <a:pt x="0" y="16824"/>
                  </a:lnTo>
                  <a:lnTo>
                    <a:pt x="20903" y="5544"/>
                  </a:lnTo>
                  <a:cubicBezTo>
                    <a:pt x="28581" y="2971"/>
                    <a:pt x="35655" y="1628"/>
                    <a:pt x="39306" y="1044"/>
                  </a:cubicBezTo>
                  <a:lnTo>
                    <a:pt x="40449" y="917"/>
                  </a:lnTo>
                  <a:cubicBezTo>
                    <a:pt x="52987" y="72"/>
                    <a:pt x="64570" y="0"/>
                    <a:pt x="75181" y="695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65" name="Shape 67"/>
            <p:cNvSpPr/>
            <p:nvPr/>
          </p:nvSpPr>
          <p:spPr>
            <a:xfrm>
              <a:off x="6702064" y="1041848"/>
              <a:ext cx="94262" cy="61646"/>
            </a:xfrm>
            <a:custGeom>
              <a:avLst/>
              <a:gdLst/>
              <a:ahLst/>
              <a:cxnLst/>
              <a:rect l="0" t="0" r="0" b="0"/>
              <a:pathLst>
                <a:path w="94262" h="61646">
                  <a:moveTo>
                    <a:pt x="0" y="0"/>
                  </a:moveTo>
                  <a:lnTo>
                    <a:pt x="13022" y="11308"/>
                  </a:lnTo>
                  <a:cubicBezTo>
                    <a:pt x="19309" y="15813"/>
                    <a:pt x="27453" y="20771"/>
                    <a:pt x="38004" y="26048"/>
                  </a:cubicBezTo>
                  <a:cubicBezTo>
                    <a:pt x="51326" y="32716"/>
                    <a:pt x="63429" y="36081"/>
                    <a:pt x="73971" y="36081"/>
                  </a:cubicBezTo>
                  <a:cubicBezTo>
                    <a:pt x="80318" y="36081"/>
                    <a:pt x="85713" y="34831"/>
                    <a:pt x="90253" y="32663"/>
                  </a:cubicBezTo>
                  <a:lnTo>
                    <a:pt x="94262" y="29455"/>
                  </a:lnTo>
                  <a:lnTo>
                    <a:pt x="94262" y="57844"/>
                  </a:lnTo>
                  <a:lnTo>
                    <a:pt x="73971" y="61646"/>
                  </a:lnTo>
                  <a:cubicBezTo>
                    <a:pt x="59429" y="61646"/>
                    <a:pt x="43478" y="57366"/>
                    <a:pt x="26574" y="48908"/>
                  </a:cubicBezTo>
                  <a:cubicBezTo>
                    <a:pt x="17116" y="44181"/>
                    <a:pt x="9122" y="39509"/>
                    <a:pt x="2370" y="34966"/>
                  </a:cubicBezTo>
                  <a:lnTo>
                    <a:pt x="0" y="331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66" name="Shape 68"/>
            <p:cNvSpPr/>
            <p:nvPr/>
          </p:nvSpPr>
          <p:spPr>
            <a:xfrm>
              <a:off x="6763195" y="931295"/>
              <a:ext cx="33131" cy="71686"/>
            </a:xfrm>
            <a:custGeom>
              <a:avLst/>
              <a:gdLst/>
              <a:ahLst/>
              <a:cxnLst/>
              <a:rect l="0" t="0" r="0" b="0"/>
              <a:pathLst>
                <a:path w="33131" h="71686">
                  <a:moveTo>
                    <a:pt x="30264" y="0"/>
                  </a:moveTo>
                  <a:lnTo>
                    <a:pt x="33131" y="826"/>
                  </a:lnTo>
                  <a:lnTo>
                    <a:pt x="33131" y="30165"/>
                  </a:lnTo>
                  <a:lnTo>
                    <a:pt x="31623" y="27038"/>
                  </a:lnTo>
                  <a:cubicBezTo>
                    <a:pt x="31394" y="26505"/>
                    <a:pt x="31204" y="26022"/>
                    <a:pt x="31013" y="25565"/>
                  </a:cubicBezTo>
                  <a:cubicBezTo>
                    <a:pt x="30784" y="25565"/>
                    <a:pt x="30543" y="25552"/>
                    <a:pt x="30264" y="25552"/>
                  </a:cubicBezTo>
                  <a:cubicBezTo>
                    <a:pt x="28524" y="25552"/>
                    <a:pt x="28308" y="26022"/>
                    <a:pt x="28245" y="26175"/>
                  </a:cubicBezTo>
                  <a:cubicBezTo>
                    <a:pt x="27686" y="27381"/>
                    <a:pt x="27838" y="30505"/>
                    <a:pt x="30632" y="33782"/>
                  </a:cubicBezTo>
                  <a:lnTo>
                    <a:pt x="33131" y="36086"/>
                  </a:lnTo>
                  <a:lnTo>
                    <a:pt x="33131" y="71686"/>
                  </a:lnTo>
                  <a:lnTo>
                    <a:pt x="22492" y="60947"/>
                  </a:lnTo>
                  <a:cubicBezTo>
                    <a:pt x="18034" y="57175"/>
                    <a:pt x="14198" y="53899"/>
                    <a:pt x="11176" y="50355"/>
                  </a:cubicBezTo>
                  <a:cubicBezTo>
                    <a:pt x="2413" y="40068"/>
                    <a:pt x="0" y="26365"/>
                    <a:pt x="5042" y="15456"/>
                  </a:cubicBezTo>
                  <a:cubicBezTo>
                    <a:pt x="9499" y="5778"/>
                    <a:pt x="18935" y="0"/>
                    <a:pt x="30264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67" name="Shape 69"/>
            <p:cNvSpPr/>
            <p:nvPr/>
          </p:nvSpPr>
          <p:spPr>
            <a:xfrm>
              <a:off x="6702064" y="859502"/>
              <a:ext cx="94262" cy="151130"/>
            </a:xfrm>
            <a:custGeom>
              <a:avLst/>
              <a:gdLst/>
              <a:ahLst/>
              <a:cxnLst/>
              <a:rect l="0" t="0" r="0" b="0"/>
              <a:pathLst>
                <a:path w="94262" h="151130">
                  <a:moveTo>
                    <a:pt x="50920" y="0"/>
                  </a:moveTo>
                  <a:cubicBezTo>
                    <a:pt x="63684" y="0"/>
                    <a:pt x="77844" y="2718"/>
                    <a:pt x="93008" y="8090"/>
                  </a:cubicBezTo>
                  <a:lnTo>
                    <a:pt x="94262" y="8694"/>
                  </a:lnTo>
                  <a:lnTo>
                    <a:pt x="94262" y="36976"/>
                  </a:lnTo>
                  <a:lnTo>
                    <a:pt x="84473" y="32182"/>
                  </a:lnTo>
                  <a:cubicBezTo>
                    <a:pt x="72053" y="27788"/>
                    <a:pt x="60762" y="25552"/>
                    <a:pt x="50920" y="25552"/>
                  </a:cubicBezTo>
                  <a:cubicBezTo>
                    <a:pt x="16097" y="25552"/>
                    <a:pt x="9150" y="53492"/>
                    <a:pt x="8121" y="59106"/>
                  </a:cubicBezTo>
                  <a:cubicBezTo>
                    <a:pt x="6978" y="65278"/>
                    <a:pt x="11016" y="70688"/>
                    <a:pt x="21227" y="82461"/>
                  </a:cubicBezTo>
                  <a:cubicBezTo>
                    <a:pt x="27260" y="89408"/>
                    <a:pt x="34105" y="97295"/>
                    <a:pt x="40074" y="107315"/>
                  </a:cubicBezTo>
                  <a:cubicBezTo>
                    <a:pt x="47199" y="119278"/>
                    <a:pt x="48354" y="129667"/>
                    <a:pt x="43504" y="138214"/>
                  </a:cubicBezTo>
                  <a:cubicBezTo>
                    <a:pt x="36696" y="150203"/>
                    <a:pt x="21888" y="151130"/>
                    <a:pt x="17507" y="151130"/>
                  </a:cubicBezTo>
                  <a:lnTo>
                    <a:pt x="14929" y="151130"/>
                  </a:lnTo>
                  <a:lnTo>
                    <a:pt x="0" y="144874"/>
                  </a:lnTo>
                  <a:lnTo>
                    <a:pt x="0" y="117143"/>
                  </a:lnTo>
                  <a:lnTo>
                    <a:pt x="19538" y="125387"/>
                  </a:lnTo>
                  <a:cubicBezTo>
                    <a:pt x="19856" y="125336"/>
                    <a:pt x="20161" y="125273"/>
                    <a:pt x="20453" y="125209"/>
                  </a:cubicBezTo>
                  <a:cubicBezTo>
                    <a:pt x="20097" y="124155"/>
                    <a:pt x="19424" y="122580"/>
                    <a:pt x="18116" y="120396"/>
                  </a:cubicBezTo>
                  <a:cubicBezTo>
                    <a:pt x="13302" y="112319"/>
                    <a:pt x="7524" y="105651"/>
                    <a:pt x="1923" y="99212"/>
                  </a:cubicBezTo>
                  <a:lnTo>
                    <a:pt x="0" y="96756"/>
                  </a:lnTo>
                  <a:lnTo>
                    <a:pt x="0" y="21592"/>
                  </a:lnTo>
                  <a:lnTo>
                    <a:pt x="1941" y="18921"/>
                  </a:lnTo>
                  <a:cubicBezTo>
                    <a:pt x="12728" y="8188"/>
                    <a:pt x="28568" y="0"/>
                    <a:pt x="5092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68" name="Shape 70"/>
            <p:cNvSpPr/>
            <p:nvPr/>
          </p:nvSpPr>
          <p:spPr>
            <a:xfrm>
              <a:off x="6796326" y="868195"/>
              <a:ext cx="88522" cy="231496"/>
            </a:xfrm>
            <a:custGeom>
              <a:avLst/>
              <a:gdLst/>
              <a:ahLst/>
              <a:cxnLst/>
              <a:rect l="0" t="0" r="0" b="0"/>
              <a:pathLst>
                <a:path w="88522" h="231496">
                  <a:moveTo>
                    <a:pt x="0" y="0"/>
                  </a:moveTo>
                  <a:lnTo>
                    <a:pt x="38104" y="18340"/>
                  </a:lnTo>
                  <a:cubicBezTo>
                    <a:pt x="70028" y="38822"/>
                    <a:pt x="81076" y="61966"/>
                    <a:pt x="84153" y="70186"/>
                  </a:cubicBezTo>
                  <a:cubicBezTo>
                    <a:pt x="88433" y="81629"/>
                    <a:pt x="88522" y="91941"/>
                    <a:pt x="84407" y="99205"/>
                  </a:cubicBezTo>
                  <a:cubicBezTo>
                    <a:pt x="78159" y="110280"/>
                    <a:pt x="60810" y="131209"/>
                    <a:pt x="39944" y="131209"/>
                  </a:cubicBezTo>
                  <a:cubicBezTo>
                    <a:pt x="36985" y="131209"/>
                    <a:pt x="33493" y="130777"/>
                    <a:pt x="29797" y="129457"/>
                  </a:cubicBezTo>
                  <a:cubicBezTo>
                    <a:pt x="37340" y="140506"/>
                    <a:pt x="42852" y="154527"/>
                    <a:pt x="41849" y="172446"/>
                  </a:cubicBezTo>
                  <a:cubicBezTo>
                    <a:pt x="40259" y="200640"/>
                    <a:pt x="25816" y="221898"/>
                    <a:pt x="3908" y="230764"/>
                  </a:cubicBezTo>
                  <a:lnTo>
                    <a:pt x="0" y="231496"/>
                  </a:lnTo>
                  <a:lnTo>
                    <a:pt x="0" y="203107"/>
                  </a:lnTo>
                  <a:lnTo>
                    <a:pt x="7140" y="197392"/>
                  </a:lnTo>
                  <a:cubicBezTo>
                    <a:pt x="12988" y="190052"/>
                    <a:pt x="15795" y="180371"/>
                    <a:pt x="16322" y="171011"/>
                  </a:cubicBezTo>
                  <a:cubicBezTo>
                    <a:pt x="16970" y="159549"/>
                    <a:pt x="13541" y="150624"/>
                    <a:pt x="8294" y="143157"/>
                  </a:cubicBezTo>
                  <a:lnTo>
                    <a:pt x="0" y="134785"/>
                  </a:lnTo>
                  <a:lnTo>
                    <a:pt x="0" y="99185"/>
                  </a:lnTo>
                  <a:lnTo>
                    <a:pt x="5146" y="103930"/>
                  </a:lnTo>
                  <a:lnTo>
                    <a:pt x="0" y="93264"/>
                  </a:lnTo>
                  <a:lnTo>
                    <a:pt x="0" y="63925"/>
                  </a:lnTo>
                  <a:lnTo>
                    <a:pt x="14195" y="68013"/>
                  </a:lnTo>
                  <a:cubicBezTo>
                    <a:pt x="17862" y="71075"/>
                    <a:pt x="19993" y="75348"/>
                    <a:pt x="22037" y="80193"/>
                  </a:cubicBezTo>
                  <a:cubicBezTo>
                    <a:pt x="23980" y="84791"/>
                    <a:pt x="26647" y="91090"/>
                    <a:pt x="33200" y="100539"/>
                  </a:cubicBezTo>
                  <a:cubicBezTo>
                    <a:pt x="36743" y="105657"/>
                    <a:pt x="39271" y="105568"/>
                    <a:pt x="39944" y="105657"/>
                  </a:cubicBezTo>
                  <a:cubicBezTo>
                    <a:pt x="46294" y="105657"/>
                    <a:pt x="57293" y="95243"/>
                    <a:pt x="62157" y="86632"/>
                  </a:cubicBezTo>
                  <a:cubicBezTo>
                    <a:pt x="63128" y="81755"/>
                    <a:pt x="55277" y="60412"/>
                    <a:pt x="26463" y="41243"/>
                  </a:cubicBezTo>
                  <a:lnTo>
                    <a:pt x="0" y="2828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69" name="Shape 71"/>
            <p:cNvSpPr/>
            <p:nvPr/>
          </p:nvSpPr>
          <p:spPr>
            <a:xfrm>
              <a:off x="5659254" y="870805"/>
              <a:ext cx="139238" cy="218188"/>
            </a:xfrm>
            <a:custGeom>
              <a:avLst/>
              <a:gdLst/>
              <a:ahLst/>
              <a:cxnLst/>
              <a:rect l="0" t="0" r="0" b="0"/>
              <a:pathLst>
                <a:path w="139238" h="218188">
                  <a:moveTo>
                    <a:pt x="138738" y="1686"/>
                  </a:moveTo>
                  <a:lnTo>
                    <a:pt x="139238" y="1798"/>
                  </a:lnTo>
                  <a:lnTo>
                    <a:pt x="139238" y="60207"/>
                  </a:lnTo>
                  <a:lnTo>
                    <a:pt x="126566" y="57923"/>
                  </a:lnTo>
                  <a:cubicBezTo>
                    <a:pt x="123652" y="58023"/>
                    <a:pt x="121742" y="58355"/>
                    <a:pt x="121742" y="58355"/>
                  </a:cubicBezTo>
                  <a:lnTo>
                    <a:pt x="128867" y="127583"/>
                  </a:lnTo>
                  <a:lnTo>
                    <a:pt x="139238" y="125625"/>
                  </a:lnTo>
                  <a:lnTo>
                    <a:pt x="139238" y="211577"/>
                  </a:lnTo>
                  <a:lnTo>
                    <a:pt x="128624" y="213195"/>
                  </a:lnTo>
                  <a:cubicBezTo>
                    <a:pt x="81130" y="218188"/>
                    <a:pt x="85204" y="201065"/>
                    <a:pt x="85204" y="201065"/>
                  </a:cubicBezTo>
                  <a:lnTo>
                    <a:pt x="62840" y="95630"/>
                  </a:lnTo>
                  <a:cubicBezTo>
                    <a:pt x="62840" y="95630"/>
                    <a:pt x="0" y="121195"/>
                    <a:pt x="27699" y="60489"/>
                  </a:cubicBezTo>
                  <a:cubicBezTo>
                    <a:pt x="45002" y="22547"/>
                    <a:pt x="94756" y="0"/>
                    <a:pt x="138738" y="1686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7C3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70" name="Shape 72"/>
            <p:cNvSpPr/>
            <p:nvPr/>
          </p:nvSpPr>
          <p:spPr>
            <a:xfrm>
              <a:off x="5798491" y="872603"/>
              <a:ext cx="101453" cy="209779"/>
            </a:xfrm>
            <a:custGeom>
              <a:avLst/>
              <a:gdLst/>
              <a:ahLst/>
              <a:cxnLst/>
              <a:rect l="0" t="0" r="0" b="0"/>
              <a:pathLst>
                <a:path w="101453" h="209779">
                  <a:moveTo>
                    <a:pt x="0" y="0"/>
                  </a:moveTo>
                  <a:lnTo>
                    <a:pt x="36494" y="8187"/>
                  </a:lnTo>
                  <a:cubicBezTo>
                    <a:pt x="47617" y="13294"/>
                    <a:pt x="57190" y="20820"/>
                    <a:pt x="64178" y="31004"/>
                  </a:cubicBezTo>
                  <a:cubicBezTo>
                    <a:pt x="101453" y="85310"/>
                    <a:pt x="85476" y="193945"/>
                    <a:pt x="13061" y="207788"/>
                  </a:cubicBezTo>
                  <a:lnTo>
                    <a:pt x="0" y="209779"/>
                  </a:lnTo>
                  <a:lnTo>
                    <a:pt x="0" y="123827"/>
                  </a:lnTo>
                  <a:lnTo>
                    <a:pt x="6369" y="122624"/>
                  </a:lnTo>
                  <a:cubicBezTo>
                    <a:pt x="18649" y="115136"/>
                    <a:pt x="18649" y="95965"/>
                    <a:pt x="16249" y="76801"/>
                  </a:cubicBezTo>
                  <a:cubicBezTo>
                    <a:pt x="15053" y="67214"/>
                    <a:pt x="10009" y="61970"/>
                    <a:pt x="4171" y="59161"/>
                  </a:cubicBezTo>
                  <a:lnTo>
                    <a:pt x="0" y="5840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7C3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71" name="Shape 73"/>
            <p:cNvSpPr/>
            <p:nvPr/>
          </p:nvSpPr>
          <p:spPr>
            <a:xfrm>
              <a:off x="5857697" y="827979"/>
              <a:ext cx="207315" cy="235020"/>
            </a:xfrm>
            <a:custGeom>
              <a:avLst/>
              <a:gdLst/>
              <a:ahLst/>
              <a:cxnLst/>
              <a:rect l="0" t="0" r="0" b="0"/>
              <a:pathLst>
                <a:path w="207315" h="235020">
                  <a:moveTo>
                    <a:pt x="140888" y="2275"/>
                  </a:moveTo>
                  <a:cubicBezTo>
                    <a:pt x="156736" y="3034"/>
                    <a:pt x="169428" y="4775"/>
                    <a:pt x="175375" y="6394"/>
                  </a:cubicBezTo>
                  <a:cubicBezTo>
                    <a:pt x="190995" y="10662"/>
                    <a:pt x="183185" y="54680"/>
                    <a:pt x="171819" y="56102"/>
                  </a:cubicBezTo>
                  <a:cubicBezTo>
                    <a:pt x="156299" y="58045"/>
                    <a:pt x="120701" y="58934"/>
                    <a:pt x="112179" y="61068"/>
                  </a:cubicBezTo>
                  <a:cubicBezTo>
                    <a:pt x="103658" y="63202"/>
                    <a:pt x="90386" y="98127"/>
                    <a:pt x="140576" y="84499"/>
                  </a:cubicBezTo>
                  <a:cubicBezTo>
                    <a:pt x="190284" y="71012"/>
                    <a:pt x="187439" y="102254"/>
                    <a:pt x="182474" y="114319"/>
                  </a:cubicBezTo>
                  <a:cubicBezTo>
                    <a:pt x="177495" y="126384"/>
                    <a:pt x="139167" y="115741"/>
                    <a:pt x="120307" y="115741"/>
                  </a:cubicBezTo>
                  <a:cubicBezTo>
                    <a:pt x="101448" y="115741"/>
                    <a:pt x="112179" y="135617"/>
                    <a:pt x="115735" y="150679"/>
                  </a:cubicBezTo>
                  <a:cubicBezTo>
                    <a:pt x="119278" y="165741"/>
                    <a:pt x="134900" y="151949"/>
                    <a:pt x="163297" y="150679"/>
                  </a:cubicBezTo>
                  <a:cubicBezTo>
                    <a:pt x="191694" y="149409"/>
                    <a:pt x="195961" y="154083"/>
                    <a:pt x="201638" y="174669"/>
                  </a:cubicBezTo>
                  <a:cubicBezTo>
                    <a:pt x="207315" y="195256"/>
                    <a:pt x="173952" y="206623"/>
                    <a:pt x="115735" y="220821"/>
                  </a:cubicBezTo>
                  <a:cubicBezTo>
                    <a:pt x="57506" y="235020"/>
                    <a:pt x="46863" y="189579"/>
                    <a:pt x="46863" y="189579"/>
                  </a:cubicBezTo>
                  <a:lnTo>
                    <a:pt x="38341" y="84499"/>
                  </a:lnTo>
                  <a:cubicBezTo>
                    <a:pt x="38341" y="84499"/>
                    <a:pt x="0" y="112186"/>
                    <a:pt x="9944" y="51835"/>
                  </a:cubicBezTo>
                  <a:cubicBezTo>
                    <a:pt x="17393" y="6572"/>
                    <a:pt x="93343" y="0"/>
                    <a:pt x="140888" y="2275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7C3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72" name="Shape 74"/>
            <p:cNvSpPr/>
            <p:nvPr/>
          </p:nvSpPr>
          <p:spPr>
            <a:xfrm>
              <a:off x="6059164" y="817339"/>
              <a:ext cx="129387" cy="213716"/>
            </a:xfrm>
            <a:custGeom>
              <a:avLst/>
              <a:gdLst/>
              <a:ahLst/>
              <a:cxnLst/>
              <a:rect l="0" t="0" r="0" b="0"/>
              <a:pathLst>
                <a:path w="129387" h="213716">
                  <a:moveTo>
                    <a:pt x="61227" y="711"/>
                  </a:moveTo>
                  <a:cubicBezTo>
                    <a:pt x="93180" y="0"/>
                    <a:pt x="103124" y="29108"/>
                    <a:pt x="91059" y="59639"/>
                  </a:cubicBezTo>
                  <a:cubicBezTo>
                    <a:pt x="78981" y="90170"/>
                    <a:pt x="72593" y="123368"/>
                    <a:pt x="72593" y="123368"/>
                  </a:cubicBezTo>
                  <a:cubicBezTo>
                    <a:pt x="88926" y="120358"/>
                    <a:pt x="108090" y="102235"/>
                    <a:pt x="118745" y="140576"/>
                  </a:cubicBezTo>
                  <a:cubicBezTo>
                    <a:pt x="129387" y="178918"/>
                    <a:pt x="83947" y="202349"/>
                    <a:pt x="48400" y="208026"/>
                  </a:cubicBezTo>
                  <a:cubicBezTo>
                    <a:pt x="12852" y="213716"/>
                    <a:pt x="1588" y="176085"/>
                    <a:pt x="800" y="95847"/>
                  </a:cubicBezTo>
                  <a:cubicBezTo>
                    <a:pt x="0" y="15621"/>
                    <a:pt x="29286" y="1422"/>
                    <a:pt x="61227" y="711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7C3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73" name="Shape 75"/>
            <p:cNvSpPr/>
            <p:nvPr/>
          </p:nvSpPr>
          <p:spPr>
            <a:xfrm>
              <a:off x="6220506" y="802077"/>
              <a:ext cx="211582" cy="224773"/>
            </a:xfrm>
            <a:custGeom>
              <a:avLst/>
              <a:gdLst/>
              <a:ahLst/>
              <a:cxnLst/>
              <a:rect l="0" t="0" r="0" b="0"/>
              <a:pathLst>
                <a:path w="211582" h="224773">
                  <a:moveTo>
                    <a:pt x="127844" y="348"/>
                  </a:moveTo>
                  <a:cubicBezTo>
                    <a:pt x="155935" y="0"/>
                    <a:pt x="211582" y="7196"/>
                    <a:pt x="207315" y="70328"/>
                  </a:cubicBezTo>
                  <a:cubicBezTo>
                    <a:pt x="203086" y="133053"/>
                    <a:pt x="161874" y="108275"/>
                    <a:pt x="163297" y="94788"/>
                  </a:cubicBezTo>
                  <a:cubicBezTo>
                    <a:pt x="164719" y="81288"/>
                    <a:pt x="163297" y="42947"/>
                    <a:pt x="133477" y="62835"/>
                  </a:cubicBezTo>
                  <a:cubicBezTo>
                    <a:pt x="103658" y="82710"/>
                    <a:pt x="112179" y="143772"/>
                    <a:pt x="145555" y="134539"/>
                  </a:cubicBezTo>
                  <a:cubicBezTo>
                    <a:pt x="167031" y="128595"/>
                    <a:pt x="206604" y="121763"/>
                    <a:pt x="192405" y="172880"/>
                  </a:cubicBezTo>
                  <a:cubicBezTo>
                    <a:pt x="178207" y="223998"/>
                    <a:pt x="102362" y="224773"/>
                    <a:pt x="67450" y="197734"/>
                  </a:cubicBezTo>
                  <a:cubicBezTo>
                    <a:pt x="36195" y="173528"/>
                    <a:pt x="0" y="11717"/>
                    <a:pt x="112179" y="1418"/>
                  </a:cubicBezTo>
                  <a:cubicBezTo>
                    <a:pt x="112179" y="1418"/>
                    <a:pt x="118481" y="464"/>
                    <a:pt x="127844" y="348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7C3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74" name="Shape 76"/>
            <p:cNvSpPr/>
            <p:nvPr/>
          </p:nvSpPr>
          <p:spPr>
            <a:xfrm>
              <a:off x="6404395" y="815787"/>
              <a:ext cx="113602" cy="211716"/>
            </a:xfrm>
            <a:custGeom>
              <a:avLst/>
              <a:gdLst/>
              <a:ahLst/>
              <a:cxnLst/>
              <a:rect l="0" t="0" r="0" b="0"/>
              <a:pathLst>
                <a:path w="113602" h="211716">
                  <a:moveTo>
                    <a:pt x="61423" y="1798"/>
                  </a:moveTo>
                  <a:cubicBezTo>
                    <a:pt x="84885" y="0"/>
                    <a:pt x="111113" y="10780"/>
                    <a:pt x="112179" y="29954"/>
                  </a:cubicBezTo>
                  <a:cubicBezTo>
                    <a:pt x="113602" y="55519"/>
                    <a:pt x="110757" y="170530"/>
                    <a:pt x="75971" y="191117"/>
                  </a:cubicBezTo>
                  <a:cubicBezTo>
                    <a:pt x="41173" y="211716"/>
                    <a:pt x="0" y="193250"/>
                    <a:pt x="29819" y="141422"/>
                  </a:cubicBezTo>
                  <a:cubicBezTo>
                    <a:pt x="29819" y="141422"/>
                    <a:pt x="55385" y="115158"/>
                    <a:pt x="48984" y="45575"/>
                  </a:cubicBezTo>
                  <a:lnTo>
                    <a:pt x="33375" y="45575"/>
                  </a:lnTo>
                  <a:cubicBezTo>
                    <a:pt x="33375" y="45575"/>
                    <a:pt x="15227" y="22143"/>
                    <a:pt x="39916" y="7945"/>
                  </a:cubicBezTo>
                  <a:cubicBezTo>
                    <a:pt x="46088" y="4395"/>
                    <a:pt x="53602" y="2398"/>
                    <a:pt x="61423" y="1798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7C3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75" name="Shape 77"/>
            <p:cNvSpPr/>
            <p:nvPr/>
          </p:nvSpPr>
          <p:spPr>
            <a:xfrm>
              <a:off x="6601137" y="1005429"/>
              <a:ext cx="2538" cy="28185"/>
            </a:xfrm>
            <a:custGeom>
              <a:avLst/>
              <a:gdLst/>
              <a:ahLst/>
              <a:cxnLst/>
              <a:rect l="0" t="0" r="0" b="0"/>
              <a:pathLst>
                <a:path w="2538" h="28185">
                  <a:moveTo>
                    <a:pt x="2538" y="0"/>
                  </a:moveTo>
                  <a:lnTo>
                    <a:pt x="2538" y="28185"/>
                  </a:lnTo>
                  <a:lnTo>
                    <a:pt x="1605" y="27114"/>
                  </a:lnTo>
                  <a:cubicBezTo>
                    <a:pt x="83" y="22097"/>
                    <a:pt x="0" y="16157"/>
                    <a:pt x="566" y="10467"/>
                  </a:cubicBezTo>
                  <a:lnTo>
                    <a:pt x="253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7C3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76" name="Shape 78"/>
            <p:cNvSpPr/>
            <p:nvPr/>
          </p:nvSpPr>
          <p:spPr>
            <a:xfrm>
              <a:off x="6494738" y="835435"/>
              <a:ext cx="108936" cy="212470"/>
            </a:xfrm>
            <a:custGeom>
              <a:avLst/>
              <a:gdLst/>
              <a:ahLst/>
              <a:cxnLst/>
              <a:rect l="0" t="0" r="0" b="0"/>
              <a:pathLst>
                <a:path w="108936" h="212470">
                  <a:moveTo>
                    <a:pt x="108936" y="0"/>
                  </a:moveTo>
                  <a:lnTo>
                    <a:pt x="108936" y="52151"/>
                  </a:lnTo>
                  <a:lnTo>
                    <a:pt x="108758" y="52455"/>
                  </a:lnTo>
                  <a:cubicBezTo>
                    <a:pt x="106118" y="56954"/>
                    <a:pt x="100251" y="66902"/>
                    <a:pt x="95555" y="74522"/>
                  </a:cubicBezTo>
                  <a:cubicBezTo>
                    <a:pt x="89293" y="84682"/>
                    <a:pt x="83870" y="102247"/>
                    <a:pt x="95555" y="103313"/>
                  </a:cubicBezTo>
                  <a:cubicBezTo>
                    <a:pt x="101397" y="103847"/>
                    <a:pt x="105674" y="103847"/>
                    <a:pt x="108490" y="103713"/>
                  </a:cubicBezTo>
                  <a:lnTo>
                    <a:pt x="108936" y="103671"/>
                  </a:lnTo>
                  <a:lnTo>
                    <a:pt x="108936" y="135400"/>
                  </a:lnTo>
                  <a:lnTo>
                    <a:pt x="96381" y="129933"/>
                  </a:lnTo>
                  <a:cubicBezTo>
                    <a:pt x="70295" y="126745"/>
                    <a:pt x="70828" y="153897"/>
                    <a:pt x="70828" y="153897"/>
                  </a:cubicBezTo>
                  <a:cubicBezTo>
                    <a:pt x="77749" y="212470"/>
                    <a:pt x="29819" y="195973"/>
                    <a:pt x="14910" y="179717"/>
                  </a:cubicBezTo>
                  <a:cubicBezTo>
                    <a:pt x="0" y="163473"/>
                    <a:pt x="23432" y="125678"/>
                    <a:pt x="37516" y="102780"/>
                  </a:cubicBezTo>
                  <a:cubicBezTo>
                    <a:pt x="51600" y="79882"/>
                    <a:pt x="51651" y="30365"/>
                    <a:pt x="51651" y="30365"/>
                  </a:cubicBezTo>
                  <a:lnTo>
                    <a:pt x="39941" y="29831"/>
                  </a:lnTo>
                  <a:cubicBezTo>
                    <a:pt x="26099" y="8000"/>
                    <a:pt x="76149" y="12"/>
                    <a:pt x="76149" y="12"/>
                  </a:cubicBezTo>
                  <a:lnTo>
                    <a:pt x="1089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7C3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77" name="Shape 79"/>
            <p:cNvSpPr/>
            <p:nvPr/>
          </p:nvSpPr>
          <p:spPr>
            <a:xfrm>
              <a:off x="6603675" y="835434"/>
              <a:ext cx="75689" cy="218859"/>
            </a:xfrm>
            <a:custGeom>
              <a:avLst/>
              <a:gdLst/>
              <a:ahLst/>
              <a:cxnLst/>
              <a:rect l="0" t="0" r="0" b="0"/>
              <a:pathLst>
                <a:path w="75689" h="218859">
                  <a:moveTo>
                    <a:pt x="3275" y="0"/>
                  </a:moveTo>
                  <a:cubicBezTo>
                    <a:pt x="75689" y="5911"/>
                    <a:pt x="69981" y="49530"/>
                    <a:pt x="69981" y="49530"/>
                  </a:cubicBezTo>
                  <a:cubicBezTo>
                    <a:pt x="69981" y="49530"/>
                    <a:pt x="66794" y="140589"/>
                    <a:pt x="62310" y="179718"/>
                  </a:cubicBezTo>
                  <a:cubicBezTo>
                    <a:pt x="57840" y="218859"/>
                    <a:pt x="29519" y="216205"/>
                    <a:pt x="8742" y="208217"/>
                  </a:cubicBezTo>
                  <a:lnTo>
                    <a:pt x="0" y="198180"/>
                  </a:lnTo>
                  <a:lnTo>
                    <a:pt x="0" y="169995"/>
                  </a:lnTo>
                  <a:lnTo>
                    <a:pt x="882" y="165313"/>
                  </a:lnTo>
                  <a:cubicBezTo>
                    <a:pt x="1956" y="161295"/>
                    <a:pt x="2887" y="158699"/>
                    <a:pt x="2887" y="158699"/>
                  </a:cubicBezTo>
                  <a:cubicBezTo>
                    <a:pt x="2887" y="158699"/>
                    <a:pt x="8881" y="144319"/>
                    <a:pt x="867" y="135779"/>
                  </a:cubicBezTo>
                  <a:lnTo>
                    <a:pt x="0" y="135401"/>
                  </a:lnTo>
                  <a:lnTo>
                    <a:pt x="0" y="103672"/>
                  </a:lnTo>
                  <a:lnTo>
                    <a:pt x="3725" y="103315"/>
                  </a:lnTo>
                  <a:cubicBezTo>
                    <a:pt x="3725" y="103315"/>
                    <a:pt x="28351" y="108560"/>
                    <a:pt x="17492" y="74524"/>
                  </a:cubicBezTo>
                  <a:cubicBezTo>
                    <a:pt x="9358" y="48987"/>
                    <a:pt x="4273" y="47996"/>
                    <a:pt x="2240" y="49097"/>
                  </a:cubicBezTo>
                  <a:cubicBezTo>
                    <a:pt x="1562" y="49464"/>
                    <a:pt x="1223" y="50063"/>
                    <a:pt x="1223" y="50063"/>
                  </a:cubicBezTo>
                  <a:lnTo>
                    <a:pt x="0" y="52152"/>
                  </a:lnTo>
                  <a:lnTo>
                    <a:pt x="0" y="1"/>
                  </a:lnTo>
                  <a:lnTo>
                    <a:pt x="327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7C3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78" name="Shape 80"/>
            <p:cNvSpPr/>
            <p:nvPr/>
          </p:nvSpPr>
          <p:spPr>
            <a:xfrm>
              <a:off x="6673657" y="871689"/>
              <a:ext cx="202883" cy="236390"/>
            </a:xfrm>
            <a:custGeom>
              <a:avLst/>
              <a:gdLst/>
              <a:ahLst/>
              <a:cxnLst/>
              <a:rect l="0" t="0" r="0" b="0"/>
              <a:pathLst>
                <a:path w="202883" h="236390">
                  <a:moveTo>
                    <a:pt x="74578" y="739"/>
                  </a:moveTo>
                  <a:cubicBezTo>
                    <a:pt x="86193" y="0"/>
                    <a:pt x="100238" y="1964"/>
                    <a:pt x="117145" y="7955"/>
                  </a:cubicBezTo>
                  <a:cubicBezTo>
                    <a:pt x="184772" y="31920"/>
                    <a:pt x="202883" y="77183"/>
                    <a:pt x="195961" y="89425"/>
                  </a:cubicBezTo>
                  <a:cubicBezTo>
                    <a:pt x="189040" y="101668"/>
                    <a:pt x="163475" y="130421"/>
                    <a:pt x="145377" y="104335"/>
                  </a:cubicBezTo>
                  <a:cubicBezTo>
                    <a:pt x="127267" y="78237"/>
                    <a:pt x="135255" y="72382"/>
                    <a:pt x="119812" y="72382"/>
                  </a:cubicBezTo>
                  <a:cubicBezTo>
                    <a:pt x="104369" y="72382"/>
                    <a:pt x="100013" y="89425"/>
                    <a:pt x="110440" y="101668"/>
                  </a:cubicBezTo>
                  <a:cubicBezTo>
                    <a:pt x="120879" y="113924"/>
                    <a:pt x="153899" y="130421"/>
                    <a:pt x="151765" y="168229"/>
                  </a:cubicBezTo>
                  <a:cubicBezTo>
                    <a:pt x="149632" y="206037"/>
                    <a:pt x="118212" y="236390"/>
                    <a:pt x="60706" y="207637"/>
                  </a:cubicBezTo>
                  <a:cubicBezTo>
                    <a:pt x="3201" y="178884"/>
                    <a:pt x="7455" y="155453"/>
                    <a:pt x="7455" y="155453"/>
                  </a:cubicBezTo>
                  <a:cubicBezTo>
                    <a:pt x="7455" y="155453"/>
                    <a:pt x="0" y="129367"/>
                    <a:pt x="21831" y="116045"/>
                  </a:cubicBezTo>
                  <a:lnTo>
                    <a:pt x="45796" y="126167"/>
                  </a:lnTo>
                  <a:cubicBezTo>
                    <a:pt x="45796" y="126167"/>
                    <a:pt x="72416" y="126700"/>
                    <a:pt x="57506" y="101668"/>
                  </a:cubicBezTo>
                  <a:cubicBezTo>
                    <a:pt x="42596" y="76649"/>
                    <a:pt x="20231" y="64711"/>
                    <a:pt x="23965" y="44582"/>
                  </a:cubicBezTo>
                  <a:cubicBezTo>
                    <a:pt x="26756" y="29494"/>
                    <a:pt x="39734" y="2955"/>
                    <a:pt x="74578" y="739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7C3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79" name="Shape 81"/>
            <p:cNvSpPr/>
            <p:nvPr/>
          </p:nvSpPr>
          <p:spPr>
            <a:xfrm>
              <a:off x="6150212" y="807793"/>
              <a:ext cx="113602" cy="222539"/>
            </a:xfrm>
            <a:custGeom>
              <a:avLst/>
              <a:gdLst/>
              <a:ahLst/>
              <a:cxnLst/>
              <a:rect l="0" t="0" r="0" b="0"/>
              <a:pathLst>
                <a:path w="113602" h="222539">
                  <a:moveTo>
                    <a:pt x="62751" y="1249"/>
                  </a:moveTo>
                  <a:cubicBezTo>
                    <a:pt x="78991" y="0"/>
                    <a:pt x="95853" y="4550"/>
                    <a:pt x="108636" y="22069"/>
                  </a:cubicBezTo>
                  <a:cubicBezTo>
                    <a:pt x="108636" y="22069"/>
                    <a:pt x="113602" y="103515"/>
                    <a:pt x="104369" y="190725"/>
                  </a:cubicBezTo>
                  <a:cubicBezTo>
                    <a:pt x="104369" y="190725"/>
                    <a:pt x="89459" y="222539"/>
                    <a:pt x="60706" y="211185"/>
                  </a:cubicBezTo>
                  <a:cubicBezTo>
                    <a:pt x="31953" y="199819"/>
                    <a:pt x="36208" y="162900"/>
                    <a:pt x="36208" y="162900"/>
                  </a:cubicBezTo>
                  <a:lnTo>
                    <a:pt x="39764" y="61376"/>
                  </a:lnTo>
                  <a:lnTo>
                    <a:pt x="20600" y="61376"/>
                  </a:lnTo>
                  <a:cubicBezTo>
                    <a:pt x="20600" y="61376"/>
                    <a:pt x="0" y="26591"/>
                    <a:pt x="20600" y="15224"/>
                  </a:cubicBezTo>
                  <a:cubicBezTo>
                    <a:pt x="30893" y="9547"/>
                    <a:pt x="46511" y="2499"/>
                    <a:pt x="62751" y="1249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7C3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81" name="Rectangle 83"/>
            <p:cNvSpPr/>
            <p:nvPr/>
          </p:nvSpPr>
          <p:spPr>
            <a:xfrm>
              <a:off x="2491172" y="9135822"/>
              <a:ext cx="3710784" cy="20590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US" sz="100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General Anaya</a:t>
              </a:r>
              <a:r>
                <a:rPr lang="es-US" sz="1000" spc="5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s-US" sz="100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No.</a:t>
              </a:r>
              <a:r>
                <a:rPr lang="es-US" sz="1000" spc="5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s-US" sz="100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32</a:t>
              </a:r>
              <a:r>
                <a:rPr lang="es-US" sz="1000" spc="5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s-US" sz="100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Col.</a:t>
              </a:r>
              <a:r>
                <a:rPr lang="es-US" sz="1000" spc="5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s-US" sz="100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Merced</a:t>
              </a:r>
              <a:r>
                <a:rPr lang="es-US" sz="1000" spc="5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s-US" sz="100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Balbuena</a:t>
              </a:r>
              <a:r>
                <a:rPr lang="es-US" sz="1000" spc="5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es-MX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82" name="Rectangle 84"/>
            <p:cNvSpPr/>
            <p:nvPr/>
          </p:nvSpPr>
          <p:spPr>
            <a:xfrm>
              <a:off x="2574739" y="9288222"/>
              <a:ext cx="3488499" cy="20590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US" sz="100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C.P.</a:t>
              </a:r>
              <a:r>
                <a:rPr lang="es-US" sz="1000" spc="5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s-US" sz="100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15810</a:t>
              </a:r>
              <a:r>
                <a:rPr lang="es-US" sz="1000" spc="5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s-US" sz="100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Del.</a:t>
              </a:r>
              <a:r>
                <a:rPr lang="es-US" sz="1000" spc="5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s-US" sz="100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Venustiano</a:t>
              </a:r>
              <a:r>
                <a:rPr lang="es-US" sz="1000" spc="5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s-US" sz="100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Carranza,</a:t>
              </a:r>
              <a:r>
                <a:rPr lang="es-US" sz="1000" spc="5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s-US" sz="100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CDMX</a:t>
              </a:r>
              <a:endParaRPr lang="es-MX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83" name="Rectangle 85"/>
            <p:cNvSpPr/>
            <p:nvPr/>
          </p:nvSpPr>
          <p:spPr>
            <a:xfrm>
              <a:off x="3083627" y="9536381"/>
              <a:ext cx="2135040" cy="20590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US" sz="1000">
                  <a:solidFill>
                    <a:srgbClr val="565656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www.deliciasnaturales.mx</a:t>
              </a:r>
              <a:endParaRPr lang="es-MX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84" name="Shape 86"/>
            <p:cNvSpPr/>
            <p:nvPr/>
          </p:nvSpPr>
          <p:spPr>
            <a:xfrm rot="9940322" flipV="1">
              <a:off x="2117884" y="9011226"/>
              <a:ext cx="261931" cy="178776"/>
            </a:xfrm>
            <a:custGeom>
              <a:avLst/>
              <a:gdLst/>
              <a:ahLst/>
              <a:cxnLst/>
              <a:rect l="0" t="0" r="0" b="0"/>
              <a:pathLst>
                <a:path w="104077" h="103784">
                  <a:moveTo>
                    <a:pt x="21184" y="0"/>
                  </a:moveTo>
                  <a:cubicBezTo>
                    <a:pt x="22136" y="0"/>
                    <a:pt x="22987" y="267"/>
                    <a:pt x="23711" y="826"/>
                  </a:cubicBezTo>
                  <a:cubicBezTo>
                    <a:pt x="24448" y="1371"/>
                    <a:pt x="25070" y="2044"/>
                    <a:pt x="25578" y="2857"/>
                  </a:cubicBezTo>
                  <a:lnTo>
                    <a:pt x="37351" y="25171"/>
                  </a:lnTo>
                  <a:cubicBezTo>
                    <a:pt x="38011" y="26352"/>
                    <a:pt x="38189" y="27622"/>
                    <a:pt x="37897" y="29019"/>
                  </a:cubicBezTo>
                  <a:cubicBezTo>
                    <a:pt x="37605" y="30416"/>
                    <a:pt x="36983" y="31585"/>
                    <a:pt x="36030" y="32537"/>
                  </a:cubicBezTo>
                  <a:lnTo>
                    <a:pt x="30645" y="37922"/>
                  </a:lnTo>
                  <a:cubicBezTo>
                    <a:pt x="30493" y="38074"/>
                    <a:pt x="30366" y="38315"/>
                    <a:pt x="30252" y="38646"/>
                  </a:cubicBezTo>
                  <a:cubicBezTo>
                    <a:pt x="30150" y="38976"/>
                    <a:pt x="30087" y="39243"/>
                    <a:pt x="30087" y="39471"/>
                  </a:cubicBezTo>
                  <a:cubicBezTo>
                    <a:pt x="30378" y="41008"/>
                    <a:pt x="31039" y="42761"/>
                    <a:pt x="32067" y="44741"/>
                  </a:cubicBezTo>
                  <a:cubicBezTo>
                    <a:pt x="32944" y="46507"/>
                    <a:pt x="34303" y="48640"/>
                    <a:pt x="36144" y="51168"/>
                  </a:cubicBezTo>
                  <a:cubicBezTo>
                    <a:pt x="37973" y="53708"/>
                    <a:pt x="40577" y="56616"/>
                    <a:pt x="43942" y="59918"/>
                  </a:cubicBezTo>
                  <a:cubicBezTo>
                    <a:pt x="47244" y="63284"/>
                    <a:pt x="50178" y="65900"/>
                    <a:pt x="52743" y="67780"/>
                  </a:cubicBezTo>
                  <a:cubicBezTo>
                    <a:pt x="55309" y="69646"/>
                    <a:pt x="57442" y="71018"/>
                    <a:pt x="59169" y="71894"/>
                  </a:cubicBezTo>
                  <a:cubicBezTo>
                    <a:pt x="60897" y="72771"/>
                    <a:pt x="62218" y="73304"/>
                    <a:pt x="63132" y="73495"/>
                  </a:cubicBezTo>
                  <a:lnTo>
                    <a:pt x="64503" y="73761"/>
                  </a:lnTo>
                  <a:cubicBezTo>
                    <a:pt x="64643" y="73761"/>
                    <a:pt x="64884" y="73710"/>
                    <a:pt x="65215" y="73596"/>
                  </a:cubicBezTo>
                  <a:cubicBezTo>
                    <a:pt x="65545" y="73495"/>
                    <a:pt x="65786" y="73368"/>
                    <a:pt x="65926" y="73215"/>
                  </a:cubicBezTo>
                  <a:lnTo>
                    <a:pt x="72199" y="66840"/>
                  </a:lnTo>
                  <a:cubicBezTo>
                    <a:pt x="73520" y="65671"/>
                    <a:pt x="75057" y="65074"/>
                    <a:pt x="76810" y="65074"/>
                  </a:cubicBezTo>
                  <a:cubicBezTo>
                    <a:pt x="78067" y="65074"/>
                    <a:pt x="79045" y="65303"/>
                    <a:pt x="79782" y="65735"/>
                  </a:cubicBezTo>
                  <a:lnTo>
                    <a:pt x="79896" y="65735"/>
                  </a:lnTo>
                  <a:lnTo>
                    <a:pt x="101117" y="78270"/>
                  </a:lnTo>
                  <a:cubicBezTo>
                    <a:pt x="102654" y="79222"/>
                    <a:pt x="103568" y="80442"/>
                    <a:pt x="103861" y="81902"/>
                  </a:cubicBezTo>
                  <a:cubicBezTo>
                    <a:pt x="104077" y="83591"/>
                    <a:pt x="103568" y="85051"/>
                    <a:pt x="102324" y="86296"/>
                  </a:cubicBezTo>
                  <a:lnTo>
                    <a:pt x="87693" y="100812"/>
                  </a:lnTo>
                  <a:cubicBezTo>
                    <a:pt x="87046" y="101549"/>
                    <a:pt x="86182" y="102171"/>
                    <a:pt x="85115" y="102679"/>
                  </a:cubicBezTo>
                  <a:cubicBezTo>
                    <a:pt x="84049" y="103188"/>
                    <a:pt x="83007" y="103518"/>
                    <a:pt x="81979" y="103670"/>
                  </a:cubicBezTo>
                  <a:cubicBezTo>
                    <a:pt x="81915" y="103670"/>
                    <a:pt x="81686" y="103683"/>
                    <a:pt x="81318" y="103721"/>
                  </a:cubicBezTo>
                  <a:cubicBezTo>
                    <a:pt x="80963" y="103759"/>
                    <a:pt x="80480" y="103784"/>
                    <a:pt x="79896" y="103784"/>
                  </a:cubicBezTo>
                  <a:cubicBezTo>
                    <a:pt x="78499" y="103784"/>
                    <a:pt x="76251" y="103543"/>
                    <a:pt x="73127" y="103060"/>
                  </a:cubicBezTo>
                  <a:cubicBezTo>
                    <a:pt x="70015" y="102591"/>
                    <a:pt x="66205" y="101422"/>
                    <a:pt x="61697" y="99542"/>
                  </a:cubicBezTo>
                  <a:cubicBezTo>
                    <a:pt x="57188" y="97675"/>
                    <a:pt x="52083" y="94869"/>
                    <a:pt x="46368" y="91135"/>
                  </a:cubicBezTo>
                  <a:cubicBezTo>
                    <a:pt x="40640" y="87401"/>
                    <a:pt x="34557" y="82270"/>
                    <a:pt x="28118" y="75743"/>
                  </a:cubicBezTo>
                  <a:cubicBezTo>
                    <a:pt x="22987" y="70688"/>
                    <a:pt x="18733" y="65849"/>
                    <a:pt x="15354" y="61239"/>
                  </a:cubicBezTo>
                  <a:cubicBezTo>
                    <a:pt x="11989" y="56616"/>
                    <a:pt x="9271" y="52349"/>
                    <a:pt x="7226" y="48425"/>
                  </a:cubicBezTo>
                  <a:cubicBezTo>
                    <a:pt x="5169" y="44500"/>
                    <a:pt x="3632" y="40945"/>
                    <a:pt x="2604" y="37757"/>
                  </a:cubicBezTo>
                  <a:cubicBezTo>
                    <a:pt x="1575" y="34569"/>
                    <a:pt x="889" y="31826"/>
                    <a:pt x="521" y="29514"/>
                  </a:cubicBezTo>
                  <a:cubicBezTo>
                    <a:pt x="152" y="27203"/>
                    <a:pt x="0" y="25387"/>
                    <a:pt x="76" y="24079"/>
                  </a:cubicBezTo>
                  <a:cubicBezTo>
                    <a:pt x="152" y="22758"/>
                    <a:pt x="191" y="22021"/>
                    <a:pt x="191" y="21869"/>
                  </a:cubicBezTo>
                  <a:cubicBezTo>
                    <a:pt x="330" y="20853"/>
                    <a:pt x="660" y="19799"/>
                    <a:pt x="1181" y="18745"/>
                  </a:cubicBezTo>
                  <a:cubicBezTo>
                    <a:pt x="1689" y="17678"/>
                    <a:pt x="2311" y="16814"/>
                    <a:pt x="3048" y="16154"/>
                  </a:cubicBezTo>
                  <a:lnTo>
                    <a:pt x="17666" y="1536"/>
                  </a:lnTo>
                  <a:cubicBezTo>
                    <a:pt x="18695" y="508"/>
                    <a:pt x="19863" y="0"/>
                    <a:pt x="21184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85" name="Shape 87"/>
            <p:cNvSpPr/>
            <p:nvPr/>
          </p:nvSpPr>
          <p:spPr>
            <a:xfrm>
              <a:off x="2381357" y="9152815"/>
              <a:ext cx="38367" cy="104801"/>
            </a:xfrm>
            <a:custGeom>
              <a:avLst/>
              <a:gdLst/>
              <a:ahLst/>
              <a:cxnLst/>
              <a:rect l="0" t="0" r="0" b="0"/>
              <a:pathLst>
                <a:path w="38367" h="104801">
                  <a:moveTo>
                    <a:pt x="38367" y="0"/>
                  </a:moveTo>
                  <a:lnTo>
                    <a:pt x="38367" y="19063"/>
                  </a:lnTo>
                  <a:cubicBezTo>
                    <a:pt x="27724" y="19063"/>
                    <a:pt x="19063" y="27725"/>
                    <a:pt x="19063" y="38367"/>
                  </a:cubicBezTo>
                  <a:cubicBezTo>
                    <a:pt x="19063" y="49009"/>
                    <a:pt x="27724" y="57671"/>
                    <a:pt x="38367" y="57671"/>
                  </a:cubicBezTo>
                  <a:lnTo>
                    <a:pt x="38367" y="104801"/>
                  </a:lnTo>
                  <a:lnTo>
                    <a:pt x="35801" y="104801"/>
                  </a:lnTo>
                  <a:cubicBezTo>
                    <a:pt x="34328" y="103162"/>
                    <a:pt x="0" y="64618"/>
                    <a:pt x="0" y="38367"/>
                  </a:cubicBezTo>
                  <a:cubicBezTo>
                    <a:pt x="0" y="17209"/>
                    <a:pt x="17208" y="0"/>
                    <a:pt x="38367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sp>
          <p:nvSpPr>
            <p:cNvPr id="86" name="Shape 88"/>
            <p:cNvSpPr/>
            <p:nvPr/>
          </p:nvSpPr>
          <p:spPr>
            <a:xfrm>
              <a:off x="2419724" y="9152815"/>
              <a:ext cx="38367" cy="104801"/>
            </a:xfrm>
            <a:custGeom>
              <a:avLst/>
              <a:gdLst/>
              <a:ahLst/>
              <a:cxnLst/>
              <a:rect l="0" t="0" r="0" b="0"/>
              <a:pathLst>
                <a:path w="38367" h="104801">
                  <a:moveTo>
                    <a:pt x="0" y="0"/>
                  </a:moveTo>
                  <a:cubicBezTo>
                    <a:pt x="21158" y="0"/>
                    <a:pt x="38367" y="17209"/>
                    <a:pt x="38367" y="38367"/>
                  </a:cubicBezTo>
                  <a:cubicBezTo>
                    <a:pt x="38367" y="64618"/>
                    <a:pt x="4039" y="103162"/>
                    <a:pt x="2565" y="104801"/>
                  </a:cubicBezTo>
                  <a:lnTo>
                    <a:pt x="0" y="104801"/>
                  </a:lnTo>
                  <a:lnTo>
                    <a:pt x="0" y="57671"/>
                  </a:lnTo>
                  <a:cubicBezTo>
                    <a:pt x="10643" y="57671"/>
                    <a:pt x="19304" y="49009"/>
                    <a:pt x="19304" y="38367"/>
                  </a:cubicBezTo>
                  <a:cubicBezTo>
                    <a:pt x="19304" y="27725"/>
                    <a:pt x="10643" y="19063"/>
                    <a:pt x="0" y="19063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2A8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  <p:pic>
          <p:nvPicPr>
            <p:cNvPr id="87" name="Picture 451"/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2815336" y="9781032"/>
              <a:ext cx="2133600" cy="12192"/>
            </a:xfrm>
            <a:prstGeom prst="rect">
              <a:avLst/>
            </a:prstGeom>
          </p:spPr>
        </p:pic>
        <p:sp>
          <p:nvSpPr>
            <p:cNvPr id="88" name="Shape 90"/>
            <p:cNvSpPr/>
            <p:nvPr/>
          </p:nvSpPr>
          <p:spPr>
            <a:xfrm>
              <a:off x="1153479" y="2206564"/>
              <a:ext cx="6618922" cy="7832786"/>
            </a:xfrm>
            <a:custGeom>
              <a:avLst/>
              <a:gdLst/>
              <a:ahLst/>
              <a:cxnLst/>
              <a:rect l="0" t="0" r="0" b="0"/>
              <a:pathLst>
                <a:path w="6618922" h="7832786">
                  <a:moveTo>
                    <a:pt x="5261979" y="0"/>
                  </a:moveTo>
                  <a:cubicBezTo>
                    <a:pt x="5261979" y="0"/>
                    <a:pt x="5560162" y="420967"/>
                    <a:pt x="5507546" y="2473135"/>
                  </a:cubicBezTo>
                  <a:cubicBezTo>
                    <a:pt x="5507546" y="2473135"/>
                    <a:pt x="5932887" y="2148646"/>
                    <a:pt x="6406465" y="1778116"/>
                  </a:cubicBezTo>
                  <a:lnTo>
                    <a:pt x="6618922" y="1610811"/>
                  </a:lnTo>
                  <a:lnTo>
                    <a:pt x="6618922" y="3003871"/>
                  </a:lnTo>
                  <a:lnTo>
                    <a:pt x="6561088" y="3084619"/>
                  </a:lnTo>
                  <a:cubicBezTo>
                    <a:pt x="6219347" y="3543414"/>
                    <a:pt x="5780506" y="3948680"/>
                    <a:pt x="5226901" y="4156964"/>
                  </a:cubicBezTo>
                  <a:cubicBezTo>
                    <a:pt x="5226901" y="4156964"/>
                    <a:pt x="6226683" y="4577931"/>
                    <a:pt x="6384544" y="6086361"/>
                  </a:cubicBezTo>
                  <a:cubicBezTo>
                    <a:pt x="6438809" y="6604889"/>
                    <a:pt x="6372863" y="7171083"/>
                    <a:pt x="6199531" y="7703014"/>
                  </a:cubicBezTo>
                  <a:lnTo>
                    <a:pt x="6154589" y="7832786"/>
                  </a:lnTo>
                  <a:lnTo>
                    <a:pt x="5991599" y="7832786"/>
                  </a:lnTo>
                  <a:lnTo>
                    <a:pt x="6027949" y="7733753"/>
                  </a:lnTo>
                  <a:cubicBezTo>
                    <a:pt x="6185986" y="7281444"/>
                    <a:pt x="6209145" y="6928281"/>
                    <a:pt x="6209145" y="6928281"/>
                  </a:cubicBezTo>
                  <a:cubicBezTo>
                    <a:pt x="6209145" y="6928281"/>
                    <a:pt x="5069040" y="6928281"/>
                    <a:pt x="5875884" y="6121439"/>
                  </a:cubicBezTo>
                  <a:cubicBezTo>
                    <a:pt x="5875884" y="6121439"/>
                    <a:pt x="5051502" y="6209144"/>
                    <a:pt x="4648086" y="6086361"/>
                  </a:cubicBezTo>
                  <a:cubicBezTo>
                    <a:pt x="4244671" y="5963590"/>
                    <a:pt x="2929166" y="5577700"/>
                    <a:pt x="2876550" y="3420288"/>
                  </a:cubicBezTo>
                  <a:cubicBezTo>
                    <a:pt x="2876550" y="3420288"/>
                    <a:pt x="2578367" y="3358909"/>
                    <a:pt x="2438057" y="3262427"/>
                  </a:cubicBezTo>
                  <a:cubicBezTo>
                    <a:pt x="2297735" y="3165958"/>
                    <a:pt x="929615" y="3060726"/>
                    <a:pt x="0" y="3174733"/>
                  </a:cubicBezTo>
                  <a:cubicBezTo>
                    <a:pt x="0" y="3174733"/>
                    <a:pt x="2052168" y="2911640"/>
                    <a:pt x="2280196" y="2508212"/>
                  </a:cubicBezTo>
                  <a:cubicBezTo>
                    <a:pt x="2508212" y="2104796"/>
                    <a:pt x="3385211" y="1683842"/>
                    <a:pt x="4227132" y="2666073"/>
                  </a:cubicBezTo>
                  <a:cubicBezTo>
                    <a:pt x="4227132" y="2666073"/>
                    <a:pt x="4507763" y="1982013"/>
                    <a:pt x="4665625" y="1631213"/>
                  </a:cubicBezTo>
                  <a:cubicBezTo>
                    <a:pt x="4823486" y="1280414"/>
                    <a:pt x="5314607" y="368338"/>
                    <a:pt x="526197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CFC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s-MX"/>
            </a:p>
          </p:txBody>
        </p:sp>
      </p:grpSp>
      <p:sp>
        <p:nvSpPr>
          <p:cNvPr id="4" name="Rectángulo 3"/>
          <p:cNvSpPr/>
          <p:nvPr/>
        </p:nvSpPr>
        <p:spPr>
          <a:xfrm>
            <a:off x="618133" y="1316660"/>
            <a:ext cx="5882185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100" dirty="0"/>
              <a:t>Por todo esto, estamos seguros que podemos responder a las necesidades de cada cliente con una amplia gama de productos, una gran capacidad de producción y sobre todo con la máxima Calidad. Esperando que esta información sea de su agrado, quedamos a sus órdenes. </a:t>
            </a:r>
          </a:p>
          <a:p>
            <a:endParaRPr lang="es-MX" sz="1100" dirty="0"/>
          </a:p>
          <a:p>
            <a:pPr algn="ctr"/>
            <a:endParaRPr lang="es-MX" sz="1100" dirty="0"/>
          </a:p>
          <a:p>
            <a:pPr algn="ctr"/>
            <a:r>
              <a:rPr lang="es-MX" sz="1100" dirty="0"/>
              <a:t>A t e n t a m e n t e. </a:t>
            </a:r>
          </a:p>
          <a:p>
            <a:endParaRPr lang="es-MX" sz="1100" dirty="0"/>
          </a:p>
          <a:p>
            <a:pPr algn="ctr"/>
            <a:r>
              <a:rPr lang="es-US" sz="1100"/>
              <a:t>María de Jesús Ramírez</a:t>
            </a:r>
            <a:r>
              <a:rPr lang="es-US" sz="1100" dirty="0"/>
              <a:t> </a:t>
            </a:r>
            <a:r>
              <a:rPr lang="es-US" sz="1100"/>
              <a:t>Herrera</a:t>
            </a:r>
            <a:r>
              <a:rPr lang="es-MX" sz="1100"/>
              <a:t> </a:t>
            </a:r>
            <a:endParaRPr lang="es-MX" sz="1100" dirty="0"/>
          </a:p>
          <a:p>
            <a:pPr algn="ctr"/>
            <a:r>
              <a:rPr lang="es-MX" sz="1100" dirty="0"/>
              <a:t>Representante de Ventas .</a:t>
            </a:r>
          </a:p>
          <a:p>
            <a:endParaRPr lang="es-MX" sz="1100" dirty="0"/>
          </a:p>
          <a:p>
            <a:endParaRPr lang="es-MX" sz="1100" dirty="0"/>
          </a:p>
          <a:p>
            <a:pPr algn="ctr"/>
            <a:endParaRPr lang="es-MX" sz="1100" dirty="0"/>
          </a:p>
          <a:p>
            <a:pPr algn="ctr"/>
            <a:endParaRPr lang="es-MX" sz="1100" dirty="0"/>
          </a:p>
          <a:p>
            <a:pPr algn="ctr"/>
            <a:endParaRPr lang="es-MX" sz="1100" dirty="0"/>
          </a:p>
          <a:p>
            <a:pPr algn="ctr"/>
            <a:r>
              <a:rPr lang="es-MX" sz="1100" dirty="0"/>
              <a:t>__________________________</a:t>
            </a:r>
          </a:p>
          <a:p>
            <a:endParaRPr lang="es-MX" sz="1100" dirty="0"/>
          </a:p>
          <a:p>
            <a:endParaRPr lang="es-MX" sz="1100" dirty="0"/>
          </a:p>
          <a:p>
            <a:r>
              <a:rPr lang="es-MX" sz="1100" dirty="0"/>
              <a:t> Esperando que esta información sea de su agrado y tengamos la oportunidad de saludarlos en breve de manera personal. Reciba un cordial saludo </a:t>
            </a:r>
          </a:p>
        </p:txBody>
      </p:sp>
      <p:sp>
        <p:nvSpPr>
          <p:cNvPr id="2" name="Rectangle 432">
            <a:extLst>
              <a:ext uri="{FF2B5EF4-FFF2-40B4-BE49-F238E27FC236}">
                <a16:creationId xmlns:a16="http://schemas.microsoft.com/office/drawing/2014/main" id="{E5A1861F-52FB-6C49-8B23-C0D010BFC2D9}"/>
              </a:ext>
            </a:extLst>
          </p:cNvPr>
          <p:cNvSpPr/>
          <p:nvPr/>
        </p:nvSpPr>
        <p:spPr>
          <a:xfrm rot="10800000" flipV="1">
            <a:off x="1228951" y="7223514"/>
            <a:ext cx="4489644" cy="74192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171450" indent="-17145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US" sz="1200">
                <a:solidFill>
                  <a:srgbClr val="565656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  55 19 80 58 15 /  55  55 </a:t>
            </a:r>
            <a:r>
              <a:rPr lang="es-US" sz="1200" dirty="0">
                <a:solidFill>
                  <a:srgbClr val="565656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22 77 </a:t>
            </a:r>
            <a:r>
              <a:rPr lang="es-US" sz="1200">
                <a:solidFill>
                  <a:srgbClr val="565656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03  / 55 54 91 00 03</a:t>
            </a:r>
            <a:endParaRPr lang="es-MX" sz="1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71450" indent="-17145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US" sz="1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s-MX" sz="1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515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</TotalTime>
  <Words>446</Words>
  <Application>Microsoft Office PowerPoint</Application>
  <PresentationFormat>Carta (216 x 279 mm)</PresentationFormat>
  <Paragraphs>59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Delicias Naturales</dc:creator>
  <cp:lastModifiedBy>Delicias Naturales</cp:lastModifiedBy>
  <cp:revision>9</cp:revision>
  <cp:lastPrinted>2020-03-12T19:36:31Z</cp:lastPrinted>
  <dcterms:created xsi:type="dcterms:W3CDTF">2019-12-11T20:25:30Z</dcterms:created>
  <dcterms:modified xsi:type="dcterms:W3CDTF">2020-10-22T16:21:42Z</dcterms:modified>
</cp:coreProperties>
</file>