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16" r:id="rId1"/>
  </p:sldMasterIdLst>
  <p:notesMasterIdLst>
    <p:notesMasterId r:id="rId31"/>
  </p:notesMasterIdLst>
  <p:handoutMasterIdLst>
    <p:handoutMasterId r:id="rId32"/>
  </p:handoutMasterIdLst>
  <p:sldIdLst>
    <p:sldId id="257" r:id="rId2"/>
    <p:sldId id="259" r:id="rId3"/>
    <p:sldId id="261" r:id="rId4"/>
    <p:sldId id="305" r:id="rId5"/>
    <p:sldId id="314" r:id="rId6"/>
    <p:sldId id="263" r:id="rId7"/>
    <p:sldId id="297" r:id="rId8"/>
    <p:sldId id="265" r:id="rId9"/>
    <p:sldId id="267" r:id="rId10"/>
    <p:sldId id="269" r:id="rId11"/>
    <p:sldId id="271" r:id="rId12"/>
    <p:sldId id="315" r:id="rId13"/>
    <p:sldId id="273" r:id="rId14"/>
    <p:sldId id="275" r:id="rId15"/>
    <p:sldId id="283" r:id="rId16"/>
    <p:sldId id="300" r:id="rId17"/>
    <p:sldId id="301" r:id="rId18"/>
    <p:sldId id="285" r:id="rId19"/>
    <p:sldId id="308" r:id="rId20"/>
    <p:sldId id="292" r:id="rId21"/>
    <p:sldId id="294" r:id="rId22"/>
    <p:sldId id="299" r:id="rId23"/>
    <p:sldId id="313" r:id="rId24"/>
    <p:sldId id="302" r:id="rId25"/>
    <p:sldId id="311" r:id="rId26"/>
    <p:sldId id="295" r:id="rId27"/>
    <p:sldId id="312" r:id="rId28"/>
    <p:sldId id="303" r:id="rId29"/>
    <p:sldId id="310"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659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2" autoAdjust="0"/>
    <p:restoredTop sz="84615" autoAdjust="0"/>
  </p:normalViewPr>
  <p:slideViewPr>
    <p:cSldViewPr snapToGrid="0">
      <p:cViewPr>
        <p:scale>
          <a:sx n="67" d="100"/>
          <a:sy n="67" d="100"/>
        </p:scale>
        <p:origin x="52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7840" cy="466435"/>
          </a:xfrm>
          <a:prstGeom prst="rect">
            <a:avLst/>
          </a:prstGeom>
        </p:spPr>
        <p:txBody>
          <a:bodyPr vert="horz" lIns="93176" tIns="46588" rIns="93176" bIns="46588" rtlCol="0"/>
          <a:lstStyle>
            <a:lvl1pPr algn="l">
              <a:defRPr sz="1200"/>
            </a:lvl1pPr>
          </a:lstStyle>
          <a:p>
            <a:endParaRPr lang="fr-CA"/>
          </a:p>
        </p:txBody>
      </p:sp>
      <p:sp>
        <p:nvSpPr>
          <p:cNvPr id="3" name="Espace réservé de la date 2"/>
          <p:cNvSpPr>
            <a:spLocks noGrp="1"/>
          </p:cNvSpPr>
          <p:nvPr>
            <p:ph type="dt" sz="quarter" idx="1"/>
          </p:nvPr>
        </p:nvSpPr>
        <p:spPr>
          <a:xfrm>
            <a:off x="3970939" y="0"/>
            <a:ext cx="3037840" cy="466435"/>
          </a:xfrm>
          <a:prstGeom prst="rect">
            <a:avLst/>
          </a:prstGeom>
        </p:spPr>
        <p:txBody>
          <a:bodyPr vert="horz" lIns="93176" tIns="46588" rIns="93176" bIns="46588" rtlCol="0"/>
          <a:lstStyle>
            <a:lvl1pPr algn="r">
              <a:defRPr sz="1200"/>
            </a:lvl1pPr>
          </a:lstStyle>
          <a:p>
            <a:fld id="{2755110D-5194-4EF9-B46C-EB407825BA08}" type="datetimeFigureOut">
              <a:rPr lang="fr-CA" smtClean="0"/>
              <a:t>2024-02-28</a:t>
            </a:fld>
            <a:endParaRPr lang="fr-CA"/>
          </a:p>
        </p:txBody>
      </p:sp>
      <p:sp>
        <p:nvSpPr>
          <p:cNvPr id="4" name="Espace réservé du pied de page 3"/>
          <p:cNvSpPr>
            <a:spLocks noGrp="1"/>
          </p:cNvSpPr>
          <p:nvPr>
            <p:ph type="ftr" sz="quarter" idx="2"/>
          </p:nvPr>
        </p:nvSpPr>
        <p:spPr>
          <a:xfrm>
            <a:off x="0" y="8829968"/>
            <a:ext cx="3037840" cy="466434"/>
          </a:xfrm>
          <a:prstGeom prst="rect">
            <a:avLst/>
          </a:prstGeom>
        </p:spPr>
        <p:txBody>
          <a:bodyPr vert="horz" lIns="93176" tIns="46588" rIns="93176" bIns="46588" rtlCol="0" anchor="b"/>
          <a:lstStyle>
            <a:lvl1pPr algn="l">
              <a:defRPr sz="1200"/>
            </a:lvl1pPr>
          </a:lstStyle>
          <a:p>
            <a:endParaRPr lang="fr-CA"/>
          </a:p>
        </p:txBody>
      </p:sp>
      <p:sp>
        <p:nvSpPr>
          <p:cNvPr id="5" name="Espace réservé du numéro de diapositive 4"/>
          <p:cNvSpPr>
            <a:spLocks noGrp="1"/>
          </p:cNvSpPr>
          <p:nvPr>
            <p:ph type="sldNum" sz="quarter" idx="3"/>
          </p:nvPr>
        </p:nvSpPr>
        <p:spPr>
          <a:xfrm>
            <a:off x="3970939" y="8829968"/>
            <a:ext cx="3037840" cy="466434"/>
          </a:xfrm>
          <a:prstGeom prst="rect">
            <a:avLst/>
          </a:prstGeom>
        </p:spPr>
        <p:txBody>
          <a:bodyPr vert="horz" lIns="93176" tIns="46588" rIns="93176" bIns="46588" rtlCol="0" anchor="b"/>
          <a:lstStyle>
            <a:lvl1pPr algn="r">
              <a:defRPr sz="1200"/>
            </a:lvl1pPr>
          </a:lstStyle>
          <a:p>
            <a:fld id="{0EC8EA42-FC29-4311-8964-478106D10FB8}" type="slidenum">
              <a:rPr lang="fr-CA" smtClean="0"/>
              <a:t>‹n°›</a:t>
            </a:fld>
            <a:endParaRPr lang="fr-CA"/>
          </a:p>
        </p:txBody>
      </p:sp>
    </p:spTree>
    <p:extLst>
      <p:ext uri="{BB962C8B-B14F-4D97-AF65-F5344CB8AC3E}">
        <p14:creationId xmlns:p14="http://schemas.microsoft.com/office/powerpoint/2010/main" val="37160675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7840" cy="466435"/>
          </a:xfrm>
          <a:prstGeom prst="rect">
            <a:avLst/>
          </a:prstGeom>
        </p:spPr>
        <p:txBody>
          <a:bodyPr vert="horz" lIns="93176" tIns="46588" rIns="93176" bIns="46588" rtlCol="0"/>
          <a:lstStyle>
            <a:lvl1pPr algn="l">
              <a:defRPr sz="1200"/>
            </a:lvl1pPr>
          </a:lstStyle>
          <a:p>
            <a:endParaRPr lang="fr-CA"/>
          </a:p>
        </p:txBody>
      </p:sp>
      <p:sp>
        <p:nvSpPr>
          <p:cNvPr id="3" name="Espace réservé de la date 2"/>
          <p:cNvSpPr>
            <a:spLocks noGrp="1"/>
          </p:cNvSpPr>
          <p:nvPr>
            <p:ph type="dt" idx="1"/>
          </p:nvPr>
        </p:nvSpPr>
        <p:spPr>
          <a:xfrm>
            <a:off x="3970939" y="0"/>
            <a:ext cx="3037840" cy="466435"/>
          </a:xfrm>
          <a:prstGeom prst="rect">
            <a:avLst/>
          </a:prstGeom>
        </p:spPr>
        <p:txBody>
          <a:bodyPr vert="horz" lIns="93176" tIns="46588" rIns="93176" bIns="46588" rtlCol="0"/>
          <a:lstStyle>
            <a:lvl1pPr algn="r">
              <a:defRPr sz="1200"/>
            </a:lvl1pPr>
          </a:lstStyle>
          <a:p>
            <a:fld id="{F5BDC0AA-C357-4B8A-97FA-2F432AAF91DB}" type="datetimeFigureOut">
              <a:rPr lang="fr-CA" smtClean="0"/>
              <a:t>2024-02-28</a:t>
            </a:fld>
            <a:endParaRPr lang="fr-CA"/>
          </a:p>
        </p:txBody>
      </p:sp>
      <p:sp>
        <p:nvSpPr>
          <p:cNvPr id="4" name="Espace réservé de l'image des diapositives 3"/>
          <p:cNvSpPr>
            <a:spLocks noGrp="1" noRot="1" noChangeAspect="1"/>
          </p:cNvSpPr>
          <p:nvPr>
            <p:ph type="sldImg" idx="2"/>
          </p:nvPr>
        </p:nvSpPr>
        <p:spPr>
          <a:xfrm>
            <a:off x="715963" y="1162050"/>
            <a:ext cx="5578475" cy="3138488"/>
          </a:xfrm>
          <a:prstGeom prst="rect">
            <a:avLst/>
          </a:prstGeom>
          <a:noFill/>
          <a:ln w="12700">
            <a:solidFill>
              <a:prstClr val="black"/>
            </a:solidFill>
          </a:ln>
        </p:spPr>
        <p:txBody>
          <a:bodyPr vert="horz" lIns="93176" tIns="46588" rIns="93176" bIns="46588" rtlCol="0" anchor="ctr"/>
          <a:lstStyle/>
          <a:p>
            <a:endParaRPr lang="fr-CA"/>
          </a:p>
        </p:txBody>
      </p:sp>
      <p:sp>
        <p:nvSpPr>
          <p:cNvPr id="5" name="Espace réservé des commentaires 4"/>
          <p:cNvSpPr>
            <a:spLocks noGrp="1"/>
          </p:cNvSpPr>
          <p:nvPr>
            <p:ph type="body" sz="quarter" idx="3"/>
          </p:nvPr>
        </p:nvSpPr>
        <p:spPr>
          <a:xfrm>
            <a:off x="701041" y="4473893"/>
            <a:ext cx="5608320" cy="3660458"/>
          </a:xfrm>
          <a:prstGeom prst="rect">
            <a:avLst/>
          </a:prstGeom>
        </p:spPr>
        <p:txBody>
          <a:bodyPr vert="horz" lIns="93176" tIns="46588" rIns="93176" bIns="46588"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829968"/>
            <a:ext cx="3037840" cy="466434"/>
          </a:xfrm>
          <a:prstGeom prst="rect">
            <a:avLst/>
          </a:prstGeom>
        </p:spPr>
        <p:txBody>
          <a:bodyPr vert="horz" lIns="93176" tIns="46588" rIns="93176" bIns="46588"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970939" y="8829968"/>
            <a:ext cx="3037840" cy="466434"/>
          </a:xfrm>
          <a:prstGeom prst="rect">
            <a:avLst/>
          </a:prstGeom>
        </p:spPr>
        <p:txBody>
          <a:bodyPr vert="horz" lIns="93176" tIns="46588" rIns="93176" bIns="46588" rtlCol="0" anchor="b"/>
          <a:lstStyle>
            <a:lvl1pPr algn="r">
              <a:defRPr sz="1200"/>
            </a:lvl1pPr>
          </a:lstStyle>
          <a:p>
            <a:fld id="{854EAB2F-C6A2-4129-957E-B32AC7B03BC1}" type="slidenum">
              <a:rPr lang="fr-CA" smtClean="0"/>
              <a:t>‹n°›</a:t>
            </a:fld>
            <a:endParaRPr lang="fr-CA"/>
          </a:p>
        </p:txBody>
      </p:sp>
    </p:spTree>
    <p:extLst>
      <p:ext uri="{BB962C8B-B14F-4D97-AF65-F5344CB8AC3E}">
        <p14:creationId xmlns:p14="http://schemas.microsoft.com/office/powerpoint/2010/main" val="381378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a:p>
        </p:txBody>
      </p:sp>
      <p:sp>
        <p:nvSpPr>
          <p:cNvPr id="1126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055" indent="-291175">
              <a:spcBef>
                <a:spcPct val="30000"/>
              </a:spcBef>
              <a:defRPr sz="1200">
                <a:solidFill>
                  <a:schemeClr val="tx1"/>
                </a:solidFill>
                <a:latin typeface="Calibri" panose="020F0502020204030204" pitchFamily="34" charset="0"/>
              </a:defRPr>
            </a:lvl2pPr>
            <a:lvl3pPr marL="1164700" indent="-232940">
              <a:spcBef>
                <a:spcPct val="30000"/>
              </a:spcBef>
              <a:defRPr sz="1200">
                <a:solidFill>
                  <a:schemeClr val="tx1"/>
                </a:solidFill>
                <a:latin typeface="Calibri" panose="020F0502020204030204" pitchFamily="34" charset="0"/>
              </a:defRPr>
            </a:lvl3pPr>
            <a:lvl4pPr marL="1630580" indent="-232940">
              <a:spcBef>
                <a:spcPct val="30000"/>
              </a:spcBef>
              <a:defRPr sz="1200">
                <a:solidFill>
                  <a:schemeClr val="tx1"/>
                </a:solidFill>
                <a:latin typeface="Calibri" panose="020F0502020204030204" pitchFamily="34" charset="0"/>
              </a:defRPr>
            </a:lvl4pPr>
            <a:lvl5pPr marL="2096460" indent="-232940">
              <a:spcBef>
                <a:spcPct val="30000"/>
              </a:spcBef>
              <a:defRPr sz="1200">
                <a:solidFill>
                  <a:schemeClr val="tx1"/>
                </a:solidFill>
                <a:latin typeface="Calibri" panose="020F0502020204030204" pitchFamily="34" charset="0"/>
              </a:defRPr>
            </a:lvl5pPr>
            <a:lvl6pPr marL="2562340" indent="-232940" eaLnBrk="0" fontAlgn="base" hangingPunct="0">
              <a:spcBef>
                <a:spcPct val="30000"/>
              </a:spcBef>
              <a:spcAft>
                <a:spcPct val="0"/>
              </a:spcAft>
              <a:defRPr sz="1200">
                <a:solidFill>
                  <a:schemeClr val="tx1"/>
                </a:solidFill>
                <a:latin typeface="Calibri" panose="020F0502020204030204" pitchFamily="34" charset="0"/>
              </a:defRPr>
            </a:lvl6pPr>
            <a:lvl7pPr marL="3028220" indent="-232940" eaLnBrk="0" fontAlgn="base" hangingPunct="0">
              <a:spcBef>
                <a:spcPct val="30000"/>
              </a:spcBef>
              <a:spcAft>
                <a:spcPct val="0"/>
              </a:spcAft>
              <a:defRPr sz="1200">
                <a:solidFill>
                  <a:schemeClr val="tx1"/>
                </a:solidFill>
                <a:latin typeface="Calibri" panose="020F0502020204030204" pitchFamily="34" charset="0"/>
              </a:defRPr>
            </a:lvl7pPr>
            <a:lvl8pPr marL="3494100" indent="-232940" eaLnBrk="0" fontAlgn="base" hangingPunct="0">
              <a:spcBef>
                <a:spcPct val="30000"/>
              </a:spcBef>
              <a:spcAft>
                <a:spcPct val="0"/>
              </a:spcAft>
              <a:defRPr sz="1200">
                <a:solidFill>
                  <a:schemeClr val="tx1"/>
                </a:solidFill>
                <a:latin typeface="Calibri" panose="020F0502020204030204" pitchFamily="34" charset="0"/>
              </a:defRPr>
            </a:lvl8pPr>
            <a:lvl9pPr marL="3959980" indent="-23294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E80F500-69EB-46A5-9A70-0539D9EDB161}" type="slidenum">
              <a:rPr lang="fr-CA" altLang="fr-FR" smtClean="0">
                <a:latin typeface="Arial" panose="020B0604020202020204" pitchFamily="34" charset="0"/>
              </a:rPr>
              <a:pPr>
                <a:spcBef>
                  <a:spcPct val="0"/>
                </a:spcBef>
              </a:pPr>
              <a:t>1</a:t>
            </a:fld>
            <a:endParaRPr lang="fr-CA" altLang="fr-FR">
              <a:latin typeface="Arial" panose="020B0604020202020204" pitchFamily="34" charset="0"/>
            </a:endParaRPr>
          </a:p>
        </p:txBody>
      </p:sp>
    </p:spTree>
    <p:extLst>
      <p:ext uri="{BB962C8B-B14F-4D97-AF65-F5344CB8AC3E}">
        <p14:creationId xmlns:p14="http://schemas.microsoft.com/office/powerpoint/2010/main" val="22624296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a:p>
        </p:txBody>
      </p:sp>
      <p:sp>
        <p:nvSpPr>
          <p:cNvPr id="23556"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055" indent="-291175">
              <a:spcBef>
                <a:spcPct val="30000"/>
              </a:spcBef>
              <a:defRPr sz="1200">
                <a:solidFill>
                  <a:schemeClr val="tx1"/>
                </a:solidFill>
                <a:latin typeface="Calibri" panose="020F0502020204030204" pitchFamily="34" charset="0"/>
              </a:defRPr>
            </a:lvl2pPr>
            <a:lvl3pPr marL="1164700" indent="-232940">
              <a:spcBef>
                <a:spcPct val="30000"/>
              </a:spcBef>
              <a:defRPr sz="1200">
                <a:solidFill>
                  <a:schemeClr val="tx1"/>
                </a:solidFill>
                <a:latin typeface="Calibri" panose="020F0502020204030204" pitchFamily="34" charset="0"/>
              </a:defRPr>
            </a:lvl3pPr>
            <a:lvl4pPr marL="1630580" indent="-232940">
              <a:spcBef>
                <a:spcPct val="30000"/>
              </a:spcBef>
              <a:defRPr sz="1200">
                <a:solidFill>
                  <a:schemeClr val="tx1"/>
                </a:solidFill>
                <a:latin typeface="Calibri" panose="020F0502020204030204" pitchFamily="34" charset="0"/>
              </a:defRPr>
            </a:lvl4pPr>
            <a:lvl5pPr marL="2096460" indent="-232940">
              <a:spcBef>
                <a:spcPct val="30000"/>
              </a:spcBef>
              <a:defRPr sz="1200">
                <a:solidFill>
                  <a:schemeClr val="tx1"/>
                </a:solidFill>
                <a:latin typeface="Calibri" panose="020F0502020204030204" pitchFamily="34" charset="0"/>
              </a:defRPr>
            </a:lvl5pPr>
            <a:lvl6pPr marL="2562340" indent="-232940" eaLnBrk="0" fontAlgn="base" hangingPunct="0">
              <a:spcBef>
                <a:spcPct val="30000"/>
              </a:spcBef>
              <a:spcAft>
                <a:spcPct val="0"/>
              </a:spcAft>
              <a:defRPr sz="1200">
                <a:solidFill>
                  <a:schemeClr val="tx1"/>
                </a:solidFill>
                <a:latin typeface="Calibri" panose="020F0502020204030204" pitchFamily="34" charset="0"/>
              </a:defRPr>
            </a:lvl6pPr>
            <a:lvl7pPr marL="3028220" indent="-232940" eaLnBrk="0" fontAlgn="base" hangingPunct="0">
              <a:spcBef>
                <a:spcPct val="30000"/>
              </a:spcBef>
              <a:spcAft>
                <a:spcPct val="0"/>
              </a:spcAft>
              <a:defRPr sz="1200">
                <a:solidFill>
                  <a:schemeClr val="tx1"/>
                </a:solidFill>
                <a:latin typeface="Calibri" panose="020F0502020204030204" pitchFamily="34" charset="0"/>
              </a:defRPr>
            </a:lvl7pPr>
            <a:lvl8pPr marL="3494100" indent="-232940" eaLnBrk="0" fontAlgn="base" hangingPunct="0">
              <a:spcBef>
                <a:spcPct val="30000"/>
              </a:spcBef>
              <a:spcAft>
                <a:spcPct val="0"/>
              </a:spcAft>
              <a:defRPr sz="1200">
                <a:solidFill>
                  <a:schemeClr val="tx1"/>
                </a:solidFill>
                <a:latin typeface="Calibri" panose="020F0502020204030204" pitchFamily="34" charset="0"/>
              </a:defRPr>
            </a:lvl8pPr>
            <a:lvl9pPr marL="3959980" indent="-23294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21FA1F4-DF7F-4FD2-AC01-51B51FE07594}" type="slidenum">
              <a:rPr lang="fr-CA" altLang="fr-FR" smtClean="0">
                <a:latin typeface="Arial" panose="020B0604020202020204" pitchFamily="34" charset="0"/>
              </a:rPr>
              <a:pPr>
                <a:spcBef>
                  <a:spcPct val="0"/>
                </a:spcBef>
              </a:pPr>
              <a:t>11</a:t>
            </a:fld>
            <a:endParaRPr lang="fr-CA" altLang="fr-FR">
              <a:latin typeface="Arial" panose="020B0604020202020204" pitchFamily="34" charset="0"/>
            </a:endParaRPr>
          </a:p>
        </p:txBody>
      </p:sp>
    </p:spTree>
    <p:extLst>
      <p:ext uri="{BB962C8B-B14F-4D97-AF65-F5344CB8AC3E}">
        <p14:creationId xmlns:p14="http://schemas.microsoft.com/office/powerpoint/2010/main" val="20207117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a:p>
        </p:txBody>
      </p:sp>
      <p:sp>
        <p:nvSpPr>
          <p:cNvPr id="25604"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055" indent="-291175">
              <a:spcBef>
                <a:spcPct val="30000"/>
              </a:spcBef>
              <a:defRPr sz="1200">
                <a:solidFill>
                  <a:schemeClr val="tx1"/>
                </a:solidFill>
                <a:latin typeface="Calibri" panose="020F0502020204030204" pitchFamily="34" charset="0"/>
              </a:defRPr>
            </a:lvl2pPr>
            <a:lvl3pPr marL="1164700" indent="-232940">
              <a:spcBef>
                <a:spcPct val="30000"/>
              </a:spcBef>
              <a:defRPr sz="1200">
                <a:solidFill>
                  <a:schemeClr val="tx1"/>
                </a:solidFill>
                <a:latin typeface="Calibri" panose="020F0502020204030204" pitchFamily="34" charset="0"/>
              </a:defRPr>
            </a:lvl3pPr>
            <a:lvl4pPr marL="1630580" indent="-232940">
              <a:spcBef>
                <a:spcPct val="30000"/>
              </a:spcBef>
              <a:defRPr sz="1200">
                <a:solidFill>
                  <a:schemeClr val="tx1"/>
                </a:solidFill>
                <a:latin typeface="Calibri" panose="020F0502020204030204" pitchFamily="34" charset="0"/>
              </a:defRPr>
            </a:lvl4pPr>
            <a:lvl5pPr marL="2096460" indent="-232940">
              <a:spcBef>
                <a:spcPct val="30000"/>
              </a:spcBef>
              <a:defRPr sz="1200">
                <a:solidFill>
                  <a:schemeClr val="tx1"/>
                </a:solidFill>
                <a:latin typeface="Calibri" panose="020F0502020204030204" pitchFamily="34" charset="0"/>
              </a:defRPr>
            </a:lvl5pPr>
            <a:lvl6pPr marL="2562340" indent="-232940" eaLnBrk="0" fontAlgn="base" hangingPunct="0">
              <a:spcBef>
                <a:spcPct val="30000"/>
              </a:spcBef>
              <a:spcAft>
                <a:spcPct val="0"/>
              </a:spcAft>
              <a:defRPr sz="1200">
                <a:solidFill>
                  <a:schemeClr val="tx1"/>
                </a:solidFill>
                <a:latin typeface="Calibri" panose="020F0502020204030204" pitchFamily="34" charset="0"/>
              </a:defRPr>
            </a:lvl6pPr>
            <a:lvl7pPr marL="3028220" indent="-232940" eaLnBrk="0" fontAlgn="base" hangingPunct="0">
              <a:spcBef>
                <a:spcPct val="30000"/>
              </a:spcBef>
              <a:spcAft>
                <a:spcPct val="0"/>
              </a:spcAft>
              <a:defRPr sz="1200">
                <a:solidFill>
                  <a:schemeClr val="tx1"/>
                </a:solidFill>
                <a:latin typeface="Calibri" panose="020F0502020204030204" pitchFamily="34" charset="0"/>
              </a:defRPr>
            </a:lvl7pPr>
            <a:lvl8pPr marL="3494100" indent="-232940" eaLnBrk="0" fontAlgn="base" hangingPunct="0">
              <a:spcBef>
                <a:spcPct val="30000"/>
              </a:spcBef>
              <a:spcAft>
                <a:spcPct val="0"/>
              </a:spcAft>
              <a:defRPr sz="1200">
                <a:solidFill>
                  <a:schemeClr val="tx1"/>
                </a:solidFill>
                <a:latin typeface="Calibri" panose="020F0502020204030204" pitchFamily="34" charset="0"/>
              </a:defRPr>
            </a:lvl8pPr>
            <a:lvl9pPr marL="3959980" indent="-23294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C2427D4-89EB-4FA6-8DF6-CA4C00E2ED92}" type="slidenum">
              <a:rPr lang="fr-CA" altLang="fr-FR" smtClean="0">
                <a:latin typeface="Arial" panose="020B0604020202020204" pitchFamily="34" charset="0"/>
              </a:rPr>
              <a:pPr>
                <a:spcBef>
                  <a:spcPct val="0"/>
                </a:spcBef>
              </a:pPr>
              <a:t>13</a:t>
            </a:fld>
            <a:endParaRPr lang="fr-CA" altLang="fr-FR">
              <a:latin typeface="Arial" panose="020B0604020202020204" pitchFamily="34" charset="0"/>
            </a:endParaRPr>
          </a:p>
        </p:txBody>
      </p:sp>
    </p:spTree>
    <p:extLst>
      <p:ext uri="{BB962C8B-B14F-4D97-AF65-F5344CB8AC3E}">
        <p14:creationId xmlns:p14="http://schemas.microsoft.com/office/powerpoint/2010/main" val="2023261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dirty="0"/>
          </a:p>
        </p:txBody>
      </p:sp>
      <p:sp>
        <p:nvSpPr>
          <p:cNvPr id="3174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055" indent="-291175">
              <a:spcBef>
                <a:spcPct val="30000"/>
              </a:spcBef>
              <a:defRPr sz="1200">
                <a:solidFill>
                  <a:schemeClr val="tx1"/>
                </a:solidFill>
                <a:latin typeface="Calibri" panose="020F0502020204030204" pitchFamily="34" charset="0"/>
              </a:defRPr>
            </a:lvl2pPr>
            <a:lvl3pPr marL="1164700" indent="-232940">
              <a:spcBef>
                <a:spcPct val="30000"/>
              </a:spcBef>
              <a:defRPr sz="1200">
                <a:solidFill>
                  <a:schemeClr val="tx1"/>
                </a:solidFill>
                <a:latin typeface="Calibri" panose="020F0502020204030204" pitchFamily="34" charset="0"/>
              </a:defRPr>
            </a:lvl3pPr>
            <a:lvl4pPr marL="1630580" indent="-232940">
              <a:spcBef>
                <a:spcPct val="30000"/>
              </a:spcBef>
              <a:defRPr sz="1200">
                <a:solidFill>
                  <a:schemeClr val="tx1"/>
                </a:solidFill>
                <a:latin typeface="Calibri" panose="020F0502020204030204" pitchFamily="34" charset="0"/>
              </a:defRPr>
            </a:lvl4pPr>
            <a:lvl5pPr marL="2096460" indent="-232940">
              <a:spcBef>
                <a:spcPct val="30000"/>
              </a:spcBef>
              <a:defRPr sz="1200">
                <a:solidFill>
                  <a:schemeClr val="tx1"/>
                </a:solidFill>
                <a:latin typeface="Calibri" panose="020F0502020204030204" pitchFamily="34" charset="0"/>
              </a:defRPr>
            </a:lvl5pPr>
            <a:lvl6pPr marL="2562340" indent="-232940" eaLnBrk="0" fontAlgn="base" hangingPunct="0">
              <a:spcBef>
                <a:spcPct val="30000"/>
              </a:spcBef>
              <a:spcAft>
                <a:spcPct val="0"/>
              </a:spcAft>
              <a:defRPr sz="1200">
                <a:solidFill>
                  <a:schemeClr val="tx1"/>
                </a:solidFill>
                <a:latin typeface="Calibri" panose="020F0502020204030204" pitchFamily="34" charset="0"/>
              </a:defRPr>
            </a:lvl6pPr>
            <a:lvl7pPr marL="3028220" indent="-232940" eaLnBrk="0" fontAlgn="base" hangingPunct="0">
              <a:spcBef>
                <a:spcPct val="30000"/>
              </a:spcBef>
              <a:spcAft>
                <a:spcPct val="0"/>
              </a:spcAft>
              <a:defRPr sz="1200">
                <a:solidFill>
                  <a:schemeClr val="tx1"/>
                </a:solidFill>
                <a:latin typeface="Calibri" panose="020F0502020204030204" pitchFamily="34" charset="0"/>
              </a:defRPr>
            </a:lvl7pPr>
            <a:lvl8pPr marL="3494100" indent="-232940" eaLnBrk="0" fontAlgn="base" hangingPunct="0">
              <a:spcBef>
                <a:spcPct val="30000"/>
              </a:spcBef>
              <a:spcAft>
                <a:spcPct val="0"/>
              </a:spcAft>
              <a:defRPr sz="1200">
                <a:solidFill>
                  <a:schemeClr val="tx1"/>
                </a:solidFill>
                <a:latin typeface="Calibri" panose="020F0502020204030204" pitchFamily="34" charset="0"/>
              </a:defRPr>
            </a:lvl8pPr>
            <a:lvl9pPr marL="3959980" indent="-23294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128B14C-1BC7-4E40-A60C-F0736D77F002}" type="slidenum">
              <a:rPr lang="fr-CA" altLang="fr-FR" smtClean="0">
                <a:latin typeface="Arial" panose="020B0604020202020204" pitchFamily="34" charset="0"/>
              </a:rPr>
              <a:pPr>
                <a:spcBef>
                  <a:spcPct val="0"/>
                </a:spcBef>
              </a:pPr>
              <a:t>15</a:t>
            </a:fld>
            <a:endParaRPr lang="fr-CA" altLang="fr-FR">
              <a:latin typeface="Arial" panose="020B0604020202020204" pitchFamily="34" charset="0"/>
            </a:endParaRPr>
          </a:p>
        </p:txBody>
      </p:sp>
    </p:spTree>
    <p:extLst>
      <p:ext uri="{BB962C8B-B14F-4D97-AF65-F5344CB8AC3E}">
        <p14:creationId xmlns:p14="http://schemas.microsoft.com/office/powerpoint/2010/main" val="5273418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fld id="{854EAB2F-C6A2-4129-957E-B32AC7B03BC1}" type="slidenum">
              <a:rPr lang="fr-CA" smtClean="0"/>
              <a:t>16</a:t>
            </a:fld>
            <a:endParaRPr lang="fr-CA"/>
          </a:p>
        </p:txBody>
      </p:sp>
    </p:spTree>
    <p:extLst>
      <p:ext uri="{BB962C8B-B14F-4D97-AF65-F5344CB8AC3E}">
        <p14:creationId xmlns:p14="http://schemas.microsoft.com/office/powerpoint/2010/main" val="3456222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fld id="{854EAB2F-C6A2-4129-957E-B32AC7B03BC1}" type="slidenum">
              <a:rPr lang="fr-CA" smtClean="0"/>
              <a:t>17</a:t>
            </a:fld>
            <a:endParaRPr lang="fr-CA"/>
          </a:p>
        </p:txBody>
      </p:sp>
    </p:spTree>
    <p:extLst>
      <p:ext uri="{BB962C8B-B14F-4D97-AF65-F5344CB8AC3E}">
        <p14:creationId xmlns:p14="http://schemas.microsoft.com/office/powerpoint/2010/main" val="36498123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fr-FR" altLang="fr-FR" dirty="0"/>
          </a:p>
        </p:txBody>
      </p:sp>
      <p:sp>
        <p:nvSpPr>
          <p:cNvPr id="33796"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055" indent="-291175">
              <a:spcBef>
                <a:spcPct val="30000"/>
              </a:spcBef>
              <a:defRPr sz="1200">
                <a:solidFill>
                  <a:schemeClr val="tx1"/>
                </a:solidFill>
                <a:latin typeface="Calibri" panose="020F0502020204030204" pitchFamily="34" charset="0"/>
              </a:defRPr>
            </a:lvl2pPr>
            <a:lvl3pPr marL="1164700" indent="-232940">
              <a:spcBef>
                <a:spcPct val="30000"/>
              </a:spcBef>
              <a:defRPr sz="1200">
                <a:solidFill>
                  <a:schemeClr val="tx1"/>
                </a:solidFill>
                <a:latin typeface="Calibri" panose="020F0502020204030204" pitchFamily="34" charset="0"/>
              </a:defRPr>
            </a:lvl3pPr>
            <a:lvl4pPr marL="1630580" indent="-232940">
              <a:spcBef>
                <a:spcPct val="30000"/>
              </a:spcBef>
              <a:defRPr sz="1200">
                <a:solidFill>
                  <a:schemeClr val="tx1"/>
                </a:solidFill>
                <a:latin typeface="Calibri" panose="020F0502020204030204" pitchFamily="34" charset="0"/>
              </a:defRPr>
            </a:lvl4pPr>
            <a:lvl5pPr marL="2096460" indent="-232940">
              <a:spcBef>
                <a:spcPct val="30000"/>
              </a:spcBef>
              <a:defRPr sz="1200">
                <a:solidFill>
                  <a:schemeClr val="tx1"/>
                </a:solidFill>
                <a:latin typeface="Calibri" panose="020F0502020204030204" pitchFamily="34" charset="0"/>
              </a:defRPr>
            </a:lvl5pPr>
            <a:lvl6pPr marL="2562340" indent="-232940" eaLnBrk="0" fontAlgn="base" hangingPunct="0">
              <a:spcBef>
                <a:spcPct val="30000"/>
              </a:spcBef>
              <a:spcAft>
                <a:spcPct val="0"/>
              </a:spcAft>
              <a:defRPr sz="1200">
                <a:solidFill>
                  <a:schemeClr val="tx1"/>
                </a:solidFill>
                <a:latin typeface="Calibri" panose="020F0502020204030204" pitchFamily="34" charset="0"/>
              </a:defRPr>
            </a:lvl6pPr>
            <a:lvl7pPr marL="3028220" indent="-232940" eaLnBrk="0" fontAlgn="base" hangingPunct="0">
              <a:spcBef>
                <a:spcPct val="30000"/>
              </a:spcBef>
              <a:spcAft>
                <a:spcPct val="0"/>
              </a:spcAft>
              <a:defRPr sz="1200">
                <a:solidFill>
                  <a:schemeClr val="tx1"/>
                </a:solidFill>
                <a:latin typeface="Calibri" panose="020F0502020204030204" pitchFamily="34" charset="0"/>
              </a:defRPr>
            </a:lvl7pPr>
            <a:lvl8pPr marL="3494100" indent="-232940" eaLnBrk="0" fontAlgn="base" hangingPunct="0">
              <a:spcBef>
                <a:spcPct val="30000"/>
              </a:spcBef>
              <a:spcAft>
                <a:spcPct val="0"/>
              </a:spcAft>
              <a:defRPr sz="1200">
                <a:solidFill>
                  <a:schemeClr val="tx1"/>
                </a:solidFill>
                <a:latin typeface="Calibri" panose="020F0502020204030204" pitchFamily="34" charset="0"/>
              </a:defRPr>
            </a:lvl8pPr>
            <a:lvl9pPr marL="3959980" indent="-23294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DD46CC9-D94A-414D-8508-6DA707F0CD6E}" type="slidenum">
              <a:rPr lang="fr-CA" altLang="fr-FR" smtClean="0">
                <a:latin typeface="Arial" panose="020B0604020202020204" pitchFamily="34" charset="0"/>
              </a:rPr>
              <a:pPr>
                <a:spcBef>
                  <a:spcPct val="0"/>
                </a:spcBef>
              </a:pPr>
              <a:t>18</a:t>
            </a:fld>
            <a:endParaRPr lang="fr-CA" altLang="fr-FR">
              <a:latin typeface="Arial" panose="020B0604020202020204" pitchFamily="34" charset="0"/>
            </a:endParaRPr>
          </a:p>
        </p:txBody>
      </p:sp>
    </p:spTree>
    <p:extLst>
      <p:ext uri="{BB962C8B-B14F-4D97-AF65-F5344CB8AC3E}">
        <p14:creationId xmlns:p14="http://schemas.microsoft.com/office/powerpoint/2010/main" val="42358230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fld id="{854EAB2F-C6A2-4129-957E-B32AC7B03BC1}" type="slidenum">
              <a:rPr lang="fr-CA" smtClean="0"/>
              <a:t>19</a:t>
            </a:fld>
            <a:endParaRPr lang="fr-CA"/>
          </a:p>
        </p:txBody>
      </p:sp>
    </p:spTree>
    <p:extLst>
      <p:ext uri="{BB962C8B-B14F-4D97-AF65-F5344CB8AC3E}">
        <p14:creationId xmlns:p14="http://schemas.microsoft.com/office/powerpoint/2010/main" val="12162714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a:p>
        </p:txBody>
      </p:sp>
      <p:sp>
        <p:nvSpPr>
          <p:cNvPr id="40964"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055" indent="-291175">
              <a:spcBef>
                <a:spcPct val="30000"/>
              </a:spcBef>
              <a:defRPr sz="1200">
                <a:solidFill>
                  <a:schemeClr val="tx1"/>
                </a:solidFill>
                <a:latin typeface="Calibri" panose="020F0502020204030204" pitchFamily="34" charset="0"/>
              </a:defRPr>
            </a:lvl2pPr>
            <a:lvl3pPr marL="1164700" indent="-232940">
              <a:spcBef>
                <a:spcPct val="30000"/>
              </a:spcBef>
              <a:defRPr sz="1200">
                <a:solidFill>
                  <a:schemeClr val="tx1"/>
                </a:solidFill>
                <a:latin typeface="Calibri" panose="020F0502020204030204" pitchFamily="34" charset="0"/>
              </a:defRPr>
            </a:lvl3pPr>
            <a:lvl4pPr marL="1630580" indent="-232940">
              <a:spcBef>
                <a:spcPct val="30000"/>
              </a:spcBef>
              <a:defRPr sz="1200">
                <a:solidFill>
                  <a:schemeClr val="tx1"/>
                </a:solidFill>
                <a:latin typeface="Calibri" panose="020F0502020204030204" pitchFamily="34" charset="0"/>
              </a:defRPr>
            </a:lvl4pPr>
            <a:lvl5pPr marL="2096460" indent="-232940">
              <a:spcBef>
                <a:spcPct val="30000"/>
              </a:spcBef>
              <a:defRPr sz="1200">
                <a:solidFill>
                  <a:schemeClr val="tx1"/>
                </a:solidFill>
                <a:latin typeface="Calibri" panose="020F0502020204030204" pitchFamily="34" charset="0"/>
              </a:defRPr>
            </a:lvl5pPr>
            <a:lvl6pPr marL="2562340" indent="-232940" eaLnBrk="0" fontAlgn="base" hangingPunct="0">
              <a:spcBef>
                <a:spcPct val="30000"/>
              </a:spcBef>
              <a:spcAft>
                <a:spcPct val="0"/>
              </a:spcAft>
              <a:defRPr sz="1200">
                <a:solidFill>
                  <a:schemeClr val="tx1"/>
                </a:solidFill>
                <a:latin typeface="Calibri" panose="020F0502020204030204" pitchFamily="34" charset="0"/>
              </a:defRPr>
            </a:lvl6pPr>
            <a:lvl7pPr marL="3028220" indent="-232940" eaLnBrk="0" fontAlgn="base" hangingPunct="0">
              <a:spcBef>
                <a:spcPct val="30000"/>
              </a:spcBef>
              <a:spcAft>
                <a:spcPct val="0"/>
              </a:spcAft>
              <a:defRPr sz="1200">
                <a:solidFill>
                  <a:schemeClr val="tx1"/>
                </a:solidFill>
                <a:latin typeface="Calibri" panose="020F0502020204030204" pitchFamily="34" charset="0"/>
              </a:defRPr>
            </a:lvl7pPr>
            <a:lvl8pPr marL="3494100" indent="-232940" eaLnBrk="0" fontAlgn="base" hangingPunct="0">
              <a:spcBef>
                <a:spcPct val="30000"/>
              </a:spcBef>
              <a:spcAft>
                <a:spcPct val="0"/>
              </a:spcAft>
              <a:defRPr sz="1200">
                <a:solidFill>
                  <a:schemeClr val="tx1"/>
                </a:solidFill>
                <a:latin typeface="Calibri" panose="020F0502020204030204" pitchFamily="34" charset="0"/>
              </a:defRPr>
            </a:lvl8pPr>
            <a:lvl9pPr marL="3959980" indent="-23294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1230E9E-15C1-452A-AF55-A645F718E004}" type="slidenum">
              <a:rPr lang="fr-CA" altLang="fr-FR" smtClean="0">
                <a:latin typeface="Arial" panose="020B0604020202020204" pitchFamily="34" charset="0"/>
              </a:rPr>
              <a:pPr>
                <a:spcBef>
                  <a:spcPct val="0"/>
                </a:spcBef>
              </a:pPr>
              <a:t>20</a:t>
            </a:fld>
            <a:endParaRPr lang="fr-CA" altLang="fr-FR">
              <a:latin typeface="Arial" panose="020B0604020202020204" pitchFamily="34" charset="0"/>
            </a:endParaRPr>
          </a:p>
        </p:txBody>
      </p:sp>
    </p:spTree>
    <p:extLst>
      <p:ext uri="{BB962C8B-B14F-4D97-AF65-F5344CB8AC3E}">
        <p14:creationId xmlns:p14="http://schemas.microsoft.com/office/powerpoint/2010/main" val="23002602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a:p>
        </p:txBody>
      </p:sp>
      <p:sp>
        <p:nvSpPr>
          <p:cNvPr id="4301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055" indent="-291175">
              <a:spcBef>
                <a:spcPct val="30000"/>
              </a:spcBef>
              <a:defRPr sz="1200">
                <a:solidFill>
                  <a:schemeClr val="tx1"/>
                </a:solidFill>
                <a:latin typeface="Calibri" panose="020F0502020204030204" pitchFamily="34" charset="0"/>
              </a:defRPr>
            </a:lvl2pPr>
            <a:lvl3pPr marL="1164700" indent="-232940">
              <a:spcBef>
                <a:spcPct val="30000"/>
              </a:spcBef>
              <a:defRPr sz="1200">
                <a:solidFill>
                  <a:schemeClr val="tx1"/>
                </a:solidFill>
                <a:latin typeface="Calibri" panose="020F0502020204030204" pitchFamily="34" charset="0"/>
              </a:defRPr>
            </a:lvl3pPr>
            <a:lvl4pPr marL="1630580" indent="-232940">
              <a:spcBef>
                <a:spcPct val="30000"/>
              </a:spcBef>
              <a:defRPr sz="1200">
                <a:solidFill>
                  <a:schemeClr val="tx1"/>
                </a:solidFill>
                <a:latin typeface="Calibri" panose="020F0502020204030204" pitchFamily="34" charset="0"/>
              </a:defRPr>
            </a:lvl4pPr>
            <a:lvl5pPr marL="2096460" indent="-232940">
              <a:spcBef>
                <a:spcPct val="30000"/>
              </a:spcBef>
              <a:defRPr sz="1200">
                <a:solidFill>
                  <a:schemeClr val="tx1"/>
                </a:solidFill>
                <a:latin typeface="Calibri" panose="020F0502020204030204" pitchFamily="34" charset="0"/>
              </a:defRPr>
            </a:lvl5pPr>
            <a:lvl6pPr marL="2562340" indent="-232940" eaLnBrk="0" fontAlgn="base" hangingPunct="0">
              <a:spcBef>
                <a:spcPct val="30000"/>
              </a:spcBef>
              <a:spcAft>
                <a:spcPct val="0"/>
              </a:spcAft>
              <a:defRPr sz="1200">
                <a:solidFill>
                  <a:schemeClr val="tx1"/>
                </a:solidFill>
                <a:latin typeface="Calibri" panose="020F0502020204030204" pitchFamily="34" charset="0"/>
              </a:defRPr>
            </a:lvl6pPr>
            <a:lvl7pPr marL="3028220" indent="-232940" eaLnBrk="0" fontAlgn="base" hangingPunct="0">
              <a:spcBef>
                <a:spcPct val="30000"/>
              </a:spcBef>
              <a:spcAft>
                <a:spcPct val="0"/>
              </a:spcAft>
              <a:defRPr sz="1200">
                <a:solidFill>
                  <a:schemeClr val="tx1"/>
                </a:solidFill>
                <a:latin typeface="Calibri" panose="020F0502020204030204" pitchFamily="34" charset="0"/>
              </a:defRPr>
            </a:lvl7pPr>
            <a:lvl8pPr marL="3494100" indent="-232940" eaLnBrk="0" fontAlgn="base" hangingPunct="0">
              <a:spcBef>
                <a:spcPct val="30000"/>
              </a:spcBef>
              <a:spcAft>
                <a:spcPct val="0"/>
              </a:spcAft>
              <a:defRPr sz="1200">
                <a:solidFill>
                  <a:schemeClr val="tx1"/>
                </a:solidFill>
                <a:latin typeface="Calibri" panose="020F0502020204030204" pitchFamily="34" charset="0"/>
              </a:defRPr>
            </a:lvl8pPr>
            <a:lvl9pPr marL="3959980" indent="-23294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8C5669A-B80D-40EB-BDE7-9925E524DD8E}" type="slidenum">
              <a:rPr lang="fr-CA" altLang="fr-FR" smtClean="0">
                <a:latin typeface="Arial" panose="020B0604020202020204" pitchFamily="34" charset="0"/>
              </a:rPr>
              <a:pPr>
                <a:spcBef>
                  <a:spcPct val="0"/>
                </a:spcBef>
              </a:pPr>
              <a:t>21</a:t>
            </a:fld>
            <a:endParaRPr lang="fr-CA" altLang="fr-FR">
              <a:latin typeface="Arial" panose="020B0604020202020204" pitchFamily="34" charset="0"/>
            </a:endParaRPr>
          </a:p>
        </p:txBody>
      </p:sp>
    </p:spTree>
    <p:extLst>
      <p:ext uri="{BB962C8B-B14F-4D97-AF65-F5344CB8AC3E}">
        <p14:creationId xmlns:p14="http://schemas.microsoft.com/office/powerpoint/2010/main" val="4189854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fld id="{854EAB2F-C6A2-4129-957E-B32AC7B03BC1}" type="slidenum">
              <a:rPr lang="fr-CA" smtClean="0"/>
              <a:t>22</a:t>
            </a:fld>
            <a:endParaRPr lang="fr-CA"/>
          </a:p>
        </p:txBody>
      </p:sp>
    </p:spTree>
    <p:extLst>
      <p:ext uri="{BB962C8B-B14F-4D97-AF65-F5344CB8AC3E}">
        <p14:creationId xmlns:p14="http://schemas.microsoft.com/office/powerpoint/2010/main" val="2095366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dirty="0"/>
          </a:p>
        </p:txBody>
      </p:sp>
      <p:sp>
        <p:nvSpPr>
          <p:cNvPr id="13316"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055" indent="-291175">
              <a:spcBef>
                <a:spcPct val="30000"/>
              </a:spcBef>
              <a:defRPr sz="1200">
                <a:solidFill>
                  <a:schemeClr val="tx1"/>
                </a:solidFill>
                <a:latin typeface="Calibri" panose="020F0502020204030204" pitchFamily="34" charset="0"/>
              </a:defRPr>
            </a:lvl2pPr>
            <a:lvl3pPr marL="1164700" indent="-232940">
              <a:spcBef>
                <a:spcPct val="30000"/>
              </a:spcBef>
              <a:defRPr sz="1200">
                <a:solidFill>
                  <a:schemeClr val="tx1"/>
                </a:solidFill>
                <a:latin typeface="Calibri" panose="020F0502020204030204" pitchFamily="34" charset="0"/>
              </a:defRPr>
            </a:lvl3pPr>
            <a:lvl4pPr marL="1630580" indent="-232940">
              <a:spcBef>
                <a:spcPct val="30000"/>
              </a:spcBef>
              <a:defRPr sz="1200">
                <a:solidFill>
                  <a:schemeClr val="tx1"/>
                </a:solidFill>
                <a:latin typeface="Calibri" panose="020F0502020204030204" pitchFamily="34" charset="0"/>
              </a:defRPr>
            </a:lvl4pPr>
            <a:lvl5pPr marL="2096460" indent="-232940">
              <a:spcBef>
                <a:spcPct val="30000"/>
              </a:spcBef>
              <a:defRPr sz="1200">
                <a:solidFill>
                  <a:schemeClr val="tx1"/>
                </a:solidFill>
                <a:latin typeface="Calibri" panose="020F0502020204030204" pitchFamily="34" charset="0"/>
              </a:defRPr>
            </a:lvl5pPr>
            <a:lvl6pPr marL="2562340" indent="-232940" eaLnBrk="0" fontAlgn="base" hangingPunct="0">
              <a:spcBef>
                <a:spcPct val="30000"/>
              </a:spcBef>
              <a:spcAft>
                <a:spcPct val="0"/>
              </a:spcAft>
              <a:defRPr sz="1200">
                <a:solidFill>
                  <a:schemeClr val="tx1"/>
                </a:solidFill>
                <a:latin typeface="Calibri" panose="020F0502020204030204" pitchFamily="34" charset="0"/>
              </a:defRPr>
            </a:lvl6pPr>
            <a:lvl7pPr marL="3028220" indent="-232940" eaLnBrk="0" fontAlgn="base" hangingPunct="0">
              <a:spcBef>
                <a:spcPct val="30000"/>
              </a:spcBef>
              <a:spcAft>
                <a:spcPct val="0"/>
              </a:spcAft>
              <a:defRPr sz="1200">
                <a:solidFill>
                  <a:schemeClr val="tx1"/>
                </a:solidFill>
                <a:latin typeface="Calibri" panose="020F0502020204030204" pitchFamily="34" charset="0"/>
              </a:defRPr>
            </a:lvl7pPr>
            <a:lvl8pPr marL="3494100" indent="-232940" eaLnBrk="0" fontAlgn="base" hangingPunct="0">
              <a:spcBef>
                <a:spcPct val="30000"/>
              </a:spcBef>
              <a:spcAft>
                <a:spcPct val="0"/>
              </a:spcAft>
              <a:defRPr sz="1200">
                <a:solidFill>
                  <a:schemeClr val="tx1"/>
                </a:solidFill>
                <a:latin typeface="Calibri" panose="020F0502020204030204" pitchFamily="34" charset="0"/>
              </a:defRPr>
            </a:lvl8pPr>
            <a:lvl9pPr marL="3959980" indent="-23294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D1C3D8F-4712-4738-9443-90030DF3D7D6}" type="slidenum">
              <a:rPr lang="fr-CA" altLang="fr-FR" smtClean="0">
                <a:latin typeface="Arial" panose="020B0604020202020204" pitchFamily="34" charset="0"/>
              </a:rPr>
              <a:pPr>
                <a:spcBef>
                  <a:spcPct val="0"/>
                </a:spcBef>
              </a:pPr>
              <a:t>2</a:t>
            </a:fld>
            <a:endParaRPr lang="fr-CA" altLang="fr-FR">
              <a:latin typeface="Arial" panose="020B0604020202020204" pitchFamily="34" charset="0"/>
            </a:endParaRPr>
          </a:p>
        </p:txBody>
      </p:sp>
    </p:spTree>
    <p:extLst>
      <p:ext uri="{BB962C8B-B14F-4D97-AF65-F5344CB8AC3E}">
        <p14:creationId xmlns:p14="http://schemas.microsoft.com/office/powerpoint/2010/main" val="16800871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fld id="{854EAB2F-C6A2-4129-957E-B32AC7B03BC1}" type="slidenum">
              <a:rPr lang="fr-CA" smtClean="0"/>
              <a:t>23</a:t>
            </a:fld>
            <a:endParaRPr lang="fr-CA"/>
          </a:p>
        </p:txBody>
      </p:sp>
    </p:spTree>
    <p:extLst>
      <p:ext uri="{BB962C8B-B14F-4D97-AF65-F5344CB8AC3E}">
        <p14:creationId xmlns:p14="http://schemas.microsoft.com/office/powerpoint/2010/main" val="29191998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fld id="{854EAB2F-C6A2-4129-957E-B32AC7B03BC1}" type="slidenum">
              <a:rPr lang="fr-CA" smtClean="0"/>
              <a:t>25</a:t>
            </a:fld>
            <a:endParaRPr lang="fr-CA"/>
          </a:p>
        </p:txBody>
      </p:sp>
    </p:spTree>
    <p:extLst>
      <p:ext uri="{BB962C8B-B14F-4D97-AF65-F5344CB8AC3E}">
        <p14:creationId xmlns:p14="http://schemas.microsoft.com/office/powerpoint/2010/main" val="15848049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dirty="0"/>
          </a:p>
        </p:txBody>
      </p:sp>
      <p:sp>
        <p:nvSpPr>
          <p:cNvPr id="45060" name="Espace réservé du numéro de diapositive 3"/>
          <p:cNvSpPr txBox="1">
            <a:spLocks noGrp="1"/>
          </p:cNvSpPr>
          <p:nvPr/>
        </p:nvSpPr>
        <p:spPr bwMode="auto">
          <a:xfrm>
            <a:off x="3862211" y="9419062"/>
            <a:ext cx="2953456" cy="495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6" tIns="46588" rIns="93176" bIns="46588"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0C125D93-5ACE-4F92-8FA5-F9B1848F4962}" type="slidenum">
              <a:rPr lang="fr-CA" altLang="fr-FR">
                <a:latin typeface="Arial" panose="020B0604020202020204" pitchFamily="34" charset="0"/>
              </a:rPr>
              <a:pPr algn="r" eaLnBrk="1" hangingPunct="1">
                <a:spcBef>
                  <a:spcPct val="0"/>
                </a:spcBef>
              </a:pPr>
              <a:t>26</a:t>
            </a:fld>
            <a:endParaRPr lang="fr-CA" altLang="fr-FR">
              <a:latin typeface="Arial" panose="020B0604020202020204" pitchFamily="34" charset="0"/>
            </a:endParaRPr>
          </a:p>
        </p:txBody>
      </p:sp>
    </p:spTree>
    <p:extLst>
      <p:ext uri="{BB962C8B-B14F-4D97-AF65-F5344CB8AC3E}">
        <p14:creationId xmlns:p14="http://schemas.microsoft.com/office/powerpoint/2010/main" val="26362388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fld id="{854EAB2F-C6A2-4129-957E-B32AC7B03BC1}" type="slidenum">
              <a:rPr lang="fr-CA" smtClean="0"/>
              <a:t>28</a:t>
            </a:fld>
            <a:endParaRPr lang="fr-CA"/>
          </a:p>
        </p:txBody>
      </p:sp>
    </p:spTree>
    <p:extLst>
      <p:ext uri="{BB962C8B-B14F-4D97-AF65-F5344CB8AC3E}">
        <p14:creationId xmlns:p14="http://schemas.microsoft.com/office/powerpoint/2010/main" val="4032866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dirty="0"/>
          </a:p>
        </p:txBody>
      </p:sp>
      <p:sp>
        <p:nvSpPr>
          <p:cNvPr id="15364"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055" indent="-291175">
              <a:spcBef>
                <a:spcPct val="30000"/>
              </a:spcBef>
              <a:defRPr sz="1200">
                <a:solidFill>
                  <a:schemeClr val="tx1"/>
                </a:solidFill>
                <a:latin typeface="Calibri" panose="020F0502020204030204" pitchFamily="34" charset="0"/>
              </a:defRPr>
            </a:lvl2pPr>
            <a:lvl3pPr marL="1164700" indent="-232940">
              <a:spcBef>
                <a:spcPct val="30000"/>
              </a:spcBef>
              <a:defRPr sz="1200">
                <a:solidFill>
                  <a:schemeClr val="tx1"/>
                </a:solidFill>
                <a:latin typeface="Calibri" panose="020F0502020204030204" pitchFamily="34" charset="0"/>
              </a:defRPr>
            </a:lvl3pPr>
            <a:lvl4pPr marL="1630580" indent="-232940">
              <a:spcBef>
                <a:spcPct val="30000"/>
              </a:spcBef>
              <a:defRPr sz="1200">
                <a:solidFill>
                  <a:schemeClr val="tx1"/>
                </a:solidFill>
                <a:latin typeface="Calibri" panose="020F0502020204030204" pitchFamily="34" charset="0"/>
              </a:defRPr>
            </a:lvl4pPr>
            <a:lvl5pPr marL="2096460" indent="-232940">
              <a:spcBef>
                <a:spcPct val="30000"/>
              </a:spcBef>
              <a:defRPr sz="1200">
                <a:solidFill>
                  <a:schemeClr val="tx1"/>
                </a:solidFill>
                <a:latin typeface="Calibri" panose="020F0502020204030204" pitchFamily="34" charset="0"/>
              </a:defRPr>
            </a:lvl5pPr>
            <a:lvl6pPr marL="2562340" indent="-232940" eaLnBrk="0" fontAlgn="base" hangingPunct="0">
              <a:spcBef>
                <a:spcPct val="30000"/>
              </a:spcBef>
              <a:spcAft>
                <a:spcPct val="0"/>
              </a:spcAft>
              <a:defRPr sz="1200">
                <a:solidFill>
                  <a:schemeClr val="tx1"/>
                </a:solidFill>
                <a:latin typeface="Calibri" panose="020F0502020204030204" pitchFamily="34" charset="0"/>
              </a:defRPr>
            </a:lvl6pPr>
            <a:lvl7pPr marL="3028220" indent="-232940" eaLnBrk="0" fontAlgn="base" hangingPunct="0">
              <a:spcBef>
                <a:spcPct val="30000"/>
              </a:spcBef>
              <a:spcAft>
                <a:spcPct val="0"/>
              </a:spcAft>
              <a:defRPr sz="1200">
                <a:solidFill>
                  <a:schemeClr val="tx1"/>
                </a:solidFill>
                <a:latin typeface="Calibri" panose="020F0502020204030204" pitchFamily="34" charset="0"/>
              </a:defRPr>
            </a:lvl7pPr>
            <a:lvl8pPr marL="3494100" indent="-232940" eaLnBrk="0" fontAlgn="base" hangingPunct="0">
              <a:spcBef>
                <a:spcPct val="30000"/>
              </a:spcBef>
              <a:spcAft>
                <a:spcPct val="0"/>
              </a:spcAft>
              <a:defRPr sz="1200">
                <a:solidFill>
                  <a:schemeClr val="tx1"/>
                </a:solidFill>
                <a:latin typeface="Calibri" panose="020F0502020204030204" pitchFamily="34" charset="0"/>
              </a:defRPr>
            </a:lvl8pPr>
            <a:lvl9pPr marL="3959980" indent="-23294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D0B58EB-39F9-4384-AE4A-858C02D84CD2}" type="slidenum">
              <a:rPr lang="fr-CA" altLang="fr-FR" smtClean="0">
                <a:latin typeface="Arial" panose="020B0604020202020204" pitchFamily="34" charset="0"/>
              </a:rPr>
              <a:pPr>
                <a:spcBef>
                  <a:spcPct val="0"/>
                </a:spcBef>
              </a:pPr>
              <a:t>3</a:t>
            </a:fld>
            <a:endParaRPr lang="fr-CA" altLang="fr-FR">
              <a:latin typeface="Arial" panose="020B0604020202020204" pitchFamily="34" charset="0"/>
            </a:endParaRPr>
          </a:p>
        </p:txBody>
      </p:sp>
    </p:spTree>
    <p:extLst>
      <p:ext uri="{BB962C8B-B14F-4D97-AF65-F5344CB8AC3E}">
        <p14:creationId xmlns:p14="http://schemas.microsoft.com/office/powerpoint/2010/main" val="4122674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fld id="{854EAB2F-C6A2-4129-957E-B32AC7B03BC1}" type="slidenum">
              <a:rPr lang="fr-CA" smtClean="0"/>
              <a:t>4</a:t>
            </a:fld>
            <a:endParaRPr lang="fr-CA"/>
          </a:p>
        </p:txBody>
      </p:sp>
    </p:spTree>
    <p:extLst>
      <p:ext uri="{BB962C8B-B14F-4D97-AF65-F5344CB8AC3E}">
        <p14:creationId xmlns:p14="http://schemas.microsoft.com/office/powerpoint/2010/main" val="2115488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dirty="0"/>
          </a:p>
        </p:txBody>
      </p:sp>
      <p:sp>
        <p:nvSpPr>
          <p:cNvPr id="1741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055" indent="-291175">
              <a:spcBef>
                <a:spcPct val="30000"/>
              </a:spcBef>
              <a:defRPr sz="1200">
                <a:solidFill>
                  <a:schemeClr val="tx1"/>
                </a:solidFill>
                <a:latin typeface="Calibri" panose="020F0502020204030204" pitchFamily="34" charset="0"/>
              </a:defRPr>
            </a:lvl2pPr>
            <a:lvl3pPr marL="1164700" indent="-232940">
              <a:spcBef>
                <a:spcPct val="30000"/>
              </a:spcBef>
              <a:defRPr sz="1200">
                <a:solidFill>
                  <a:schemeClr val="tx1"/>
                </a:solidFill>
                <a:latin typeface="Calibri" panose="020F0502020204030204" pitchFamily="34" charset="0"/>
              </a:defRPr>
            </a:lvl3pPr>
            <a:lvl4pPr marL="1630580" indent="-232940">
              <a:spcBef>
                <a:spcPct val="30000"/>
              </a:spcBef>
              <a:defRPr sz="1200">
                <a:solidFill>
                  <a:schemeClr val="tx1"/>
                </a:solidFill>
                <a:latin typeface="Calibri" panose="020F0502020204030204" pitchFamily="34" charset="0"/>
              </a:defRPr>
            </a:lvl4pPr>
            <a:lvl5pPr marL="2096460" indent="-232940">
              <a:spcBef>
                <a:spcPct val="30000"/>
              </a:spcBef>
              <a:defRPr sz="1200">
                <a:solidFill>
                  <a:schemeClr val="tx1"/>
                </a:solidFill>
                <a:latin typeface="Calibri" panose="020F0502020204030204" pitchFamily="34" charset="0"/>
              </a:defRPr>
            </a:lvl5pPr>
            <a:lvl6pPr marL="2562340" indent="-232940" eaLnBrk="0" fontAlgn="base" hangingPunct="0">
              <a:spcBef>
                <a:spcPct val="30000"/>
              </a:spcBef>
              <a:spcAft>
                <a:spcPct val="0"/>
              </a:spcAft>
              <a:defRPr sz="1200">
                <a:solidFill>
                  <a:schemeClr val="tx1"/>
                </a:solidFill>
                <a:latin typeface="Calibri" panose="020F0502020204030204" pitchFamily="34" charset="0"/>
              </a:defRPr>
            </a:lvl6pPr>
            <a:lvl7pPr marL="3028220" indent="-232940" eaLnBrk="0" fontAlgn="base" hangingPunct="0">
              <a:spcBef>
                <a:spcPct val="30000"/>
              </a:spcBef>
              <a:spcAft>
                <a:spcPct val="0"/>
              </a:spcAft>
              <a:defRPr sz="1200">
                <a:solidFill>
                  <a:schemeClr val="tx1"/>
                </a:solidFill>
                <a:latin typeface="Calibri" panose="020F0502020204030204" pitchFamily="34" charset="0"/>
              </a:defRPr>
            </a:lvl7pPr>
            <a:lvl8pPr marL="3494100" indent="-232940" eaLnBrk="0" fontAlgn="base" hangingPunct="0">
              <a:spcBef>
                <a:spcPct val="30000"/>
              </a:spcBef>
              <a:spcAft>
                <a:spcPct val="0"/>
              </a:spcAft>
              <a:defRPr sz="1200">
                <a:solidFill>
                  <a:schemeClr val="tx1"/>
                </a:solidFill>
                <a:latin typeface="Calibri" panose="020F0502020204030204" pitchFamily="34" charset="0"/>
              </a:defRPr>
            </a:lvl8pPr>
            <a:lvl9pPr marL="3959980" indent="-23294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22E520D-EB72-42B4-B53A-BFD5B026942C}" type="slidenum">
              <a:rPr lang="fr-CA" altLang="fr-FR" smtClean="0">
                <a:latin typeface="Arial" panose="020B0604020202020204" pitchFamily="34" charset="0"/>
              </a:rPr>
              <a:pPr>
                <a:spcBef>
                  <a:spcPct val="0"/>
                </a:spcBef>
              </a:pPr>
              <a:t>6</a:t>
            </a:fld>
            <a:endParaRPr lang="fr-CA" altLang="fr-FR">
              <a:latin typeface="Arial" panose="020B0604020202020204" pitchFamily="34" charset="0"/>
            </a:endParaRPr>
          </a:p>
        </p:txBody>
      </p:sp>
    </p:spTree>
    <p:extLst>
      <p:ext uri="{BB962C8B-B14F-4D97-AF65-F5344CB8AC3E}">
        <p14:creationId xmlns:p14="http://schemas.microsoft.com/office/powerpoint/2010/main" val="1791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fld id="{854EAB2F-C6A2-4129-957E-B32AC7B03BC1}" type="slidenum">
              <a:rPr lang="fr-CA" smtClean="0"/>
              <a:t>7</a:t>
            </a:fld>
            <a:endParaRPr lang="fr-CA"/>
          </a:p>
        </p:txBody>
      </p:sp>
    </p:spTree>
    <p:extLst>
      <p:ext uri="{BB962C8B-B14F-4D97-AF65-F5344CB8AC3E}">
        <p14:creationId xmlns:p14="http://schemas.microsoft.com/office/powerpoint/2010/main" val="5875809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dirty="0"/>
          </a:p>
        </p:txBody>
      </p:sp>
      <p:sp>
        <p:nvSpPr>
          <p:cNvPr id="1946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055" indent="-291175">
              <a:spcBef>
                <a:spcPct val="30000"/>
              </a:spcBef>
              <a:defRPr sz="1200">
                <a:solidFill>
                  <a:schemeClr val="tx1"/>
                </a:solidFill>
                <a:latin typeface="Calibri" panose="020F0502020204030204" pitchFamily="34" charset="0"/>
              </a:defRPr>
            </a:lvl2pPr>
            <a:lvl3pPr marL="1164700" indent="-232940">
              <a:spcBef>
                <a:spcPct val="30000"/>
              </a:spcBef>
              <a:defRPr sz="1200">
                <a:solidFill>
                  <a:schemeClr val="tx1"/>
                </a:solidFill>
                <a:latin typeface="Calibri" panose="020F0502020204030204" pitchFamily="34" charset="0"/>
              </a:defRPr>
            </a:lvl3pPr>
            <a:lvl4pPr marL="1630580" indent="-232940">
              <a:spcBef>
                <a:spcPct val="30000"/>
              </a:spcBef>
              <a:defRPr sz="1200">
                <a:solidFill>
                  <a:schemeClr val="tx1"/>
                </a:solidFill>
                <a:latin typeface="Calibri" panose="020F0502020204030204" pitchFamily="34" charset="0"/>
              </a:defRPr>
            </a:lvl4pPr>
            <a:lvl5pPr marL="2096460" indent="-232940">
              <a:spcBef>
                <a:spcPct val="30000"/>
              </a:spcBef>
              <a:defRPr sz="1200">
                <a:solidFill>
                  <a:schemeClr val="tx1"/>
                </a:solidFill>
                <a:latin typeface="Calibri" panose="020F0502020204030204" pitchFamily="34" charset="0"/>
              </a:defRPr>
            </a:lvl5pPr>
            <a:lvl6pPr marL="2562340" indent="-232940" eaLnBrk="0" fontAlgn="base" hangingPunct="0">
              <a:spcBef>
                <a:spcPct val="30000"/>
              </a:spcBef>
              <a:spcAft>
                <a:spcPct val="0"/>
              </a:spcAft>
              <a:defRPr sz="1200">
                <a:solidFill>
                  <a:schemeClr val="tx1"/>
                </a:solidFill>
                <a:latin typeface="Calibri" panose="020F0502020204030204" pitchFamily="34" charset="0"/>
              </a:defRPr>
            </a:lvl6pPr>
            <a:lvl7pPr marL="3028220" indent="-232940" eaLnBrk="0" fontAlgn="base" hangingPunct="0">
              <a:spcBef>
                <a:spcPct val="30000"/>
              </a:spcBef>
              <a:spcAft>
                <a:spcPct val="0"/>
              </a:spcAft>
              <a:defRPr sz="1200">
                <a:solidFill>
                  <a:schemeClr val="tx1"/>
                </a:solidFill>
                <a:latin typeface="Calibri" panose="020F0502020204030204" pitchFamily="34" charset="0"/>
              </a:defRPr>
            </a:lvl7pPr>
            <a:lvl8pPr marL="3494100" indent="-232940" eaLnBrk="0" fontAlgn="base" hangingPunct="0">
              <a:spcBef>
                <a:spcPct val="30000"/>
              </a:spcBef>
              <a:spcAft>
                <a:spcPct val="0"/>
              </a:spcAft>
              <a:defRPr sz="1200">
                <a:solidFill>
                  <a:schemeClr val="tx1"/>
                </a:solidFill>
                <a:latin typeface="Calibri" panose="020F0502020204030204" pitchFamily="34" charset="0"/>
              </a:defRPr>
            </a:lvl8pPr>
            <a:lvl9pPr marL="3959980" indent="-23294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07EC2C3-08D8-4A40-90B5-ECB4C9A59370}" type="slidenum">
              <a:rPr lang="fr-CA" altLang="fr-FR" smtClean="0">
                <a:latin typeface="Arial" panose="020B0604020202020204" pitchFamily="34" charset="0"/>
              </a:rPr>
              <a:pPr>
                <a:spcBef>
                  <a:spcPct val="0"/>
                </a:spcBef>
              </a:pPr>
              <a:t>8</a:t>
            </a:fld>
            <a:endParaRPr lang="fr-CA" altLang="fr-FR">
              <a:latin typeface="Arial" panose="020B0604020202020204" pitchFamily="34" charset="0"/>
            </a:endParaRPr>
          </a:p>
        </p:txBody>
      </p:sp>
    </p:spTree>
    <p:extLst>
      <p:ext uri="{BB962C8B-B14F-4D97-AF65-F5344CB8AC3E}">
        <p14:creationId xmlns:p14="http://schemas.microsoft.com/office/powerpoint/2010/main" val="41228965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fld id="{854EAB2F-C6A2-4129-957E-B32AC7B03BC1}" type="slidenum">
              <a:rPr lang="fr-CA" smtClean="0"/>
              <a:t>9</a:t>
            </a:fld>
            <a:endParaRPr lang="fr-CA"/>
          </a:p>
        </p:txBody>
      </p:sp>
    </p:spTree>
    <p:extLst>
      <p:ext uri="{BB962C8B-B14F-4D97-AF65-F5344CB8AC3E}">
        <p14:creationId xmlns:p14="http://schemas.microsoft.com/office/powerpoint/2010/main" val="19250320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fr-FR" altLang="fr-FR" dirty="0"/>
          </a:p>
        </p:txBody>
      </p:sp>
      <p:sp>
        <p:nvSpPr>
          <p:cNvPr id="2150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055" indent="-291175">
              <a:spcBef>
                <a:spcPct val="30000"/>
              </a:spcBef>
              <a:defRPr sz="1200">
                <a:solidFill>
                  <a:schemeClr val="tx1"/>
                </a:solidFill>
                <a:latin typeface="Calibri" panose="020F0502020204030204" pitchFamily="34" charset="0"/>
              </a:defRPr>
            </a:lvl2pPr>
            <a:lvl3pPr marL="1164700" indent="-232940">
              <a:spcBef>
                <a:spcPct val="30000"/>
              </a:spcBef>
              <a:defRPr sz="1200">
                <a:solidFill>
                  <a:schemeClr val="tx1"/>
                </a:solidFill>
                <a:latin typeface="Calibri" panose="020F0502020204030204" pitchFamily="34" charset="0"/>
              </a:defRPr>
            </a:lvl3pPr>
            <a:lvl4pPr marL="1630580" indent="-232940">
              <a:spcBef>
                <a:spcPct val="30000"/>
              </a:spcBef>
              <a:defRPr sz="1200">
                <a:solidFill>
                  <a:schemeClr val="tx1"/>
                </a:solidFill>
                <a:latin typeface="Calibri" panose="020F0502020204030204" pitchFamily="34" charset="0"/>
              </a:defRPr>
            </a:lvl4pPr>
            <a:lvl5pPr marL="2096460" indent="-232940">
              <a:spcBef>
                <a:spcPct val="30000"/>
              </a:spcBef>
              <a:defRPr sz="1200">
                <a:solidFill>
                  <a:schemeClr val="tx1"/>
                </a:solidFill>
                <a:latin typeface="Calibri" panose="020F0502020204030204" pitchFamily="34" charset="0"/>
              </a:defRPr>
            </a:lvl5pPr>
            <a:lvl6pPr marL="2562340" indent="-232940" eaLnBrk="0" fontAlgn="base" hangingPunct="0">
              <a:spcBef>
                <a:spcPct val="30000"/>
              </a:spcBef>
              <a:spcAft>
                <a:spcPct val="0"/>
              </a:spcAft>
              <a:defRPr sz="1200">
                <a:solidFill>
                  <a:schemeClr val="tx1"/>
                </a:solidFill>
                <a:latin typeface="Calibri" panose="020F0502020204030204" pitchFamily="34" charset="0"/>
              </a:defRPr>
            </a:lvl6pPr>
            <a:lvl7pPr marL="3028220" indent="-232940" eaLnBrk="0" fontAlgn="base" hangingPunct="0">
              <a:spcBef>
                <a:spcPct val="30000"/>
              </a:spcBef>
              <a:spcAft>
                <a:spcPct val="0"/>
              </a:spcAft>
              <a:defRPr sz="1200">
                <a:solidFill>
                  <a:schemeClr val="tx1"/>
                </a:solidFill>
                <a:latin typeface="Calibri" panose="020F0502020204030204" pitchFamily="34" charset="0"/>
              </a:defRPr>
            </a:lvl7pPr>
            <a:lvl8pPr marL="3494100" indent="-232940" eaLnBrk="0" fontAlgn="base" hangingPunct="0">
              <a:spcBef>
                <a:spcPct val="30000"/>
              </a:spcBef>
              <a:spcAft>
                <a:spcPct val="0"/>
              </a:spcAft>
              <a:defRPr sz="1200">
                <a:solidFill>
                  <a:schemeClr val="tx1"/>
                </a:solidFill>
                <a:latin typeface="Calibri" panose="020F0502020204030204" pitchFamily="34" charset="0"/>
              </a:defRPr>
            </a:lvl8pPr>
            <a:lvl9pPr marL="3959980" indent="-23294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D9D79D9-BDF1-4908-9F1C-DDF0637A90BD}" type="slidenum">
              <a:rPr lang="fr-CA" altLang="fr-FR" smtClean="0">
                <a:latin typeface="Arial" panose="020B0604020202020204" pitchFamily="34" charset="0"/>
              </a:rPr>
              <a:pPr>
                <a:spcBef>
                  <a:spcPct val="0"/>
                </a:spcBef>
              </a:pPr>
              <a:t>10</a:t>
            </a:fld>
            <a:endParaRPr lang="fr-CA" altLang="fr-FR">
              <a:latin typeface="Arial" panose="020B0604020202020204" pitchFamily="34" charset="0"/>
            </a:endParaRPr>
          </a:p>
        </p:txBody>
      </p:sp>
    </p:spTree>
    <p:extLst>
      <p:ext uri="{BB962C8B-B14F-4D97-AF65-F5344CB8AC3E}">
        <p14:creationId xmlns:p14="http://schemas.microsoft.com/office/powerpoint/2010/main" val="1114797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30C4C87-FBD2-4A22-8AC5-558C91C7770E}" type="datetimeFigureOut">
              <a:rPr lang="fr-CA" smtClean="0"/>
              <a:t>2024-02-28</a:t>
            </a:fld>
            <a:endParaRPr lang="fr-CA"/>
          </a:p>
        </p:txBody>
      </p:sp>
      <p:sp>
        <p:nvSpPr>
          <p:cNvPr id="5" name="Footer Placeholder 4"/>
          <p:cNvSpPr>
            <a:spLocks noGrp="1"/>
          </p:cNvSpPr>
          <p:nvPr>
            <p:ph type="ftr" sz="quarter" idx="11"/>
          </p:nvPr>
        </p:nvSpPr>
        <p:spPr/>
        <p:txBody>
          <a:bodyPr/>
          <a:lstStyle/>
          <a:p>
            <a:endParaRPr lang="fr-C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71CEB05-8F38-443B-BD12-F4E9555BF539}" type="slidenum">
              <a:rPr lang="fr-CA" smtClean="0"/>
              <a:t>‹n°›</a:t>
            </a:fld>
            <a:endParaRPr lang="fr-CA"/>
          </a:p>
        </p:txBody>
      </p:sp>
    </p:spTree>
    <p:extLst>
      <p:ext uri="{BB962C8B-B14F-4D97-AF65-F5344CB8AC3E}">
        <p14:creationId xmlns:p14="http://schemas.microsoft.com/office/powerpoint/2010/main" val="2884637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30C4C87-FBD2-4A22-8AC5-558C91C7770E}" type="datetimeFigureOut">
              <a:rPr lang="fr-CA" smtClean="0"/>
              <a:t>2024-02-28</a:t>
            </a:fld>
            <a:endParaRPr lang="fr-CA"/>
          </a:p>
        </p:txBody>
      </p:sp>
      <p:sp>
        <p:nvSpPr>
          <p:cNvPr id="5" name="Footer Placeholder 4"/>
          <p:cNvSpPr>
            <a:spLocks noGrp="1"/>
          </p:cNvSpPr>
          <p:nvPr>
            <p:ph type="ftr" sz="quarter" idx="11"/>
          </p:nvPr>
        </p:nvSpPr>
        <p:spPr/>
        <p:txBody>
          <a:bodyPr/>
          <a:lstStyle/>
          <a:p>
            <a:endParaRPr lang="fr-C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71CEB05-8F38-443B-BD12-F4E9555BF539}" type="slidenum">
              <a:rPr lang="fr-CA" smtClean="0"/>
              <a:t>‹n°›</a:t>
            </a:fld>
            <a:endParaRPr lang="fr-CA"/>
          </a:p>
        </p:txBody>
      </p:sp>
    </p:spTree>
    <p:extLst>
      <p:ext uri="{BB962C8B-B14F-4D97-AF65-F5344CB8AC3E}">
        <p14:creationId xmlns:p14="http://schemas.microsoft.com/office/powerpoint/2010/main" val="3303203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30C4C87-FBD2-4A22-8AC5-558C91C7770E}" type="datetimeFigureOut">
              <a:rPr lang="fr-CA" smtClean="0"/>
              <a:t>2024-02-28</a:t>
            </a:fld>
            <a:endParaRPr lang="fr-CA"/>
          </a:p>
        </p:txBody>
      </p:sp>
      <p:sp>
        <p:nvSpPr>
          <p:cNvPr id="5" name="Footer Placeholder 4"/>
          <p:cNvSpPr>
            <a:spLocks noGrp="1"/>
          </p:cNvSpPr>
          <p:nvPr>
            <p:ph type="ftr" sz="quarter" idx="11"/>
          </p:nvPr>
        </p:nvSpPr>
        <p:spPr/>
        <p:txBody>
          <a:bodyPr/>
          <a:lstStyle/>
          <a:p>
            <a:endParaRPr lang="fr-C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71CEB05-8F38-443B-BD12-F4E9555BF539}" type="slidenum">
              <a:rPr lang="fr-CA" smtClean="0"/>
              <a:t>‹n°›</a:t>
            </a:fld>
            <a:endParaRPr lang="fr-C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128805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130C4C87-FBD2-4A22-8AC5-558C91C7770E}" type="datetimeFigureOut">
              <a:rPr lang="fr-CA" smtClean="0"/>
              <a:t>2024-02-28</a:t>
            </a:fld>
            <a:endParaRPr lang="fr-CA"/>
          </a:p>
        </p:txBody>
      </p:sp>
      <p:sp>
        <p:nvSpPr>
          <p:cNvPr id="6" name="Footer Placeholder 5"/>
          <p:cNvSpPr>
            <a:spLocks noGrp="1"/>
          </p:cNvSpPr>
          <p:nvPr>
            <p:ph type="ftr" sz="quarter" idx="11"/>
          </p:nvPr>
        </p:nvSpPr>
        <p:spPr/>
        <p:txBody>
          <a:bodyPr/>
          <a:lstStyle/>
          <a:p>
            <a:endParaRPr lang="fr-C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71CEB05-8F38-443B-BD12-F4E9555BF539}" type="slidenum">
              <a:rPr lang="fr-CA" smtClean="0"/>
              <a:t>‹n°›</a:t>
            </a:fld>
            <a:endParaRPr lang="fr-CA"/>
          </a:p>
        </p:txBody>
      </p:sp>
    </p:spTree>
    <p:extLst>
      <p:ext uri="{BB962C8B-B14F-4D97-AF65-F5344CB8AC3E}">
        <p14:creationId xmlns:p14="http://schemas.microsoft.com/office/powerpoint/2010/main" val="20211519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130C4C87-FBD2-4A22-8AC5-558C91C7770E}" type="datetimeFigureOut">
              <a:rPr lang="fr-CA" smtClean="0"/>
              <a:t>2024-02-28</a:t>
            </a:fld>
            <a:endParaRPr lang="fr-CA"/>
          </a:p>
        </p:txBody>
      </p:sp>
      <p:sp>
        <p:nvSpPr>
          <p:cNvPr id="6" name="Footer Placeholder 5"/>
          <p:cNvSpPr>
            <a:spLocks noGrp="1"/>
          </p:cNvSpPr>
          <p:nvPr>
            <p:ph type="ftr" sz="quarter" idx="11"/>
          </p:nvPr>
        </p:nvSpPr>
        <p:spPr/>
        <p:txBody>
          <a:bodyPr/>
          <a:lstStyle/>
          <a:p>
            <a:endParaRPr lang="fr-C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71CEB05-8F38-443B-BD12-F4E9555BF539}" type="slidenum">
              <a:rPr lang="fr-CA" smtClean="0"/>
              <a:t>‹n°›</a:t>
            </a:fld>
            <a:endParaRPr lang="fr-C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174529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130C4C87-FBD2-4A22-8AC5-558C91C7770E}" type="datetimeFigureOut">
              <a:rPr lang="fr-CA" smtClean="0"/>
              <a:t>2024-02-28</a:t>
            </a:fld>
            <a:endParaRPr lang="fr-CA"/>
          </a:p>
        </p:txBody>
      </p:sp>
      <p:sp>
        <p:nvSpPr>
          <p:cNvPr id="6" name="Footer Placeholder 5"/>
          <p:cNvSpPr>
            <a:spLocks noGrp="1"/>
          </p:cNvSpPr>
          <p:nvPr>
            <p:ph type="ftr" sz="quarter" idx="11"/>
          </p:nvPr>
        </p:nvSpPr>
        <p:spPr/>
        <p:txBody>
          <a:bodyPr/>
          <a:lstStyle/>
          <a:p>
            <a:endParaRPr lang="fr-C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71CEB05-8F38-443B-BD12-F4E9555BF539}" type="slidenum">
              <a:rPr lang="fr-CA" smtClean="0"/>
              <a:t>‹n°›</a:t>
            </a:fld>
            <a:endParaRPr lang="fr-CA"/>
          </a:p>
        </p:txBody>
      </p:sp>
    </p:spTree>
    <p:extLst>
      <p:ext uri="{BB962C8B-B14F-4D97-AF65-F5344CB8AC3E}">
        <p14:creationId xmlns:p14="http://schemas.microsoft.com/office/powerpoint/2010/main" val="34118846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30C4C87-FBD2-4A22-8AC5-558C91C7770E}" type="datetimeFigureOut">
              <a:rPr lang="fr-CA" smtClean="0"/>
              <a:t>2024-02-28</a:t>
            </a:fld>
            <a:endParaRPr lang="fr-CA"/>
          </a:p>
        </p:txBody>
      </p:sp>
      <p:sp>
        <p:nvSpPr>
          <p:cNvPr id="5" name="Footer Placeholder 4"/>
          <p:cNvSpPr>
            <a:spLocks noGrp="1"/>
          </p:cNvSpPr>
          <p:nvPr>
            <p:ph type="ftr" sz="quarter" idx="11"/>
          </p:nvPr>
        </p:nvSpPr>
        <p:spPr/>
        <p:txBody>
          <a:bodyPr/>
          <a:lstStyle/>
          <a:p>
            <a:endParaRPr lang="fr-C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71CEB05-8F38-443B-BD12-F4E9555BF539}" type="slidenum">
              <a:rPr lang="fr-CA" smtClean="0"/>
              <a:t>‹n°›</a:t>
            </a:fld>
            <a:endParaRPr lang="fr-CA"/>
          </a:p>
        </p:txBody>
      </p:sp>
    </p:spTree>
    <p:extLst>
      <p:ext uri="{BB962C8B-B14F-4D97-AF65-F5344CB8AC3E}">
        <p14:creationId xmlns:p14="http://schemas.microsoft.com/office/powerpoint/2010/main" val="7902818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30C4C87-FBD2-4A22-8AC5-558C91C7770E}" type="datetimeFigureOut">
              <a:rPr lang="fr-CA" smtClean="0"/>
              <a:t>2024-02-28</a:t>
            </a:fld>
            <a:endParaRPr lang="fr-CA"/>
          </a:p>
        </p:txBody>
      </p:sp>
      <p:sp>
        <p:nvSpPr>
          <p:cNvPr id="5" name="Footer Placeholder 4"/>
          <p:cNvSpPr>
            <a:spLocks noGrp="1"/>
          </p:cNvSpPr>
          <p:nvPr>
            <p:ph type="ftr" sz="quarter" idx="11"/>
          </p:nvPr>
        </p:nvSpPr>
        <p:spPr/>
        <p:txBody>
          <a:bodyPr/>
          <a:lstStyle/>
          <a:p>
            <a:endParaRPr lang="fr-C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71CEB05-8F38-443B-BD12-F4E9555BF539}" type="slidenum">
              <a:rPr lang="fr-CA" smtClean="0"/>
              <a:t>‹n°›</a:t>
            </a:fld>
            <a:endParaRPr lang="fr-CA"/>
          </a:p>
        </p:txBody>
      </p:sp>
    </p:spTree>
    <p:extLst>
      <p:ext uri="{BB962C8B-B14F-4D97-AF65-F5344CB8AC3E}">
        <p14:creationId xmlns:p14="http://schemas.microsoft.com/office/powerpoint/2010/main" val="4964355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609600" y="152400"/>
            <a:ext cx="10972800" cy="1250950"/>
          </a:xfrm>
        </p:spPr>
        <p:txBody>
          <a:bodyPr/>
          <a:lstStyle/>
          <a:p>
            <a:r>
              <a:rPr lang="fr-FR"/>
              <a:t>Cliquez pour modifier le style du titre</a:t>
            </a:r>
            <a:endParaRPr lang="fr-CA"/>
          </a:p>
        </p:txBody>
      </p:sp>
      <p:sp>
        <p:nvSpPr>
          <p:cNvPr id="3" name="Espace réservé du tableau 2"/>
          <p:cNvSpPr>
            <a:spLocks noGrp="1"/>
          </p:cNvSpPr>
          <p:nvPr>
            <p:ph type="tbl" idx="1"/>
          </p:nvPr>
        </p:nvSpPr>
        <p:spPr>
          <a:xfrm>
            <a:off x="609600" y="1774825"/>
            <a:ext cx="10972800" cy="4625975"/>
          </a:xfrm>
        </p:spPr>
        <p:txBody>
          <a:bodyPr/>
          <a:lstStyle/>
          <a:p>
            <a:pPr lvl="0"/>
            <a:endParaRPr lang="fr-CA" noProof="0"/>
          </a:p>
        </p:txBody>
      </p:sp>
      <p:sp>
        <p:nvSpPr>
          <p:cNvPr id="4" name="Espace réservé de la date 3"/>
          <p:cNvSpPr>
            <a:spLocks noGrp="1"/>
          </p:cNvSpPr>
          <p:nvPr>
            <p:ph type="dt" sz="half" idx="10"/>
          </p:nvPr>
        </p:nvSpPr>
        <p:spPr/>
        <p:txBody>
          <a:bodyPr/>
          <a:lstStyle>
            <a:lvl1pPr>
              <a:defRPr/>
            </a:lvl1pPr>
          </a:lstStyle>
          <a:p>
            <a:pPr>
              <a:defRPr/>
            </a:pPr>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43085865-2506-4380-9228-E04F685FF818}" type="slidenum">
              <a:rPr lang="fr-CA" altLang="fr-FR"/>
              <a:pPr>
                <a:defRPr/>
              </a:pPr>
              <a:t>‹n°›</a:t>
            </a:fld>
            <a:endParaRPr lang="fr-CA" altLang="fr-FR"/>
          </a:p>
        </p:txBody>
      </p:sp>
    </p:spTree>
    <p:extLst>
      <p:ext uri="{BB962C8B-B14F-4D97-AF65-F5344CB8AC3E}">
        <p14:creationId xmlns:p14="http://schemas.microsoft.com/office/powerpoint/2010/main" val="2856958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30C4C87-FBD2-4A22-8AC5-558C91C7770E}" type="datetimeFigureOut">
              <a:rPr lang="fr-CA" smtClean="0"/>
              <a:t>2024-02-28</a:t>
            </a:fld>
            <a:endParaRPr lang="fr-CA"/>
          </a:p>
        </p:txBody>
      </p:sp>
      <p:sp>
        <p:nvSpPr>
          <p:cNvPr id="5" name="Footer Placeholder 4"/>
          <p:cNvSpPr>
            <a:spLocks noGrp="1"/>
          </p:cNvSpPr>
          <p:nvPr>
            <p:ph type="ftr" sz="quarter" idx="11"/>
          </p:nvPr>
        </p:nvSpPr>
        <p:spPr/>
        <p:txBody>
          <a:bodyPr/>
          <a:lstStyle/>
          <a:p>
            <a:endParaRPr lang="fr-C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71CEB05-8F38-443B-BD12-F4E9555BF539}" type="slidenum">
              <a:rPr lang="fr-CA" smtClean="0"/>
              <a:t>‹n°›</a:t>
            </a:fld>
            <a:endParaRPr lang="fr-CA"/>
          </a:p>
        </p:txBody>
      </p:sp>
    </p:spTree>
    <p:extLst>
      <p:ext uri="{BB962C8B-B14F-4D97-AF65-F5344CB8AC3E}">
        <p14:creationId xmlns:p14="http://schemas.microsoft.com/office/powerpoint/2010/main" val="3204258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30C4C87-FBD2-4A22-8AC5-558C91C7770E}" type="datetimeFigureOut">
              <a:rPr lang="fr-CA" smtClean="0"/>
              <a:t>2024-02-28</a:t>
            </a:fld>
            <a:endParaRPr lang="fr-CA"/>
          </a:p>
        </p:txBody>
      </p:sp>
      <p:sp>
        <p:nvSpPr>
          <p:cNvPr id="5" name="Footer Placeholder 4"/>
          <p:cNvSpPr>
            <a:spLocks noGrp="1"/>
          </p:cNvSpPr>
          <p:nvPr>
            <p:ph type="ftr" sz="quarter" idx="11"/>
          </p:nvPr>
        </p:nvSpPr>
        <p:spPr/>
        <p:txBody>
          <a:bodyPr/>
          <a:lstStyle/>
          <a:p>
            <a:endParaRPr lang="fr-C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71CEB05-8F38-443B-BD12-F4E9555BF539}" type="slidenum">
              <a:rPr lang="fr-CA" smtClean="0"/>
              <a:t>‹n°›</a:t>
            </a:fld>
            <a:endParaRPr lang="fr-CA"/>
          </a:p>
        </p:txBody>
      </p:sp>
    </p:spTree>
    <p:extLst>
      <p:ext uri="{BB962C8B-B14F-4D97-AF65-F5344CB8AC3E}">
        <p14:creationId xmlns:p14="http://schemas.microsoft.com/office/powerpoint/2010/main" val="3711824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30C4C87-FBD2-4A22-8AC5-558C91C7770E}" type="datetimeFigureOut">
              <a:rPr lang="fr-CA" smtClean="0"/>
              <a:t>2024-02-28</a:t>
            </a:fld>
            <a:endParaRPr lang="fr-CA"/>
          </a:p>
        </p:txBody>
      </p:sp>
      <p:sp>
        <p:nvSpPr>
          <p:cNvPr id="6" name="Footer Placeholder 5"/>
          <p:cNvSpPr>
            <a:spLocks noGrp="1"/>
          </p:cNvSpPr>
          <p:nvPr>
            <p:ph type="ftr" sz="quarter" idx="11"/>
          </p:nvPr>
        </p:nvSpPr>
        <p:spPr/>
        <p:txBody>
          <a:bodyPr/>
          <a:lstStyle/>
          <a:p>
            <a:endParaRPr lang="fr-C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71CEB05-8F38-443B-BD12-F4E9555BF539}" type="slidenum">
              <a:rPr lang="fr-CA" smtClean="0"/>
              <a:t>‹n°›</a:t>
            </a:fld>
            <a:endParaRPr lang="fr-CA"/>
          </a:p>
        </p:txBody>
      </p:sp>
    </p:spTree>
    <p:extLst>
      <p:ext uri="{BB962C8B-B14F-4D97-AF65-F5344CB8AC3E}">
        <p14:creationId xmlns:p14="http://schemas.microsoft.com/office/powerpoint/2010/main" val="94004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30C4C87-FBD2-4A22-8AC5-558C91C7770E}" type="datetimeFigureOut">
              <a:rPr lang="fr-CA" smtClean="0"/>
              <a:t>2024-02-28</a:t>
            </a:fld>
            <a:endParaRPr lang="fr-CA"/>
          </a:p>
        </p:txBody>
      </p:sp>
      <p:sp>
        <p:nvSpPr>
          <p:cNvPr id="8" name="Footer Placeholder 7"/>
          <p:cNvSpPr>
            <a:spLocks noGrp="1"/>
          </p:cNvSpPr>
          <p:nvPr>
            <p:ph type="ftr" sz="quarter" idx="11"/>
          </p:nvPr>
        </p:nvSpPr>
        <p:spPr/>
        <p:txBody>
          <a:bodyPr/>
          <a:lstStyle/>
          <a:p>
            <a:endParaRPr lang="fr-C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71CEB05-8F38-443B-BD12-F4E9555BF539}" type="slidenum">
              <a:rPr lang="fr-CA" smtClean="0"/>
              <a:t>‹n°›</a:t>
            </a:fld>
            <a:endParaRPr lang="fr-CA"/>
          </a:p>
        </p:txBody>
      </p:sp>
    </p:spTree>
    <p:extLst>
      <p:ext uri="{BB962C8B-B14F-4D97-AF65-F5344CB8AC3E}">
        <p14:creationId xmlns:p14="http://schemas.microsoft.com/office/powerpoint/2010/main" val="2690316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30C4C87-FBD2-4A22-8AC5-558C91C7770E}" type="datetimeFigureOut">
              <a:rPr lang="fr-CA" smtClean="0"/>
              <a:t>2024-02-28</a:t>
            </a:fld>
            <a:endParaRPr lang="fr-CA"/>
          </a:p>
        </p:txBody>
      </p:sp>
      <p:sp>
        <p:nvSpPr>
          <p:cNvPr id="4" name="Footer Placeholder 3"/>
          <p:cNvSpPr>
            <a:spLocks noGrp="1"/>
          </p:cNvSpPr>
          <p:nvPr>
            <p:ph type="ftr" sz="quarter" idx="11"/>
          </p:nvPr>
        </p:nvSpPr>
        <p:spPr/>
        <p:txBody>
          <a:bodyPr/>
          <a:lstStyle/>
          <a:p>
            <a:endParaRPr lang="fr-C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71CEB05-8F38-443B-BD12-F4E9555BF539}" type="slidenum">
              <a:rPr lang="fr-CA" smtClean="0"/>
              <a:t>‹n°›</a:t>
            </a:fld>
            <a:endParaRPr lang="fr-CA"/>
          </a:p>
        </p:txBody>
      </p:sp>
    </p:spTree>
    <p:extLst>
      <p:ext uri="{BB962C8B-B14F-4D97-AF65-F5344CB8AC3E}">
        <p14:creationId xmlns:p14="http://schemas.microsoft.com/office/powerpoint/2010/main" val="1268794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0C4C87-FBD2-4A22-8AC5-558C91C7770E}" type="datetimeFigureOut">
              <a:rPr lang="fr-CA" smtClean="0"/>
              <a:t>2024-02-28</a:t>
            </a:fld>
            <a:endParaRPr lang="fr-CA"/>
          </a:p>
        </p:txBody>
      </p:sp>
      <p:sp>
        <p:nvSpPr>
          <p:cNvPr id="3" name="Footer Placeholder 2"/>
          <p:cNvSpPr>
            <a:spLocks noGrp="1"/>
          </p:cNvSpPr>
          <p:nvPr>
            <p:ph type="ftr" sz="quarter" idx="11"/>
          </p:nvPr>
        </p:nvSpPr>
        <p:spPr/>
        <p:txBody>
          <a:bodyPr/>
          <a:lstStyle/>
          <a:p>
            <a:endParaRPr lang="fr-C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71CEB05-8F38-443B-BD12-F4E9555BF539}" type="slidenum">
              <a:rPr lang="fr-CA" smtClean="0"/>
              <a:t>‹n°›</a:t>
            </a:fld>
            <a:endParaRPr lang="fr-CA"/>
          </a:p>
        </p:txBody>
      </p:sp>
    </p:spTree>
    <p:extLst>
      <p:ext uri="{BB962C8B-B14F-4D97-AF65-F5344CB8AC3E}">
        <p14:creationId xmlns:p14="http://schemas.microsoft.com/office/powerpoint/2010/main" val="4100093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30C4C87-FBD2-4A22-8AC5-558C91C7770E}" type="datetimeFigureOut">
              <a:rPr lang="fr-CA" smtClean="0"/>
              <a:t>2024-02-28</a:t>
            </a:fld>
            <a:endParaRPr lang="fr-CA"/>
          </a:p>
        </p:txBody>
      </p:sp>
      <p:sp>
        <p:nvSpPr>
          <p:cNvPr id="6" name="Footer Placeholder 5"/>
          <p:cNvSpPr>
            <a:spLocks noGrp="1"/>
          </p:cNvSpPr>
          <p:nvPr>
            <p:ph type="ftr" sz="quarter" idx="11"/>
          </p:nvPr>
        </p:nvSpPr>
        <p:spPr/>
        <p:txBody>
          <a:bodyPr/>
          <a:lstStyle/>
          <a:p>
            <a:endParaRPr lang="fr-C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71CEB05-8F38-443B-BD12-F4E9555BF539}" type="slidenum">
              <a:rPr lang="fr-CA" smtClean="0"/>
              <a:t>‹n°›</a:t>
            </a:fld>
            <a:endParaRPr lang="fr-CA"/>
          </a:p>
        </p:txBody>
      </p:sp>
    </p:spTree>
    <p:extLst>
      <p:ext uri="{BB962C8B-B14F-4D97-AF65-F5344CB8AC3E}">
        <p14:creationId xmlns:p14="http://schemas.microsoft.com/office/powerpoint/2010/main" val="1311610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30C4C87-FBD2-4A22-8AC5-558C91C7770E}" type="datetimeFigureOut">
              <a:rPr lang="fr-CA" smtClean="0"/>
              <a:t>2024-02-28</a:t>
            </a:fld>
            <a:endParaRPr lang="fr-CA"/>
          </a:p>
        </p:txBody>
      </p:sp>
      <p:sp>
        <p:nvSpPr>
          <p:cNvPr id="6" name="Footer Placeholder 5"/>
          <p:cNvSpPr>
            <a:spLocks noGrp="1"/>
          </p:cNvSpPr>
          <p:nvPr>
            <p:ph type="ftr" sz="quarter" idx="11"/>
          </p:nvPr>
        </p:nvSpPr>
        <p:spPr/>
        <p:txBody>
          <a:bodyPr/>
          <a:lstStyle/>
          <a:p>
            <a:endParaRPr lang="fr-C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71CEB05-8F38-443B-BD12-F4E9555BF539}" type="slidenum">
              <a:rPr lang="fr-CA" smtClean="0"/>
              <a:t>‹n°›</a:t>
            </a:fld>
            <a:endParaRPr lang="fr-CA"/>
          </a:p>
        </p:txBody>
      </p:sp>
    </p:spTree>
    <p:extLst>
      <p:ext uri="{BB962C8B-B14F-4D97-AF65-F5344CB8AC3E}">
        <p14:creationId xmlns:p14="http://schemas.microsoft.com/office/powerpoint/2010/main" val="3940040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30C4C87-FBD2-4A22-8AC5-558C91C7770E}" type="datetimeFigureOut">
              <a:rPr lang="fr-CA" smtClean="0"/>
              <a:t>2024-02-28</a:t>
            </a:fld>
            <a:endParaRPr lang="fr-C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CA"/>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71CEB05-8F38-443B-BD12-F4E9555BF539}" type="slidenum">
              <a:rPr lang="fr-CA" smtClean="0"/>
              <a:t>‹n°›</a:t>
            </a:fld>
            <a:endParaRPr lang="fr-CA"/>
          </a:p>
        </p:txBody>
      </p:sp>
    </p:spTree>
    <p:extLst>
      <p:ext uri="{BB962C8B-B14F-4D97-AF65-F5344CB8AC3E}">
        <p14:creationId xmlns:p14="http://schemas.microsoft.com/office/powerpoint/2010/main" val="2258006850"/>
      </p:ext>
    </p:extLst>
  </p:cSld>
  <p:clrMap bg1="lt1" tx1="dk1" bg2="lt2" tx2="dk2" accent1="accent1" accent2="accent2" accent3="accent3" accent4="accent4" accent5="accent5" accent6="accent6" hlink="hlink" folHlink="folHlink"/>
  <p:sldLayoutIdLst>
    <p:sldLayoutId id="2147484217" r:id="rId1"/>
    <p:sldLayoutId id="2147484218" r:id="rId2"/>
    <p:sldLayoutId id="2147484219" r:id="rId3"/>
    <p:sldLayoutId id="2147484220" r:id="rId4"/>
    <p:sldLayoutId id="2147484221" r:id="rId5"/>
    <p:sldLayoutId id="2147484222" r:id="rId6"/>
    <p:sldLayoutId id="2147484223" r:id="rId7"/>
    <p:sldLayoutId id="2147484224" r:id="rId8"/>
    <p:sldLayoutId id="2147484225" r:id="rId9"/>
    <p:sldLayoutId id="2147484226" r:id="rId10"/>
    <p:sldLayoutId id="2147484227" r:id="rId11"/>
    <p:sldLayoutId id="2147484228" r:id="rId12"/>
    <p:sldLayoutId id="2147484229" r:id="rId13"/>
    <p:sldLayoutId id="2147484230" r:id="rId14"/>
    <p:sldLayoutId id="2147484231" r:id="rId15"/>
    <p:sldLayoutId id="2147484232" r:id="rId16"/>
    <p:sldLayoutId id="2147484233" r:id="rId17"/>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2844800" y="2311400"/>
            <a:ext cx="9347200" cy="2197100"/>
          </a:xfrm>
          <a:ln>
            <a:solidFill>
              <a:schemeClr val="bg1"/>
            </a:solidFill>
          </a:ln>
        </p:spPr>
        <p:txBody>
          <a:bodyPr>
            <a:normAutofit/>
          </a:bodyPr>
          <a:lstStyle/>
          <a:p>
            <a:pPr algn="ctr">
              <a:defRPr/>
            </a:pPr>
            <a:r>
              <a:rPr lang="fr-CA" sz="5400" b="1" dirty="0">
                <a:ln w="0"/>
                <a:solidFill>
                  <a:srgbClr val="C00000"/>
                </a:solidFill>
                <a:effectLst>
                  <a:outerShdw blurRad="38100" dist="19050" dir="2700000" algn="tl" rotWithShape="0">
                    <a:schemeClr val="dk1">
                      <a:alpha val="40000"/>
                    </a:schemeClr>
                  </a:outerShdw>
                </a:effectLst>
                <a:latin typeface="+mn-lt"/>
              </a:rPr>
              <a:t>LA RÉALITÉ DE L’ÉDUCATION </a:t>
            </a:r>
            <a:br>
              <a:rPr lang="fr-CA" sz="5400" b="1" dirty="0">
                <a:ln w="0"/>
                <a:solidFill>
                  <a:srgbClr val="C00000"/>
                </a:solidFill>
                <a:effectLst>
                  <a:outerShdw blurRad="38100" dist="19050" dir="2700000" algn="tl" rotWithShape="0">
                    <a:schemeClr val="dk1">
                      <a:alpha val="40000"/>
                    </a:schemeClr>
                  </a:outerShdw>
                </a:effectLst>
                <a:latin typeface="+mn-lt"/>
              </a:rPr>
            </a:br>
            <a:r>
              <a:rPr lang="fr-CA" sz="5400" b="1" dirty="0">
                <a:ln w="0"/>
                <a:solidFill>
                  <a:srgbClr val="C00000"/>
                </a:solidFill>
                <a:effectLst>
                  <a:outerShdw blurRad="38100" dist="19050" dir="2700000" algn="tl" rotWithShape="0">
                    <a:schemeClr val="dk1">
                      <a:alpha val="40000"/>
                    </a:schemeClr>
                  </a:outerShdw>
                </a:effectLst>
                <a:latin typeface="+mn-lt"/>
              </a:rPr>
              <a:t>DES ADULTES</a:t>
            </a:r>
          </a:p>
        </p:txBody>
      </p:sp>
    </p:spTree>
    <p:extLst>
      <p:ext uri="{BB962C8B-B14F-4D97-AF65-F5344CB8AC3E}">
        <p14:creationId xmlns:p14="http://schemas.microsoft.com/office/powerpoint/2010/main" val="1377237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Rectangle 4"/>
          <p:cNvSpPr>
            <a:spLocks noGrp="1"/>
          </p:cNvSpPr>
          <p:nvPr>
            <p:ph type="title"/>
          </p:nvPr>
        </p:nvSpPr>
        <p:spPr bwMode="auto">
          <a:xfrm>
            <a:off x="2565400" y="152400"/>
            <a:ext cx="9017000" cy="927100"/>
          </a:xfrm>
        </p:spPr>
        <p:txBody>
          <a:bodyPr vert="horz" wrap="square" lIns="91440" tIns="45720" rIns="91440" bIns="45720" numCol="1" rtlCol="0" anchor="ctr" anchorCtr="0" compatLnSpc="1">
            <a:prstTxWarp prst="textNoShape">
              <a:avLst/>
            </a:prstTxWarp>
            <a:noAutofit/>
          </a:bodyPr>
          <a:lstStyle/>
          <a:p>
            <a:pPr algn="ctr" eaLnBrk="1" hangingPunct="1">
              <a:defRPr/>
            </a:pPr>
            <a:r>
              <a:rPr lang="fr-FR" b="1" dirty="0">
                <a:solidFill>
                  <a:srgbClr val="C00000"/>
                </a:solidFill>
              </a:rPr>
              <a:t>EXEMPLE HORAIRE TEMPS COMPLET</a:t>
            </a:r>
          </a:p>
        </p:txBody>
      </p:sp>
      <p:graphicFrame>
        <p:nvGraphicFramePr>
          <p:cNvPr id="99" name="Tableau 98"/>
          <p:cNvGraphicFramePr>
            <a:graphicFrameLocks noGrp="1"/>
          </p:cNvGraphicFramePr>
          <p:nvPr>
            <p:extLst>
              <p:ext uri="{D42A27DB-BD31-4B8C-83A1-F6EECF244321}">
                <p14:modId xmlns:p14="http://schemas.microsoft.com/office/powerpoint/2010/main" val="118694236"/>
              </p:ext>
            </p:extLst>
          </p:nvPr>
        </p:nvGraphicFramePr>
        <p:xfrm>
          <a:off x="1984609" y="1386970"/>
          <a:ext cx="9190039" cy="5516560"/>
        </p:xfrm>
        <a:graphic>
          <a:graphicData uri="http://schemas.openxmlformats.org/drawingml/2006/table">
            <a:tbl>
              <a:tblPr/>
              <a:tblGrid>
                <a:gridCol w="1851820">
                  <a:extLst>
                    <a:ext uri="{9D8B030D-6E8A-4147-A177-3AD203B41FA5}">
                      <a16:colId xmlns:a16="http://schemas.microsoft.com/office/drawing/2014/main" val="20000"/>
                    </a:ext>
                  </a:extLst>
                </a:gridCol>
                <a:gridCol w="1485900">
                  <a:extLst>
                    <a:ext uri="{9D8B030D-6E8A-4147-A177-3AD203B41FA5}">
                      <a16:colId xmlns:a16="http://schemas.microsoft.com/office/drawing/2014/main" val="20001"/>
                    </a:ext>
                  </a:extLst>
                </a:gridCol>
                <a:gridCol w="1473200">
                  <a:extLst>
                    <a:ext uri="{9D8B030D-6E8A-4147-A177-3AD203B41FA5}">
                      <a16:colId xmlns:a16="http://schemas.microsoft.com/office/drawing/2014/main" val="20002"/>
                    </a:ext>
                  </a:extLst>
                </a:gridCol>
                <a:gridCol w="1562100">
                  <a:extLst>
                    <a:ext uri="{9D8B030D-6E8A-4147-A177-3AD203B41FA5}">
                      <a16:colId xmlns:a16="http://schemas.microsoft.com/office/drawing/2014/main" val="20003"/>
                    </a:ext>
                  </a:extLst>
                </a:gridCol>
                <a:gridCol w="1447800">
                  <a:extLst>
                    <a:ext uri="{9D8B030D-6E8A-4147-A177-3AD203B41FA5}">
                      <a16:colId xmlns:a16="http://schemas.microsoft.com/office/drawing/2014/main" val="20004"/>
                    </a:ext>
                  </a:extLst>
                </a:gridCol>
                <a:gridCol w="1369219">
                  <a:extLst>
                    <a:ext uri="{9D8B030D-6E8A-4147-A177-3AD203B41FA5}">
                      <a16:colId xmlns:a16="http://schemas.microsoft.com/office/drawing/2014/main" val="20005"/>
                    </a:ext>
                  </a:extLst>
                </a:gridCol>
              </a:tblGrid>
              <a:tr h="580690">
                <a:tc>
                  <a:txBody>
                    <a:bodyPr/>
                    <a:lstStyle/>
                    <a:p>
                      <a:pPr algn="ctr">
                        <a:lnSpc>
                          <a:spcPct val="115000"/>
                        </a:lnSpc>
                        <a:spcAft>
                          <a:spcPts val="0"/>
                        </a:spcAft>
                      </a:pPr>
                      <a:r>
                        <a:rPr lang="fr-CA" sz="1400" b="1" dirty="0">
                          <a:solidFill>
                            <a:srgbClr val="000000"/>
                          </a:solidFill>
                          <a:effectLst>
                            <a:outerShdw blurRad="38100" dist="38100" dir="2700000" algn="tl">
                              <a:srgbClr val="000000">
                                <a:alpha val="43137"/>
                              </a:srgbClr>
                            </a:outerShdw>
                          </a:effectLst>
                          <a:latin typeface="+mj-lt"/>
                          <a:ea typeface="Times New Roman"/>
                          <a:cs typeface="Times New Roman"/>
                        </a:rPr>
                        <a:t>HEURE</a:t>
                      </a:r>
                      <a:endParaRPr lang="fr-CA" sz="1400" dirty="0">
                        <a:effectLst>
                          <a:outerShdw blurRad="38100" dist="38100" dir="2700000" algn="tl">
                            <a:srgbClr val="000000">
                              <a:alpha val="43137"/>
                            </a:srgbClr>
                          </a:outerShdw>
                        </a:effectLst>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fr-CA" sz="1400" b="1" dirty="0">
                          <a:solidFill>
                            <a:srgbClr val="000000"/>
                          </a:solidFill>
                          <a:effectLst>
                            <a:outerShdw blurRad="38100" dist="38100" dir="2700000" algn="tl">
                              <a:srgbClr val="000000">
                                <a:alpha val="43137"/>
                              </a:srgbClr>
                            </a:outerShdw>
                          </a:effectLst>
                          <a:latin typeface="+mj-lt"/>
                          <a:ea typeface="Times New Roman"/>
                          <a:cs typeface="Times New Roman"/>
                        </a:rPr>
                        <a:t>LUNDI</a:t>
                      </a:r>
                      <a:endParaRPr lang="fr-CA" sz="1400" dirty="0">
                        <a:effectLst>
                          <a:outerShdw blurRad="38100" dist="38100" dir="2700000" algn="tl">
                            <a:srgbClr val="000000">
                              <a:alpha val="43137"/>
                            </a:srgbClr>
                          </a:outerShdw>
                        </a:effectLst>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fr-CA" sz="1400" b="1" dirty="0">
                          <a:solidFill>
                            <a:srgbClr val="000000"/>
                          </a:solidFill>
                          <a:effectLst>
                            <a:outerShdw blurRad="38100" dist="38100" dir="2700000" algn="tl">
                              <a:srgbClr val="000000">
                                <a:alpha val="43137"/>
                              </a:srgbClr>
                            </a:outerShdw>
                          </a:effectLst>
                          <a:latin typeface="+mj-lt"/>
                          <a:ea typeface="Times New Roman"/>
                          <a:cs typeface="Times New Roman"/>
                        </a:rPr>
                        <a:t>MARDI</a:t>
                      </a:r>
                      <a:endParaRPr lang="fr-CA" sz="1400" dirty="0">
                        <a:effectLst>
                          <a:outerShdw blurRad="38100" dist="38100" dir="2700000" algn="tl">
                            <a:srgbClr val="000000">
                              <a:alpha val="43137"/>
                            </a:srgbClr>
                          </a:outerShdw>
                        </a:effectLst>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fr-CA" sz="1400" b="1" dirty="0">
                          <a:solidFill>
                            <a:srgbClr val="000000"/>
                          </a:solidFill>
                          <a:effectLst>
                            <a:outerShdw blurRad="38100" dist="38100" dir="2700000" algn="tl">
                              <a:srgbClr val="000000">
                                <a:alpha val="43137"/>
                              </a:srgbClr>
                            </a:outerShdw>
                          </a:effectLst>
                          <a:latin typeface="+mj-lt"/>
                          <a:ea typeface="Times New Roman"/>
                          <a:cs typeface="Times New Roman"/>
                        </a:rPr>
                        <a:t>MERCREDI</a:t>
                      </a:r>
                      <a:endParaRPr lang="fr-CA" sz="1400" dirty="0">
                        <a:effectLst>
                          <a:outerShdw blurRad="38100" dist="38100" dir="2700000" algn="tl">
                            <a:srgbClr val="000000">
                              <a:alpha val="43137"/>
                            </a:srgbClr>
                          </a:outerShdw>
                        </a:effectLst>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fr-CA" sz="1400" b="1" dirty="0">
                          <a:solidFill>
                            <a:srgbClr val="000000"/>
                          </a:solidFill>
                          <a:effectLst>
                            <a:outerShdw blurRad="38100" dist="38100" dir="2700000" algn="tl">
                              <a:srgbClr val="000000">
                                <a:alpha val="43137"/>
                              </a:srgbClr>
                            </a:outerShdw>
                          </a:effectLst>
                          <a:latin typeface="+mj-lt"/>
                          <a:ea typeface="Times New Roman"/>
                          <a:cs typeface="Times New Roman"/>
                        </a:rPr>
                        <a:t>JEUDI</a:t>
                      </a:r>
                      <a:endParaRPr lang="fr-CA" sz="1400" dirty="0">
                        <a:effectLst>
                          <a:outerShdw blurRad="38100" dist="38100" dir="2700000" algn="tl">
                            <a:srgbClr val="000000">
                              <a:alpha val="43137"/>
                            </a:srgbClr>
                          </a:outerShdw>
                        </a:effectLst>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fr-CA" sz="1400" b="1" dirty="0">
                          <a:solidFill>
                            <a:srgbClr val="000000"/>
                          </a:solidFill>
                          <a:effectLst>
                            <a:outerShdw blurRad="38100" dist="38100" dir="2700000" algn="tl">
                              <a:srgbClr val="000000">
                                <a:alpha val="43137"/>
                              </a:srgbClr>
                            </a:outerShdw>
                          </a:effectLst>
                          <a:latin typeface="+mj-lt"/>
                          <a:ea typeface="Times New Roman"/>
                          <a:cs typeface="Times New Roman"/>
                        </a:rPr>
                        <a:t>VENDREDI</a:t>
                      </a:r>
                      <a:endParaRPr lang="fr-CA" sz="1400" dirty="0">
                        <a:effectLst>
                          <a:outerShdw blurRad="38100" dist="38100" dir="2700000" algn="tl">
                            <a:srgbClr val="000000">
                              <a:alpha val="43137"/>
                            </a:srgbClr>
                          </a:outerShdw>
                        </a:effectLst>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580690">
                <a:tc>
                  <a:txBody>
                    <a:bodyPr/>
                    <a:lstStyle/>
                    <a:p>
                      <a:pPr algn="ctr">
                        <a:lnSpc>
                          <a:spcPct val="115000"/>
                        </a:lnSpc>
                        <a:spcAft>
                          <a:spcPts val="0"/>
                        </a:spcAft>
                      </a:pPr>
                      <a:r>
                        <a:rPr lang="fr-CA" sz="1400" b="1" dirty="0">
                          <a:solidFill>
                            <a:srgbClr val="000000"/>
                          </a:solidFill>
                          <a:effectLst>
                            <a:outerShdw blurRad="38100" dist="38100" dir="2700000" algn="tl">
                              <a:srgbClr val="000000">
                                <a:alpha val="43137"/>
                              </a:srgbClr>
                            </a:outerShdw>
                          </a:effectLst>
                          <a:latin typeface="+mj-lt"/>
                          <a:ea typeface="Times New Roman"/>
                          <a:cs typeface="Times New Roman"/>
                        </a:rPr>
                        <a:t>8H30 À 9H30</a:t>
                      </a:r>
                      <a:endParaRPr lang="fr-CA" sz="1400" dirty="0">
                        <a:effectLst>
                          <a:outerShdw blurRad="38100" dist="38100" dir="2700000" algn="tl">
                            <a:srgbClr val="000000">
                              <a:alpha val="43137"/>
                            </a:srgbClr>
                          </a:outerShdw>
                        </a:effectLst>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fr-CA" sz="1200" dirty="0">
                          <a:solidFill>
                            <a:srgbClr val="000000"/>
                          </a:solidFill>
                          <a:latin typeface="+mj-lt"/>
                          <a:ea typeface="Times New Roman"/>
                          <a:cs typeface="Times New Roman"/>
                        </a:rPr>
                        <a:t>Français</a:t>
                      </a:r>
                      <a:endParaRPr lang="fr-CA" sz="1100" dirty="0">
                        <a:latin typeface="+mj-lt"/>
                        <a:ea typeface="Calibri"/>
                        <a:cs typeface="Times New Roman"/>
                      </a:endParaRPr>
                    </a:p>
                  </a:txBody>
                  <a:tcPr marL="68586" marR="68586" marT="0" marB="0" anchor="ctr">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tc>
                  <a:txBody>
                    <a:bodyPr/>
                    <a:lstStyle/>
                    <a:p>
                      <a:pPr algn="ctr">
                        <a:lnSpc>
                          <a:spcPct val="115000"/>
                        </a:lnSpc>
                        <a:spcAft>
                          <a:spcPts val="0"/>
                        </a:spcAft>
                      </a:pPr>
                      <a:r>
                        <a:rPr lang="fr-CA" sz="1200" dirty="0">
                          <a:solidFill>
                            <a:srgbClr val="000000"/>
                          </a:solidFill>
                          <a:latin typeface="+mj-lt"/>
                          <a:ea typeface="Times New Roman"/>
                          <a:cs typeface="Times New Roman"/>
                        </a:rPr>
                        <a:t>Math</a:t>
                      </a:r>
                      <a:endParaRPr lang="fr-CA" sz="1100" dirty="0">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tc>
                  <a:txBody>
                    <a:bodyPr/>
                    <a:lstStyle/>
                    <a:p>
                      <a:pPr algn="ctr">
                        <a:lnSpc>
                          <a:spcPct val="115000"/>
                        </a:lnSpc>
                        <a:spcAft>
                          <a:spcPts val="0"/>
                        </a:spcAft>
                      </a:pPr>
                      <a:r>
                        <a:rPr lang="fr-CA" sz="1200" dirty="0">
                          <a:solidFill>
                            <a:srgbClr val="000000"/>
                          </a:solidFill>
                          <a:latin typeface="+mj-lt"/>
                          <a:ea typeface="Times New Roman"/>
                          <a:cs typeface="Times New Roman"/>
                        </a:rPr>
                        <a:t>Français</a:t>
                      </a:r>
                      <a:endParaRPr lang="fr-CA" sz="1100" dirty="0">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tc>
                  <a:txBody>
                    <a:bodyPr/>
                    <a:lstStyle/>
                    <a:p>
                      <a:pPr algn="ctr">
                        <a:lnSpc>
                          <a:spcPct val="115000"/>
                        </a:lnSpc>
                        <a:spcAft>
                          <a:spcPts val="0"/>
                        </a:spcAft>
                      </a:pPr>
                      <a:r>
                        <a:rPr lang="fr-CA" sz="1200" dirty="0">
                          <a:solidFill>
                            <a:srgbClr val="000000"/>
                          </a:solidFill>
                          <a:latin typeface="+mj-lt"/>
                          <a:ea typeface="Times New Roman"/>
                          <a:cs typeface="Times New Roman"/>
                        </a:rPr>
                        <a:t>Maths</a:t>
                      </a:r>
                      <a:endParaRPr lang="fr-CA" sz="1100" dirty="0">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tc>
                  <a:txBody>
                    <a:bodyPr/>
                    <a:lstStyle/>
                    <a:p>
                      <a:pPr algn="ctr">
                        <a:lnSpc>
                          <a:spcPct val="115000"/>
                        </a:lnSpc>
                        <a:spcAft>
                          <a:spcPts val="0"/>
                        </a:spcAft>
                      </a:pPr>
                      <a:r>
                        <a:rPr lang="fr-CA" sz="1200" dirty="0">
                          <a:solidFill>
                            <a:srgbClr val="000000"/>
                          </a:solidFill>
                          <a:latin typeface="+mj-lt"/>
                          <a:ea typeface="Times New Roman"/>
                          <a:cs typeface="Times New Roman"/>
                        </a:rPr>
                        <a:t>Français</a:t>
                      </a:r>
                      <a:endParaRPr lang="fr-CA" sz="1100" dirty="0">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extLst>
                  <a:ext uri="{0D108BD9-81ED-4DB2-BD59-A6C34878D82A}">
                    <a16:rowId xmlns:a16="http://schemas.microsoft.com/office/drawing/2014/main" val="10001"/>
                  </a:ext>
                </a:extLst>
              </a:tr>
              <a:tr h="290346">
                <a:tc>
                  <a:txBody>
                    <a:bodyPr/>
                    <a:lstStyle/>
                    <a:p>
                      <a:pPr algn="ctr">
                        <a:lnSpc>
                          <a:spcPct val="115000"/>
                        </a:lnSpc>
                        <a:spcAft>
                          <a:spcPts val="0"/>
                        </a:spcAft>
                      </a:pPr>
                      <a:r>
                        <a:rPr lang="fr-CA" sz="1400" b="1" dirty="0">
                          <a:solidFill>
                            <a:srgbClr val="000000"/>
                          </a:solidFill>
                          <a:effectLst>
                            <a:outerShdw blurRad="38100" dist="38100" dir="2700000" algn="tl">
                              <a:srgbClr val="000000">
                                <a:alpha val="43137"/>
                              </a:srgbClr>
                            </a:outerShdw>
                          </a:effectLst>
                          <a:latin typeface="+mj-lt"/>
                          <a:ea typeface="Times New Roman"/>
                          <a:cs typeface="Times New Roman"/>
                        </a:rPr>
                        <a:t>Pause</a:t>
                      </a:r>
                      <a:endParaRPr lang="fr-CA" sz="1400" dirty="0">
                        <a:effectLst>
                          <a:outerShdw blurRad="38100" dist="38100" dir="2700000" algn="tl">
                            <a:srgbClr val="000000">
                              <a:alpha val="43137"/>
                            </a:srgbClr>
                          </a:outerShdw>
                        </a:effectLst>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solidFill>
                  </a:tcPr>
                </a:tc>
                <a:tc>
                  <a:txBody>
                    <a:bodyPr/>
                    <a:lstStyle/>
                    <a:p>
                      <a:endParaRPr lang="fr-CA" sz="1100">
                        <a:latin typeface="+mj-lt"/>
                      </a:endParaRPr>
                    </a:p>
                  </a:txBody>
                  <a:tcPr marL="68586" marR="68586" marT="0" marB="0" anchor="ctr">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4D0"/>
                    </a:solidFill>
                  </a:tcPr>
                </a:tc>
                <a:tc>
                  <a:txBody>
                    <a:bodyPr/>
                    <a:lstStyle/>
                    <a:p>
                      <a:endParaRPr lang="fr-CA" sz="1100">
                        <a:latin typeface="+mj-lt"/>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4D0"/>
                    </a:solidFill>
                  </a:tcPr>
                </a:tc>
                <a:tc>
                  <a:txBody>
                    <a:bodyPr/>
                    <a:lstStyle/>
                    <a:p>
                      <a:endParaRPr lang="fr-CA" sz="1100">
                        <a:latin typeface="+mj-lt"/>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4D0"/>
                    </a:solidFill>
                  </a:tcPr>
                </a:tc>
                <a:tc>
                  <a:txBody>
                    <a:bodyPr/>
                    <a:lstStyle/>
                    <a:p>
                      <a:endParaRPr lang="fr-CA" sz="1100" dirty="0">
                        <a:latin typeface="+mj-lt"/>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4D0"/>
                    </a:solidFill>
                  </a:tcPr>
                </a:tc>
                <a:tc>
                  <a:txBody>
                    <a:bodyPr/>
                    <a:lstStyle/>
                    <a:p>
                      <a:endParaRPr lang="fr-CA" sz="1100">
                        <a:latin typeface="+mj-lt"/>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4D0"/>
                    </a:solidFill>
                  </a:tcPr>
                </a:tc>
                <a:extLst>
                  <a:ext uri="{0D108BD9-81ED-4DB2-BD59-A6C34878D82A}">
                    <a16:rowId xmlns:a16="http://schemas.microsoft.com/office/drawing/2014/main" val="10002"/>
                  </a:ext>
                </a:extLst>
              </a:tr>
              <a:tr h="580690">
                <a:tc>
                  <a:txBody>
                    <a:bodyPr/>
                    <a:lstStyle/>
                    <a:p>
                      <a:pPr algn="ctr">
                        <a:lnSpc>
                          <a:spcPct val="115000"/>
                        </a:lnSpc>
                        <a:spcAft>
                          <a:spcPts val="0"/>
                        </a:spcAft>
                      </a:pPr>
                      <a:r>
                        <a:rPr lang="fr-CA" sz="1400" b="1" dirty="0">
                          <a:solidFill>
                            <a:srgbClr val="000000"/>
                          </a:solidFill>
                          <a:effectLst>
                            <a:outerShdw blurRad="38100" dist="38100" dir="2700000" algn="tl">
                              <a:srgbClr val="000000">
                                <a:alpha val="43137"/>
                              </a:srgbClr>
                            </a:outerShdw>
                          </a:effectLst>
                          <a:latin typeface="+mj-lt"/>
                          <a:ea typeface="Times New Roman"/>
                          <a:cs typeface="Times New Roman"/>
                        </a:rPr>
                        <a:t>9h40 à 10h40</a:t>
                      </a:r>
                      <a:endParaRPr lang="fr-CA" sz="1400" dirty="0">
                        <a:effectLst>
                          <a:outerShdw blurRad="38100" dist="38100" dir="2700000" algn="tl">
                            <a:srgbClr val="000000">
                              <a:alpha val="43137"/>
                            </a:srgbClr>
                          </a:outerShdw>
                        </a:effectLst>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fr-CA" sz="1200" dirty="0">
                          <a:solidFill>
                            <a:srgbClr val="000000"/>
                          </a:solidFill>
                          <a:latin typeface="+mj-lt"/>
                          <a:ea typeface="Times New Roman"/>
                          <a:cs typeface="Times New Roman"/>
                        </a:rPr>
                        <a:t>Français</a:t>
                      </a:r>
                      <a:endParaRPr lang="fr-CA" sz="1100" dirty="0">
                        <a:latin typeface="+mj-lt"/>
                        <a:ea typeface="Calibri"/>
                        <a:cs typeface="Times New Roman"/>
                      </a:endParaRPr>
                    </a:p>
                  </a:txBody>
                  <a:tcPr marL="68586" marR="68586" marT="0" marB="0" anchor="ctr">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tc>
                  <a:txBody>
                    <a:bodyPr/>
                    <a:lstStyle/>
                    <a:p>
                      <a:pPr algn="ctr">
                        <a:lnSpc>
                          <a:spcPct val="115000"/>
                        </a:lnSpc>
                        <a:spcAft>
                          <a:spcPts val="0"/>
                        </a:spcAft>
                      </a:pPr>
                      <a:r>
                        <a:rPr lang="fr-CA" sz="1200">
                          <a:solidFill>
                            <a:srgbClr val="000000"/>
                          </a:solidFill>
                          <a:latin typeface="+mj-lt"/>
                          <a:ea typeface="Times New Roman"/>
                          <a:cs typeface="Times New Roman"/>
                        </a:rPr>
                        <a:t>Math</a:t>
                      </a:r>
                      <a:endParaRPr lang="fr-CA" sz="1100">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tc>
                  <a:txBody>
                    <a:bodyPr/>
                    <a:lstStyle/>
                    <a:p>
                      <a:pPr algn="ctr">
                        <a:lnSpc>
                          <a:spcPct val="115000"/>
                        </a:lnSpc>
                        <a:spcAft>
                          <a:spcPts val="0"/>
                        </a:spcAft>
                      </a:pPr>
                      <a:r>
                        <a:rPr lang="fr-CA" sz="1200" dirty="0">
                          <a:solidFill>
                            <a:srgbClr val="000000"/>
                          </a:solidFill>
                          <a:latin typeface="+mj-lt"/>
                          <a:ea typeface="Times New Roman"/>
                          <a:cs typeface="Times New Roman"/>
                        </a:rPr>
                        <a:t>Français</a:t>
                      </a:r>
                      <a:endParaRPr lang="fr-CA" sz="1100" dirty="0">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tc>
                  <a:txBody>
                    <a:bodyPr/>
                    <a:lstStyle/>
                    <a:p>
                      <a:pPr algn="ctr">
                        <a:lnSpc>
                          <a:spcPct val="115000"/>
                        </a:lnSpc>
                        <a:spcAft>
                          <a:spcPts val="0"/>
                        </a:spcAft>
                      </a:pPr>
                      <a:r>
                        <a:rPr lang="fr-CA" sz="1200" dirty="0">
                          <a:solidFill>
                            <a:srgbClr val="000000"/>
                          </a:solidFill>
                          <a:latin typeface="+mj-lt"/>
                          <a:ea typeface="Times New Roman"/>
                          <a:cs typeface="Times New Roman"/>
                        </a:rPr>
                        <a:t>Maths</a:t>
                      </a:r>
                      <a:endParaRPr lang="fr-CA" sz="1100" dirty="0">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tc>
                  <a:txBody>
                    <a:bodyPr/>
                    <a:lstStyle/>
                    <a:p>
                      <a:pPr algn="ctr">
                        <a:lnSpc>
                          <a:spcPct val="115000"/>
                        </a:lnSpc>
                        <a:spcAft>
                          <a:spcPts val="0"/>
                        </a:spcAft>
                      </a:pPr>
                      <a:r>
                        <a:rPr lang="fr-CA" sz="1200" dirty="0">
                          <a:solidFill>
                            <a:srgbClr val="000000"/>
                          </a:solidFill>
                          <a:latin typeface="+mj-lt"/>
                          <a:ea typeface="Times New Roman"/>
                          <a:cs typeface="Times New Roman"/>
                        </a:rPr>
                        <a:t>Français</a:t>
                      </a:r>
                      <a:endParaRPr lang="fr-CA" sz="1100" dirty="0">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extLst>
                  <a:ext uri="{0D108BD9-81ED-4DB2-BD59-A6C34878D82A}">
                    <a16:rowId xmlns:a16="http://schemas.microsoft.com/office/drawing/2014/main" val="10003"/>
                  </a:ext>
                </a:extLst>
              </a:tr>
              <a:tr h="290346">
                <a:tc>
                  <a:txBody>
                    <a:bodyPr/>
                    <a:lstStyle/>
                    <a:p>
                      <a:pPr algn="ctr">
                        <a:lnSpc>
                          <a:spcPct val="115000"/>
                        </a:lnSpc>
                        <a:spcAft>
                          <a:spcPts val="0"/>
                        </a:spcAft>
                      </a:pPr>
                      <a:r>
                        <a:rPr lang="fr-CA" sz="1400" b="1" dirty="0">
                          <a:solidFill>
                            <a:srgbClr val="000000"/>
                          </a:solidFill>
                          <a:effectLst>
                            <a:outerShdw blurRad="38100" dist="38100" dir="2700000" algn="tl">
                              <a:srgbClr val="000000">
                                <a:alpha val="43137"/>
                              </a:srgbClr>
                            </a:outerShdw>
                          </a:effectLst>
                          <a:latin typeface="+mj-lt"/>
                          <a:ea typeface="Times New Roman"/>
                          <a:cs typeface="Times New Roman"/>
                        </a:rPr>
                        <a:t>Pause</a:t>
                      </a:r>
                      <a:endParaRPr lang="fr-CA" sz="1400" dirty="0">
                        <a:effectLst>
                          <a:outerShdw blurRad="38100" dist="38100" dir="2700000" algn="tl">
                            <a:srgbClr val="000000">
                              <a:alpha val="43137"/>
                            </a:srgbClr>
                          </a:outerShdw>
                        </a:effectLst>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solidFill>
                  </a:tcPr>
                </a:tc>
                <a:tc>
                  <a:txBody>
                    <a:bodyPr/>
                    <a:lstStyle/>
                    <a:p>
                      <a:endParaRPr lang="fr-CA" sz="1100" dirty="0">
                        <a:latin typeface="+mj-lt"/>
                      </a:endParaRPr>
                    </a:p>
                  </a:txBody>
                  <a:tcPr marL="68586" marR="68586" marT="0" marB="0" anchor="ctr">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4D0"/>
                    </a:solidFill>
                  </a:tcPr>
                </a:tc>
                <a:tc>
                  <a:txBody>
                    <a:bodyPr/>
                    <a:lstStyle/>
                    <a:p>
                      <a:endParaRPr lang="fr-CA" sz="1100">
                        <a:latin typeface="+mj-lt"/>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4D0"/>
                    </a:solidFill>
                  </a:tcPr>
                </a:tc>
                <a:tc>
                  <a:txBody>
                    <a:bodyPr/>
                    <a:lstStyle/>
                    <a:p>
                      <a:endParaRPr lang="fr-CA" sz="1100">
                        <a:latin typeface="+mj-lt"/>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4D0"/>
                    </a:solidFill>
                  </a:tcPr>
                </a:tc>
                <a:tc>
                  <a:txBody>
                    <a:bodyPr/>
                    <a:lstStyle/>
                    <a:p>
                      <a:endParaRPr lang="fr-CA" sz="1100">
                        <a:latin typeface="+mj-lt"/>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4D0"/>
                    </a:solidFill>
                  </a:tcPr>
                </a:tc>
                <a:tc>
                  <a:txBody>
                    <a:bodyPr/>
                    <a:lstStyle/>
                    <a:p>
                      <a:endParaRPr lang="fr-CA" sz="1100">
                        <a:latin typeface="+mj-lt"/>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4D0"/>
                    </a:solidFill>
                  </a:tcPr>
                </a:tc>
                <a:extLst>
                  <a:ext uri="{0D108BD9-81ED-4DB2-BD59-A6C34878D82A}">
                    <a16:rowId xmlns:a16="http://schemas.microsoft.com/office/drawing/2014/main" val="10004"/>
                  </a:ext>
                </a:extLst>
              </a:tr>
              <a:tr h="580690">
                <a:tc>
                  <a:txBody>
                    <a:bodyPr/>
                    <a:lstStyle/>
                    <a:p>
                      <a:pPr algn="ctr">
                        <a:lnSpc>
                          <a:spcPct val="115000"/>
                        </a:lnSpc>
                        <a:spcAft>
                          <a:spcPts val="0"/>
                        </a:spcAft>
                      </a:pPr>
                      <a:r>
                        <a:rPr lang="fr-CA" sz="1400" b="1" dirty="0">
                          <a:solidFill>
                            <a:srgbClr val="000000"/>
                          </a:solidFill>
                          <a:effectLst>
                            <a:outerShdw blurRad="38100" dist="38100" dir="2700000" algn="tl">
                              <a:srgbClr val="000000">
                                <a:alpha val="43137"/>
                              </a:srgbClr>
                            </a:outerShdw>
                          </a:effectLst>
                          <a:latin typeface="+mj-lt"/>
                          <a:ea typeface="Times New Roman"/>
                          <a:cs typeface="Times New Roman"/>
                        </a:rPr>
                        <a:t>10h50 à 11h50</a:t>
                      </a:r>
                      <a:endParaRPr lang="fr-CA" sz="1400" dirty="0">
                        <a:effectLst>
                          <a:outerShdw blurRad="38100" dist="38100" dir="2700000" algn="tl">
                            <a:srgbClr val="000000">
                              <a:alpha val="43137"/>
                            </a:srgbClr>
                          </a:outerShdw>
                        </a:effectLst>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fr-CA" sz="1200">
                          <a:solidFill>
                            <a:srgbClr val="000000"/>
                          </a:solidFill>
                          <a:latin typeface="+mj-lt"/>
                          <a:ea typeface="Times New Roman"/>
                          <a:cs typeface="Times New Roman"/>
                        </a:rPr>
                        <a:t>Français</a:t>
                      </a:r>
                      <a:endParaRPr lang="fr-CA" sz="1100">
                        <a:latin typeface="+mj-lt"/>
                        <a:ea typeface="Calibri"/>
                        <a:cs typeface="Times New Roman"/>
                      </a:endParaRPr>
                    </a:p>
                  </a:txBody>
                  <a:tcPr marL="68586" marR="68586" marT="0" marB="0" anchor="ctr">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tc>
                  <a:txBody>
                    <a:bodyPr/>
                    <a:lstStyle/>
                    <a:p>
                      <a:pPr algn="ctr">
                        <a:lnSpc>
                          <a:spcPct val="115000"/>
                        </a:lnSpc>
                        <a:spcAft>
                          <a:spcPts val="0"/>
                        </a:spcAft>
                      </a:pPr>
                      <a:r>
                        <a:rPr lang="fr-CA" sz="1200" dirty="0">
                          <a:solidFill>
                            <a:srgbClr val="000000"/>
                          </a:solidFill>
                          <a:latin typeface="+mj-lt"/>
                          <a:ea typeface="Times New Roman"/>
                          <a:cs typeface="Times New Roman"/>
                        </a:rPr>
                        <a:t>Math</a:t>
                      </a:r>
                      <a:endParaRPr lang="fr-CA" sz="1100" dirty="0">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tc>
                  <a:txBody>
                    <a:bodyPr/>
                    <a:lstStyle/>
                    <a:p>
                      <a:pPr algn="ctr">
                        <a:lnSpc>
                          <a:spcPct val="115000"/>
                        </a:lnSpc>
                        <a:spcAft>
                          <a:spcPts val="0"/>
                        </a:spcAft>
                      </a:pPr>
                      <a:r>
                        <a:rPr lang="fr-CA" sz="1200" dirty="0">
                          <a:solidFill>
                            <a:srgbClr val="000000"/>
                          </a:solidFill>
                          <a:latin typeface="+mj-lt"/>
                          <a:ea typeface="Times New Roman"/>
                          <a:cs typeface="Times New Roman"/>
                        </a:rPr>
                        <a:t>Français</a:t>
                      </a:r>
                      <a:endParaRPr lang="fr-CA" sz="1100" dirty="0">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tc>
                  <a:txBody>
                    <a:bodyPr/>
                    <a:lstStyle/>
                    <a:p>
                      <a:pPr algn="ctr">
                        <a:lnSpc>
                          <a:spcPct val="115000"/>
                        </a:lnSpc>
                        <a:spcAft>
                          <a:spcPts val="0"/>
                        </a:spcAft>
                      </a:pPr>
                      <a:r>
                        <a:rPr lang="fr-CA" sz="1200" dirty="0">
                          <a:solidFill>
                            <a:srgbClr val="000000"/>
                          </a:solidFill>
                          <a:latin typeface="+mj-lt"/>
                          <a:ea typeface="Times New Roman"/>
                          <a:cs typeface="Times New Roman"/>
                        </a:rPr>
                        <a:t>Maths</a:t>
                      </a:r>
                      <a:endParaRPr lang="fr-CA" sz="1100" dirty="0">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tc>
                  <a:txBody>
                    <a:bodyPr/>
                    <a:lstStyle/>
                    <a:p>
                      <a:pPr algn="ctr">
                        <a:lnSpc>
                          <a:spcPct val="115000"/>
                        </a:lnSpc>
                        <a:spcAft>
                          <a:spcPts val="0"/>
                        </a:spcAft>
                      </a:pPr>
                      <a:r>
                        <a:rPr lang="fr-CA" sz="1200" dirty="0">
                          <a:solidFill>
                            <a:srgbClr val="000000"/>
                          </a:solidFill>
                          <a:latin typeface="+mj-lt"/>
                          <a:ea typeface="Times New Roman"/>
                          <a:cs typeface="Times New Roman"/>
                        </a:rPr>
                        <a:t>Français</a:t>
                      </a:r>
                      <a:endParaRPr lang="fr-CA" sz="1100" dirty="0">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extLst>
                  <a:ext uri="{0D108BD9-81ED-4DB2-BD59-A6C34878D82A}">
                    <a16:rowId xmlns:a16="http://schemas.microsoft.com/office/drawing/2014/main" val="10005"/>
                  </a:ext>
                </a:extLst>
              </a:tr>
              <a:tr h="290346">
                <a:tc>
                  <a:txBody>
                    <a:bodyPr/>
                    <a:lstStyle/>
                    <a:p>
                      <a:pPr algn="ctr">
                        <a:lnSpc>
                          <a:spcPct val="115000"/>
                        </a:lnSpc>
                        <a:spcAft>
                          <a:spcPts val="0"/>
                        </a:spcAft>
                      </a:pPr>
                      <a:r>
                        <a:rPr lang="fr-CA" sz="1400" b="1" dirty="0">
                          <a:solidFill>
                            <a:srgbClr val="000000"/>
                          </a:solidFill>
                          <a:effectLst>
                            <a:outerShdw blurRad="38100" dist="38100" dir="2700000" algn="tl">
                              <a:srgbClr val="000000">
                                <a:alpha val="43137"/>
                              </a:srgbClr>
                            </a:outerShdw>
                          </a:effectLst>
                          <a:latin typeface="+mj-lt"/>
                          <a:ea typeface="Times New Roman"/>
                          <a:cs typeface="Times New Roman"/>
                        </a:rPr>
                        <a:t>Dîner</a:t>
                      </a:r>
                      <a:endParaRPr lang="fr-CA" sz="1400" dirty="0">
                        <a:effectLst>
                          <a:outerShdw blurRad="38100" dist="38100" dir="2700000" algn="tl">
                            <a:srgbClr val="000000">
                              <a:alpha val="43137"/>
                            </a:srgbClr>
                          </a:outerShdw>
                        </a:effectLst>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solidFill>
                  </a:tcPr>
                </a:tc>
                <a:tc>
                  <a:txBody>
                    <a:bodyPr/>
                    <a:lstStyle/>
                    <a:p>
                      <a:endParaRPr lang="fr-CA" sz="1100">
                        <a:latin typeface="+mj-lt"/>
                      </a:endParaRPr>
                    </a:p>
                  </a:txBody>
                  <a:tcPr marL="68586" marR="68586" marT="0" marB="0" anchor="ctr">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4D0"/>
                    </a:solidFill>
                  </a:tcPr>
                </a:tc>
                <a:tc>
                  <a:txBody>
                    <a:bodyPr/>
                    <a:lstStyle/>
                    <a:p>
                      <a:endParaRPr lang="fr-CA" sz="1100" dirty="0">
                        <a:latin typeface="+mj-lt"/>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4D0"/>
                    </a:solidFill>
                  </a:tcPr>
                </a:tc>
                <a:tc>
                  <a:txBody>
                    <a:bodyPr/>
                    <a:lstStyle/>
                    <a:p>
                      <a:endParaRPr lang="fr-CA" sz="1100">
                        <a:latin typeface="+mj-lt"/>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4D0"/>
                    </a:solidFill>
                  </a:tcPr>
                </a:tc>
                <a:tc>
                  <a:txBody>
                    <a:bodyPr/>
                    <a:lstStyle/>
                    <a:p>
                      <a:endParaRPr lang="fr-CA" sz="1100">
                        <a:latin typeface="+mj-lt"/>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4D0"/>
                    </a:solidFill>
                  </a:tcPr>
                </a:tc>
                <a:tc>
                  <a:txBody>
                    <a:bodyPr/>
                    <a:lstStyle/>
                    <a:p>
                      <a:endParaRPr lang="fr-CA" sz="1100" dirty="0">
                        <a:latin typeface="+mj-lt"/>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4D0"/>
                    </a:solidFill>
                  </a:tcPr>
                </a:tc>
                <a:extLst>
                  <a:ext uri="{0D108BD9-81ED-4DB2-BD59-A6C34878D82A}">
                    <a16:rowId xmlns:a16="http://schemas.microsoft.com/office/drawing/2014/main" val="10006"/>
                  </a:ext>
                </a:extLst>
              </a:tr>
              <a:tr h="580690">
                <a:tc>
                  <a:txBody>
                    <a:bodyPr/>
                    <a:lstStyle/>
                    <a:p>
                      <a:pPr algn="ctr">
                        <a:lnSpc>
                          <a:spcPct val="115000"/>
                        </a:lnSpc>
                        <a:spcAft>
                          <a:spcPts val="0"/>
                        </a:spcAft>
                      </a:pPr>
                      <a:r>
                        <a:rPr lang="fr-CA" sz="1400" b="1" dirty="0">
                          <a:solidFill>
                            <a:srgbClr val="000000"/>
                          </a:solidFill>
                          <a:effectLst>
                            <a:outerShdw blurRad="38100" dist="38100" dir="2700000" algn="tl">
                              <a:srgbClr val="000000">
                                <a:alpha val="43137"/>
                              </a:srgbClr>
                            </a:outerShdw>
                          </a:effectLst>
                          <a:latin typeface="+mj-lt"/>
                          <a:ea typeface="Times New Roman"/>
                          <a:cs typeface="Times New Roman"/>
                        </a:rPr>
                        <a:t>13h à 14h</a:t>
                      </a:r>
                      <a:endParaRPr lang="fr-CA" sz="1400" dirty="0">
                        <a:effectLst>
                          <a:outerShdw blurRad="38100" dist="38100" dir="2700000" algn="tl">
                            <a:srgbClr val="000000">
                              <a:alpha val="43137"/>
                            </a:srgbClr>
                          </a:outerShdw>
                        </a:effectLst>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fr-CA" sz="1200" dirty="0">
                          <a:solidFill>
                            <a:srgbClr val="000000"/>
                          </a:solidFill>
                          <a:latin typeface="+mj-lt"/>
                          <a:ea typeface="Times New Roman"/>
                          <a:cs typeface="Times New Roman"/>
                        </a:rPr>
                        <a:t>Math</a:t>
                      </a:r>
                      <a:endParaRPr lang="fr-CA" sz="1100" dirty="0">
                        <a:latin typeface="+mj-lt"/>
                        <a:ea typeface="Calibri"/>
                        <a:cs typeface="Times New Roman"/>
                      </a:endParaRPr>
                    </a:p>
                  </a:txBody>
                  <a:tcPr marL="68586" marR="68586" marT="0" marB="0" anchor="ctr">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tc>
                  <a:txBody>
                    <a:bodyPr/>
                    <a:lstStyle/>
                    <a:p>
                      <a:pPr algn="ctr">
                        <a:lnSpc>
                          <a:spcPct val="115000"/>
                        </a:lnSpc>
                        <a:spcAft>
                          <a:spcPts val="0"/>
                        </a:spcAft>
                      </a:pPr>
                      <a:r>
                        <a:rPr lang="fr-CA" sz="1200">
                          <a:solidFill>
                            <a:srgbClr val="000000"/>
                          </a:solidFill>
                          <a:latin typeface="+mj-lt"/>
                          <a:ea typeface="Times New Roman"/>
                          <a:cs typeface="Times New Roman"/>
                        </a:rPr>
                        <a:t>Français</a:t>
                      </a:r>
                      <a:endParaRPr lang="fr-CA" sz="1100">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tc>
                  <a:txBody>
                    <a:bodyPr/>
                    <a:lstStyle/>
                    <a:p>
                      <a:pPr algn="ctr">
                        <a:lnSpc>
                          <a:spcPct val="115000"/>
                        </a:lnSpc>
                        <a:spcAft>
                          <a:spcPts val="0"/>
                        </a:spcAft>
                      </a:pPr>
                      <a:r>
                        <a:rPr lang="fr-CA" sz="1200" dirty="0">
                          <a:solidFill>
                            <a:srgbClr val="000000"/>
                          </a:solidFill>
                          <a:latin typeface="+mj-lt"/>
                          <a:ea typeface="Times New Roman"/>
                          <a:cs typeface="Times New Roman"/>
                        </a:rPr>
                        <a:t>Math</a:t>
                      </a:r>
                      <a:endParaRPr lang="fr-CA" sz="1100" dirty="0">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tc>
                  <a:txBody>
                    <a:bodyPr/>
                    <a:lstStyle/>
                    <a:p>
                      <a:pPr algn="ctr">
                        <a:lnSpc>
                          <a:spcPct val="115000"/>
                        </a:lnSpc>
                        <a:spcAft>
                          <a:spcPts val="0"/>
                        </a:spcAft>
                      </a:pPr>
                      <a:r>
                        <a:rPr lang="fr-CA" sz="1200" dirty="0">
                          <a:solidFill>
                            <a:srgbClr val="000000"/>
                          </a:solidFill>
                          <a:latin typeface="+mj-lt"/>
                          <a:ea typeface="Times New Roman"/>
                          <a:cs typeface="Times New Roman"/>
                        </a:rPr>
                        <a:t>Français</a:t>
                      </a:r>
                      <a:endParaRPr lang="fr-CA" sz="1100" dirty="0">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tc>
                  <a:txBody>
                    <a:bodyPr/>
                    <a:lstStyle/>
                    <a:p>
                      <a:pPr algn="ctr">
                        <a:lnSpc>
                          <a:spcPct val="115000"/>
                        </a:lnSpc>
                        <a:spcAft>
                          <a:spcPts val="0"/>
                        </a:spcAft>
                      </a:pPr>
                      <a:r>
                        <a:rPr lang="fr-CA" sz="1200" dirty="0">
                          <a:latin typeface="+mj-lt"/>
                          <a:ea typeface="Calibri"/>
                          <a:cs typeface="Times New Roman"/>
                        </a:rPr>
                        <a:t>Math</a:t>
                      </a: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extLst>
                  <a:ext uri="{0D108BD9-81ED-4DB2-BD59-A6C34878D82A}">
                    <a16:rowId xmlns:a16="http://schemas.microsoft.com/office/drawing/2014/main" val="10007"/>
                  </a:ext>
                </a:extLst>
              </a:tr>
              <a:tr h="290346">
                <a:tc>
                  <a:txBody>
                    <a:bodyPr/>
                    <a:lstStyle/>
                    <a:p>
                      <a:pPr algn="ctr">
                        <a:lnSpc>
                          <a:spcPct val="115000"/>
                        </a:lnSpc>
                        <a:spcAft>
                          <a:spcPts val="0"/>
                        </a:spcAft>
                      </a:pPr>
                      <a:r>
                        <a:rPr lang="fr-CA" sz="1400" b="1" dirty="0">
                          <a:solidFill>
                            <a:srgbClr val="000000"/>
                          </a:solidFill>
                          <a:effectLst>
                            <a:outerShdw blurRad="38100" dist="38100" dir="2700000" algn="tl">
                              <a:srgbClr val="000000">
                                <a:alpha val="43137"/>
                              </a:srgbClr>
                            </a:outerShdw>
                          </a:effectLst>
                          <a:latin typeface="+mj-lt"/>
                          <a:ea typeface="Times New Roman"/>
                          <a:cs typeface="Times New Roman"/>
                        </a:rPr>
                        <a:t>Pause</a:t>
                      </a:r>
                      <a:endParaRPr lang="fr-CA" sz="1400" dirty="0">
                        <a:effectLst>
                          <a:outerShdw blurRad="38100" dist="38100" dir="2700000" algn="tl">
                            <a:srgbClr val="000000">
                              <a:alpha val="43137"/>
                            </a:srgbClr>
                          </a:outerShdw>
                        </a:effectLst>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solidFill>
                  </a:tcPr>
                </a:tc>
                <a:tc>
                  <a:txBody>
                    <a:bodyPr/>
                    <a:lstStyle/>
                    <a:p>
                      <a:endParaRPr lang="fr-CA" sz="1100">
                        <a:latin typeface="+mj-lt"/>
                      </a:endParaRPr>
                    </a:p>
                  </a:txBody>
                  <a:tcPr marL="68586" marR="68586" marT="0" marB="0" anchor="ctr">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4D0"/>
                    </a:solidFill>
                  </a:tcPr>
                </a:tc>
                <a:tc>
                  <a:txBody>
                    <a:bodyPr/>
                    <a:lstStyle/>
                    <a:p>
                      <a:endParaRPr lang="fr-CA" sz="1100" dirty="0">
                        <a:latin typeface="+mj-lt"/>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4D0"/>
                    </a:solidFill>
                  </a:tcPr>
                </a:tc>
                <a:tc>
                  <a:txBody>
                    <a:bodyPr/>
                    <a:lstStyle/>
                    <a:p>
                      <a:endParaRPr lang="fr-CA" sz="1100" dirty="0">
                        <a:latin typeface="+mj-lt"/>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4D0"/>
                    </a:solidFill>
                  </a:tcPr>
                </a:tc>
                <a:tc>
                  <a:txBody>
                    <a:bodyPr/>
                    <a:lstStyle/>
                    <a:p>
                      <a:endParaRPr lang="fr-CA" sz="1100" dirty="0">
                        <a:latin typeface="+mj-lt"/>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4D0"/>
                    </a:solidFill>
                  </a:tcPr>
                </a:tc>
                <a:tc>
                  <a:txBody>
                    <a:bodyPr/>
                    <a:lstStyle/>
                    <a:p>
                      <a:endParaRPr lang="fr-CA" sz="1200" dirty="0">
                        <a:latin typeface="+mj-lt"/>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4D0"/>
                    </a:solidFill>
                  </a:tcPr>
                </a:tc>
                <a:extLst>
                  <a:ext uri="{0D108BD9-81ED-4DB2-BD59-A6C34878D82A}">
                    <a16:rowId xmlns:a16="http://schemas.microsoft.com/office/drawing/2014/main" val="10008"/>
                  </a:ext>
                </a:extLst>
              </a:tr>
              <a:tr h="580690">
                <a:tc>
                  <a:txBody>
                    <a:bodyPr/>
                    <a:lstStyle/>
                    <a:p>
                      <a:pPr algn="ctr">
                        <a:lnSpc>
                          <a:spcPct val="115000"/>
                        </a:lnSpc>
                        <a:spcAft>
                          <a:spcPts val="0"/>
                        </a:spcAft>
                      </a:pPr>
                      <a:r>
                        <a:rPr lang="fr-CA" sz="1400" b="1" dirty="0">
                          <a:solidFill>
                            <a:srgbClr val="000000"/>
                          </a:solidFill>
                          <a:effectLst>
                            <a:outerShdw blurRad="38100" dist="38100" dir="2700000" algn="tl">
                              <a:srgbClr val="000000">
                                <a:alpha val="43137"/>
                              </a:srgbClr>
                            </a:outerShdw>
                          </a:effectLst>
                          <a:latin typeface="+mj-lt"/>
                          <a:ea typeface="Times New Roman"/>
                          <a:cs typeface="Times New Roman"/>
                        </a:rPr>
                        <a:t>14h10 à 15h10</a:t>
                      </a:r>
                      <a:endParaRPr lang="fr-CA" sz="1400" dirty="0">
                        <a:effectLst>
                          <a:outerShdw blurRad="38100" dist="38100" dir="2700000" algn="tl">
                            <a:srgbClr val="000000">
                              <a:alpha val="43137"/>
                            </a:srgbClr>
                          </a:outerShdw>
                        </a:effectLst>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fr-CA" sz="1200" dirty="0">
                          <a:solidFill>
                            <a:srgbClr val="000000"/>
                          </a:solidFill>
                          <a:latin typeface="+mj-lt"/>
                          <a:ea typeface="Times New Roman"/>
                          <a:cs typeface="Times New Roman"/>
                        </a:rPr>
                        <a:t>Math</a:t>
                      </a:r>
                      <a:endParaRPr lang="fr-CA" sz="1100" dirty="0">
                        <a:latin typeface="+mj-lt"/>
                        <a:ea typeface="Calibri"/>
                        <a:cs typeface="Times New Roman"/>
                      </a:endParaRPr>
                    </a:p>
                  </a:txBody>
                  <a:tcPr marL="68586" marR="68586" marT="0" marB="0" anchor="ctr">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tc>
                  <a:txBody>
                    <a:bodyPr/>
                    <a:lstStyle/>
                    <a:p>
                      <a:pPr algn="ctr">
                        <a:lnSpc>
                          <a:spcPct val="115000"/>
                        </a:lnSpc>
                        <a:spcAft>
                          <a:spcPts val="0"/>
                        </a:spcAft>
                      </a:pPr>
                      <a:r>
                        <a:rPr lang="fr-CA" sz="1200" dirty="0">
                          <a:solidFill>
                            <a:srgbClr val="000000"/>
                          </a:solidFill>
                          <a:latin typeface="+mj-lt"/>
                          <a:ea typeface="Times New Roman"/>
                          <a:cs typeface="Times New Roman"/>
                        </a:rPr>
                        <a:t>Français</a:t>
                      </a:r>
                      <a:endParaRPr lang="fr-CA" sz="1100" dirty="0">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tc>
                  <a:txBody>
                    <a:bodyPr/>
                    <a:lstStyle/>
                    <a:p>
                      <a:pPr algn="ctr">
                        <a:lnSpc>
                          <a:spcPct val="115000"/>
                        </a:lnSpc>
                        <a:spcAft>
                          <a:spcPts val="0"/>
                        </a:spcAft>
                      </a:pPr>
                      <a:r>
                        <a:rPr lang="fr-CA" sz="1200">
                          <a:solidFill>
                            <a:srgbClr val="000000"/>
                          </a:solidFill>
                          <a:latin typeface="+mj-lt"/>
                          <a:ea typeface="Times New Roman"/>
                          <a:cs typeface="Times New Roman"/>
                        </a:rPr>
                        <a:t>Math</a:t>
                      </a:r>
                      <a:endParaRPr lang="fr-CA" sz="1100">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tc>
                  <a:txBody>
                    <a:bodyPr/>
                    <a:lstStyle/>
                    <a:p>
                      <a:pPr algn="ctr">
                        <a:lnSpc>
                          <a:spcPct val="115000"/>
                        </a:lnSpc>
                        <a:spcAft>
                          <a:spcPts val="0"/>
                        </a:spcAft>
                      </a:pPr>
                      <a:r>
                        <a:rPr lang="fr-CA" sz="1200" dirty="0">
                          <a:solidFill>
                            <a:srgbClr val="000000"/>
                          </a:solidFill>
                          <a:latin typeface="+mj-lt"/>
                          <a:ea typeface="Times New Roman"/>
                          <a:cs typeface="Times New Roman"/>
                        </a:rPr>
                        <a:t>Français</a:t>
                      </a:r>
                      <a:endParaRPr lang="fr-CA" sz="1100" dirty="0">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tc>
                  <a:txBody>
                    <a:bodyPr/>
                    <a:lstStyle/>
                    <a:p>
                      <a:pPr algn="ctr">
                        <a:lnSpc>
                          <a:spcPct val="115000"/>
                        </a:lnSpc>
                        <a:spcAft>
                          <a:spcPts val="0"/>
                        </a:spcAft>
                      </a:pPr>
                      <a:r>
                        <a:rPr lang="fr-CA" sz="1200" dirty="0">
                          <a:latin typeface="+mj-lt"/>
                          <a:ea typeface="Calibri"/>
                          <a:cs typeface="Times New Roman"/>
                        </a:rPr>
                        <a:t>Math</a:t>
                      </a: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extLst>
                  <a:ext uri="{0D108BD9-81ED-4DB2-BD59-A6C34878D82A}">
                    <a16:rowId xmlns:a16="http://schemas.microsoft.com/office/drawing/2014/main" val="10009"/>
                  </a:ext>
                </a:extLst>
              </a:tr>
              <a:tr h="290346">
                <a:tc>
                  <a:txBody>
                    <a:bodyPr/>
                    <a:lstStyle/>
                    <a:p>
                      <a:pPr algn="ctr">
                        <a:lnSpc>
                          <a:spcPct val="115000"/>
                        </a:lnSpc>
                        <a:spcAft>
                          <a:spcPts val="0"/>
                        </a:spcAft>
                      </a:pPr>
                      <a:r>
                        <a:rPr lang="fr-CA" sz="1400" b="1" dirty="0">
                          <a:solidFill>
                            <a:srgbClr val="000000"/>
                          </a:solidFill>
                          <a:effectLst>
                            <a:outerShdw blurRad="38100" dist="38100" dir="2700000" algn="tl">
                              <a:srgbClr val="000000">
                                <a:alpha val="43137"/>
                              </a:srgbClr>
                            </a:outerShdw>
                          </a:effectLst>
                          <a:latin typeface="+mj-lt"/>
                          <a:ea typeface="Times New Roman"/>
                          <a:cs typeface="Times New Roman"/>
                        </a:rPr>
                        <a:t>Pause</a:t>
                      </a:r>
                      <a:endParaRPr lang="fr-CA" sz="1400" dirty="0">
                        <a:effectLst>
                          <a:outerShdw blurRad="38100" dist="38100" dir="2700000" algn="tl">
                            <a:srgbClr val="000000">
                              <a:alpha val="43137"/>
                            </a:srgbClr>
                          </a:outerShdw>
                        </a:effectLst>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solidFill>
                  </a:tcPr>
                </a:tc>
                <a:tc>
                  <a:txBody>
                    <a:bodyPr/>
                    <a:lstStyle/>
                    <a:p>
                      <a:endParaRPr lang="fr-CA" sz="1100">
                        <a:latin typeface="+mj-lt"/>
                      </a:endParaRPr>
                    </a:p>
                  </a:txBody>
                  <a:tcPr marL="68586" marR="68586" marT="0" marB="0" anchor="ctr">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4D0"/>
                    </a:solidFill>
                  </a:tcPr>
                </a:tc>
                <a:tc>
                  <a:txBody>
                    <a:bodyPr/>
                    <a:lstStyle/>
                    <a:p>
                      <a:endParaRPr lang="fr-CA" sz="1100" dirty="0">
                        <a:latin typeface="+mj-lt"/>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4D0"/>
                    </a:solidFill>
                  </a:tcPr>
                </a:tc>
                <a:tc>
                  <a:txBody>
                    <a:bodyPr/>
                    <a:lstStyle/>
                    <a:p>
                      <a:endParaRPr lang="fr-CA" sz="1100">
                        <a:latin typeface="+mj-lt"/>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4D0"/>
                    </a:solidFill>
                  </a:tcPr>
                </a:tc>
                <a:tc>
                  <a:txBody>
                    <a:bodyPr/>
                    <a:lstStyle/>
                    <a:p>
                      <a:endParaRPr lang="fr-CA" sz="1100">
                        <a:latin typeface="+mj-lt"/>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4D0"/>
                    </a:solidFill>
                  </a:tcPr>
                </a:tc>
                <a:tc>
                  <a:txBody>
                    <a:bodyPr/>
                    <a:lstStyle/>
                    <a:p>
                      <a:endParaRPr lang="fr-CA" sz="1200" dirty="0">
                        <a:latin typeface="+mj-lt"/>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4D0"/>
                    </a:solidFill>
                  </a:tcPr>
                </a:tc>
                <a:extLst>
                  <a:ext uri="{0D108BD9-81ED-4DB2-BD59-A6C34878D82A}">
                    <a16:rowId xmlns:a16="http://schemas.microsoft.com/office/drawing/2014/main" val="10010"/>
                  </a:ext>
                </a:extLst>
              </a:tr>
              <a:tr h="580690">
                <a:tc>
                  <a:txBody>
                    <a:bodyPr/>
                    <a:lstStyle/>
                    <a:p>
                      <a:pPr algn="ctr">
                        <a:lnSpc>
                          <a:spcPct val="115000"/>
                        </a:lnSpc>
                        <a:spcAft>
                          <a:spcPts val="0"/>
                        </a:spcAft>
                      </a:pPr>
                      <a:r>
                        <a:rPr lang="fr-CA" sz="1400" b="1" dirty="0">
                          <a:solidFill>
                            <a:srgbClr val="000000"/>
                          </a:solidFill>
                          <a:effectLst>
                            <a:outerShdw blurRad="38100" dist="38100" dir="2700000" algn="tl">
                              <a:srgbClr val="000000">
                                <a:alpha val="43137"/>
                              </a:srgbClr>
                            </a:outerShdw>
                          </a:effectLst>
                          <a:latin typeface="+mj-lt"/>
                          <a:ea typeface="Times New Roman"/>
                          <a:cs typeface="Times New Roman"/>
                        </a:rPr>
                        <a:t>15h20 à 16h20</a:t>
                      </a:r>
                      <a:endParaRPr lang="fr-CA" sz="1400" dirty="0">
                        <a:effectLst>
                          <a:outerShdw blurRad="38100" dist="38100" dir="2700000" algn="tl">
                            <a:srgbClr val="000000">
                              <a:alpha val="43137"/>
                            </a:srgbClr>
                          </a:outerShdw>
                        </a:effectLst>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fr-CA" sz="1200" dirty="0">
                          <a:solidFill>
                            <a:srgbClr val="000000"/>
                          </a:solidFill>
                          <a:latin typeface="+mj-lt"/>
                          <a:ea typeface="Times New Roman"/>
                          <a:cs typeface="Times New Roman"/>
                        </a:rPr>
                        <a:t>Math</a:t>
                      </a:r>
                      <a:endParaRPr lang="fr-CA" sz="1100" dirty="0">
                        <a:latin typeface="+mj-lt"/>
                        <a:ea typeface="Calibri"/>
                        <a:cs typeface="Times New Roman"/>
                      </a:endParaRPr>
                    </a:p>
                  </a:txBody>
                  <a:tcPr marL="68586" marR="68586" marT="0" marB="0" anchor="ctr">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tc>
                  <a:txBody>
                    <a:bodyPr/>
                    <a:lstStyle/>
                    <a:p>
                      <a:pPr algn="ctr">
                        <a:lnSpc>
                          <a:spcPct val="115000"/>
                        </a:lnSpc>
                        <a:spcAft>
                          <a:spcPts val="0"/>
                        </a:spcAft>
                      </a:pPr>
                      <a:r>
                        <a:rPr lang="fr-CA" sz="1200" dirty="0">
                          <a:solidFill>
                            <a:srgbClr val="000000"/>
                          </a:solidFill>
                          <a:latin typeface="+mj-lt"/>
                          <a:ea typeface="Times New Roman"/>
                          <a:cs typeface="Times New Roman"/>
                        </a:rPr>
                        <a:t>Français</a:t>
                      </a:r>
                      <a:endParaRPr lang="fr-CA" sz="1100" dirty="0">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tc>
                  <a:txBody>
                    <a:bodyPr/>
                    <a:lstStyle/>
                    <a:p>
                      <a:pPr algn="ctr">
                        <a:lnSpc>
                          <a:spcPct val="115000"/>
                        </a:lnSpc>
                        <a:spcAft>
                          <a:spcPts val="0"/>
                        </a:spcAft>
                      </a:pPr>
                      <a:r>
                        <a:rPr lang="fr-CA" sz="1200">
                          <a:solidFill>
                            <a:srgbClr val="000000"/>
                          </a:solidFill>
                          <a:latin typeface="+mj-lt"/>
                          <a:ea typeface="Times New Roman"/>
                          <a:cs typeface="Times New Roman"/>
                        </a:rPr>
                        <a:t>Math</a:t>
                      </a:r>
                      <a:endParaRPr lang="fr-CA" sz="1100">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tc>
                  <a:txBody>
                    <a:bodyPr/>
                    <a:lstStyle/>
                    <a:p>
                      <a:pPr algn="ctr">
                        <a:lnSpc>
                          <a:spcPct val="115000"/>
                        </a:lnSpc>
                        <a:spcAft>
                          <a:spcPts val="0"/>
                        </a:spcAft>
                      </a:pPr>
                      <a:r>
                        <a:rPr lang="fr-CA" sz="1200" dirty="0">
                          <a:solidFill>
                            <a:srgbClr val="000000"/>
                          </a:solidFill>
                          <a:latin typeface="+mj-lt"/>
                          <a:ea typeface="Times New Roman"/>
                          <a:cs typeface="Times New Roman"/>
                        </a:rPr>
                        <a:t>Français</a:t>
                      </a:r>
                      <a:endParaRPr lang="fr-CA" sz="1100" dirty="0">
                        <a:latin typeface="+mj-lt"/>
                        <a:ea typeface="Calibri"/>
                        <a:cs typeface="Times New Roman"/>
                      </a:endParaRP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tc>
                  <a:txBody>
                    <a:bodyPr/>
                    <a:lstStyle/>
                    <a:p>
                      <a:pPr algn="ctr">
                        <a:lnSpc>
                          <a:spcPct val="115000"/>
                        </a:lnSpc>
                        <a:spcAft>
                          <a:spcPts val="0"/>
                        </a:spcAft>
                      </a:pPr>
                      <a:r>
                        <a:rPr lang="fr-CA" sz="1200" dirty="0">
                          <a:latin typeface="+mj-lt"/>
                          <a:ea typeface="Calibri"/>
                          <a:cs typeface="Times New Roman"/>
                        </a:rPr>
                        <a:t>Math</a:t>
                      </a:r>
                    </a:p>
                  </a:txBody>
                  <a:tcPr marL="68586" marR="68586"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CAA2"/>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945030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324101" y="648763"/>
            <a:ext cx="4229100" cy="659337"/>
          </a:xfrm>
        </p:spPr>
        <p:txBody>
          <a:bodyPr>
            <a:normAutofit/>
          </a:bodyPr>
          <a:lstStyle/>
          <a:p>
            <a:pPr>
              <a:defRPr/>
            </a:pPr>
            <a:r>
              <a:rPr lang="fr-CA" b="1" dirty="0">
                <a:solidFill>
                  <a:schemeClr val="accent1">
                    <a:satMod val="150000"/>
                  </a:schemeClr>
                </a:solidFill>
              </a:rPr>
              <a:t>ATTENTES</a:t>
            </a:r>
          </a:p>
        </p:txBody>
      </p:sp>
      <p:sp>
        <p:nvSpPr>
          <p:cNvPr id="22531" name="Rectangle 3"/>
          <p:cNvSpPr>
            <a:spLocks noGrp="1" noChangeArrowheads="1"/>
          </p:cNvSpPr>
          <p:nvPr>
            <p:ph idx="1"/>
          </p:nvPr>
        </p:nvSpPr>
        <p:spPr>
          <a:xfrm>
            <a:off x="2324100" y="1484315"/>
            <a:ext cx="9448800" cy="5030786"/>
          </a:xfrm>
        </p:spPr>
        <p:txBody>
          <a:bodyPr>
            <a:normAutofit fontScale="40000" lnSpcReduction="20000"/>
          </a:bodyPr>
          <a:lstStyle/>
          <a:p>
            <a:pPr eaLnBrk="1" hangingPunct="1">
              <a:buFont typeface="Wingdings 2" panose="05020102010507070707" pitchFamily="18" charset="2"/>
              <a:buNone/>
            </a:pPr>
            <a:endParaRPr lang="fr-CA" altLang="fr-FR" sz="5100" dirty="0"/>
          </a:p>
          <a:p>
            <a:pPr marL="533400" indent="-533400" eaLnBrk="1" hangingPunct="1">
              <a:lnSpc>
                <a:spcPct val="120000"/>
              </a:lnSpc>
              <a:spcAft>
                <a:spcPts val="1200"/>
              </a:spcAft>
            </a:pPr>
            <a:r>
              <a:rPr lang="fr-CA" altLang="fr-FR" sz="5100" dirty="0"/>
              <a:t>Engagement : suivi de l’échéancier et de l’assiduité fait par les enseignants en collaboration avec l’intervenante scolaire et la direction.</a:t>
            </a:r>
          </a:p>
          <a:p>
            <a:pPr marL="533400" indent="-533400" eaLnBrk="1" hangingPunct="1">
              <a:lnSpc>
                <a:spcPct val="120000"/>
              </a:lnSpc>
              <a:spcAft>
                <a:spcPts val="1200"/>
              </a:spcAft>
            </a:pPr>
            <a:r>
              <a:rPr lang="fr-CA" altLang="fr-FR" sz="5100" dirty="0"/>
              <a:t>Comportements attendus basés sur le respect, la responsabilité et la sécurité.</a:t>
            </a:r>
          </a:p>
          <a:p>
            <a:pPr marL="533400" indent="-533400" eaLnBrk="1" hangingPunct="1">
              <a:lnSpc>
                <a:spcPct val="120000"/>
              </a:lnSpc>
            </a:pPr>
            <a:r>
              <a:rPr lang="fr-CA" altLang="fr-FR" sz="5100" dirty="0"/>
              <a:t>Communication avec les parents : jusqu'à ce que l’élève atteigne la majorité (18 ans), nous pouvons communiquer des renseignements aux parents sur le parcours scolaire et sur le suivi des absences de leur enfant.</a:t>
            </a:r>
          </a:p>
          <a:p>
            <a:pPr marL="0" indent="0">
              <a:lnSpc>
                <a:spcPct val="120000"/>
              </a:lnSpc>
              <a:buNone/>
            </a:pPr>
            <a:endParaRPr lang="fr-CA" altLang="fr-FR" sz="2800" dirty="0"/>
          </a:p>
          <a:p>
            <a:pPr eaLnBrk="1" hangingPunct="1">
              <a:lnSpc>
                <a:spcPct val="80000"/>
              </a:lnSpc>
              <a:buFont typeface="Wingdings 2" panose="05020102010507070707" pitchFamily="18" charset="2"/>
              <a:buNone/>
            </a:pPr>
            <a:endParaRPr lang="fr-CA" altLang="fr-FR" sz="2800" dirty="0"/>
          </a:p>
          <a:p>
            <a:pPr algn="ctr" eaLnBrk="1" hangingPunct="1">
              <a:lnSpc>
                <a:spcPct val="80000"/>
              </a:lnSpc>
              <a:buFont typeface="Wingdings 2" panose="05020102010507070707" pitchFamily="18" charset="2"/>
              <a:buNone/>
            </a:pPr>
            <a:r>
              <a:rPr lang="fr-CA" altLang="fr-FR" sz="7000" b="1" u="sng" dirty="0"/>
              <a:t>VOTRE MOTIVATION EST TRÈS IMPORTANTE!!!</a:t>
            </a:r>
          </a:p>
        </p:txBody>
      </p:sp>
    </p:spTree>
    <p:extLst>
      <p:ext uri="{BB962C8B-B14F-4D97-AF65-F5344CB8AC3E}">
        <p14:creationId xmlns:p14="http://schemas.microsoft.com/office/powerpoint/2010/main" val="2367759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CEFA13-A7B1-AEFD-E9B1-F8D7C409A531}"/>
              </a:ext>
            </a:extLst>
          </p:cNvPr>
          <p:cNvSpPr>
            <a:spLocks noGrp="1"/>
          </p:cNvSpPr>
          <p:nvPr>
            <p:ph type="title"/>
          </p:nvPr>
        </p:nvSpPr>
        <p:spPr>
          <a:xfrm>
            <a:off x="2381995" y="626318"/>
            <a:ext cx="7016006" cy="745282"/>
          </a:xfrm>
        </p:spPr>
        <p:txBody>
          <a:bodyPr>
            <a:normAutofit/>
          </a:bodyPr>
          <a:lstStyle/>
          <a:p>
            <a:r>
              <a:rPr lang="fr-CA" sz="3600" b="1" dirty="0">
                <a:solidFill>
                  <a:schemeClr val="accent1">
                    <a:satMod val="150000"/>
                  </a:schemeClr>
                </a:solidFill>
              </a:rPr>
              <a:t>MESURES D’ADAPTATION</a:t>
            </a:r>
            <a:endParaRPr lang="fr-CA" dirty="0"/>
          </a:p>
        </p:txBody>
      </p:sp>
      <p:sp>
        <p:nvSpPr>
          <p:cNvPr id="3" name="Espace réservé du contenu 2">
            <a:extLst>
              <a:ext uri="{FF2B5EF4-FFF2-40B4-BE49-F238E27FC236}">
                <a16:creationId xmlns:a16="http://schemas.microsoft.com/office/drawing/2014/main" id="{5295D41F-1D22-B3DD-1206-EF0A81822427}"/>
              </a:ext>
            </a:extLst>
          </p:cNvPr>
          <p:cNvSpPr>
            <a:spLocks noGrp="1"/>
          </p:cNvSpPr>
          <p:nvPr>
            <p:ph idx="1"/>
          </p:nvPr>
        </p:nvSpPr>
        <p:spPr>
          <a:xfrm>
            <a:off x="2381995" y="2133600"/>
            <a:ext cx="9122617" cy="3777622"/>
          </a:xfrm>
        </p:spPr>
        <p:txBody>
          <a:bodyPr>
            <a:normAutofit/>
          </a:bodyPr>
          <a:lstStyle/>
          <a:p>
            <a:pPr marL="533400" indent="-533400"/>
            <a:r>
              <a:rPr lang="fr-CA" altLang="fr-FR" sz="2000" dirty="0"/>
              <a:t>Lors de votre demande d’admission, il est important de nous spécifier si vous avez un dossier d’aide particulière puisque nous le ferons venir de l’école secondaire que vous fréquentiez. Le CEB a une orthopédagogue et une psychoéducatrice qui assurent un suivi des dossiers.</a:t>
            </a:r>
          </a:p>
          <a:p>
            <a:pPr marL="533400" indent="-533400">
              <a:buNone/>
            </a:pPr>
            <a:endParaRPr lang="fr-CA" altLang="fr-FR" sz="2000" dirty="0"/>
          </a:p>
          <a:p>
            <a:pPr marL="533400" indent="-533400"/>
            <a:r>
              <a:rPr lang="fr-CA" altLang="fr-FR" sz="2000" dirty="0"/>
              <a:t>Les élèves ayant des besoins particuliers, mais qui n’ont pas de dossier d’aide particulière du secteur jeune, pourraient tout de même bénéficier d’un soutien orthopédagogique si des besoins se manifestent.</a:t>
            </a:r>
          </a:p>
          <a:p>
            <a:endParaRPr lang="fr-CA" dirty="0"/>
          </a:p>
        </p:txBody>
      </p:sp>
    </p:spTree>
    <p:extLst>
      <p:ext uri="{BB962C8B-B14F-4D97-AF65-F5344CB8AC3E}">
        <p14:creationId xmlns:p14="http://schemas.microsoft.com/office/powerpoint/2010/main" val="1463674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354571" y="654750"/>
            <a:ext cx="8665890" cy="729550"/>
          </a:xfrm>
        </p:spPr>
        <p:txBody>
          <a:bodyPr>
            <a:normAutofit/>
          </a:bodyPr>
          <a:lstStyle/>
          <a:p>
            <a:pPr>
              <a:defRPr/>
            </a:pPr>
            <a:r>
              <a:rPr lang="fr-CA" b="1" dirty="0">
                <a:solidFill>
                  <a:schemeClr val="accent1">
                    <a:satMod val="150000"/>
                  </a:schemeClr>
                </a:solidFill>
              </a:rPr>
              <a:t>PROFIL DE FORMATION</a:t>
            </a:r>
          </a:p>
        </p:txBody>
      </p:sp>
      <p:sp>
        <p:nvSpPr>
          <p:cNvPr id="15363" name="Rectangle 3"/>
          <p:cNvSpPr>
            <a:spLocks noGrp="1" noChangeArrowheads="1"/>
          </p:cNvSpPr>
          <p:nvPr>
            <p:ph idx="1"/>
          </p:nvPr>
        </p:nvSpPr>
        <p:spPr>
          <a:xfrm>
            <a:off x="2354571" y="1865313"/>
            <a:ext cx="8904945" cy="4078287"/>
          </a:xfrm>
        </p:spPr>
        <p:txBody>
          <a:bodyPr>
            <a:normAutofit/>
          </a:bodyPr>
          <a:lstStyle/>
          <a:p>
            <a:pPr eaLnBrk="1" hangingPunct="1">
              <a:defRPr/>
            </a:pPr>
            <a:endParaRPr lang="fr-CA" sz="2400" dirty="0"/>
          </a:p>
          <a:p>
            <a:pPr marL="533400" indent="-520700">
              <a:lnSpc>
                <a:spcPct val="120000"/>
              </a:lnSpc>
              <a:spcBef>
                <a:spcPts val="0"/>
              </a:spcBef>
              <a:spcAft>
                <a:spcPts val="1800"/>
              </a:spcAft>
              <a:defRPr/>
            </a:pPr>
            <a:r>
              <a:rPr lang="fr-CA" sz="2400" dirty="0"/>
              <a:t>Votre profil sera fait selon vos besoins (objectif professionnel).</a:t>
            </a:r>
          </a:p>
          <a:p>
            <a:pPr marL="533400" indent="-520700">
              <a:lnSpc>
                <a:spcPct val="120000"/>
              </a:lnSpc>
              <a:spcBef>
                <a:spcPts val="0"/>
              </a:spcBef>
              <a:spcAft>
                <a:spcPts val="1800"/>
              </a:spcAft>
              <a:defRPr/>
            </a:pPr>
            <a:r>
              <a:rPr lang="fr-CA" sz="2400" dirty="0"/>
              <a:t>Votre objectif déterminera le nombre de cahiers et de matières que vous aurez à faire.</a:t>
            </a:r>
          </a:p>
          <a:p>
            <a:pPr marL="533400" indent="-520700">
              <a:lnSpc>
                <a:spcPct val="120000"/>
              </a:lnSpc>
              <a:spcBef>
                <a:spcPts val="0"/>
              </a:spcBef>
              <a:spcAft>
                <a:spcPts val="1800"/>
              </a:spcAft>
              <a:defRPr/>
            </a:pPr>
            <a:r>
              <a:rPr lang="fr-CA" sz="2400" dirty="0"/>
              <a:t>Vous pouvez demander à rencontrer la conseillère pour des modifications à votre profil ou objectif.</a:t>
            </a:r>
          </a:p>
          <a:p>
            <a:pPr eaLnBrk="1" hangingPunct="1">
              <a:buFont typeface="Wingdings 2" panose="05020102010507070707" pitchFamily="18" charset="2"/>
              <a:buNone/>
              <a:defRPr/>
            </a:pPr>
            <a:endParaRPr lang="fr-CA" sz="2400" dirty="0"/>
          </a:p>
        </p:txBody>
      </p:sp>
    </p:spTree>
    <p:extLst>
      <p:ext uri="{BB962C8B-B14F-4D97-AF65-F5344CB8AC3E}">
        <p14:creationId xmlns:p14="http://schemas.microsoft.com/office/powerpoint/2010/main" val="1335641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175E251-94B8-A4B9-2F9B-22CE2CC0756B}"/>
              </a:ext>
            </a:extLst>
          </p:cNvPr>
          <p:cNvSpPr>
            <a:spLocks noGrp="1" noChangeArrowheads="1"/>
          </p:cNvSpPr>
          <p:nvPr>
            <p:ph type="title"/>
          </p:nvPr>
        </p:nvSpPr>
        <p:spPr>
          <a:xfrm>
            <a:off x="2354571" y="629350"/>
            <a:ext cx="8665890" cy="729550"/>
          </a:xfrm>
        </p:spPr>
        <p:txBody>
          <a:bodyPr>
            <a:normAutofit/>
          </a:bodyPr>
          <a:lstStyle/>
          <a:p>
            <a:pPr>
              <a:defRPr/>
            </a:pPr>
            <a:r>
              <a:rPr lang="fr-CA" b="1" dirty="0">
                <a:solidFill>
                  <a:schemeClr val="accent1">
                    <a:satMod val="150000"/>
                  </a:schemeClr>
                </a:solidFill>
              </a:rPr>
              <a:t>PROFIL DE FORMATION</a:t>
            </a:r>
          </a:p>
        </p:txBody>
      </p:sp>
      <p:sp>
        <p:nvSpPr>
          <p:cNvPr id="26627" name="Rectangle 3"/>
          <p:cNvSpPr>
            <a:spLocks noGrp="1"/>
          </p:cNvSpPr>
          <p:nvPr>
            <p:ph idx="1"/>
          </p:nvPr>
        </p:nvSpPr>
        <p:spPr>
          <a:xfrm>
            <a:off x="2354570" y="1775834"/>
            <a:ext cx="8478529" cy="4586866"/>
          </a:xfrm>
        </p:spPr>
        <p:txBody>
          <a:bodyPr>
            <a:normAutofit/>
          </a:bodyPr>
          <a:lstStyle/>
          <a:p>
            <a:pPr>
              <a:buFont typeface="Wingdings 2" panose="05020102010507070707" pitchFamily="18" charset="2"/>
              <a:buNone/>
            </a:pPr>
            <a:endParaRPr lang="fr-CA" altLang="fr-FR" sz="900" dirty="0"/>
          </a:p>
          <a:p>
            <a:pPr marL="533400" indent="-533400"/>
            <a:r>
              <a:rPr lang="fr-CA" altLang="fr-FR" sz="2000" dirty="0"/>
              <a:t>Tout niveau réussi vous sera reconnu.</a:t>
            </a:r>
          </a:p>
          <a:p>
            <a:pPr marL="533400" indent="-533400">
              <a:buNone/>
            </a:pPr>
            <a:endParaRPr lang="fr-CA" altLang="fr-FR" sz="2000" dirty="0"/>
          </a:p>
          <a:p>
            <a:pPr marL="533400" indent="-533400"/>
            <a:r>
              <a:rPr lang="fr-CA" altLang="fr-FR" sz="2000" dirty="0"/>
              <a:t>Généralement, une période de révision précède le niveau où l’élève sera inscrit.</a:t>
            </a:r>
          </a:p>
          <a:p>
            <a:endParaRPr lang="fr-CA" altLang="fr-FR" sz="2000" b="1" dirty="0"/>
          </a:p>
          <a:p>
            <a:pPr marL="533400" indent="-533400">
              <a:buNone/>
            </a:pPr>
            <a:r>
              <a:rPr lang="fr-CA" altLang="fr-FR" sz="2000" dirty="0">
                <a:solidFill>
                  <a:srgbClr val="C00000"/>
                </a:solidFill>
              </a:rPr>
              <a:t>**	Pour les personnes qui ont une bonne maîtrise de l’anglais, une reconnaissance de ces acquis est possible. Veuillez l’indiquer sur votre formulaire d’admission dans l’onglet </a:t>
            </a:r>
            <a:r>
              <a:rPr lang="fr-CA" altLang="fr-FR" sz="2000" b="1" dirty="0">
                <a:solidFill>
                  <a:srgbClr val="C00000"/>
                </a:solidFill>
              </a:rPr>
              <a:t>« remarque » </a:t>
            </a:r>
            <a:r>
              <a:rPr lang="fr-CA" altLang="fr-FR" sz="2000" dirty="0">
                <a:solidFill>
                  <a:srgbClr val="C00000"/>
                </a:solidFill>
              </a:rPr>
              <a:t>afin que nous analysions votre dossier en fonction de cette donnée. </a:t>
            </a:r>
            <a:r>
              <a:rPr lang="fr-CA" sz="2000" dirty="0">
                <a:solidFill>
                  <a:srgbClr val="C00000"/>
                </a:solidFill>
              </a:rPr>
              <a:t>Sinon, vous poursuivez votre formation au niveau où vous étiez rendu.</a:t>
            </a:r>
          </a:p>
          <a:p>
            <a:pPr>
              <a:buFont typeface="Wingdings 2" panose="05020102010507070707" pitchFamily="18" charset="2"/>
              <a:buNone/>
            </a:pPr>
            <a:endParaRPr lang="fr-CA" altLang="fr-FR" sz="2000" dirty="0"/>
          </a:p>
          <a:p>
            <a:pPr>
              <a:buFont typeface="Wingdings 2" panose="05020102010507070707" pitchFamily="18" charset="2"/>
              <a:buNone/>
            </a:pPr>
            <a:endParaRPr lang="fr-CA" altLang="fr-FR" sz="2000" b="1" dirty="0"/>
          </a:p>
          <a:p>
            <a:pPr>
              <a:buFont typeface="Wingdings 2" panose="05020102010507070707" pitchFamily="18" charset="2"/>
              <a:buNone/>
            </a:pPr>
            <a:endParaRPr lang="fr-CA" altLang="fr-FR" sz="2000" b="1" dirty="0"/>
          </a:p>
          <a:p>
            <a:pPr>
              <a:buFont typeface="Wingdings 2" panose="05020102010507070707" pitchFamily="18" charset="2"/>
              <a:buNone/>
            </a:pPr>
            <a:endParaRPr lang="fr-CA" altLang="fr-FR" sz="2000" b="1" dirty="0"/>
          </a:p>
          <a:p>
            <a:pPr>
              <a:buFont typeface="Wingdings 2" panose="05020102010507070707" pitchFamily="18" charset="2"/>
              <a:buNone/>
            </a:pPr>
            <a:endParaRPr lang="fr-CA" altLang="fr-FR" sz="2000" b="1" dirty="0"/>
          </a:p>
          <a:p>
            <a:pPr>
              <a:buFont typeface="Wingdings 2" panose="05020102010507070707" pitchFamily="18" charset="2"/>
              <a:buNone/>
            </a:pPr>
            <a:endParaRPr lang="fr-CA" altLang="fr-FR" sz="2000" b="1" dirty="0"/>
          </a:p>
          <a:p>
            <a:pPr>
              <a:buFont typeface="Wingdings 2" panose="05020102010507070707" pitchFamily="18" charset="2"/>
              <a:buNone/>
            </a:pPr>
            <a:endParaRPr lang="fr-CA" altLang="fr-FR" sz="2000" b="1" dirty="0"/>
          </a:p>
          <a:p>
            <a:pPr>
              <a:buFont typeface="Wingdings 2" panose="05020102010507070707" pitchFamily="18" charset="2"/>
              <a:buNone/>
            </a:pPr>
            <a:endParaRPr lang="fr-CA" altLang="fr-FR" sz="2000" b="1" dirty="0"/>
          </a:p>
          <a:p>
            <a:pPr>
              <a:buFont typeface="Wingdings 2" panose="05020102010507070707" pitchFamily="18" charset="2"/>
              <a:buNone/>
            </a:pPr>
            <a:endParaRPr lang="fr-CA" altLang="fr-FR" sz="2000" b="1" dirty="0"/>
          </a:p>
        </p:txBody>
      </p:sp>
    </p:spTree>
    <p:extLst>
      <p:ext uri="{BB962C8B-B14F-4D97-AF65-F5344CB8AC3E}">
        <p14:creationId xmlns:p14="http://schemas.microsoft.com/office/powerpoint/2010/main" val="2908979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310245" y="433610"/>
            <a:ext cx="9576956" cy="1280890"/>
          </a:xfrm>
        </p:spPr>
        <p:txBody>
          <a:bodyPr>
            <a:noAutofit/>
          </a:bodyPr>
          <a:lstStyle/>
          <a:p>
            <a:pPr>
              <a:defRPr/>
            </a:pPr>
            <a:r>
              <a:rPr lang="fr-CA" b="1" dirty="0">
                <a:solidFill>
                  <a:schemeClr val="accent1">
                    <a:satMod val="150000"/>
                  </a:schemeClr>
                </a:solidFill>
              </a:rPr>
              <a:t>CRITÈRES D’OBTENTION DU « DES » À L’ÉDUCATION DES ADULTES</a:t>
            </a:r>
          </a:p>
        </p:txBody>
      </p:sp>
      <p:sp>
        <p:nvSpPr>
          <p:cNvPr id="30723" name="Rectangle 3"/>
          <p:cNvSpPr>
            <a:spLocks noGrp="1" noChangeArrowheads="1"/>
          </p:cNvSpPr>
          <p:nvPr>
            <p:ph idx="1"/>
          </p:nvPr>
        </p:nvSpPr>
        <p:spPr>
          <a:xfrm>
            <a:off x="2310245" y="2133600"/>
            <a:ext cx="9488056" cy="4445000"/>
          </a:xfrm>
        </p:spPr>
        <p:txBody>
          <a:bodyPr>
            <a:normAutofit/>
          </a:bodyPr>
          <a:lstStyle/>
          <a:p>
            <a:pPr marL="533400" indent="-533400" eaLnBrk="1" hangingPunct="1">
              <a:lnSpc>
                <a:spcPct val="90000"/>
              </a:lnSpc>
            </a:pPr>
            <a:r>
              <a:rPr lang="fr-CA" altLang="fr-FR" sz="2000" b="1" dirty="0"/>
              <a:t>Les critères sont différents que ceux du secteur jeune</a:t>
            </a:r>
          </a:p>
          <a:p>
            <a:pPr marL="533400" indent="-533400" eaLnBrk="1" hangingPunct="1">
              <a:lnSpc>
                <a:spcPct val="90000"/>
              </a:lnSpc>
            </a:pPr>
            <a:r>
              <a:rPr lang="fr-CA" altLang="fr-FR" sz="2000" b="1" dirty="0"/>
              <a:t>54 unités</a:t>
            </a:r>
            <a:r>
              <a:rPr lang="fr-CA" altLang="fr-FR" sz="2000" dirty="0"/>
              <a:t> de la 4</a:t>
            </a:r>
            <a:r>
              <a:rPr lang="fr-CA" altLang="fr-FR" sz="2000" baseline="30000" dirty="0"/>
              <a:t>e</a:t>
            </a:r>
            <a:r>
              <a:rPr lang="fr-CA" altLang="fr-FR" sz="2000" dirty="0"/>
              <a:t> ou de la 5</a:t>
            </a:r>
            <a:r>
              <a:rPr lang="fr-CA" altLang="fr-FR" sz="2000" baseline="30000" dirty="0"/>
              <a:t>e</a:t>
            </a:r>
            <a:r>
              <a:rPr lang="fr-CA" altLang="fr-FR" sz="2000" dirty="0"/>
              <a:t> année du secondaire, dont au moins</a:t>
            </a:r>
            <a:br>
              <a:rPr lang="fr-CA" altLang="fr-FR" sz="2000" dirty="0"/>
            </a:br>
            <a:r>
              <a:rPr lang="fr-CA" altLang="fr-FR" sz="2000" b="1" dirty="0"/>
              <a:t>20 unités</a:t>
            </a:r>
            <a:r>
              <a:rPr lang="fr-CA" altLang="fr-FR" sz="2000" dirty="0"/>
              <a:t> de la 5</a:t>
            </a:r>
            <a:r>
              <a:rPr lang="fr-CA" altLang="fr-FR" sz="2000" baseline="30000" dirty="0"/>
              <a:t>e</a:t>
            </a:r>
            <a:r>
              <a:rPr lang="fr-CA" altLang="fr-FR" sz="2000" dirty="0"/>
              <a:t> secondaire</a:t>
            </a:r>
          </a:p>
          <a:p>
            <a:pPr marL="0" indent="0" eaLnBrk="1" hangingPunct="1">
              <a:lnSpc>
                <a:spcPct val="90000"/>
              </a:lnSpc>
              <a:buNone/>
            </a:pPr>
            <a:endParaRPr lang="fr-CA" altLang="fr-FR" sz="2000" dirty="0"/>
          </a:p>
          <a:p>
            <a:pPr eaLnBrk="1" hangingPunct="1">
              <a:lnSpc>
                <a:spcPct val="90000"/>
              </a:lnSpc>
              <a:buFont typeface="Wingdings 2" panose="05020102010507070707" pitchFamily="18" charset="2"/>
              <a:buNone/>
            </a:pPr>
            <a:r>
              <a:rPr lang="fr-CA" altLang="fr-FR" sz="2000" dirty="0"/>
              <a:t>Les matières suivantes sont obligatoires :</a:t>
            </a:r>
          </a:p>
          <a:p>
            <a:pPr eaLnBrk="1" hangingPunct="1">
              <a:buFont typeface="Wingdings" panose="05000000000000000000" pitchFamily="2" charset="2"/>
              <a:buChar char="ü"/>
            </a:pPr>
            <a:r>
              <a:rPr lang="fr-CA" altLang="fr-FR" sz="2000" dirty="0"/>
              <a:t>	Français 5</a:t>
            </a:r>
            <a:r>
              <a:rPr lang="fr-CA" altLang="fr-FR" sz="2000" baseline="30000" dirty="0"/>
              <a:t>e</a:t>
            </a:r>
            <a:r>
              <a:rPr lang="fr-CA" altLang="fr-FR" sz="2000" dirty="0"/>
              <a:t> secondaire;</a:t>
            </a:r>
          </a:p>
          <a:p>
            <a:pPr eaLnBrk="1" hangingPunct="1">
              <a:buFont typeface="Wingdings" panose="05000000000000000000" pitchFamily="2" charset="2"/>
              <a:buChar char="ü"/>
            </a:pPr>
            <a:r>
              <a:rPr lang="fr-CA" altLang="fr-FR" sz="2000" dirty="0"/>
              <a:t> 	Anglais 5</a:t>
            </a:r>
            <a:r>
              <a:rPr lang="fr-CA" altLang="fr-FR" sz="2000" baseline="30000" dirty="0"/>
              <a:t>e</a:t>
            </a:r>
            <a:r>
              <a:rPr lang="fr-CA" altLang="fr-FR" sz="2000" dirty="0"/>
              <a:t> secondaire;</a:t>
            </a:r>
          </a:p>
          <a:p>
            <a:pPr eaLnBrk="1" hangingPunct="1">
              <a:buFont typeface="Wingdings" panose="05000000000000000000" pitchFamily="2" charset="2"/>
              <a:buChar char="ü"/>
            </a:pPr>
            <a:r>
              <a:rPr lang="fr-CA" altLang="fr-FR" sz="2000" dirty="0"/>
              <a:t> 	</a:t>
            </a:r>
            <a:r>
              <a:rPr lang="fr-CA" altLang="fr-FR" sz="2000" b="1" dirty="0"/>
              <a:t>4 unités</a:t>
            </a:r>
            <a:r>
              <a:rPr lang="fr-CA" altLang="fr-FR" sz="2000" dirty="0"/>
              <a:t> dans le domaine de l’univers social;</a:t>
            </a:r>
          </a:p>
          <a:p>
            <a:pPr eaLnBrk="1" hangingPunct="1">
              <a:buFont typeface="Wingdings" panose="05000000000000000000" pitchFamily="2" charset="2"/>
              <a:buChar char="ü"/>
            </a:pPr>
            <a:r>
              <a:rPr lang="fr-CA" altLang="fr-FR" sz="2000" dirty="0"/>
              <a:t>	</a:t>
            </a:r>
            <a:r>
              <a:rPr lang="fr-CA" altLang="fr-FR" sz="2000" b="1" dirty="0"/>
              <a:t>4 unités</a:t>
            </a:r>
            <a:r>
              <a:rPr lang="fr-CA" altLang="fr-FR" sz="2000" dirty="0"/>
              <a:t> en mathématiques de 4</a:t>
            </a:r>
            <a:r>
              <a:rPr lang="fr-CA" altLang="fr-FR" sz="2000" baseline="30000" dirty="0"/>
              <a:t>e</a:t>
            </a:r>
            <a:r>
              <a:rPr lang="fr-CA" altLang="fr-FR" sz="2000" dirty="0"/>
              <a:t> secondaire;</a:t>
            </a:r>
          </a:p>
          <a:p>
            <a:pPr eaLnBrk="1" hangingPunct="1">
              <a:buFont typeface="Wingdings" panose="05000000000000000000" pitchFamily="2" charset="2"/>
              <a:buChar char="ü"/>
            </a:pPr>
            <a:r>
              <a:rPr lang="fr-CA" altLang="fr-FR" sz="2000" dirty="0"/>
              <a:t> 	</a:t>
            </a:r>
            <a:r>
              <a:rPr lang="fr-CA" altLang="fr-FR" sz="2000" b="1" dirty="0"/>
              <a:t>4 unités</a:t>
            </a:r>
            <a:r>
              <a:rPr lang="fr-CA" altLang="fr-FR" sz="2000" dirty="0"/>
              <a:t> en mathématiques et/ou en sciences et/ou en technologies.</a:t>
            </a:r>
          </a:p>
        </p:txBody>
      </p:sp>
    </p:spTree>
    <p:extLst>
      <p:ext uri="{BB962C8B-B14F-4D97-AF65-F5344CB8AC3E}">
        <p14:creationId xmlns:p14="http://schemas.microsoft.com/office/powerpoint/2010/main" val="4126401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9725" y="661933"/>
            <a:ext cx="8911687" cy="646167"/>
          </a:xfrm>
        </p:spPr>
        <p:txBody>
          <a:bodyPr>
            <a:normAutofit/>
          </a:bodyPr>
          <a:lstStyle/>
          <a:p>
            <a:r>
              <a:rPr lang="fr-CA" b="1" dirty="0">
                <a:solidFill>
                  <a:srgbClr val="C00000"/>
                </a:solidFill>
              </a:rPr>
              <a:t>PRÉALABLES DEP</a:t>
            </a:r>
          </a:p>
        </p:txBody>
      </p:sp>
      <p:sp>
        <p:nvSpPr>
          <p:cNvPr id="3" name="Espace réservé du contenu 2"/>
          <p:cNvSpPr>
            <a:spLocks noGrp="1"/>
          </p:cNvSpPr>
          <p:nvPr>
            <p:ph idx="1"/>
          </p:nvPr>
        </p:nvSpPr>
        <p:spPr>
          <a:xfrm>
            <a:off x="2389725" y="1916167"/>
            <a:ext cx="9114887" cy="4368800"/>
          </a:xfrm>
        </p:spPr>
        <p:txBody>
          <a:bodyPr>
            <a:normAutofit fontScale="92500" lnSpcReduction="10000"/>
          </a:bodyPr>
          <a:lstStyle/>
          <a:p>
            <a:pPr marL="533400" indent="-533400">
              <a:lnSpc>
                <a:spcPct val="80000"/>
              </a:lnSpc>
              <a:defRPr/>
            </a:pPr>
            <a:r>
              <a:rPr lang="fr-CA" sz="2000" dirty="0"/>
              <a:t>DES</a:t>
            </a:r>
          </a:p>
          <a:p>
            <a:pPr marL="533400" indent="-533400">
              <a:lnSpc>
                <a:spcPct val="80000"/>
              </a:lnSpc>
              <a:buNone/>
              <a:defRPr/>
            </a:pPr>
            <a:r>
              <a:rPr lang="fr-CA" sz="2000" b="1" dirty="0"/>
              <a:t>	</a:t>
            </a:r>
            <a:endParaRPr lang="fr-CA" sz="2000" b="1" u="sng" dirty="0"/>
          </a:p>
          <a:p>
            <a:pPr marL="533400" indent="-533400">
              <a:lnSpc>
                <a:spcPct val="80000"/>
              </a:lnSpc>
              <a:defRPr/>
            </a:pPr>
            <a:r>
              <a:rPr lang="fr-CA" sz="2000" b="1" u="sng" dirty="0"/>
              <a:t>Ou</a:t>
            </a:r>
            <a:r>
              <a:rPr lang="fr-CA" sz="2000" dirty="0"/>
              <a:t> Français 4</a:t>
            </a:r>
            <a:r>
              <a:rPr lang="fr-CA" sz="2000" baseline="30000" dirty="0"/>
              <a:t>e</a:t>
            </a:r>
            <a:r>
              <a:rPr lang="fr-CA" sz="2000" dirty="0"/>
              <a:t> secondaire</a:t>
            </a:r>
          </a:p>
          <a:p>
            <a:pPr marL="0" indent="0">
              <a:lnSpc>
                <a:spcPct val="80000"/>
              </a:lnSpc>
              <a:buNone/>
              <a:defRPr/>
            </a:pPr>
            <a:endParaRPr lang="fr-CA" sz="2000" dirty="0"/>
          </a:p>
          <a:p>
            <a:pPr marL="533400" indent="-533400">
              <a:lnSpc>
                <a:spcPct val="80000"/>
              </a:lnSpc>
              <a:defRPr/>
            </a:pPr>
            <a:r>
              <a:rPr lang="fr-CA" sz="2000" dirty="0"/>
              <a:t>Anglais 4</a:t>
            </a:r>
            <a:r>
              <a:rPr lang="fr-CA" sz="2000" baseline="30000" dirty="0"/>
              <a:t>e</a:t>
            </a:r>
            <a:r>
              <a:rPr lang="fr-CA" sz="2000" dirty="0"/>
              <a:t> secondaire</a:t>
            </a:r>
          </a:p>
          <a:p>
            <a:pPr marL="0" indent="0">
              <a:lnSpc>
                <a:spcPct val="80000"/>
              </a:lnSpc>
              <a:buNone/>
              <a:defRPr/>
            </a:pPr>
            <a:endParaRPr lang="fr-CA" sz="2000" dirty="0"/>
          </a:p>
          <a:p>
            <a:pPr marL="533400" indent="-533400">
              <a:lnSpc>
                <a:spcPct val="80000"/>
              </a:lnSpc>
              <a:defRPr/>
            </a:pPr>
            <a:r>
              <a:rPr lang="fr-CA" sz="2000" dirty="0"/>
              <a:t>Mathématiques 4</a:t>
            </a:r>
            <a:r>
              <a:rPr lang="fr-CA" sz="2000" baseline="30000" dirty="0"/>
              <a:t>e</a:t>
            </a:r>
            <a:r>
              <a:rPr lang="fr-CA" sz="2000" dirty="0"/>
              <a:t> secondaire</a:t>
            </a:r>
          </a:p>
          <a:p>
            <a:pPr marL="533400" indent="-533400">
              <a:lnSpc>
                <a:spcPct val="80000"/>
              </a:lnSpc>
              <a:buNone/>
              <a:defRPr/>
            </a:pPr>
            <a:r>
              <a:rPr lang="fr-CA" dirty="0"/>
              <a:t>	** Certains programmes demandent une 3</a:t>
            </a:r>
            <a:r>
              <a:rPr lang="fr-CA" baseline="30000" dirty="0"/>
              <a:t>e</a:t>
            </a:r>
            <a:r>
              <a:rPr lang="fr-CA" dirty="0"/>
              <a:t> secondaire.</a:t>
            </a:r>
          </a:p>
          <a:p>
            <a:pPr marL="533400" indent="-533400">
              <a:lnSpc>
                <a:spcPct val="80000"/>
              </a:lnSpc>
              <a:buNone/>
              <a:defRPr/>
            </a:pPr>
            <a:endParaRPr lang="fr-CA" b="1" dirty="0"/>
          </a:p>
          <a:p>
            <a:pPr marL="533400" indent="-533400">
              <a:lnSpc>
                <a:spcPct val="80000"/>
              </a:lnSpc>
              <a:defRPr/>
            </a:pPr>
            <a:r>
              <a:rPr lang="fr-CA" sz="2000" b="1" u="sng" dirty="0"/>
              <a:t>Ou</a:t>
            </a:r>
            <a:r>
              <a:rPr lang="fr-CA" sz="2000" dirty="0"/>
              <a:t> </a:t>
            </a:r>
            <a:r>
              <a:rPr lang="fr-CA" dirty="0"/>
              <a:t>Tests d’équivalence de niveau de scolarité (TENS)</a:t>
            </a:r>
          </a:p>
          <a:p>
            <a:pPr marL="533400" indent="-533400">
              <a:lnSpc>
                <a:spcPct val="80000"/>
              </a:lnSpc>
              <a:defRPr/>
            </a:pPr>
            <a:endParaRPr lang="fr-CA" b="1" dirty="0"/>
          </a:p>
          <a:p>
            <a:pPr marL="533400" indent="-533400">
              <a:lnSpc>
                <a:spcPct val="80000"/>
              </a:lnSpc>
              <a:defRPr/>
            </a:pPr>
            <a:r>
              <a:rPr lang="fr-CA" sz="2000" b="1" u="sng" dirty="0"/>
              <a:t>Ou</a:t>
            </a:r>
            <a:r>
              <a:rPr lang="fr-CA" sz="2000" dirty="0"/>
              <a:t> </a:t>
            </a:r>
            <a:r>
              <a:rPr lang="fr-CA" dirty="0"/>
              <a:t>Test de développement général (TDG) avec préalables spécifiques </a:t>
            </a:r>
          </a:p>
          <a:p>
            <a:pPr marL="0" indent="0">
              <a:lnSpc>
                <a:spcPct val="80000"/>
              </a:lnSpc>
              <a:buNone/>
              <a:defRPr/>
            </a:pPr>
            <a:r>
              <a:rPr lang="fr-CA" dirty="0"/>
              <a:t>        (18 ans à l’entrée de la formation)</a:t>
            </a:r>
          </a:p>
          <a:p>
            <a:endParaRPr lang="fr-CA" dirty="0"/>
          </a:p>
        </p:txBody>
      </p:sp>
    </p:spTree>
    <p:extLst>
      <p:ext uri="{BB962C8B-B14F-4D97-AF65-F5344CB8AC3E}">
        <p14:creationId xmlns:p14="http://schemas.microsoft.com/office/powerpoint/2010/main" val="3887629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9725" y="656572"/>
            <a:ext cx="7732175" cy="651528"/>
          </a:xfrm>
        </p:spPr>
        <p:txBody>
          <a:bodyPr>
            <a:normAutofit/>
          </a:bodyPr>
          <a:lstStyle/>
          <a:p>
            <a:r>
              <a:rPr lang="fr-CA" b="1" dirty="0">
                <a:solidFill>
                  <a:srgbClr val="C00000"/>
                </a:solidFill>
              </a:rPr>
              <a:t>FORMULE  DEP + DES</a:t>
            </a:r>
          </a:p>
        </p:txBody>
      </p:sp>
      <p:sp>
        <p:nvSpPr>
          <p:cNvPr id="3" name="Espace réservé du contenu 2"/>
          <p:cNvSpPr>
            <a:spLocks noGrp="1"/>
          </p:cNvSpPr>
          <p:nvPr>
            <p:ph idx="1"/>
          </p:nvPr>
        </p:nvSpPr>
        <p:spPr>
          <a:xfrm>
            <a:off x="2389724" y="1660423"/>
            <a:ext cx="9472076" cy="4748979"/>
          </a:xfrm>
        </p:spPr>
        <p:txBody>
          <a:bodyPr>
            <a:normAutofit/>
          </a:bodyPr>
          <a:lstStyle/>
          <a:p>
            <a:pPr>
              <a:defRPr/>
            </a:pPr>
            <a:r>
              <a:rPr lang="fr-CA" sz="1900" dirty="0"/>
              <a:t>Les matières suivantes sont </a:t>
            </a:r>
            <a:r>
              <a:rPr lang="fr-CA" sz="1900" b="1" dirty="0"/>
              <a:t>obligatoires</a:t>
            </a:r>
            <a:r>
              <a:rPr lang="fr-CA" sz="1900" dirty="0"/>
              <a:t> :</a:t>
            </a:r>
          </a:p>
          <a:p>
            <a:pPr marL="0" indent="0">
              <a:buNone/>
              <a:defRPr/>
            </a:pPr>
            <a:endParaRPr lang="fr-CA" dirty="0"/>
          </a:p>
          <a:p>
            <a:pPr marL="723900">
              <a:buFont typeface="Wingdings" panose="05000000000000000000" pitchFamily="2" charset="2"/>
              <a:buChar char="§"/>
              <a:defRPr/>
            </a:pPr>
            <a:r>
              <a:rPr lang="fr-CA" dirty="0"/>
              <a:t>Français 4</a:t>
            </a:r>
            <a:r>
              <a:rPr lang="fr-CA" baseline="30000" dirty="0"/>
              <a:t>e</a:t>
            </a:r>
            <a:r>
              <a:rPr lang="fr-CA" dirty="0"/>
              <a:t> et 5</a:t>
            </a:r>
            <a:r>
              <a:rPr lang="fr-CA" baseline="30000" dirty="0"/>
              <a:t>e</a:t>
            </a:r>
            <a:r>
              <a:rPr lang="fr-CA" dirty="0"/>
              <a:t> secondaire</a:t>
            </a:r>
          </a:p>
          <a:p>
            <a:pPr marL="723900">
              <a:buFont typeface="Wingdings" panose="05000000000000000000" pitchFamily="2" charset="2"/>
              <a:buChar char="§"/>
              <a:defRPr/>
            </a:pPr>
            <a:r>
              <a:rPr lang="fr-CA" dirty="0"/>
              <a:t>Anglais 4</a:t>
            </a:r>
            <a:r>
              <a:rPr lang="fr-CA" baseline="30000" dirty="0"/>
              <a:t>e</a:t>
            </a:r>
            <a:r>
              <a:rPr lang="fr-CA" dirty="0"/>
              <a:t> et 5</a:t>
            </a:r>
            <a:r>
              <a:rPr lang="fr-CA" baseline="30000" dirty="0"/>
              <a:t>e</a:t>
            </a:r>
            <a:r>
              <a:rPr lang="fr-CA" dirty="0"/>
              <a:t> secondaire</a:t>
            </a:r>
          </a:p>
          <a:p>
            <a:pPr marL="723900">
              <a:buFont typeface="Wingdings" panose="05000000000000000000" pitchFamily="2" charset="2"/>
              <a:buChar char="§"/>
              <a:defRPr/>
            </a:pPr>
            <a:r>
              <a:rPr lang="fr-CA" b="1" dirty="0"/>
              <a:t>4 unités </a:t>
            </a:r>
            <a:r>
              <a:rPr lang="fr-CA" dirty="0"/>
              <a:t>de mathématiques 4</a:t>
            </a:r>
            <a:r>
              <a:rPr lang="fr-CA" baseline="30000" dirty="0"/>
              <a:t>e</a:t>
            </a:r>
            <a:r>
              <a:rPr lang="fr-CA" dirty="0"/>
              <a:t> secondaire</a:t>
            </a:r>
            <a:endParaRPr lang="fr-CA" b="1" dirty="0"/>
          </a:p>
          <a:p>
            <a:pPr marL="0" indent="0">
              <a:buNone/>
              <a:defRPr/>
            </a:pPr>
            <a:r>
              <a:rPr lang="fr-CA" dirty="0"/>
              <a:t>       </a:t>
            </a:r>
          </a:p>
          <a:p>
            <a:pPr marL="0" indent="0">
              <a:buNone/>
              <a:defRPr/>
            </a:pPr>
            <a:r>
              <a:rPr lang="fr-CA" dirty="0"/>
              <a:t>Les unités en univers social (</a:t>
            </a:r>
            <a:r>
              <a:rPr lang="fr-CA" b="1" dirty="0"/>
              <a:t>4 unités)</a:t>
            </a:r>
            <a:r>
              <a:rPr lang="fr-CA" dirty="0"/>
              <a:t> et en mathématiques, sciences et technologies (</a:t>
            </a:r>
            <a:r>
              <a:rPr lang="fr-CA" b="1" dirty="0"/>
              <a:t>4 unités) </a:t>
            </a:r>
            <a:r>
              <a:rPr lang="fr-CA" dirty="0"/>
              <a:t>ne sont pas nécessaires pour l’obtention du DES avec cette formule</a:t>
            </a:r>
            <a:r>
              <a:rPr lang="fr-CA" b="1" dirty="0"/>
              <a:t>.</a:t>
            </a:r>
            <a:r>
              <a:rPr lang="fr-CA" dirty="0"/>
              <a:t> </a:t>
            </a:r>
          </a:p>
          <a:p>
            <a:pPr marL="0" indent="0">
              <a:buNone/>
              <a:defRPr/>
            </a:pPr>
            <a:endParaRPr lang="fr-CA" dirty="0"/>
          </a:p>
          <a:p>
            <a:pPr marL="723900" indent="-723900">
              <a:buNone/>
              <a:tabLst>
                <a:tab pos="723900" algn="l"/>
              </a:tabLst>
              <a:defRPr/>
            </a:pPr>
            <a:r>
              <a:rPr lang="fr-CA" b="1" dirty="0">
                <a:solidFill>
                  <a:srgbClr val="C00000"/>
                </a:solidFill>
              </a:rPr>
              <a:t>Note :	Il faut donc compléter et réussir son DEP avec français et anglais de 4</a:t>
            </a:r>
            <a:r>
              <a:rPr lang="fr-CA" b="1" baseline="30000" dirty="0">
                <a:solidFill>
                  <a:srgbClr val="C00000"/>
                </a:solidFill>
              </a:rPr>
              <a:t>e</a:t>
            </a:r>
            <a:r>
              <a:rPr lang="fr-CA" b="1" dirty="0">
                <a:solidFill>
                  <a:srgbClr val="C00000"/>
                </a:solidFill>
              </a:rPr>
              <a:t> et </a:t>
            </a:r>
            <a:br>
              <a:rPr lang="fr-CA" b="1" dirty="0">
                <a:solidFill>
                  <a:srgbClr val="C00000"/>
                </a:solidFill>
              </a:rPr>
            </a:br>
            <a:r>
              <a:rPr lang="fr-CA" b="1" dirty="0">
                <a:solidFill>
                  <a:srgbClr val="C00000"/>
                </a:solidFill>
              </a:rPr>
              <a:t>5</a:t>
            </a:r>
            <a:r>
              <a:rPr lang="fr-CA" b="1" baseline="30000" dirty="0">
                <a:solidFill>
                  <a:srgbClr val="C00000"/>
                </a:solidFill>
              </a:rPr>
              <a:t>e</a:t>
            </a:r>
            <a:r>
              <a:rPr lang="fr-CA" b="1" dirty="0">
                <a:solidFill>
                  <a:srgbClr val="C00000"/>
                </a:solidFill>
              </a:rPr>
              <a:t> secondaire, ainsi que les mathématiques de 4</a:t>
            </a:r>
            <a:r>
              <a:rPr lang="fr-CA" b="1" baseline="30000" dirty="0">
                <a:solidFill>
                  <a:srgbClr val="C00000"/>
                </a:solidFill>
              </a:rPr>
              <a:t>e</a:t>
            </a:r>
            <a:r>
              <a:rPr lang="fr-CA" b="1" dirty="0">
                <a:solidFill>
                  <a:srgbClr val="C00000"/>
                </a:solidFill>
              </a:rPr>
              <a:t> secondaire afin d’obtenir son DES.</a:t>
            </a:r>
          </a:p>
          <a:p>
            <a:endParaRPr lang="fr-CA" dirty="0"/>
          </a:p>
        </p:txBody>
      </p:sp>
      <p:sp>
        <p:nvSpPr>
          <p:cNvPr id="12" name="ZoneTexte 11"/>
          <p:cNvSpPr txBox="1"/>
          <p:nvPr/>
        </p:nvSpPr>
        <p:spPr>
          <a:xfrm>
            <a:off x="8622172" y="2734267"/>
            <a:ext cx="2864529" cy="584775"/>
          </a:xfrm>
          <a:prstGeom prst="rect">
            <a:avLst/>
          </a:prstGeom>
          <a:noFill/>
        </p:spPr>
        <p:txBody>
          <a:bodyPr wrap="square" rtlCol="0">
            <a:spAutoFit/>
          </a:bodyPr>
          <a:lstStyle/>
          <a:p>
            <a:r>
              <a:rPr lang="fr-CA" sz="3200" b="1" dirty="0"/>
              <a:t>+</a:t>
            </a:r>
            <a:r>
              <a:rPr lang="fr-CA" sz="2800" b="1" dirty="0"/>
              <a:t> DEP = DES</a:t>
            </a:r>
          </a:p>
        </p:txBody>
      </p:sp>
      <p:sp>
        <p:nvSpPr>
          <p:cNvPr id="4" name="Accolade fermante 3"/>
          <p:cNvSpPr/>
          <p:nvPr/>
        </p:nvSpPr>
        <p:spPr>
          <a:xfrm>
            <a:off x="8083922" y="2425700"/>
            <a:ext cx="396000" cy="1181100"/>
          </a:xfrm>
          <a:prstGeom prst="rightBrace">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CA"/>
          </a:p>
        </p:txBody>
      </p:sp>
    </p:spTree>
    <p:extLst>
      <p:ext uri="{BB962C8B-B14F-4D97-AF65-F5344CB8AC3E}">
        <p14:creationId xmlns:p14="http://schemas.microsoft.com/office/powerpoint/2010/main" val="42875240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bwMode="auto">
          <a:xfrm>
            <a:off x="279400" y="152400"/>
            <a:ext cx="11912600" cy="952497"/>
          </a:xfrm>
        </p:spPr>
        <p:txBody>
          <a:bodyPr vert="horz" wrap="square" lIns="91440" tIns="45720" rIns="91440" bIns="45720" numCol="1" rtlCol="0" anchor="ctr" anchorCtr="0" compatLnSpc="1">
            <a:prstTxWarp prst="textNoShape">
              <a:avLst/>
            </a:prstTxWarp>
            <a:noAutofit/>
          </a:bodyPr>
          <a:lstStyle/>
          <a:p>
            <a:pPr eaLnBrk="1" hangingPunct="1">
              <a:defRPr/>
            </a:pPr>
            <a:r>
              <a:rPr lang="fr-CA" sz="3200" b="1" dirty="0">
                <a:solidFill>
                  <a:srgbClr val="C00000"/>
                </a:solidFill>
              </a:rPr>
              <a:t>EXEMPLE DE PROFIL DE FORMATION 3</a:t>
            </a:r>
            <a:r>
              <a:rPr lang="fr-CA" sz="3200" b="1" baseline="30000" dirty="0">
                <a:solidFill>
                  <a:srgbClr val="C00000"/>
                </a:solidFill>
              </a:rPr>
              <a:t>e</a:t>
            </a:r>
            <a:r>
              <a:rPr lang="fr-CA" sz="3200" b="1" dirty="0">
                <a:solidFill>
                  <a:srgbClr val="C00000"/>
                </a:solidFill>
              </a:rPr>
              <a:t> SECONDAIRE TERMINÉ</a:t>
            </a:r>
          </a:p>
        </p:txBody>
      </p:sp>
      <p:sp>
        <p:nvSpPr>
          <p:cNvPr id="32771" name="Rectangle 3"/>
          <p:cNvSpPr>
            <a:spLocks noGrp="1"/>
          </p:cNvSpPr>
          <p:nvPr>
            <p:ph type="body" idx="4294967295"/>
          </p:nvPr>
        </p:nvSpPr>
        <p:spPr>
          <a:xfrm>
            <a:off x="0" y="1774825"/>
            <a:ext cx="8229600" cy="5083175"/>
          </a:xfrm>
        </p:spPr>
        <p:txBody>
          <a:bodyPr/>
          <a:lstStyle/>
          <a:p>
            <a:pPr algn="ctr" eaLnBrk="1" hangingPunct="1">
              <a:buFont typeface="Wingdings 2" panose="05020102010507070707" pitchFamily="18" charset="2"/>
              <a:buNone/>
            </a:pPr>
            <a:endParaRPr lang="fr-CA" altLang="fr-FR" sz="2000" b="1"/>
          </a:p>
          <a:p>
            <a:pPr eaLnBrk="1" hangingPunct="1"/>
            <a:endParaRPr lang="fr-CA" altLang="fr-FR" sz="2000"/>
          </a:p>
        </p:txBody>
      </p:sp>
      <p:graphicFrame>
        <p:nvGraphicFramePr>
          <p:cNvPr id="18503" name="Group 71"/>
          <p:cNvGraphicFramePr>
            <a:graphicFrameLocks noGrp="1"/>
          </p:cNvGraphicFramePr>
          <p:nvPr>
            <p:extLst>
              <p:ext uri="{D42A27DB-BD31-4B8C-83A1-F6EECF244321}">
                <p14:modId xmlns:p14="http://schemas.microsoft.com/office/powerpoint/2010/main" val="4067685856"/>
              </p:ext>
            </p:extLst>
          </p:nvPr>
        </p:nvGraphicFramePr>
        <p:xfrm>
          <a:off x="1860550" y="1104897"/>
          <a:ext cx="9144000" cy="5448303"/>
        </p:xfrm>
        <a:graphic>
          <a:graphicData uri="http://schemas.openxmlformats.org/drawingml/2006/table">
            <a:tbl>
              <a:tblPr/>
              <a:tblGrid>
                <a:gridCol w="3392488">
                  <a:extLst>
                    <a:ext uri="{9D8B030D-6E8A-4147-A177-3AD203B41FA5}">
                      <a16:colId xmlns:a16="http://schemas.microsoft.com/office/drawing/2014/main" val="20000"/>
                    </a:ext>
                  </a:extLst>
                </a:gridCol>
                <a:gridCol w="1630362">
                  <a:extLst>
                    <a:ext uri="{9D8B030D-6E8A-4147-A177-3AD203B41FA5}">
                      <a16:colId xmlns:a16="http://schemas.microsoft.com/office/drawing/2014/main" val="20001"/>
                    </a:ext>
                  </a:extLst>
                </a:gridCol>
                <a:gridCol w="2436813">
                  <a:extLst>
                    <a:ext uri="{9D8B030D-6E8A-4147-A177-3AD203B41FA5}">
                      <a16:colId xmlns:a16="http://schemas.microsoft.com/office/drawing/2014/main" val="20002"/>
                    </a:ext>
                  </a:extLst>
                </a:gridCol>
                <a:gridCol w="1684337">
                  <a:extLst>
                    <a:ext uri="{9D8B030D-6E8A-4147-A177-3AD203B41FA5}">
                      <a16:colId xmlns:a16="http://schemas.microsoft.com/office/drawing/2014/main" val="20003"/>
                    </a:ext>
                  </a:extLst>
                </a:gridCol>
              </a:tblGrid>
              <a:tr h="544513">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600" b="1" i="0" u="none" strike="noStrike" cap="all" normalizeH="0" baseline="0" dirty="0">
                          <a:ln>
                            <a:noFill/>
                          </a:ln>
                          <a:solidFill>
                            <a:srgbClr val="000000"/>
                          </a:solidFill>
                          <a:effectLst>
                            <a:outerShdw blurRad="38100" dist="38100" dir="2700000" algn="tl">
                              <a:srgbClr val="FFFFFF"/>
                            </a:outerShdw>
                          </a:effectLst>
                          <a:latin typeface="+mn-lt"/>
                        </a:rPr>
                        <a:t>Matière à faire</a:t>
                      </a:r>
                    </a:p>
                  </a:txBody>
                  <a:tcPr marL="4618" marR="4618" marT="4618"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1" i="0" u="none" strike="noStrike" cap="all" normalizeH="0" baseline="0" dirty="0">
                          <a:ln>
                            <a:noFill/>
                          </a:ln>
                          <a:solidFill>
                            <a:srgbClr val="000000"/>
                          </a:solidFill>
                          <a:effectLst>
                            <a:outerShdw blurRad="38100" dist="38100" dir="2700000" algn="tl">
                              <a:srgbClr val="FFFFFF"/>
                            </a:outerShdw>
                          </a:effectLst>
                          <a:latin typeface="+mn-lt"/>
                        </a:rPr>
                        <a:t>Nombre </a:t>
                      </a:r>
                      <a:br>
                        <a:rPr kumimoji="0" lang="fr-CA" sz="1400" b="1" i="0" u="none" strike="noStrike" cap="all" normalizeH="0" baseline="0" dirty="0">
                          <a:ln>
                            <a:noFill/>
                          </a:ln>
                          <a:solidFill>
                            <a:srgbClr val="000000"/>
                          </a:solidFill>
                          <a:effectLst>
                            <a:outerShdw blurRad="38100" dist="38100" dir="2700000" algn="tl">
                              <a:srgbClr val="FFFFFF"/>
                            </a:outerShdw>
                          </a:effectLst>
                          <a:latin typeface="+mn-lt"/>
                        </a:rPr>
                      </a:br>
                      <a:r>
                        <a:rPr kumimoji="0" lang="fr-CA" sz="1400" b="1" i="0" u="none" strike="noStrike" cap="all" normalizeH="0" baseline="0" dirty="0">
                          <a:ln>
                            <a:noFill/>
                          </a:ln>
                          <a:solidFill>
                            <a:srgbClr val="000000"/>
                          </a:solidFill>
                          <a:effectLst>
                            <a:outerShdw blurRad="38100" dist="38100" dir="2700000" algn="tl">
                              <a:srgbClr val="FFFFFF"/>
                            </a:outerShdw>
                          </a:effectLst>
                          <a:latin typeface="+mn-lt"/>
                        </a:rPr>
                        <a:t>d’heures</a:t>
                      </a:r>
                    </a:p>
                  </a:txBody>
                  <a:tcPr marL="4618" marR="4618" marT="4618"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1" i="0" u="none" strike="noStrike" cap="all" normalizeH="0" baseline="0" dirty="0">
                          <a:ln>
                            <a:noFill/>
                          </a:ln>
                          <a:solidFill>
                            <a:srgbClr val="000000"/>
                          </a:solidFill>
                          <a:effectLst>
                            <a:outerShdw blurRad="38100" dist="38100" dir="2700000" algn="tl">
                              <a:srgbClr val="FFFFFF"/>
                            </a:outerShdw>
                          </a:effectLst>
                          <a:latin typeface="+mn-lt"/>
                        </a:rPr>
                        <a:t>Nombre </a:t>
                      </a:r>
                      <a:br>
                        <a:rPr kumimoji="0" lang="fr-CA" sz="1400" b="1" i="0" u="none" strike="noStrike" cap="all" normalizeH="0" baseline="0" dirty="0">
                          <a:ln>
                            <a:noFill/>
                          </a:ln>
                          <a:solidFill>
                            <a:srgbClr val="000000"/>
                          </a:solidFill>
                          <a:effectLst>
                            <a:outerShdw blurRad="38100" dist="38100" dir="2700000" algn="tl">
                              <a:srgbClr val="FFFFFF"/>
                            </a:outerShdw>
                          </a:effectLst>
                          <a:latin typeface="+mn-lt"/>
                        </a:rPr>
                      </a:br>
                      <a:r>
                        <a:rPr kumimoji="0" lang="fr-CA" sz="1400" b="1" i="0" u="none" strike="noStrike" cap="all" normalizeH="0" baseline="0" dirty="0">
                          <a:ln>
                            <a:noFill/>
                          </a:ln>
                          <a:solidFill>
                            <a:srgbClr val="000000"/>
                          </a:solidFill>
                          <a:effectLst>
                            <a:outerShdw blurRad="38100" dist="38100" dir="2700000" algn="tl">
                              <a:srgbClr val="FFFFFF"/>
                            </a:outerShdw>
                          </a:effectLst>
                          <a:latin typeface="+mn-lt"/>
                        </a:rPr>
                        <a:t>de cahiers</a:t>
                      </a:r>
                    </a:p>
                  </a:txBody>
                  <a:tcPr marL="4618" marR="4618" marT="4618"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1" i="0" u="none" strike="noStrike" cap="all" normalizeH="0" baseline="0" dirty="0">
                          <a:ln>
                            <a:noFill/>
                          </a:ln>
                          <a:solidFill>
                            <a:srgbClr val="000000"/>
                          </a:solidFill>
                          <a:effectLst>
                            <a:outerShdw blurRad="38100" dist="38100" dir="2700000" algn="tl">
                              <a:srgbClr val="FFFFFF"/>
                            </a:outerShdw>
                          </a:effectLst>
                          <a:latin typeface="+mn-lt"/>
                        </a:rPr>
                        <a:t>Durée à temps plein</a:t>
                      </a:r>
                    </a:p>
                  </a:txBody>
                  <a:tcPr marL="4618" marR="4618" marT="4618"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544513">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Français 4</a:t>
                      </a:r>
                      <a:r>
                        <a:rPr kumimoji="0" lang="fr-CA" sz="1600" b="1" i="0" u="none" strike="noStrike" cap="none" normalizeH="0" baseline="30000" dirty="0">
                          <a:ln>
                            <a:noFill/>
                          </a:ln>
                          <a:solidFill>
                            <a:srgbClr val="000000"/>
                          </a:solidFill>
                          <a:effectLst/>
                          <a:latin typeface="+mn-lt"/>
                        </a:rPr>
                        <a:t>e</a:t>
                      </a:r>
                      <a:r>
                        <a:rPr kumimoji="0" lang="fr-CA" sz="1600" b="1" i="0" u="none" strike="noStrike" cap="none" normalizeH="0" baseline="0" dirty="0">
                          <a:ln>
                            <a:noFill/>
                          </a:ln>
                          <a:solidFill>
                            <a:srgbClr val="000000"/>
                          </a:solidFill>
                          <a:effectLst/>
                          <a:latin typeface="+mn-lt"/>
                        </a:rPr>
                        <a:t> sec.</a:t>
                      </a:r>
                    </a:p>
                  </a:txBody>
                  <a:tcPr marL="4618" marR="4618" marT="4618" marB="0" anchor="ctr" horzOverflow="overflow">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0" i="0" u="none" strike="noStrike" cap="none" normalizeH="0" baseline="0" dirty="0">
                          <a:ln>
                            <a:noFill/>
                          </a:ln>
                          <a:solidFill>
                            <a:srgbClr val="000000"/>
                          </a:solidFill>
                          <a:effectLst/>
                          <a:latin typeface="+mn-lt"/>
                          <a:cs typeface="Times New Roman" pitchFamily="18" charset="0"/>
                        </a:rPr>
                        <a:t>225</a:t>
                      </a:r>
                    </a:p>
                  </a:txBody>
                  <a:tcPr marL="4618" marR="4618" marT="4618" marB="0" anchor="ctr" horzOverflow="overflow">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BCAA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0" i="0" u="none" strike="noStrike" cap="none" normalizeH="0" baseline="0" dirty="0">
                          <a:ln>
                            <a:noFill/>
                          </a:ln>
                          <a:solidFill>
                            <a:srgbClr val="000000"/>
                          </a:solidFill>
                          <a:effectLst/>
                          <a:latin typeface="+mn-lt"/>
                          <a:cs typeface="Times New Roman" pitchFamily="18" charset="0"/>
                        </a:rPr>
                        <a:t>4</a:t>
                      </a:r>
                    </a:p>
                  </a:txBody>
                  <a:tcPr marL="4618" marR="4618" marT="4618"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BCAA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0" i="0" u="none" strike="noStrike" cap="none" normalizeH="0" baseline="0" dirty="0">
                          <a:ln>
                            <a:noFill/>
                          </a:ln>
                          <a:solidFill>
                            <a:srgbClr val="000000"/>
                          </a:solidFill>
                          <a:effectLst/>
                          <a:latin typeface="+mn-lt"/>
                          <a:cs typeface="Times New Roman" pitchFamily="18" charset="0"/>
                        </a:rPr>
                        <a:t>2 mois</a:t>
                      </a:r>
                    </a:p>
                  </a:txBody>
                  <a:tcPr marL="4618" marR="4618" marT="4618"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BCAA2"/>
                    </a:solidFill>
                  </a:tcPr>
                </a:tc>
                <a:extLst>
                  <a:ext uri="{0D108BD9-81ED-4DB2-BD59-A6C34878D82A}">
                    <a16:rowId xmlns:a16="http://schemas.microsoft.com/office/drawing/2014/main" val="10001"/>
                  </a:ext>
                </a:extLst>
              </a:tr>
              <a:tr h="544513">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Français 5</a:t>
                      </a:r>
                      <a:r>
                        <a:rPr kumimoji="0" lang="fr-CA" sz="1600" b="1" i="0" u="none" strike="noStrike" cap="none" normalizeH="0" baseline="30000" dirty="0">
                          <a:ln>
                            <a:noFill/>
                          </a:ln>
                          <a:solidFill>
                            <a:srgbClr val="000000"/>
                          </a:solidFill>
                          <a:effectLst/>
                          <a:latin typeface="+mn-lt"/>
                        </a:rPr>
                        <a:t>e</a:t>
                      </a:r>
                      <a:r>
                        <a:rPr kumimoji="0" lang="fr-CA" sz="1600" b="1" i="0" u="none" strike="noStrike" cap="none" normalizeH="0" baseline="0" dirty="0">
                          <a:ln>
                            <a:noFill/>
                          </a:ln>
                          <a:solidFill>
                            <a:srgbClr val="000000"/>
                          </a:solidFill>
                          <a:effectLst/>
                          <a:latin typeface="+mn-lt"/>
                        </a:rPr>
                        <a:t> sec.</a:t>
                      </a:r>
                    </a:p>
                  </a:txBody>
                  <a:tcPr marL="4618" marR="4618" marT="4618" marB="0" anchor="ctr" horzOverflow="overflow">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0" i="0" u="none" strike="noStrike" cap="none" normalizeH="0" baseline="0" dirty="0">
                          <a:ln>
                            <a:noFill/>
                          </a:ln>
                          <a:solidFill>
                            <a:srgbClr val="000000"/>
                          </a:solidFill>
                          <a:effectLst/>
                          <a:latin typeface="+mn-lt"/>
                          <a:cs typeface="Times New Roman" pitchFamily="18" charset="0"/>
                        </a:rPr>
                        <a:t>225</a:t>
                      </a:r>
                    </a:p>
                  </a:txBody>
                  <a:tcPr marL="4618" marR="4618" marT="4618" marB="0" anchor="ctr" horzOverflow="overflow">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DE4D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0" i="0" u="none" strike="noStrike" cap="none" normalizeH="0" baseline="0" dirty="0">
                          <a:ln>
                            <a:noFill/>
                          </a:ln>
                          <a:solidFill>
                            <a:srgbClr val="000000"/>
                          </a:solidFill>
                          <a:effectLst/>
                          <a:latin typeface="+mn-lt"/>
                          <a:cs typeface="Times New Roman" pitchFamily="18" charset="0"/>
                        </a:rPr>
                        <a:t>4</a:t>
                      </a:r>
                    </a:p>
                  </a:txBody>
                  <a:tcPr marL="4618" marR="4618" marT="4618"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DE4D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0" i="0" u="none" strike="noStrike" cap="none" normalizeH="0" baseline="0" dirty="0">
                          <a:ln>
                            <a:noFill/>
                          </a:ln>
                          <a:solidFill>
                            <a:srgbClr val="000000"/>
                          </a:solidFill>
                          <a:effectLst/>
                          <a:latin typeface="+mn-lt"/>
                          <a:cs typeface="Times New Roman" pitchFamily="18" charset="0"/>
                        </a:rPr>
                        <a:t>2 mois</a:t>
                      </a:r>
                    </a:p>
                  </a:txBody>
                  <a:tcPr marL="4618" marR="4618" marT="4618"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DE4D0"/>
                    </a:solidFill>
                  </a:tcPr>
                </a:tc>
                <a:extLst>
                  <a:ext uri="{0D108BD9-81ED-4DB2-BD59-A6C34878D82A}">
                    <a16:rowId xmlns:a16="http://schemas.microsoft.com/office/drawing/2014/main" val="10002"/>
                  </a:ext>
                </a:extLst>
              </a:tr>
              <a:tr h="547686">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Anglais 4</a:t>
                      </a:r>
                      <a:r>
                        <a:rPr kumimoji="0" lang="fr-CA" sz="1600" b="1" i="0" u="none" strike="noStrike" cap="none" normalizeH="0" baseline="30000" dirty="0">
                          <a:ln>
                            <a:noFill/>
                          </a:ln>
                          <a:solidFill>
                            <a:srgbClr val="000000"/>
                          </a:solidFill>
                          <a:effectLst/>
                          <a:latin typeface="+mn-lt"/>
                        </a:rPr>
                        <a:t>e</a:t>
                      </a:r>
                      <a:r>
                        <a:rPr kumimoji="0" lang="fr-CA" sz="1600" b="1" i="0" u="none" strike="noStrike" cap="none" normalizeH="0" baseline="0" dirty="0">
                          <a:ln>
                            <a:noFill/>
                          </a:ln>
                          <a:solidFill>
                            <a:srgbClr val="000000"/>
                          </a:solidFill>
                          <a:effectLst/>
                          <a:latin typeface="+mn-lt"/>
                        </a:rPr>
                        <a:t> sec.</a:t>
                      </a:r>
                    </a:p>
                  </a:txBody>
                  <a:tcPr marL="4618" marR="4618" marT="4618" marB="0" anchor="ctr" horzOverflow="overflow">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0" i="0" u="none" strike="noStrike" cap="none" normalizeH="0" baseline="0">
                          <a:ln>
                            <a:noFill/>
                          </a:ln>
                          <a:solidFill>
                            <a:srgbClr val="000000"/>
                          </a:solidFill>
                          <a:effectLst/>
                          <a:latin typeface="+mn-lt"/>
                          <a:cs typeface="Times New Roman" pitchFamily="18" charset="0"/>
                        </a:rPr>
                        <a:t>100</a:t>
                      </a:r>
                    </a:p>
                  </a:txBody>
                  <a:tcPr marL="4618" marR="4618" marT="4618" marB="0" anchor="ctr" horzOverflow="overflow">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BCAA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0" i="0" u="none" strike="noStrike" cap="none" normalizeH="0" baseline="0" dirty="0">
                          <a:ln>
                            <a:noFill/>
                          </a:ln>
                          <a:solidFill>
                            <a:srgbClr val="000000"/>
                          </a:solidFill>
                          <a:effectLst/>
                          <a:latin typeface="+mn-lt"/>
                          <a:cs typeface="Times New Roman" pitchFamily="18" charset="0"/>
                        </a:rPr>
                        <a:t>3</a:t>
                      </a:r>
                    </a:p>
                  </a:txBody>
                  <a:tcPr marL="4618" marR="4618" marT="4618"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BCAA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0" i="0" u="none" strike="noStrike" cap="none" normalizeH="0" baseline="0" dirty="0">
                          <a:ln>
                            <a:noFill/>
                          </a:ln>
                          <a:solidFill>
                            <a:srgbClr val="000000"/>
                          </a:solidFill>
                          <a:effectLst/>
                          <a:latin typeface="+mn-lt"/>
                          <a:cs typeface="Times New Roman" pitchFamily="18" charset="0"/>
                        </a:rPr>
                        <a:t>1 mois</a:t>
                      </a:r>
                    </a:p>
                  </a:txBody>
                  <a:tcPr marL="4618" marR="4618" marT="4618"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BCAA2"/>
                    </a:solidFill>
                  </a:tcPr>
                </a:tc>
                <a:extLst>
                  <a:ext uri="{0D108BD9-81ED-4DB2-BD59-A6C34878D82A}">
                    <a16:rowId xmlns:a16="http://schemas.microsoft.com/office/drawing/2014/main" val="10003"/>
                  </a:ext>
                </a:extLst>
              </a:tr>
              <a:tr h="544513">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Anglais 5</a:t>
                      </a:r>
                      <a:r>
                        <a:rPr kumimoji="0" lang="fr-CA" sz="1600" b="1" i="0" u="none" strike="noStrike" cap="none" normalizeH="0" baseline="30000" dirty="0">
                          <a:ln>
                            <a:noFill/>
                          </a:ln>
                          <a:solidFill>
                            <a:srgbClr val="000000"/>
                          </a:solidFill>
                          <a:effectLst/>
                          <a:latin typeface="+mn-lt"/>
                        </a:rPr>
                        <a:t>e</a:t>
                      </a:r>
                      <a:r>
                        <a:rPr kumimoji="0" lang="fr-CA" sz="1600" b="1" i="0" u="none" strike="noStrike" cap="none" normalizeH="0" baseline="0" dirty="0">
                          <a:ln>
                            <a:noFill/>
                          </a:ln>
                          <a:solidFill>
                            <a:srgbClr val="000000"/>
                          </a:solidFill>
                          <a:effectLst/>
                          <a:latin typeface="+mn-lt"/>
                        </a:rPr>
                        <a:t> sec.</a:t>
                      </a:r>
                    </a:p>
                  </a:txBody>
                  <a:tcPr marL="4618" marR="4618" marT="4618" marB="0" anchor="ctr" horzOverflow="overflow">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0" i="0" u="none" strike="noStrike" cap="none" normalizeH="0" baseline="0">
                          <a:ln>
                            <a:noFill/>
                          </a:ln>
                          <a:solidFill>
                            <a:srgbClr val="000000"/>
                          </a:solidFill>
                          <a:effectLst/>
                          <a:latin typeface="+mn-lt"/>
                          <a:cs typeface="Times New Roman" pitchFamily="18" charset="0"/>
                        </a:rPr>
                        <a:t>100</a:t>
                      </a:r>
                    </a:p>
                  </a:txBody>
                  <a:tcPr marL="4618" marR="4618" marT="4618" marB="0" anchor="ctr" horzOverflow="overflow">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DE4D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0" i="0" u="none" strike="noStrike" cap="none" normalizeH="0" baseline="0" dirty="0">
                          <a:ln>
                            <a:noFill/>
                          </a:ln>
                          <a:solidFill>
                            <a:srgbClr val="000000"/>
                          </a:solidFill>
                          <a:effectLst/>
                          <a:latin typeface="+mn-lt"/>
                          <a:cs typeface="Times New Roman" pitchFamily="18" charset="0"/>
                        </a:rPr>
                        <a:t>3</a:t>
                      </a:r>
                    </a:p>
                  </a:txBody>
                  <a:tcPr marL="4618" marR="4618" marT="4618"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DE4D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0" i="0" u="none" strike="noStrike" cap="none" normalizeH="0" baseline="0" dirty="0">
                          <a:ln>
                            <a:noFill/>
                          </a:ln>
                          <a:solidFill>
                            <a:srgbClr val="000000"/>
                          </a:solidFill>
                          <a:effectLst/>
                          <a:latin typeface="+mn-lt"/>
                          <a:cs typeface="Times New Roman" pitchFamily="18" charset="0"/>
                        </a:rPr>
                        <a:t>1 mois</a:t>
                      </a:r>
                    </a:p>
                  </a:txBody>
                  <a:tcPr marL="4618" marR="4618" marT="4618"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DE4D0"/>
                    </a:solidFill>
                  </a:tcPr>
                </a:tc>
                <a:extLst>
                  <a:ext uri="{0D108BD9-81ED-4DB2-BD59-A6C34878D82A}">
                    <a16:rowId xmlns:a16="http://schemas.microsoft.com/office/drawing/2014/main" val="10004"/>
                  </a:ext>
                </a:extLst>
              </a:tr>
              <a:tr h="544513">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Mathématique 4</a:t>
                      </a:r>
                      <a:r>
                        <a:rPr kumimoji="0" lang="fr-CA" sz="1600" b="1" i="0" u="none" strike="noStrike" cap="none" normalizeH="0" baseline="30000" dirty="0">
                          <a:ln>
                            <a:noFill/>
                          </a:ln>
                          <a:solidFill>
                            <a:srgbClr val="000000"/>
                          </a:solidFill>
                          <a:effectLst/>
                          <a:latin typeface="+mn-lt"/>
                        </a:rPr>
                        <a:t>e</a:t>
                      </a:r>
                      <a:r>
                        <a:rPr kumimoji="0" lang="fr-CA" sz="1600" b="1" i="0" u="none" strike="noStrike" cap="none" normalizeH="0" baseline="0" dirty="0">
                          <a:ln>
                            <a:noFill/>
                          </a:ln>
                          <a:solidFill>
                            <a:srgbClr val="000000"/>
                          </a:solidFill>
                          <a:effectLst/>
                          <a:latin typeface="+mn-lt"/>
                        </a:rPr>
                        <a:t> sec.</a:t>
                      </a:r>
                    </a:p>
                    <a:p>
                      <a:pPr marL="0" marR="0" lvl="0" indent="0" algn="ctr" defTabSz="914400" rtl="0" eaLnBrk="1" fontAlgn="ctr" latinLnBrk="0" hangingPunct="1">
                        <a:lnSpc>
                          <a:spcPct val="100000"/>
                        </a:lnSpc>
                        <a:spcBef>
                          <a:spcPct val="0"/>
                        </a:spcBef>
                        <a:spcAft>
                          <a:spcPct val="0"/>
                        </a:spcAft>
                        <a:buClrTx/>
                        <a:buSzTx/>
                        <a:buFontTx/>
                        <a:buNone/>
                        <a:tabLst/>
                      </a:pPr>
                      <a:endParaRPr kumimoji="0" lang="fr-CA" sz="1600" b="1" i="0" u="none" strike="noStrike" cap="none" normalizeH="0" baseline="0" dirty="0">
                        <a:ln>
                          <a:noFill/>
                        </a:ln>
                        <a:solidFill>
                          <a:srgbClr val="000000"/>
                        </a:solidFill>
                        <a:effectLst/>
                        <a:latin typeface="+mn-lt"/>
                      </a:endParaRPr>
                    </a:p>
                  </a:txBody>
                  <a:tcPr marL="4618" marR="4618" marT="4618" marB="0" anchor="ctr" horzOverflow="overflow">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0" i="0" u="none" strike="noStrike" cap="none" normalizeH="0" baseline="0" dirty="0">
                          <a:ln>
                            <a:noFill/>
                          </a:ln>
                          <a:solidFill>
                            <a:srgbClr val="000000"/>
                          </a:solidFill>
                          <a:effectLst/>
                          <a:latin typeface="+mn-lt"/>
                          <a:cs typeface="Times New Roman" pitchFamily="18" charset="0"/>
                        </a:rPr>
                        <a:t>144</a:t>
                      </a:r>
                    </a:p>
                  </a:txBody>
                  <a:tcPr marL="4618" marR="4618" marT="4618" marB="0" anchor="ctr" horzOverflow="overflow">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BCAA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0" i="0" u="none" strike="noStrike" cap="none" normalizeH="0" baseline="0" dirty="0">
                          <a:ln>
                            <a:noFill/>
                          </a:ln>
                          <a:solidFill>
                            <a:srgbClr val="000000"/>
                          </a:solidFill>
                          <a:effectLst/>
                          <a:latin typeface="+mn-lt"/>
                          <a:cs typeface="Times New Roman" pitchFamily="18" charset="0"/>
                        </a:rPr>
                        <a:t>3</a:t>
                      </a:r>
                    </a:p>
                  </a:txBody>
                  <a:tcPr marL="4618" marR="4618" marT="4618"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BCAA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0" i="0" u="none" strike="noStrike" cap="none" normalizeH="0" baseline="0" dirty="0">
                          <a:ln>
                            <a:noFill/>
                          </a:ln>
                          <a:solidFill>
                            <a:srgbClr val="000000"/>
                          </a:solidFill>
                          <a:effectLst/>
                          <a:latin typeface="+mn-lt"/>
                          <a:cs typeface="Times New Roman" pitchFamily="18" charset="0"/>
                        </a:rPr>
                        <a:t>2 mois</a:t>
                      </a:r>
                    </a:p>
                  </a:txBody>
                  <a:tcPr marL="4618" marR="4618" marT="4618"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BCAA2"/>
                    </a:solidFill>
                  </a:tcPr>
                </a:tc>
                <a:extLst>
                  <a:ext uri="{0D108BD9-81ED-4DB2-BD59-A6C34878D82A}">
                    <a16:rowId xmlns:a16="http://schemas.microsoft.com/office/drawing/2014/main" val="10005"/>
                  </a:ext>
                </a:extLst>
              </a:tr>
              <a:tr h="544513">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Sciences  </a:t>
                      </a:r>
                    </a:p>
                  </a:txBody>
                  <a:tcPr marL="4618" marR="4618" marT="4618" marB="0" anchor="ctr" horzOverflow="overflow">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0" i="0" u="none" strike="noStrike" cap="none" normalizeH="0" baseline="0" dirty="0">
                          <a:ln>
                            <a:noFill/>
                          </a:ln>
                          <a:solidFill>
                            <a:srgbClr val="000000"/>
                          </a:solidFill>
                          <a:effectLst/>
                          <a:latin typeface="+mn-lt"/>
                          <a:cs typeface="Times New Roman" pitchFamily="18" charset="0"/>
                        </a:rPr>
                        <a:t>100/200</a:t>
                      </a:r>
                    </a:p>
                  </a:txBody>
                  <a:tcPr marL="4618" marR="4618" marT="4618" marB="0" anchor="ctr" horzOverflow="overflow">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BCAA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0" i="0" u="none" strike="noStrike" cap="none" normalizeH="0" baseline="0" dirty="0">
                          <a:ln>
                            <a:noFill/>
                          </a:ln>
                          <a:solidFill>
                            <a:srgbClr val="000000"/>
                          </a:solidFill>
                          <a:effectLst/>
                          <a:latin typeface="+mn-lt"/>
                          <a:cs typeface="Times New Roman" pitchFamily="18" charset="0"/>
                        </a:rPr>
                        <a:t>2 ou 4</a:t>
                      </a:r>
                    </a:p>
                  </a:txBody>
                  <a:tcPr marL="4618" marR="4618" marT="4618"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BCAA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0" i="0" u="none" strike="noStrike" cap="none" normalizeH="0" baseline="0" dirty="0">
                          <a:ln>
                            <a:noFill/>
                          </a:ln>
                          <a:solidFill>
                            <a:srgbClr val="000000"/>
                          </a:solidFill>
                          <a:effectLst/>
                          <a:latin typeface="+mn-lt"/>
                          <a:cs typeface="Times New Roman" pitchFamily="18" charset="0"/>
                        </a:rPr>
                        <a:t>1 ou 2 mois</a:t>
                      </a:r>
                    </a:p>
                  </a:txBody>
                  <a:tcPr marL="4618" marR="4618" marT="4618"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BCAA2"/>
                    </a:solidFill>
                  </a:tcPr>
                </a:tc>
                <a:extLst>
                  <a:ext uri="{0D108BD9-81ED-4DB2-BD59-A6C34878D82A}">
                    <a16:rowId xmlns:a16="http://schemas.microsoft.com/office/drawing/2014/main" val="10006"/>
                  </a:ext>
                </a:extLst>
              </a:tr>
              <a:tr h="544513">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Histoire</a:t>
                      </a:r>
                    </a:p>
                  </a:txBody>
                  <a:tcPr marL="4618" marR="4618" marT="4618" marB="0" anchor="ctr" horzOverflow="overflow">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0" i="0" u="none" strike="noStrike" cap="none" normalizeH="0" baseline="0" dirty="0">
                          <a:ln>
                            <a:noFill/>
                          </a:ln>
                          <a:solidFill>
                            <a:srgbClr val="000000"/>
                          </a:solidFill>
                          <a:effectLst/>
                          <a:latin typeface="+mn-lt"/>
                          <a:cs typeface="Times New Roman" pitchFamily="18" charset="0"/>
                        </a:rPr>
                        <a:t>100</a:t>
                      </a:r>
                    </a:p>
                  </a:txBody>
                  <a:tcPr marL="4618" marR="4618" marT="4618" marB="0" anchor="ctr" horzOverflow="overflow">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DE4D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0" i="0" u="none" strike="noStrike" cap="none" normalizeH="0" baseline="0">
                          <a:ln>
                            <a:noFill/>
                          </a:ln>
                          <a:solidFill>
                            <a:srgbClr val="000000"/>
                          </a:solidFill>
                          <a:effectLst/>
                          <a:latin typeface="+mn-lt"/>
                          <a:cs typeface="Times New Roman" pitchFamily="18" charset="0"/>
                        </a:rPr>
                        <a:t>2</a:t>
                      </a:r>
                    </a:p>
                  </a:txBody>
                  <a:tcPr marL="4618" marR="4618" marT="4618"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DE4D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0" i="0" u="none" strike="noStrike" cap="none" normalizeH="0" baseline="0" dirty="0">
                          <a:ln>
                            <a:noFill/>
                          </a:ln>
                          <a:solidFill>
                            <a:srgbClr val="000000"/>
                          </a:solidFill>
                          <a:effectLst/>
                          <a:latin typeface="+mn-lt"/>
                          <a:cs typeface="Times New Roman" pitchFamily="18" charset="0"/>
                        </a:rPr>
                        <a:t>1 mois</a:t>
                      </a:r>
                    </a:p>
                  </a:txBody>
                  <a:tcPr marL="4618" marR="4618" marT="4618"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DE4D0"/>
                    </a:solidFill>
                  </a:tcPr>
                </a:tc>
                <a:extLst>
                  <a:ext uri="{0D108BD9-81ED-4DB2-BD59-A6C34878D82A}">
                    <a16:rowId xmlns:a16="http://schemas.microsoft.com/office/drawing/2014/main" val="10007"/>
                  </a:ext>
                </a:extLst>
              </a:tr>
              <a:tr h="544513">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Unités optionnelles de 4</a:t>
                      </a:r>
                      <a:r>
                        <a:rPr kumimoji="0" lang="fr-CA" sz="1600" b="1" i="0" u="none" strike="noStrike" cap="none" normalizeH="0" baseline="30000" dirty="0">
                          <a:ln>
                            <a:noFill/>
                          </a:ln>
                          <a:solidFill>
                            <a:srgbClr val="000000"/>
                          </a:solidFill>
                          <a:effectLst/>
                          <a:latin typeface="+mn-lt"/>
                        </a:rPr>
                        <a:t>e</a:t>
                      </a:r>
                      <a:r>
                        <a:rPr kumimoji="0" lang="fr-CA" sz="1600" b="1" i="0" u="none" strike="noStrike" cap="none" normalizeH="0" baseline="0" dirty="0">
                          <a:ln>
                            <a:noFill/>
                          </a:ln>
                          <a:solidFill>
                            <a:srgbClr val="000000"/>
                          </a:solidFill>
                          <a:effectLst/>
                          <a:latin typeface="+mn-lt"/>
                        </a:rPr>
                        <a:t> et </a:t>
                      </a:r>
                      <a:br>
                        <a:rPr kumimoji="0" lang="fr-CA" sz="1600" b="1" i="0" u="none" strike="noStrike" cap="none" normalizeH="0" baseline="0" dirty="0">
                          <a:ln>
                            <a:noFill/>
                          </a:ln>
                          <a:solidFill>
                            <a:srgbClr val="000000"/>
                          </a:solidFill>
                          <a:effectLst/>
                          <a:latin typeface="+mn-lt"/>
                        </a:rPr>
                      </a:br>
                      <a:r>
                        <a:rPr kumimoji="0" lang="fr-CA" sz="1600" b="1" i="0" u="none" strike="noStrike" cap="none" normalizeH="0" baseline="0" dirty="0">
                          <a:ln>
                            <a:noFill/>
                          </a:ln>
                          <a:solidFill>
                            <a:srgbClr val="000000"/>
                          </a:solidFill>
                          <a:effectLst/>
                          <a:latin typeface="+mn-lt"/>
                        </a:rPr>
                        <a:t>5</a:t>
                      </a:r>
                      <a:r>
                        <a:rPr kumimoji="0" lang="fr-CA" sz="1600" b="1" i="0" u="none" strike="noStrike" cap="none" normalizeH="0" baseline="30000" dirty="0">
                          <a:ln>
                            <a:noFill/>
                          </a:ln>
                          <a:solidFill>
                            <a:srgbClr val="000000"/>
                          </a:solidFill>
                          <a:effectLst/>
                          <a:latin typeface="+mn-lt"/>
                        </a:rPr>
                        <a:t>e</a:t>
                      </a:r>
                      <a:r>
                        <a:rPr kumimoji="0" lang="fr-CA" sz="1600" b="1" i="0" u="none" strike="noStrike" cap="none" normalizeH="0" baseline="0" dirty="0">
                          <a:ln>
                            <a:noFill/>
                          </a:ln>
                          <a:solidFill>
                            <a:srgbClr val="000000"/>
                          </a:solidFill>
                          <a:effectLst/>
                          <a:latin typeface="+mn-lt"/>
                        </a:rPr>
                        <a:t> secondaire</a:t>
                      </a:r>
                    </a:p>
                  </a:txBody>
                  <a:tcPr marL="4618" marR="4618" marT="4618" marB="0" anchor="ctr" horzOverflow="overflow">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0" i="0" u="none" strike="noStrike" cap="none" normalizeH="0" baseline="0" dirty="0">
                          <a:ln>
                            <a:noFill/>
                          </a:ln>
                          <a:solidFill>
                            <a:srgbClr val="000000"/>
                          </a:solidFill>
                          <a:effectLst/>
                          <a:latin typeface="+mn-lt"/>
                          <a:cs typeface="Times New Roman" pitchFamily="18" charset="0"/>
                        </a:rPr>
                        <a:t>450</a:t>
                      </a:r>
                    </a:p>
                  </a:txBody>
                  <a:tcPr marL="4618" marR="4618" marT="4618" marB="0" anchor="ctr" horzOverflow="overflow">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BCAA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0" i="0" u="none" strike="noStrike" cap="none" normalizeH="0" baseline="0">
                          <a:ln>
                            <a:noFill/>
                          </a:ln>
                          <a:solidFill>
                            <a:srgbClr val="000000"/>
                          </a:solidFill>
                          <a:effectLst/>
                          <a:latin typeface="+mn-lt"/>
                          <a:cs typeface="Times New Roman" pitchFamily="18" charset="0"/>
                        </a:rPr>
                        <a:t>variable</a:t>
                      </a:r>
                    </a:p>
                  </a:txBody>
                  <a:tcPr marL="4618" marR="4618" marT="4618"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BCAA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0" i="0" u="none" strike="noStrike" cap="none" normalizeH="0" baseline="0" dirty="0">
                          <a:ln>
                            <a:noFill/>
                          </a:ln>
                          <a:solidFill>
                            <a:srgbClr val="000000"/>
                          </a:solidFill>
                          <a:effectLst/>
                          <a:latin typeface="+mn-lt"/>
                          <a:cs typeface="Times New Roman" pitchFamily="18" charset="0"/>
                        </a:rPr>
                        <a:t>4 mois</a:t>
                      </a:r>
                    </a:p>
                  </a:txBody>
                  <a:tcPr marL="4618" marR="4618" marT="4618"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BCAA2"/>
                    </a:solidFill>
                  </a:tcPr>
                </a:tc>
                <a:extLst>
                  <a:ext uri="{0D108BD9-81ED-4DB2-BD59-A6C34878D82A}">
                    <a16:rowId xmlns:a16="http://schemas.microsoft.com/office/drawing/2014/main" val="10008"/>
                  </a:ext>
                </a:extLst>
              </a:tr>
              <a:tr h="544513">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outerShdw blurRad="38100" dist="38100" dir="2700000" algn="tl">
                              <a:srgbClr val="FFFFFF"/>
                            </a:outerShdw>
                          </a:effectLst>
                          <a:latin typeface="+mn-lt"/>
                        </a:rPr>
                        <a:t>TOTAL</a:t>
                      </a:r>
                    </a:p>
                  </a:txBody>
                  <a:tcPr marL="4618" marR="4618" marT="4618" marB="0" anchor="ctr" horzOverflow="overflow">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lnTlToBr>
                      <a:noFill/>
                    </a:lnTlToBr>
                    <a:lnBlToTr>
                      <a:noFill/>
                    </a:lnBlToTr>
                    <a:solidFill>
                      <a:schemeClr val="accent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1" i="0" u="none" strike="noStrike" cap="none" normalizeH="0" baseline="0" dirty="0">
                          <a:ln>
                            <a:noFill/>
                          </a:ln>
                          <a:solidFill>
                            <a:srgbClr val="000000"/>
                          </a:solidFill>
                          <a:effectLst>
                            <a:outerShdw blurRad="38100" dist="38100" dir="2700000" algn="tl">
                              <a:srgbClr val="FFFFFF"/>
                            </a:outerShdw>
                          </a:effectLst>
                          <a:latin typeface="+mn-lt"/>
                          <a:cs typeface="Times New Roman" pitchFamily="18" charset="0"/>
                        </a:rPr>
                        <a:t>1444 h/1544 h</a:t>
                      </a:r>
                    </a:p>
                  </a:txBody>
                  <a:tcPr marL="4618" marR="4618" marT="4618" marB="0" anchor="ctr" horzOverflow="overflow">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DE4D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0" i="0" u="none" strike="noStrike" cap="none" normalizeH="0" baseline="0">
                          <a:ln>
                            <a:noFill/>
                          </a:ln>
                          <a:solidFill>
                            <a:srgbClr val="000000"/>
                          </a:solidFill>
                          <a:effectLst/>
                          <a:latin typeface="+mn-lt"/>
                          <a:cs typeface="Times New Roman" pitchFamily="18" charset="0"/>
                        </a:rPr>
                        <a:t>Variable selon le choix des matières optionnelles</a:t>
                      </a:r>
                    </a:p>
                  </a:txBody>
                  <a:tcPr marL="4618" marR="4618" marT="4618"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DE4D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CA" sz="1400" b="1" i="0" u="none" strike="noStrike" cap="none" normalizeH="0" baseline="0" dirty="0">
                          <a:ln>
                            <a:noFill/>
                          </a:ln>
                          <a:solidFill>
                            <a:srgbClr val="000000"/>
                          </a:solidFill>
                          <a:effectLst>
                            <a:outerShdw blurRad="38100" dist="38100" dir="2700000" algn="tl">
                              <a:srgbClr val="FFFFFF"/>
                            </a:outerShdw>
                          </a:effectLst>
                          <a:latin typeface="+mn-lt"/>
                          <a:cs typeface="Times New Roman" pitchFamily="18" charset="0"/>
                        </a:rPr>
                        <a:t>14 mois ou 15 mois</a:t>
                      </a:r>
                    </a:p>
                  </a:txBody>
                  <a:tcPr marL="4618" marR="4618" marT="4618"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DE4D0"/>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659601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14945" y="656936"/>
            <a:ext cx="9689667" cy="625764"/>
          </a:xfrm>
        </p:spPr>
        <p:txBody>
          <a:bodyPr>
            <a:noAutofit/>
          </a:bodyPr>
          <a:lstStyle/>
          <a:p>
            <a:r>
              <a:rPr lang="fr-CA" b="1" dirty="0">
                <a:solidFill>
                  <a:srgbClr val="C00000"/>
                </a:solidFill>
              </a:rPr>
              <a:t>MATHÉMATIQUES</a:t>
            </a:r>
          </a:p>
        </p:txBody>
      </p:sp>
      <p:graphicFrame>
        <p:nvGraphicFramePr>
          <p:cNvPr id="8" name="Espace réservé du contenu 7"/>
          <p:cNvGraphicFramePr>
            <a:graphicFrameLocks noGrp="1"/>
          </p:cNvGraphicFramePr>
          <p:nvPr>
            <p:ph idx="1"/>
            <p:extLst>
              <p:ext uri="{D42A27DB-BD31-4B8C-83A1-F6EECF244321}">
                <p14:modId xmlns:p14="http://schemas.microsoft.com/office/powerpoint/2010/main" val="2455626155"/>
              </p:ext>
            </p:extLst>
          </p:nvPr>
        </p:nvGraphicFramePr>
        <p:xfrm>
          <a:off x="1346560" y="1641764"/>
          <a:ext cx="10626436" cy="4787900"/>
        </p:xfrm>
        <a:graphic>
          <a:graphicData uri="http://schemas.openxmlformats.org/drawingml/2006/table">
            <a:tbl>
              <a:tblPr/>
              <a:tblGrid>
                <a:gridCol w="2617355">
                  <a:extLst>
                    <a:ext uri="{9D8B030D-6E8A-4147-A177-3AD203B41FA5}">
                      <a16:colId xmlns:a16="http://schemas.microsoft.com/office/drawing/2014/main" val="3762993503"/>
                    </a:ext>
                  </a:extLst>
                </a:gridCol>
                <a:gridCol w="1828800">
                  <a:extLst>
                    <a:ext uri="{9D8B030D-6E8A-4147-A177-3AD203B41FA5}">
                      <a16:colId xmlns:a16="http://schemas.microsoft.com/office/drawing/2014/main" val="3526347279"/>
                    </a:ext>
                  </a:extLst>
                </a:gridCol>
                <a:gridCol w="2171700">
                  <a:extLst>
                    <a:ext uri="{9D8B030D-6E8A-4147-A177-3AD203B41FA5}">
                      <a16:colId xmlns:a16="http://schemas.microsoft.com/office/drawing/2014/main" val="63805133"/>
                    </a:ext>
                  </a:extLst>
                </a:gridCol>
                <a:gridCol w="1989780">
                  <a:extLst>
                    <a:ext uri="{9D8B030D-6E8A-4147-A177-3AD203B41FA5}">
                      <a16:colId xmlns:a16="http://schemas.microsoft.com/office/drawing/2014/main" val="3591144368"/>
                    </a:ext>
                  </a:extLst>
                </a:gridCol>
                <a:gridCol w="2018801">
                  <a:extLst>
                    <a:ext uri="{9D8B030D-6E8A-4147-A177-3AD203B41FA5}">
                      <a16:colId xmlns:a16="http://schemas.microsoft.com/office/drawing/2014/main" val="3216746384"/>
                    </a:ext>
                  </a:extLst>
                </a:gridCol>
              </a:tblGrid>
              <a:tr h="777161">
                <a:tc>
                  <a:txBody>
                    <a:bodyPr/>
                    <a:lstStyle/>
                    <a:p>
                      <a:pPr algn="ctr" fontAlgn="ctr"/>
                      <a:r>
                        <a:rPr lang="fr-CA" sz="1600" b="1" i="0" u="none" strike="noStrike" cap="all" baseline="0" dirty="0">
                          <a:solidFill>
                            <a:srgbClr val="000000"/>
                          </a:solidFill>
                          <a:effectLst/>
                          <a:latin typeface="Calibri" panose="020F0502020204030204" pitchFamily="34" charset="0"/>
                        </a:rPr>
                        <a:t>Vous avez</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c>
                  <a:txBody>
                    <a:bodyPr/>
                    <a:lstStyle/>
                    <a:p>
                      <a:pPr algn="ctr" fontAlgn="ctr"/>
                      <a:r>
                        <a:rPr lang="fr-CA" sz="1600" b="1" i="0" u="none" strike="noStrike" cap="all" baseline="0" dirty="0">
                          <a:solidFill>
                            <a:srgbClr val="000000"/>
                          </a:solidFill>
                          <a:effectLst/>
                          <a:latin typeface="Calibri" panose="020F0502020204030204" pitchFamily="34" charset="0"/>
                        </a:rPr>
                        <a:t>Vous voulez</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c>
                  <a:txBody>
                    <a:bodyPr/>
                    <a:lstStyle/>
                    <a:p>
                      <a:pPr algn="ctr" fontAlgn="ctr"/>
                      <a:r>
                        <a:rPr lang="fr-CA" sz="1600" b="1" i="0" u="none" strike="noStrike" cap="all" baseline="0" dirty="0">
                          <a:solidFill>
                            <a:srgbClr val="000000"/>
                          </a:solidFill>
                          <a:effectLst/>
                          <a:latin typeface="Calibri" panose="020F0502020204030204" pitchFamily="34" charset="0"/>
                        </a:rPr>
                        <a:t>Nombres d'heures </a:t>
                      </a:r>
                      <a:br>
                        <a:rPr lang="fr-CA" sz="1600" b="1" i="0" u="none" strike="noStrike" cap="all" baseline="0" dirty="0">
                          <a:solidFill>
                            <a:srgbClr val="000000"/>
                          </a:solidFill>
                          <a:effectLst/>
                          <a:latin typeface="Calibri" panose="020F0502020204030204" pitchFamily="34" charset="0"/>
                        </a:rPr>
                      </a:br>
                      <a:r>
                        <a:rPr lang="fr-CA" sz="1600" b="1" i="0" u="none" strike="noStrike" cap="all" baseline="0" dirty="0">
                          <a:solidFill>
                            <a:srgbClr val="000000"/>
                          </a:solidFill>
                          <a:effectLst/>
                          <a:latin typeface="Calibri" panose="020F0502020204030204" pitchFamily="34" charset="0"/>
                        </a:rPr>
                        <a:t>incluant la révision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c>
                  <a:txBody>
                    <a:bodyPr/>
                    <a:lstStyle/>
                    <a:p>
                      <a:pPr algn="ctr" fontAlgn="ctr"/>
                      <a:r>
                        <a:rPr lang="fr-CA" sz="1600" b="1" i="0" u="none" strike="noStrike" cap="all" baseline="0" dirty="0">
                          <a:solidFill>
                            <a:srgbClr val="000000"/>
                          </a:solidFill>
                          <a:effectLst/>
                          <a:latin typeface="Calibri" panose="020F0502020204030204" pitchFamily="34" charset="0"/>
                        </a:rPr>
                        <a:t>Nombre de cahiers</a:t>
                      </a:r>
                    </a:p>
                    <a:p>
                      <a:pPr algn="ctr" fontAlgn="ctr"/>
                      <a:r>
                        <a:rPr lang="fr-CA" sz="1600" b="1" i="0" u="none" strike="noStrike" cap="all" baseline="0" dirty="0">
                          <a:solidFill>
                            <a:srgbClr val="000000"/>
                          </a:solidFill>
                          <a:effectLst/>
                          <a:latin typeface="Calibri" panose="020F0502020204030204" pitchFamily="34" charset="0"/>
                        </a:rPr>
                        <a:t>à faire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c>
                  <a:txBody>
                    <a:bodyPr/>
                    <a:lstStyle/>
                    <a:p>
                      <a:pPr algn="ctr" fontAlgn="ctr"/>
                      <a:r>
                        <a:rPr lang="fr-CA" sz="1600" b="1" i="0" u="none" strike="noStrike" cap="all" baseline="0" dirty="0">
                          <a:solidFill>
                            <a:srgbClr val="000000"/>
                          </a:solidFill>
                          <a:effectLst/>
                          <a:latin typeface="Calibri" panose="020F0502020204030204" pitchFamily="34" charset="0"/>
                        </a:rPr>
                        <a:t>Nombre de semaines</a:t>
                      </a:r>
                      <a:br>
                        <a:rPr lang="fr-CA" sz="1600" b="1" i="0" u="none" strike="noStrike" cap="all" baseline="0" dirty="0">
                          <a:solidFill>
                            <a:srgbClr val="000000"/>
                          </a:solidFill>
                          <a:effectLst/>
                          <a:latin typeface="Calibri" panose="020F0502020204030204" pitchFamily="34" charset="0"/>
                        </a:rPr>
                      </a:br>
                      <a:r>
                        <a:rPr lang="fr-CA" sz="1600" b="1" i="0" u="none" strike="noStrike" cap="all" baseline="0" dirty="0">
                          <a:solidFill>
                            <a:srgbClr val="000000"/>
                          </a:solidFill>
                          <a:effectLst/>
                          <a:latin typeface="Calibri" panose="020F0502020204030204" pitchFamily="34" charset="0"/>
                        </a:rPr>
                        <a:t>à temps plein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extLst>
                  <a:ext uri="{0D108BD9-81ED-4DB2-BD59-A6C34878D82A}">
                    <a16:rowId xmlns:a16="http://schemas.microsoft.com/office/drawing/2014/main" val="2919514097"/>
                  </a:ext>
                </a:extLst>
              </a:tr>
              <a:tr h="429783">
                <a:tc rowSpan="3">
                  <a:txBody>
                    <a:bodyPr/>
                    <a:lstStyle/>
                    <a:p>
                      <a:pPr algn="ctr" fontAlgn="ctr"/>
                      <a:r>
                        <a:rPr lang="fr-CA" sz="1600" b="1" i="0" u="none" strike="noStrike" dirty="0">
                          <a:solidFill>
                            <a:srgbClr val="000000"/>
                          </a:solidFill>
                          <a:effectLst/>
                          <a:latin typeface="Calibri" panose="020F0502020204030204" pitchFamily="34" charset="0"/>
                        </a:rPr>
                        <a:t>CST4  Mathématiques culture, société et technique de secondaire 4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CA" sz="1600" b="1" i="0" u="none" strike="noStrike" dirty="0">
                          <a:solidFill>
                            <a:srgbClr val="000000"/>
                          </a:solidFill>
                          <a:effectLst/>
                          <a:latin typeface="Calibri" panose="020F0502020204030204" pitchFamily="34" charset="0"/>
                        </a:rPr>
                        <a:t>CST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fr-CA" sz="1600" b="1" i="0" u="none" strike="noStrike" dirty="0">
                          <a:solidFill>
                            <a:srgbClr val="000000"/>
                          </a:solidFill>
                          <a:effectLst/>
                          <a:latin typeface="Calibri" panose="020F0502020204030204" pitchFamily="34" charset="0"/>
                        </a:rPr>
                        <a:t>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fr-CA" sz="16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fr-CA" sz="1600" b="1"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1787553240"/>
                  </a:ext>
                </a:extLst>
              </a:tr>
              <a:tr h="560577">
                <a:tc vMerge="1">
                  <a:txBody>
                    <a:bodyPr/>
                    <a:lstStyle/>
                    <a:p>
                      <a:endParaRPr lang="fr-CA"/>
                    </a:p>
                  </a:txBody>
                  <a:tcPr/>
                </a:tc>
                <a:tc>
                  <a:txBody>
                    <a:bodyPr/>
                    <a:lstStyle/>
                    <a:p>
                      <a:pPr algn="ctr" fontAlgn="ctr"/>
                      <a:r>
                        <a:rPr lang="fr-CA" sz="1600" b="1" i="0" u="none" strike="noStrike" dirty="0">
                          <a:solidFill>
                            <a:srgbClr val="000000"/>
                          </a:solidFill>
                          <a:effectLst/>
                          <a:latin typeface="Calibri" panose="020F0502020204030204" pitchFamily="34" charset="0"/>
                        </a:rPr>
                        <a:t>SN4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CA" sz="1600" b="1" i="0" u="none" strike="noStrike" dirty="0">
                          <a:solidFill>
                            <a:srgbClr val="000000"/>
                          </a:solidFill>
                          <a:effectLst/>
                          <a:latin typeface="Calibri" panose="020F0502020204030204" pitchFamily="34" charset="0"/>
                        </a:rPr>
                        <a:t>194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CA" sz="16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CA" sz="1600" b="1" i="0" u="none" strike="noStrike">
                          <a:solidFill>
                            <a:srgbClr val="000000"/>
                          </a:solidFill>
                          <a:effectLst/>
                          <a:latin typeface="Calibri" panose="020F0502020204030204" pitchFamily="34" charset="0"/>
                        </a:rPr>
                        <a:t>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0239422"/>
                  </a:ext>
                </a:extLst>
              </a:tr>
              <a:tr h="688773">
                <a:tc vMerge="1">
                  <a:txBody>
                    <a:bodyPr/>
                    <a:lstStyle/>
                    <a:p>
                      <a:endParaRPr lang="fr-CA"/>
                    </a:p>
                  </a:txBody>
                  <a:tcPr/>
                </a:tc>
                <a:tc>
                  <a:txBody>
                    <a:bodyPr/>
                    <a:lstStyle/>
                    <a:p>
                      <a:pPr algn="ctr" fontAlgn="ctr"/>
                      <a:r>
                        <a:rPr lang="fr-CA" sz="1600" b="1" i="0" u="none" strike="noStrike" dirty="0">
                          <a:solidFill>
                            <a:srgbClr val="000000"/>
                          </a:solidFill>
                          <a:effectLst/>
                          <a:latin typeface="Calibri" panose="020F0502020204030204" pitchFamily="34" charset="0"/>
                        </a:rPr>
                        <a:t>SN5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fr-CA" sz="1600" b="1" i="0" u="none" strike="noStrike" dirty="0">
                          <a:solidFill>
                            <a:srgbClr val="000000"/>
                          </a:solidFill>
                          <a:effectLst/>
                          <a:latin typeface="Calibri" panose="020F0502020204030204" pitchFamily="34" charset="0"/>
                        </a:rPr>
                        <a:t>344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fr-CA" sz="1600" b="1"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fr-CA" sz="1600" b="1" i="0" u="none" strike="noStrike" dirty="0">
                          <a:solidFill>
                            <a:srgbClr val="000000"/>
                          </a:solidFill>
                          <a:effectLst/>
                          <a:latin typeface="Calibri" panose="020F0502020204030204" pitchFamily="34" charset="0"/>
                        </a:rPr>
                        <a:t>12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4213365967"/>
                  </a:ext>
                </a:extLst>
              </a:tr>
              <a:tr h="547836">
                <a:tc rowSpan="2">
                  <a:txBody>
                    <a:bodyPr/>
                    <a:lstStyle/>
                    <a:p>
                      <a:pPr algn="ctr" fontAlgn="ctr"/>
                      <a:r>
                        <a:rPr lang="fr-CA" sz="1600" b="1" i="0" u="none" strike="noStrike">
                          <a:solidFill>
                            <a:srgbClr val="000000"/>
                          </a:solidFill>
                          <a:effectLst/>
                          <a:latin typeface="Calibri" panose="020F0502020204030204" pitchFamily="34" charset="0"/>
                        </a:rPr>
                        <a:t>CST5 Mathématiques culture, société et technique de secondaire 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CA" sz="1600" b="1" i="0" u="none" strike="noStrike">
                          <a:solidFill>
                            <a:srgbClr val="000000"/>
                          </a:solidFill>
                          <a:effectLst/>
                          <a:latin typeface="Calibri" panose="020F0502020204030204" pitchFamily="34" charset="0"/>
                        </a:rPr>
                        <a:t>SN4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CA" sz="1600" b="1" i="0" u="none" strike="noStrike" dirty="0">
                          <a:solidFill>
                            <a:srgbClr val="000000"/>
                          </a:solidFill>
                          <a:effectLst/>
                          <a:latin typeface="Calibri" panose="020F0502020204030204" pitchFamily="34" charset="0"/>
                        </a:rPr>
                        <a:t>122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CA" sz="16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CA" sz="1600" b="1" i="0" u="none" strike="noStrike">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866116"/>
                  </a:ext>
                </a:extLst>
              </a:tr>
              <a:tr h="1121151">
                <a:tc vMerge="1">
                  <a:txBody>
                    <a:bodyPr/>
                    <a:lstStyle/>
                    <a:p>
                      <a:endParaRPr lang="fr-CA"/>
                    </a:p>
                  </a:txBody>
                  <a:tcPr/>
                </a:tc>
                <a:tc>
                  <a:txBody>
                    <a:bodyPr/>
                    <a:lstStyle/>
                    <a:p>
                      <a:pPr algn="ctr" fontAlgn="ctr"/>
                      <a:r>
                        <a:rPr lang="fr-CA" sz="1600" b="1" i="0" u="none" strike="noStrike">
                          <a:solidFill>
                            <a:srgbClr val="000000"/>
                          </a:solidFill>
                          <a:effectLst/>
                          <a:latin typeface="Calibri" panose="020F0502020204030204" pitchFamily="34" charset="0"/>
                        </a:rPr>
                        <a:t>SN5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fr-CA" sz="1600" b="1" i="0" u="none" strike="noStrike" dirty="0">
                          <a:solidFill>
                            <a:srgbClr val="000000"/>
                          </a:solidFill>
                          <a:effectLst/>
                          <a:latin typeface="Calibri" panose="020F0502020204030204" pitchFamily="34" charset="0"/>
                        </a:rPr>
                        <a:t>222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fr-CA" sz="16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fr-CA" sz="1600" b="1" i="0" u="none" strike="noStrike" dirty="0">
                          <a:solidFill>
                            <a:srgbClr val="000000"/>
                          </a:solidFill>
                          <a:effectLst/>
                          <a:latin typeface="Calibri" panose="020F0502020204030204" pitchFamily="34" charset="0"/>
                        </a:rPr>
                        <a:t>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1598923433"/>
                  </a:ext>
                </a:extLst>
              </a:tr>
              <a:tr h="662619">
                <a:tc>
                  <a:txBody>
                    <a:bodyPr/>
                    <a:lstStyle/>
                    <a:p>
                      <a:pPr algn="ctr" fontAlgn="ctr"/>
                      <a:r>
                        <a:rPr lang="fr-CA" sz="1600" b="1" i="0" u="none" strike="noStrike" dirty="0">
                          <a:solidFill>
                            <a:srgbClr val="000000"/>
                          </a:solidFill>
                          <a:effectLst/>
                          <a:latin typeface="Calibri" panose="020F0502020204030204" pitchFamily="34" charset="0"/>
                        </a:rPr>
                        <a:t>SN4</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CA" sz="1600" b="1" i="0" u="none" strike="noStrike" dirty="0">
                          <a:solidFill>
                            <a:srgbClr val="000000"/>
                          </a:solidFill>
                          <a:effectLst/>
                          <a:latin typeface="Calibri" panose="020F0502020204030204" pitchFamily="34" charset="0"/>
                        </a:rPr>
                        <a:t>SN5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CA" sz="1600" b="1" i="0" u="none" strike="noStrike" dirty="0">
                          <a:solidFill>
                            <a:srgbClr val="000000"/>
                          </a:solidFill>
                          <a:effectLst/>
                          <a:latin typeface="Calibri" panose="020F0502020204030204" pitchFamily="34" charset="0"/>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CA" sz="16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CA" sz="1600" b="1" i="0" u="none" strike="noStrike" dirty="0">
                          <a:solidFill>
                            <a:srgbClr val="000000"/>
                          </a:solidFill>
                          <a:effectLst/>
                          <a:latin typeface="Calibri" panose="020F0502020204030204" pitchFamily="34" charset="0"/>
                        </a:rPr>
                        <a:t>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3552463"/>
                  </a:ext>
                </a:extLst>
              </a:tr>
            </a:tbl>
          </a:graphicData>
        </a:graphic>
      </p:graphicFrame>
    </p:spTree>
    <p:extLst>
      <p:ext uri="{BB962C8B-B14F-4D97-AF65-F5344CB8AC3E}">
        <p14:creationId xmlns:p14="http://schemas.microsoft.com/office/powerpoint/2010/main" val="2225474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592925" y="624110"/>
            <a:ext cx="8911687" cy="734790"/>
          </a:xfrm>
        </p:spPr>
        <p:txBody>
          <a:bodyPr>
            <a:normAutofit/>
          </a:bodyPr>
          <a:lstStyle/>
          <a:p>
            <a:pPr>
              <a:defRPr/>
            </a:pPr>
            <a:r>
              <a:rPr lang="fr-CA" b="1" dirty="0">
                <a:solidFill>
                  <a:schemeClr val="accent1">
                    <a:satMod val="150000"/>
                  </a:schemeClr>
                </a:solidFill>
              </a:rPr>
              <a:t>OBJECTIFS DE LA PRÉSENTATION</a:t>
            </a:r>
          </a:p>
        </p:txBody>
      </p:sp>
      <p:sp>
        <p:nvSpPr>
          <p:cNvPr id="12291" name="Rectangle 3"/>
          <p:cNvSpPr>
            <a:spLocks noGrp="1" noChangeArrowheads="1"/>
          </p:cNvSpPr>
          <p:nvPr>
            <p:ph idx="1"/>
          </p:nvPr>
        </p:nvSpPr>
        <p:spPr>
          <a:xfrm>
            <a:off x="2592925" y="1709738"/>
            <a:ext cx="8911687" cy="4525962"/>
          </a:xfrm>
        </p:spPr>
        <p:txBody>
          <a:bodyPr>
            <a:normAutofit/>
          </a:bodyPr>
          <a:lstStyle/>
          <a:p>
            <a:pPr eaLnBrk="1" hangingPunct="1"/>
            <a:endParaRPr lang="fr-CA" altLang="fr-FR" dirty="0"/>
          </a:p>
          <a:p>
            <a:pPr marL="533400" indent="-533400" eaLnBrk="1" hangingPunct="1"/>
            <a:r>
              <a:rPr lang="fr-CA" altLang="fr-FR" sz="2400" dirty="0"/>
              <a:t>Décrire la réalité du Centre Élisabeth-Bruyère (CEB)</a:t>
            </a:r>
          </a:p>
          <a:p>
            <a:pPr marL="533400" indent="-533400" eaLnBrk="1" hangingPunct="1">
              <a:buFont typeface="Wingdings 2" panose="05020102010507070707" pitchFamily="18" charset="2"/>
              <a:buNone/>
            </a:pPr>
            <a:endParaRPr lang="fr-CA" altLang="fr-FR" sz="2400" dirty="0"/>
          </a:p>
          <a:p>
            <a:pPr marL="533400" indent="-533400" eaLnBrk="1" hangingPunct="1"/>
            <a:r>
              <a:rPr lang="fr-CA" altLang="fr-FR" sz="2400" dirty="0"/>
              <a:t>Informer pour </a:t>
            </a:r>
            <a:r>
              <a:rPr lang="fr-CA" altLang="fr-FR" sz="2400" b="1" u="sng" dirty="0"/>
              <a:t>VOUS</a:t>
            </a:r>
            <a:r>
              <a:rPr lang="fr-CA" altLang="fr-FR" sz="2400" dirty="0"/>
              <a:t> permettre de faire le bon choix</a:t>
            </a:r>
          </a:p>
          <a:p>
            <a:pPr marL="533400" indent="-533400" eaLnBrk="1" hangingPunct="1"/>
            <a:endParaRPr lang="fr-CA" altLang="fr-FR" sz="2400" dirty="0"/>
          </a:p>
          <a:p>
            <a:pPr marL="533400" indent="-533400" eaLnBrk="1" hangingPunct="1"/>
            <a:r>
              <a:rPr lang="fr-CA" altLang="fr-FR" sz="2400" dirty="0"/>
              <a:t>Présentation des services</a:t>
            </a:r>
          </a:p>
          <a:p>
            <a:pPr marL="533400" indent="-533400" eaLnBrk="1" hangingPunct="1">
              <a:buNone/>
            </a:pPr>
            <a:endParaRPr lang="fr-CA" altLang="fr-FR" sz="2400" dirty="0"/>
          </a:p>
          <a:p>
            <a:pPr marL="533400" indent="-533400"/>
            <a:r>
              <a:rPr lang="fr-CA" altLang="fr-FR" sz="2400" dirty="0"/>
              <a:t>Expliquer les étapes pour faire son inscription</a:t>
            </a:r>
          </a:p>
          <a:p>
            <a:endParaRPr lang="fr-CA" altLang="fr-FR" sz="2400" dirty="0"/>
          </a:p>
          <a:p>
            <a:pPr marL="0" indent="0">
              <a:buNone/>
            </a:pPr>
            <a:endParaRPr lang="fr-CA" altLang="fr-FR" sz="2400" b="1" dirty="0">
              <a:solidFill>
                <a:srgbClr val="C00000"/>
              </a:solidFill>
            </a:endParaRPr>
          </a:p>
          <a:p>
            <a:pPr marL="0" indent="0" eaLnBrk="1" hangingPunct="1">
              <a:buNone/>
            </a:pPr>
            <a:endParaRPr lang="fr-CA" altLang="fr-FR" sz="2400" dirty="0"/>
          </a:p>
        </p:txBody>
      </p:sp>
    </p:spTree>
    <p:extLst>
      <p:ext uri="{BB962C8B-B14F-4D97-AF65-F5344CB8AC3E}">
        <p14:creationId xmlns:p14="http://schemas.microsoft.com/office/powerpoint/2010/main" val="39121226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123803" y="662572"/>
            <a:ext cx="8911687" cy="670928"/>
          </a:xfrm>
        </p:spPr>
        <p:txBody>
          <a:bodyPr>
            <a:normAutofit/>
          </a:bodyPr>
          <a:lstStyle/>
          <a:p>
            <a:pPr>
              <a:defRPr/>
            </a:pPr>
            <a:r>
              <a:rPr lang="fr-CA" b="1" dirty="0">
                <a:solidFill>
                  <a:schemeClr val="accent1">
                    <a:satMod val="150000"/>
                  </a:schemeClr>
                </a:solidFill>
              </a:rPr>
              <a:t>SCIENCES</a:t>
            </a:r>
          </a:p>
        </p:txBody>
      </p:sp>
      <p:graphicFrame>
        <p:nvGraphicFramePr>
          <p:cNvPr id="19520" name="Group 64"/>
          <p:cNvGraphicFramePr>
            <a:graphicFrameLocks noGrp="1"/>
          </p:cNvGraphicFramePr>
          <p:nvPr>
            <p:ph idx="1"/>
            <p:extLst>
              <p:ext uri="{D42A27DB-BD31-4B8C-83A1-F6EECF244321}">
                <p14:modId xmlns:p14="http://schemas.microsoft.com/office/powerpoint/2010/main" val="1331694248"/>
              </p:ext>
            </p:extLst>
          </p:nvPr>
        </p:nvGraphicFramePr>
        <p:xfrm>
          <a:off x="2187303" y="1572628"/>
          <a:ext cx="9191895" cy="4622800"/>
        </p:xfrm>
        <a:graphic>
          <a:graphicData uri="http://schemas.openxmlformats.org/drawingml/2006/table">
            <a:tbl>
              <a:tblPr/>
              <a:tblGrid>
                <a:gridCol w="2257697">
                  <a:extLst>
                    <a:ext uri="{9D8B030D-6E8A-4147-A177-3AD203B41FA5}">
                      <a16:colId xmlns:a16="http://schemas.microsoft.com/office/drawing/2014/main" val="20000"/>
                    </a:ext>
                  </a:extLst>
                </a:gridCol>
                <a:gridCol w="1841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539819">
                  <a:extLst>
                    <a:ext uri="{9D8B030D-6E8A-4147-A177-3AD203B41FA5}">
                      <a16:colId xmlns:a16="http://schemas.microsoft.com/office/drawing/2014/main" val="20003"/>
                    </a:ext>
                  </a:extLst>
                </a:gridCol>
                <a:gridCol w="1838379">
                  <a:extLst>
                    <a:ext uri="{9D8B030D-6E8A-4147-A177-3AD203B41FA5}">
                      <a16:colId xmlns:a16="http://schemas.microsoft.com/office/drawing/2014/main" val="20004"/>
                    </a:ext>
                  </a:extLst>
                </a:gridCol>
              </a:tblGrid>
              <a:tr h="863911">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400" b="1" i="0" u="none" strike="noStrike" cap="none" normalizeH="0" baseline="0" dirty="0">
                          <a:ln>
                            <a:noFill/>
                          </a:ln>
                          <a:solidFill>
                            <a:srgbClr val="000000"/>
                          </a:solidFill>
                          <a:effectLst/>
                          <a:latin typeface="+mn-lt"/>
                        </a:rPr>
                        <a:t>VOUS AVEZ</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400" b="1" i="0" u="none" strike="noStrike" cap="none" normalizeH="0" baseline="0" dirty="0">
                          <a:ln>
                            <a:noFill/>
                          </a:ln>
                          <a:solidFill>
                            <a:srgbClr val="000000"/>
                          </a:solidFill>
                          <a:effectLst/>
                          <a:latin typeface="+mn-lt"/>
                        </a:rPr>
                        <a:t>VOUS VOULEZ</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400" b="1" i="0" u="none" strike="noStrike" cap="none" normalizeH="0" baseline="0" dirty="0">
                          <a:ln>
                            <a:noFill/>
                          </a:ln>
                          <a:solidFill>
                            <a:srgbClr val="000000"/>
                          </a:solidFill>
                          <a:effectLst/>
                          <a:latin typeface="+mn-lt"/>
                        </a:rPr>
                        <a:t>NOMBRE </a:t>
                      </a:r>
                    </a:p>
                    <a:p>
                      <a:pPr marL="0" marR="0" lvl="0" indent="0" algn="ctr" defTabSz="914400" rtl="0" eaLnBrk="1" fontAlgn="b" latinLnBrk="0" hangingPunct="1">
                        <a:lnSpc>
                          <a:spcPct val="100000"/>
                        </a:lnSpc>
                        <a:spcBef>
                          <a:spcPct val="0"/>
                        </a:spcBef>
                        <a:spcAft>
                          <a:spcPct val="0"/>
                        </a:spcAft>
                        <a:buClrTx/>
                        <a:buSzTx/>
                        <a:buFontTx/>
                        <a:buNone/>
                        <a:tabLst/>
                      </a:pPr>
                      <a:r>
                        <a:rPr kumimoji="0" lang="fr-CA" sz="1400" b="1" i="0" u="none" strike="noStrike" cap="none" normalizeH="0" baseline="0" dirty="0">
                          <a:ln>
                            <a:noFill/>
                          </a:ln>
                          <a:solidFill>
                            <a:srgbClr val="000000"/>
                          </a:solidFill>
                          <a:effectLst/>
                          <a:latin typeface="+mn-lt"/>
                        </a:rPr>
                        <a:t>D'HEURES</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400" b="1" i="0" u="none" strike="noStrike" cap="none" normalizeH="0" baseline="0" dirty="0">
                          <a:ln>
                            <a:noFill/>
                          </a:ln>
                          <a:solidFill>
                            <a:srgbClr val="000000"/>
                          </a:solidFill>
                          <a:effectLst/>
                          <a:latin typeface="+mn-lt"/>
                        </a:rPr>
                        <a:t>NOMBRE</a:t>
                      </a:r>
                    </a:p>
                    <a:p>
                      <a:pPr marL="0" marR="0" lvl="0" indent="0" algn="ctr" defTabSz="914400" rtl="0" eaLnBrk="1" fontAlgn="b" latinLnBrk="0" hangingPunct="1">
                        <a:lnSpc>
                          <a:spcPct val="100000"/>
                        </a:lnSpc>
                        <a:spcBef>
                          <a:spcPct val="0"/>
                        </a:spcBef>
                        <a:spcAft>
                          <a:spcPct val="0"/>
                        </a:spcAft>
                        <a:buClrTx/>
                        <a:buSzTx/>
                        <a:buFontTx/>
                        <a:buNone/>
                        <a:tabLst/>
                      </a:pPr>
                      <a:r>
                        <a:rPr kumimoji="0" lang="fr-CA" sz="1400" b="1" i="0" u="none" strike="noStrike" cap="none" normalizeH="0" baseline="0" dirty="0">
                          <a:ln>
                            <a:noFill/>
                          </a:ln>
                          <a:solidFill>
                            <a:srgbClr val="000000"/>
                          </a:solidFill>
                          <a:effectLst/>
                          <a:latin typeface="+mn-lt"/>
                        </a:rPr>
                        <a:t> DE CAHIERS</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400" b="1" i="0" u="none" strike="noStrike" cap="none" normalizeH="0" baseline="0" dirty="0">
                          <a:ln>
                            <a:noFill/>
                          </a:ln>
                          <a:solidFill>
                            <a:srgbClr val="000000"/>
                          </a:solidFill>
                          <a:effectLst/>
                          <a:latin typeface="+mn-lt"/>
                        </a:rPr>
                        <a:t> NOMBRE</a:t>
                      </a:r>
                    </a:p>
                    <a:p>
                      <a:pPr marL="0" marR="0" lvl="0" indent="0" algn="ctr" defTabSz="914400" rtl="0" eaLnBrk="1" fontAlgn="b" latinLnBrk="0" hangingPunct="1">
                        <a:lnSpc>
                          <a:spcPct val="100000"/>
                        </a:lnSpc>
                        <a:spcBef>
                          <a:spcPct val="0"/>
                        </a:spcBef>
                        <a:spcAft>
                          <a:spcPct val="0"/>
                        </a:spcAft>
                        <a:buClrTx/>
                        <a:buSzTx/>
                        <a:buFontTx/>
                        <a:buNone/>
                        <a:tabLst/>
                      </a:pPr>
                      <a:r>
                        <a:rPr kumimoji="0" lang="fr-CA" sz="1400" b="1" i="0" u="none" strike="noStrike" cap="none" normalizeH="0" baseline="0" dirty="0">
                          <a:ln>
                            <a:noFill/>
                          </a:ln>
                          <a:solidFill>
                            <a:srgbClr val="000000"/>
                          </a:solidFill>
                          <a:effectLst/>
                          <a:latin typeface="+mn-lt"/>
                        </a:rPr>
                        <a:t>DE SEMAINES À TEMPS PLEIN </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597056">
                <a:tc row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a:ln>
                            <a:noFill/>
                          </a:ln>
                          <a:solidFill>
                            <a:srgbClr val="000000"/>
                          </a:solidFill>
                          <a:effectLst/>
                          <a:latin typeface="+mn-lt"/>
                        </a:rPr>
                        <a:t>ST </a:t>
                      </a:r>
                    </a:p>
                    <a:p>
                      <a:pPr marL="0" marR="0" lvl="0" indent="0" algn="ctr" defTabSz="914400" rtl="0" eaLnBrk="1" fontAlgn="b" latinLnBrk="0" hangingPunct="1">
                        <a:lnSpc>
                          <a:spcPct val="100000"/>
                        </a:lnSpc>
                        <a:spcBef>
                          <a:spcPct val="0"/>
                        </a:spcBef>
                        <a:spcAft>
                          <a:spcPct val="0"/>
                        </a:spcAft>
                        <a:buClrTx/>
                        <a:buSzTx/>
                        <a:buFontTx/>
                        <a:buNone/>
                        <a:tabLst/>
                      </a:pPr>
                      <a:endParaRPr kumimoji="0" lang="fr-CA" sz="1600" b="1" i="0" u="none" strike="noStrike" cap="none" normalizeH="0" baseline="0">
                        <a:ln>
                          <a:noFill/>
                        </a:ln>
                        <a:solidFill>
                          <a:srgbClr val="000000"/>
                        </a:solidFill>
                        <a:effectLst/>
                        <a:latin typeface="+mn-lt"/>
                      </a:endParaRPr>
                    </a:p>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0" i="0" u="none" strike="noStrike" cap="none" normalizeH="0" baseline="0">
                          <a:ln>
                            <a:noFill/>
                          </a:ln>
                          <a:solidFill>
                            <a:srgbClr val="000000"/>
                          </a:solidFill>
                          <a:effectLst/>
                          <a:latin typeface="+mn-lt"/>
                        </a:rPr>
                        <a:t>Science et technologie</a:t>
                      </a:r>
                    </a:p>
                    <a:p>
                      <a:pPr marL="0" marR="0" lvl="0" indent="0" algn="ctr" defTabSz="914400" rtl="0" eaLnBrk="1" fontAlgn="b" latinLnBrk="0" hangingPunct="1">
                        <a:lnSpc>
                          <a:spcPct val="100000"/>
                        </a:lnSpc>
                        <a:spcBef>
                          <a:spcPct val="0"/>
                        </a:spcBef>
                        <a:spcAft>
                          <a:spcPct val="0"/>
                        </a:spcAft>
                        <a:buClrTx/>
                        <a:buSzTx/>
                        <a:buFontTx/>
                        <a:buNone/>
                        <a:tabLst/>
                      </a:pPr>
                      <a:endParaRPr kumimoji="0" lang="fr-CA" sz="1600" b="0" i="0" u="none" strike="noStrike" cap="none" normalizeH="0" baseline="0">
                        <a:ln>
                          <a:noFill/>
                        </a:ln>
                        <a:solidFill>
                          <a:srgbClr val="000000"/>
                        </a:solidFill>
                        <a:effectLst/>
                        <a:latin typeface="+mn-lt"/>
                      </a:endParaRPr>
                    </a:p>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0" i="0" u="none" strike="noStrike" cap="none" normalizeH="0" baseline="0">
                          <a:ln>
                            <a:noFill/>
                          </a:ln>
                          <a:solidFill>
                            <a:srgbClr val="000000"/>
                          </a:solidFill>
                          <a:effectLst/>
                          <a:latin typeface="+mn-lt"/>
                        </a:rPr>
                        <a:t>(055404)</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STE</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100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2</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4</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extLst>
                  <a:ext uri="{0D108BD9-81ED-4DB2-BD59-A6C34878D82A}">
                    <a16:rowId xmlns:a16="http://schemas.microsoft.com/office/drawing/2014/main" val="10001"/>
                  </a:ext>
                </a:extLst>
              </a:tr>
              <a:tr h="637488">
                <a:tc vMerge="1">
                  <a:txBody>
                    <a:bodyPr/>
                    <a:lstStyle/>
                    <a:p>
                      <a:endParaRPr lang="fr-CA"/>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CHIMIE 5</a:t>
                      </a:r>
                    </a:p>
                    <a:p>
                      <a:pPr marL="0" marR="0" lvl="0" indent="0" algn="ctr" defTabSz="914400" rtl="0" eaLnBrk="1" fontAlgn="b" latinLnBrk="0" hangingPunct="1">
                        <a:lnSpc>
                          <a:spcPct val="100000"/>
                        </a:lnSpc>
                        <a:spcBef>
                          <a:spcPct val="0"/>
                        </a:spcBef>
                        <a:spcAft>
                          <a:spcPct val="0"/>
                        </a:spcAft>
                        <a:buClrTx/>
                        <a:buSzTx/>
                        <a:buFontTx/>
                        <a:buNone/>
                        <a:tabLst/>
                      </a:pPr>
                      <a:r>
                        <a:rPr kumimoji="0" lang="fr-CA" sz="1000" b="0" i="0" u="none" strike="noStrike" cap="none" normalizeH="0" baseline="0" dirty="0">
                          <a:ln>
                            <a:noFill/>
                          </a:ln>
                          <a:solidFill>
                            <a:srgbClr val="000000"/>
                          </a:solidFill>
                          <a:effectLst/>
                          <a:latin typeface="+mn-lt"/>
                        </a:rPr>
                        <a:t>(incluant STE)</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244</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4</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8 </a:t>
                      </a:r>
                      <a:r>
                        <a:rPr kumimoji="0" lang="fr-CA" sz="1200" b="0" i="0" u="none" strike="noStrike" cap="none" normalizeH="0" baseline="0" dirty="0">
                          <a:ln>
                            <a:noFill/>
                          </a:ln>
                          <a:solidFill>
                            <a:srgbClr val="000000"/>
                          </a:solidFill>
                          <a:effectLst/>
                          <a:latin typeface="+mn-lt"/>
                        </a:rPr>
                        <a:t>(2 mois)</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extLst>
                  <a:ext uri="{0D108BD9-81ED-4DB2-BD59-A6C34878D82A}">
                    <a16:rowId xmlns:a16="http://schemas.microsoft.com/office/drawing/2014/main" val="10002"/>
                  </a:ext>
                </a:extLst>
              </a:tr>
              <a:tr h="597056">
                <a:tc vMerge="1">
                  <a:txBody>
                    <a:bodyPr/>
                    <a:lstStyle/>
                    <a:p>
                      <a:endParaRPr lang="fr-CA"/>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PHYSIQUE 5</a:t>
                      </a:r>
                    </a:p>
                    <a:p>
                      <a:pPr marL="0" marR="0" lvl="0" indent="0" algn="ctr" defTabSz="914400" rtl="0" eaLnBrk="1" fontAlgn="b" latinLnBrk="0" hangingPunct="1">
                        <a:lnSpc>
                          <a:spcPct val="100000"/>
                        </a:lnSpc>
                        <a:spcBef>
                          <a:spcPct val="0"/>
                        </a:spcBef>
                        <a:spcAft>
                          <a:spcPct val="0"/>
                        </a:spcAft>
                        <a:buClrTx/>
                        <a:buSzTx/>
                        <a:buFontTx/>
                        <a:buNone/>
                        <a:tabLst/>
                      </a:pPr>
                      <a:r>
                        <a:rPr kumimoji="0" lang="fr-CA" sz="1000" b="0" i="0" u="none" strike="noStrike" cap="none" normalizeH="0" baseline="0" dirty="0">
                          <a:ln>
                            <a:noFill/>
                          </a:ln>
                          <a:solidFill>
                            <a:srgbClr val="000000"/>
                          </a:solidFill>
                          <a:effectLst/>
                          <a:latin typeface="+mn-lt"/>
                        </a:rPr>
                        <a:t>(incluant la STE)</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244</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a:ln>
                            <a:noFill/>
                          </a:ln>
                          <a:solidFill>
                            <a:srgbClr val="000000"/>
                          </a:solidFill>
                          <a:effectLst/>
                          <a:latin typeface="+mn-lt"/>
                        </a:rPr>
                        <a:t>4</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8 </a:t>
                      </a:r>
                      <a:r>
                        <a:rPr kumimoji="0" lang="fr-CA" sz="1200" b="0" i="0" u="none" strike="noStrike" cap="none" normalizeH="0" baseline="0" dirty="0">
                          <a:ln>
                            <a:noFill/>
                          </a:ln>
                          <a:solidFill>
                            <a:srgbClr val="000000"/>
                          </a:solidFill>
                          <a:effectLst/>
                          <a:latin typeface="+mn-lt"/>
                        </a:rPr>
                        <a:t>(2 mois)</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extLst>
                  <a:ext uri="{0D108BD9-81ED-4DB2-BD59-A6C34878D82A}">
                    <a16:rowId xmlns:a16="http://schemas.microsoft.com/office/drawing/2014/main" val="10003"/>
                  </a:ext>
                </a:extLst>
              </a:tr>
              <a:tr h="599751">
                <a:tc row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ATS </a:t>
                      </a:r>
                    </a:p>
                    <a:p>
                      <a:pPr marL="0" marR="0" lvl="0" indent="0" algn="ctr" defTabSz="914400" rtl="0" eaLnBrk="1" fontAlgn="b" latinLnBrk="0" hangingPunct="1">
                        <a:lnSpc>
                          <a:spcPct val="100000"/>
                        </a:lnSpc>
                        <a:spcBef>
                          <a:spcPct val="0"/>
                        </a:spcBef>
                        <a:spcAft>
                          <a:spcPct val="0"/>
                        </a:spcAft>
                        <a:buClrTx/>
                        <a:buSzTx/>
                        <a:buFontTx/>
                        <a:buNone/>
                        <a:tabLst/>
                      </a:pPr>
                      <a:endParaRPr kumimoji="0" lang="fr-CA" sz="1600" b="1" i="0" u="none" strike="noStrike" cap="none" normalizeH="0" baseline="0" dirty="0">
                        <a:ln>
                          <a:noFill/>
                        </a:ln>
                        <a:solidFill>
                          <a:srgbClr val="000000"/>
                        </a:solidFill>
                        <a:effectLst/>
                        <a:latin typeface="+mn-lt"/>
                      </a:endParaRPr>
                    </a:p>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0" i="0" u="none" strike="noStrike" cap="none" normalizeH="0" baseline="0" dirty="0">
                          <a:ln>
                            <a:noFill/>
                          </a:ln>
                          <a:solidFill>
                            <a:srgbClr val="000000"/>
                          </a:solidFill>
                          <a:effectLst/>
                          <a:latin typeface="+mn-lt"/>
                        </a:rPr>
                        <a:t>Applications technologiques et scientifiques</a:t>
                      </a:r>
                    </a:p>
                    <a:p>
                      <a:pPr marL="0" marR="0" lvl="0" indent="0" algn="ctr" defTabSz="914400" rtl="0" eaLnBrk="1" fontAlgn="b" latinLnBrk="0" hangingPunct="1">
                        <a:lnSpc>
                          <a:spcPct val="100000"/>
                        </a:lnSpc>
                        <a:spcBef>
                          <a:spcPct val="0"/>
                        </a:spcBef>
                        <a:spcAft>
                          <a:spcPct val="0"/>
                        </a:spcAft>
                        <a:buClrTx/>
                        <a:buSzTx/>
                        <a:buFontTx/>
                        <a:buNone/>
                        <a:tabLst/>
                      </a:pPr>
                      <a:endParaRPr kumimoji="0" lang="fr-CA" sz="1600" b="0" i="0" u="none" strike="noStrike" cap="none" normalizeH="0" baseline="0" dirty="0">
                        <a:ln>
                          <a:noFill/>
                        </a:ln>
                        <a:solidFill>
                          <a:srgbClr val="000000"/>
                        </a:solidFill>
                        <a:effectLst/>
                        <a:latin typeface="+mn-lt"/>
                      </a:endParaRPr>
                    </a:p>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0" i="0" u="none" strike="noStrike" cap="none" normalizeH="0" baseline="0" dirty="0">
                          <a:ln>
                            <a:noFill/>
                          </a:ln>
                          <a:solidFill>
                            <a:srgbClr val="000000"/>
                          </a:solidFill>
                          <a:effectLst/>
                          <a:latin typeface="+mn-lt"/>
                        </a:rPr>
                        <a:t>(057406)</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STE</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50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1</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2</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extLst>
                  <a:ext uri="{0D108BD9-81ED-4DB2-BD59-A6C34878D82A}">
                    <a16:rowId xmlns:a16="http://schemas.microsoft.com/office/drawing/2014/main" val="10004"/>
                  </a:ext>
                </a:extLst>
              </a:tr>
              <a:tr h="663095">
                <a:tc vMerge="1">
                  <a:txBody>
                    <a:bodyPr/>
                    <a:lstStyle/>
                    <a:p>
                      <a:endParaRPr lang="fr-CA"/>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CHIMIE 5 </a:t>
                      </a:r>
                    </a:p>
                    <a:p>
                      <a:pPr marL="0" marR="0" lvl="0" indent="0" algn="ctr" defTabSz="914400" rtl="0" eaLnBrk="1" fontAlgn="b" latinLnBrk="0" hangingPunct="1">
                        <a:lnSpc>
                          <a:spcPct val="100000"/>
                        </a:lnSpc>
                        <a:spcBef>
                          <a:spcPct val="0"/>
                        </a:spcBef>
                        <a:spcAft>
                          <a:spcPct val="0"/>
                        </a:spcAft>
                        <a:buClrTx/>
                        <a:buSzTx/>
                        <a:buFontTx/>
                        <a:buNone/>
                        <a:tabLst/>
                      </a:pPr>
                      <a:r>
                        <a:rPr kumimoji="0" lang="fr-CA" sz="1000" b="0" i="0" u="none" strike="noStrike" cap="none" normalizeH="0" baseline="0" dirty="0">
                          <a:ln>
                            <a:noFill/>
                          </a:ln>
                          <a:solidFill>
                            <a:srgbClr val="000000"/>
                          </a:solidFill>
                          <a:effectLst/>
                          <a:latin typeface="+mn-lt"/>
                        </a:rPr>
                        <a:t>(incluant la SE)</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194</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3</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7 </a:t>
                      </a:r>
                      <a:r>
                        <a:rPr kumimoji="0" lang="fr-CA" sz="1200" b="0" i="0" u="none" strike="noStrike" cap="none" normalizeH="0" baseline="0" dirty="0">
                          <a:ln>
                            <a:noFill/>
                          </a:ln>
                          <a:solidFill>
                            <a:srgbClr val="000000"/>
                          </a:solidFill>
                          <a:effectLst/>
                          <a:latin typeface="+mn-lt"/>
                        </a:rPr>
                        <a:t>(2 mois)</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extLst>
                  <a:ext uri="{0D108BD9-81ED-4DB2-BD59-A6C34878D82A}">
                    <a16:rowId xmlns:a16="http://schemas.microsoft.com/office/drawing/2014/main" val="10005"/>
                  </a:ext>
                </a:extLst>
              </a:tr>
              <a:tr h="664443">
                <a:tc vMerge="1">
                  <a:txBody>
                    <a:bodyPr/>
                    <a:lstStyle/>
                    <a:p>
                      <a:endParaRPr lang="fr-CA"/>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PHYSIQUE 5</a:t>
                      </a:r>
                    </a:p>
                    <a:p>
                      <a:pPr marL="0" marR="0" lvl="0" indent="0" algn="ctr" defTabSz="914400" rtl="0" eaLnBrk="1" fontAlgn="b" latinLnBrk="0" hangingPunct="1">
                        <a:lnSpc>
                          <a:spcPct val="100000"/>
                        </a:lnSpc>
                        <a:spcBef>
                          <a:spcPct val="0"/>
                        </a:spcBef>
                        <a:spcAft>
                          <a:spcPct val="0"/>
                        </a:spcAft>
                        <a:buClrTx/>
                        <a:buSzTx/>
                        <a:buFontTx/>
                        <a:buNone/>
                        <a:tabLst/>
                      </a:pPr>
                      <a:r>
                        <a:rPr kumimoji="0" lang="fr-CA" sz="1000" b="0" i="0" u="none" strike="noStrike" cap="none" normalizeH="0" baseline="0" dirty="0">
                          <a:ln>
                            <a:noFill/>
                          </a:ln>
                          <a:solidFill>
                            <a:srgbClr val="000000"/>
                          </a:solidFill>
                          <a:effectLst/>
                          <a:latin typeface="+mn-lt"/>
                        </a:rPr>
                        <a:t>(incluant la SE)</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194</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3</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7 </a:t>
                      </a:r>
                      <a:r>
                        <a:rPr kumimoji="0" lang="fr-CA" sz="1200" b="0" i="0" u="none" strike="noStrike" cap="none" normalizeH="0" baseline="0" dirty="0">
                          <a:ln>
                            <a:noFill/>
                          </a:ln>
                          <a:solidFill>
                            <a:srgbClr val="000000"/>
                          </a:solidFill>
                          <a:effectLst/>
                          <a:latin typeface="+mn-lt"/>
                        </a:rPr>
                        <a:t>(2 mois)</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152796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032000" y="647696"/>
            <a:ext cx="8636000" cy="854080"/>
          </a:xfrm>
        </p:spPr>
        <p:txBody>
          <a:bodyPr>
            <a:normAutofit/>
          </a:bodyPr>
          <a:lstStyle/>
          <a:p>
            <a:pPr>
              <a:defRPr/>
            </a:pPr>
            <a:r>
              <a:rPr lang="fr-CA" b="1" dirty="0">
                <a:solidFill>
                  <a:srgbClr val="C00000"/>
                </a:solidFill>
              </a:rPr>
              <a:t>SCIENCES (suite)</a:t>
            </a:r>
          </a:p>
        </p:txBody>
      </p:sp>
      <p:graphicFrame>
        <p:nvGraphicFramePr>
          <p:cNvPr id="22579" name="Group 51"/>
          <p:cNvGraphicFramePr>
            <a:graphicFrameLocks noGrp="1"/>
          </p:cNvGraphicFramePr>
          <p:nvPr>
            <p:ph idx="1"/>
            <p:extLst>
              <p:ext uri="{D42A27DB-BD31-4B8C-83A1-F6EECF244321}">
                <p14:modId xmlns:p14="http://schemas.microsoft.com/office/powerpoint/2010/main" val="74548042"/>
              </p:ext>
            </p:extLst>
          </p:nvPr>
        </p:nvGraphicFramePr>
        <p:xfrm>
          <a:off x="2133600" y="1715510"/>
          <a:ext cx="9144000" cy="4215394"/>
        </p:xfrm>
        <a:graphic>
          <a:graphicData uri="http://schemas.openxmlformats.org/drawingml/2006/table">
            <a:tbl>
              <a:tblPr/>
              <a:tblGrid>
                <a:gridCol w="2400300">
                  <a:extLst>
                    <a:ext uri="{9D8B030D-6E8A-4147-A177-3AD203B41FA5}">
                      <a16:colId xmlns:a16="http://schemas.microsoft.com/office/drawing/2014/main" val="20000"/>
                    </a:ext>
                  </a:extLst>
                </a:gridCol>
                <a:gridCol w="1879600">
                  <a:extLst>
                    <a:ext uri="{9D8B030D-6E8A-4147-A177-3AD203B41FA5}">
                      <a16:colId xmlns:a16="http://schemas.microsoft.com/office/drawing/2014/main" val="20001"/>
                    </a:ext>
                  </a:extLst>
                </a:gridCol>
                <a:gridCol w="1485900">
                  <a:extLst>
                    <a:ext uri="{9D8B030D-6E8A-4147-A177-3AD203B41FA5}">
                      <a16:colId xmlns:a16="http://schemas.microsoft.com/office/drawing/2014/main" val="20002"/>
                    </a:ext>
                  </a:extLst>
                </a:gridCol>
                <a:gridCol w="1612900">
                  <a:extLst>
                    <a:ext uri="{9D8B030D-6E8A-4147-A177-3AD203B41FA5}">
                      <a16:colId xmlns:a16="http://schemas.microsoft.com/office/drawing/2014/main" val="20003"/>
                    </a:ext>
                  </a:extLst>
                </a:gridCol>
                <a:gridCol w="1765300">
                  <a:extLst>
                    <a:ext uri="{9D8B030D-6E8A-4147-A177-3AD203B41FA5}">
                      <a16:colId xmlns:a16="http://schemas.microsoft.com/office/drawing/2014/main" val="20004"/>
                    </a:ext>
                  </a:extLst>
                </a:gridCol>
              </a:tblGrid>
              <a:tr h="89617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400" b="1" i="0" u="none" strike="noStrike" cap="none" normalizeH="0" baseline="0" dirty="0">
                          <a:ln>
                            <a:noFill/>
                          </a:ln>
                          <a:solidFill>
                            <a:srgbClr val="000000"/>
                          </a:solidFill>
                          <a:effectLst/>
                          <a:latin typeface="+mn-lt"/>
                        </a:rPr>
                        <a:t>VOUS AVEZ</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400" b="1" i="0" u="none" strike="noStrike" cap="none" normalizeH="0" baseline="0" dirty="0">
                          <a:ln>
                            <a:noFill/>
                          </a:ln>
                          <a:solidFill>
                            <a:srgbClr val="000000"/>
                          </a:solidFill>
                          <a:effectLst/>
                          <a:latin typeface="+mn-lt"/>
                        </a:rPr>
                        <a:t>VOUS VOULEZ</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400" b="1" i="0" u="none" strike="noStrike" cap="none" normalizeH="0" baseline="0" dirty="0">
                          <a:ln>
                            <a:noFill/>
                          </a:ln>
                          <a:solidFill>
                            <a:srgbClr val="000000"/>
                          </a:solidFill>
                          <a:effectLst/>
                          <a:latin typeface="+mn-lt"/>
                        </a:rPr>
                        <a:t>NOMBRE</a:t>
                      </a:r>
                    </a:p>
                    <a:p>
                      <a:pPr marL="0" marR="0" lvl="0" indent="0" algn="ctr" defTabSz="914400" rtl="0" eaLnBrk="1" fontAlgn="b" latinLnBrk="0" hangingPunct="1">
                        <a:lnSpc>
                          <a:spcPct val="100000"/>
                        </a:lnSpc>
                        <a:spcBef>
                          <a:spcPct val="0"/>
                        </a:spcBef>
                        <a:spcAft>
                          <a:spcPct val="0"/>
                        </a:spcAft>
                        <a:buClrTx/>
                        <a:buSzTx/>
                        <a:buFontTx/>
                        <a:buNone/>
                        <a:tabLst/>
                      </a:pPr>
                      <a:r>
                        <a:rPr kumimoji="0" lang="fr-CA" sz="1400" b="1" i="0" u="none" strike="noStrike" cap="none" normalizeH="0" baseline="0" dirty="0">
                          <a:ln>
                            <a:noFill/>
                          </a:ln>
                          <a:solidFill>
                            <a:srgbClr val="000000"/>
                          </a:solidFill>
                          <a:effectLst/>
                          <a:latin typeface="+mn-lt"/>
                        </a:rPr>
                        <a:t>D'HEURES</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400" b="1" i="0" u="none" strike="noStrike" cap="none" normalizeH="0" baseline="0" dirty="0">
                          <a:ln>
                            <a:noFill/>
                          </a:ln>
                          <a:solidFill>
                            <a:srgbClr val="000000"/>
                          </a:solidFill>
                          <a:effectLst/>
                          <a:latin typeface="+mn-lt"/>
                        </a:rPr>
                        <a:t>NOMBRE</a:t>
                      </a:r>
                    </a:p>
                    <a:p>
                      <a:pPr marL="0" marR="0" lvl="0" indent="0" algn="ctr" defTabSz="914400" rtl="0" eaLnBrk="1" fontAlgn="b" latinLnBrk="0" hangingPunct="1">
                        <a:lnSpc>
                          <a:spcPct val="100000"/>
                        </a:lnSpc>
                        <a:spcBef>
                          <a:spcPct val="0"/>
                        </a:spcBef>
                        <a:spcAft>
                          <a:spcPct val="0"/>
                        </a:spcAft>
                        <a:buClrTx/>
                        <a:buSzTx/>
                        <a:buFontTx/>
                        <a:buNone/>
                        <a:tabLst/>
                      </a:pPr>
                      <a:r>
                        <a:rPr kumimoji="0" lang="fr-CA" sz="1400" b="1" i="0" u="none" strike="noStrike" cap="none" normalizeH="0" baseline="0" dirty="0">
                          <a:ln>
                            <a:noFill/>
                          </a:ln>
                          <a:solidFill>
                            <a:srgbClr val="000000"/>
                          </a:solidFill>
                          <a:effectLst/>
                          <a:latin typeface="+mn-lt"/>
                        </a:rPr>
                        <a:t> DE CAHIERS</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400" b="1" i="0" u="none" strike="noStrike" cap="none" normalizeH="0" baseline="0" dirty="0">
                          <a:ln>
                            <a:noFill/>
                          </a:ln>
                          <a:solidFill>
                            <a:srgbClr val="000000"/>
                          </a:solidFill>
                          <a:effectLst/>
                          <a:latin typeface="+mn-lt"/>
                        </a:rPr>
                        <a:t> NOMBRE </a:t>
                      </a:r>
                    </a:p>
                    <a:p>
                      <a:pPr marL="0" marR="0" lvl="0" indent="0" algn="ctr" defTabSz="914400" rtl="0" eaLnBrk="1" fontAlgn="b" latinLnBrk="0" hangingPunct="1">
                        <a:lnSpc>
                          <a:spcPct val="100000"/>
                        </a:lnSpc>
                        <a:spcBef>
                          <a:spcPct val="0"/>
                        </a:spcBef>
                        <a:spcAft>
                          <a:spcPct val="0"/>
                        </a:spcAft>
                        <a:buClrTx/>
                        <a:buSzTx/>
                        <a:buFontTx/>
                        <a:buNone/>
                        <a:tabLst/>
                      </a:pPr>
                      <a:r>
                        <a:rPr kumimoji="0" lang="fr-CA" sz="1400" b="1" i="0" u="none" strike="noStrike" cap="none" normalizeH="0" baseline="0" dirty="0">
                          <a:ln>
                            <a:noFill/>
                          </a:ln>
                          <a:solidFill>
                            <a:srgbClr val="000000"/>
                          </a:solidFill>
                          <a:effectLst/>
                          <a:latin typeface="+mn-lt"/>
                        </a:rPr>
                        <a:t>DE SEMAINES À TEMPS PLEIN </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255219">
                <a:tc row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STE </a:t>
                      </a:r>
                    </a:p>
                    <a:p>
                      <a:pPr marL="0" marR="0" lvl="0" indent="0" algn="ctr" defTabSz="914400" rtl="0" eaLnBrk="1" fontAlgn="b" latinLnBrk="0" hangingPunct="1">
                        <a:lnSpc>
                          <a:spcPct val="100000"/>
                        </a:lnSpc>
                        <a:spcBef>
                          <a:spcPct val="0"/>
                        </a:spcBef>
                        <a:spcAft>
                          <a:spcPct val="0"/>
                        </a:spcAft>
                        <a:buClrTx/>
                        <a:buSzTx/>
                        <a:buFontTx/>
                        <a:buNone/>
                        <a:tabLst/>
                      </a:pPr>
                      <a:endParaRPr kumimoji="0" lang="fr-CA" sz="1600" b="1" i="0" u="none" strike="noStrike" cap="none" normalizeH="0" baseline="0" dirty="0">
                        <a:ln>
                          <a:noFill/>
                        </a:ln>
                        <a:solidFill>
                          <a:srgbClr val="000000"/>
                        </a:solidFill>
                        <a:effectLst/>
                        <a:latin typeface="+mn-lt"/>
                      </a:endParaRPr>
                    </a:p>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0" i="0" u="none" strike="noStrike" cap="none" normalizeH="0" baseline="0" dirty="0">
                          <a:ln>
                            <a:noFill/>
                          </a:ln>
                          <a:solidFill>
                            <a:srgbClr val="000000"/>
                          </a:solidFill>
                          <a:effectLst/>
                          <a:latin typeface="+mn-lt"/>
                        </a:rPr>
                        <a:t>Science et technologie de l’environnement</a:t>
                      </a:r>
                    </a:p>
                    <a:p>
                      <a:pPr marL="0" marR="0" lvl="0" indent="0" algn="ctr" defTabSz="914400" rtl="0" eaLnBrk="1" fontAlgn="b" latinLnBrk="0" hangingPunct="1">
                        <a:lnSpc>
                          <a:spcPct val="100000"/>
                        </a:lnSpc>
                        <a:spcBef>
                          <a:spcPct val="0"/>
                        </a:spcBef>
                        <a:spcAft>
                          <a:spcPct val="0"/>
                        </a:spcAft>
                        <a:buClrTx/>
                        <a:buSzTx/>
                        <a:buFontTx/>
                        <a:buNone/>
                        <a:tabLst/>
                      </a:pPr>
                      <a:endParaRPr kumimoji="0" lang="fr-CA" sz="1600" b="0" i="0" u="none" strike="noStrike" cap="none" normalizeH="0" baseline="0" dirty="0">
                        <a:ln>
                          <a:noFill/>
                        </a:ln>
                        <a:solidFill>
                          <a:srgbClr val="000000"/>
                        </a:solidFill>
                        <a:effectLst/>
                        <a:latin typeface="+mn-lt"/>
                      </a:endParaRPr>
                    </a:p>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0" i="0" u="none" strike="noStrike" cap="none" normalizeH="0" baseline="0" dirty="0">
                          <a:ln>
                            <a:noFill/>
                          </a:ln>
                          <a:solidFill>
                            <a:srgbClr val="000000"/>
                          </a:solidFill>
                          <a:effectLst/>
                          <a:latin typeface="+mn-lt"/>
                        </a:rPr>
                        <a:t>(058404)</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fr-CA" sz="1600" b="1" i="0" u="none" strike="noStrike" cap="none" normalizeH="0" baseline="0" dirty="0">
                        <a:ln>
                          <a:noFill/>
                        </a:ln>
                        <a:solidFill>
                          <a:srgbClr val="000000"/>
                        </a:solidFill>
                        <a:effectLst/>
                        <a:latin typeface="+mn-lt"/>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endParaRPr lang="fr-CA" dirty="0">
                        <a:latin typeface="+mn-lt"/>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endParaRPr lang="fr-CA">
                        <a:latin typeface="+mn-lt"/>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endParaRPr lang="fr-CA" dirty="0">
                        <a:latin typeface="+mn-lt"/>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extLst>
                  <a:ext uri="{0D108BD9-81ED-4DB2-BD59-A6C34878D82A}">
                    <a16:rowId xmlns:a16="http://schemas.microsoft.com/office/drawing/2014/main" val="10001"/>
                  </a:ext>
                </a:extLst>
              </a:tr>
              <a:tr h="733685">
                <a:tc vMerge="1">
                  <a:txBody>
                    <a:bodyPr/>
                    <a:lstStyle/>
                    <a:p>
                      <a:endParaRPr lang="fr-CA"/>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CHIMIE 5 </a:t>
                      </a:r>
                    </a:p>
                    <a:p>
                      <a:pPr marL="0" marR="0" lvl="0" indent="0" algn="ctr" defTabSz="914400" rtl="0" eaLnBrk="1" fontAlgn="b" latinLnBrk="0" hangingPunct="1">
                        <a:lnSpc>
                          <a:spcPct val="100000"/>
                        </a:lnSpc>
                        <a:spcBef>
                          <a:spcPct val="0"/>
                        </a:spcBef>
                        <a:spcAft>
                          <a:spcPct val="0"/>
                        </a:spcAft>
                        <a:buClrTx/>
                        <a:buSzTx/>
                        <a:buFontTx/>
                        <a:buNone/>
                        <a:tabLst/>
                      </a:pPr>
                      <a:endParaRPr kumimoji="0" lang="fr-CA" sz="1600" b="1" i="0" u="none" strike="noStrike" cap="none" normalizeH="0" baseline="0" dirty="0">
                        <a:ln>
                          <a:noFill/>
                        </a:ln>
                        <a:solidFill>
                          <a:srgbClr val="000000"/>
                        </a:solidFill>
                        <a:effectLst/>
                        <a:latin typeface="+mn-lt"/>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144</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2</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5 </a:t>
                      </a:r>
                      <a:r>
                        <a:rPr kumimoji="0" lang="fr-CA" sz="1200" b="0" i="0" u="none" strike="noStrike" cap="none" normalizeH="0" baseline="0" dirty="0">
                          <a:ln>
                            <a:noFill/>
                          </a:ln>
                          <a:solidFill>
                            <a:srgbClr val="000000"/>
                          </a:solidFill>
                          <a:effectLst/>
                          <a:latin typeface="+mn-lt"/>
                        </a:rPr>
                        <a:t>(1.5 mois)</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extLst>
                  <a:ext uri="{0D108BD9-81ED-4DB2-BD59-A6C34878D82A}">
                    <a16:rowId xmlns:a16="http://schemas.microsoft.com/office/drawing/2014/main" val="10002"/>
                  </a:ext>
                </a:extLst>
              </a:tr>
              <a:tr h="658033">
                <a:tc vMerge="1">
                  <a:txBody>
                    <a:bodyPr/>
                    <a:lstStyle/>
                    <a:p>
                      <a:endParaRPr lang="fr-CA"/>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PHYSIQUE 5 </a:t>
                      </a:r>
                    </a:p>
                    <a:p>
                      <a:pPr marL="0" marR="0" lvl="0" indent="0" algn="ctr" defTabSz="914400" rtl="0" eaLnBrk="1" fontAlgn="b" latinLnBrk="0" hangingPunct="1">
                        <a:lnSpc>
                          <a:spcPct val="100000"/>
                        </a:lnSpc>
                        <a:spcBef>
                          <a:spcPct val="0"/>
                        </a:spcBef>
                        <a:spcAft>
                          <a:spcPct val="0"/>
                        </a:spcAft>
                        <a:buClrTx/>
                        <a:buSzTx/>
                        <a:buFontTx/>
                        <a:buNone/>
                        <a:tabLst/>
                      </a:pPr>
                      <a:endParaRPr kumimoji="0" lang="fr-CA" sz="1600" b="1" i="0" u="none" strike="noStrike" cap="none" normalizeH="0" baseline="0" dirty="0">
                        <a:ln>
                          <a:noFill/>
                        </a:ln>
                        <a:solidFill>
                          <a:srgbClr val="000000"/>
                        </a:solidFill>
                        <a:effectLst/>
                        <a:latin typeface="+mn-lt"/>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144</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2</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5 </a:t>
                      </a:r>
                      <a:r>
                        <a:rPr kumimoji="0" lang="fr-CA" sz="1200" b="0" i="0" u="none" strike="noStrike" cap="none" normalizeH="0" baseline="0" dirty="0">
                          <a:ln>
                            <a:noFill/>
                          </a:ln>
                          <a:solidFill>
                            <a:srgbClr val="000000"/>
                          </a:solidFill>
                          <a:effectLst/>
                          <a:latin typeface="+mn-lt"/>
                        </a:rPr>
                        <a:t>(1.5 mois)</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extLst>
                  <a:ext uri="{0D108BD9-81ED-4DB2-BD59-A6C34878D82A}">
                    <a16:rowId xmlns:a16="http://schemas.microsoft.com/office/drawing/2014/main" val="10003"/>
                  </a:ext>
                </a:extLst>
              </a:tr>
              <a:tr h="227813">
                <a:tc row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SE </a:t>
                      </a:r>
                    </a:p>
                    <a:p>
                      <a:pPr marL="0" marR="0" lvl="0" indent="0" algn="ctr" defTabSz="914400" rtl="0" eaLnBrk="1" fontAlgn="b" latinLnBrk="0" hangingPunct="1">
                        <a:lnSpc>
                          <a:spcPct val="100000"/>
                        </a:lnSpc>
                        <a:spcBef>
                          <a:spcPct val="0"/>
                        </a:spcBef>
                        <a:spcAft>
                          <a:spcPct val="0"/>
                        </a:spcAft>
                        <a:buClrTx/>
                        <a:buSzTx/>
                        <a:buFontTx/>
                        <a:buNone/>
                        <a:tabLst/>
                      </a:pPr>
                      <a:endParaRPr kumimoji="0" lang="fr-CA" sz="1600" b="1" i="0" u="none" strike="noStrike" cap="none" normalizeH="0" baseline="0" dirty="0">
                        <a:ln>
                          <a:noFill/>
                        </a:ln>
                        <a:solidFill>
                          <a:srgbClr val="000000"/>
                        </a:solidFill>
                        <a:effectLst/>
                        <a:latin typeface="+mn-lt"/>
                      </a:endParaRPr>
                    </a:p>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0" i="0" u="none" strike="noStrike" cap="none" normalizeH="0" baseline="0" dirty="0">
                          <a:ln>
                            <a:noFill/>
                          </a:ln>
                          <a:solidFill>
                            <a:srgbClr val="000000"/>
                          </a:solidFill>
                          <a:effectLst/>
                          <a:latin typeface="+mn-lt"/>
                        </a:rPr>
                        <a:t>Science et environnement</a:t>
                      </a:r>
                    </a:p>
                    <a:p>
                      <a:pPr marL="0" marR="0" lvl="0" indent="0" algn="ctr" defTabSz="914400" rtl="0" eaLnBrk="1" fontAlgn="b" latinLnBrk="0" hangingPunct="1">
                        <a:lnSpc>
                          <a:spcPct val="100000"/>
                        </a:lnSpc>
                        <a:spcBef>
                          <a:spcPct val="0"/>
                        </a:spcBef>
                        <a:spcAft>
                          <a:spcPct val="0"/>
                        </a:spcAft>
                        <a:buClrTx/>
                        <a:buSzTx/>
                        <a:buFontTx/>
                        <a:buNone/>
                        <a:tabLst/>
                      </a:pPr>
                      <a:endParaRPr kumimoji="0" lang="fr-CA" sz="1600" b="0" i="0" u="none" strike="noStrike" cap="none" normalizeH="0" baseline="0" dirty="0">
                        <a:ln>
                          <a:noFill/>
                        </a:ln>
                        <a:solidFill>
                          <a:srgbClr val="000000"/>
                        </a:solidFill>
                        <a:effectLst/>
                        <a:latin typeface="+mn-lt"/>
                      </a:endParaRPr>
                    </a:p>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0" i="0" u="none" strike="noStrike" cap="none" normalizeH="0" baseline="0" dirty="0">
                          <a:ln>
                            <a:noFill/>
                          </a:ln>
                          <a:solidFill>
                            <a:srgbClr val="000000"/>
                          </a:solidFill>
                          <a:effectLst/>
                          <a:latin typeface="+mn-lt"/>
                        </a:rPr>
                        <a:t>(058402)</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fr-CA" sz="1600" b="1" i="0" u="none" strike="noStrike" cap="none" normalizeH="0" baseline="0" dirty="0">
                        <a:ln>
                          <a:noFill/>
                        </a:ln>
                        <a:solidFill>
                          <a:srgbClr val="000000"/>
                        </a:solidFill>
                        <a:effectLst/>
                        <a:latin typeface="+mn-lt"/>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fr-CA" sz="1600" b="1" i="0" u="none" strike="noStrike" cap="none" normalizeH="0" baseline="0" dirty="0">
                        <a:ln>
                          <a:noFill/>
                        </a:ln>
                        <a:solidFill>
                          <a:srgbClr val="000000"/>
                        </a:solidFill>
                        <a:effectLst/>
                        <a:latin typeface="+mn-lt"/>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fr-CA" sz="1600" b="1" i="0" u="none" strike="noStrike" cap="none" normalizeH="0" baseline="0" dirty="0">
                        <a:ln>
                          <a:noFill/>
                        </a:ln>
                        <a:solidFill>
                          <a:srgbClr val="000000"/>
                        </a:solidFill>
                        <a:effectLst/>
                        <a:latin typeface="+mn-lt"/>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fr-CA" sz="1200" b="0" i="0" u="none" strike="noStrike" cap="none" normalizeH="0" baseline="0" dirty="0">
                        <a:ln>
                          <a:noFill/>
                        </a:ln>
                        <a:solidFill>
                          <a:srgbClr val="000000"/>
                        </a:solidFill>
                        <a:effectLst/>
                        <a:latin typeface="+mn-lt"/>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extLst>
                  <a:ext uri="{0D108BD9-81ED-4DB2-BD59-A6C34878D82A}">
                    <a16:rowId xmlns:a16="http://schemas.microsoft.com/office/drawing/2014/main" val="10004"/>
                  </a:ext>
                </a:extLst>
              </a:tr>
              <a:tr h="730830">
                <a:tc vMerge="1">
                  <a:txBody>
                    <a:bodyPr/>
                    <a:lstStyle/>
                    <a:p>
                      <a:endParaRPr lang="fr-CA"/>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CHIMIE 5 </a:t>
                      </a:r>
                    </a:p>
                    <a:p>
                      <a:pPr marL="0" marR="0" lvl="0" indent="0" algn="ctr" defTabSz="914400" rtl="0" eaLnBrk="1" fontAlgn="b" latinLnBrk="0" hangingPunct="1">
                        <a:lnSpc>
                          <a:spcPct val="100000"/>
                        </a:lnSpc>
                        <a:spcBef>
                          <a:spcPct val="0"/>
                        </a:spcBef>
                        <a:spcAft>
                          <a:spcPct val="0"/>
                        </a:spcAft>
                        <a:buClrTx/>
                        <a:buSzTx/>
                        <a:buFontTx/>
                        <a:buNone/>
                        <a:tabLst/>
                      </a:pPr>
                      <a:endParaRPr kumimoji="0" lang="fr-CA" sz="1600" b="1" i="0" u="none" strike="noStrike" cap="none" normalizeH="0" baseline="0" dirty="0">
                        <a:ln>
                          <a:noFill/>
                        </a:ln>
                        <a:solidFill>
                          <a:srgbClr val="000000"/>
                        </a:solidFill>
                        <a:effectLst/>
                        <a:latin typeface="+mn-lt"/>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144</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2</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5 </a:t>
                      </a:r>
                      <a:r>
                        <a:rPr kumimoji="0" lang="fr-CA" sz="1200" b="0" i="0" u="none" strike="noStrike" cap="none" normalizeH="0" baseline="0" dirty="0">
                          <a:ln>
                            <a:noFill/>
                          </a:ln>
                          <a:solidFill>
                            <a:srgbClr val="000000"/>
                          </a:solidFill>
                          <a:effectLst/>
                          <a:latin typeface="+mn-lt"/>
                        </a:rPr>
                        <a:t>(1.5 mois)</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extLst>
                  <a:ext uri="{0D108BD9-81ED-4DB2-BD59-A6C34878D82A}">
                    <a16:rowId xmlns:a16="http://schemas.microsoft.com/office/drawing/2014/main" val="10005"/>
                  </a:ext>
                </a:extLst>
              </a:tr>
              <a:tr h="659460">
                <a:tc vMerge="1">
                  <a:txBody>
                    <a:bodyPr/>
                    <a:lstStyle/>
                    <a:p>
                      <a:endParaRPr lang="fr-CA"/>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PHYSIQUE 5 </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144</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2</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CA" sz="1600" b="1" i="0" u="none" strike="noStrike" cap="none" normalizeH="0" baseline="0" dirty="0">
                          <a:ln>
                            <a:noFill/>
                          </a:ln>
                          <a:solidFill>
                            <a:srgbClr val="000000"/>
                          </a:solidFill>
                          <a:effectLst/>
                          <a:latin typeface="+mn-lt"/>
                        </a:rPr>
                        <a:t>5 </a:t>
                      </a:r>
                      <a:r>
                        <a:rPr kumimoji="0" lang="fr-CA" sz="1200" b="0" i="0" u="none" strike="noStrike" cap="none" normalizeH="0" baseline="0" dirty="0">
                          <a:ln>
                            <a:noFill/>
                          </a:ln>
                          <a:solidFill>
                            <a:srgbClr val="000000"/>
                          </a:solidFill>
                          <a:effectLst/>
                          <a:latin typeface="+mn-lt"/>
                        </a:rPr>
                        <a:t>(1.5 mois)</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6184765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p:cNvSpPr>
          <p:nvPr>
            <p:ph type="title"/>
          </p:nvPr>
        </p:nvSpPr>
        <p:spPr bwMode="auto">
          <a:xfrm>
            <a:off x="1879600" y="657145"/>
            <a:ext cx="3479800" cy="6096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0000"/>
          </a:bodyPr>
          <a:lstStyle/>
          <a:p>
            <a:pPr>
              <a:defRPr/>
            </a:pPr>
            <a:r>
              <a:rPr lang="fr-CA" sz="4000" b="1" dirty="0">
                <a:solidFill>
                  <a:srgbClr val="C00000"/>
                </a:solidFill>
              </a:rPr>
              <a:t>COURS D’ÉTÉ</a:t>
            </a:r>
          </a:p>
        </p:txBody>
      </p:sp>
      <p:sp>
        <p:nvSpPr>
          <p:cNvPr id="29699" name="Rectangle 3"/>
          <p:cNvSpPr>
            <a:spLocks noGrp="1"/>
          </p:cNvSpPr>
          <p:nvPr>
            <p:ph idx="1"/>
          </p:nvPr>
        </p:nvSpPr>
        <p:spPr>
          <a:xfrm>
            <a:off x="1905000" y="1403350"/>
            <a:ext cx="10109200" cy="5302250"/>
          </a:xfrm>
        </p:spPr>
        <p:txBody>
          <a:bodyPr>
            <a:noAutofit/>
          </a:bodyPr>
          <a:lstStyle/>
          <a:p>
            <a:pPr>
              <a:lnSpc>
                <a:spcPct val="90000"/>
              </a:lnSpc>
              <a:buFont typeface="Wingdings 2" panose="05020102010507070707" pitchFamily="18" charset="2"/>
              <a:buNone/>
            </a:pPr>
            <a:r>
              <a:rPr lang="fr-CA" altLang="fr-FR" sz="1700" b="1" dirty="0">
                <a:solidFill>
                  <a:schemeClr val="tx1"/>
                </a:solidFill>
              </a:rPr>
              <a:t>Date et formule :</a:t>
            </a:r>
            <a:r>
              <a:rPr lang="fr-CA" altLang="fr-FR" sz="1700" b="1" dirty="0">
                <a:solidFill>
                  <a:srgbClr val="C00000"/>
                </a:solidFill>
              </a:rPr>
              <a:t>  à déterminer</a:t>
            </a:r>
          </a:p>
          <a:p>
            <a:pPr>
              <a:lnSpc>
                <a:spcPct val="90000"/>
              </a:lnSpc>
              <a:buFont typeface="Wingdings 2" panose="05020102010507070707" pitchFamily="18" charset="2"/>
              <a:buNone/>
            </a:pPr>
            <a:r>
              <a:rPr lang="fr-CA" altLang="fr-FR" sz="2000" b="1" dirty="0">
                <a:solidFill>
                  <a:srgbClr val="C00000"/>
                </a:solidFill>
              </a:rPr>
              <a:t>Cette option est facultative et à confirmer selon le nombre d’inscription.</a:t>
            </a:r>
            <a:endParaRPr lang="fr-CA" altLang="fr-FR" sz="2000" b="1" dirty="0"/>
          </a:p>
          <a:p>
            <a:pPr>
              <a:lnSpc>
                <a:spcPct val="90000"/>
              </a:lnSpc>
              <a:buFont typeface="Wingdings 2" panose="05020102010507070707" pitchFamily="18" charset="2"/>
              <a:buNone/>
            </a:pPr>
            <a:endParaRPr lang="fr-CA" altLang="fr-FR" sz="1400" dirty="0"/>
          </a:p>
          <a:p>
            <a:pPr>
              <a:lnSpc>
                <a:spcPct val="90000"/>
              </a:lnSpc>
              <a:buFont typeface="Wingdings 2" panose="05020102010507070707" pitchFamily="18" charset="2"/>
              <a:buNone/>
            </a:pPr>
            <a:r>
              <a:rPr lang="fr-CA" altLang="fr-FR" sz="1700" b="1" dirty="0"/>
              <a:t>HORAIRE : </a:t>
            </a:r>
            <a:r>
              <a:rPr lang="fr-CA" altLang="fr-FR" sz="1700" dirty="0"/>
              <a:t> Du lundi au jeudi (aucun cours le vendredi)</a:t>
            </a:r>
          </a:p>
          <a:p>
            <a:pPr>
              <a:lnSpc>
                <a:spcPct val="90000"/>
              </a:lnSpc>
              <a:buFont typeface="Wingdings 2" panose="05020102010507070707" pitchFamily="18" charset="2"/>
              <a:buNone/>
            </a:pPr>
            <a:r>
              <a:rPr lang="fr-CA" altLang="fr-FR" sz="1700" b="1" dirty="0"/>
              <a:t>Voici les matières qu’il serait possible de compléter pendant l’été :</a:t>
            </a:r>
          </a:p>
          <a:p>
            <a:pPr>
              <a:lnSpc>
                <a:spcPct val="90000"/>
              </a:lnSpc>
            </a:pPr>
            <a:r>
              <a:rPr lang="fr-CA" altLang="fr-FR" sz="1700" dirty="0"/>
              <a:t>Univers social (4 unités) </a:t>
            </a:r>
          </a:p>
          <a:p>
            <a:pPr>
              <a:lnSpc>
                <a:spcPct val="90000"/>
              </a:lnSpc>
            </a:pPr>
            <a:r>
              <a:rPr lang="fr-CA" altLang="fr-FR" sz="1700" dirty="0"/>
              <a:t>Science et environnement (SE) 4</a:t>
            </a:r>
            <a:r>
              <a:rPr lang="fr-CA" altLang="fr-FR" sz="1700" baseline="30000" dirty="0"/>
              <a:t>e</a:t>
            </a:r>
            <a:r>
              <a:rPr lang="fr-CA" altLang="fr-FR" sz="1700" dirty="0"/>
              <a:t> secondaire pour les élèves ayant réussi Applications technologiques et scientifiques de 4</a:t>
            </a:r>
            <a:r>
              <a:rPr lang="fr-CA" altLang="fr-FR" sz="1700" baseline="30000" dirty="0"/>
              <a:t>e</a:t>
            </a:r>
            <a:r>
              <a:rPr lang="fr-CA" altLang="fr-FR" sz="1700" dirty="0"/>
              <a:t> secondaire (ATS)</a:t>
            </a:r>
          </a:p>
          <a:p>
            <a:pPr>
              <a:lnSpc>
                <a:spcPct val="90000"/>
              </a:lnSpc>
            </a:pPr>
            <a:r>
              <a:rPr lang="fr-CA" altLang="fr-FR" sz="1700" dirty="0"/>
              <a:t>Anglais - 1 niveau</a:t>
            </a:r>
          </a:p>
          <a:p>
            <a:pPr>
              <a:lnSpc>
                <a:spcPct val="90000"/>
              </a:lnSpc>
              <a:buFont typeface="Wingdings 2" panose="05020102010507070707" pitchFamily="18" charset="2"/>
              <a:buNone/>
            </a:pPr>
            <a:endParaRPr lang="fr-CA" altLang="fr-FR" sz="800" b="1" dirty="0"/>
          </a:p>
          <a:p>
            <a:pPr>
              <a:lnSpc>
                <a:spcPct val="90000"/>
              </a:lnSpc>
              <a:buFont typeface="Wingdings 2" panose="05020102010507070707" pitchFamily="18" charset="2"/>
              <a:buNone/>
            </a:pPr>
            <a:r>
              <a:rPr lang="fr-CA" altLang="fr-FR" sz="1700" b="1" dirty="0"/>
              <a:t>Pour les autres besoins :</a:t>
            </a:r>
          </a:p>
          <a:p>
            <a:pPr>
              <a:lnSpc>
                <a:spcPct val="90000"/>
              </a:lnSpc>
              <a:spcAft>
                <a:spcPts val="1200"/>
              </a:spcAft>
            </a:pPr>
            <a:r>
              <a:rPr lang="fr-CA" altLang="fr-FR" sz="1700" dirty="0"/>
              <a:t>Les élèves peuvent s’inscrire avec l’intention de s’avancer et de cheminer moins longtemps en concomitance avec le cégep. </a:t>
            </a:r>
          </a:p>
          <a:p>
            <a:pPr marL="1346200" indent="-1346200">
              <a:lnSpc>
                <a:spcPct val="90000"/>
              </a:lnSpc>
              <a:buFont typeface="Wingdings 2" panose="05020102010507070707" pitchFamily="18" charset="2"/>
              <a:buNone/>
              <a:tabLst>
                <a:tab pos="1346200" algn="l"/>
              </a:tabLst>
            </a:pPr>
            <a:r>
              <a:rPr lang="fr-CA" altLang="fr-FR" sz="1700" b="1" u="sng" dirty="0"/>
              <a:t>ATTENTION</a:t>
            </a:r>
            <a:r>
              <a:rPr lang="fr-CA" altLang="fr-FR" sz="1700" dirty="0"/>
              <a:t> </a:t>
            </a:r>
            <a:r>
              <a:rPr lang="fr-CA" altLang="fr-FR" sz="1700" b="1" dirty="0"/>
              <a:t>:	Il n’est pas certain que nous aurons des places disponibles ou que nous offrirons le service, mais nous prendrons les noms et nous analyserons les besoins. Nous pourrons confirmer les places seulement à la mi-juin.</a:t>
            </a:r>
          </a:p>
        </p:txBody>
      </p:sp>
    </p:spTree>
    <p:extLst>
      <p:ext uri="{BB962C8B-B14F-4D97-AF65-F5344CB8AC3E}">
        <p14:creationId xmlns:p14="http://schemas.microsoft.com/office/powerpoint/2010/main" val="5269584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74264" y="686028"/>
            <a:ext cx="8911687" cy="646442"/>
          </a:xfrm>
        </p:spPr>
        <p:txBody>
          <a:bodyPr>
            <a:normAutofit/>
          </a:bodyPr>
          <a:lstStyle/>
          <a:p>
            <a:r>
              <a:rPr lang="fr-CA" b="1" dirty="0">
                <a:solidFill>
                  <a:srgbClr val="C00000"/>
                </a:solidFill>
              </a:rPr>
              <a:t>GROUPE LE CARREFOUR</a:t>
            </a:r>
            <a:endParaRPr lang="fr-CA" dirty="0"/>
          </a:p>
        </p:txBody>
      </p:sp>
      <p:sp>
        <p:nvSpPr>
          <p:cNvPr id="3" name="Espace réservé du contenu 2"/>
          <p:cNvSpPr>
            <a:spLocks noGrp="1"/>
          </p:cNvSpPr>
          <p:nvPr>
            <p:ph idx="1"/>
          </p:nvPr>
        </p:nvSpPr>
        <p:spPr>
          <a:xfrm>
            <a:off x="2374264" y="1752600"/>
            <a:ext cx="9576435" cy="4976192"/>
          </a:xfrm>
        </p:spPr>
        <p:txBody>
          <a:bodyPr>
            <a:normAutofit lnSpcReduction="10000"/>
          </a:bodyPr>
          <a:lstStyle/>
          <a:p>
            <a:pPr marL="444500" indent="-444500"/>
            <a:r>
              <a:rPr lang="fr-CA" dirty="0"/>
              <a:t>Tu es en difficulté scolaire? Et alors? Ça ne veut pas dire que tu dois abandonner! Que ce soit pour te redonner le goût de continuer ou pour guider ta réflexion vers un choix de formation, le Carrefour est là pour toi.</a:t>
            </a:r>
          </a:p>
          <a:p>
            <a:pPr marL="444500" indent="-444500"/>
            <a:endParaRPr lang="fr-CA" sz="800" dirty="0"/>
          </a:p>
          <a:p>
            <a:pPr marL="444500" indent="-444500"/>
            <a:r>
              <a:rPr lang="fr-CA" dirty="0"/>
              <a:t>Il t’offre un environnement scolaire à même leurs locaux. Un enseignant du CEB t’y enseigne des cours de français et de mathématique en matinée et tu participes à des activités diverses en après-midi.</a:t>
            </a:r>
          </a:p>
          <a:p>
            <a:pPr marL="444500" indent="-444500">
              <a:buNone/>
            </a:pPr>
            <a:endParaRPr lang="fr-CA" sz="800" dirty="0"/>
          </a:p>
          <a:p>
            <a:pPr marL="444500" indent="-444500"/>
            <a:r>
              <a:rPr lang="fr-CA" dirty="0"/>
              <a:t>Visites d’entreprise, exploration professionnelle, construire et réaliser ton projet, poursuivre ton cheminement scolaire.</a:t>
            </a:r>
          </a:p>
          <a:p>
            <a:pPr marL="444500" indent="-444500"/>
            <a:endParaRPr lang="fr-CA" sz="800" dirty="0"/>
          </a:p>
          <a:p>
            <a:pPr marL="444500" indent="-444500"/>
            <a:r>
              <a:rPr lang="fr-CA" dirty="0"/>
              <a:t>Horaire 18h/semaine avec le CEB.</a:t>
            </a:r>
          </a:p>
          <a:p>
            <a:pPr marL="444500" indent="-444500"/>
            <a:endParaRPr lang="fr-CA" sz="800" dirty="0"/>
          </a:p>
          <a:p>
            <a:pPr marL="444500" indent="-444500"/>
            <a:r>
              <a:rPr lang="fr-CA" dirty="0"/>
              <a:t>L’engagement et la participation sont très importants.</a:t>
            </a:r>
          </a:p>
          <a:p>
            <a:pPr marL="444500" indent="-444500"/>
            <a:endParaRPr lang="fr-CA" sz="300" dirty="0"/>
          </a:p>
          <a:p>
            <a:pPr marL="444500" indent="-444500"/>
            <a:r>
              <a:rPr lang="fr-CA" dirty="0"/>
              <a:t>Si cette formule t’intéresse, tu dois en parler à l’intervenante de ton école ou à la conseillère en formation scolaire avant de remplir le formulaire d’inscription.</a:t>
            </a:r>
          </a:p>
          <a:p>
            <a:endParaRPr lang="fr-CA" dirty="0"/>
          </a:p>
        </p:txBody>
      </p:sp>
    </p:spTree>
    <p:extLst>
      <p:ext uri="{BB962C8B-B14F-4D97-AF65-F5344CB8AC3E}">
        <p14:creationId xmlns:p14="http://schemas.microsoft.com/office/powerpoint/2010/main" val="32991878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73300" y="649233"/>
            <a:ext cx="9091614" cy="772890"/>
          </a:xfrm>
        </p:spPr>
        <p:txBody>
          <a:bodyPr>
            <a:normAutofit/>
          </a:bodyPr>
          <a:lstStyle/>
          <a:p>
            <a:r>
              <a:rPr lang="fr-CA" b="1" dirty="0">
                <a:solidFill>
                  <a:srgbClr val="C00000"/>
                </a:solidFill>
              </a:rPr>
              <a:t>PROCÉDURE D’INSCRIPTION </a:t>
            </a:r>
          </a:p>
        </p:txBody>
      </p:sp>
      <p:sp>
        <p:nvSpPr>
          <p:cNvPr id="3" name="Espace réservé du contenu 2"/>
          <p:cNvSpPr>
            <a:spLocks noGrp="1"/>
          </p:cNvSpPr>
          <p:nvPr>
            <p:ph idx="1"/>
          </p:nvPr>
        </p:nvSpPr>
        <p:spPr>
          <a:xfrm>
            <a:off x="2273300" y="2133600"/>
            <a:ext cx="9231312" cy="3924300"/>
          </a:xfrm>
        </p:spPr>
        <p:txBody>
          <a:bodyPr>
            <a:normAutofit/>
          </a:bodyPr>
          <a:lstStyle/>
          <a:p>
            <a:r>
              <a:rPr lang="fr-CA" sz="2400" b="1" u="sng" dirty="0"/>
              <a:t> Message très important</a:t>
            </a:r>
          </a:p>
          <a:p>
            <a:pPr marL="0" indent="0">
              <a:buNone/>
            </a:pPr>
            <a:endParaRPr lang="fr-CA" sz="2400" dirty="0"/>
          </a:p>
          <a:p>
            <a:pPr marL="0" indent="0">
              <a:buNone/>
            </a:pPr>
            <a:r>
              <a:rPr lang="fr-CA" sz="2400" dirty="0"/>
              <a:t>Si vous complétez le formulaire en ligne, votre inscription au secteur jeune (La Source ou d’Iberville) s’annulera automatiquement.</a:t>
            </a:r>
          </a:p>
          <a:p>
            <a:pPr marL="0" indent="0">
              <a:buNone/>
            </a:pPr>
            <a:endParaRPr lang="fr-CA" sz="2400" dirty="0"/>
          </a:p>
          <a:p>
            <a:pPr marL="0" indent="0">
              <a:buNone/>
            </a:pPr>
            <a:r>
              <a:rPr lang="fr-CA" sz="2400" dirty="0"/>
              <a:t>Donc il est très important de compléter le formulaire seulement si vous êtes certain de vouloir transférer au CEB.</a:t>
            </a:r>
          </a:p>
        </p:txBody>
      </p:sp>
    </p:spTree>
    <p:extLst>
      <p:ext uri="{BB962C8B-B14F-4D97-AF65-F5344CB8AC3E}">
        <p14:creationId xmlns:p14="http://schemas.microsoft.com/office/powerpoint/2010/main" val="4606240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10F70F15-E547-EEBF-D8F7-3A3BE6236FA0}"/>
              </a:ext>
            </a:extLst>
          </p:cNvPr>
          <p:cNvSpPr>
            <a:spLocks noGrp="1"/>
          </p:cNvSpPr>
          <p:nvPr>
            <p:ph type="title"/>
          </p:nvPr>
        </p:nvSpPr>
        <p:spPr>
          <a:xfrm>
            <a:off x="2336798" y="649233"/>
            <a:ext cx="9091614" cy="772890"/>
          </a:xfrm>
        </p:spPr>
        <p:txBody>
          <a:bodyPr>
            <a:normAutofit/>
          </a:bodyPr>
          <a:lstStyle/>
          <a:p>
            <a:r>
              <a:rPr lang="fr-CA" b="1" dirty="0">
                <a:solidFill>
                  <a:srgbClr val="C00000"/>
                </a:solidFill>
              </a:rPr>
              <a:t>PROCÉDURE D’INSCRIPTION (suite)</a:t>
            </a:r>
          </a:p>
        </p:txBody>
      </p:sp>
      <p:sp>
        <p:nvSpPr>
          <p:cNvPr id="3" name="Espace réservé du contenu 2"/>
          <p:cNvSpPr>
            <a:spLocks noGrp="1"/>
          </p:cNvSpPr>
          <p:nvPr>
            <p:ph idx="1"/>
          </p:nvPr>
        </p:nvSpPr>
        <p:spPr>
          <a:xfrm>
            <a:off x="2336798" y="2128982"/>
            <a:ext cx="9091614" cy="3243118"/>
          </a:xfrm>
        </p:spPr>
        <p:txBody>
          <a:bodyPr>
            <a:noAutofit/>
          </a:bodyPr>
          <a:lstStyle/>
          <a:p>
            <a:pPr marL="444500" indent="-444500">
              <a:lnSpc>
                <a:spcPct val="150000"/>
              </a:lnSpc>
            </a:pPr>
            <a:r>
              <a:rPr lang="fr-CA" sz="2000" dirty="0"/>
              <a:t>Pour les cours d’été, nous communiquerons avec les élèves à la  mi-juin afin de leur transmettre les informations pour leur inscription s’il y a lieu.</a:t>
            </a:r>
          </a:p>
          <a:p>
            <a:pPr marL="444500" indent="-444500">
              <a:lnSpc>
                <a:spcPct val="150000"/>
              </a:lnSpc>
            </a:pPr>
            <a:r>
              <a:rPr lang="fr-CA" sz="2000" dirty="0"/>
              <a:t>Pour les cours à l’automne, nous communiquerons avec les élèves par courriel au début août pour les informer de la date d’inscription et du début des cours.</a:t>
            </a:r>
          </a:p>
          <a:p>
            <a:pPr marL="0" indent="0">
              <a:buNone/>
            </a:pPr>
            <a:endParaRPr lang="fr-CA" altLang="fr-FR" sz="2000" dirty="0">
              <a:solidFill>
                <a:srgbClr val="C00000"/>
              </a:solidFill>
            </a:endParaRPr>
          </a:p>
          <a:p>
            <a:pPr marL="728663" indent="-609600" algn="ctr">
              <a:buNone/>
            </a:pPr>
            <a:endParaRPr lang="fr-CA" altLang="fr-FR" sz="2000" b="1" dirty="0">
              <a:solidFill>
                <a:srgbClr val="C00000"/>
              </a:solidFill>
            </a:endParaRPr>
          </a:p>
          <a:p>
            <a:endParaRPr lang="fr-CA" sz="2000" dirty="0"/>
          </a:p>
        </p:txBody>
      </p:sp>
    </p:spTree>
    <p:extLst>
      <p:ext uri="{BB962C8B-B14F-4D97-AF65-F5344CB8AC3E}">
        <p14:creationId xmlns:p14="http://schemas.microsoft.com/office/powerpoint/2010/main" val="1947500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idx="4294967295"/>
          </p:nvPr>
        </p:nvSpPr>
        <p:spPr>
          <a:xfrm>
            <a:off x="2717800" y="1878013"/>
            <a:ext cx="9474200" cy="4738687"/>
          </a:xfrm>
        </p:spPr>
        <p:txBody>
          <a:bodyPr>
            <a:normAutofit/>
          </a:bodyPr>
          <a:lstStyle/>
          <a:p>
            <a:pPr marL="355600" indent="-355600">
              <a:lnSpc>
                <a:spcPct val="120000"/>
              </a:lnSpc>
            </a:pPr>
            <a:r>
              <a:rPr lang="fr-CA" altLang="fr-FR" dirty="0"/>
              <a:t>Complétez le formulaire en ligne </a:t>
            </a:r>
            <a:r>
              <a:rPr lang="fr-CA" altLang="fr-FR" sz="2400" b="1" u="sng" dirty="0">
                <a:solidFill>
                  <a:schemeClr val="tx1"/>
                </a:solidFill>
              </a:rPr>
              <a:t>avant le 1</a:t>
            </a:r>
            <a:r>
              <a:rPr lang="fr-CA" altLang="fr-FR" sz="2400" b="1" u="sng" baseline="30000" dirty="0">
                <a:solidFill>
                  <a:schemeClr val="tx1"/>
                </a:solidFill>
              </a:rPr>
              <a:t>er</a:t>
            </a:r>
            <a:r>
              <a:rPr lang="fr-CA" altLang="fr-FR" sz="2400" b="1" u="sng" dirty="0">
                <a:solidFill>
                  <a:schemeClr val="tx1"/>
                </a:solidFill>
              </a:rPr>
              <a:t> juin</a:t>
            </a:r>
          </a:p>
          <a:p>
            <a:pPr marL="0" indent="0">
              <a:lnSpc>
                <a:spcPct val="120000"/>
              </a:lnSpc>
              <a:buNone/>
            </a:pPr>
            <a:r>
              <a:rPr lang="fr-CA" dirty="0">
                <a:solidFill>
                  <a:srgbClr val="0070C0"/>
                </a:solidFill>
              </a:rPr>
              <a:t>Formulaire disponible sur le site du CSSRN ou au ceb-rn.ca</a:t>
            </a:r>
          </a:p>
          <a:p>
            <a:pPr marL="0" indent="0">
              <a:lnSpc>
                <a:spcPct val="120000"/>
              </a:lnSpc>
              <a:buNone/>
            </a:pPr>
            <a:endParaRPr lang="fr-CA" dirty="0"/>
          </a:p>
          <a:p>
            <a:pPr marL="355600" indent="-355600">
              <a:lnSpc>
                <a:spcPct val="120000"/>
              </a:lnSpc>
              <a:spcAft>
                <a:spcPts val="600"/>
              </a:spcAft>
              <a:buNone/>
            </a:pPr>
            <a:r>
              <a:rPr lang="fr-CA" sz="2000" b="1" u="sng" dirty="0">
                <a:solidFill>
                  <a:srgbClr val="C00000"/>
                </a:solidFill>
              </a:rPr>
              <a:t>Éléments importants à mentionner lorsque vous compléterez le formulaire</a:t>
            </a:r>
            <a:r>
              <a:rPr lang="fr-CA" sz="2000" b="1" dirty="0">
                <a:solidFill>
                  <a:srgbClr val="C00000"/>
                </a:solidFill>
              </a:rPr>
              <a:t> :</a:t>
            </a:r>
          </a:p>
          <a:p>
            <a:pPr marL="355600" indent="-355600">
              <a:lnSpc>
                <a:spcPct val="120000"/>
              </a:lnSpc>
              <a:buFont typeface="Wingdings" panose="05000000000000000000" pitchFamily="2" charset="2"/>
              <a:buChar char="§"/>
            </a:pPr>
            <a:r>
              <a:rPr lang="fr-CA" dirty="0">
                <a:solidFill>
                  <a:schemeClr val="tx1"/>
                </a:solidFill>
              </a:rPr>
              <a:t>De quelle école vous provenez (EDI ou La Source)?</a:t>
            </a:r>
          </a:p>
          <a:p>
            <a:pPr marL="355600" indent="-355600">
              <a:lnSpc>
                <a:spcPct val="120000"/>
              </a:lnSpc>
              <a:buFont typeface="Wingdings" panose="05000000000000000000" pitchFamily="2" charset="2"/>
              <a:buChar char="§"/>
            </a:pPr>
            <a:r>
              <a:rPr lang="fr-CA" dirty="0">
                <a:solidFill>
                  <a:schemeClr val="tx1"/>
                </a:solidFill>
              </a:rPr>
              <a:t>Si vous êtes </a:t>
            </a:r>
            <a:r>
              <a:rPr lang="fr-CA" u="sng" dirty="0">
                <a:solidFill>
                  <a:schemeClr val="tx1"/>
                </a:solidFill>
              </a:rPr>
              <a:t>présentement</a:t>
            </a:r>
            <a:r>
              <a:rPr lang="fr-CA" dirty="0">
                <a:solidFill>
                  <a:schemeClr val="tx1"/>
                </a:solidFill>
              </a:rPr>
              <a:t> inscrit au secondaire.</a:t>
            </a:r>
          </a:p>
          <a:p>
            <a:pPr marL="355600" indent="-355600">
              <a:lnSpc>
                <a:spcPct val="120000"/>
              </a:lnSpc>
              <a:buFont typeface="Wingdings" panose="05000000000000000000" pitchFamily="2" charset="2"/>
              <a:buChar char="§"/>
            </a:pPr>
            <a:r>
              <a:rPr lang="fr-CA" dirty="0">
                <a:solidFill>
                  <a:schemeClr val="tx1"/>
                </a:solidFill>
              </a:rPr>
              <a:t>Si vous êtes inscrit au cégep pour l’automne.</a:t>
            </a:r>
          </a:p>
          <a:p>
            <a:pPr marL="355600" indent="-355600">
              <a:lnSpc>
                <a:spcPct val="120000"/>
              </a:lnSpc>
              <a:buFont typeface="Wingdings" panose="05000000000000000000" pitchFamily="2" charset="2"/>
              <a:buChar char="§"/>
            </a:pPr>
            <a:r>
              <a:rPr lang="fr-CA" dirty="0">
                <a:solidFill>
                  <a:schemeClr val="tx1"/>
                </a:solidFill>
              </a:rPr>
              <a:t>Si vous êtes référé par le Carrefour.</a:t>
            </a:r>
          </a:p>
          <a:p>
            <a:pPr marL="355600" indent="-355600">
              <a:lnSpc>
                <a:spcPct val="120000"/>
              </a:lnSpc>
              <a:buFont typeface="Wingdings" panose="05000000000000000000" pitchFamily="2" charset="2"/>
              <a:buChar char="§"/>
            </a:pPr>
            <a:r>
              <a:rPr lang="fr-CA" dirty="0">
                <a:solidFill>
                  <a:schemeClr val="tx1"/>
                </a:solidFill>
              </a:rPr>
              <a:t>Si vous êtes bilingue.</a:t>
            </a:r>
            <a:endParaRPr lang="fr-CA" dirty="0"/>
          </a:p>
          <a:p>
            <a:pPr marL="355600" indent="-355600" algn="ctr">
              <a:buNone/>
            </a:pPr>
            <a:endParaRPr lang="fr-CA" altLang="fr-FR" sz="2800" b="1" dirty="0"/>
          </a:p>
          <a:p>
            <a:pPr marL="728663" indent="-609600" algn="ctr">
              <a:buNone/>
            </a:pPr>
            <a:endParaRPr lang="fr-CA" altLang="fr-FR" sz="2800" b="1" u="sng" dirty="0"/>
          </a:p>
          <a:p>
            <a:pPr marL="728663" indent="-609600" algn="ctr">
              <a:buNone/>
            </a:pPr>
            <a:endParaRPr lang="fr-CA" altLang="fr-FR" sz="2800" b="1" u="sng" dirty="0"/>
          </a:p>
          <a:p>
            <a:pPr marL="728663" indent="-609600" algn="ctr">
              <a:buNone/>
            </a:pPr>
            <a:endParaRPr lang="fr-CA" altLang="fr-FR" sz="2800" b="1" u="sng" dirty="0"/>
          </a:p>
        </p:txBody>
      </p:sp>
      <p:sp>
        <p:nvSpPr>
          <p:cNvPr id="2" name="Titre 1">
            <a:extLst>
              <a:ext uri="{FF2B5EF4-FFF2-40B4-BE49-F238E27FC236}">
                <a16:creationId xmlns:a16="http://schemas.microsoft.com/office/drawing/2014/main" id="{2FE515A1-CCA1-3252-43A7-940EC0347F9D}"/>
              </a:ext>
            </a:extLst>
          </p:cNvPr>
          <p:cNvSpPr txBox="1">
            <a:spLocks/>
          </p:cNvSpPr>
          <p:nvPr/>
        </p:nvSpPr>
        <p:spPr>
          <a:xfrm>
            <a:off x="2412998" y="649233"/>
            <a:ext cx="9091614" cy="772890"/>
          </a:xfrm>
          <a:prstGeom prst="rect">
            <a:avLst/>
          </a:prstGeom>
        </p:spPr>
        <p:txBody>
          <a:bodyPr>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CA" b="1" dirty="0">
                <a:solidFill>
                  <a:srgbClr val="C00000"/>
                </a:solidFill>
              </a:rPr>
              <a:t>PROCÉDURE D’INSCRIPTION (suite)</a:t>
            </a:r>
          </a:p>
        </p:txBody>
      </p:sp>
    </p:spTree>
    <p:extLst>
      <p:ext uri="{BB962C8B-B14F-4D97-AF65-F5344CB8AC3E}">
        <p14:creationId xmlns:p14="http://schemas.microsoft.com/office/powerpoint/2010/main" val="1051424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412998" y="2133600"/>
            <a:ext cx="8915400" cy="3777622"/>
          </a:xfrm>
        </p:spPr>
        <p:txBody>
          <a:bodyPr/>
          <a:lstStyle/>
          <a:p>
            <a:pPr marL="533400" indent="-533400"/>
            <a:r>
              <a:rPr lang="fr-CA" sz="2400" dirty="0"/>
              <a:t>Si vous avez des questions concernant l’inscription aux cours réguliers à temps plein ou temps partiel, vous pouvez communiquer par courriel ou par téléphone avec le SARCA.</a:t>
            </a:r>
          </a:p>
          <a:p>
            <a:pPr marL="0" indent="0">
              <a:buNone/>
            </a:pPr>
            <a:endParaRPr lang="fr-CA" sz="2400" dirty="0"/>
          </a:p>
          <a:p>
            <a:pPr marL="0" indent="0">
              <a:buNone/>
            </a:pPr>
            <a:r>
              <a:rPr lang="fr-CA" sz="2400" dirty="0"/>
              <a:t>	</a:t>
            </a:r>
            <a:r>
              <a:rPr lang="fr-CA" sz="2400" dirty="0">
                <a:solidFill>
                  <a:srgbClr val="0070C0"/>
                </a:solidFill>
              </a:rPr>
              <a:t>Sarca@cssrn.gouv.qc.ca</a:t>
            </a:r>
          </a:p>
          <a:p>
            <a:pPr marL="0" indent="0">
              <a:buNone/>
            </a:pPr>
            <a:r>
              <a:rPr lang="fr-CA" sz="2400" dirty="0"/>
              <a:t>	819-762-8161, poste 5231</a:t>
            </a:r>
          </a:p>
          <a:p>
            <a:endParaRPr lang="fr-CA" dirty="0"/>
          </a:p>
        </p:txBody>
      </p:sp>
      <p:sp>
        <p:nvSpPr>
          <p:cNvPr id="6" name="Titre 1">
            <a:extLst>
              <a:ext uri="{FF2B5EF4-FFF2-40B4-BE49-F238E27FC236}">
                <a16:creationId xmlns:a16="http://schemas.microsoft.com/office/drawing/2014/main" id="{139E8E04-3983-33B1-4C3B-81096456913A}"/>
              </a:ext>
            </a:extLst>
          </p:cNvPr>
          <p:cNvSpPr txBox="1">
            <a:spLocks/>
          </p:cNvSpPr>
          <p:nvPr/>
        </p:nvSpPr>
        <p:spPr>
          <a:xfrm>
            <a:off x="2412998" y="649233"/>
            <a:ext cx="9091614" cy="772890"/>
          </a:xfrm>
          <a:prstGeom prst="rect">
            <a:avLst/>
          </a:prstGeom>
        </p:spPr>
        <p:txBody>
          <a:bodyPr>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CA" b="1" dirty="0">
                <a:solidFill>
                  <a:srgbClr val="C00000"/>
                </a:solidFill>
              </a:rPr>
              <a:t>PROCÉDURE D’INSCRIPTION (suite)</a:t>
            </a:r>
          </a:p>
        </p:txBody>
      </p:sp>
    </p:spTree>
    <p:extLst>
      <p:ext uri="{BB962C8B-B14F-4D97-AF65-F5344CB8AC3E}">
        <p14:creationId xmlns:p14="http://schemas.microsoft.com/office/powerpoint/2010/main" val="3768668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7599" y="450235"/>
            <a:ext cx="9371013" cy="1289665"/>
          </a:xfrm>
        </p:spPr>
        <p:txBody>
          <a:bodyPr>
            <a:normAutofit/>
          </a:bodyPr>
          <a:lstStyle/>
          <a:p>
            <a:r>
              <a:rPr lang="fr-CA" b="1" dirty="0">
                <a:solidFill>
                  <a:srgbClr val="C00000"/>
                </a:solidFill>
              </a:rPr>
              <a:t>Le Centre offre également trois programmes d’insertion sociale.</a:t>
            </a:r>
            <a:endParaRPr lang="fr-CA" dirty="0">
              <a:solidFill>
                <a:srgbClr val="C00000"/>
              </a:solidFill>
            </a:endParaRPr>
          </a:p>
        </p:txBody>
      </p:sp>
      <p:sp>
        <p:nvSpPr>
          <p:cNvPr id="3" name="Espace réservé du contenu 2"/>
          <p:cNvSpPr>
            <a:spLocks noGrp="1"/>
          </p:cNvSpPr>
          <p:nvPr>
            <p:ph idx="1"/>
          </p:nvPr>
        </p:nvSpPr>
        <p:spPr>
          <a:xfrm>
            <a:off x="2501900" y="2028687"/>
            <a:ext cx="8172794" cy="4724400"/>
          </a:xfrm>
        </p:spPr>
        <p:txBody>
          <a:bodyPr>
            <a:normAutofit/>
          </a:bodyPr>
          <a:lstStyle/>
          <a:p>
            <a:pPr marL="0" indent="0">
              <a:buNone/>
            </a:pPr>
            <a:r>
              <a:rPr lang="fr-CA" sz="2400" b="1" dirty="0"/>
              <a:t>SI TU AS BESOIN DE… </a:t>
            </a:r>
            <a:endParaRPr lang="fr-CA" sz="2400" dirty="0"/>
          </a:p>
          <a:p>
            <a:r>
              <a:rPr lang="fr-CA" dirty="0"/>
              <a:t>Changement ?  </a:t>
            </a:r>
          </a:p>
          <a:p>
            <a:r>
              <a:rPr lang="fr-CA" dirty="0"/>
              <a:t>Vivre des expériences nouvelles ?  </a:t>
            </a:r>
          </a:p>
          <a:p>
            <a:r>
              <a:rPr lang="fr-CA" dirty="0"/>
              <a:t>Vivre des projets collectifs ? </a:t>
            </a:r>
          </a:p>
          <a:p>
            <a:r>
              <a:rPr lang="fr-CA" dirty="0"/>
              <a:t>Socialiser ? </a:t>
            </a:r>
          </a:p>
          <a:p>
            <a:r>
              <a:rPr lang="fr-CA" dirty="0"/>
              <a:t>Apprendre un métier ?  </a:t>
            </a:r>
          </a:p>
          <a:p>
            <a:r>
              <a:rPr lang="fr-CA" dirty="0"/>
              <a:t>Intégrer le marché du travail ? </a:t>
            </a:r>
          </a:p>
          <a:p>
            <a:endParaRPr lang="fr-CA" dirty="0"/>
          </a:p>
          <a:p>
            <a:pPr marL="0" indent="0">
              <a:buNone/>
            </a:pPr>
            <a:r>
              <a:rPr lang="fr-FR" b="1" dirty="0"/>
              <a:t>Pour information et inscription sur ces programmes :</a:t>
            </a:r>
            <a:endParaRPr lang="fr-CA" b="1" dirty="0"/>
          </a:p>
          <a:p>
            <a:pPr marL="0" indent="0">
              <a:buNone/>
            </a:pPr>
            <a:r>
              <a:rPr lang="fr-FR" b="1" dirty="0"/>
              <a:t>Téléphone :	 819-762-8161, poste 5245</a:t>
            </a:r>
            <a:endParaRPr lang="fr-CA" dirty="0"/>
          </a:p>
          <a:p>
            <a:pPr marL="0" indent="0">
              <a:buNone/>
            </a:pPr>
            <a:r>
              <a:rPr lang="fr-FR" b="1" dirty="0"/>
              <a:t>Courriel :  charbonneauc@cssrn.gouv.qc.ca</a:t>
            </a:r>
            <a:endParaRPr lang="fr-CA" sz="1800" dirty="0">
              <a:solidFill>
                <a:srgbClr val="0070C0"/>
              </a:solidFill>
            </a:endParaRPr>
          </a:p>
          <a:p>
            <a:pPr marL="0" indent="0">
              <a:buNone/>
            </a:pPr>
            <a:endParaRPr lang="fr-CA" dirty="0"/>
          </a:p>
          <a:p>
            <a:endParaRPr lang="fr-CA" dirty="0"/>
          </a:p>
        </p:txBody>
      </p:sp>
    </p:spTree>
    <p:extLst>
      <p:ext uri="{BB962C8B-B14F-4D97-AF65-F5344CB8AC3E}">
        <p14:creationId xmlns:p14="http://schemas.microsoft.com/office/powerpoint/2010/main" val="39654727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22500" y="1223819"/>
            <a:ext cx="9714577" cy="4156362"/>
          </a:xfrm>
        </p:spPr>
        <p:txBody>
          <a:bodyPr>
            <a:noAutofit/>
          </a:bodyPr>
          <a:lstStyle/>
          <a:p>
            <a:pPr algn="ctr"/>
            <a:r>
              <a:rPr lang="fr-CA" sz="6000" b="1" dirty="0">
                <a:solidFill>
                  <a:srgbClr val="C00000"/>
                </a:solidFill>
                <a:effectLst>
                  <a:outerShdw blurRad="50800" dist="38100" algn="l" rotWithShape="0">
                    <a:prstClr val="black">
                      <a:alpha val="40000"/>
                    </a:prstClr>
                  </a:outerShdw>
                </a:effectLst>
              </a:rPr>
              <a:t>Merci et au plaisir de vous accueillir prochainement au Centre Élisabeth-Bruyère!</a:t>
            </a:r>
            <a:endParaRPr lang="fr-CA" sz="6000" dirty="0">
              <a:effectLst>
                <a:outerShdw blurRad="50800" dist="38100" algn="l" rotWithShape="0">
                  <a:prstClr val="black">
                    <a:alpha val="40000"/>
                  </a:prstClr>
                </a:outerShdw>
              </a:effectLst>
            </a:endParaRPr>
          </a:p>
        </p:txBody>
      </p:sp>
    </p:spTree>
    <p:extLst>
      <p:ext uri="{BB962C8B-B14F-4D97-AF65-F5344CB8AC3E}">
        <p14:creationId xmlns:p14="http://schemas.microsoft.com/office/powerpoint/2010/main" val="1630214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429691" y="636810"/>
            <a:ext cx="9074921" cy="849090"/>
          </a:xfrm>
        </p:spPr>
        <p:txBody>
          <a:bodyPr>
            <a:normAutofit/>
          </a:bodyPr>
          <a:lstStyle/>
          <a:p>
            <a:pPr>
              <a:defRPr/>
            </a:pPr>
            <a:r>
              <a:rPr lang="fr-CA" b="1" dirty="0">
                <a:solidFill>
                  <a:schemeClr val="accent1">
                    <a:satMod val="150000"/>
                  </a:schemeClr>
                </a:solidFill>
              </a:rPr>
              <a:t>PRÉSENTATION DES SERVICES</a:t>
            </a:r>
          </a:p>
        </p:txBody>
      </p:sp>
      <p:sp>
        <p:nvSpPr>
          <p:cNvPr id="14339" name="Rectangle 3"/>
          <p:cNvSpPr>
            <a:spLocks noGrp="1" noChangeArrowheads="1"/>
          </p:cNvSpPr>
          <p:nvPr>
            <p:ph idx="1"/>
          </p:nvPr>
        </p:nvSpPr>
        <p:spPr>
          <a:xfrm>
            <a:off x="2429691" y="1894343"/>
            <a:ext cx="9144000" cy="4161747"/>
          </a:xfrm>
        </p:spPr>
        <p:txBody>
          <a:bodyPr>
            <a:normAutofit/>
          </a:bodyPr>
          <a:lstStyle/>
          <a:p>
            <a:pPr marL="533400" indent="-533400"/>
            <a:r>
              <a:rPr lang="fr-CA" altLang="fr-FR" sz="2400" dirty="0"/>
              <a:t>Équipe SARCA (Services d’accueil, de référence, de conseil et d’accompagnement) :</a:t>
            </a:r>
          </a:p>
          <a:p>
            <a:pPr marL="901700" lvl="1" indent="-368300">
              <a:buFont typeface="Wingdings" panose="05000000000000000000" pitchFamily="2" charset="2"/>
              <a:buChar char="§"/>
            </a:pPr>
            <a:r>
              <a:rPr lang="fr-CA" altLang="fr-FR" sz="2400" dirty="0"/>
              <a:t>Christine Laplante, conseillère en formation scolaire</a:t>
            </a:r>
          </a:p>
          <a:p>
            <a:pPr marL="901700" lvl="1" indent="-368300">
              <a:buFont typeface="Wingdings" panose="05000000000000000000" pitchFamily="2" charset="2"/>
              <a:buChar char="§"/>
            </a:pPr>
            <a:r>
              <a:rPr lang="fr-CA" altLang="fr-FR" sz="2400" dirty="0"/>
              <a:t>Manon Turgeon, secrétaire des SARCA</a:t>
            </a:r>
          </a:p>
          <a:p>
            <a:pPr lvl="1">
              <a:buFont typeface="Wingdings" panose="05000000000000000000" pitchFamily="2" charset="2"/>
              <a:buChar char="§"/>
            </a:pPr>
            <a:endParaRPr lang="fr-CA" altLang="fr-FR" sz="2400" dirty="0"/>
          </a:p>
          <a:p>
            <a:pPr marL="533400" indent="-533400"/>
            <a:r>
              <a:rPr lang="fr-CA" altLang="fr-FR" sz="2400" dirty="0"/>
              <a:t>À la réception de votre formulaire d’admission, l’équipe SARCA procèdera à l’ouverture de votre dossier et à l’analyse de celui-ci en fonction de votre objectif professionnel.</a:t>
            </a:r>
          </a:p>
          <a:p>
            <a:pPr eaLnBrk="1" hangingPunct="1">
              <a:buFontTx/>
              <a:buNone/>
            </a:pPr>
            <a:endParaRPr lang="fr-CA" altLang="fr-FR" sz="2400" dirty="0"/>
          </a:p>
        </p:txBody>
      </p:sp>
    </p:spTree>
    <p:extLst>
      <p:ext uri="{BB962C8B-B14F-4D97-AF65-F5344CB8AC3E}">
        <p14:creationId xmlns:p14="http://schemas.microsoft.com/office/powerpoint/2010/main" val="2236169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98659" y="325230"/>
            <a:ext cx="7939141" cy="1280890"/>
          </a:xfrm>
        </p:spPr>
        <p:txBody>
          <a:bodyPr anchor="ctr">
            <a:normAutofit/>
          </a:bodyPr>
          <a:lstStyle/>
          <a:p>
            <a:r>
              <a:rPr lang="fr-CA" b="1" dirty="0">
                <a:solidFill>
                  <a:schemeClr val="accent1">
                    <a:satMod val="150000"/>
                  </a:schemeClr>
                </a:solidFill>
              </a:rPr>
              <a:t>PRÉSENTATION DES SERVICES</a:t>
            </a:r>
            <a:endParaRPr lang="fr-CA" dirty="0"/>
          </a:p>
        </p:txBody>
      </p:sp>
      <p:sp>
        <p:nvSpPr>
          <p:cNvPr id="3" name="Espace réservé du contenu 2"/>
          <p:cNvSpPr>
            <a:spLocks noGrp="1"/>
          </p:cNvSpPr>
          <p:nvPr>
            <p:ph idx="1"/>
          </p:nvPr>
        </p:nvSpPr>
        <p:spPr>
          <a:xfrm>
            <a:off x="2398659" y="1924779"/>
            <a:ext cx="9793341" cy="4476021"/>
          </a:xfrm>
        </p:spPr>
        <p:txBody>
          <a:bodyPr>
            <a:normAutofit/>
          </a:bodyPr>
          <a:lstStyle/>
          <a:p>
            <a:r>
              <a:rPr lang="fr-CA" b="1" dirty="0"/>
              <a:t>Conseillère en formation scolaire</a:t>
            </a:r>
          </a:p>
          <a:p>
            <a:pPr marL="622300" lvl="1" indent="-266700">
              <a:lnSpc>
                <a:spcPct val="120000"/>
              </a:lnSpc>
              <a:buFont typeface="Wingdings" panose="05000000000000000000" pitchFamily="2" charset="2"/>
              <a:buChar char="§"/>
            </a:pPr>
            <a:r>
              <a:rPr lang="fr-CA" sz="1800" dirty="0"/>
              <a:t>La conseillère vous accompagnera sur tous les aspects concernant votre objectif professionnel et votre cheminement scolaire : information scolaire et professionnelle, changement d’horaire, changement d’objectif professionnel, accompagnement pour inscription au cégep ou en formation professionnelle, élève d’un jour, portes ouvertes, etc.</a:t>
            </a:r>
          </a:p>
          <a:p>
            <a:pPr marL="457200" lvl="1" indent="0">
              <a:buNone/>
            </a:pPr>
            <a:endParaRPr lang="fr-CA" sz="1800" dirty="0"/>
          </a:p>
          <a:p>
            <a:r>
              <a:rPr lang="fr-CA" b="1" dirty="0"/>
              <a:t>Intervenante scolaire</a:t>
            </a:r>
          </a:p>
          <a:p>
            <a:pPr marL="622300" lvl="1" indent="-266700">
              <a:buFont typeface="Wingdings" panose="05000000000000000000" pitchFamily="2" charset="2"/>
              <a:buChar char="§"/>
            </a:pPr>
            <a:r>
              <a:rPr lang="fr-CA" sz="1800" dirty="0"/>
              <a:t>À votre entrée au Centre Élisabeth-Bruyère, nous vous attitrons une intervenante.</a:t>
            </a:r>
          </a:p>
          <a:p>
            <a:pPr marL="622300" lvl="1" indent="-266700">
              <a:buFont typeface="Wingdings" panose="05000000000000000000" pitchFamily="2" charset="2"/>
              <a:buChar char="§"/>
            </a:pPr>
            <a:r>
              <a:rPr lang="fr-CA" sz="1800" dirty="0"/>
              <a:t>Elle vous accompagne dans vos difficultés personnelles.</a:t>
            </a:r>
          </a:p>
          <a:p>
            <a:pPr marL="622300" lvl="1" indent="-266700">
              <a:buFont typeface="Wingdings" panose="05000000000000000000" pitchFamily="2" charset="2"/>
              <a:buChar char="§"/>
            </a:pPr>
            <a:r>
              <a:rPr lang="fr-CA" sz="1800" dirty="0"/>
              <a:t>Elle peut au besoin vous référer à des organismes externes.</a:t>
            </a:r>
          </a:p>
          <a:p>
            <a:pPr lvl="1">
              <a:buFont typeface="Arial" panose="020B0604020202020204" pitchFamily="34" charset="0"/>
              <a:buChar char="•"/>
            </a:pPr>
            <a:endParaRPr lang="fr-CA" dirty="0"/>
          </a:p>
          <a:p>
            <a:pPr lvl="1">
              <a:buFont typeface="Wingdings" panose="05000000000000000000" pitchFamily="2" charset="2"/>
              <a:buChar char="§"/>
            </a:pPr>
            <a:endParaRPr lang="fr-CA" dirty="0"/>
          </a:p>
          <a:p>
            <a:endParaRPr lang="fr-CA" dirty="0"/>
          </a:p>
        </p:txBody>
      </p:sp>
    </p:spTree>
    <p:extLst>
      <p:ext uri="{BB962C8B-B14F-4D97-AF65-F5344CB8AC3E}">
        <p14:creationId xmlns:p14="http://schemas.microsoft.com/office/powerpoint/2010/main" val="2615698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7E738A16-7CCB-DE6D-1C30-12050660056C}"/>
              </a:ext>
            </a:extLst>
          </p:cNvPr>
          <p:cNvSpPr>
            <a:spLocks noGrp="1"/>
          </p:cNvSpPr>
          <p:nvPr>
            <p:ph type="title"/>
          </p:nvPr>
        </p:nvSpPr>
        <p:spPr>
          <a:xfrm>
            <a:off x="2425700" y="314189"/>
            <a:ext cx="8088313" cy="1281112"/>
          </a:xfrm>
        </p:spPr>
        <p:txBody>
          <a:bodyPr anchor="ctr">
            <a:normAutofit/>
          </a:bodyPr>
          <a:lstStyle/>
          <a:p>
            <a:r>
              <a:rPr lang="fr-CA" b="1" dirty="0">
                <a:solidFill>
                  <a:schemeClr val="accent1">
                    <a:satMod val="150000"/>
                  </a:schemeClr>
                </a:solidFill>
              </a:rPr>
              <a:t>PRÉSENTATION DES SERVICES</a:t>
            </a:r>
            <a:endParaRPr lang="fr-CA" dirty="0"/>
          </a:p>
        </p:txBody>
      </p:sp>
      <p:sp>
        <p:nvSpPr>
          <p:cNvPr id="3" name="Espace réservé du contenu 2">
            <a:extLst>
              <a:ext uri="{FF2B5EF4-FFF2-40B4-BE49-F238E27FC236}">
                <a16:creationId xmlns:a16="http://schemas.microsoft.com/office/drawing/2014/main" id="{FA6B126A-0850-9654-054F-8664698EB334}"/>
              </a:ext>
            </a:extLst>
          </p:cNvPr>
          <p:cNvSpPr>
            <a:spLocks noGrp="1"/>
          </p:cNvSpPr>
          <p:nvPr>
            <p:ph idx="1"/>
          </p:nvPr>
        </p:nvSpPr>
        <p:spPr>
          <a:xfrm>
            <a:off x="2425700" y="1859168"/>
            <a:ext cx="9245600" cy="4456043"/>
          </a:xfrm>
        </p:spPr>
        <p:txBody>
          <a:bodyPr>
            <a:normAutofit fontScale="92500" lnSpcReduction="20000"/>
          </a:bodyPr>
          <a:lstStyle/>
          <a:p>
            <a:pPr>
              <a:lnSpc>
                <a:spcPct val="160000"/>
              </a:lnSpc>
            </a:pPr>
            <a:r>
              <a:rPr lang="fr-CA" sz="2000" b="1" dirty="0"/>
              <a:t>Orthopédagogue</a:t>
            </a:r>
          </a:p>
          <a:p>
            <a:pPr marL="622300" lvl="1" indent="-266700">
              <a:lnSpc>
                <a:spcPct val="160000"/>
              </a:lnSpc>
              <a:buFont typeface="Wingdings" panose="05000000000000000000" pitchFamily="2" charset="2"/>
              <a:buChar char="§"/>
            </a:pPr>
            <a:r>
              <a:rPr lang="fr-CA" sz="2000" dirty="0"/>
              <a:t>Une orthopédagogue assurera le suivi de votre dossier d’aide particulière et de vos mesures d’adaptation. Exemple : utilisation du logiciel </a:t>
            </a:r>
            <a:r>
              <a:rPr lang="fr-CA" sz="2000" dirty="0" err="1"/>
              <a:t>WordQ</a:t>
            </a:r>
            <a:r>
              <a:rPr lang="fr-CA" sz="2000" dirty="0"/>
              <a:t>, droit à 1/3 du temps de plus pour les évaluations, etc.</a:t>
            </a:r>
          </a:p>
          <a:p>
            <a:pPr lvl="1">
              <a:lnSpc>
                <a:spcPct val="160000"/>
              </a:lnSpc>
              <a:buFont typeface="Wingdings" panose="05000000000000000000" pitchFamily="2" charset="2"/>
              <a:buChar char="§"/>
            </a:pPr>
            <a:endParaRPr lang="fr-CA" sz="1900" dirty="0"/>
          </a:p>
          <a:p>
            <a:pPr>
              <a:lnSpc>
                <a:spcPct val="160000"/>
              </a:lnSpc>
            </a:pPr>
            <a:r>
              <a:rPr lang="fr-CA" sz="2000" b="1" dirty="0"/>
              <a:t>Enseignant tuteur</a:t>
            </a:r>
          </a:p>
          <a:p>
            <a:pPr marL="622300" lvl="1" indent="-266700">
              <a:lnSpc>
                <a:spcPct val="160000"/>
              </a:lnSpc>
              <a:buFont typeface="Wingdings" panose="05000000000000000000" pitchFamily="2" charset="2"/>
              <a:buChar char="§"/>
            </a:pPr>
            <a:r>
              <a:rPr lang="fr-CA" sz="2000" dirty="0"/>
              <a:t>Un enseignant tuteur est attribué à chaque élève. Celui-ci offre un accompagnement soutenu au niveau du cheminement académique de l’élève (échéancier, assiduité, motivation, atteinte des objectifs).</a:t>
            </a:r>
          </a:p>
          <a:p>
            <a:endParaRPr lang="fr-CA" dirty="0"/>
          </a:p>
        </p:txBody>
      </p:sp>
    </p:spTree>
    <p:extLst>
      <p:ext uri="{BB962C8B-B14F-4D97-AF65-F5344CB8AC3E}">
        <p14:creationId xmlns:p14="http://schemas.microsoft.com/office/powerpoint/2010/main" val="56920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425700" y="649510"/>
            <a:ext cx="6731000" cy="683990"/>
          </a:xfrm>
        </p:spPr>
        <p:txBody>
          <a:bodyPr>
            <a:normAutofit/>
          </a:bodyPr>
          <a:lstStyle/>
          <a:p>
            <a:pPr>
              <a:defRPr/>
            </a:pPr>
            <a:r>
              <a:rPr lang="fr-CA" b="1" dirty="0">
                <a:solidFill>
                  <a:schemeClr val="accent1">
                    <a:satMod val="150000"/>
                  </a:schemeClr>
                </a:solidFill>
              </a:rPr>
              <a:t>PORTRAIT DU CEB</a:t>
            </a:r>
          </a:p>
        </p:txBody>
      </p:sp>
      <p:sp>
        <p:nvSpPr>
          <p:cNvPr id="16387" name="Rectangle 3"/>
          <p:cNvSpPr>
            <a:spLocks noGrp="1" noChangeArrowheads="1"/>
          </p:cNvSpPr>
          <p:nvPr>
            <p:ph idx="1"/>
          </p:nvPr>
        </p:nvSpPr>
        <p:spPr>
          <a:xfrm>
            <a:off x="2425700" y="1700215"/>
            <a:ext cx="9359900" cy="4598985"/>
          </a:xfrm>
        </p:spPr>
        <p:txBody>
          <a:bodyPr>
            <a:normAutofit fontScale="40000" lnSpcReduction="20000"/>
          </a:bodyPr>
          <a:lstStyle/>
          <a:p>
            <a:pPr eaLnBrk="1" hangingPunct="1">
              <a:lnSpc>
                <a:spcPct val="90000"/>
              </a:lnSpc>
              <a:buFont typeface="Wingdings 2" panose="05020102010507070707" pitchFamily="18" charset="2"/>
              <a:buNone/>
            </a:pPr>
            <a:endParaRPr lang="fr-CA" altLang="fr-FR" sz="2500" dirty="0"/>
          </a:p>
          <a:p>
            <a:pPr marL="533400" indent="-533400" eaLnBrk="1" hangingPunct="1">
              <a:lnSpc>
                <a:spcPct val="120000"/>
              </a:lnSpc>
              <a:spcBef>
                <a:spcPts val="0"/>
              </a:spcBef>
              <a:spcAft>
                <a:spcPts val="1800"/>
              </a:spcAft>
            </a:pPr>
            <a:r>
              <a:rPr lang="fr-CA" altLang="fr-FR" sz="4900" dirty="0"/>
              <a:t>Généralement, enseignement individualisé.</a:t>
            </a:r>
          </a:p>
          <a:p>
            <a:pPr marL="533400" indent="-533400">
              <a:lnSpc>
                <a:spcPct val="120000"/>
              </a:lnSpc>
              <a:spcBef>
                <a:spcPts val="0"/>
              </a:spcBef>
              <a:spcAft>
                <a:spcPts val="1800"/>
              </a:spcAft>
              <a:defRPr/>
            </a:pPr>
            <a:r>
              <a:rPr lang="fr-CA" sz="4900" dirty="0"/>
              <a:t>Chaque personne étudie avec ses livres et ses cahiers d’exercices.</a:t>
            </a:r>
          </a:p>
          <a:p>
            <a:pPr marL="533400" indent="-533400">
              <a:lnSpc>
                <a:spcPct val="120000"/>
              </a:lnSpc>
              <a:spcBef>
                <a:spcPts val="0"/>
              </a:spcBef>
              <a:spcAft>
                <a:spcPts val="1800"/>
              </a:spcAft>
              <a:defRPr/>
            </a:pPr>
            <a:r>
              <a:rPr lang="fr-CA" sz="4900" dirty="0"/>
              <a:t>Les élèves ne débutent pas tous au même niveau et ne suivent pas nécessairement les mêmes cours.</a:t>
            </a:r>
          </a:p>
          <a:p>
            <a:pPr marL="533400" indent="-533400">
              <a:lnSpc>
                <a:spcPct val="120000"/>
              </a:lnSpc>
              <a:spcBef>
                <a:spcPts val="0"/>
              </a:spcBef>
              <a:spcAft>
                <a:spcPts val="1800"/>
              </a:spcAft>
              <a:defRPr/>
            </a:pPr>
            <a:r>
              <a:rPr lang="fr-CA" sz="4900" dirty="0">
                <a:cs typeface="Arial" charset="0"/>
              </a:rPr>
              <a:t>L’enseignant est une </a:t>
            </a:r>
            <a:r>
              <a:rPr lang="fr-CA" sz="4900" dirty="0"/>
              <a:t>personne-ressource qui guide, explique, conseille et répond aux questions.</a:t>
            </a:r>
          </a:p>
          <a:p>
            <a:pPr marL="533400" indent="-533400">
              <a:lnSpc>
                <a:spcPct val="120000"/>
              </a:lnSpc>
              <a:spcBef>
                <a:spcPts val="0"/>
              </a:spcBef>
              <a:spcAft>
                <a:spcPts val="1800"/>
              </a:spcAft>
              <a:defRPr/>
            </a:pPr>
            <a:r>
              <a:rPr lang="fr-CA" sz="4900" dirty="0"/>
              <a:t>Après avoir vérifié avec l’enseignante ou l’enseignant si sa préparation est suffisante, l’élève se présente à la salle d’examens.</a:t>
            </a:r>
          </a:p>
          <a:p>
            <a:pPr marL="533400" indent="-533400">
              <a:lnSpc>
                <a:spcPct val="120000"/>
              </a:lnSpc>
              <a:spcBef>
                <a:spcPts val="0"/>
              </a:spcBef>
              <a:spcAft>
                <a:spcPts val="1800"/>
              </a:spcAft>
              <a:defRPr/>
            </a:pPr>
            <a:r>
              <a:rPr lang="fr-CA" sz="4900" dirty="0"/>
              <a:t>Une fois l’examen réussi, l’élève passe au cahier suivant ou à la matière suivante.</a:t>
            </a:r>
          </a:p>
        </p:txBody>
      </p:sp>
    </p:spTree>
    <p:extLst>
      <p:ext uri="{BB962C8B-B14F-4D97-AF65-F5344CB8AC3E}">
        <p14:creationId xmlns:p14="http://schemas.microsoft.com/office/powerpoint/2010/main" val="1133188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C363680E-EFFA-5FCA-00B6-E5F5CB8D5236}"/>
              </a:ext>
            </a:extLst>
          </p:cNvPr>
          <p:cNvSpPr>
            <a:spLocks noGrp="1" noChangeArrowheads="1"/>
          </p:cNvSpPr>
          <p:nvPr>
            <p:ph type="title"/>
          </p:nvPr>
        </p:nvSpPr>
        <p:spPr>
          <a:xfrm>
            <a:off x="2363789" y="655472"/>
            <a:ext cx="5637212" cy="785812"/>
          </a:xfrm>
        </p:spPr>
        <p:txBody>
          <a:bodyPr>
            <a:normAutofit/>
          </a:bodyPr>
          <a:lstStyle/>
          <a:p>
            <a:pPr>
              <a:defRPr/>
            </a:pPr>
            <a:r>
              <a:rPr lang="fr-CA" b="1" dirty="0">
                <a:solidFill>
                  <a:schemeClr val="accent1">
                    <a:satMod val="150000"/>
                  </a:schemeClr>
                </a:solidFill>
              </a:rPr>
              <a:t>PORTRAIT DU CEB</a:t>
            </a:r>
          </a:p>
        </p:txBody>
      </p:sp>
      <p:sp>
        <p:nvSpPr>
          <p:cNvPr id="3" name="Espace réservé du contenu 2"/>
          <p:cNvSpPr>
            <a:spLocks noGrp="1"/>
          </p:cNvSpPr>
          <p:nvPr>
            <p:ph idx="1"/>
          </p:nvPr>
        </p:nvSpPr>
        <p:spPr>
          <a:xfrm>
            <a:off x="2363789" y="2178424"/>
            <a:ext cx="9140823" cy="3732798"/>
          </a:xfrm>
        </p:spPr>
        <p:txBody>
          <a:bodyPr>
            <a:normAutofit/>
          </a:bodyPr>
          <a:lstStyle/>
          <a:p>
            <a:pPr marL="533400" indent="-533400">
              <a:lnSpc>
                <a:spcPct val="90000"/>
              </a:lnSpc>
            </a:pPr>
            <a:r>
              <a:rPr lang="fr-CA" altLang="fr-FR" sz="2000" b="1" dirty="0"/>
              <a:t>Transport scolaire</a:t>
            </a:r>
          </a:p>
          <a:p>
            <a:pPr marL="533400" indent="0">
              <a:buNone/>
            </a:pPr>
            <a:r>
              <a:rPr lang="fr-CA" altLang="fr-FR" sz="2000" dirty="0">
                <a:solidFill>
                  <a:schemeClr val="tx1"/>
                </a:solidFill>
              </a:rPr>
              <a:t>Vous avez accès au transport scolaire. Vous devez faire la demande de votre laissez-passer à la secrétaire du CEB à votre première semaine d’école. Par contre, ce service est un privilège qui pourrait vous être retiré en tout temps si vous ne respectez pas les règles du transporteur. Pour les élèves âgés de 18 ans et plus, </a:t>
            </a:r>
            <a:br>
              <a:rPr lang="fr-CA" altLang="fr-FR" sz="2000" dirty="0">
                <a:solidFill>
                  <a:schemeClr val="tx1"/>
                </a:solidFill>
              </a:rPr>
            </a:br>
            <a:r>
              <a:rPr lang="fr-CA" altLang="fr-FR" sz="2000" dirty="0">
                <a:solidFill>
                  <a:schemeClr val="tx1"/>
                </a:solidFill>
              </a:rPr>
              <a:t>une vérification du dossier judicaire est demandée et des frais s’appliquent.</a:t>
            </a:r>
          </a:p>
          <a:p>
            <a:pPr marL="0" indent="0">
              <a:buNone/>
            </a:pPr>
            <a:endParaRPr lang="fr-CA" altLang="fr-FR" sz="2000" b="1" dirty="0">
              <a:solidFill>
                <a:schemeClr val="tx1"/>
              </a:solidFill>
            </a:endParaRPr>
          </a:p>
          <a:p>
            <a:pPr marL="533400" indent="-533400">
              <a:lnSpc>
                <a:spcPct val="90000"/>
              </a:lnSpc>
            </a:pPr>
            <a:r>
              <a:rPr lang="fr-CA" altLang="fr-FR" sz="2000" dirty="0">
                <a:solidFill>
                  <a:schemeClr val="tx1"/>
                </a:solidFill>
              </a:rPr>
              <a:t>Des entrées sont prévues à toutes les semaines.</a:t>
            </a:r>
          </a:p>
          <a:p>
            <a:pPr marL="0" indent="0">
              <a:buNone/>
            </a:pPr>
            <a:endParaRPr lang="fr-CA" dirty="0"/>
          </a:p>
        </p:txBody>
      </p:sp>
    </p:spTree>
    <p:extLst>
      <p:ext uri="{BB962C8B-B14F-4D97-AF65-F5344CB8AC3E}">
        <p14:creationId xmlns:p14="http://schemas.microsoft.com/office/powerpoint/2010/main" val="846574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311399" y="636810"/>
            <a:ext cx="7313613" cy="709390"/>
          </a:xfrm>
        </p:spPr>
        <p:txBody>
          <a:bodyPr>
            <a:normAutofit/>
          </a:bodyPr>
          <a:lstStyle/>
          <a:p>
            <a:pPr>
              <a:defRPr/>
            </a:pPr>
            <a:r>
              <a:rPr lang="fr-CA" b="1" dirty="0">
                <a:solidFill>
                  <a:schemeClr val="accent1">
                    <a:satMod val="150000"/>
                  </a:schemeClr>
                </a:solidFill>
              </a:rPr>
              <a:t>HORAIRE AU CEB</a:t>
            </a:r>
          </a:p>
        </p:txBody>
      </p:sp>
      <p:sp>
        <p:nvSpPr>
          <p:cNvPr id="12291" name="Rectangle 3"/>
          <p:cNvSpPr>
            <a:spLocks noGrp="1" noChangeArrowheads="1"/>
          </p:cNvSpPr>
          <p:nvPr>
            <p:ph idx="1"/>
          </p:nvPr>
        </p:nvSpPr>
        <p:spPr>
          <a:xfrm>
            <a:off x="1917700" y="1482810"/>
            <a:ext cx="8928100" cy="5375189"/>
          </a:xfrm>
        </p:spPr>
        <p:txBody>
          <a:bodyPr>
            <a:normAutofit fontScale="85000" lnSpcReduction="20000"/>
          </a:bodyPr>
          <a:lstStyle/>
          <a:p>
            <a:pPr marL="0" indent="0">
              <a:buNone/>
              <a:tabLst>
                <a:tab pos="3043238" algn="l"/>
              </a:tabLst>
              <a:defRPr/>
            </a:pPr>
            <a:r>
              <a:rPr lang="fr-CA" sz="2400" b="1" dirty="0"/>
              <a:t>     </a:t>
            </a:r>
            <a:r>
              <a:rPr lang="fr-CA" sz="2000" b="1" dirty="0"/>
              <a:t>Temps plein :</a:t>
            </a:r>
            <a:r>
              <a:rPr lang="fr-CA" sz="2000" dirty="0"/>
              <a:t> </a:t>
            </a:r>
          </a:p>
          <a:p>
            <a:pPr marL="0" indent="0">
              <a:buNone/>
              <a:tabLst>
                <a:tab pos="3043238" algn="l"/>
              </a:tabLst>
              <a:defRPr/>
            </a:pPr>
            <a:r>
              <a:rPr lang="fr-CA" sz="2000" dirty="0"/>
              <a:t>      30 heures/semaine</a:t>
            </a:r>
          </a:p>
          <a:p>
            <a:pPr marL="457200" lvl="1" indent="0">
              <a:buNone/>
              <a:tabLst>
                <a:tab pos="3043238" algn="l"/>
              </a:tabLst>
              <a:defRPr/>
            </a:pPr>
            <a:r>
              <a:rPr lang="fr-CA" sz="2000" dirty="0"/>
              <a:t>De 8 h 30 à 11 h 50 et de 13 h à 16 h 20</a:t>
            </a:r>
          </a:p>
          <a:p>
            <a:pPr marL="457200" lvl="1" indent="0">
              <a:buNone/>
              <a:tabLst>
                <a:tab pos="3043238" algn="l"/>
              </a:tabLst>
              <a:defRPr/>
            </a:pPr>
            <a:r>
              <a:rPr lang="fr-CA" sz="2000" dirty="0"/>
              <a:t>2 pauses de 10 minutes le matin et l’après-midi</a:t>
            </a:r>
          </a:p>
          <a:p>
            <a:pPr marL="457200" lvl="1" indent="0">
              <a:buNone/>
              <a:tabLst>
                <a:tab pos="3043238" algn="l"/>
              </a:tabLst>
              <a:defRPr/>
            </a:pPr>
            <a:r>
              <a:rPr lang="fr-CA" sz="2000" dirty="0"/>
              <a:t>1 h 10 pour dîner</a:t>
            </a:r>
          </a:p>
          <a:p>
            <a:pPr marL="457200" lvl="1" indent="0">
              <a:buNone/>
              <a:tabLst>
                <a:tab pos="3043238" algn="l"/>
              </a:tabLst>
              <a:defRPr/>
            </a:pPr>
            <a:endParaRPr lang="fr-CA" sz="2000" dirty="0"/>
          </a:p>
          <a:p>
            <a:pPr marL="457200" lvl="1" indent="0">
              <a:buNone/>
              <a:tabLst>
                <a:tab pos="3043238" algn="l"/>
              </a:tabLst>
              <a:defRPr/>
            </a:pPr>
            <a:r>
              <a:rPr lang="fr-CA" sz="2000" b="1" dirty="0"/>
              <a:t>Possibilité de temps partiel de jour</a:t>
            </a:r>
          </a:p>
          <a:p>
            <a:pPr marL="457200" lvl="1" indent="0">
              <a:buNone/>
              <a:tabLst>
                <a:tab pos="3043238" algn="l"/>
              </a:tabLst>
              <a:defRPr/>
            </a:pPr>
            <a:r>
              <a:rPr lang="fr-CA" sz="2000" dirty="0"/>
              <a:t>Vous devrez choisir cette option lorsque vous complèterez le formulaire d’admission en ligne et </a:t>
            </a:r>
            <a:r>
              <a:rPr lang="fr-CA" sz="2000"/>
              <a:t>nous indiquer </a:t>
            </a:r>
            <a:r>
              <a:rPr lang="fr-CA" sz="2000" dirty="0"/>
              <a:t>l’horaire voulu.</a:t>
            </a:r>
          </a:p>
          <a:p>
            <a:pPr marL="457200" lvl="1" indent="0">
              <a:buNone/>
              <a:tabLst>
                <a:tab pos="3043238" algn="l"/>
              </a:tabLst>
              <a:defRPr/>
            </a:pPr>
            <a:endParaRPr lang="fr-CA" sz="2400" dirty="0"/>
          </a:p>
          <a:p>
            <a:pPr marL="457200" lvl="1" indent="0">
              <a:buNone/>
              <a:tabLst>
                <a:tab pos="3043238" algn="l"/>
              </a:tabLst>
              <a:defRPr/>
            </a:pPr>
            <a:r>
              <a:rPr lang="fr-CA" sz="2000" b="1" dirty="0"/>
              <a:t>Frais 15h et plus : </a:t>
            </a:r>
          </a:p>
          <a:p>
            <a:pPr lvl="1">
              <a:buFont typeface="Wingdings" panose="05000000000000000000" pitchFamily="2" charset="2"/>
              <a:buChar char="§"/>
              <a:tabLst>
                <a:tab pos="3043238" algn="l"/>
              </a:tabLst>
              <a:defRPr/>
            </a:pPr>
            <a:r>
              <a:rPr lang="fr-CA" sz="2000" dirty="0"/>
              <a:t>Inscription 50 $. Gratuit après la semaine de relâche.</a:t>
            </a:r>
            <a:endParaRPr lang="fr-CA" sz="2400" dirty="0"/>
          </a:p>
          <a:p>
            <a:pPr marL="457200" lvl="1" indent="0">
              <a:buNone/>
              <a:tabLst>
                <a:tab pos="3043238" algn="l"/>
              </a:tabLst>
              <a:defRPr/>
            </a:pPr>
            <a:r>
              <a:rPr lang="fr-CA" sz="2000" b="1" dirty="0"/>
              <a:t>Frais 15h et moins:</a:t>
            </a:r>
          </a:p>
          <a:p>
            <a:pPr lvl="1">
              <a:buFont typeface="Wingdings" panose="05000000000000000000" pitchFamily="2" charset="2"/>
              <a:buChar char="§"/>
              <a:tabLst>
                <a:tab pos="3043238" algn="l"/>
              </a:tabLst>
              <a:defRPr/>
            </a:pPr>
            <a:r>
              <a:rPr lang="fr-CA" sz="2000" dirty="0"/>
              <a:t>Inscription 30$. Gratuit après la semaine de relâche.</a:t>
            </a:r>
          </a:p>
          <a:p>
            <a:pPr lvl="1">
              <a:buFont typeface="Wingdings" panose="05000000000000000000" pitchFamily="2" charset="2"/>
              <a:buChar char="§"/>
              <a:tabLst>
                <a:tab pos="3043238" algn="l"/>
              </a:tabLst>
              <a:defRPr/>
            </a:pPr>
            <a:endParaRPr lang="fr-CA" sz="2100" dirty="0"/>
          </a:p>
          <a:p>
            <a:pPr marL="457200" lvl="1" indent="0">
              <a:buNone/>
              <a:tabLst>
                <a:tab pos="3043238" algn="l"/>
              </a:tabLst>
              <a:defRPr/>
            </a:pPr>
            <a:r>
              <a:rPr kumimoji="0" lang="fr-CA"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**Les cahiers ne sont pas inclus dans les frais d’inscription**</a:t>
            </a:r>
            <a:endParaRPr lang="fr-CA" sz="2100" dirty="0"/>
          </a:p>
          <a:p>
            <a:pPr marL="457200" lvl="1" indent="0">
              <a:buNone/>
              <a:tabLst>
                <a:tab pos="3043238" algn="l"/>
              </a:tabLst>
              <a:defRPr/>
            </a:pPr>
            <a:endParaRPr lang="fr-CA" sz="2400" dirty="0"/>
          </a:p>
          <a:p>
            <a:pPr marL="457200" lvl="1" indent="0">
              <a:buNone/>
              <a:tabLst>
                <a:tab pos="3043238" algn="l"/>
              </a:tabLst>
              <a:defRPr/>
            </a:pPr>
            <a:endParaRPr lang="fr-CA" sz="2400" dirty="0"/>
          </a:p>
          <a:p>
            <a:pPr>
              <a:buNone/>
              <a:tabLst>
                <a:tab pos="3043238" algn="l"/>
              </a:tabLst>
              <a:defRPr/>
            </a:pPr>
            <a:endParaRPr lang="fr-CA" sz="2400" dirty="0"/>
          </a:p>
          <a:p>
            <a:pPr>
              <a:tabLst>
                <a:tab pos="3043238" algn="l"/>
              </a:tabLst>
              <a:defRPr/>
            </a:pPr>
            <a:endParaRPr lang="fr-CA" b="1" dirty="0"/>
          </a:p>
        </p:txBody>
      </p:sp>
    </p:spTree>
    <p:extLst>
      <p:ext uri="{BB962C8B-B14F-4D97-AF65-F5344CB8AC3E}">
        <p14:creationId xmlns:p14="http://schemas.microsoft.com/office/powerpoint/2010/main" val="73349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17824025-DBF5-879D-F203-13223546A244}"/>
              </a:ext>
            </a:extLst>
          </p:cNvPr>
          <p:cNvSpPr>
            <a:spLocks noGrp="1" noChangeArrowheads="1"/>
          </p:cNvSpPr>
          <p:nvPr>
            <p:ph type="title"/>
          </p:nvPr>
        </p:nvSpPr>
        <p:spPr>
          <a:xfrm>
            <a:off x="2311399" y="636810"/>
            <a:ext cx="4902201" cy="678545"/>
          </a:xfrm>
        </p:spPr>
        <p:txBody>
          <a:bodyPr>
            <a:normAutofit/>
          </a:bodyPr>
          <a:lstStyle/>
          <a:p>
            <a:pPr>
              <a:defRPr/>
            </a:pPr>
            <a:r>
              <a:rPr lang="fr-CA" b="1" dirty="0">
                <a:solidFill>
                  <a:schemeClr val="accent1">
                    <a:satMod val="150000"/>
                  </a:schemeClr>
                </a:solidFill>
              </a:rPr>
              <a:t>HORAIRE AU CEB</a:t>
            </a:r>
          </a:p>
        </p:txBody>
      </p:sp>
      <p:sp>
        <p:nvSpPr>
          <p:cNvPr id="3" name="Espace réservé du contenu 2"/>
          <p:cNvSpPr>
            <a:spLocks noGrp="1"/>
          </p:cNvSpPr>
          <p:nvPr>
            <p:ph idx="1"/>
          </p:nvPr>
        </p:nvSpPr>
        <p:spPr>
          <a:xfrm>
            <a:off x="2235200" y="1264555"/>
            <a:ext cx="9740900" cy="5448300"/>
          </a:xfrm>
        </p:spPr>
        <p:txBody>
          <a:bodyPr>
            <a:normAutofit fontScale="62500" lnSpcReduction="20000"/>
          </a:bodyPr>
          <a:lstStyle/>
          <a:p>
            <a:pPr marL="119062" indent="0">
              <a:buNone/>
              <a:tabLst>
                <a:tab pos="3043238" algn="l"/>
              </a:tabLst>
              <a:defRPr/>
            </a:pPr>
            <a:endParaRPr lang="fr-CA" sz="2400" b="1" dirty="0"/>
          </a:p>
          <a:p>
            <a:pPr marL="119062" indent="0">
              <a:buNone/>
              <a:tabLst>
                <a:tab pos="3043238" algn="l"/>
              </a:tabLst>
              <a:defRPr/>
            </a:pPr>
            <a:r>
              <a:rPr lang="fr-CA" sz="2400" b="1" dirty="0"/>
              <a:t>Temps partiel en soirée (français – anglais – histoire)</a:t>
            </a:r>
          </a:p>
          <a:p>
            <a:pPr marL="119062" indent="0">
              <a:buNone/>
              <a:tabLst>
                <a:tab pos="3043238" algn="l"/>
              </a:tabLst>
              <a:defRPr/>
            </a:pPr>
            <a:r>
              <a:rPr lang="fr-CA" sz="2400" dirty="0"/>
              <a:t>6 heures/semaine =  2 soirs/semaine-horaire à confirmer</a:t>
            </a:r>
          </a:p>
          <a:p>
            <a:pPr marL="119062" indent="0">
              <a:buNone/>
              <a:tabLst>
                <a:tab pos="3043238" algn="l"/>
              </a:tabLst>
              <a:defRPr/>
            </a:pPr>
            <a:r>
              <a:rPr lang="fr-CA" sz="2400" dirty="0"/>
              <a:t>De 18 h à 21 h</a:t>
            </a:r>
          </a:p>
          <a:p>
            <a:pPr marL="119062" indent="0">
              <a:buNone/>
              <a:tabLst>
                <a:tab pos="3043238" algn="l"/>
              </a:tabLst>
              <a:defRPr/>
            </a:pPr>
            <a:r>
              <a:rPr lang="fr-CA" sz="2400" dirty="0"/>
              <a:t>Cours offerts dans les locaux du Centre Élisabeth-Bruyère</a:t>
            </a:r>
          </a:p>
          <a:p>
            <a:pPr marL="119062" indent="0">
              <a:buNone/>
              <a:tabLst>
                <a:tab pos="3043238" algn="l"/>
              </a:tabLst>
              <a:defRPr/>
            </a:pPr>
            <a:r>
              <a:rPr lang="fr-CA" sz="2400" dirty="0"/>
              <a:t>Frais : aucun sauf achat de cahiers</a:t>
            </a:r>
          </a:p>
          <a:p>
            <a:pPr marL="119062" indent="0">
              <a:buNone/>
              <a:tabLst>
                <a:tab pos="3043238" algn="l"/>
              </a:tabLst>
              <a:defRPr/>
            </a:pPr>
            <a:r>
              <a:rPr lang="fr-CA" sz="2400" dirty="0"/>
              <a:t>(sous réserve de modifications pour l’année 2024-2025)</a:t>
            </a:r>
          </a:p>
          <a:p>
            <a:pPr marL="119062" indent="0">
              <a:buNone/>
              <a:tabLst>
                <a:tab pos="3043238" algn="l"/>
              </a:tabLst>
              <a:defRPr/>
            </a:pPr>
            <a:endParaRPr lang="fr-CA" sz="2400" dirty="0"/>
          </a:p>
          <a:p>
            <a:pPr marL="119062" indent="0">
              <a:buNone/>
              <a:tabLst>
                <a:tab pos="3043238" algn="l"/>
              </a:tabLst>
              <a:defRPr/>
            </a:pPr>
            <a:r>
              <a:rPr lang="fr-CA" sz="2400" b="1" dirty="0">
                <a:solidFill>
                  <a:schemeClr val="tx1"/>
                </a:solidFill>
              </a:rPr>
              <a:t>Temps partiel (mathématiques et sciences)</a:t>
            </a:r>
          </a:p>
          <a:p>
            <a:pPr marL="119062" indent="0">
              <a:buNone/>
              <a:tabLst>
                <a:tab pos="3043238" algn="l"/>
              </a:tabLst>
              <a:defRPr/>
            </a:pPr>
            <a:r>
              <a:rPr lang="fr-CA" sz="2400" dirty="0"/>
              <a:t>3 heures/semaine = soir à confirmer</a:t>
            </a:r>
          </a:p>
          <a:p>
            <a:pPr marL="119062" indent="0">
              <a:buNone/>
              <a:tabLst>
                <a:tab pos="3043238" algn="l"/>
              </a:tabLst>
              <a:defRPr/>
            </a:pPr>
            <a:r>
              <a:rPr lang="fr-CA" sz="2400" dirty="0"/>
              <a:t>De 18 h à 21 h </a:t>
            </a:r>
          </a:p>
          <a:p>
            <a:pPr marL="119062" indent="0">
              <a:buNone/>
              <a:tabLst>
                <a:tab pos="3043238" algn="l"/>
              </a:tabLst>
              <a:defRPr/>
            </a:pPr>
            <a:r>
              <a:rPr lang="fr-CA" sz="2400" dirty="0"/>
              <a:t>Cours offert dans les locaux du Cégep de l’Abitibi-Témiscamingue</a:t>
            </a:r>
          </a:p>
          <a:p>
            <a:pPr marL="119062" indent="0">
              <a:buNone/>
              <a:tabLst>
                <a:tab pos="3043238" algn="l"/>
              </a:tabLst>
              <a:defRPr/>
            </a:pPr>
            <a:r>
              <a:rPr lang="fr-CA" sz="2400" dirty="0"/>
              <a:t>Frais : aucun sauf achat de cahiers</a:t>
            </a:r>
          </a:p>
          <a:p>
            <a:pPr marL="119062" indent="0">
              <a:buNone/>
              <a:tabLst>
                <a:tab pos="3043238" algn="l"/>
              </a:tabLst>
              <a:defRPr/>
            </a:pPr>
            <a:r>
              <a:rPr lang="fr-CA" sz="2400" dirty="0"/>
              <a:t>(sous réserve de modifications pour l’année 2024-2025)</a:t>
            </a:r>
          </a:p>
          <a:p>
            <a:pPr marL="119062" indent="0">
              <a:buNone/>
              <a:tabLst>
                <a:tab pos="3043238" algn="l"/>
              </a:tabLst>
              <a:defRPr/>
            </a:pPr>
            <a:endParaRPr lang="fr-CA" sz="2400" i="1" dirty="0"/>
          </a:p>
          <a:p>
            <a:pPr marL="723900" indent="-606425">
              <a:buNone/>
              <a:tabLst>
                <a:tab pos="723900" algn="l"/>
              </a:tabLst>
              <a:defRPr/>
            </a:pPr>
            <a:r>
              <a:rPr lang="fr-CA" sz="2400" dirty="0">
                <a:solidFill>
                  <a:srgbClr val="C00000"/>
                </a:solidFill>
              </a:rPr>
              <a:t>N.B.:	Pour les élèves inscrits en Tremplin DEC au cégep : 9 heures/semaine intégrées </a:t>
            </a:r>
            <a:br>
              <a:rPr lang="fr-CA" sz="2400" dirty="0">
                <a:solidFill>
                  <a:srgbClr val="C00000"/>
                </a:solidFill>
              </a:rPr>
            </a:br>
            <a:r>
              <a:rPr lang="fr-CA" sz="2400" dirty="0">
                <a:solidFill>
                  <a:srgbClr val="C00000"/>
                </a:solidFill>
              </a:rPr>
              <a:t>à votre horaire du cégep.</a:t>
            </a:r>
            <a:endParaRPr lang="fr-CA" dirty="0"/>
          </a:p>
          <a:p>
            <a:pPr marL="119062" indent="0">
              <a:buNone/>
              <a:tabLst>
                <a:tab pos="3043238" algn="l"/>
              </a:tabLst>
              <a:defRPr/>
            </a:pPr>
            <a:endParaRPr lang="fr-CA" dirty="0"/>
          </a:p>
          <a:p>
            <a:pPr>
              <a:buFont typeface="Wingdings" panose="05000000000000000000" pitchFamily="2" charset="2"/>
              <a:buChar char="§"/>
              <a:tabLst>
                <a:tab pos="3043238" algn="l"/>
              </a:tabLst>
              <a:defRPr/>
            </a:pPr>
            <a:endParaRPr lang="fr-CA" dirty="0"/>
          </a:p>
          <a:p>
            <a:pPr>
              <a:buFont typeface="Wingdings" panose="05000000000000000000" pitchFamily="2" charset="2"/>
              <a:buChar char="§"/>
              <a:tabLst>
                <a:tab pos="3043238" algn="l"/>
              </a:tabLst>
              <a:defRPr/>
            </a:pPr>
            <a:endParaRPr lang="fr-CA" dirty="0"/>
          </a:p>
        </p:txBody>
      </p:sp>
    </p:spTree>
    <p:extLst>
      <p:ext uri="{BB962C8B-B14F-4D97-AF65-F5344CB8AC3E}">
        <p14:creationId xmlns:p14="http://schemas.microsoft.com/office/powerpoint/2010/main" val="3286574970"/>
      </p:ext>
    </p:extLst>
  </p:cSld>
  <p:clrMapOvr>
    <a:masterClrMapping/>
  </p:clrMapOvr>
</p:sld>
</file>

<file path=ppt/theme/theme1.xml><?xml version="1.0" encoding="utf-8"?>
<a:theme xmlns:a="http://schemas.openxmlformats.org/drawingml/2006/main" name="Brin">
  <a:themeElements>
    <a:clrScheme name="Orange roug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TM02892315[[fn=Brin]]</Template>
  <TotalTime>4984</TotalTime>
  <Words>2239</Words>
  <Application>Microsoft Office PowerPoint</Application>
  <PresentationFormat>Grand écran</PresentationFormat>
  <Paragraphs>440</Paragraphs>
  <Slides>29</Slides>
  <Notes>23</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29</vt:i4>
      </vt:variant>
    </vt:vector>
  </HeadingPairs>
  <TitlesOfParts>
    <vt:vector size="36" baseType="lpstr">
      <vt:lpstr>Arial</vt:lpstr>
      <vt:lpstr>Calibri</vt:lpstr>
      <vt:lpstr>Century Gothic</vt:lpstr>
      <vt:lpstr>Wingdings</vt:lpstr>
      <vt:lpstr>Wingdings 2</vt:lpstr>
      <vt:lpstr>Wingdings 3</vt:lpstr>
      <vt:lpstr>Brin</vt:lpstr>
      <vt:lpstr>LA RÉALITÉ DE L’ÉDUCATION  DES ADULTES</vt:lpstr>
      <vt:lpstr>OBJECTIFS DE LA PRÉSENTATION</vt:lpstr>
      <vt:lpstr>PRÉSENTATION DES SERVICES</vt:lpstr>
      <vt:lpstr>PRÉSENTATION DES SERVICES</vt:lpstr>
      <vt:lpstr>PRÉSENTATION DES SERVICES</vt:lpstr>
      <vt:lpstr>PORTRAIT DU CEB</vt:lpstr>
      <vt:lpstr>PORTRAIT DU CEB</vt:lpstr>
      <vt:lpstr>HORAIRE AU CEB</vt:lpstr>
      <vt:lpstr>HORAIRE AU CEB</vt:lpstr>
      <vt:lpstr>EXEMPLE HORAIRE TEMPS COMPLET</vt:lpstr>
      <vt:lpstr>ATTENTES</vt:lpstr>
      <vt:lpstr>MESURES D’ADAPTATION</vt:lpstr>
      <vt:lpstr>PROFIL DE FORMATION</vt:lpstr>
      <vt:lpstr>PROFIL DE FORMATION</vt:lpstr>
      <vt:lpstr>CRITÈRES D’OBTENTION DU « DES » À L’ÉDUCATION DES ADULTES</vt:lpstr>
      <vt:lpstr>PRÉALABLES DEP</vt:lpstr>
      <vt:lpstr>FORMULE  DEP + DES</vt:lpstr>
      <vt:lpstr>EXEMPLE DE PROFIL DE FORMATION 3e SECONDAIRE TERMINÉ</vt:lpstr>
      <vt:lpstr>MATHÉMATIQUES</vt:lpstr>
      <vt:lpstr>SCIENCES</vt:lpstr>
      <vt:lpstr>SCIENCES (suite)</vt:lpstr>
      <vt:lpstr>COURS D’ÉTÉ</vt:lpstr>
      <vt:lpstr>GROUPE LE CARREFOUR</vt:lpstr>
      <vt:lpstr>PROCÉDURE D’INSCRIPTION </vt:lpstr>
      <vt:lpstr>PROCÉDURE D’INSCRIPTION (suite)</vt:lpstr>
      <vt:lpstr>Présentation PowerPoint</vt:lpstr>
      <vt:lpstr>Présentation PowerPoint</vt:lpstr>
      <vt:lpstr>Le Centre offre également trois programmes d’insertion sociale.</vt:lpstr>
      <vt:lpstr>Merci et au plaisir de vous accueillir prochainement au Centre Élisabeth-Bruyère!</vt:lpstr>
    </vt:vector>
  </TitlesOfParts>
  <Company>CSRN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RÉALITÉ DE L’ÉDUCATION DES ADULTES</dc:title>
  <dc:creator>Thibault Nathalie</dc:creator>
  <cp:lastModifiedBy>Laplante Christine</cp:lastModifiedBy>
  <cp:revision>199</cp:revision>
  <cp:lastPrinted>2023-04-03T14:09:34Z</cp:lastPrinted>
  <dcterms:created xsi:type="dcterms:W3CDTF">2018-04-05T14:42:18Z</dcterms:created>
  <dcterms:modified xsi:type="dcterms:W3CDTF">2024-02-28T19:59:34Z</dcterms:modified>
</cp:coreProperties>
</file>