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F62A5-4F17-4534-B7CE-D7A62D8D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DF99FA-F4FF-4A97-8CE6-8BA6B8A0C1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7D335-2E32-426F-82D3-18DB81DE7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E65E-AA9F-4229-9A6D-0C1B5610D96A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AFDCB-556D-457A-A9B1-68BFE4678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D3531-C63B-40DD-9A1E-1851E921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31149-F797-4434-B887-EB6F96B3B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27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7F3F8-2777-409D-AD11-50B54E39A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3D856A-CCA6-474E-B011-8A8EA0EAAB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314A3-7297-4D68-A36B-5967F5586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E65E-AA9F-4229-9A6D-0C1B5610D96A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005B4-3D60-46FA-AC52-3BE444C93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B0F5E-A7C5-4118-8F4C-EE138B978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31149-F797-4434-B887-EB6F96B3B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39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79BBB8-D6EA-46A4-9D02-914D996B24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D55AEF-2C17-49E3-A2D8-C8187CC9B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D9F40-3249-4769-89B9-6B67EED62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E65E-AA9F-4229-9A6D-0C1B5610D96A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92120-13EE-4631-A4D5-F071CDD19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DECCA-4E35-4761-A1A8-B95E9C890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31149-F797-4434-B887-EB6F96B3B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87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A7D6B-E91B-481F-9BE9-D2F58B6A2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90885-803D-4170-A648-54E4CD7DE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33195-5FBF-4064-B493-92E1A25D4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E65E-AA9F-4229-9A6D-0C1B5610D96A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3C7E5-0E65-4C56-B727-7B1AC64C9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47A38-9874-4664-8FE6-D32A67EF6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31149-F797-4434-B887-EB6F96B3B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47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EE3B0-F0B2-4E20-A961-4C254A63D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8A59A-ADDE-4A8B-A664-377BD8AE0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2F613-98E2-45A9-9DEF-055FB989E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E65E-AA9F-4229-9A6D-0C1B5610D96A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80FCF-A5CB-4576-97B7-3889F717A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B037D-6A5F-441F-A773-81ACEF3E5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31149-F797-4434-B887-EB6F96B3B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5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D7223-25D9-47AA-AF8A-72F1E8DCF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3CBD1-56D1-4E76-A2E4-A5D98C5FCA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71FDA-581F-4B47-99B8-F24AF9BFE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F2C874-45C3-44DB-BAEC-81113629A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E65E-AA9F-4229-9A6D-0C1B5610D96A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EB567-688E-46B0-A7B9-94560C3D9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CD544-BD65-4FF0-9A43-7517063F4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31149-F797-4434-B887-EB6F96B3B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22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BA0FE-21EA-4E18-8A75-9DD2E31E4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4B50A-B2D7-40E4-9AF3-3309F054C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1202A-C29A-4651-8853-A1BC6367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25E6BF-1DC6-46CB-8631-0D21B017FF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E5D71C-3098-4E8C-8EBE-604A345BC5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B6BAA9-CFB4-4656-A9D5-A7AE719EB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E65E-AA9F-4229-9A6D-0C1B5610D96A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6ED5A0-1E42-4E28-A413-BEEC23DF8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965BE3-3115-4BCA-8055-5333D24C5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31149-F797-4434-B887-EB6F96B3B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42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D5A69-FACB-40D8-9E2D-A9CA4AD89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6515FF-8EBD-40AB-99D9-8D5AE090A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E65E-AA9F-4229-9A6D-0C1B5610D96A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CA9A9A-A9F8-4CA6-B641-7A2CB6849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22A6A4-EDD1-4CE8-8A62-9A0F3DA38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31149-F797-4434-B887-EB6F96B3B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1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0C01D6-75B8-4288-B6C6-FD4969622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E65E-AA9F-4229-9A6D-0C1B5610D96A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1155D7-B526-402A-9B60-67809C418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43484-B2F9-4B1A-9C41-12BA186C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31149-F797-4434-B887-EB6F96B3B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181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9AF01-D906-48EE-A3F4-31F11438E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F4BA8-A4D5-4CE0-A2B9-6057B193A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29AF9E-B4BF-401B-8CD6-95B98B6CF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D1C88A-D32C-489C-B5EA-476F447CD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E65E-AA9F-4229-9A6D-0C1B5610D96A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38E2AE-66E1-409C-9EA5-7407D73DA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D7FCA-76DC-4146-B931-D24242066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31149-F797-4434-B887-EB6F96B3B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81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2C4F8-AF0B-42EF-9FF6-F8FD88BD0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55B443-8CAC-4FBB-AC9C-345B039B1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F20EA-F7E8-4067-B792-F6126D3C2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A328E5-CE5A-49F0-A1F2-24E59E9D6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E65E-AA9F-4229-9A6D-0C1B5610D96A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42942C-34A2-495C-9E30-CC3B7D23D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5F63F8-B5E4-471C-8974-30C796725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31149-F797-4434-B887-EB6F96B3B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69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4E22E1-1D14-4C20-B6F7-1EB583295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2631A-524D-4186-AF61-1D0741525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33D3C-4822-417A-863A-ADA2A3C0D2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9E65E-AA9F-4229-9A6D-0C1B5610D96A}" type="datetimeFigureOut">
              <a:rPr lang="en-US" smtClean="0"/>
              <a:t>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01651-F859-4E7F-9CB4-8DDA010EE2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B36C6-604E-40EF-964E-B4A12E05FB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31149-F797-4434-B887-EB6F96B3B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248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 parked in a parking lot&#10;&#10;Description automatically generated">
            <a:extLst>
              <a:ext uri="{FF2B5EF4-FFF2-40B4-BE49-F238E27FC236}">
                <a16:creationId xmlns:a16="http://schemas.microsoft.com/office/drawing/2014/main" id="{D2234401-F294-4B76-B4A8-B3F5E27A67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97" b="9091"/>
          <a:stretch/>
        </p:blipFill>
        <p:spPr>
          <a:xfrm>
            <a:off x="4818888" y="-478"/>
            <a:ext cx="7373112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D53090-3246-4EB2-9877-EC9C87BCC1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2600324"/>
            <a:ext cx="5058370" cy="3320973"/>
          </a:xfrm>
        </p:spPr>
        <p:txBody>
          <a:bodyPr anchor="t">
            <a:normAutofit/>
          </a:bodyPr>
          <a:lstStyle/>
          <a:p>
            <a:pPr algn="l"/>
            <a:br>
              <a:rPr lang="en-US" sz="5400" dirty="0"/>
            </a:br>
            <a:r>
              <a:rPr lang="en-US" sz="5400" dirty="0"/>
              <a:t>ELSTON MFG</a:t>
            </a:r>
            <a:br>
              <a:rPr lang="en-US" sz="5400" dirty="0"/>
            </a:br>
            <a:r>
              <a:rPr lang="en-US" sz="5400" dirty="0"/>
              <a:t>TRACTION SANDER</a:t>
            </a:r>
          </a:p>
        </p:txBody>
      </p:sp>
    </p:spTree>
    <p:extLst>
      <p:ext uri="{BB962C8B-B14F-4D97-AF65-F5344CB8AC3E}">
        <p14:creationId xmlns:p14="http://schemas.microsoft.com/office/powerpoint/2010/main" val="2498898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truck is parked in front of a car&#10;&#10;Description automatically generated">
            <a:extLst>
              <a:ext uri="{FF2B5EF4-FFF2-40B4-BE49-F238E27FC236}">
                <a16:creationId xmlns:a16="http://schemas.microsoft.com/office/drawing/2014/main" id="{F9DDE8DE-DD16-462E-BC28-D013A0005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D50CE20-35B3-4241-9718-41E5A5F68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5641" y="1339850"/>
            <a:ext cx="5571066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66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indoor, sitting, table, small&#10;&#10;Description automatically generated">
            <a:extLst>
              <a:ext uri="{FF2B5EF4-FFF2-40B4-BE49-F238E27FC236}">
                <a16:creationId xmlns:a16="http://schemas.microsoft.com/office/drawing/2014/main" id="{B6B3213D-AAEE-4C0B-B672-5961DEA7C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675" y="643466"/>
            <a:ext cx="4178299" cy="557106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able, indoor, computer, desk&#10;&#10;Description automatically generated">
            <a:extLst>
              <a:ext uri="{FF2B5EF4-FFF2-40B4-BE49-F238E27FC236}">
                <a16:creationId xmlns:a16="http://schemas.microsoft.com/office/drawing/2014/main" id="{A46D9A21-4CC6-4159-B606-E0EBF7B6E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025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98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small, black, sitting, lying&#10;&#10;Description automatically generated">
            <a:extLst>
              <a:ext uri="{FF2B5EF4-FFF2-40B4-BE49-F238E27FC236}">
                <a16:creationId xmlns:a16="http://schemas.microsoft.com/office/drawing/2014/main" id="{39085C4A-5A5D-4A3C-A5B0-20A8F40F2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292" y="1339849"/>
            <a:ext cx="5571066" cy="417829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indoor, sitting, black, bag&#10;&#10;Description automatically generated">
            <a:extLst>
              <a:ext uri="{FF2B5EF4-FFF2-40B4-BE49-F238E27FC236}">
                <a16:creationId xmlns:a16="http://schemas.microsoft.com/office/drawing/2014/main" id="{257CBE44-EB9D-421A-8FA0-DEA93BAEA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5641" y="1339850"/>
            <a:ext cx="5571066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54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5" descr="A car parked on the side of a vehicle&#10;&#10;Description automatically generated">
            <a:extLst>
              <a:ext uri="{FF2B5EF4-FFF2-40B4-BE49-F238E27FC236}">
                <a16:creationId xmlns:a16="http://schemas.microsoft.com/office/drawing/2014/main" id="{5D7AC8E7-16B6-4AEC-AF5D-1D7D57F4F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A picture containing building, sitting, black, old&#10;&#10;Description automatically generated">
            <a:extLst>
              <a:ext uri="{FF2B5EF4-FFF2-40B4-BE49-F238E27FC236}">
                <a16:creationId xmlns:a16="http://schemas.microsoft.com/office/drawing/2014/main" id="{4E215AC7-5D1B-439A-8392-AA11C44D0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5641" y="1339850"/>
            <a:ext cx="5571066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85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building, sitting, table, holding&#10;&#10;Description automatically generated">
            <a:extLst>
              <a:ext uri="{FF2B5EF4-FFF2-40B4-BE49-F238E27FC236}">
                <a16:creationId xmlns:a16="http://schemas.microsoft.com/office/drawing/2014/main" id="{BCB482F7-243B-42D4-8791-BF4F2FF6C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292" y="1339849"/>
            <a:ext cx="5571066" cy="417829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outdoor, building, person, man&#10;&#10;Description automatically generated">
            <a:extLst>
              <a:ext uri="{FF2B5EF4-FFF2-40B4-BE49-F238E27FC236}">
                <a16:creationId xmlns:a16="http://schemas.microsoft.com/office/drawing/2014/main" id="{4401F568-1386-4FE2-AD54-7450030AA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5641" y="1339850"/>
            <a:ext cx="5571066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95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bench, sitting, table, old&#10;&#10;Description automatically generated">
            <a:extLst>
              <a:ext uri="{FF2B5EF4-FFF2-40B4-BE49-F238E27FC236}">
                <a16:creationId xmlns:a16="http://schemas.microsoft.com/office/drawing/2014/main" id="{D1492078-1B37-4528-BA0C-B25ACDD98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le of snow&#10;&#10;Description automatically generated">
            <a:extLst>
              <a:ext uri="{FF2B5EF4-FFF2-40B4-BE49-F238E27FC236}">
                <a16:creationId xmlns:a16="http://schemas.microsoft.com/office/drawing/2014/main" id="{975BF6B9-63F2-442B-A1EC-972ECA9B7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5641" y="1339850"/>
            <a:ext cx="5571066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84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ar parked in a parking lot&#10;&#10;Description automatically generated">
            <a:extLst>
              <a:ext uri="{FF2B5EF4-FFF2-40B4-BE49-F238E27FC236}">
                <a16:creationId xmlns:a16="http://schemas.microsoft.com/office/drawing/2014/main" id="{5D941E0A-D448-4C87-B859-CB0E23B4B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 up of a boat&#10;&#10;Description automatically generated">
            <a:extLst>
              <a:ext uri="{FF2B5EF4-FFF2-40B4-BE49-F238E27FC236}">
                <a16:creationId xmlns:a16="http://schemas.microsoft.com/office/drawing/2014/main" id="{699B5B6A-AC8D-4ED7-B4C8-4D7DEA6F4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21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building, street, sitting&#10;&#10;Description automatically generated">
            <a:extLst>
              <a:ext uri="{FF2B5EF4-FFF2-40B4-BE49-F238E27FC236}">
                <a16:creationId xmlns:a16="http://schemas.microsoft.com/office/drawing/2014/main" id="{5050D48F-4CCB-450C-87EA-684ED5CFB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292" y="1339849"/>
            <a:ext cx="5571066" cy="417829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black, sitting, man, suitcase&#10;&#10;Description automatically generated">
            <a:extLst>
              <a:ext uri="{FF2B5EF4-FFF2-40B4-BE49-F238E27FC236}">
                <a16:creationId xmlns:a16="http://schemas.microsoft.com/office/drawing/2014/main" id="{9DBF8C5D-C72D-4019-BC36-A4A2626E3F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5641" y="1339850"/>
            <a:ext cx="5571066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36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snow, sitting, black, piece&#10;&#10;Description automatically generated">
            <a:extLst>
              <a:ext uri="{FF2B5EF4-FFF2-40B4-BE49-F238E27FC236}">
                <a16:creationId xmlns:a16="http://schemas.microsoft.com/office/drawing/2014/main" id="{9A46F573-AEDC-4717-BB57-9FD2E1A35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292" y="1339849"/>
            <a:ext cx="5571066" cy="417829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black, snow, sitting, bear&#10;&#10;Description automatically generated">
            <a:extLst>
              <a:ext uri="{FF2B5EF4-FFF2-40B4-BE49-F238E27FC236}">
                <a16:creationId xmlns:a16="http://schemas.microsoft.com/office/drawing/2014/main" id="{8970DDE0-039A-476C-9B55-097BDE353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5641" y="1339850"/>
            <a:ext cx="5571066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73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car, outdoor, parking, meter&#10;&#10;Description automatically generated">
            <a:extLst>
              <a:ext uri="{FF2B5EF4-FFF2-40B4-BE49-F238E27FC236}">
                <a16:creationId xmlns:a16="http://schemas.microsoft.com/office/drawing/2014/main" id="{396A1746-D5CF-4EA3-8A9F-570D76B88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 up of an old building&#10;&#10;Description automatically generated">
            <a:extLst>
              <a:ext uri="{FF2B5EF4-FFF2-40B4-BE49-F238E27FC236}">
                <a16:creationId xmlns:a16="http://schemas.microsoft.com/office/drawing/2014/main" id="{70ED38B8-D41E-430A-B1E4-F07658235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5641" y="1339850"/>
            <a:ext cx="5571066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125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</Words>
  <Application>Microsoft Office PowerPoint</Application>
  <PresentationFormat>Widescreen</PresentationFormat>
  <Paragraphs>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 ELSTON MFG TRACTION SANDER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ELSTON MFG TRACTION SANDER</dc:title>
  <dc:creator>Randy Wharton</dc:creator>
  <cp:lastModifiedBy>Production Computer</cp:lastModifiedBy>
  <cp:revision>2</cp:revision>
  <dcterms:created xsi:type="dcterms:W3CDTF">2020-01-22T21:44:48Z</dcterms:created>
  <dcterms:modified xsi:type="dcterms:W3CDTF">2020-01-22T21:56:56Z</dcterms:modified>
</cp:coreProperties>
</file>