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56" r:id="rId1"/>
  </p:sldMasterIdLst>
  <p:notesMasterIdLst>
    <p:notesMasterId r:id="rId59"/>
  </p:notesMasterIdLst>
  <p:handoutMasterIdLst>
    <p:handoutMasterId r:id="rId60"/>
  </p:handoutMasterIdLst>
  <p:sldIdLst>
    <p:sldId id="256" r:id="rId2"/>
    <p:sldId id="410" r:id="rId3"/>
    <p:sldId id="411" r:id="rId4"/>
    <p:sldId id="412" r:id="rId5"/>
    <p:sldId id="413" r:id="rId6"/>
    <p:sldId id="414" r:id="rId7"/>
    <p:sldId id="257" r:id="rId8"/>
    <p:sldId id="258" r:id="rId9"/>
    <p:sldId id="266" r:id="rId10"/>
    <p:sldId id="268" r:id="rId11"/>
    <p:sldId id="327" r:id="rId12"/>
    <p:sldId id="269" r:id="rId13"/>
    <p:sldId id="326" r:id="rId14"/>
    <p:sldId id="328" r:id="rId15"/>
    <p:sldId id="329" r:id="rId16"/>
    <p:sldId id="270" r:id="rId17"/>
    <p:sldId id="330" r:id="rId18"/>
    <p:sldId id="331" r:id="rId19"/>
    <p:sldId id="417" r:id="rId20"/>
    <p:sldId id="271" r:id="rId21"/>
    <p:sldId id="332" r:id="rId22"/>
    <p:sldId id="333" r:id="rId23"/>
    <p:sldId id="418" r:id="rId24"/>
    <p:sldId id="272" r:id="rId25"/>
    <p:sldId id="334" r:id="rId26"/>
    <p:sldId id="335" r:id="rId27"/>
    <p:sldId id="419" r:id="rId28"/>
    <p:sldId id="273" r:id="rId29"/>
    <p:sldId id="336" r:id="rId30"/>
    <p:sldId id="337" r:id="rId31"/>
    <p:sldId id="420" r:id="rId32"/>
    <p:sldId id="274" r:id="rId33"/>
    <p:sldId id="338" r:id="rId34"/>
    <p:sldId id="340" r:id="rId35"/>
    <p:sldId id="276" r:id="rId36"/>
    <p:sldId id="277" r:id="rId37"/>
    <p:sldId id="409" r:id="rId38"/>
    <p:sldId id="278" r:id="rId39"/>
    <p:sldId id="394" r:id="rId40"/>
    <p:sldId id="267" r:id="rId41"/>
    <p:sldId id="279" r:id="rId42"/>
    <p:sldId id="342" r:id="rId43"/>
    <p:sldId id="395" r:id="rId44"/>
    <p:sldId id="286" r:id="rId45"/>
    <p:sldId id="343" r:id="rId46"/>
    <p:sldId id="416" r:id="rId47"/>
    <p:sldId id="262" r:id="rId48"/>
    <p:sldId id="281" r:id="rId49"/>
    <p:sldId id="282" r:id="rId50"/>
    <p:sldId id="344" r:id="rId51"/>
    <p:sldId id="283" r:id="rId52"/>
    <p:sldId id="346" r:id="rId53"/>
    <p:sldId id="284" r:id="rId54"/>
    <p:sldId id="397" r:id="rId55"/>
    <p:sldId id="407" r:id="rId56"/>
    <p:sldId id="396" r:id="rId57"/>
    <p:sldId id="415"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942092"/>
    <a:srgbClr val="F318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34"/>
    <p:restoredTop sz="95890"/>
  </p:normalViewPr>
  <p:slideViewPr>
    <p:cSldViewPr snapToGrid="0">
      <p:cViewPr varScale="1">
        <p:scale>
          <a:sx n="114" d="100"/>
          <a:sy n="114" d="100"/>
        </p:scale>
        <p:origin x="400" y="48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368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020ECA-F480-CA43-8A39-DDCFE52802CB}" type="doc">
      <dgm:prSet loTypeId="urn:microsoft.com/office/officeart/2005/8/layout/equation2" loCatId="hierarchy" qsTypeId="urn:microsoft.com/office/officeart/2005/8/quickstyle/simple1" qsCatId="simple" csTypeId="urn:microsoft.com/office/officeart/2005/8/colors/accent1_2" csCatId="accent1" phldr="1"/>
      <dgm:spPr/>
      <dgm:t>
        <a:bodyPr/>
        <a:lstStyle/>
        <a:p>
          <a:endParaRPr lang="en-GB"/>
        </a:p>
      </dgm:t>
    </dgm:pt>
    <dgm:pt modelId="{DFC9F156-2B85-9443-B1C7-5367D8F588C7}">
      <dgm:prSet phldrT="[Text]"/>
      <dgm:spPr>
        <a:solidFill>
          <a:srgbClr val="7030A0"/>
        </a:solidFill>
      </dgm:spPr>
      <dgm:t>
        <a:bodyPr/>
        <a:lstStyle/>
        <a:p>
          <a:r>
            <a:rPr lang="en-GB" dirty="0"/>
            <a:t>Five dimensions</a:t>
          </a:r>
        </a:p>
      </dgm:t>
    </dgm:pt>
    <dgm:pt modelId="{B9226434-51F3-3B41-B59C-FDBC2EE5682A}" type="parTrans" cxnId="{4A82C136-D316-8649-9EB7-49711BC8F96B}">
      <dgm:prSet/>
      <dgm:spPr/>
      <dgm:t>
        <a:bodyPr/>
        <a:lstStyle/>
        <a:p>
          <a:endParaRPr lang="en-GB"/>
        </a:p>
      </dgm:t>
    </dgm:pt>
    <dgm:pt modelId="{9796AAC2-88A6-2247-8644-0C63FEE8EB57}" type="sibTrans" cxnId="{4A82C136-D316-8649-9EB7-49711BC8F96B}">
      <dgm:prSet/>
      <dgm:spPr/>
      <dgm:t>
        <a:bodyPr/>
        <a:lstStyle/>
        <a:p>
          <a:endParaRPr lang="en-GB"/>
        </a:p>
      </dgm:t>
    </dgm:pt>
    <dgm:pt modelId="{A91EB38A-CCF3-B949-B312-BF738A45DE11}">
      <dgm:prSet phldrT="[Text]"/>
      <dgm:spPr>
        <a:solidFill>
          <a:srgbClr val="00B050"/>
        </a:solidFill>
      </dgm:spPr>
      <dgm:t>
        <a:bodyPr/>
        <a:lstStyle/>
        <a:p>
          <a:r>
            <a:rPr lang="en-AU" dirty="0"/>
            <a:t>Equilibrium in which the individual feels happy, healthy, capable and engaged</a:t>
          </a:r>
          <a:endParaRPr lang="en-GB" dirty="0"/>
        </a:p>
      </dgm:t>
    </dgm:pt>
    <dgm:pt modelId="{B430E0DF-391F-9149-859D-E96EBAA5E173}" type="parTrans" cxnId="{1721102B-C421-384D-B338-F7B62AC248A5}">
      <dgm:prSet/>
      <dgm:spPr/>
      <dgm:t>
        <a:bodyPr/>
        <a:lstStyle/>
        <a:p>
          <a:endParaRPr lang="en-GB"/>
        </a:p>
      </dgm:t>
    </dgm:pt>
    <dgm:pt modelId="{C0277C51-6DA0-D74F-93FA-24D1CD6497C7}" type="sibTrans" cxnId="{1721102B-C421-384D-B338-F7B62AC248A5}">
      <dgm:prSet/>
      <dgm:spPr/>
      <dgm:t>
        <a:bodyPr/>
        <a:lstStyle/>
        <a:p>
          <a:endParaRPr lang="en-GB"/>
        </a:p>
      </dgm:t>
    </dgm:pt>
    <dgm:pt modelId="{8FB797A2-5220-5A48-A12A-114A933DDCE7}">
      <dgm:prSet phldrT="[Text]"/>
      <dgm:spPr/>
      <dgm:t>
        <a:bodyPr/>
        <a:lstStyle/>
        <a:p>
          <a:r>
            <a:rPr lang="en-GB" dirty="0"/>
            <a:t>Health and wellbeing</a:t>
          </a:r>
        </a:p>
      </dgm:t>
    </dgm:pt>
    <dgm:pt modelId="{34D38582-0B3F-2945-85F5-B4D4D7C9FD18}" type="parTrans" cxnId="{73AA6736-2AD3-C74C-B913-B11705F47C47}">
      <dgm:prSet/>
      <dgm:spPr/>
      <dgm:t>
        <a:bodyPr/>
        <a:lstStyle/>
        <a:p>
          <a:endParaRPr lang="en-GB"/>
        </a:p>
      </dgm:t>
    </dgm:pt>
    <dgm:pt modelId="{9CBDA806-D13D-6A46-ABF9-4C689CFF036B}" type="sibTrans" cxnId="{73AA6736-2AD3-C74C-B913-B11705F47C47}">
      <dgm:prSet/>
      <dgm:spPr/>
      <dgm:t>
        <a:bodyPr/>
        <a:lstStyle/>
        <a:p>
          <a:endParaRPr lang="en-GB"/>
        </a:p>
      </dgm:t>
    </dgm:pt>
    <dgm:pt modelId="{8DADB1B5-6708-D842-9305-0D14087CF16D}" type="pres">
      <dgm:prSet presAssocID="{62020ECA-F480-CA43-8A39-DDCFE52802CB}" presName="Name0" presStyleCnt="0">
        <dgm:presLayoutVars>
          <dgm:dir/>
          <dgm:resizeHandles val="exact"/>
        </dgm:presLayoutVars>
      </dgm:prSet>
      <dgm:spPr/>
    </dgm:pt>
    <dgm:pt modelId="{5B1A1E1D-6293-5947-97D2-B261C550A3B2}" type="pres">
      <dgm:prSet presAssocID="{62020ECA-F480-CA43-8A39-DDCFE52802CB}" presName="vNodes" presStyleCnt="0"/>
      <dgm:spPr/>
    </dgm:pt>
    <dgm:pt modelId="{788CA315-49C8-E54F-9C53-78CA24DAF319}" type="pres">
      <dgm:prSet presAssocID="{DFC9F156-2B85-9443-B1C7-5367D8F588C7}" presName="node" presStyleLbl="node1" presStyleIdx="0" presStyleCnt="3">
        <dgm:presLayoutVars>
          <dgm:bulletEnabled val="1"/>
        </dgm:presLayoutVars>
      </dgm:prSet>
      <dgm:spPr/>
    </dgm:pt>
    <dgm:pt modelId="{9831E582-3C14-384C-8369-5BD9C3A11929}" type="pres">
      <dgm:prSet presAssocID="{9796AAC2-88A6-2247-8644-0C63FEE8EB57}" presName="spacerT" presStyleCnt="0"/>
      <dgm:spPr/>
    </dgm:pt>
    <dgm:pt modelId="{28E0E847-7DBE-424C-AAEF-2C7FD3233FAB}" type="pres">
      <dgm:prSet presAssocID="{9796AAC2-88A6-2247-8644-0C63FEE8EB57}" presName="sibTrans" presStyleLbl="sibTrans2D1" presStyleIdx="0" presStyleCnt="2"/>
      <dgm:spPr/>
    </dgm:pt>
    <dgm:pt modelId="{13B86995-91A1-9043-BFFC-02D9D0D31EA4}" type="pres">
      <dgm:prSet presAssocID="{9796AAC2-88A6-2247-8644-0C63FEE8EB57}" presName="spacerB" presStyleCnt="0"/>
      <dgm:spPr/>
    </dgm:pt>
    <dgm:pt modelId="{2330F929-3A09-5749-94E2-63584478A459}" type="pres">
      <dgm:prSet presAssocID="{A91EB38A-CCF3-B949-B312-BF738A45DE11}" presName="node" presStyleLbl="node1" presStyleIdx="1" presStyleCnt="3">
        <dgm:presLayoutVars>
          <dgm:bulletEnabled val="1"/>
        </dgm:presLayoutVars>
      </dgm:prSet>
      <dgm:spPr/>
    </dgm:pt>
    <dgm:pt modelId="{3B116A08-B205-7646-99D2-8DCC3645C59F}" type="pres">
      <dgm:prSet presAssocID="{62020ECA-F480-CA43-8A39-DDCFE52802CB}" presName="sibTransLast" presStyleLbl="sibTrans2D1" presStyleIdx="1" presStyleCnt="2"/>
      <dgm:spPr/>
    </dgm:pt>
    <dgm:pt modelId="{651520A7-296D-AD40-B427-580B710F2504}" type="pres">
      <dgm:prSet presAssocID="{62020ECA-F480-CA43-8A39-DDCFE52802CB}" presName="connectorText" presStyleLbl="sibTrans2D1" presStyleIdx="1" presStyleCnt="2"/>
      <dgm:spPr/>
    </dgm:pt>
    <dgm:pt modelId="{3DA27F2C-E264-7045-8A26-557988B4AD93}" type="pres">
      <dgm:prSet presAssocID="{62020ECA-F480-CA43-8A39-DDCFE52802CB}" presName="lastNode" presStyleLbl="node1" presStyleIdx="2" presStyleCnt="3">
        <dgm:presLayoutVars>
          <dgm:bulletEnabled val="1"/>
        </dgm:presLayoutVars>
      </dgm:prSet>
      <dgm:spPr/>
    </dgm:pt>
  </dgm:ptLst>
  <dgm:cxnLst>
    <dgm:cxn modelId="{8A152911-218F-3645-BEDB-A477E620F9BE}" type="presOf" srcId="{C0277C51-6DA0-D74F-93FA-24D1CD6497C7}" destId="{651520A7-296D-AD40-B427-580B710F2504}" srcOrd="1" destOrd="0" presId="urn:microsoft.com/office/officeart/2005/8/layout/equation2"/>
    <dgm:cxn modelId="{1721102B-C421-384D-B338-F7B62AC248A5}" srcId="{62020ECA-F480-CA43-8A39-DDCFE52802CB}" destId="{A91EB38A-CCF3-B949-B312-BF738A45DE11}" srcOrd="1" destOrd="0" parTransId="{B430E0DF-391F-9149-859D-E96EBAA5E173}" sibTransId="{C0277C51-6DA0-D74F-93FA-24D1CD6497C7}"/>
    <dgm:cxn modelId="{73AA6736-2AD3-C74C-B913-B11705F47C47}" srcId="{62020ECA-F480-CA43-8A39-DDCFE52802CB}" destId="{8FB797A2-5220-5A48-A12A-114A933DDCE7}" srcOrd="2" destOrd="0" parTransId="{34D38582-0B3F-2945-85F5-B4D4D7C9FD18}" sibTransId="{9CBDA806-D13D-6A46-ABF9-4C689CFF036B}"/>
    <dgm:cxn modelId="{4A82C136-D316-8649-9EB7-49711BC8F96B}" srcId="{62020ECA-F480-CA43-8A39-DDCFE52802CB}" destId="{DFC9F156-2B85-9443-B1C7-5367D8F588C7}" srcOrd="0" destOrd="0" parTransId="{B9226434-51F3-3B41-B59C-FDBC2EE5682A}" sibTransId="{9796AAC2-88A6-2247-8644-0C63FEE8EB57}"/>
    <dgm:cxn modelId="{5954AA52-7F31-0F47-BF2C-2E8A41209C9F}" type="presOf" srcId="{62020ECA-F480-CA43-8A39-DDCFE52802CB}" destId="{8DADB1B5-6708-D842-9305-0D14087CF16D}" srcOrd="0" destOrd="0" presId="urn:microsoft.com/office/officeart/2005/8/layout/equation2"/>
    <dgm:cxn modelId="{53471D8C-6BEC-1A45-9B1F-1FCC7828679D}" type="presOf" srcId="{8FB797A2-5220-5A48-A12A-114A933DDCE7}" destId="{3DA27F2C-E264-7045-8A26-557988B4AD93}" srcOrd="0" destOrd="0" presId="urn:microsoft.com/office/officeart/2005/8/layout/equation2"/>
    <dgm:cxn modelId="{5A51B8A1-793C-AB4F-99D1-09F9D054BF5C}" type="presOf" srcId="{9796AAC2-88A6-2247-8644-0C63FEE8EB57}" destId="{28E0E847-7DBE-424C-AAEF-2C7FD3233FAB}" srcOrd="0" destOrd="0" presId="urn:microsoft.com/office/officeart/2005/8/layout/equation2"/>
    <dgm:cxn modelId="{469136AA-CD96-384D-A13D-DB37836E0C9B}" type="presOf" srcId="{A91EB38A-CCF3-B949-B312-BF738A45DE11}" destId="{2330F929-3A09-5749-94E2-63584478A459}" srcOrd="0" destOrd="0" presId="urn:microsoft.com/office/officeart/2005/8/layout/equation2"/>
    <dgm:cxn modelId="{C75225BD-8782-9E4D-8987-90C7459043FD}" type="presOf" srcId="{C0277C51-6DA0-D74F-93FA-24D1CD6497C7}" destId="{3B116A08-B205-7646-99D2-8DCC3645C59F}" srcOrd="0" destOrd="0" presId="urn:microsoft.com/office/officeart/2005/8/layout/equation2"/>
    <dgm:cxn modelId="{09C0DEF3-E3B8-9847-A5C5-D67A3E54FAEC}" type="presOf" srcId="{DFC9F156-2B85-9443-B1C7-5367D8F588C7}" destId="{788CA315-49C8-E54F-9C53-78CA24DAF319}" srcOrd="0" destOrd="0" presId="urn:microsoft.com/office/officeart/2005/8/layout/equation2"/>
    <dgm:cxn modelId="{DB970CF3-566D-2D4D-9EEE-247E457ED9BD}" type="presParOf" srcId="{8DADB1B5-6708-D842-9305-0D14087CF16D}" destId="{5B1A1E1D-6293-5947-97D2-B261C550A3B2}" srcOrd="0" destOrd="0" presId="urn:microsoft.com/office/officeart/2005/8/layout/equation2"/>
    <dgm:cxn modelId="{63CF0046-DE9E-F04F-B72B-4056A8DE79A1}" type="presParOf" srcId="{5B1A1E1D-6293-5947-97D2-B261C550A3B2}" destId="{788CA315-49C8-E54F-9C53-78CA24DAF319}" srcOrd="0" destOrd="0" presId="urn:microsoft.com/office/officeart/2005/8/layout/equation2"/>
    <dgm:cxn modelId="{019BB61D-0F9C-3140-8C0B-CAB2734D5DAC}" type="presParOf" srcId="{5B1A1E1D-6293-5947-97D2-B261C550A3B2}" destId="{9831E582-3C14-384C-8369-5BD9C3A11929}" srcOrd="1" destOrd="0" presId="urn:microsoft.com/office/officeart/2005/8/layout/equation2"/>
    <dgm:cxn modelId="{CD8DACA6-8B76-D04D-B336-940DE38C2DF2}" type="presParOf" srcId="{5B1A1E1D-6293-5947-97D2-B261C550A3B2}" destId="{28E0E847-7DBE-424C-AAEF-2C7FD3233FAB}" srcOrd="2" destOrd="0" presId="urn:microsoft.com/office/officeart/2005/8/layout/equation2"/>
    <dgm:cxn modelId="{4F277EA2-AA73-FC4F-90B6-A16C8A8491AC}" type="presParOf" srcId="{5B1A1E1D-6293-5947-97D2-B261C550A3B2}" destId="{13B86995-91A1-9043-BFFC-02D9D0D31EA4}" srcOrd="3" destOrd="0" presId="urn:microsoft.com/office/officeart/2005/8/layout/equation2"/>
    <dgm:cxn modelId="{E288128B-4862-A74B-B1F9-BB35BCE53BA9}" type="presParOf" srcId="{5B1A1E1D-6293-5947-97D2-B261C550A3B2}" destId="{2330F929-3A09-5749-94E2-63584478A459}" srcOrd="4" destOrd="0" presId="urn:microsoft.com/office/officeart/2005/8/layout/equation2"/>
    <dgm:cxn modelId="{48B40E21-BCBB-F544-96E5-CF02607103FA}" type="presParOf" srcId="{8DADB1B5-6708-D842-9305-0D14087CF16D}" destId="{3B116A08-B205-7646-99D2-8DCC3645C59F}" srcOrd="1" destOrd="0" presId="urn:microsoft.com/office/officeart/2005/8/layout/equation2"/>
    <dgm:cxn modelId="{E0227211-783B-3F47-A9C4-7DD0A87382E9}" type="presParOf" srcId="{3B116A08-B205-7646-99D2-8DCC3645C59F}" destId="{651520A7-296D-AD40-B427-580B710F2504}" srcOrd="0" destOrd="0" presId="urn:microsoft.com/office/officeart/2005/8/layout/equation2"/>
    <dgm:cxn modelId="{BC87F7A0-184C-384B-A633-A2C541A09392}" type="presParOf" srcId="{8DADB1B5-6708-D842-9305-0D14087CF16D}" destId="{3DA27F2C-E264-7045-8A26-557988B4AD93}"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8F50589-5E6C-494D-8596-F780BFFD0807}" type="doc">
      <dgm:prSet loTypeId="urn:microsoft.com/office/officeart/2009/layout/ReverseList" loCatId="relationship" qsTypeId="urn:microsoft.com/office/officeart/2005/8/quickstyle/simple1" qsCatId="simple" csTypeId="urn:microsoft.com/office/officeart/2005/8/colors/accent0_1" csCatId="mainScheme" phldr="1"/>
      <dgm:spPr/>
      <dgm:t>
        <a:bodyPr/>
        <a:lstStyle/>
        <a:p>
          <a:endParaRPr lang="en-AU"/>
        </a:p>
      </dgm:t>
    </dgm:pt>
    <dgm:pt modelId="{14402CE7-75C6-472C-98DD-ABF75C8E812D}">
      <dgm:prSet phldrT="[Text]"/>
      <dgm:spPr>
        <a:solidFill>
          <a:srgbClr val="00B050">
            <a:alpha val="93000"/>
          </a:srgbClr>
        </a:solidFill>
      </dgm:spPr>
      <dgm:t>
        <a:bodyPr/>
        <a:lstStyle/>
        <a:p>
          <a:r>
            <a:rPr lang="en-AU" dirty="0"/>
            <a:t>Having a part-time job may improve your ability to work as part of a team and communicate effectively about your ideas (social health and wellbeing).</a:t>
          </a:r>
        </a:p>
      </dgm:t>
    </dgm:pt>
    <dgm:pt modelId="{D3D2C310-28F0-4E3D-8F05-404EE22BE6A0}" type="parTrans" cxnId="{48FEC243-1E9E-4A7E-AE2B-47ED11585449}">
      <dgm:prSet/>
      <dgm:spPr/>
      <dgm:t>
        <a:bodyPr/>
        <a:lstStyle/>
        <a:p>
          <a:endParaRPr lang="en-AU"/>
        </a:p>
      </dgm:t>
    </dgm:pt>
    <dgm:pt modelId="{AB72A64A-AD19-4277-A82E-D8F4A699270B}" type="sibTrans" cxnId="{48FEC243-1E9E-4A7E-AE2B-47ED11585449}">
      <dgm:prSet/>
      <dgm:spPr/>
      <dgm:t>
        <a:bodyPr/>
        <a:lstStyle/>
        <a:p>
          <a:endParaRPr lang="en-AU"/>
        </a:p>
      </dgm:t>
    </dgm:pt>
    <dgm:pt modelId="{C9B1A083-9FE3-4882-BD8C-4074A6B7B642}">
      <dgm:prSet phldrT="[Text]"/>
      <dgm:spPr>
        <a:solidFill>
          <a:srgbClr val="FF0000"/>
        </a:solidFill>
      </dgm:spPr>
      <dgm:t>
        <a:bodyPr/>
        <a:lstStyle/>
        <a:p>
          <a:r>
            <a:rPr lang="en-AU" dirty="0"/>
            <a:t>Having strong communication skills may help you to express your emotions when you are feeling sad or frustrated, helping you to manage these emotions effectively (emotional health and wellbeing).</a:t>
          </a:r>
        </a:p>
      </dgm:t>
    </dgm:pt>
    <dgm:pt modelId="{92C6BB4C-16EF-4DB0-9B4D-747AE0FB8A8A}" type="parTrans" cxnId="{B2C3E8A0-2F12-4DD9-A3C5-0F8F1029E6A5}">
      <dgm:prSet/>
      <dgm:spPr/>
      <dgm:t>
        <a:bodyPr/>
        <a:lstStyle/>
        <a:p>
          <a:endParaRPr lang="en-AU"/>
        </a:p>
      </dgm:t>
    </dgm:pt>
    <dgm:pt modelId="{F6A05727-AC27-44E6-BE03-DC56C3461C85}" type="sibTrans" cxnId="{B2C3E8A0-2F12-4DD9-A3C5-0F8F1029E6A5}">
      <dgm:prSet/>
      <dgm:spPr/>
      <dgm:t>
        <a:bodyPr/>
        <a:lstStyle/>
        <a:p>
          <a:endParaRPr lang="en-AU"/>
        </a:p>
      </dgm:t>
    </dgm:pt>
    <dgm:pt modelId="{6447DCE4-06DB-4C07-97DC-314E11332DC4}" type="pres">
      <dgm:prSet presAssocID="{78F50589-5E6C-494D-8596-F780BFFD0807}" presName="Name0" presStyleCnt="0">
        <dgm:presLayoutVars>
          <dgm:chMax val="2"/>
          <dgm:chPref val="2"/>
          <dgm:animLvl val="lvl"/>
        </dgm:presLayoutVars>
      </dgm:prSet>
      <dgm:spPr/>
    </dgm:pt>
    <dgm:pt modelId="{F34C1A31-BBAF-4EE0-857D-C0EA2E7DECAD}" type="pres">
      <dgm:prSet presAssocID="{78F50589-5E6C-494D-8596-F780BFFD0807}" presName="LeftText" presStyleLbl="revTx" presStyleIdx="0" presStyleCnt="0">
        <dgm:presLayoutVars>
          <dgm:bulletEnabled val="1"/>
        </dgm:presLayoutVars>
      </dgm:prSet>
      <dgm:spPr/>
    </dgm:pt>
    <dgm:pt modelId="{123CF2B0-E74F-44B5-A4F3-A47A5CE4DF37}" type="pres">
      <dgm:prSet presAssocID="{78F50589-5E6C-494D-8596-F780BFFD0807}" presName="LeftNode" presStyleLbl="bgImgPlace1" presStyleIdx="0" presStyleCnt="2">
        <dgm:presLayoutVars>
          <dgm:chMax val="2"/>
          <dgm:chPref val="2"/>
        </dgm:presLayoutVars>
      </dgm:prSet>
      <dgm:spPr/>
    </dgm:pt>
    <dgm:pt modelId="{AC3B13F4-5C02-47BE-A3C2-F9E48C44FC6F}" type="pres">
      <dgm:prSet presAssocID="{78F50589-5E6C-494D-8596-F780BFFD0807}" presName="RightText" presStyleLbl="revTx" presStyleIdx="0" presStyleCnt="0">
        <dgm:presLayoutVars>
          <dgm:bulletEnabled val="1"/>
        </dgm:presLayoutVars>
      </dgm:prSet>
      <dgm:spPr/>
    </dgm:pt>
    <dgm:pt modelId="{B5B88262-FE9F-4E8B-A08E-1BE40DA2CF38}" type="pres">
      <dgm:prSet presAssocID="{78F50589-5E6C-494D-8596-F780BFFD0807}" presName="RightNode" presStyleLbl="bgImgPlace1" presStyleIdx="1" presStyleCnt="2">
        <dgm:presLayoutVars>
          <dgm:chMax val="0"/>
          <dgm:chPref val="0"/>
        </dgm:presLayoutVars>
      </dgm:prSet>
      <dgm:spPr/>
    </dgm:pt>
    <dgm:pt modelId="{C7C3D75E-FEAC-47E7-A799-E7E164C37FD0}" type="pres">
      <dgm:prSet presAssocID="{78F50589-5E6C-494D-8596-F780BFFD0807}" presName="TopArrow" presStyleLbl="node1" presStyleIdx="0" presStyleCnt="2"/>
      <dgm:spPr>
        <a:solidFill>
          <a:schemeClr val="lt1">
            <a:hueOff val="0"/>
            <a:satOff val="0"/>
            <a:lumOff val="0"/>
          </a:schemeClr>
        </a:solidFill>
      </dgm:spPr>
    </dgm:pt>
    <dgm:pt modelId="{FB0DD999-7195-4C36-BF76-5B88C232852B}" type="pres">
      <dgm:prSet presAssocID="{78F50589-5E6C-494D-8596-F780BFFD0807}" presName="BottomArrow" presStyleLbl="node1" presStyleIdx="1" presStyleCnt="2" custAng="0" custFlipVert="1" custFlipHor="1" custScaleX="82433" custScaleY="82818"/>
      <dgm:spPr>
        <a:noFill/>
        <a:ln>
          <a:solidFill>
            <a:schemeClr val="dk1">
              <a:shade val="80000"/>
              <a:hueOff val="0"/>
              <a:satOff val="0"/>
              <a:lumOff val="0"/>
              <a:alpha val="0"/>
            </a:schemeClr>
          </a:solidFill>
        </a:ln>
      </dgm:spPr>
    </dgm:pt>
  </dgm:ptLst>
  <dgm:cxnLst>
    <dgm:cxn modelId="{48FEC243-1E9E-4A7E-AE2B-47ED11585449}" srcId="{78F50589-5E6C-494D-8596-F780BFFD0807}" destId="{14402CE7-75C6-472C-98DD-ABF75C8E812D}" srcOrd="0" destOrd="0" parTransId="{D3D2C310-28F0-4E3D-8F05-404EE22BE6A0}" sibTransId="{AB72A64A-AD19-4277-A82E-D8F4A699270B}"/>
    <dgm:cxn modelId="{E798BF44-04AC-45D8-8D36-FBF6564A0B17}" type="presOf" srcId="{C9B1A083-9FE3-4882-BD8C-4074A6B7B642}" destId="{AC3B13F4-5C02-47BE-A3C2-F9E48C44FC6F}" srcOrd="0" destOrd="0" presId="urn:microsoft.com/office/officeart/2009/layout/ReverseList"/>
    <dgm:cxn modelId="{89148E4C-5AD8-4665-A034-3923C64F8B5E}" type="presOf" srcId="{78F50589-5E6C-494D-8596-F780BFFD0807}" destId="{6447DCE4-06DB-4C07-97DC-314E11332DC4}" srcOrd="0" destOrd="0" presId="urn:microsoft.com/office/officeart/2009/layout/ReverseList"/>
    <dgm:cxn modelId="{B2C3E8A0-2F12-4DD9-A3C5-0F8F1029E6A5}" srcId="{78F50589-5E6C-494D-8596-F780BFFD0807}" destId="{C9B1A083-9FE3-4882-BD8C-4074A6B7B642}" srcOrd="1" destOrd="0" parTransId="{92C6BB4C-16EF-4DB0-9B4D-747AE0FB8A8A}" sibTransId="{F6A05727-AC27-44E6-BE03-DC56C3461C85}"/>
    <dgm:cxn modelId="{FCA7CBC3-FCBD-4049-8A18-CE174D32C0F6}" type="presOf" srcId="{14402CE7-75C6-472C-98DD-ABF75C8E812D}" destId="{F34C1A31-BBAF-4EE0-857D-C0EA2E7DECAD}" srcOrd="0" destOrd="0" presId="urn:microsoft.com/office/officeart/2009/layout/ReverseList"/>
    <dgm:cxn modelId="{41ECBBE1-7C90-4786-B6D7-BABD845BA2B0}" type="presOf" srcId="{14402CE7-75C6-472C-98DD-ABF75C8E812D}" destId="{123CF2B0-E74F-44B5-A4F3-A47A5CE4DF37}" srcOrd="1" destOrd="0" presId="urn:microsoft.com/office/officeart/2009/layout/ReverseList"/>
    <dgm:cxn modelId="{0477C8EB-AE9D-4C12-AF80-52F20771F13B}" type="presOf" srcId="{C9B1A083-9FE3-4882-BD8C-4074A6B7B642}" destId="{B5B88262-FE9F-4E8B-A08E-1BE40DA2CF38}" srcOrd="1" destOrd="0" presId="urn:microsoft.com/office/officeart/2009/layout/ReverseList"/>
    <dgm:cxn modelId="{3171D8B7-7A69-4C4C-8A37-1C12EFC5AF05}" type="presParOf" srcId="{6447DCE4-06DB-4C07-97DC-314E11332DC4}" destId="{F34C1A31-BBAF-4EE0-857D-C0EA2E7DECAD}" srcOrd="0" destOrd="0" presId="urn:microsoft.com/office/officeart/2009/layout/ReverseList"/>
    <dgm:cxn modelId="{CF81C581-9BD3-45E9-AD66-4C7862E6E341}" type="presParOf" srcId="{6447DCE4-06DB-4C07-97DC-314E11332DC4}" destId="{123CF2B0-E74F-44B5-A4F3-A47A5CE4DF37}" srcOrd="1" destOrd="0" presId="urn:microsoft.com/office/officeart/2009/layout/ReverseList"/>
    <dgm:cxn modelId="{CA8C69AA-EDEC-4B60-B97E-7AB9F8759B36}" type="presParOf" srcId="{6447DCE4-06DB-4C07-97DC-314E11332DC4}" destId="{AC3B13F4-5C02-47BE-A3C2-F9E48C44FC6F}" srcOrd="2" destOrd="0" presId="urn:microsoft.com/office/officeart/2009/layout/ReverseList"/>
    <dgm:cxn modelId="{7A8A6BCA-848B-4026-9D41-9E1626AE2D92}" type="presParOf" srcId="{6447DCE4-06DB-4C07-97DC-314E11332DC4}" destId="{B5B88262-FE9F-4E8B-A08E-1BE40DA2CF38}" srcOrd="3" destOrd="0" presId="urn:microsoft.com/office/officeart/2009/layout/ReverseList"/>
    <dgm:cxn modelId="{8E3F2080-0ED5-4035-A352-0669A70E0D14}" type="presParOf" srcId="{6447DCE4-06DB-4C07-97DC-314E11332DC4}" destId="{C7C3D75E-FEAC-47E7-A799-E7E164C37FD0}" srcOrd="4" destOrd="0" presId="urn:microsoft.com/office/officeart/2009/layout/ReverseList"/>
    <dgm:cxn modelId="{972153FF-F476-43B0-B810-6060626EED99}" type="presParOf" srcId="{6447DCE4-06DB-4C07-97DC-314E11332DC4}" destId="{FB0DD999-7195-4C36-BF76-5B88C232852B}" srcOrd="5" destOrd="0" presId="urn:microsoft.com/office/officeart/2009/layout/ReverseList"/>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8DBF7CB0-9E97-A844-9F69-260F1FE09F90}"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n-GB"/>
        </a:p>
      </dgm:t>
    </dgm:pt>
    <dgm:pt modelId="{F76E5019-C4F9-8340-844E-1F2E94FE3932}">
      <dgm:prSet phldrT="[Text]"/>
      <dgm:spPr>
        <a:solidFill>
          <a:srgbClr val="00B050"/>
        </a:solidFill>
        <a:ln>
          <a:solidFill>
            <a:srgbClr val="00B050"/>
          </a:solidFill>
        </a:ln>
      </dgm:spPr>
      <dgm:t>
        <a:bodyPr/>
        <a:lstStyle/>
        <a:p>
          <a:r>
            <a:rPr lang="en-GB" dirty="0"/>
            <a:t>A person may start playing a game of sport pain free and in full physical fitness. They may then be involved in an incident on the field where they break their leg, resulting in significant pain and discomfort and an inability to continue playing.</a:t>
          </a:r>
        </a:p>
      </dgm:t>
    </dgm:pt>
    <dgm:pt modelId="{799946E3-C955-4C4A-B026-F330872A8143}" type="parTrans" cxnId="{7BACB92A-5F5D-714C-A46D-2F76FA187BEE}">
      <dgm:prSet/>
      <dgm:spPr/>
      <dgm:t>
        <a:bodyPr/>
        <a:lstStyle/>
        <a:p>
          <a:endParaRPr lang="en-GB"/>
        </a:p>
      </dgm:t>
    </dgm:pt>
    <dgm:pt modelId="{FA2C021A-E1F2-664D-A57B-7416ACB1E9D0}" type="sibTrans" cxnId="{7BACB92A-5F5D-714C-A46D-2F76FA187BEE}">
      <dgm:prSet/>
      <dgm:spPr/>
      <dgm:t>
        <a:bodyPr/>
        <a:lstStyle/>
        <a:p>
          <a:endParaRPr lang="en-GB"/>
        </a:p>
      </dgm:t>
    </dgm:pt>
    <dgm:pt modelId="{43EAFE5E-6B78-9B49-BC0E-BC47D4D4073B}">
      <dgm:prSet phldrT="[Text]"/>
      <dgm:spPr/>
      <dgm:t>
        <a:bodyPr/>
        <a:lstStyle/>
        <a:p>
          <a:endParaRPr lang="en-GB" dirty="0"/>
        </a:p>
      </dgm:t>
    </dgm:pt>
    <dgm:pt modelId="{D4E4FC5F-DEB5-ED46-85E2-A67B5115EFDD}" type="parTrans" cxnId="{27E66FDF-8AD5-144B-B6CF-417B587BAEDB}">
      <dgm:prSet/>
      <dgm:spPr/>
      <dgm:t>
        <a:bodyPr/>
        <a:lstStyle/>
        <a:p>
          <a:endParaRPr lang="en-GB"/>
        </a:p>
      </dgm:t>
    </dgm:pt>
    <dgm:pt modelId="{A95BB15C-0D7F-174F-ACA0-CC993E25FE83}" type="sibTrans" cxnId="{27E66FDF-8AD5-144B-B6CF-417B587BAEDB}">
      <dgm:prSet/>
      <dgm:spPr/>
      <dgm:t>
        <a:bodyPr/>
        <a:lstStyle/>
        <a:p>
          <a:endParaRPr lang="en-GB"/>
        </a:p>
      </dgm:t>
    </dgm:pt>
    <dgm:pt modelId="{51DF0936-2360-624E-A154-C0DF647D4634}">
      <dgm:prSet phldrT="[Text]"/>
      <dgm:spPr>
        <a:solidFill>
          <a:srgbClr val="7030A0"/>
        </a:solidFill>
      </dgm:spPr>
      <dgm:t>
        <a:bodyPr/>
        <a:lstStyle/>
        <a:p>
          <a:r>
            <a:rPr lang="en-GB" dirty="0"/>
            <a:t>An individual may feel like they lack direction and purpose in their life. They may then get an opportunity to volunteer regularly for an organisation that helps others in need, and this may provide them with a clear sense of purpose.</a:t>
          </a:r>
        </a:p>
      </dgm:t>
    </dgm:pt>
    <dgm:pt modelId="{F9FFE28D-E052-A04D-91F1-66CDB01FAE6C}" type="parTrans" cxnId="{299B4647-36AC-2541-B47F-801123C21109}">
      <dgm:prSet/>
      <dgm:spPr/>
      <dgm:t>
        <a:bodyPr/>
        <a:lstStyle/>
        <a:p>
          <a:endParaRPr lang="en-GB"/>
        </a:p>
      </dgm:t>
    </dgm:pt>
    <dgm:pt modelId="{480312BA-99AA-AD40-B7FB-C31D37269251}" type="sibTrans" cxnId="{299B4647-36AC-2541-B47F-801123C21109}">
      <dgm:prSet/>
      <dgm:spPr/>
      <dgm:t>
        <a:bodyPr/>
        <a:lstStyle/>
        <a:p>
          <a:endParaRPr lang="en-GB"/>
        </a:p>
      </dgm:t>
    </dgm:pt>
    <dgm:pt modelId="{D350BB0A-5ACE-174B-8988-4D6703D89BE1}">
      <dgm:prSet phldrT="[Text]"/>
      <dgm:spPr/>
      <dgm:t>
        <a:bodyPr/>
        <a:lstStyle/>
        <a:p>
          <a:endParaRPr lang="en-GB" dirty="0"/>
        </a:p>
      </dgm:t>
    </dgm:pt>
    <dgm:pt modelId="{09D07993-67BE-9A4E-9CD6-7F54693B0E99}" type="parTrans" cxnId="{7014C136-3484-A945-B544-358763C6487C}">
      <dgm:prSet/>
      <dgm:spPr/>
      <dgm:t>
        <a:bodyPr/>
        <a:lstStyle/>
        <a:p>
          <a:endParaRPr lang="en-GB"/>
        </a:p>
      </dgm:t>
    </dgm:pt>
    <dgm:pt modelId="{1D9EACC9-A983-0944-A22B-8C66A32204F2}" type="sibTrans" cxnId="{7014C136-3484-A945-B544-358763C6487C}">
      <dgm:prSet/>
      <dgm:spPr/>
      <dgm:t>
        <a:bodyPr/>
        <a:lstStyle/>
        <a:p>
          <a:endParaRPr lang="en-GB"/>
        </a:p>
      </dgm:t>
    </dgm:pt>
    <dgm:pt modelId="{A41B0B10-B27E-E343-8CE4-5680913EEAC2}" type="pres">
      <dgm:prSet presAssocID="{8DBF7CB0-9E97-A844-9F69-260F1FE09F90}" presName="linear" presStyleCnt="0">
        <dgm:presLayoutVars>
          <dgm:animLvl val="lvl"/>
          <dgm:resizeHandles val="exact"/>
        </dgm:presLayoutVars>
      </dgm:prSet>
      <dgm:spPr/>
    </dgm:pt>
    <dgm:pt modelId="{CF194411-E118-254B-8B48-563A3624E43D}" type="pres">
      <dgm:prSet presAssocID="{F76E5019-C4F9-8340-844E-1F2E94FE3932}" presName="parentText" presStyleLbl="node1" presStyleIdx="0" presStyleCnt="2">
        <dgm:presLayoutVars>
          <dgm:chMax val="0"/>
          <dgm:bulletEnabled val="1"/>
        </dgm:presLayoutVars>
      </dgm:prSet>
      <dgm:spPr/>
    </dgm:pt>
    <dgm:pt modelId="{7735A056-832C-9542-A520-3F0BB8EA433C}" type="pres">
      <dgm:prSet presAssocID="{F76E5019-C4F9-8340-844E-1F2E94FE3932}" presName="childText" presStyleLbl="revTx" presStyleIdx="0" presStyleCnt="2">
        <dgm:presLayoutVars>
          <dgm:bulletEnabled val="1"/>
        </dgm:presLayoutVars>
      </dgm:prSet>
      <dgm:spPr/>
    </dgm:pt>
    <dgm:pt modelId="{E3FF5A3B-C58C-E24B-8FA5-133F3DD4A14C}" type="pres">
      <dgm:prSet presAssocID="{51DF0936-2360-624E-A154-C0DF647D4634}" presName="parentText" presStyleLbl="node1" presStyleIdx="1" presStyleCnt="2">
        <dgm:presLayoutVars>
          <dgm:chMax val="0"/>
          <dgm:bulletEnabled val="1"/>
        </dgm:presLayoutVars>
      </dgm:prSet>
      <dgm:spPr/>
    </dgm:pt>
    <dgm:pt modelId="{728D769D-DB1E-E843-96B0-42635825ED54}" type="pres">
      <dgm:prSet presAssocID="{51DF0936-2360-624E-A154-C0DF647D4634}" presName="childText" presStyleLbl="revTx" presStyleIdx="1" presStyleCnt="2">
        <dgm:presLayoutVars>
          <dgm:bulletEnabled val="1"/>
        </dgm:presLayoutVars>
      </dgm:prSet>
      <dgm:spPr/>
    </dgm:pt>
  </dgm:ptLst>
  <dgm:cxnLst>
    <dgm:cxn modelId="{2A7A5703-E4F9-3D43-93FC-3449959841DD}" type="presOf" srcId="{F76E5019-C4F9-8340-844E-1F2E94FE3932}" destId="{CF194411-E118-254B-8B48-563A3624E43D}" srcOrd="0" destOrd="0" presId="urn:microsoft.com/office/officeart/2005/8/layout/vList2"/>
    <dgm:cxn modelId="{7BACB92A-5F5D-714C-A46D-2F76FA187BEE}" srcId="{8DBF7CB0-9E97-A844-9F69-260F1FE09F90}" destId="{F76E5019-C4F9-8340-844E-1F2E94FE3932}" srcOrd="0" destOrd="0" parTransId="{799946E3-C955-4C4A-B026-F330872A8143}" sibTransId="{FA2C021A-E1F2-664D-A57B-7416ACB1E9D0}"/>
    <dgm:cxn modelId="{7014C136-3484-A945-B544-358763C6487C}" srcId="{51DF0936-2360-624E-A154-C0DF647D4634}" destId="{D350BB0A-5ACE-174B-8988-4D6703D89BE1}" srcOrd="0" destOrd="0" parTransId="{09D07993-67BE-9A4E-9CD6-7F54693B0E99}" sibTransId="{1D9EACC9-A983-0944-A22B-8C66A32204F2}"/>
    <dgm:cxn modelId="{299B4647-36AC-2541-B47F-801123C21109}" srcId="{8DBF7CB0-9E97-A844-9F69-260F1FE09F90}" destId="{51DF0936-2360-624E-A154-C0DF647D4634}" srcOrd="1" destOrd="0" parTransId="{F9FFE28D-E052-A04D-91F1-66CDB01FAE6C}" sibTransId="{480312BA-99AA-AD40-B7FB-C31D37269251}"/>
    <dgm:cxn modelId="{BEB3A08D-7821-AE46-84BA-2F1F1244E369}" type="presOf" srcId="{43EAFE5E-6B78-9B49-BC0E-BC47D4D4073B}" destId="{7735A056-832C-9542-A520-3F0BB8EA433C}" srcOrd="0" destOrd="0" presId="urn:microsoft.com/office/officeart/2005/8/layout/vList2"/>
    <dgm:cxn modelId="{E70E9DDA-B862-F344-BE7E-076F210C4F48}" type="presOf" srcId="{51DF0936-2360-624E-A154-C0DF647D4634}" destId="{E3FF5A3B-C58C-E24B-8FA5-133F3DD4A14C}" srcOrd="0" destOrd="0" presId="urn:microsoft.com/office/officeart/2005/8/layout/vList2"/>
    <dgm:cxn modelId="{CD19B8DC-F2F1-B741-921B-850E8109B0CC}" type="presOf" srcId="{8DBF7CB0-9E97-A844-9F69-260F1FE09F90}" destId="{A41B0B10-B27E-E343-8CE4-5680913EEAC2}" srcOrd="0" destOrd="0" presId="urn:microsoft.com/office/officeart/2005/8/layout/vList2"/>
    <dgm:cxn modelId="{27E66FDF-8AD5-144B-B6CF-417B587BAEDB}" srcId="{F76E5019-C4F9-8340-844E-1F2E94FE3932}" destId="{43EAFE5E-6B78-9B49-BC0E-BC47D4D4073B}" srcOrd="0" destOrd="0" parTransId="{D4E4FC5F-DEB5-ED46-85E2-A67B5115EFDD}" sibTransId="{A95BB15C-0D7F-174F-ACA0-CC993E25FE83}"/>
    <dgm:cxn modelId="{12442AF6-A30B-3444-8213-1B4D09A7001E}" type="presOf" srcId="{D350BB0A-5ACE-174B-8988-4D6703D89BE1}" destId="{728D769D-DB1E-E843-96B0-42635825ED54}" srcOrd="0" destOrd="0" presId="urn:microsoft.com/office/officeart/2005/8/layout/vList2"/>
    <dgm:cxn modelId="{639F520A-06B1-C64F-AED7-8F2CF24B0710}" type="presParOf" srcId="{A41B0B10-B27E-E343-8CE4-5680913EEAC2}" destId="{CF194411-E118-254B-8B48-563A3624E43D}" srcOrd="0" destOrd="0" presId="urn:microsoft.com/office/officeart/2005/8/layout/vList2"/>
    <dgm:cxn modelId="{74EDBB77-B498-6C4D-8BEF-6D48487D006C}" type="presParOf" srcId="{A41B0B10-B27E-E343-8CE4-5680913EEAC2}" destId="{7735A056-832C-9542-A520-3F0BB8EA433C}" srcOrd="1" destOrd="0" presId="urn:microsoft.com/office/officeart/2005/8/layout/vList2"/>
    <dgm:cxn modelId="{35A11BF1-09C8-024E-93AE-356CDE084C1B}" type="presParOf" srcId="{A41B0B10-B27E-E343-8CE4-5680913EEAC2}" destId="{E3FF5A3B-C58C-E24B-8FA5-133F3DD4A14C}" srcOrd="2" destOrd="0" presId="urn:microsoft.com/office/officeart/2005/8/layout/vList2"/>
    <dgm:cxn modelId="{2E8E3503-9184-B04A-9DF2-292035EE71ED}" type="presParOf" srcId="{A41B0B10-B27E-E343-8CE4-5680913EEAC2}" destId="{728D769D-DB1E-E843-96B0-42635825ED5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DBF7CB0-9E97-A844-9F69-260F1FE09F90}"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n-GB"/>
        </a:p>
      </dgm:t>
    </dgm:pt>
    <dgm:pt modelId="{F76E5019-C4F9-8340-844E-1F2E94FE3932}">
      <dgm:prSet phldrT="[Text]">
        <dgm:style>
          <a:lnRef idx="3">
            <a:schemeClr val="lt1"/>
          </a:lnRef>
          <a:fillRef idx="1">
            <a:schemeClr val="accent1"/>
          </a:fillRef>
          <a:effectRef idx="1">
            <a:schemeClr val="accent1"/>
          </a:effectRef>
          <a:fontRef idx="minor">
            <a:schemeClr val="lt1"/>
          </a:fontRef>
        </dgm:style>
      </dgm:prSet>
      <dgm:spPr>
        <a:solidFill>
          <a:srgbClr val="FF0000"/>
        </a:solidFill>
        <a:ln/>
      </dgm:spPr>
      <dgm:t>
        <a:bodyPr/>
        <a:lstStyle/>
        <a:p>
          <a:r>
            <a:rPr lang="en-GB" dirty="0">
              <a:ln>
                <a:noFill/>
              </a:ln>
            </a:rPr>
            <a:t>An older person may consider good health and wellbeing as the absence of any chronic diseases and the ability to live independently and look after themselves without help from others. A younger person may view good health and wellbeing as high levels of physical fitness and having a healthy body weight.</a:t>
          </a:r>
        </a:p>
      </dgm:t>
    </dgm:pt>
    <dgm:pt modelId="{799946E3-C955-4C4A-B026-F330872A8143}" type="parTrans" cxnId="{7BACB92A-5F5D-714C-A46D-2F76FA187BEE}">
      <dgm:prSet/>
      <dgm:spPr/>
      <dgm:t>
        <a:bodyPr/>
        <a:lstStyle/>
        <a:p>
          <a:endParaRPr lang="en-GB"/>
        </a:p>
      </dgm:t>
    </dgm:pt>
    <dgm:pt modelId="{FA2C021A-E1F2-664D-A57B-7416ACB1E9D0}" type="sibTrans" cxnId="{7BACB92A-5F5D-714C-A46D-2F76FA187BEE}">
      <dgm:prSet/>
      <dgm:spPr/>
      <dgm:t>
        <a:bodyPr/>
        <a:lstStyle/>
        <a:p>
          <a:endParaRPr lang="en-GB"/>
        </a:p>
      </dgm:t>
    </dgm:pt>
    <dgm:pt modelId="{43EAFE5E-6B78-9B49-BC0E-BC47D4D4073B}">
      <dgm:prSet phldrT="[Text]"/>
      <dgm:spPr/>
      <dgm:t>
        <a:bodyPr/>
        <a:lstStyle/>
        <a:p>
          <a:endParaRPr lang="en-GB" dirty="0"/>
        </a:p>
      </dgm:t>
    </dgm:pt>
    <dgm:pt modelId="{D4E4FC5F-DEB5-ED46-85E2-A67B5115EFDD}" type="parTrans" cxnId="{27E66FDF-8AD5-144B-B6CF-417B587BAEDB}">
      <dgm:prSet/>
      <dgm:spPr/>
      <dgm:t>
        <a:bodyPr/>
        <a:lstStyle/>
        <a:p>
          <a:endParaRPr lang="en-GB"/>
        </a:p>
      </dgm:t>
    </dgm:pt>
    <dgm:pt modelId="{A95BB15C-0D7F-174F-ACA0-CC993E25FE83}" type="sibTrans" cxnId="{27E66FDF-8AD5-144B-B6CF-417B587BAEDB}">
      <dgm:prSet/>
      <dgm:spPr/>
      <dgm:t>
        <a:bodyPr/>
        <a:lstStyle/>
        <a:p>
          <a:endParaRPr lang="en-GB"/>
        </a:p>
      </dgm:t>
    </dgm:pt>
    <dgm:pt modelId="{51DF0936-2360-624E-A154-C0DF647D4634}">
      <dgm:prSet phldrT="[Text]"/>
      <dgm:spPr>
        <a:solidFill>
          <a:srgbClr val="00B0F0"/>
        </a:solidFill>
      </dgm:spPr>
      <dgm:t>
        <a:bodyPr/>
        <a:lstStyle/>
        <a:p>
          <a:r>
            <a:rPr lang="en-GB" dirty="0"/>
            <a:t>One person may consider having a large group of close old high school friends that they see regularly, as good social health and wellbeing, whereas another person may consider having two close work friends who they go away on a weekend with twice a year, as having good social health and wellbeing.</a:t>
          </a:r>
        </a:p>
      </dgm:t>
    </dgm:pt>
    <dgm:pt modelId="{F9FFE28D-E052-A04D-91F1-66CDB01FAE6C}" type="parTrans" cxnId="{299B4647-36AC-2541-B47F-801123C21109}">
      <dgm:prSet/>
      <dgm:spPr/>
      <dgm:t>
        <a:bodyPr/>
        <a:lstStyle/>
        <a:p>
          <a:endParaRPr lang="en-GB"/>
        </a:p>
      </dgm:t>
    </dgm:pt>
    <dgm:pt modelId="{480312BA-99AA-AD40-B7FB-C31D37269251}" type="sibTrans" cxnId="{299B4647-36AC-2541-B47F-801123C21109}">
      <dgm:prSet/>
      <dgm:spPr/>
      <dgm:t>
        <a:bodyPr/>
        <a:lstStyle/>
        <a:p>
          <a:endParaRPr lang="en-GB"/>
        </a:p>
      </dgm:t>
    </dgm:pt>
    <dgm:pt modelId="{D350BB0A-5ACE-174B-8988-4D6703D89BE1}">
      <dgm:prSet phldrT="[Text]"/>
      <dgm:spPr/>
      <dgm:t>
        <a:bodyPr/>
        <a:lstStyle/>
        <a:p>
          <a:endParaRPr lang="en-GB" dirty="0"/>
        </a:p>
      </dgm:t>
    </dgm:pt>
    <dgm:pt modelId="{09D07993-67BE-9A4E-9CD6-7F54693B0E99}" type="parTrans" cxnId="{7014C136-3484-A945-B544-358763C6487C}">
      <dgm:prSet/>
      <dgm:spPr/>
      <dgm:t>
        <a:bodyPr/>
        <a:lstStyle/>
        <a:p>
          <a:endParaRPr lang="en-GB"/>
        </a:p>
      </dgm:t>
    </dgm:pt>
    <dgm:pt modelId="{1D9EACC9-A983-0944-A22B-8C66A32204F2}" type="sibTrans" cxnId="{7014C136-3484-A945-B544-358763C6487C}">
      <dgm:prSet/>
      <dgm:spPr/>
      <dgm:t>
        <a:bodyPr/>
        <a:lstStyle/>
        <a:p>
          <a:endParaRPr lang="en-GB"/>
        </a:p>
      </dgm:t>
    </dgm:pt>
    <dgm:pt modelId="{A41B0B10-B27E-E343-8CE4-5680913EEAC2}" type="pres">
      <dgm:prSet presAssocID="{8DBF7CB0-9E97-A844-9F69-260F1FE09F90}" presName="linear" presStyleCnt="0">
        <dgm:presLayoutVars>
          <dgm:animLvl val="lvl"/>
          <dgm:resizeHandles val="exact"/>
        </dgm:presLayoutVars>
      </dgm:prSet>
      <dgm:spPr/>
    </dgm:pt>
    <dgm:pt modelId="{CF194411-E118-254B-8B48-563A3624E43D}" type="pres">
      <dgm:prSet presAssocID="{F76E5019-C4F9-8340-844E-1F2E94FE3932}" presName="parentText" presStyleLbl="node1" presStyleIdx="0" presStyleCnt="2">
        <dgm:presLayoutVars>
          <dgm:chMax val="0"/>
          <dgm:bulletEnabled val="1"/>
        </dgm:presLayoutVars>
      </dgm:prSet>
      <dgm:spPr/>
    </dgm:pt>
    <dgm:pt modelId="{7735A056-832C-9542-A520-3F0BB8EA433C}" type="pres">
      <dgm:prSet presAssocID="{F76E5019-C4F9-8340-844E-1F2E94FE3932}" presName="childText" presStyleLbl="revTx" presStyleIdx="0" presStyleCnt="2">
        <dgm:presLayoutVars>
          <dgm:bulletEnabled val="1"/>
        </dgm:presLayoutVars>
      </dgm:prSet>
      <dgm:spPr/>
    </dgm:pt>
    <dgm:pt modelId="{E3FF5A3B-C58C-E24B-8FA5-133F3DD4A14C}" type="pres">
      <dgm:prSet presAssocID="{51DF0936-2360-624E-A154-C0DF647D4634}" presName="parentText" presStyleLbl="node1" presStyleIdx="1" presStyleCnt="2">
        <dgm:presLayoutVars>
          <dgm:chMax val="0"/>
          <dgm:bulletEnabled val="1"/>
        </dgm:presLayoutVars>
      </dgm:prSet>
      <dgm:spPr/>
    </dgm:pt>
    <dgm:pt modelId="{728D769D-DB1E-E843-96B0-42635825ED54}" type="pres">
      <dgm:prSet presAssocID="{51DF0936-2360-624E-A154-C0DF647D4634}" presName="childText" presStyleLbl="revTx" presStyleIdx="1" presStyleCnt="2">
        <dgm:presLayoutVars>
          <dgm:bulletEnabled val="1"/>
        </dgm:presLayoutVars>
      </dgm:prSet>
      <dgm:spPr/>
    </dgm:pt>
  </dgm:ptLst>
  <dgm:cxnLst>
    <dgm:cxn modelId="{2A7A5703-E4F9-3D43-93FC-3449959841DD}" type="presOf" srcId="{F76E5019-C4F9-8340-844E-1F2E94FE3932}" destId="{CF194411-E118-254B-8B48-563A3624E43D}" srcOrd="0" destOrd="0" presId="urn:microsoft.com/office/officeart/2005/8/layout/vList2"/>
    <dgm:cxn modelId="{7BACB92A-5F5D-714C-A46D-2F76FA187BEE}" srcId="{8DBF7CB0-9E97-A844-9F69-260F1FE09F90}" destId="{F76E5019-C4F9-8340-844E-1F2E94FE3932}" srcOrd="0" destOrd="0" parTransId="{799946E3-C955-4C4A-B026-F330872A8143}" sibTransId="{FA2C021A-E1F2-664D-A57B-7416ACB1E9D0}"/>
    <dgm:cxn modelId="{7014C136-3484-A945-B544-358763C6487C}" srcId="{51DF0936-2360-624E-A154-C0DF647D4634}" destId="{D350BB0A-5ACE-174B-8988-4D6703D89BE1}" srcOrd="0" destOrd="0" parTransId="{09D07993-67BE-9A4E-9CD6-7F54693B0E99}" sibTransId="{1D9EACC9-A983-0944-A22B-8C66A32204F2}"/>
    <dgm:cxn modelId="{299B4647-36AC-2541-B47F-801123C21109}" srcId="{8DBF7CB0-9E97-A844-9F69-260F1FE09F90}" destId="{51DF0936-2360-624E-A154-C0DF647D4634}" srcOrd="1" destOrd="0" parTransId="{F9FFE28D-E052-A04D-91F1-66CDB01FAE6C}" sibTransId="{480312BA-99AA-AD40-B7FB-C31D37269251}"/>
    <dgm:cxn modelId="{BEB3A08D-7821-AE46-84BA-2F1F1244E369}" type="presOf" srcId="{43EAFE5E-6B78-9B49-BC0E-BC47D4D4073B}" destId="{7735A056-832C-9542-A520-3F0BB8EA433C}" srcOrd="0" destOrd="0" presId="urn:microsoft.com/office/officeart/2005/8/layout/vList2"/>
    <dgm:cxn modelId="{E70E9DDA-B862-F344-BE7E-076F210C4F48}" type="presOf" srcId="{51DF0936-2360-624E-A154-C0DF647D4634}" destId="{E3FF5A3B-C58C-E24B-8FA5-133F3DD4A14C}" srcOrd="0" destOrd="0" presId="urn:microsoft.com/office/officeart/2005/8/layout/vList2"/>
    <dgm:cxn modelId="{CD19B8DC-F2F1-B741-921B-850E8109B0CC}" type="presOf" srcId="{8DBF7CB0-9E97-A844-9F69-260F1FE09F90}" destId="{A41B0B10-B27E-E343-8CE4-5680913EEAC2}" srcOrd="0" destOrd="0" presId="urn:microsoft.com/office/officeart/2005/8/layout/vList2"/>
    <dgm:cxn modelId="{27E66FDF-8AD5-144B-B6CF-417B587BAEDB}" srcId="{F76E5019-C4F9-8340-844E-1F2E94FE3932}" destId="{43EAFE5E-6B78-9B49-BC0E-BC47D4D4073B}" srcOrd="0" destOrd="0" parTransId="{D4E4FC5F-DEB5-ED46-85E2-A67B5115EFDD}" sibTransId="{A95BB15C-0D7F-174F-ACA0-CC993E25FE83}"/>
    <dgm:cxn modelId="{12442AF6-A30B-3444-8213-1B4D09A7001E}" type="presOf" srcId="{D350BB0A-5ACE-174B-8988-4D6703D89BE1}" destId="{728D769D-DB1E-E843-96B0-42635825ED54}" srcOrd="0" destOrd="0" presId="urn:microsoft.com/office/officeart/2005/8/layout/vList2"/>
    <dgm:cxn modelId="{639F520A-06B1-C64F-AED7-8F2CF24B0710}" type="presParOf" srcId="{A41B0B10-B27E-E343-8CE4-5680913EEAC2}" destId="{CF194411-E118-254B-8B48-563A3624E43D}" srcOrd="0" destOrd="0" presId="urn:microsoft.com/office/officeart/2005/8/layout/vList2"/>
    <dgm:cxn modelId="{74EDBB77-B498-6C4D-8BEF-6D48487D006C}" type="presParOf" srcId="{A41B0B10-B27E-E343-8CE4-5680913EEAC2}" destId="{7735A056-832C-9542-A520-3F0BB8EA433C}" srcOrd="1" destOrd="0" presId="urn:microsoft.com/office/officeart/2005/8/layout/vList2"/>
    <dgm:cxn modelId="{35A11BF1-09C8-024E-93AE-356CDE084C1B}" type="presParOf" srcId="{A41B0B10-B27E-E343-8CE4-5680913EEAC2}" destId="{E3FF5A3B-C58C-E24B-8FA5-133F3DD4A14C}" srcOrd="2" destOrd="0" presId="urn:microsoft.com/office/officeart/2005/8/layout/vList2"/>
    <dgm:cxn modelId="{2E8E3503-9184-B04A-9DF2-292035EE71ED}" type="presParOf" srcId="{A41B0B10-B27E-E343-8CE4-5680913EEAC2}" destId="{728D769D-DB1E-E843-96B0-42635825ED5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0E858DD-DF78-4342-9C4F-0E81A3AF2D07}" type="doc">
      <dgm:prSet loTypeId="urn:microsoft.com/office/officeart/2005/8/layout/arrow1" loCatId="" qsTypeId="urn:microsoft.com/office/officeart/2005/8/quickstyle/simple1" qsCatId="simple" csTypeId="urn:microsoft.com/office/officeart/2005/8/colors/accent1_2" csCatId="accent1" phldr="1"/>
      <dgm:spPr/>
      <dgm:t>
        <a:bodyPr/>
        <a:lstStyle/>
        <a:p>
          <a:endParaRPr lang="en-GB"/>
        </a:p>
      </dgm:t>
    </dgm:pt>
    <dgm:pt modelId="{8FA58DB8-802B-F245-9895-2CD98BB61FB3}">
      <dgm:prSet phldrT="[Text]"/>
      <dgm:spPr>
        <a:solidFill>
          <a:srgbClr val="942092"/>
        </a:solidFill>
      </dgm:spPr>
      <dgm:t>
        <a:bodyPr/>
        <a:lstStyle/>
        <a:p>
          <a:r>
            <a:rPr lang="en-GB" dirty="0"/>
            <a:t>Illness</a:t>
          </a:r>
        </a:p>
      </dgm:t>
    </dgm:pt>
    <dgm:pt modelId="{73C851CB-E53C-124E-8590-6BF241F47B61}" type="parTrans" cxnId="{327F93E5-A087-6740-922F-9D90F69E32E5}">
      <dgm:prSet/>
      <dgm:spPr/>
      <dgm:t>
        <a:bodyPr/>
        <a:lstStyle/>
        <a:p>
          <a:endParaRPr lang="en-GB"/>
        </a:p>
      </dgm:t>
    </dgm:pt>
    <dgm:pt modelId="{7EB1F1A8-F530-3E4B-B2E1-649A68998C08}" type="sibTrans" cxnId="{327F93E5-A087-6740-922F-9D90F69E32E5}">
      <dgm:prSet/>
      <dgm:spPr/>
      <dgm:t>
        <a:bodyPr/>
        <a:lstStyle/>
        <a:p>
          <a:endParaRPr lang="en-GB"/>
        </a:p>
      </dgm:t>
    </dgm:pt>
    <dgm:pt modelId="{F6F64F26-2840-BB44-8CF5-DE36D88D5891}">
      <dgm:prSet phldrT="[Text]"/>
      <dgm:spPr>
        <a:solidFill>
          <a:srgbClr val="00B0F0"/>
        </a:solidFill>
      </dgm:spPr>
      <dgm:t>
        <a:bodyPr/>
        <a:lstStyle/>
        <a:p>
          <a:r>
            <a:rPr lang="en-GB" dirty="0"/>
            <a:t>Disease</a:t>
          </a:r>
        </a:p>
      </dgm:t>
    </dgm:pt>
    <dgm:pt modelId="{B07B7985-4A93-9847-933A-90A88A614838}" type="parTrans" cxnId="{26FC5A65-078B-5341-A002-570B2AEF9B38}">
      <dgm:prSet/>
      <dgm:spPr/>
      <dgm:t>
        <a:bodyPr/>
        <a:lstStyle/>
        <a:p>
          <a:endParaRPr lang="en-GB"/>
        </a:p>
      </dgm:t>
    </dgm:pt>
    <dgm:pt modelId="{31630804-E545-E442-A4D3-542E8038B152}" type="sibTrans" cxnId="{26FC5A65-078B-5341-A002-570B2AEF9B38}">
      <dgm:prSet/>
      <dgm:spPr/>
      <dgm:t>
        <a:bodyPr/>
        <a:lstStyle/>
        <a:p>
          <a:endParaRPr lang="en-GB"/>
        </a:p>
      </dgm:t>
    </dgm:pt>
    <dgm:pt modelId="{0A6EF372-0F11-3043-A563-98CB440A1CC0}" type="pres">
      <dgm:prSet presAssocID="{A0E858DD-DF78-4342-9C4F-0E81A3AF2D07}" presName="cycle" presStyleCnt="0">
        <dgm:presLayoutVars>
          <dgm:dir/>
          <dgm:resizeHandles val="exact"/>
        </dgm:presLayoutVars>
      </dgm:prSet>
      <dgm:spPr/>
    </dgm:pt>
    <dgm:pt modelId="{0B6BE1BB-0B29-DE4A-8271-A7D59C858FDB}" type="pres">
      <dgm:prSet presAssocID="{8FA58DB8-802B-F245-9895-2CD98BB61FB3}" presName="arrow" presStyleLbl="node1" presStyleIdx="0" presStyleCnt="2">
        <dgm:presLayoutVars>
          <dgm:bulletEnabled val="1"/>
        </dgm:presLayoutVars>
      </dgm:prSet>
      <dgm:spPr/>
    </dgm:pt>
    <dgm:pt modelId="{EE4C1456-E90E-9245-9AB1-017A45478D94}" type="pres">
      <dgm:prSet presAssocID="{F6F64F26-2840-BB44-8CF5-DE36D88D5891}" presName="arrow" presStyleLbl="node1" presStyleIdx="1" presStyleCnt="2">
        <dgm:presLayoutVars>
          <dgm:bulletEnabled val="1"/>
        </dgm:presLayoutVars>
      </dgm:prSet>
      <dgm:spPr/>
    </dgm:pt>
  </dgm:ptLst>
  <dgm:cxnLst>
    <dgm:cxn modelId="{AD808E06-256B-E741-A5EB-AF87BF88B760}" type="presOf" srcId="{A0E858DD-DF78-4342-9C4F-0E81A3AF2D07}" destId="{0A6EF372-0F11-3043-A563-98CB440A1CC0}" srcOrd="0" destOrd="0" presId="urn:microsoft.com/office/officeart/2005/8/layout/arrow1"/>
    <dgm:cxn modelId="{26FC5A65-078B-5341-A002-570B2AEF9B38}" srcId="{A0E858DD-DF78-4342-9C4F-0E81A3AF2D07}" destId="{F6F64F26-2840-BB44-8CF5-DE36D88D5891}" srcOrd="1" destOrd="0" parTransId="{B07B7985-4A93-9847-933A-90A88A614838}" sibTransId="{31630804-E545-E442-A4D3-542E8038B152}"/>
    <dgm:cxn modelId="{0CA46569-9AFF-7D4B-AB50-5C6E1913465F}" type="presOf" srcId="{F6F64F26-2840-BB44-8CF5-DE36D88D5891}" destId="{EE4C1456-E90E-9245-9AB1-017A45478D94}" srcOrd="0" destOrd="0" presId="urn:microsoft.com/office/officeart/2005/8/layout/arrow1"/>
    <dgm:cxn modelId="{C579DBDB-E2D9-ED49-882A-5D1B96D792DD}" type="presOf" srcId="{8FA58DB8-802B-F245-9895-2CD98BB61FB3}" destId="{0B6BE1BB-0B29-DE4A-8271-A7D59C858FDB}" srcOrd="0" destOrd="0" presId="urn:microsoft.com/office/officeart/2005/8/layout/arrow1"/>
    <dgm:cxn modelId="{327F93E5-A087-6740-922F-9D90F69E32E5}" srcId="{A0E858DD-DF78-4342-9C4F-0E81A3AF2D07}" destId="{8FA58DB8-802B-F245-9895-2CD98BB61FB3}" srcOrd="0" destOrd="0" parTransId="{73C851CB-E53C-124E-8590-6BF241F47B61}" sibTransId="{7EB1F1A8-F530-3E4B-B2E1-649A68998C08}"/>
    <dgm:cxn modelId="{D5E61E40-E075-574B-8FD8-7093E79ED325}" type="presParOf" srcId="{0A6EF372-0F11-3043-A563-98CB440A1CC0}" destId="{0B6BE1BB-0B29-DE4A-8271-A7D59C858FDB}" srcOrd="0" destOrd="0" presId="urn:microsoft.com/office/officeart/2005/8/layout/arrow1"/>
    <dgm:cxn modelId="{0962DCE2-3F54-FA4F-9F13-72D752DCE104}" type="presParOf" srcId="{0A6EF372-0F11-3043-A563-98CB440A1CC0}" destId="{EE4C1456-E90E-9245-9AB1-017A45478D94}" srcOrd="1" destOrd="0" presId="urn:microsoft.com/office/officeart/2005/8/layout/arrow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0E375D2-1567-204F-934D-BC24640F35CD}" type="doc">
      <dgm:prSet loTypeId="urn:microsoft.com/office/officeart/2005/8/layout/arrow2" loCatId="" qsTypeId="urn:microsoft.com/office/officeart/2005/8/quickstyle/simple1" qsCatId="simple" csTypeId="urn:microsoft.com/office/officeart/2005/8/colors/accent1_2" csCatId="accent1" phldr="1"/>
      <dgm:spPr/>
    </dgm:pt>
    <dgm:pt modelId="{5C431DC2-025D-6544-ADB4-93EE812DA67A}">
      <dgm:prSet phldrT="[Text]"/>
      <dgm:spPr/>
      <dgm:t>
        <a:bodyPr/>
        <a:lstStyle/>
        <a:p>
          <a:r>
            <a:rPr lang="en-GB" dirty="0"/>
            <a:t>Individually</a:t>
          </a:r>
        </a:p>
      </dgm:t>
    </dgm:pt>
    <dgm:pt modelId="{D6F50F32-15D5-0B41-97DC-FC1F4AB05963}" type="parTrans" cxnId="{DE4D0EFC-BE3B-B547-A934-7D22A6D06F47}">
      <dgm:prSet/>
      <dgm:spPr/>
      <dgm:t>
        <a:bodyPr/>
        <a:lstStyle/>
        <a:p>
          <a:endParaRPr lang="en-GB"/>
        </a:p>
      </dgm:t>
    </dgm:pt>
    <dgm:pt modelId="{5D06D09A-3B0A-6441-8C7A-3128CF9D645D}" type="sibTrans" cxnId="{DE4D0EFC-BE3B-B547-A934-7D22A6D06F47}">
      <dgm:prSet/>
      <dgm:spPr/>
      <dgm:t>
        <a:bodyPr/>
        <a:lstStyle/>
        <a:p>
          <a:endParaRPr lang="en-GB"/>
        </a:p>
      </dgm:t>
    </dgm:pt>
    <dgm:pt modelId="{366AB842-431A-0845-A43B-A2477377E28C}">
      <dgm:prSet phldrT="[Text]"/>
      <dgm:spPr/>
      <dgm:t>
        <a:bodyPr/>
        <a:lstStyle/>
        <a:p>
          <a:r>
            <a:rPr lang="en-GB" dirty="0"/>
            <a:t>Nationally</a:t>
          </a:r>
        </a:p>
      </dgm:t>
    </dgm:pt>
    <dgm:pt modelId="{82E653A4-3B7B-0D46-BA42-C7C29226A390}" type="parTrans" cxnId="{EFDA3241-CE7F-EE4B-81E4-E36775D31187}">
      <dgm:prSet/>
      <dgm:spPr/>
      <dgm:t>
        <a:bodyPr/>
        <a:lstStyle/>
        <a:p>
          <a:endParaRPr lang="en-GB"/>
        </a:p>
      </dgm:t>
    </dgm:pt>
    <dgm:pt modelId="{400CF15F-13D6-F448-8FC0-9633A3AE4D36}" type="sibTrans" cxnId="{EFDA3241-CE7F-EE4B-81E4-E36775D31187}">
      <dgm:prSet/>
      <dgm:spPr/>
      <dgm:t>
        <a:bodyPr/>
        <a:lstStyle/>
        <a:p>
          <a:endParaRPr lang="en-GB"/>
        </a:p>
      </dgm:t>
    </dgm:pt>
    <dgm:pt modelId="{ADF5F51B-AFDE-9D4B-8417-6B81F8167366}">
      <dgm:prSet phldrT="[Text]"/>
      <dgm:spPr/>
      <dgm:t>
        <a:bodyPr/>
        <a:lstStyle/>
        <a:p>
          <a:r>
            <a:rPr lang="en-GB" dirty="0"/>
            <a:t>Globally</a:t>
          </a:r>
        </a:p>
      </dgm:t>
    </dgm:pt>
    <dgm:pt modelId="{E3AD7AFF-875B-9C4C-8839-599656314E40}" type="parTrans" cxnId="{92C1CCA2-5AB0-4049-9BE2-8C8E168849D4}">
      <dgm:prSet/>
      <dgm:spPr/>
      <dgm:t>
        <a:bodyPr/>
        <a:lstStyle/>
        <a:p>
          <a:endParaRPr lang="en-GB"/>
        </a:p>
      </dgm:t>
    </dgm:pt>
    <dgm:pt modelId="{51D705E5-D65F-9F44-A5C7-FBDBCBC07604}" type="sibTrans" cxnId="{92C1CCA2-5AB0-4049-9BE2-8C8E168849D4}">
      <dgm:prSet/>
      <dgm:spPr/>
      <dgm:t>
        <a:bodyPr/>
        <a:lstStyle/>
        <a:p>
          <a:endParaRPr lang="en-GB"/>
        </a:p>
      </dgm:t>
    </dgm:pt>
    <dgm:pt modelId="{0899E53C-05F1-A343-996C-E6B13C4B6657}" type="pres">
      <dgm:prSet presAssocID="{80E375D2-1567-204F-934D-BC24640F35CD}" presName="arrowDiagram" presStyleCnt="0">
        <dgm:presLayoutVars>
          <dgm:chMax val="5"/>
          <dgm:dir/>
          <dgm:resizeHandles val="exact"/>
        </dgm:presLayoutVars>
      </dgm:prSet>
      <dgm:spPr/>
    </dgm:pt>
    <dgm:pt modelId="{B85D7872-6B4F-7248-AC06-106C9469C72A}" type="pres">
      <dgm:prSet presAssocID="{80E375D2-1567-204F-934D-BC24640F35CD}" presName="arrow" presStyleLbl="bgShp" presStyleIdx="0" presStyleCnt="1"/>
      <dgm:spPr>
        <a:solidFill>
          <a:srgbClr val="92D050"/>
        </a:solidFill>
      </dgm:spPr>
    </dgm:pt>
    <dgm:pt modelId="{A81143EA-BDB9-0D46-B002-C674CD6C661C}" type="pres">
      <dgm:prSet presAssocID="{80E375D2-1567-204F-934D-BC24640F35CD}" presName="arrowDiagram3" presStyleCnt="0"/>
      <dgm:spPr/>
    </dgm:pt>
    <dgm:pt modelId="{1E19C197-696A-2041-A3D9-4274409CE658}" type="pres">
      <dgm:prSet presAssocID="{5C431DC2-025D-6544-ADB4-93EE812DA67A}" presName="bullet3a" presStyleLbl="node1" presStyleIdx="0" presStyleCnt="3"/>
      <dgm:spPr/>
    </dgm:pt>
    <dgm:pt modelId="{8C9C0551-CE63-EB47-B5C9-19C7CEA77A00}" type="pres">
      <dgm:prSet presAssocID="{5C431DC2-025D-6544-ADB4-93EE812DA67A}" presName="textBox3a" presStyleLbl="revTx" presStyleIdx="0" presStyleCnt="3">
        <dgm:presLayoutVars>
          <dgm:bulletEnabled val="1"/>
        </dgm:presLayoutVars>
      </dgm:prSet>
      <dgm:spPr/>
    </dgm:pt>
    <dgm:pt modelId="{5C306621-EE09-A041-BA93-B4ADD5A5C7B8}" type="pres">
      <dgm:prSet presAssocID="{366AB842-431A-0845-A43B-A2477377E28C}" presName="bullet3b" presStyleLbl="node1" presStyleIdx="1" presStyleCnt="3"/>
      <dgm:spPr/>
    </dgm:pt>
    <dgm:pt modelId="{69EC8355-338F-334C-9C47-0CE1484771ED}" type="pres">
      <dgm:prSet presAssocID="{366AB842-431A-0845-A43B-A2477377E28C}" presName="textBox3b" presStyleLbl="revTx" presStyleIdx="1" presStyleCnt="3">
        <dgm:presLayoutVars>
          <dgm:bulletEnabled val="1"/>
        </dgm:presLayoutVars>
      </dgm:prSet>
      <dgm:spPr/>
    </dgm:pt>
    <dgm:pt modelId="{C65826D8-B494-9D4B-A621-DF9404C7C243}" type="pres">
      <dgm:prSet presAssocID="{ADF5F51B-AFDE-9D4B-8417-6B81F8167366}" presName="bullet3c" presStyleLbl="node1" presStyleIdx="2" presStyleCnt="3"/>
      <dgm:spPr/>
    </dgm:pt>
    <dgm:pt modelId="{0A2A78A8-9DB1-7A4D-9E54-B4978B85A34F}" type="pres">
      <dgm:prSet presAssocID="{ADF5F51B-AFDE-9D4B-8417-6B81F8167366}" presName="textBox3c" presStyleLbl="revTx" presStyleIdx="2" presStyleCnt="3">
        <dgm:presLayoutVars>
          <dgm:bulletEnabled val="1"/>
        </dgm:presLayoutVars>
      </dgm:prSet>
      <dgm:spPr/>
    </dgm:pt>
  </dgm:ptLst>
  <dgm:cxnLst>
    <dgm:cxn modelId="{2895CA1C-2318-8848-BCF3-69B0C7FEFFEC}" type="presOf" srcId="{80E375D2-1567-204F-934D-BC24640F35CD}" destId="{0899E53C-05F1-A343-996C-E6B13C4B6657}" srcOrd="0" destOrd="0" presId="urn:microsoft.com/office/officeart/2005/8/layout/arrow2"/>
    <dgm:cxn modelId="{EFDA3241-CE7F-EE4B-81E4-E36775D31187}" srcId="{80E375D2-1567-204F-934D-BC24640F35CD}" destId="{366AB842-431A-0845-A43B-A2477377E28C}" srcOrd="1" destOrd="0" parTransId="{82E653A4-3B7B-0D46-BA42-C7C29226A390}" sibTransId="{400CF15F-13D6-F448-8FC0-9633A3AE4D36}"/>
    <dgm:cxn modelId="{E1B6CC41-593E-DD40-BD6D-7D3877063EAE}" type="presOf" srcId="{ADF5F51B-AFDE-9D4B-8417-6B81F8167366}" destId="{0A2A78A8-9DB1-7A4D-9E54-B4978B85A34F}" srcOrd="0" destOrd="0" presId="urn:microsoft.com/office/officeart/2005/8/layout/arrow2"/>
    <dgm:cxn modelId="{19E0C78A-2BDB-F34E-B252-6CA3DC1F86EB}" type="presOf" srcId="{366AB842-431A-0845-A43B-A2477377E28C}" destId="{69EC8355-338F-334C-9C47-0CE1484771ED}" srcOrd="0" destOrd="0" presId="urn:microsoft.com/office/officeart/2005/8/layout/arrow2"/>
    <dgm:cxn modelId="{92C1CCA2-5AB0-4049-9BE2-8C8E168849D4}" srcId="{80E375D2-1567-204F-934D-BC24640F35CD}" destId="{ADF5F51B-AFDE-9D4B-8417-6B81F8167366}" srcOrd="2" destOrd="0" parTransId="{E3AD7AFF-875B-9C4C-8839-599656314E40}" sibTransId="{51D705E5-D65F-9F44-A5C7-FBDBCBC07604}"/>
    <dgm:cxn modelId="{DE4D0EFC-BE3B-B547-A934-7D22A6D06F47}" srcId="{80E375D2-1567-204F-934D-BC24640F35CD}" destId="{5C431DC2-025D-6544-ADB4-93EE812DA67A}" srcOrd="0" destOrd="0" parTransId="{D6F50F32-15D5-0B41-97DC-FC1F4AB05963}" sibTransId="{5D06D09A-3B0A-6441-8C7A-3128CF9D645D}"/>
    <dgm:cxn modelId="{5ADB48FD-9ACE-5E43-B3E6-D30D59E1B296}" type="presOf" srcId="{5C431DC2-025D-6544-ADB4-93EE812DA67A}" destId="{8C9C0551-CE63-EB47-B5C9-19C7CEA77A00}" srcOrd="0" destOrd="0" presId="urn:microsoft.com/office/officeart/2005/8/layout/arrow2"/>
    <dgm:cxn modelId="{2FDA09B6-415D-C340-9688-669979972EB6}" type="presParOf" srcId="{0899E53C-05F1-A343-996C-E6B13C4B6657}" destId="{B85D7872-6B4F-7248-AC06-106C9469C72A}" srcOrd="0" destOrd="0" presId="urn:microsoft.com/office/officeart/2005/8/layout/arrow2"/>
    <dgm:cxn modelId="{11B42221-9C4A-F949-B05B-48BB707FE889}" type="presParOf" srcId="{0899E53C-05F1-A343-996C-E6B13C4B6657}" destId="{A81143EA-BDB9-0D46-B002-C674CD6C661C}" srcOrd="1" destOrd="0" presId="urn:microsoft.com/office/officeart/2005/8/layout/arrow2"/>
    <dgm:cxn modelId="{271F6F5C-5EF4-C647-A996-80876E6DEAC9}" type="presParOf" srcId="{A81143EA-BDB9-0D46-B002-C674CD6C661C}" destId="{1E19C197-696A-2041-A3D9-4274409CE658}" srcOrd="0" destOrd="0" presId="urn:microsoft.com/office/officeart/2005/8/layout/arrow2"/>
    <dgm:cxn modelId="{FD35E80B-4601-1347-BCC5-E80DF7F71DB1}" type="presParOf" srcId="{A81143EA-BDB9-0D46-B002-C674CD6C661C}" destId="{8C9C0551-CE63-EB47-B5C9-19C7CEA77A00}" srcOrd="1" destOrd="0" presId="urn:microsoft.com/office/officeart/2005/8/layout/arrow2"/>
    <dgm:cxn modelId="{3CA506F1-1F93-A647-A056-1811AF6B3A43}" type="presParOf" srcId="{A81143EA-BDB9-0D46-B002-C674CD6C661C}" destId="{5C306621-EE09-A041-BA93-B4ADD5A5C7B8}" srcOrd="2" destOrd="0" presId="urn:microsoft.com/office/officeart/2005/8/layout/arrow2"/>
    <dgm:cxn modelId="{14510B63-DA76-7E42-94D7-10D6D24D5207}" type="presParOf" srcId="{A81143EA-BDB9-0D46-B002-C674CD6C661C}" destId="{69EC8355-338F-334C-9C47-0CE1484771ED}" srcOrd="3" destOrd="0" presId="urn:microsoft.com/office/officeart/2005/8/layout/arrow2"/>
    <dgm:cxn modelId="{4D552B76-BF1E-B84A-B67C-1753C0515B12}" type="presParOf" srcId="{A81143EA-BDB9-0D46-B002-C674CD6C661C}" destId="{C65826D8-B494-9D4B-A621-DF9404C7C243}" srcOrd="4" destOrd="0" presId="urn:microsoft.com/office/officeart/2005/8/layout/arrow2"/>
    <dgm:cxn modelId="{65D94795-EB12-C942-A58A-4BEA978F4152}" type="presParOf" srcId="{A81143EA-BDB9-0D46-B002-C674CD6C661C}" destId="{0A2A78A8-9DB1-7A4D-9E54-B4978B85A34F}"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B26C35C-E147-4229-9C77-DD6945E1C644}"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n-AU"/>
        </a:p>
      </dgm:t>
    </dgm:pt>
    <dgm:pt modelId="{56CFBF2C-21BB-4D60-B131-B01B53BB2DEF}">
      <dgm:prSet phldrT="[Text]" custT="1"/>
      <dgm:spPr>
        <a:solidFill>
          <a:srgbClr val="7030A0"/>
        </a:solidFill>
      </dgm:spPr>
      <dgm:t>
        <a:bodyPr/>
        <a:lstStyle/>
        <a:p>
          <a:r>
            <a:rPr lang="en-AU" sz="2800" dirty="0"/>
            <a:t>Importance of optimal health and wellbeing for individuals. </a:t>
          </a:r>
        </a:p>
        <a:p>
          <a:r>
            <a:rPr lang="en-AU" sz="2800" dirty="0"/>
            <a:t>It allows someone to…</a:t>
          </a:r>
        </a:p>
      </dgm:t>
    </dgm:pt>
    <dgm:pt modelId="{F49A8DA4-0522-4545-8780-AFA6B88750D7}" type="parTrans" cxnId="{A1982AE3-1A8A-4865-857A-00CA4B6058F6}">
      <dgm:prSet/>
      <dgm:spPr/>
      <dgm:t>
        <a:bodyPr/>
        <a:lstStyle/>
        <a:p>
          <a:endParaRPr lang="en-AU"/>
        </a:p>
      </dgm:t>
    </dgm:pt>
    <dgm:pt modelId="{D5BE8FF8-EAFB-4849-B98A-61B2910A7A2D}" type="sibTrans" cxnId="{A1982AE3-1A8A-4865-857A-00CA4B6058F6}">
      <dgm:prSet/>
      <dgm:spPr/>
      <dgm:t>
        <a:bodyPr/>
        <a:lstStyle/>
        <a:p>
          <a:endParaRPr lang="en-AU"/>
        </a:p>
      </dgm:t>
    </dgm:pt>
    <dgm:pt modelId="{34D785F7-0BBF-46C8-9626-AD9BA8DFD998}">
      <dgm:prSet phldrT="[Text]"/>
      <dgm:spPr>
        <a:solidFill>
          <a:srgbClr val="00B0F0"/>
        </a:solidFill>
      </dgm:spPr>
      <dgm:t>
        <a:bodyPr/>
        <a:lstStyle/>
        <a:p>
          <a:r>
            <a:rPr lang="en-AU" dirty="0"/>
            <a:t>Attend school and gain an education</a:t>
          </a:r>
        </a:p>
      </dgm:t>
    </dgm:pt>
    <dgm:pt modelId="{2066D63B-0AA4-4567-8274-ACCDBC7F064E}" type="parTrans" cxnId="{7B3C9646-3929-4403-B327-6DD09D76B355}">
      <dgm:prSet/>
      <dgm:spPr/>
      <dgm:t>
        <a:bodyPr/>
        <a:lstStyle/>
        <a:p>
          <a:endParaRPr lang="en-AU">
            <a:solidFill>
              <a:schemeClr val="bg1"/>
            </a:solidFill>
          </a:endParaRPr>
        </a:p>
      </dgm:t>
    </dgm:pt>
    <dgm:pt modelId="{0343A5F0-C1CD-43A2-930C-8031FBEA4721}" type="sibTrans" cxnId="{7B3C9646-3929-4403-B327-6DD09D76B355}">
      <dgm:prSet/>
      <dgm:spPr/>
      <dgm:t>
        <a:bodyPr/>
        <a:lstStyle/>
        <a:p>
          <a:endParaRPr lang="en-AU"/>
        </a:p>
      </dgm:t>
    </dgm:pt>
    <dgm:pt modelId="{80C12E8E-9BBA-435B-A16E-E8C52EF6EC4F}">
      <dgm:prSet phldrT="[Text]"/>
      <dgm:spPr>
        <a:solidFill>
          <a:srgbClr val="00B0F0"/>
        </a:solidFill>
      </dgm:spPr>
      <dgm:t>
        <a:bodyPr/>
        <a:lstStyle/>
        <a:p>
          <a:r>
            <a:rPr lang="en-AU"/>
            <a:t>Play sport and maintain high levels of fitness</a:t>
          </a:r>
          <a:endParaRPr lang="en-AU" dirty="0"/>
        </a:p>
      </dgm:t>
    </dgm:pt>
    <dgm:pt modelId="{7A2D6CE1-988C-4F66-945C-FEB0F197CA48}" type="parTrans" cxnId="{8AD77739-4A42-4108-B388-9617BE3D7DA1}">
      <dgm:prSet/>
      <dgm:spPr/>
      <dgm:t>
        <a:bodyPr/>
        <a:lstStyle/>
        <a:p>
          <a:endParaRPr lang="en-AU">
            <a:solidFill>
              <a:schemeClr val="bg1"/>
            </a:solidFill>
          </a:endParaRPr>
        </a:p>
      </dgm:t>
    </dgm:pt>
    <dgm:pt modelId="{8B4DC90D-09A6-4489-89FE-EF7C95AE7363}" type="sibTrans" cxnId="{8AD77739-4A42-4108-B388-9617BE3D7DA1}">
      <dgm:prSet/>
      <dgm:spPr/>
      <dgm:t>
        <a:bodyPr/>
        <a:lstStyle/>
        <a:p>
          <a:endParaRPr lang="en-AU"/>
        </a:p>
      </dgm:t>
    </dgm:pt>
    <dgm:pt modelId="{ABCADC3C-ACA8-4FC6-A7A7-36E61B1F37E4}">
      <dgm:prSet phldrT="[Text]"/>
      <dgm:spPr>
        <a:solidFill>
          <a:srgbClr val="00B0F0"/>
        </a:solidFill>
      </dgm:spPr>
      <dgm:t>
        <a:bodyPr/>
        <a:lstStyle/>
        <a:p>
          <a:r>
            <a:rPr lang="en-AU" dirty="0"/>
            <a:t>Spend time with friends and maintain satisfying relationships</a:t>
          </a:r>
        </a:p>
      </dgm:t>
    </dgm:pt>
    <dgm:pt modelId="{6EF36FC8-F590-4536-93A2-41F926CF7E1B}" type="parTrans" cxnId="{5901F8B9-AB80-438C-B16C-0D66DC450B2E}">
      <dgm:prSet/>
      <dgm:spPr/>
      <dgm:t>
        <a:bodyPr/>
        <a:lstStyle/>
        <a:p>
          <a:endParaRPr lang="en-AU">
            <a:solidFill>
              <a:schemeClr val="bg1"/>
            </a:solidFill>
          </a:endParaRPr>
        </a:p>
      </dgm:t>
    </dgm:pt>
    <dgm:pt modelId="{E155D6C9-F41D-40F0-997B-5446CA960CFC}" type="sibTrans" cxnId="{5901F8B9-AB80-438C-B16C-0D66DC450B2E}">
      <dgm:prSet/>
      <dgm:spPr/>
      <dgm:t>
        <a:bodyPr/>
        <a:lstStyle/>
        <a:p>
          <a:endParaRPr lang="en-AU"/>
        </a:p>
      </dgm:t>
    </dgm:pt>
    <dgm:pt modelId="{C24E392A-F9AB-4C66-A3D8-E59990AB3BCB}">
      <dgm:prSet phldrT="[Text]"/>
      <dgm:spPr>
        <a:solidFill>
          <a:srgbClr val="00B0F0"/>
        </a:solidFill>
      </dgm:spPr>
      <dgm:t>
        <a:bodyPr/>
        <a:lstStyle/>
        <a:p>
          <a:r>
            <a:rPr lang="en-AU" dirty="0"/>
            <a:t>Attend work and earn an income</a:t>
          </a:r>
        </a:p>
      </dgm:t>
    </dgm:pt>
    <dgm:pt modelId="{7951095E-63EC-46BC-A3E4-F925F9743221}" type="parTrans" cxnId="{53D2BE7E-6A39-4B39-BF44-258B1EA0FACB}">
      <dgm:prSet/>
      <dgm:spPr/>
      <dgm:t>
        <a:bodyPr/>
        <a:lstStyle/>
        <a:p>
          <a:endParaRPr lang="en-AU">
            <a:solidFill>
              <a:schemeClr val="bg1"/>
            </a:solidFill>
          </a:endParaRPr>
        </a:p>
      </dgm:t>
    </dgm:pt>
    <dgm:pt modelId="{F8CD2B0F-20CC-48B1-ABA2-C2961D563218}" type="sibTrans" cxnId="{53D2BE7E-6A39-4B39-BF44-258B1EA0FACB}">
      <dgm:prSet/>
      <dgm:spPr/>
      <dgm:t>
        <a:bodyPr/>
        <a:lstStyle/>
        <a:p>
          <a:endParaRPr lang="en-AU"/>
        </a:p>
      </dgm:t>
    </dgm:pt>
    <dgm:pt modelId="{7505C221-B6DB-4178-BDFF-EF5DDD618B5B}">
      <dgm:prSet phldrT="[Text]"/>
      <dgm:spPr>
        <a:solidFill>
          <a:srgbClr val="00B0F0"/>
        </a:solidFill>
      </dgm:spPr>
      <dgm:t>
        <a:bodyPr/>
        <a:lstStyle/>
        <a:p>
          <a:r>
            <a:rPr lang="en-AU" dirty="0"/>
            <a:t>Care for and raise a family</a:t>
          </a:r>
        </a:p>
      </dgm:t>
    </dgm:pt>
    <dgm:pt modelId="{B7E279FD-AA3A-4605-80E3-3565779A4F64}" type="parTrans" cxnId="{FE5F47D6-3B00-40B3-85CD-9453D28CB9DF}">
      <dgm:prSet/>
      <dgm:spPr/>
      <dgm:t>
        <a:bodyPr/>
        <a:lstStyle/>
        <a:p>
          <a:endParaRPr lang="en-AU">
            <a:solidFill>
              <a:schemeClr val="bg1"/>
            </a:solidFill>
          </a:endParaRPr>
        </a:p>
      </dgm:t>
    </dgm:pt>
    <dgm:pt modelId="{86B01B1A-A2CF-4EAD-8CD4-1021C46AE1F7}" type="sibTrans" cxnId="{FE5F47D6-3B00-40B3-85CD-9453D28CB9DF}">
      <dgm:prSet/>
      <dgm:spPr/>
      <dgm:t>
        <a:bodyPr/>
        <a:lstStyle/>
        <a:p>
          <a:endParaRPr lang="en-AU"/>
        </a:p>
      </dgm:t>
    </dgm:pt>
    <dgm:pt modelId="{0DAEE30A-F269-445F-BC7B-45CF1F06C047}">
      <dgm:prSet phldrT="[Text]"/>
      <dgm:spPr>
        <a:solidFill>
          <a:srgbClr val="00B0F0"/>
        </a:solidFill>
      </dgm:spPr>
      <dgm:t>
        <a:bodyPr/>
        <a:lstStyle/>
        <a:p>
          <a:r>
            <a:rPr lang="en-AU" dirty="0"/>
            <a:t>Sleep well and restore energy levels</a:t>
          </a:r>
        </a:p>
      </dgm:t>
    </dgm:pt>
    <dgm:pt modelId="{7D949AF5-8C38-4347-BCCF-A30BCD39F3D3}" type="parTrans" cxnId="{48726E9C-BC9A-4ABE-B3B5-6B3A6D42DC46}">
      <dgm:prSet/>
      <dgm:spPr/>
      <dgm:t>
        <a:bodyPr/>
        <a:lstStyle/>
        <a:p>
          <a:endParaRPr lang="en-AU">
            <a:solidFill>
              <a:schemeClr val="bg1"/>
            </a:solidFill>
          </a:endParaRPr>
        </a:p>
      </dgm:t>
    </dgm:pt>
    <dgm:pt modelId="{8496565E-1CD3-4422-AA54-5AF539578AF5}" type="sibTrans" cxnId="{48726E9C-BC9A-4ABE-B3B5-6B3A6D42DC46}">
      <dgm:prSet/>
      <dgm:spPr/>
      <dgm:t>
        <a:bodyPr/>
        <a:lstStyle/>
        <a:p>
          <a:endParaRPr lang="en-AU"/>
        </a:p>
      </dgm:t>
    </dgm:pt>
    <dgm:pt modelId="{4FD338CC-20EF-4FF6-9A48-67BCFB359626}">
      <dgm:prSet phldrT="[Text]"/>
      <dgm:spPr>
        <a:solidFill>
          <a:srgbClr val="00B0F0"/>
        </a:solidFill>
      </dgm:spPr>
      <dgm:t>
        <a:bodyPr/>
        <a:lstStyle/>
        <a:p>
          <a:r>
            <a:rPr lang="en-AU" dirty="0"/>
            <a:t>Work towards their purpose in life</a:t>
          </a:r>
        </a:p>
      </dgm:t>
    </dgm:pt>
    <dgm:pt modelId="{4F3FCAD4-5160-4D31-8827-85E31FEC41EB}" type="parTrans" cxnId="{26362D3E-B604-483B-9C9C-7695D1F339CB}">
      <dgm:prSet/>
      <dgm:spPr/>
      <dgm:t>
        <a:bodyPr/>
        <a:lstStyle/>
        <a:p>
          <a:endParaRPr lang="en-AU">
            <a:solidFill>
              <a:schemeClr val="bg1"/>
            </a:solidFill>
          </a:endParaRPr>
        </a:p>
      </dgm:t>
    </dgm:pt>
    <dgm:pt modelId="{E13F3393-1E15-496C-8BE3-9D1928647046}" type="sibTrans" cxnId="{26362D3E-B604-483B-9C9C-7695D1F339CB}">
      <dgm:prSet/>
      <dgm:spPr/>
      <dgm:t>
        <a:bodyPr/>
        <a:lstStyle/>
        <a:p>
          <a:endParaRPr lang="en-AU"/>
        </a:p>
      </dgm:t>
    </dgm:pt>
    <dgm:pt modelId="{1E3ACB4D-36DF-4EAC-AD78-910FA1FCA30E}" type="pres">
      <dgm:prSet presAssocID="{7B26C35C-E147-4229-9C77-DD6945E1C644}" presName="Name0" presStyleCnt="0">
        <dgm:presLayoutVars>
          <dgm:chPref val="1"/>
          <dgm:dir/>
          <dgm:animOne val="branch"/>
          <dgm:animLvl val="lvl"/>
          <dgm:resizeHandles val="exact"/>
        </dgm:presLayoutVars>
      </dgm:prSet>
      <dgm:spPr/>
    </dgm:pt>
    <dgm:pt modelId="{BDA80E9C-97D3-4B6E-A68F-F28F1B23FEE2}" type="pres">
      <dgm:prSet presAssocID="{56CFBF2C-21BB-4D60-B131-B01B53BB2DEF}" presName="root1" presStyleCnt="0"/>
      <dgm:spPr/>
    </dgm:pt>
    <dgm:pt modelId="{A2C18719-9AD1-4FD5-BA68-0D4F95B77554}" type="pres">
      <dgm:prSet presAssocID="{56CFBF2C-21BB-4D60-B131-B01B53BB2DEF}" presName="LevelOneTextNode" presStyleLbl="node0" presStyleIdx="0" presStyleCnt="1" custAng="5400000" custScaleX="364674" custScaleY="72236">
        <dgm:presLayoutVars>
          <dgm:chPref val="3"/>
        </dgm:presLayoutVars>
      </dgm:prSet>
      <dgm:spPr/>
    </dgm:pt>
    <dgm:pt modelId="{0B2A33B6-BA01-474D-BEC6-486843B80868}" type="pres">
      <dgm:prSet presAssocID="{56CFBF2C-21BB-4D60-B131-B01B53BB2DEF}" presName="level2hierChild" presStyleCnt="0"/>
      <dgm:spPr/>
    </dgm:pt>
    <dgm:pt modelId="{0807762B-AB32-4C28-B17C-BE0B4D71A08E}" type="pres">
      <dgm:prSet presAssocID="{2066D63B-0AA4-4567-8274-ACCDBC7F064E}" presName="conn2-1" presStyleLbl="parChTrans1D2" presStyleIdx="0" presStyleCnt="7"/>
      <dgm:spPr/>
    </dgm:pt>
    <dgm:pt modelId="{149BA752-CE8D-4DE3-B933-FFE2C7EB2081}" type="pres">
      <dgm:prSet presAssocID="{2066D63B-0AA4-4567-8274-ACCDBC7F064E}" presName="connTx" presStyleLbl="parChTrans1D2" presStyleIdx="0" presStyleCnt="7"/>
      <dgm:spPr/>
    </dgm:pt>
    <dgm:pt modelId="{9B4D98BF-C1B7-498C-BC73-9DC280E769CF}" type="pres">
      <dgm:prSet presAssocID="{34D785F7-0BBF-46C8-9626-AD9BA8DFD998}" presName="root2" presStyleCnt="0"/>
      <dgm:spPr/>
    </dgm:pt>
    <dgm:pt modelId="{EA149972-591C-4399-8598-CF1D6CC9E96D}" type="pres">
      <dgm:prSet presAssocID="{34D785F7-0BBF-46C8-9626-AD9BA8DFD998}" presName="LevelTwoTextNode" presStyleLbl="node2" presStyleIdx="0" presStyleCnt="7">
        <dgm:presLayoutVars>
          <dgm:chPref val="3"/>
        </dgm:presLayoutVars>
      </dgm:prSet>
      <dgm:spPr/>
    </dgm:pt>
    <dgm:pt modelId="{6B3EBBB0-6620-4175-9CFB-6AB952694751}" type="pres">
      <dgm:prSet presAssocID="{34D785F7-0BBF-46C8-9626-AD9BA8DFD998}" presName="level3hierChild" presStyleCnt="0"/>
      <dgm:spPr/>
    </dgm:pt>
    <dgm:pt modelId="{23E87068-F77E-43B6-8C79-E1E759865099}" type="pres">
      <dgm:prSet presAssocID="{7951095E-63EC-46BC-A3E4-F925F9743221}" presName="conn2-1" presStyleLbl="parChTrans1D2" presStyleIdx="1" presStyleCnt="7"/>
      <dgm:spPr/>
    </dgm:pt>
    <dgm:pt modelId="{750B60DC-0752-45FF-81A0-1F9176045C8B}" type="pres">
      <dgm:prSet presAssocID="{7951095E-63EC-46BC-A3E4-F925F9743221}" presName="connTx" presStyleLbl="parChTrans1D2" presStyleIdx="1" presStyleCnt="7"/>
      <dgm:spPr/>
    </dgm:pt>
    <dgm:pt modelId="{B96088B3-FA7B-4409-B496-716D248EC7FF}" type="pres">
      <dgm:prSet presAssocID="{C24E392A-F9AB-4C66-A3D8-E59990AB3BCB}" presName="root2" presStyleCnt="0"/>
      <dgm:spPr/>
    </dgm:pt>
    <dgm:pt modelId="{B0CB16B3-9F88-472C-B3C5-7CCC669E3D59}" type="pres">
      <dgm:prSet presAssocID="{C24E392A-F9AB-4C66-A3D8-E59990AB3BCB}" presName="LevelTwoTextNode" presStyleLbl="node2" presStyleIdx="1" presStyleCnt="7">
        <dgm:presLayoutVars>
          <dgm:chPref val="3"/>
        </dgm:presLayoutVars>
      </dgm:prSet>
      <dgm:spPr/>
    </dgm:pt>
    <dgm:pt modelId="{A6155D7D-77A8-4539-B45E-E31CB253EB82}" type="pres">
      <dgm:prSet presAssocID="{C24E392A-F9AB-4C66-A3D8-E59990AB3BCB}" presName="level3hierChild" presStyleCnt="0"/>
      <dgm:spPr/>
    </dgm:pt>
    <dgm:pt modelId="{A838D049-1605-4A7A-B50B-62F97298A869}" type="pres">
      <dgm:prSet presAssocID="{7A2D6CE1-988C-4F66-945C-FEB0F197CA48}" presName="conn2-1" presStyleLbl="parChTrans1D2" presStyleIdx="2" presStyleCnt="7"/>
      <dgm:spPr/>
    </dgm:pt>
    <dgm:pt modelId="{2179296F-DCD8-48FB-A14C-B53138AC0DBA}" type="pres">
      <dgm:prSet presAssocID="{7A2D6CE1-988C-4F66-945C-FEB0F197CA48}" presName="connTx" presStyleLbl="parChTrans1D2" presStyleIdx="2" presStyleCnt="7"/>
      <dgm:spPr/>
    </dgm:pt>
    <dgm:pt modelId="{2F3B3FB7-CD23-483E-A6C5-014B0904AD2B}" type="pres">
      <dgm:prSet presAssocID="{80C12E8E-9BBA-435B-A16E-E8C52EF6EC4F}" presName="root2" presStyleCnt="0"/>
      <dgm:spPr/>
    </dgm:pt>
    <dgm:pt modelId="{45B17B7C-35BF-4BC5-9223-34BB17CECE9E}" type="pres">
      <dgm:prSet presAssocID="{80C12E8E-9BBA-435B-A16E-E8C52EF6EC4F}" presName="LevelTwoTextNode" presStyleLbl="node2" presStyleIdx="2" presStyleCnt="7">
        <dgm:presLayoutVars>
          <dgm:chPref val="3"/>
        </dgm:presLayoutVars>
      </dgm:prSet>
      <dgm:spPr/>
    </dgm:pt>
    <dgm:pt modelId="{4B2DB3A6-B764-458C-B83A-A430304AEAA8}" type="pres">
      <dgm:prSet presAssocID="{80C12E8E-9BBA-435B-A16E-E8C52EF6EC4F}" presName="level3hierChild" presStyleCnt="0"/>
      <dgm:spPr/>
    </dgm:pt>
    <dgm:pt modelId="{8B93AE17-023B-4784-BAD6-5C4FCCE2E2FB}" type="pres">
      <dgm:prSet presAssocID="{6EF36FC8-F590-4536-93A2-41F926CF7E1B}" presName="conn2-1" presStyleLbl="parChTrans1D2" presStyleIdx="3" presStyleCnt="7"/>
      <dgm:spPr/>
    </dgm:pt>
    <dgm:pt modelId="{49F548AB-5ECE-468C-91BA-09AED6A54930}" type="pres">
      <dgm:prSet presAssocID="{6EF36FC8-F590-4536-93A2-41F926CF7E1B}" presName="connTx" presStyleLbl="parChTrans1D2" presStyleIdx="3" presStyleCnt="7"/>
      <dgm:spPr/>
    </dgm:pt>
    <dgm:pt modelId="{6D232E36-A4D3-43B5-B07B-547CCF01D8B8}" type="pres">
      <dgm:prSet presAssocID="{ABCADC3C-ACA8-4FC6-A7A7-36E61B1F37E4}" presName="root2" presStyleCnt="0"/>
      <dgm:spPr/>
    </dgm:pt>
    <dgm:pt modelId="{FD337DAD-AB8E-4D59-802B-D2D91B7C5649}" type="pres">
      <dgm:prSet presAssocID="{ABCADC3C-ACA8-4FC6-A7A7-36E61B1F37E4}" presName="LevelTwoTextNode" presStyleLbl="node2" presStyleIdx="3" presStyleCnt="7">
        <dgm:presLayoutVars>
          <dgm:chPref val="3"/>
        </dgm:presLayoutVars>
      </dgm:prSet>
      <dgm:spPr/>
    </dgm:pt>
    <dgm:pt modelId="{51CA43AC-C088-44C7-946D-078FE6E0FA2C}" type="pres">
      <dgm:prSet presAssocID="{ABCADC3C-ACA8-4FC6-A7A7-36E61B1F37E4}" presName="level3hierChild" presStyleCnt="0"/>
      <dgm:spPr/>
    </dgm:pt>
    <dgm:pt modelId="{DDFD4D3E-429B-47EE-B0DD-3AA4103D2A24}" type="pres">
      <dgm:prSet presAssocID="{B7E279FD-AA3A-4605-80E3-3565779A4F64}" presName="conn2-1" presStyleLbl="parChTrans1D2" presStyleIdx="4" presStyleCnt="7"/>
      <dgm:spPr/>
    </dgm:pt>
    <dgm:pt modelId="{494AA25C-1116-4F56-A7BC-79BD331F61E3}" type="pres">
      <dgm:prSet presAssocID="{B7E279FD-AA3A-4605-80E3-3565779A4F64}" presName="connTx" presStyleLbl="parChTrans1D2" presStyleIdx="4" presStyleCnt="7"/>
      <dgm:spPr/>
    </dgm:pt>
    <dgm:pt modelId="{AD5018B2-CB0F-4A9D-A548-A55763CAEB80}" type="pres">
      <dgm:prSet presAssocID="{7505C221-B6DB-4178-BDFF-EF5DDD618B5B}" presName="root2" presStyleCnt="0"/>
      <dgm:spPr/>
    </dgm:pt>
    <dgm:pt modelId="{42C5AA81-94C2-4781-8D58-BBEA2EDAD610}" type="pres">
      <dgm:prSet presAssocID="{7505C221-B6DB-4178-BDFF-EF5DDD618B5B}" presName="LevelTwoTextNode" presStyleLbl="node2" presStyleIdx="4" presStyleCnt="7">
        <dgm:presLayoutVars>
          <dgm:chPref val="3"/>
        </dgm:presLayoutVars>
      </dgm:prSet>
      <dgm:spPr/>
    </dgm:pt>
    <dgm:pt modelId="{DCE1B6B8-3218-4449-8769-A96ABE341A97}" type="pres">
      <dgm:prSet presAssocID="{7505C221-B6DB-4178-BDFF-EF5DDD618B5B}" presName="level3hierChild" presStyleCnt="0"/>
      <dgm:spPr/>
    </dgm:pt>
    <dgm:pt modelId="{FC12A27B-64A5-4E22-8F42-26E07BF20798}" type="pres">
      <dgm:prSet presAssocID="{7D949AF5-8C38-4347-BCCF-A30BCD39F3D3}" presName="conn2-1" presStyleLbl="parChTrans1D2" presStyleIdx="5" presStyleCnt="7"/>
      <dgm:spPr/>
    </dgm:pt>
    <dgm:pt modelId="{7EF0D69D-1225-422D-8A53-A4CFBBDC22EB}" type="pres">
      <dgm:prSet presAssocID="{7D949AF5-8C38-4347-BCCF-A30BCD39F3D3}" presName="connTx" presStyleLbl="parChTrans1D2" presStyleIdx="5" presStyleCnt="7"/>
      <dgm:spPr/>
    </dgm:pt>
    <dgm:pt modelId="{F7B867D1-66C0-4BDD-93BE-EC5F32B2A483}" type="pres">
      <dgm:prSet presAssocID="{0DAEE30A-F269-445F-BC7B-45CF1F06C047}" presName="root2" presStyleCnt="0"/>
      <dgm:spPr/>
    </dgm:pt>
    <dgm:pt modelId="{40351E78-5EBD-4BEF-80E0-F64B850418D8}" type="pres">
      <dgm:prSet presAssocID="{0DAEE30A-F269-445F-BC7B-45CF1F06C047}" presName="LevelTwoTextNode" presStyleLbl="node2" presStyleIdx="5" presStyleCnt="7">
        <dgm:presLayoutVars>
          <dgm:chPref val="3"/>
        </dgm:presLayoutVars>
      </dgm:prSet>
      <dgm:spPr/>
    </dgm:pt>
    <dgm:pt modelId="{A1E185D0-2C43-48B5-ADD1-B6E7CACCC2EE}" type="pres">
      <dgm:prSet presAssocID="{0DAEE30A-F269-445F-BC7B-45CF1F06C047}" presName="level3hierChild" presStyleCnt="0"/>
      <dgm:spPr/>
    </dgm:pt>
    <dgm:pt modelId="{FC9DB6CB-E85A-4472-A4CD-845E6B538483}" type="pres">
      <dgm:prSet presAssocID="{4F3FCAD4-5160-4D31-8827-85E31FEC41EB}" presName="conn2-1" presStyleLbl="parChTrans1D2" presStyleIdx="6" presStyleCnt="7"/>
      <dgm:spPr/>
    </dgm:pt>
    <dgm:pt modelId="{C07C8548-447A-42D7-B183-7587A2BFC02D}" type="pres">
      <dgm:prSet presAssocID="{4F3FCAD4-5160-4D31-8827-85E31FEC41EB}" presName="connTx" presStyleLbl="parChTrans1D2" presStyleIdx="6" presStyleCnt="7"/>
      <dgm:spPr/>
    </dgm:pt>
    <dgm:pt modelId="{79D28575-273D-40E9-9AD8-1D820BA6398A}" type="pres">
      <dgm:prSet presAssocID="{4FD338CC-20EF-4FF6-9A48-67BCFB359626}" presName="root2" presStyleCnt="0"/>
      <dgm:spPr/>
    </dgm:pt>
    <dgm:pt modelId="{DE35C5DC-8733-4130-9175-601097EBC886}" type="pres">
      <dgm:prSet presAssocID="{4FD338CC-20EF-4FF6-9A48-67BCFB359626}" presName="LevelTwoTextNode" presStyleLbl="node2" presStyleIdx="6" presStyleCnt="7">
        <dgm:presLayoutVars>
          <dgm:chPref val="3"/>
        </dgm:presLayoutVars>
      </dgm:prSet>
      <dgm:spPr/>
    </dgm:pt>
    <dgm:pt modelId="{9D50C616-A918-48C9-BEF7-55C46788E6D6}" type="pres">
      <dgm:prSet presAssocID="{4FD338CC-20EF-4FF6-9A48-67BCFB359626}" presName="level3hierChild" presStyleCnt="0"/>
      <dgm:spPr/>
    </dgm:pt>
  </dgm:ptLst>
  <dgm:cxnLst>
    <dgm:cxn modelId="{1AAC3E0D-8D9B-4944-BB21-60CC6EAA9D1D}" type="presOf" srcId="{7505C221-B6DB-4178-BDFF-EF5DDD618B5B}" destId="{42C5AA81-94C2-4781-8D58-BBEA2EDAD610}" srcOrd="0" destOrd="0" presId="urn:microsoft.com/office/officeart/2008/layout/HorizontalMultiLevelHierarchy"/>
    <dgm:cxn modelId="{1861A013-AEF1-4BDE-9D95-A12D9F039F62}" type="presOf" srcId="{7A2D6CE1-988C-4F66-945C-FEB0F197CA48}" destId="{2179296F-DCD8-48FB-A14C-B53138AC0DBA}" srcOrd="1" destOrd="0" presId="urn:microsoft.com/office/officeart/2008/layout/HorizontalMultiLevelHierarchy"/>
    <dgm:cxn modelId="{D9024038-A36F-46E8-8619-59BBB21A406D}" type="presOf" srcId="{6EF36FC8-F590-4536-93A2-41F926CF7E1B}" destId="{49F548AB-5ECE-468C-91BA-09AED6A54930}" srcOrd="1" destOrd="0" presId="urn:microsoft.com/office/officeart/2008/layout/HorizontalMultiLevelHierarchy"/>
    <dgm:cxn modelId="{05AFAA38-96DF-4811-AEB4-E0089D516699}" type="presOf" srcId="{2066D63B-0AA4-4567-8274-ACCDBC7F064E}" destId="{149BA752-CE8D-4DE3-B933-FFE2C7EB2081}" srcOrd="1" destOrd="0" presId="urn:microsoft.com/office/officeart/2008/layout/HorizontalMultiLevelHierarchy"/>
    <dgm:cxn modelId="{8AD77739-4A42-4108-B388-9617BE3D7DA1}" srcId="{56CFBF2C-21BB-4D60-B131-B01B53BB2DEF}" destId="{80C12E8E-9BBA-435B-A16E-E8C52EF6EC4F}" srcOrd="2" destOrd="0" parTransId="{7A2D6CE1-988C-4F66-945C-FEB0F197CA48}" sibTransId="{8B4DC90D-09A6-4489-89FE-EF7C95AE7363}"/>
    <dgm:cxn modelId="{D67DA83D-E010-4488-A8D8-35FCE52E85B9}" type="presOf" srcId="{7A2D6CE1-988C-4F66-945C-FEB0F197CA48}" destId="{A838D049-1605-4A7A-B50B-62F97298A869}" srcOrd="0" destOrd="0" presId="urn:microsoft.com/office/officeart/2008/layout/HorizontalMultiLevelHierarchy"/>
    <dgm:cxn modelId="{26362D3E-B604-483B-9C9C-7695D1F339CB}" srcId="{56CFBF2C-21BB-4D60-B131-B01B53BB2DEF}" destId="{4FD338CC-20EF-4FF6-9A48-67BCFB359626}" srcOrd="6" destOrd="0" parTransId="{4F3FCAD4-5160-4D31-8827-85E31FEC41EB}" sibTransId="{E13F3393-1E15-496C-8BE3-9D1928647046}"/>
    <dgm:cxn modelId="{F749DF3F-E8E3-44F3-9F5B-96C0546F53A7}" type="presOf" srcId="{ABCADC3C-ACA8-4FC6-A7A7-36E61B1F37E4}" destId="{FD337DAD-AB8E-4D59-802B-D2D91B7C5649}" srcOrd="0" destOrd="0" presId="urn:microsoft.com/office/officeart/2008/layout/HorizontalMultiLevelHierarchy"/>
    <dgm:cxn modelId="{48CDFC41-714B-4B07-B116-7E34965F4FA7}" type="presOf" srcId="{56CFBF2C-21BB-4D60-B131-B01B53BB2DEF}" destId="{A2C18719-9AD1-4FD5-BA68-0D4F95B77554}" srcOrd="0" destOrd="0" presId="urn:microsoft.com/office/officeart/2008/layout/HorizontalMultiLevelHierarchy"/>
    <dgm:cxn modelId="{B5735242-4337-4D3E-91DF-401392ECE71E}" type="presOf" srcId="{B7E279FD-AA3A-4605-80E3-3565779A4F64}" destId="{494AA25C-1116-4F56-A7BC-79BD331F61E3}" srcOrd="1" destOrd="0" presId="urn:microsoft.com/office/officeart/2008/layout/HorizontalMultiLevelHierarchy"/>
    <dgm:cxn modelId="{7B3C9646-3929-4403-B327-6DD09D76B355}" srcId="{56CFBF2C-21BB-4D60-B131-B01B53BB2DEF}" destId="{34D785F7-0BBF-46C8-9626-AD9BA8DFD998}" srcOrd="0" destOrd="0" parTransId="{2066D63B-0AA4-4567-8274-ACCDBC7F064E}" sibTransId="{0343A5F0-C1CD-43A2-930C-8031FBEA4721}"/>
    <dgm:cxn modelId="{E30EC44D-D804-4022-97B7-5BB41FAFD01A}" type="presOf" srcId="{80C12E8E-9BBA-435B-A16E-E8C52EF6EC4F}" destId="{45B17B7C-35BF-4BC5-9223-34BB17CECE9E}" srcOrd="0" destOrd="0" presId="urn:microsoft.com/office/officeart/2008/layout/HorizontalMultiLevelHierarchy"/>
    <dgm:cxn modelId="{5D803E5C-04C6-4E03-91CE-72B2DCE78DC7}" type="presOf" srcId="{4FD338CC-20EF-4FF6-9A48-67BCFB359626}" destId="{DE35C5DC-8733-4130-9175-601097EBC886}" srcOrd="0" destOrd="0" presId="urn:microsoft.com/office/officeart/2008/layout/HorizontalMultiLevelHierarchy"/>
    <dgm:cxn modelId="{CE115E67-382A-4EE4-81C7-A5D685E4CD0A}" type="presOf" srcId="{2066D63B-0AA4-4567-8274-ACCDBC7F064E}" destId="{0807762B-AB32-4C28-B17C-BE0B4D71A08E}" srcOrd="0" destOrd="0" presId="urn:microsoft.com/office/officeart/2008/layout/HorizontalMultiLevelHierarchy"/>
    <dgm:cxn modelId="{12116A78-3092-42BF-837A-954BF5E85165}" type="presOf" srcId="{4F3FCAD4-5160-4D31-8827-85E31FEC41EB}" destId="{C07C8548-447A-42D7-B183-7587A2BFC02D}" srcOrd="1" destOrd="0" presId="urn:microsoft.com/office/officeart/2008/layout/HorizontalMultiLevelHierarchy"/>
    <dgm:cxn modelId="{53D2BE7E-6A39-4B39-BF44-258B1EA0FACB}" srcId="{56CFBF2C-21BB-4D60-B131-B01B53BB2DEF}" destId="{C24E392A-F9AB-4C66-A3D8-E59990AB3BCB}" srcOrd="1" destOrd="0" parTransId="{7951095E-63EC-46BC-A3E4-F925F9743221}" sibTransId="{F8CD2B0F-20CC-48B1-ABA2-C2961D563218}"/>
    <dgm:cxn modelId="{2416C290-F615-40F6-9BFB-1A79AE53A160}" type="presOf" srcId="{34D785F7-0BBF-46C8-9626-AD9BA8DFD998}" destId="{EA149972-591C-4399-8598-CF1D6CC9E96D}" srcOrd="0" destOrd="0" presId="urn:microsoft.com/office/officeart/2008/layout/HorizontalMultiLevelHierarchy"/>
    <dgm:cxn modelId="{48726E9C-BC9A-4ABE-B3B5-6B3A6D42DC46}" srcId="{56CFBF2C-21BB-4D60-B131-B01B53BB2DEF}" destId="{0DAEE30A-F269-445F-BC7B-45CF1F06C047}" srcOrd="5" destOrd="0" parTransId="{7D949AF5-8C38-4347-BCCF-A30BCD39F3D3}" sibTransId="{8496565E-1CD3-4422-AA54-5AF539578AF5}"/>
    <dgm:cxn modelId="{1D90E0AC-5BE1-4EB1-987F-EAA36D1BDC74}" type="presOf" srcId="{7D949AF5-8C38-4347-BCCF-A30BCD39F3D3}" destId="{7EF0D69D-1225-422D-8A53-A4CFBBDC22EB}" srcOrd="1" destOrd="0" presId="urn:microsoft.com/office/officeart/2008/layout/HorizontalMultiLevelHierarchy"/>
    <dgm:cxn modelId="{83FD68B9-71D7-4E72-AD03-DC09C29E36D6}" type="presOf" srcId="{4F3FCAD4-5160-4D31-8827-85E31FEC41EB}" destId="{FC9DB6CB-E85A-4472-A4CD-845E6B538483}" srcOrd="0" destOrd="0" presId="urn:microsoft.com/office/officeart/2008/layout/HorizontalMultiLevelHierarchy"/>
    <dgm:cxn modelId="{5901F8B9-AB80-438C-B16C-0D66DC450B2E}" srcId="{56CFBF2C-21BB-4D60-B131-B01B53BB2DEF}" destId="{ABCADC3C-ACA8-4FC6-A7A7-36E61B1F37E4}" srcOrd="3" destOrd="0" parTransId="{6EF36FC8-F590-4536-93A2-41F926CF7E1B}" sibTransId="{E155D6C9-F41D-40F0-997B-5446CA960CFC}"/>
    <dgm:cxn modelId="{7E2FF1BD-C7E8-485B-A41E-06E6A3BBD539}" type="presOf" srcId="{0DAEE30A-F269-445F-BC7B-45CF1F06C047}" destId="{40351E78-5EBD-4BEF-80E0-F64B850418D8}" srcOrd="0" destOrd="0" presId="urn:microsoft.com/office/officeart/2008/layout/HorizontalMultiLevelHierarchy"/>
    <dgm:cxn modelId="{17E5F1BD-E34C-4D96-AB92-BD8D5E8F2293}" type="presOf" srcId="{7D949AF5-8C38-4347-BCCF-A30BCD39F3D3}" destId="{FC12A27B-64A5-4E22-8F42-26E07BF20798}" srcOrd="0" destOrd="0" presId="urn:microsoft.com/office/officeart/2008/layout/HorizontalMultiLevelHierarchy"/>
    <dgm:cxn modelId="{3E807AC0-A7EC-422C-AF48-6490CC98B588}" type="presOf" srcId="{7951095E-63EC-46BC-A3E4-F925F9743221}" destId="{23E87068-F77E-43B6-8C79-E1E759865099}" srcOrd="0" destOrd="0" presId="urn:microsoft.com/office/officeart/2008/layout/HorizontalMultiLevelHierarchy"/>
    <dgm:cxn modelId="{34A35EC2-E262-4ECB-97ED-D7E4B11E65AD}" type="presOf" srcId="{7951095E-63EC-46BC-A3E4-F925F9743221}" destId="{750B60DC-0752-45FF-81A0-1F9176045C8B}" srcOrd="1" destOrd="0" presId="urn:microsoft.com/office/officeart/2008/layout/HorizontalMultiLevelHierarchy"/>
    <dgm:cxn modelId="{4BA351C4-8C39-4E83-84C4-4099D6578E64}" type="presOf" srcId="{B7E279FD-AA3A-4605-80E3-3565779A4F64}" destId="{DDFD4D3E-429B-47EE-B0DD-3AA4103D2A24}" srcOrd="0" destOrd="0" presId="urn:microsoft.com/office/officeart/2008/layout/HorizontalMultiLevelHierarchy"/>
    <dgm:cxn modelId="{FE5F47D6-3B00-40B3-85CD-9453D28CB9DF}" srcId="{56CFBF2C-21BB-4D60-B131-B01B53BB2DEF}" destId="{7505C221-B6DB-4178-BDFF-EF5DDD618B5B}" srcOrd="4" destOrd="0" parTransId="{B7E279FD-AA3A-4605-80E3-3565779A4F64}" sibTransId="{86B01B1A-A2CF-4EAD-8CD4-1021C46AE1F7}"/>
    <dgm:cxn modelId="{5997A9D7-C641-41E9-B687-B5E8612FE46D}" type="presOf" srcId="{7B26C35C-E147-4229-9C77-DD6945E1C644}" destId="{1E3ACB4D-36DF-4EAC-AD78-910FA1FCA30E}" srcOrd="0" destOrd="0" presId="urn:microsoft.com/office/officeart/2008/layout/HorizontalMultiLevelHierarchy"/>
    <dgm:cxn modelId="{A1982AE3-1A8A-4865-857A-00CA4B6058F6}" srcId="{7B26C35C-E147-4229-9C77-DD6945E1C644}" destId="{56CFBF2C-21BB-4D60-B131-B01B53BB2DEF}" srcOrd="0" destOrd="0" parTransId="{F49A8DA4-0522-4545-8780-AFA6B88750D7}" sibTransId="{D5BE8FF8-EAFB-4849-B98A-61B2910A7A2D}"/>
    <dgm:cxn modelId="{2FC493FA-422E-4E07-B92A-8860D782C854}" type="presOf" srcId="{C24E392A-F9AB-4C66-A3D8-E59990AB3BCB}" destId="{B0CB16B3-9F88-472C-B3C5-7CCC669E3D59}" srcOrd="0" destOrd="0" presId="urn:microsoft.com/office/officeart/2008/layout/HorizontalMultiLevelHierarchy"/>
    <dgm:cxn modelId="{2C5CAEFD-775B-4846-BB2F-161F9A1E6FD9}" type="presOf" srcId="{6EF36FC8-F590-4536-93A2-41F926CF7E1B}" destId="{8B93AE17-023B-4784-BAD6-5C4FCCE2E2FB}" srcOrd="0" destOrd="0" presId="urn:microsoft.com/office/officeart/2008/layout/HorizontalMultiLevelHierarchy"/>
    <dgm:cxn modelId="{1ABA242E-C5E1-46B9-A675-444C0FA14999}" type="presParOf" srcId="{1E3ACB4D-36DF-4EAC-AD78-910FA1FCA30E}" destId="{BDA80E9C-97D3-4B6E-A68F-F28F1B23FEE2}" srcOrd="0" destOrd="0" presId="urn:microsoft.com/office/officeart/2008/layout/HorizontalMultiLevelHierarchy"/>
    <dgm:cxn modelId="{E558338D-EDC9-4578-AE97-A2345433E8AB}" type="presParOf" srcId="{BDA80E9C-97D3-4B6E-A68F-F28F1B23FEE2}" destId="{A2C18719-9AD1-4FD5-BA68-0D4F95B77554}" srcOrd="0" destOrd="0" presId="urn:microsoft.com/office/officeart/2008/layout/HorizontalMultiLevelHierarchy"/>
    <dgm:cxn modelId="{6600CA6D-F6EF-45D7-B182-5FB13B3AEDEA}" type="presParOf" srcId="{BDA80E9C-97D3-4B6E-A68F-F28F1B23FEE2}" destId="{0B2A33B6-BA01-474D-BEC6-486843B80868}" srcOrd="1" destOrd="0" presId="urn:microsoft.com/office/officeart/2008/layout/HorizontalMultiLevelHierarchy"/>
    <dgm:cxn modelId="{1104C809-E150-42FA-9CE7-6CC469348EFD}" type="presParOf" srcId="{0B2A33B6-BA01-474D-BEC6-486843B80868}" destId="{0807762B-AB32-4C28-B17C-BE0B4D71A08E}" srcOrd="0" destOrd="0" presId="urn:microsoft.com/office/officeart/2008/layout/HorizontalMultiLevelHierarchy"/>
    <dgm:cxn modelId="{744F4440-4768-4DB9-8EBC-B6AA70311C2A}" type="presParOf" srcId="{0807762B-AB32-4C28-B17C-BE0B4D71A08E}" destId="{149BA752-CE8D-4DE3-B933-FFE2C7EB2081}" srcOrd="0" destOrd="0" presId="urn:microsoft.com/office/officeart/2008/layout/HorizontalMultiLevelHierarchy"/>
    <dgm:cxn modelId="{474128C5-FB96-46D1-95C6-BC989041A1F2}" type="presParOf" srcId="{0B2A33B6-BA01-474D-BEC6-486843B80868}" destId="{9B4D98BF-C1B7-498C-BC73-9DC280E769CF}" srcOrd="1" destOrd="0" presId="urn:microsoft.com/office/officeart/2008/layout/HorizontalMultiLevelHierarchy"/>
    <dgm:cxn modelId="{26FFB2C0-E877-47B8-A9FF-3C5AFA8AB719}" type="presParOf" srcId="{9B4D98BF-C1B7-498C-BC73-9DC280E769CF}" destId="{EA149972-591C-4399-8598-CF1D6CC9E96D}" srcOrd="0" destOrd="0" presId="urn:microsoft.com/office/officeart/2008/layout/HorizontalMultiLevelHierarchy"/>
    <dgm:cxn modelId="{C16BD15E-1E55-45EF-A204-A129CDF73C20}" type="presParOf" srcId="{9B4D98BF-C1B7-498C-BC73-9DC280E769CF}" destId="{6B3EBBB0-6620-4175-9CFB-6AB952694751}" srcOrd="1" destOrd="0" presId="urn:microsoft.com/office/officeart/2008/layout/HorizontalMultiLevelHierarchy"/>
    <dgm:cxn modelId="{F1E9BDDD-6092-46D9-BF95-D1279D5B8BA6}" type="presParOf" srcId="{0B2A33B6-BA01-474D-BEC6-486843B80868}" destId="{23E87068-F77E-43B6-8C79-E1E759865099}" srcOrd="2" destOrd="0" presId="urn:microsoft.com/office/officeart/2008/layout/HorizontalMultiLevelHierarchy"/>
    <dgm:cxn modelId="{63BBAAEB-0626-40A8-8B21-4F983976D172}" type="presParOf" srcId="{23E87068-F77E-43B6-8C79-E1E759865099}" destId="{750B60DC-0752-45FF-81A0-1F9176045C8B}" srcOrd="0" destOrd="0" presId="urn:microsoft.com/office/officeart/2008/layout/HorizontalMultiLevelHierarchy"/>
    <dgm:cxn modelId="{F1D77A1B-CEC4-408A-94D2-AF11269E212C}" type="presParOf" srcId="{0B2A33B6-BA01-474D-BEC6-486843B80868}" destId="{B96088B3-FA7B-4409-B496-716D248EC7FF}" srcOrd="3" destOrd="0" presId="urn:microsoft.com/office/officeart/2008/layout/HorizontalMultiLevelHierarchy"/>
    <dgm:cxn modelId="{2EFF4D61-DBF5-4F7D-AA5D-84BEC80B5B72}" type="presParOf" srcId="{B96088B3-FA7B-4409-B496-716D248EC7FF}" destId="{B0CB16B3-9F88-472C-B3C5-7CCC669E3D59}" srcOrd="0" destOrd="0" presId="urn:microsoft.com/office/officeart/2008/layout/HorizontalMultiLevelHierarchy"/>
    <dgm:cxn modelId="{847C996F-8A99-4AE2-B572-B0E26018F89D}" type="presParOf" srcId="{B96088B3-FA7B-4409-B496-716D248EC7FF}" destId="{A6155D7D-77A8-4539-B45E-E31CB253EB82}" srcOrd="1" destOrd="0" presId="urn:microsoft.com/office/officeart/2008/layout/HorizontalMultiLevelHierarchy"/>
    <dgm:cxn modelId="{0F45D087-8736-4D24-AB91-B0BB1EE25CE1}" type="presParOf" srcId="{0B2A33B6-BA01-474D-BEC6-486843B80868}" destId="{A838D049-1605-4A7A-B50B-62F97298A869}" srcOrd="4" destOrd="0" presId="urn:microsoft.com/office/officeart/2008/layout/HorizontalMultiLevelHierarchy"/>
    <dgm:cxn modelId="{8826327F-74CC-4090-9FDA-124122B7EB8B}" type="presParOf" srcId="{A838D049-1605-4A7A-B50B-62F97298A869}" destId="{2179296F-DCD8-48FB-A14C-B53138AC0DBA}" srcOrd="0" destOrd="0" presId="urn:microsoft.com/office/officeart/2008/layout/HorizontalMultiLevelHierarchy"/>
    <dgm:cxn modelId="{8AE66B6B-C6B4-45EC-A32E-D81039C05AC5}" type="presParOf" srcId="{0B2A33B6-BA01-474D-BEC6-486843B80868}" destId="{2F3B3FB7-CD23-483E-A6C5-014B0904AD2B}" srcOrd="5" destOrd="0" presId="urn:microsoft.com/office/officeart/2008/layout/HorizontalMultiLevelHierarchy"/>
    <dgm:cxn modelId="{99CDB319-7746-435F-8B64-F5DA3CB77430}" type="presParOf" srcId="{2F3B3FB7-CD23-483E-A6C5-014B0904AD2B}" destId="{45B17B7C-35BF-4BC5-9223-34BB17CECE9E}" srcOrd="0" destOrd="0" presId="urn:microsoft.com/office/officeart/2008/layout/HorizontalMultiLevelHierarchy"/>
    <dgm:cxn modelId="{58BBAA76-DDAC-4FA2-BC22-08C0C484ED24}" type="presParOf" srcId="{2F3B3FB7-CD23-483E-A6C5-014B0904AD2B}" destId="{4B2DB3A6-B764-458C-B83A-A430304AEAA8}" srcOrd="1" destOrd="0" presId="urn:microsoft.com/office/officeart/2008/layout/HorizontalMultiLevelHierarchy"/>
    <dgm:cxn modelId="{32B532FC-2840-4ACA-BB40-BC53C1F93B1D}" type="presParOf" srcId="{0B2A33B6-BA01-474D-BEC6-486843B80868}" destId="{8B93AE17-023B-4784-BAD6-5C4FCCE2E2FB}" srcOrd="6" destOrd="0" presId="urn:microsoft.com/office/officeart/2008/layout/HorizontalMultiLevelHierarchy"/>
    <dgm:cxn modelId="{FF105537-45CB-4CC2-921E-965CE07BD5B3}" type="presParOf" srcId="{8B93AE17-023B-4784-BAD6-5C4FCCE2E2FB}" destId="{49F548AB-5ECE-468C-91BA-09AED6A54930}" srcOrd="0" destOrd="0" presId="urn:microsoft.com/office/officeart/2008/layout/HorizontalMultiLevelHierarchy"/>
    <dgm:cxn modelId="{1D696196-6924-4CE5-8B9B-E8E8170BC6FF}" type="presParOf" srcId="{0B2A33B6-BA01-474D-BEC6-486843B80868}" destId="{6D232E36-A4D3-43B5-B07B-547CCF01D8B8}" srcOrd="7" destOrd="0" presId="urn:microsoft.com/office/officeart/2008/layout/HorizontalMultiLevelHierarchy"/>
    <dgm:cxn modelId="{8B8AFEF7-7256-4EDC-95CE-6B9ABD46B9EA}" type="presParOf" srcId="{6D232E36-A4D3-43B5-B07B-547CCF01D8B8}" destId="{FD337DAD-AB8E-4D59-802B-D2D91B7C5649}" srcOrd="0" destOrd="0" presId="urn:microsoft.com/office/officeart/2008/layout/HorizontalMultiLevelHierarchy"/>
    <dgm:cxn modelId="{A1D8560E-7CC3-499E-BE00-2A4EDC1BCC59}" type="presParOf" srcId="{6D232E36-A4D3-43B5-B07B-547CCF01D8B8}" destId="{51CA43AC-C088-44C7-946D-078FE6E0FA2C}" srcOrd="1" destOrd="0" presId="urn:microsoft.com/office/officeart/2008/layout/HorizontalMultiLevelHierarchy"/>
    <dgm:cxn modelId="{27946112-0A02-47A9-8F5B-55CC1B64BE58}" type="presParOf" srcId="{0B2A33B6-BA01-474D-BEC6-486843B80868}" destId="{DDFD4D3E-429B-47EE-B0DD-3AA4103D2A24}" srcOrd="8" destOrd="0" presId="urn:microsoft.com/office/officeart/2008/layout/HorizontalMultiLevelHierarchy"/>
    <dgm:cxn modelId="{3D36F6FF-7F48-42FC-B445-C5285C341371}" type="presParOf" srcId="{DDFD4D3E-429B-47EE-B0DD-3AA4103D2A24}" destId="{494AA25C-1116-4F56-A7BC-79BD331F61E3}" srcOrd="0" destOrd="0" presId="urn:microsoft.com/office/officeart/2008/layout/HorizontalMultiLevelHierarchy"/>
    <dgm:cxn modelId="{C6461C8F-7569-4D9D-97CB-4CC8DDBFA27B}" type="presParOf" srcId="{0B2A33B6-BA01-474D-BEC6-486843B80868}" destId="{AD5018B2-CB0F-4A9D-A548-A55763CAEB80}" srcOrd="9" destOrd="0" presId="urn:microsoft.com/office/officeart/2008/layout/HorizontalMultiLevelHierarchy"/>
    <dgm:cxn modelId="{B286E39C-0AC0-4FEA-B047-20162F29747A}" type="presParOf" srcId="{AD5018B2-CB0F-4A9D-A548-A55763CAEB80}" destId="{42C5AA81-94C2-4781-8D58-BBEA2EDAD610}" srcOrd="0" destOrd="0" presId="urn:microsoft.com/office/officeart/2008/layout/HorizontalMultiLevelHierarchy"/>
    <dgm:cxn modelId="{9EEA3B5F-FE6A-48E1-92E0-C7CA80137DA2}" type="presParOf" srcId="{AD5018B2-CB0F-4A9D-A548-A55763CAEB80}" destId="{DCE1B6B8-3218-4449-8769-A96ABE341A97}" srcOrd="1" destOrd="0" presId="urn:microsoft.com/office/officeart/2008/layout/HorizontalMultiLevelHierarchy"/>
    <dgm:cxn modelId="{9E05BB60-905D-4999-BC05-579E7E042D64}" type="presParOf" srcId="{0B2A33B6-BA01-474D-BEC6-486843B80868}" destId="{FC12A27B-64A5-4E22-8F42-26E07BF20798}" srcOrd="10" destOrd="0" presId="urn:microsoft.com/office/officeart/2008/layout/HorizontalMultiLevelHierarchy"/>
    <dgm:cxn modelId="{F9BB2313-685B-4DF2-8160-F5665D097F14}" type="presParOf" srcId="{FC12A27B-64A5-4E22-8F42-26E07BF20798}" destId="{7EF0D69D-1225-422D-8A53-A4CFBBDC22EB}" srcOrd="0" destOrd="0" presId="urn:microsoft.com/office/officeart/2008/layout/HorizontalMultiLevelHierarchy"/>
    <dgm:cxn modelId="{DD61D186-71E1-422D-82E6-930DC156B415}" type="presParOf" srcId="{0B2A33B6-BA01-474D-BEC6-486843B80868}" destId="{F7B867D1-66C0-4BDD-93BE-EC5F32B2A483}" srcOrd="11" destOrd="0" presId="urn:microsoft.com/office/officeart/2008/layout/HorizontalMultiLevelHierarchy"/>
    <dgm:cxn modelId="{1A4FDEDD-EFA8-40CE-AA0C-4C3203C8F8DF}" type="presParOf" srcId="{F7B867D1-66C0-4BDD-93BE-EC5F32B2A483}" destId="{40351E78-5EBD-4BEF-80E0-F64B850418D8}" srcOrd="0" destOrd="0" presId="urn:microsoft.com/office/officeart/2008/layout/HorizontalMultiLevelHierarchy"/>
    <dgm:cxn modelId="{38EB0941-AA1F-4C10-A47E-35E760A611E7}" type="presParOf" srcId="{F7B867D1-66C0-4BDD-93BE-EC5F32B2A483}" destId="{A1E185D0-2C43-48B5-ADD1-B6E7CACCC2EE}" srcOrd="1" destOrd="0" presId="urn:microsoft.com/office/officeart/2008/layout/HorizontalMultiLevelHierarchy"/>
    <dgm:cxn modelId="{28D672E9-7CEB-438E-8A85-E6E7214D7DC0}" type="presParOf" srcId="{0B2A33B6-BA01-474D-BEC6-486843B80868}" destId="{FC9DB6CB-E85A-4472-A4CD-845E6B538483}" srcOrd="12" destOrd="0" presId="urn:microsoft.com/office/officeart/2008/layout/HorizontalMultiLevelHierarchy"/>
    <dgm:cxn modelId="{25B97ECB-5333-4622-A7D4-36916830EAB5}" type="presParOf" srcId="{FC9DB6CB-E85A-4472-A4CD-845E6B538483}" destId="{C07C8548-447A-42D7-B183-7587A2BFC02D}" srcOrd="0" destOrd="0" presId="urn:microsoft.com/office/officeart/2008/layout/HorizontalMultiLevelHierarchy"/>
    <dgm:cxn modelId="{C3B18FAF-981A-476A-A654-9AF8EC7C6052}" type="presParOf" srcId="{0B2A33B6-BA01-474D-BEC6-486843B80868}" destId="{79D28575-273D-40E9-9AD8-1D820BA6398A}" srcOrd="13" destOrd="0" presId="urn:microsoft.com/office/officeart/2008/layout/HorizontalMultiLevelHierarchy"/>
    <dgm:cxn modelId="{BB05DC94-D726-464B-BF62-F91C5D8D51E5}" type="presParOf" srcId="{79D28575-273D-40E9-9AD8-1D820BA6398A}" destId="{DE35C5DC-8733-4130-9175-601097EBC886}" srcOrd="0" destOrd="0" presId="urn:microsoft.com/office/officeart/2008/layout/HorizontalMultiLevelHierarchy"/>
    <dgm:cxn modelId="{55CD3EE1-73E5-414D-A622-A6999D49611C}" type="presParOf" srcId="{79D28575-273D-40E9-9AD8-1D820BA6398A}" destId="{9D50C616-A918-48C9-BEF7-55C46788E6D6}"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48DABD1-9B85-4954-81CF-3AD173615DEF}" type="doc">
      <dgm:prSet loTypeId="urn:microsoft.com/office/officeart/2008/layout/HorizontalMultiLevelHierarchy" loCatId="hierarchy" qsTypeId="urn:microsoft.com/office/officeart/2005/8/quickstyle/simple1" qsCatId="simple" csTypeId="urn:microsoft.com/office/officeart/2005/8/colors/colorful2" csCatId="colorful" phldr="1"/>
      <dgm:spPr/>
      <dgm:t>
        <a:bodyPr/>
        <a:lstStyle/>
        <a:p>
          <a:endParaRPr lang="en-AU"/>
        </a:p>
      </dgm:t>
    </dgm:pt>
    <dgm:pt modelId="{35F1CA5D-D1D1-4526-9ACA-D1617360EB8C}">
      <dgm:prSet phldrT="[Text]" custT="1"/>
      <dgm:spPr>
        <a:solidFill>
          <a:srgbClr val="00B050"/>
        </a:solidFill>
      </dgm:spPr>
      <dgm:t>
        <a:bodyPr/>
        <a:lstStyle/>
        <a:p>
          <a:r>
            <a:rPr lang="en-AU" sz="2600" dirty="0"/>
            <a:t>Importance of optimal health and wellbeing nationally</a:t>
          </a:r>
        </a:p>
      </dgm:t>
    </dgm:pt>
    <dgm:pt modelId="{8A3B7F9E-6C6E-4F17-9060-F2367F8E877B}" type="parTrans" cxnId="{6C5A4C84-53BD-4F2D-A980-61F1B206804E}">
      <dgm:prSet/>
      <dgm:spPr/>
      <dgm:t>
        <a:bodyPr/>
        <a:lstStyle/>
        <a:p>
          <a:endParaRPr lang="en-AU"/>
        </a:p>
      </dgm:t>
    </dgm:pt>
    <dgm:pt modelId="{0E9E5351-5B12-4D00-AD56-A8F86BE91575}" type="sibTrans" cxnId="{6C5A4C84-53BD-4F2D-A980-61F1B206804E}">
      <dgm:prSet/>
      <dgm:spPr/>
      <dgm:t>
        <a:bodyPr/>
        <a:lstStyle/>
        <a:p>
          <a:endParaRPr lang="en-AU"/>
        </a:p>
      </dgm:t>
    </dgm:pt>
    <dgm:pt modelId="{2E1041EB-CFC5-444A-83AE-FAE01910012A}">
      <dgm:prSet phldrT="[Text]"/>
      <dgm:spPr>
        <a:solidFill>
          <a:srgbClr val="FFC000"/>
        </a:solidFill>
      </dgm:spPr>
      <dgm:t>
        <a:bodyPr/>
        <a:lstStyle/>
        <a:p>
          <a:r>
            <a:rPr lang="en-AU" dirty="0"/>
            <a:t>More people can attend work and contribute tax revenue to the government to spend on national priorities</a:t>
          </a:r>
        </a:p>
      </dgm:t>
    </dgm:pt>
    <dgm:pt modelId="{C1A6D716-082F-4FA6-8227-4E2A3B840069}" type="parTrans" cxnId="{DC94E2D1-BE54-4838-AD78-EA9313D0AFF5}">
      <dgm:prSet/>
      <dgm:spPr/>
      <dgm:t>
        <a:bodyPr/>
        <a:lstStyle/>
        <a:p>
          <a:endParaRPr lang="en-AU"/>
        </a:p>
      </dgm:t>
    </dgm:pt>
    <dgm:pt modelId="{DBF42169-7427-4261-9B8A-F6E398030F2E}" type="sibTrans" cxnId="{DC94E2D1-BE54-4838-AD78-EA9313D0AFF5}">
      <dgm:prSet/>
      <dgm:spPr/>
      <dgm:t>
        <a:bodyPr/>
        <a:lstStyle/>
        <a:p>
          <a:endParaRPr lang="en-AU"/>
        </a:p>
      </dgm:t>
    </dgm:pt>
    <dgm:pt modelId="{52C3AB39-A97A-4FDB-BA60-2118EBD40C80}">
      <dgm:prSet phldrT="[Text]"/>
      <dgm:spPr>
        <a:solidFill>
          <a:srgbClr val="FFC000"/>
        </a:solidFill>
      </dgm:spPr>
      <dgm:t>
        <a:bodyPr/>
        <a:lstStyle/>
        <a:p>
          <a:r>
            <a:rPr lang="en-AU" dirty="0"/>
            <a:t>More people can engage in the community in groups and activities such as volunteering</a:t>
          </a:r>
        </a:p>
      </dgm:t>
    </dgm:pt>
    <dgm:pt modelId="{3673B326-844C-4BEE-971E-F301C851425F}" type="parTrans" cxnId="{713813DD-4FF2-4AFA-B122-430215EE305E}">
      <dgm:prSet/>
      <dgm:spPr/>
      <dgm:t>
        <a:bodyPr/>
        <a:lstStyle/>
        <a:p>
          <a:endParaRPr lang="en-AU"/>
        </a:p>
      </dgm:t>
    </dgm:pt>
    <dgm:pt modelId="{7AF1C953-FF4B-4448-B2DB-10837F5C03FA}" type="sibTrans" cxnId="{713813DD-4FF2-4AFA-B122-430215EE305E}">
      <dgm:prSet/>
      <dgm:spPr/>
      <dgm:t>
        <a:bodyPr/>
        <a:lstStyle/>
        <a:p>
          <a:endParaRPr lang="en-AU"/>
        </a:p>
      </dgm:t>
    </dgm:pt>
    <dgm:pt modelId="{85CC430F-B740-4ECA-B311-5D96BA62C891}">
      <dgm:prSet phldrT="[Text]"/>
      <dgm:spPr>
        <a:solidFill>
          <a:srgbClr val="FFC000"/>
        </a:solidFill>
      </dgm:spPr>
      <dgm:t>
        <a:bodyPr/>
        <a:lstStyle/>
        <a:p>
          <a:r>
            <a:rPr lang="en-AU" dirty="0"/>
            <a:t>Less people in the health system provides more space and opportunities for others who are unwell to be treated</a:t>
          </a:r>
        </a:p>
      </dgm:t>
    </dgm:pt>
    <dgm:pt modelId="{3E1C6174-BA02-4809-B1CD-B4AA43605F4F}" type="parTrans" cxnId="{8221CBD4-B00A-4815-BD97-0FCE2FFE077F}">
      <dgm:prSet/>
      <dgm:spPr/>
      <dgm:t>
        <a:bodyPr/>
        <a:lstStyle/>
        <a:p>
          <a:endParaRPr lang="en-AU"/>
        </a:p>
      </dgm:t>
    </dgm:pt>
    <dgm:pt modelId="{9A85CF20-17D2-4A7D-9A2B-E5E1654A8BF6}" type="sibTrans" cxnId="{8221CBD4-B00A-4815-BD97-0FCE2FFE077F}">
      <dgm:prSet/>
      <dgm:spPr/>
      <dgm:t>
        <a:bodyPr/>
        <a:lstStyle/>
        <a:p>
          <a:endParaRPr lang="en-AU"/>
        </a:p>
      </dgm:t>
    </dgm:pt>
    <dgm:pt modelId="{5F19DEB7-8639-43AC-BAB3-381E8163EC06}">
      <dgm:prSet phldrT="[Text]"/>
      <dgm:spPr>
        <a:solidFill>
          <a:srgbClr val="FFC000"/>
        </a:solidFill>
      </dgm:spPr>
      <dgm:t>
        <a:bodyPr/>
        <a:lstStyle/>
        <a:p>
          <a:r>
            <a:rPr lang="en-AU" dirty="0"/>
            <a:t>Less people are relying on social security and funds saved can be redirected to other national priorities</a:t>
          </a:r>
        </a:p>
      </dgm:t>
    </dgm:pt>
    <dgm:pt modelId="{93517CF2-D5E7-458B-82AB-B9C9DB5D6980}" type="parTrans" cxnId="{83146CF3-B9C9-4C78-A0E3-3777388FC917}">
      <dgm:prSet/>
      <dgm:spPr/>
      <dgm:t>
        <a:bodyPr/>
        <a:lstStyle/>
        <a:p>
          <a:endParaRPr lang="en-AU"/>
        </a:p>
      </dgm:t>
    </dgm:pt>
    <dgm:pt modelId="{411AE460-C2C5-4F5D-A48A-0FAEA3CABA2A}" type="sibTrans" cxnId="{83146CF3-B9C9-4C78-A0E3-3777388FC917}">
      <dgm:prSet/>
      <dgm:spPr/>
      <dgm:t>
        <a:bodyPr/>
        <a:lstStyle/>
        <a:p>
          <a:endParaRPr lang="en-AU"/>
        </a:p>
      </dgm:t>
    </dgm:pt>
    <dgm:pt modelId="{7F9667A7-93F5-4030-A5EF-6E457889C0A7}">
      <dgm:prSet phldrT="[Text]"/>
      <dgm:spPr>
        <a:solidFill>
          <a:srgbClr val="FFC000"/>
        </a:solidFill>
      </dgm:spPr>
      <dgm:t>
        <a:bodyPr/>
        <a:lstStyle/>
        <a:p>
          <a:r>
            <a:rPr lang="en-AU" dirty="0"/>
            <a:t>More people are well enough to consider engaging in the defence of the nation as needed</a:t>
          </a:r>
        </a:p>
      </dgm:t>
    </dgm:pt>
    <dgm:pt modelId="{2FFCF95D-1C79-4480-9B92-BD499B66F6DD}" type="parTrans" cxnId="{25D2A969-7761-4574-B392-CC4E532A9F95}">
      <dgm:prSet/>
      <dgm:spPr/>
      <dgm:t>
        <a:bodyPr/>
        <a:lstStyle/>
        <a:p>
          <a:endParaRPr lang="en-AU"/>
        </a:p>
      </dgm:t>
    </dgm:pt>
    <dgm:pt modelId="{6263D8FE-458E-4650-8056-F38BE4FD1FC5}" type="sibTrans" cxnId="{25D2A969-7761-4574-B392-CC4E532A9F95}">
      <dgm:prSet/>
      <dgm:spPr/>
      <dgm:t>
        <a:bodyPr/>
        <a:lstStyle/>
        <a:p>
          <a:endParaRPr lang="en-AU"/>
        </a:p>
      </dgm:t>
    </dgm:pt>
    <dgm:pt modelId="{D178B3E5-AE12-495F-80C3-8FAC322276A3}" type="pres">
      <dgm:prSet presAssocID="{748DABD1-9B85-4954-81CF-3AD173615DEF}" presName="Name0" presStyleCnt="0">
        <dgm:presLayoutVars>
          <dgm:chPref val="1"/>
          <dgm:dir/>
          <dgm:animOne val="branch"/>
          <dgm:animLvl val="lvl"/>
          <dgm:resizeHandles val="exact"/>
        </dgm:presLayoutVars>
      </dgm:prSet>
      <dgm:spPr/>
    </dgm:pt>
    <dgm:pt modelId="{0CF0958B-3CE4-48AB-B618-F34D51AE0E9D}" type="pres">
      <dgm:prSet presAssocID="{35F1CA5D-D1D1-4526-9ACA-D1617360EB8C}" presName="root1" presStyleCnt="0"/>
      <dgm:spPr/>
    </dgm:pt>
    <dgm:pt modelId="{447F3E19-19AA-41B4-9386-AA5248A00EBC}" type="pres">
      <dgm:prSet presAssocID="{35F1CA5D-D1D1-4526-9ACA-D1617360EB8C}" presName="LevelOneTextNode" presStyleLbl="node0" presStyleIdx="0" presStyleCnt="1" custAng="5400000" custScaleX="229913" custScaleY="43704">
        <dgm:presLayoutVars>
          <dgm:chPref val="3"/>
        </dgm:presLayoutVars>
      </dgm:prSet>
      <dgm:spPr/>
    </dgm:pt>
    <dgm:pt modelId="{F1B79308-112B-418A-9EC9-15E82F15CCF8}" type="pres">
      <dgm:prSet presAssocID="{35F1CA5D-D1D1-4526-9ACA-D1617360EB8C}" presName="level2hierChild" presStyleCnt="0"/>
      <dgm:spPr/>
    </dgm:pt>
    <dgm:pt modelId="{063A16BA-ACC7-4DCD-BF9B-3238BE54C822}" type="pres">
      <dgm:prSet presAssocID="{C1A6D716-082F-4FA6-8227-4E2A3B840069}" presName="conn2-1" presStyleLbl="parChTrans1D2" presStyleIdx="0" presStyleCnt="5"/>
      <dgm:spPr/>
    </dgm:pt>
    <dgm:pt modelId="{ECDCB596-1A5D-485B-A3C7-64E4695CBD1C}" type="pres">
      <dgm:prSet presAssocID="{C1A6D716-082F-4FA6-8227-4E2A3B840069}" presName="connTx" presStyleLbl="parChTrans1D2" presStyleIdx="0" presStyleCnt="5"/>
      <dgm:spPr/>
    </dgm:pt>
    <dgm:pt modelId="{CDA70443-8F46-4B81-87C5-D531D3E06D0B}" type="pres">
      <dgm:prSet presAssocID="{2E1041EB-CFC5-444A-83AE-FAE01910012A}" presName="root2" presStyleCnt="0"/>
      <dgm:spPr/>
    </dgm:pt>
    <dgm:pt modelId="{A62379A0-7BD2-4165-8E37-BEC92661032B}" type="pres">
      <dgm:prSet presAssocID="{2E1041EB-CFC5-444A-83AE-FAE01910012A}" presName="LevelTwoTextNode" presStyleLbl="node2" presStyleIdx="0" presStyleCnt="5">
        <dgm:presLayoutVars>
          <dgm:chPref val="3"/>
        </dgm:presLayoutVars>
      </dgm:prSet>
      <dgm:spPr/>
    </dgm:pt>
    <dgm:pt modelId="{457250CD-DCB0-4CC5-BCCA-91077A1A5A1B}" type="pres">
      <dgm:prSet presAssocID="{2E1041EB-CFC5-444A-83AE-FAE01910012A}" presName="level3hierChild" presStyleCnt="0"/>
      <dgm:spPr/>
    </dgm:pt>
    <dgm:pt modelId="{BE779A8F-631E-4A65-8CDD-9C04BAE8744B}" type="pres">
      <dgm:prSet presAssocID="{3673B326-844C-4BEE-971E-F301C851425F}" presName="conn2-1" presStyleLbl="parChTrans1D2" presStyleIdx="1" presStyleCnt="5"/>
      <dgm:spPr/>
    </dgm:pt>
    <dgm:pt modelId="{16E86918-59C8-4E88-BDD4-E57A1F48A782}" type="pres">
      <dgm:prSet presAssocID="{3673B326-844C-4BEE-971E-F301C851425F}" presName="connTx" presStyleLbl="parChTrans1D2" presStyleIdx="1" presStyleCnt="5"/>
      <dgm:spPr/>
    </dgm:pt>
    <dgm:pt modelId="{51A681BC-05F0-4A46-80DA-2F441A6AA088}" type="pres">
      <dgm:prSet presAssocID="{52C3AB39-A97A-4FDB-BA60-2118EBD40C80}" presName="root2" presStyleCnt="0"/>
      <dgm:spPr/>
    </dgm:pt>
    <dgm:pt modelId="{428AFCF9-24B9-48EE-A088-984607B8C238}" type="pres">
      <dgm:prSet presAssocID="{52C3AB39-A97A-4FDB-BA60-2118EBD40C80}" presName="LevelTwoTextNode" presStyleLbl="node2" presStyleIdx="1" presStyleCnt="5">
        <dgm:presLayoutVars>
          <dgm:chPref val="3"/>
        </dgm:presLayoutVars>
      </dgm:prSet>
      <dgm:spPr/>
    </dgm:pt>
    <dgm:pt modelId="{369390C6-F613-4BED-AE0E-FDB3D93EDEC0}" type="pres">
      <dgm:prSet presAssocID="{52C3AB39-A97A-4FDB-BA60-2118EBD40C80}" presName="level3hierChild" presStyleCnt="0"/>
      <dgm:spPr/>
    </dgm:pt>
    <dgm:pt modelId="{26B3B38A-4431-4A95-BEF2-D86D4400CAE8}" type="pres">
      <dgm:prSet presAssocID="{3E1C6174-BA02-4809-B1CD-B4AA43605F4F}" presName="conn2-1" presStyleLbl="parChTrans1D2" presStyleIdx="2" presStyleCnt="5"/>
      <dgm:spPr/>
    </dgm:pt>
    <dgm:pt modelId="{783DF338-F9D2-43FA-A6DF-98A1B4B47761}" type="pres">
      <dgm:prSet presAssocID="{3E1C6174-BA02-4809-B1CD-B4AA43605F4F}" presName="connTx" presStyleLbl="parChTrans1D2" presStyleIdx="2" presStyleCnt="5"/>
      <dgm:spPr/>
    </dgm:pt>
    <dgm:pt modelId="{D3F4B0D4-A5EB-47C5-A61C-2B0696994A61}" type="pres">
      <dgm:prSet presAssocID="{85CC430F-B740-4ECA-B311-5D96BA62C891}" presName="root2" presStyleCnt="0"/>
      <dgm:spPr/>
    </dgm:pt>
    <dgm:pt modelId="{9833363C-26D4-48AF-8132-BD6D2C43CFCC}" type="pres">
      <dgm:prSet presAssocID="{85CC430F-B740-4ECA-B311-5D96BA62C891}" presName="LevelTwoTextNode" presStyleLbl="node2" presStyleIdx="2" presStyleCnt="5">
        <dgm:presLayoutVars>
          <dgm:chPref val="3"/>
        </dgm:presLayoutVars>
      </dgm:prSet>
      <dgm:spPr/>
    </dgm:pt>
    <dgm:pt modelId="{7C9F3E50-C80D-4525-85CA-A2990B923C6A}" type="pres">
      <dgm:prSet presAssocID="{85CC430F-B740-4ECA-B311-5D96BA62C891}" presName="level3hierChild" presStyleCnt="0"/>
      <dgm:spPr/>
    </dgm:pt>
    <dgm:pt modelId="{EB37C5B6-DF79-48D1-8DFD-2A19FD954717}" type="pres">
      <dgm:prSet presAssocID="{93517CF2-D5E7-458B-82AB-B9C9DB5D6980}" presName="conn2-1" presStyleLbl="parChTrans1D2" presStyleIdx="3" presStyleCnt="5"/>
      <dgm:spPr/>
    </dgm:pt>
    <dgm:pt modelId="{80A372EA-3E4A-4E24-B0DA-6A303DCEFE5B}" type="pres">
      <dgm:prSet presAssocID="{93517CF2-D5E7-458B-82AB-B9C9DB5D6980}" presName="connTx" presStyleLbl="parChTrans1D2" presStyleIdx="3" presStyleCnt="5"/>
      <dgm:spPr/>
    </dgm:pt>
    <dgm:pt modelId="{AFAFA206-DFFC-4CAD-BE9B-ED6B56A97DB9}" type="pres">
      <dgm:prSet presAssocID="{5F19DEB7-8639-43AC-BAB3-381E8163EC06}" presName="root2" presStyleCnt="0"/>
      <dgm:spPr/>
    </dgm:pt>
    <dgm:pt modelId="{891D8523-CE6A-4154-B44E-037D2F6FF9E7}" type="pres">
      <dgm:prSet presAssocID="{5F19DEB7-8639-43AC-BAB3-381E8163EC06}" presName="LevelTwoTextNode" presStyleLbl="node2" presStyleIdx="3" presStyleCnt="5">
        <dgm:presLayoutVars>
          <dgm:chPref val="3"/>
        </dgm:presLayoutVars>
      </dgm:prSet>
      <dgm:spPr/>
    </dgm:pt>
    <dgm:pt modelId="{EF9DAEA2-072D-47AE-888E-50D456BAC3F1}" type="pres">
      <dgm:prSet presAssocID="{5F19DEB7-8639-43AC-BAB3-381E8163EC06}" presName="level3hierChild" presStyleCnt="0"/>
      <dgm:spPr/>
    </dgm:pt>
    <dgm:pt modelId="{D9D3159B-EC8E-469E-8075-E5BF47D74FE7}" type="pres">
      <dgm:prSet presAssocID="{2FFCF95D-1C79-4480-9B92-BD499B66F6DD}" presName="conn2-1" presStyleLbl="parChTrans1D2" presStyleIdx="4" presStyleCnt="5"/>
      <dgm:spPr/>
    </dgm:pt>
    <dgm:pt modelId="{90C3204B-3927-44ED-93F7-44C23CCB5294}" type="pres">
      <dgm:prSet presAssocID="{2FFCF95D-1C79-4480-9B92-BD499B66F6DD}" presName="connTx" presStyleLbl="parChTrans1D2" presStyleIdx="4" presStyleCnt="5"/>
      <dgm:spPr/>
    </dgm:pt>
    <dgm:pt modelId="{30EDC00C-8657-469E-8CE5-80CAF93227C1}" type="pres">
      <dgm:prSet presAssocID="{7F9667A7-93F5-4030-A5EF-6E457889C0A7}" presName="root2" presStyleCnt="0"/>
      <dgm:spPr/>
    </dgm:pt>
    <dgm:pt modelId="{08CB244E-3823-4B61-AF05-96ED1E1DFA3F}" type="pres">
      <dgm:prSet presAssocID="{7F9667A7-93F5-4030-A5EF-6E457889C0A7}" presName="LevelTwoTextNode" presStyleLbl="node2" presStyleIdx="4" presStyleCnt="5">
        <dgm:presLayoutVars>
          <dgm:chPref val="3"/>
        </dgm:presLayoutVars>
      </dgm:prSet>
      <dgm:spPr/>
    </dgm:pt>
    <dgm:pt modelId="{04F186B5-6B8E-4D2F-9CF5-4A1404F1FA87}" type="pres">
      <dgm:prSet presAssocID="{7F9667A7-93F5-4030-A5EF-6E457889C0A7}" presName="level3hierChild" presStyleCnt="0"/>
      <dgm:spPr/>
    </dgm:pt>
  </dgm:ptLst>
  <dgm:cxnLst>
    <dgm:cxn modelId="{C2141B49-60C2-4353-9775-8BCD384B88E1}" type="presOf" srcId="{7F9667A7-93F5-4030-A5EF-6E457889C0A7}" destId="{08CB244E-3823-4B61-AF05-96ED1E1DFA3F}" srcOrd="0" destOrd="0" presId="urn:microsoft.com/office/officeart/2008/layout/HorizontalMultiLevelHierarchy"/>
    <dgm:cxn modelId="{E3656951-CC62-46BC-AC09-EF261B24DF27}" type="presOf" srcId="{2E1041EB-CFC5-444A-83AE-FAE01910012A}" destId="{A62379A0-7BD2-4165-8E37-BEC92661032B}" srcOrd="0" destOrd="0" presId="urn:microsoft.com/office/officeart/2008/layout/HorizontalMultiLevelHierarchy"/>
    <dgm:cxn modelId="{8E05BF5A-DB5C-4EB6-8163-7B872B18F789}" type="presOf" srcId="{C1A6D716-082F-4FA6-8227-4E2A3B840069}" destId="{063A16BA-ACC7-4DCD-BF9B-3238BE54C822}" srcOrd="0" destOrd="0" presId="urn:microsoft.com/office/officeart/2008/layout/HorizontalMultiLevelHierarchy"/>
    <dgm:cxn modelId="{0606B766-5818-4264-9C2B-507056538552}" type="presOf" srcId="{85CC430F-B740-4ECA-B311-5D96BA62C891}" destId="{9833363C-26D4-48AF-8132-BD6D2C43CFCC}" srcOrd="0" destOrd="0" presId="urn:microsoft.com/office/officeart/2008/layout/HorizontalMultiLevelHierarchy"/>
    <dgm:cxn modelId="{25D2A969-7761-4574-B392-CC4E532A9F95}" srcId="{35F1CA5D-D1D1-4526-9ACA-D1617360EB8C}" destId="{7F9667A7-93F5-4030-A5EF-6E457889C0A7}" srcOrd="4" destOrd="0" parTransId="{2FFCF95D-1C79-4480-9B92-BD499B66F6DD}" sibTransId="{6263D8FE-458E-4650-8056-F38BE4FD1FC5}"/>
    <dgm:cxn modelId="{E7FF5574-8989-4CE6-9A00-B9ACD3CC8F70}" type="presOf" srcId="{2FFCF95D-1C79-4480-9B92-BD499B66F6DD}" destId="{90C3204B-3927-44ED-93F7-44C23CCB5294}" srcOrd="1" destOrd="0" presId="urn:microsoft.com/office/officeart/2008/layout/HorizontalMultiLevelHierarchy"/>
    <dgm:cxn modelId="{6C5A4C84-53BD-4F2D-A980-61F1B206804E}" srcId="{748DABD1-9B85-4954-81CF-3AD173615DEF}" destId="{35F1CA5D-D1D1-4526-9ACA-D1617360EB8C}" srcOrd="0" destOrd="0" parTransId="{8A3B7F9E-6C6E-4F17-9060-F2367F8E877B}" sibTransId="{0E9E5351-5B12-4D00-AD56-A8F86BE91575}"/>
    <dgm:cxn modelId="{1597578B-C6B0-463B-8E4E-EC2DFEABF8A4}" type="presOf" srcId="{748DABD1-9B85-4954-81CF-3AD173615DEF}" destId="{D178B3E5-AE12-495F-80C3-8FAC322276A3}" srcOrd="0" destOrd="0" presId="urn:microsoft.com/office/officeart/2008/layout/HorizontalMultiLevelHierarchy"/>
    <dgm:cxn modelId="{3C1D0E99-E19D-43E6-B103-1C9941A953CA}" type="presOf" srcId="{C1A6D716-082F-4FA6-8227-4E2A3B840069}" destId="{ECDCB596-1A5D-485B-A3C7-64E4695CBD1C}" srcOrd="1" destOrd="0" presId="urn:microsoft.com/office/officeart/2008/layout/HorizontalMultiLevelHierarchy"/>
    <dgm:cxn modelId="{7E3531A3-687E-4424-B8B4-59748C1D6472}" type="presOf" srcId="{3E1C6174-BA02-4809-B1CD-B4AA43605F4F}" destId="{783DF338-F9D2-43FA-A6DF-98A1B4B47761}" srcOrd="1" destOrd="0" presId="urn:microsoft.com/office/officeart/2008/layout/HorizontalMultiLevelHierarchy"/>
    <dgm:cxn modelId="{23F631A5-36AD-45B4-A1B7-9EBE37575B46}" type="presOf" srcId="{2FFCF95D-1C79-4480-9B92-BD499B66F6DD}" destId="{D9D3159B-EC8E-469E-8075-E5BF47D74FE7}" srcOrd="0" destOrd="0" presId="urn:microsoft.com/office/officeart/2008/layout/HorizontalMultiLevelHierarchy"/>
    <dgm:cxn modelId="{084B35AB-DAB7-4194-AB22-F43D10210078}" type="presOf" srcId="{3673B326-844C-4BEE-971E-F301C851425F}" destId="{16E86918-59C8-4E88-BDD4-E57A1F48A782}" srcOrd="1" destOrd="0" presId="urn:microsoft.com/office/officeart/2008/layout/HorizontalMultiLevelHierarchy"/>
    <dgm:cxn modelId="{D44C45AD-4928-45C5-9209-610B56529CB9}" type="presOf" srcId="{5F19DEB7-8639-43AC-BAB3-381E8163EC06}" destId="{891D8523-CE6A-4154-B44E-037D2F6FF9E7}" srcOrd="0" destOrd="0" presId="urn:microsoft.com/office/officeart/2008/layout/HorizontalMultiLevelHierarchy"/>
    <dgm:cxn modelId="{B49A1EB9-1A44-4C89-B7EA-B1934AD791DA}" type="presOf" srcId="{35F1CA5D-D1D1-4526-9ACA-D1617360EB8C}" destId="{447F3E19-19AA-41B4-9386-AA5248A00EBC}" srcOrd="0" destOrd="0" presId="urn:microsoft.com/office/officeart/2008/layout/HorizontalMultiLevelHierarchy"/>
    <dgm:cxn modelId="{BB2275BC-4B5D-4D42-90EC-620CE66D894D}" type="presOf" srcId="{93517CF2-D5E7-458B-82AB-B9C9DB5D6980}" destId="{80A372EA-3E4A-4E24-B0DA-6A303DCEFE5B}" srcOrd="1" destOrd="0" presId="urn:microsoft.com/office/officeart/2008/layout/HorizontalMultiLevelHierarchy"/>
    <dgm:cxn modelId="{B59DACBC-BDD8-40C5-910C-FBCD67DAB7A5}" type="presOf" srcId="{3E1C6174-BA02-4809-B1CD-B4AA43605F4F}" destId="{26B3B38A-4431-4A95-BEF2-D86D4400CAE8}" srcOrd="0" destOrd="0" presId="urn:microsoft.com/office/officeart/2008/layout/HorizontalMultiLevelHierarchy"/>
    <dgm:cxn modelId="{95B0C7BF-5424-4F70-9D47-492C3B59D8D3}" type="presOf" srcId="{3673B326-844C-4BEE-971E-F301C851425F}" destId="{BE779A8F-631E-4A65-8CDD-9C04BAE8744B}" srcOrd="0" destOrd="0" presId="urn:microsoft.com/office/officeart/2008/layout/HorizontalMultiLevelHierarchy"/>
    <dgm:cxn modelId="{DC94E2D1-BE54-4838-AD78-EA9313D0AFF5}" srcId="{35F1CA5D-D1D1-4526-9ACA-D1617360EB8C}" destId="{2E1041EB-CFC5-444A-83AE-FAE01910012A}" srcOrd="0" destOrd="0" parTransId="{C1A6D716-082F-4FA6-8227-4E2A3B840069}" sibTransId="{DBF42169-7427-4261-9B8A-F6E398030F2E}"/>
    <dgm:cxn modelId="{8221CBD4-B00A-4815-BD97-0FCE2FFE077F}" srcId="{35F1CA5D-D1D1-4526-9ACA-D1617360EB8C}" destId="{85CC430F-B740-4ECA-B311-5D96BA62C891}" srcOrd="2" destOrd="0" parTransId="{3E1C6174-BA02-4809-B1CD-B4AA43605F4F}" sibTransId="{9A85CF20-17D2-4A7D-9A2B-E5E1654A8BF6}"/>
    <dgm:cxn modelId="{A0D4DDD4-CE89-48FF-9AE3-EE66913F4B9F}" type="presOf" srcId="{52C3AB39-A97A-4FDB-BA60-2118EBD40C80}" destId="{428AFCF9-24B9-48EE-A088-984607B8C238}" srcOrd="0" destOrd="0" presId="urn:microsoft.com/office/officeart/2008/layout/HorizontalMultiLevelHierarchy"/>
    <dgm:cxn modelId="{713813DD-4FF2-4AFA-B122-430215EE305E}" srcId="{35F1CA5D-D1D1-4526-9ACA-D1617360EB8C}" destId="{52C3AB39-A97A-4FDB-BA60-2118EBD40C80}" srcOrd="1" destOrd="0" parTransId="{3673B326-844C-4BEE-971E-F301C851425F}" sibTransId="{7AF1C953-FF4B-4448-B2DB-10837F5C03FA}"/>
    <dgm:cxn modelId="{5EA449ED-E73B-437C-9A85-A762AF9B6C5F}" type="presOf" srcId="{93517CF2-D5E7-458B-82AB-B9C9DB5D6980}" destId="{EB37C5B6-DF79-48D1-8DFD-2A19FD954717}" srcOrd="0" destOrd="0" presId="urn:microsoft.com/office/officeart/2008/layout/HorizontalMultiLevelHierarchy"/>
    <dgm:cxn modelId="{83146CF3-B9C9-4C78-A0E3-3777388FC917}" srcId="{35F1CA5D-D1D1-4526-9ACA-D1617360EB8C}" destId="{5F19DEB7-8639-43AC-BAB3-381E8163EC06}" srcOrd="3" destOrd="0" parTransId="{93517CF2-D5E7-458B-82AB-B9C9DB5D6980}" sibTransId="{411AE460-C2C5-4F5D-A48A-0FAEA3CABA2A}"/>
    <dgm:cxn modelId="{3CE2A56D-BCB4-486B-8A85-7030A526BCE2}" type="presParOf" srcId="{D178B3E5-AE12-495F-80C3-8FAC322276A3}" destId="{0CF0958B-3CE4-48AB-B618-F34D51AE0E9D}" srcOrd="0" destOrd="0" presId="urn:microsoft.com/office/officeart/2008/layout/HorizontalMultiLevelHierarchy"/>
    <dgm:cxn modelId="{17C0882E-87A9-4E2D-874A-7BDFA150BDF7}" type="presParOf" srcId="{0CF0958B-3CE4-48AB-B618-F34D51AE0E9D}" destId="{447F3E19-19AA-41B4-9386-AA5248A00EBC}" srcOrd="0" destOrd="0" presId="urn:microsoft.com/office/officeart/2008/layout/HorizontalMultiLevelHierarchy"/>
    <dgm:cxn modelId="{FB9A5555-227D-4EE2-BA40-F10DEBD752F1}" type="presParOf" srcId="{0CF0958B-3CE4-48AB-B618-F34D51AE0E9D}" destId="{F1B79308-112B-418A-9EC9-15E82F15CCF8}" srcOrd="1" destOrd="0" presId="urn:microsoft.com/office/officeart/2008/layout/HorizontalMultiLevelHierarchy"/>
    <dgm:cxn modelId="{47941F8B-BD92-44DD-8AC5-075013A8EA50}" type="presParOf" srcId="{F1B79308-112B-418A-9EC9-15E82F15CCF8}" destId="{063A16BA-ACC7-4DCD-BF9B-3238BE54C822}" srcOrd="0" destOrd="0" presId="urn:microsoft.com/office/officeart/2008/layout/HorizontalMultiLevelHierarchy"/>
    <dgm:cxn modelId="{E9334739-CB7E-425A-BA46-0E2379B32D1A}" type="presParOf" srcId="{063A16BA-ACC7-4DCD-BF9B-3238BE54C822}" destId="{ECDCB596-1A5D-485B-A3C7-64E4695CBD1C}" srcOrd="0" destOrd="0" presId="urn:microsoft.com/office/officeart/2008/layout/HorizontalMultiLevelHierarchy"/>
    <dgm:cxn modelId="{697D9DC5-BB33-477D-B50D-0895761E5D00}" type="presParOf" srcId="{F1B79308-112B-418A-9EC9-15E82F15CCF8}" destId="{CDA70443-8F46-4B81-87C5-D531D3E06D0B}" srcOrd="1" destOrd="0" presId="urn:microsoft.com/office/officeart/2008/layout/HorizontalMultiLevelHierarchy"/>
    <dgm:cxn modelId="{591CEBA3-E18C-4AF7-8F4A-29F7A98728B4}" type="presParOf" srcId="{CDA70443-8F46-4B81-87C5-D531D3E06D0B}" destId="{A62379A0-7BD2-4165-8E37-BEC92661032B}" srcOrd="0" destOrd="0" presId="urn:microsoft.com/office/officeart/2008/layout/HorizontalMultiLevelHierarchy"/>
    <dgm:cxn modelId="{88D97023-4967-4388-9D96-6CE86DD8F77A}" type="presParOf" srcId="{CDA70443-8F46-4B81-87C5-D531D3E06D0B}" destId="{457250CD-DCB0-4CC5-BCCA-91077A1A5A1B}" srcOrd="1" destOrd="0" presId="urn:microsoft.com/office/officeart/2008/layout/HorizontalMultiLevelHierarchy"/>
    <dgm:cxn modelId="{CDF73BF1-4ACC-48E6-9934-81C5608C8108}" type="presParOf" srcId="{F1B79308-112B-418A-9EC9-15E82F15CCF8}" destId="{BE779A8F-631E-4A65-8CDD-9C04BAE8744B}" srcOrd="2" destOrd="0" presId="urn:microsoft.com/office/officeart/2008/layout/HorizontalMultiLevelHierarchy"/>
    <dgm:cxn modelId="{07B6916D-A1FF-4053-B3E0-7AF5942B851C}" type="presParOf" srcId="{BE779A8F-631E-4A65-8CDD-9C04BAE8744B}" destId="{16E86918-59C8-4E88-BDD4-E57A1F48A782}" srcOrd="0" destOrd="0" presId="urn:microsoft.com/office/officeart/2008/layout/HorizontalMultiLevelHierarchy"/>
    <dgm:cxn modelId="{9792B30D-3F05-40E9-B5D2-0D9885CF0859}" type="presParOf" srcId="{F1B79308-112B-418A-9EC9-15E82F15CCF8}" destId="{51A681BC-05F0-4A46-80DA-2F441A6AA088}" srcOrd="3" destOrd="0" presId="urn:microsoft.com/office/officeart/2008/layout/HorizontalMultiLevelHierarchy"/>
    <dgm:cxn modelId="{B3C40FCF-18ED-47D2-B150-91ED90FB33EF}" type="presParOf" srcId="{51A681BC-05F0-4A46-80DA-2F441A6AA088}" destId="{428AFCF9-24B9-48EE-A088-984607B8C238}" srcOrd="0" destOrd="0" presId="urn:microsoft.com/office/officeart/2008/layout/HorizontalMultiLevelHierarchy"/>
    <dgm:cxn modelId="{4C8DC817-4F9E-4A92-82EA-0424EC16CF10}" type="presParOf" srcId="{51A681BC-05F0-4A46-80DA-2F441A6AA088}" destId="{369390C6-F613-4BED-AE0E-FDB3D93EDEC0}" srcOrd="1" destOrd="0" presId="urn:microsoft.com/office/officeart/2008/layout/HorizontalMultiLevelHierarchy"/>
    <dgm:cxn modelId="{7E67B268-7690-44CB-AE13-7875C8A26C02}" type="presParOf" srcId="{F1B79308-112B-418A-9EC9-15E82F15CCF8}" destId="{26B3B38A-4431-4A95-BEF2-D86D4400CAE8}" srcOrd="4" destOrd="0" presId="urn:microsoft.com/office/officeart/2008/layout/HorizontalMultiLevelHierarchy"/>
    <dgm:cxn modelId="{642C3EAE-ECDD-4F33-B7A9-8249EE02F35A}" type="presParOf" srcId="{26B3B38A-4431-4A95-BEF2-D86D4400CAE8}" destId="{783DF338-F9D2-43FA-A6DF-98A1B4B47761}" srcOrd="0" destOrd="0" presId="urn:microsoft.com/office/officeart/2008/layout/HorizontalMultiLevelHierarchy"/>
    <dgm:cxn modelId="{C62F7531-F942-415A-8136-C7E3E3FC4F33}" type="presParOf" srcId="{F1B79308-112B-418A-9EC9-15E82F15CCF8}" destId="{D3F4B0D4-A5EB-47C5-A61C-2B0696994A61}" srcOrd="5" destOrd="0" presId="urn:microsoft.com/office/officeart/2008/layout/HorizontalMultiLevelHierarchy"/>
    <dgm:cxn modelId="{871D7720-7D7F-41BF-AB9E-6FF3C843B0EA}" type="presParOf" srcId="{D3F4B0D4-A5EB-47C5-A61C-2B0696994A61}" destId="{9833363C-26D4-48AF-8132-BD6D2C43CFCC}" srcOrd="0" destOrd="0" presId="urn:microsoft.com/office/officeart/2008/layout/HorizontalMultiLevelHierarchy"/>
    <dgm:cxn modelId="{9E6836F0-CB99-4E18-95C5-2B3C95A57C36}" type="presParOf" srcId="{D3F4B0D4-A5EB-47C5-A61C-2B0696994A61}" destId="{7C9F3E50-C80D-4525-85CA-A2990B923C6A}" srcOrd="1" destOrd="0" presId="urn:microsoft.com/office/officeart/2008/layout/HorizontalMultiLevelHierarchy"/>
    <dgm:cxn modelId="{75143CB7-0E90-4F30-962F-3442B77E18CE}" type="presParOf" srcId="{F1B79308-112B-418A-9EC9-15E82F15CCF8}" destId="{EB37C5B6-DF79-48D1-8DFD-2A19FD954717}" srcOrd="6" destOrd="0" presId="urn:microsoft.com/office/officeart/2008/layout/HorizontalMultiLevelHierarchy"/>
    <dgm:cxn modelId="{28E78C7E-E5E1-4B5A-9193-18C299F7B772}" type="presParOf" srcId="{EB37C5B6-DF79-48D1-8DFD-2A19FD954717}" destId="{80A372EA-3E4A-4E24-B0DA-6A303DCEFE5B}" srcOrd="0" destOrd="0" presId="urn:microsoft.com/office/officeart/2008/layout/HorizontalMultiLevelHierarchy"/>
    <dgm:cxn modelId="{1B96B6DE-49BA-4BAE-885C-3C237E2543E9}" type="presParOf" srcId="{F1B79308-112B-418A-9EC9-15E82F15CCF8}" destId="{AFAFA206-DFFC-4CAD-BE9B-ED6B56A97DB9}" srcOrd="7" destOrd="0" presId="urn:microsoft.com/office/officeart/2008/layout/HorizontalMultiLevelHierarchy"/>
    <dgm:cxn modelId="{8C344A2D-8921-4AFD-A8F1-68683351ADE4}" type="presParOf" srcId="{AFAFA206-DFFC-4CAD-BE9B-ED6B56A97DB9}" destId="{891D8523-CE6A-4154-B44E-037D2F6FF9E7}" srcOrd="0" destOrd="0" presId="urn:microsoft.com/office/officeart/2008/layout/HorizontalMultiLevelHierarchy"/>
    <dgm:cxn modelId="{230EE6D9-13DF-4C0F-BA99-F89F987148A3}" type="presParOf" srcId="{AFAFA206-DFFC-4CAD-BE9B-ED6B56A97DB9}" destId="{EF9DAEA2-072D-47AE-888E-50D456BAC3F1}" srcOrd="1" destOrd="0" presId="urn:microsoft.com/office/officeart/2008/layout/HorizontalMultiLevelHierarchy"/>
    <dgm:cxn modelId="{32E4F83C-8728-493F-B06B-AC730833CCDA}" type="presParOf" srcId="{F1B79308-112B-418A-9EC9-15E82F15CCF8}" destId="{D9D3159B-EC8E-469E-8075-E5BF47D74FE7}" srcOrd="8" destOrd="0" presId="urn:microsoft.com/office/officeart/2008/layout/HorizontalMultiLevelHierarchy"/>
    <dgm:cxn modelId="{2867D357-C8A1-42BD-A118-C3572F8CD071}" type="presParOf" srcId="{D9D3159B-EC8E-469E-8075-E5BF47D74FE7}" destId="{90C3204B-3927-44ED-93F7-44C23CCB5294}" srcOrd="0" destOrd="0" presId="urn:microsoft.com/office/officeart/2008/layout/HorizontalMultiLevelHierarchy"/>
    <dgm:cxn modelId="{76ACFAD0-CB80-4AF1-BCE2-FEB3C3DE40F6}" type="presParOf" srcId="{F1B79308-112B-418A-9EC9-15E82F15CCF8}" destId="{30EDC00C-8657-469E-8CE5-80CAF93227C1}" srcOrd="9" destOrd="0" presId="urn:microsoft.com/office/officeart/2008/layout/HorizontalMultiLevelHierarchy"/>
    <dgm:cxn modelId="{C6C7F04D-4718-4020-9991-6CCA3D7C1EA6}" type="presParOf" srcId="{30EDC00C-8657-469E-8CE5-80CAF93227C1}" destId="{08CB244E-3823-4B61-AF05-96ED1E1DFA3F}" srcOrd="0" destOrd="0" presId="urn:microsoft.com/office/officeart/2008/layout/HorizontalMultiLevelHierarchy"/>
    <dgm:cxn modelId="{EADAB644-13F5-487C-9C8F-D8341DC02891}" type="presParOf" srcId="{30EDC00C-8657-469E-8CE5-80CAF93227C1}" destId="{04F186B5-6B8E-4D2F-9CF5-4A1404F1FA8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FF0DCF1-07DA-4F7B-943D-025EB565C2B8}" type="doc">
      <dgm:prSet loTypeId="urn:microsoft.com/office/officeart/2008/layout/HorizontalMultiLevelHierarchy" loCatId="hierarchy" qsTypeId="urn:microsoft.com/office/officeart/2005/8/quickstyle/simple1" qsCatId="simple" csTypeId="urn:microsoft.com/office/officeart/2005/8/colors/colorful2" csCatId="colorful" phldr="1"/>
      <dgm:spPr/>
      <dgm:t>
        <a:bodyPr/>
        <a:lstStyle/>
        <a:p>
          <a:endParaRPr lang="en-AU"/>
        </a:p>
      </dgm:t>
    </dgm:pt>
    <dgm:pt modelId="{1DB61B2A-89ED-49AF-B8EF-65851229BCAE}">
      <dgm:prSet phldrT="[Text]"/>
      <dgm:spPr>
        <a:solidFill>
          <a:srgbClr val="FF0000"/>
        </a:solidFill>
      </dgm:spPr>
      <dgm:t>
        <a:bodyPr/>
        <a:lstStyle/>
        <a:p>
          <a:r>
            <a:rPr lang="en-AU" dirty="0"/>
            <a:t>Importance of optimal health and wellbeing globally</a:t>
          </a:r>
        </a:p>
      </dgm:t>
    </dgm:pt>
    <dgm:pt modelId="{B4A12FD8-1F43-4286-A53D-45200E56CCE9}" type="parTrans" cxnId="{F3F1DCB7-2701-4AC1-A517-27FA043903A9}">
      <dgm:prSet/>
      <dgm:spPr/>
      <dgm:t>
        <a:bodyPr/>
        <a:lstStyle/>
        <a:p>
          <a:endParaRPr lang="en-AU"/>
        </a:p>
      </dgm:t>
    </dgm:pt>
    <dgm:pt modelId="{28B573F3-1FCA-4B0D-BAF4-573082097B8C}" type="sibTrans" cxnId="{F3F1DCB7-2701-4AC1-A517-27FA043903A9}">
      <dgm:prSet/>
      <dgm:spPr/>
      <dgm:t>
        <a:bodyPr/>
        <a:lstStyle/>
        <a:p>
          <a:endParaRPr lang="en-AU"/>
        </a:p>
      </dgm:t>
    </dgm:pt>
    <dgm:pt modelId="{6B2D8BA5-FF6F-48DC-B3A3-C9E70C07B621}">
      <dgm:prSet phldrT="[Text]"/>
      <dgm:spPr>
        <a:solidFill>
          <a:srgbClr val="0432FF"/>
        </a:solidFill>
      </dgm:spPr>
      <dgm:t>
        <a:bodyPr/>
        <a:lstStyle/>
        <a:p>
          <a:r>
            <a:rPr lang="en-AU" dirty="0"/>
            <a:t>People can work together on global challenges such as climate change</a:t>
          </a:r>
        </a:p>
      </dgm:t>
    </dgm:pt>
    <dgm:pt modelId="{BDAF8C10-FDE8-48E6-8098-DB1E99571BB0}" type="parTrans" cxnId="{D229E2E5-EEBB-4244-A9A3-798B536A0116}">
      <dgm:prSet/>
      <dgm:spPr/>
      <dgm:t>
        <a:bodyPr/>
        <a:lstStyle/>
        <a:p>
          <a:endParaRPr lang="en-AU"/>
        </a:p>
      </dgm:t>
    </dgm:pt>
    <dgm:pt modelId="{AEF3653E-D563-4D22-949E-5A102F2CD330}" type="sibTrans" cxnId="{D229E2E5-EEBB-4244-A9A3-798B536A0116}">
      <dgm:prSet/>
      <dgm:spPr/>
      <dgm:t>
        <a:bodyPr/>
        <a:lstStyle/>
        <a:p>
          <a:endParaRPr lang="en-AU"/>
        </a:p>
      </dgm:t>
    </dgm:pt>
    <dgm:pt modelId="{D5B88F9F-C9EF-46A1-8701-03DF0EAD6E97}">
      <dgm:prSet phldrT="[Text]"/>
      <dgm:spPr>
        <a:solidFill>
          <a:srgbClr val="0432FF"/>
        </a:solidFill>
      </dgm:spPr>
      <dgm:t>
        <a:bodyPr/>
        <a:lstStyle/>
        <a:p>
          <a:r>
            <a:rPr lang="en-AU" dirty="0"/>
            <a:t>Contributes to global peace and stability as people are less likely to feel desperate and unfairly treated</a:t>
          </a:r>
        </a:p>
      </dgm:t>
    </dgm:pt>
    <dgm:pt modelId="{D4EA1704-73C1-4770-9B31-21DD69B789F2}" type="parTrans" cxnId="{8AFC91B5-1786-4C3D-B5A6-F2FDD2856880}">
      <dgm:prSet/>
      <dgm:spPr/>
      <dgm:t>
        <a:bodyPr/>
        <a:lstStyle/>
        <a:p>
          <a:endParaRPr lang="en-AU"/>
        </a:p>
      </dgm:t>
    </dgm:pt>
    <dgm:pt modelId="{DA1A703D-8E8E-4639-AB4A-10A3F52F5350}" type="sibTrans" cxnId="{8AFC91B5-1786-4C3D-B5A6-F2FDD2856880}">
      <dgm:prSet/>
      <dgm:spPr/>
      <dgm:t>
        <a:bodyPr/>
        <a:lstStyle/>
        <a:p>
          <a:endParaRPr lang="en-AU"/>
        </a:p>
      </dgm:t>
    </dgm:pt>
    <dgm:pt modelId="{D47A58BC-2DE8-49B7-8E71-007B447212A6}">
      <dgm:prSet phldrT="[Text]"/>
      <dgm:spPr>
        <a:solidFill>
          <a:srgbClr val="0432FF"/>
        </a:solidFill>
      </dgm:spPr>
      <dgm:t>
        <a:bodyPr/>
        <a:lstStyle/>
        <a:p>
          <a:r>
            <a:rPr lang="en-AU" dirty="0"/>
            <a:t>People are more likely to be able to attend work and contribute to global trade and economic development</a:t>
          </a:r>
        </a:p>
      </dgm:t>
    </dgm:pt>
    <dgm:pt modelId="{89477482-87C4-4655-AC50-6CC296CA3E56}" type="parTrans" cxnId="{1CF9E8A7-809C-44D9-BEDB-5B2DD3881881}">
      <dgm:prSet/>
      <dgm:spPr/>
      <dgm:t>
        <a:bodyPr/>
        <a:lstStyle/>
        <a:p>
          <a:endParaRPr lang="en-AU"/>
        </a:p>
      </dgm:t>
    </dgm:pt>
    <dgm:pt modelId="{3D00779D-6151-49EE-BFFC-040FFADAD529}" type="sibTrans" cxnId="{1CF9E8A7-809C-44D9-BEDB-5B2DD3881881}">
      <dgm:prSet/>
      <dgm:spPr/>
      <dgm:t>
        <a:bodyPr/>
        <a:lstStyle/>
        <a:p>
          <a:endParaRPr lang="en-AU"/>
        </a:p>
      </dgm:t>
    </dgm:pt>
    <dgm:pt modelId="{B55BB4FF-7D49-4739-883A-20A0A11CD902}">
      <dgm:prSet phldrT="[Text]"/>
      <dgm:spPr>
        <a:solidFill>
          <a:srgbClr val="0432FF"/>
        </a:solidFill>
      </dgm:spPr>
      <dgm:t>
        <a:bodyPr/>
        <a:lstStyle/>
        <a:p>
          <a:r>
            <a:rPr lang="en-AU" dirty="0"/>
            <a:t>Reduces the risk of disease transmission between countries</a:t>
          </a:r>
        </a:p>
      </dgm:t>
    </dgm:pt>
    <dgm:pt modelId="{78231781-D113-4D24-9FD4-4B7C0A346226}" type="parTrans" cxnId="{1BC91C4E-59B9-4507-8D5D-0CC68D1C870B}">
      <dgm:prSet/>
      <dgm:spPr/>
      <dgm:t>
        <a:bodyPr/>
        <a:lstStyle/>
        <a:p>
          <a:endParaRPr lang="en-AU"/>
        </a:p>
      </dgm:t>
    </dgm:pt>
    <dgm:pt modelId="{8D78FAE4-8BD2-4770-84B5-CF52A99A4A8E}" type="sibTrans" cxnId="{1BC91C4E-59B9-4507-8D5D-0CC68D1C870B}">
      <dgm:prSet/>
      <dgm:spPr/>
      <dgm:t>
        <a:bodyPr/>
        <a:lstStyle/>
        <a:p>
          <a:endParaRPr lang="en-AU"/>
        </a:p>
      </dgm:t>
    </dgm:pt>
    <dgm:pt modelId="{5FC9A167-99BE-47F0-BC43-2302216CBADD}" type="pres">
      <dgm:prSet presAssocID="{CFF0DCF1-07DA-4F7B-943D-025EB565C2B8}" presName="Name0" presStyleCnt="0">
        <dgm:presLayoutVars>
          <dgm:chPref val="1"/>
          <dgm:dir/>
          <dgm:animOne val="branch"/>
          <dgm:animLvl val="lvl"/>
          <dgm:resizeHandles val="exact"/>
        </dgm:presLayoutVars>
      </dgm:prSet>
      <dgm:spPr/>
    </dgm:pt>
    <dgm:pt modelId="{6F2D7D77-B681-413B-9D2A-8E3DABB5855F}" type="pres">
      <dgm:prSet presAssocID="{1DB61B2A-89ED-49AF-B8EF-65851229BCAE}" presName="root1" presStyleCnt="0"/>
      <dgm:spPr/>
    </dgm:pt>
    <dgm:pt modelId="{8B9AC40C-6C8C-4D81-98E8-D734338B9746}" type="pres">
      <dgm:prSet presAssocID="{1DB61B2A-89ED-49AF-B8EF-65851229BCAE}" presName="LevelOneTextNode" presStyleLbl="node0" presStyleIdx="0" presStyleCnt="1" custAng="5400000" custScaleX="205242" custScaleY="38855">
        <dgm:presLayoutVars>
          <dgm:chPref val="3"/>
        </dgm:presLayoutVars>
      </dgm:prSet>
      <dgm:spPr/>
    </dgm:pt>
    <dgm:pt modelId="{0970C41F-D63D-45B1-BF0B-4DF953563B15}" type="pres">
      <dgm:prSet presAssocID="{1DB61B2A-89ED-49AF-B8EF-65851229BCAE}" presName="level2hierChild" presStyleCnt="0"/>
      <dgm:spPr/>
    </dgm:pt>
    <dgm:pt modelId="{A37321B8-D9DE-43AB-B32C-154452B0D344}" type="pres">
      <dgm:prSet presAssocID="{BDAF8C10-FDE8-48E6-8098-DB1E99571BB0}" presName="conn2-1" presStyleLbl="parChTrans1D2" presStyleIdx="0" presStyleCnt="4"/>
      <dgm:spPr/>
    </dgm:pt>
    <dgm:pt modelId="{E94AD03B-78F7-46B9-9C1C-33C7FBC15B0D}" type="pres">
      <dgm:prSet presAssocID="{BDAF8C10-FDE8-48E6-8098-DB1E99571BB0}" presName="connTx" presStyleLbl="parChTrans1D2" presStyleIdx="0" presStyleCnt="4"/>
      <dgm:spPr/>
    </dgm:pt>
    <dgm:pt modelId="{A8240D05-03B4-4815-A9DE-6C85BAD368A1}" type="pres">
      <dgm:prSet presAssocID="{6B2D8BA5-FF6F-48DC-B3A3-C9E70C07B621}" presName="root2" presStyleCnt="0"/>
      <dgm:spPr/>
    </dgm:pt>
    <dgm:pt modelId="{8528D288-43DA-4CDA-A8AF-956E8E40EADF}" type="pres">
      <dgm:prSet presAssocID="{6B2D8BA5-FF6F-48DC-B3A3-C9E70C07B621}" presName="LevelTwoTextNode" presStyleLbl="node2" presStyleIdx="0" presStyleCnt="4">
        <dgm:presLayoutVars>
          <dgm:chPref val="3"/>
        </dgm:presLayoutVars>
      </dgm:prSet>
      <dgm:spPr/>
    </dgm:pt>
    <dgm:pt modelId="{4B2AA4AD-16D0-4E84-BACE-A8661A197A6E}" type="pres">
      <dgm:prSet presAssocID="{6B2D8BA5-FF6F-48DC-B3A3-C9E70C07B621}" presName="level3hierChild" presStyleCnt="0"/>
      <dgm:spPr/>
    </dgm:pt>
    <dgm:pt modelId="{507503B1-2E3C-4584-9367-9C5C858F7066}" type="pres">
      <dgm:prSet presAssocID="{89477482-87C4-4655-AC50-6CC296CA3E56}" presName="conn2-1" presStyleLbl="parChTrans1D2" presStyleIdx="1" presStyleCnt="4"/>
      <dgm:spPr/>
    </dgm:pt>
    <dgm:pt modelId="{E7433179-FD93-4DCA-A89C-D00D631FA996}" type="pres">
      <dgm:prSet presAssocID="{89477482-87C4-4655-AC50-6CC296CA3E56}" presName="connTx" presStyleLbl="parChTrans1D2" presStyleIdx="1" presStyleCnt="4"/>
      <dgm:spPr/>
    </dgm:pt>
    <dgm:pt modelId="{57B20D9C-DD5B-4AD5-ACFA-524FA28919C1}" type="pres">
      <dgm:prSet presAssocID="{D47A58BC-2DE8-49B7-8E71-007B447212A6}" presName="root2" presStyleCnt="0"/>
      <dgm:spPr/>
    </dgm:pt>
    <dgm:pt modelId="{7873E816-BF4B-459A-86ED-85DE41571885}" type="pres">
      <dgm:prSet presAssocID="{D47A58BC-2DE8-49B7-8E71-007B447212A6}" presName="LevelTwoTextNode" presStyleLbl="node2" presStyleIdx="1" presStyleCnt="4">
        <dgm:presLayoutVars>
          <dgm:chPref val="3"/>
        </dgm:presLayoutVars>
      </dgm:prSet>
      <dgm:spPr/>
    </dgm:pt>
    <dgm:pt modelId="{371571FE-09DF-4BE8-BFF3-0CEFD9B443D3}" type="pres">
      <dgm:prSet presAssocID="{D47A58BC-2DE8-49B7-8E71-007B447212A6}" presName="level3hierChild" presStyleCnt="0"/>
      <dgm:spPr/>
    </dgm:pt>
    <dgm:pt modelId="{74D25CB1-D3C4-440E-A09D-578F4274EED5}" type="pres">
      <dgm:prSet presAssocID="{D4EA1704-73C1-4770-9B31-21DD69B789F2}" presName="conn2-1" presStyleLbl="parChTrans1D2" presStyleIdx="2" presStyleCnt="4"/>
      <dgm:spPr/>
    </dgm:pt>
    <dgm:pt modelId="{72C0D276-3AD9-4C1E-A1E9-BA17AB1FA343}" type="pres">
      <dgm:prSet presAssocID="{D4EA1704-73C1-4770-9B31-21DD69B789F2}" presName="connTx" presStyleLbl="parChTrans1D2" presStyleIdx="2" presStyleCnt="4"/>
      <dgm:spPr/>
    </dgm:pt>
    <dgm:pt modelId="{9A9EC83F-79D6-403C-8CDE-7890C8ED79CC}" type="pres">
      <dgm:prSet presAssocID="{D5B88F9F-C9EF-46A1-8701-03DF0EAD6E97}" presName="root2" presStyleCnt="0"/>
      <dgm:spPr/>
    </dgm:pt>
    <dgm:pt modelId="{BF4A0D17-C4E1-4193-BCC9-C1A6DF83A316}" type="pres">
      <dgm:prSet presAssocID="{D5B88F9F-C9EF-46A1-8701-03DF0EAD6E97}" presName="LevelTwoTextNode" presStyleLbl="node2" presStyleIdx="2" presStyleCnt="4">
        <dgm:presLayoutVars>
          <dgm:chPref val="3"/>
        </dgm:presLayoutVars>
      </dgm:prSet>
      <dgm:spPr/>
    </dgm:pt>
    <dgm:pt modelId="{6F337C99-2CC7-4CA5-A9D6-A42F92A1F177}" type="pres">
      <dgm:prSet presAssocID="{D5B88F9F-C9EF-46A1-8701-03DF0EAD6E97}" presName="level3hierChild" presStyleCnt="0"/>
      <dgm:spPr/>
    </dgm:pt>
    <dgm:pt modelId="{42456BE5-3DE8-4577-B9E6-C8FE48DC0DC1}" type="pres">
      <dgm:prSet presAssocID="{78231781-D113-4D24-9FD4-4B7C0A346226}" presName="conn2-1" presStyleLbl="parChTrans1D2" presStyleIdx="3" presStyleCnt="4"/>
      <dgm:spPr/>
    </dgm:pt>
    <dgm:pt modelId="{BB65F6B5-0DFA-48AE-8233-7F1C2726CAD7}" type="pres">
      <dgm:prSet presAssocID="{78231781-D113-4D24-9FD4-4B7C0A346226}" presName="connTx" presStyleLbl="parChTrans1D2" presStyleIdx="3" presStyleCnt="4"/>
      <dgm:spPr/>
    </dgm:pt>
    <dgm:pt modelId="{A7F98F4E-6515-46BB-B73C-A28923292849}" type="pres">
      <dgm:prSet presAssocID="{B55BB4FF-7D49-4739-883A-20A0A11CD902}" presName="root2" presStyleCnt="0"/>
      <dgm:spPr/>
    </dgm:pt>
    <dgm:pt modelId="{B1B7BD93-3AF3-484C-A894-C5E4B24295BB}" type="pres">
      <dgm:prSet presAssocID="{B55BB4FF-7D49-4739-883A-20A0A11CD902}" presName="LevelTwoTextNode" presStyleLbl="node2" presStyleIdx="3" presStyleCnt="4">
        <dgm:presLayoutVars>
          <dgm:chPref val="3"/>
        </dgm:presLayoutVars>
      </dgm:prSet>
      <dgm:spPr/>
    </dgm:pt>
    <dgm:pt modelId="{E6E93712-F798-441A-88C6-9C7523CBD9F2}" type="pres">
      <dgm:prSet presAssocID="{B55BB4FF-7D49-4739-883A-20A0A11CD902}" presName="level3hierChild" presStyleCnt="0"/>
      <dgm:spPr/>
    </dgm:pt>
  </dgm:ptLst>
  <dgm:cxnLst>
    <dgm:cxn modelId="{9BC7E414-E59F-4AD4-9618-10863392FCB7}" type="presOf" srcId="{6B2D8BA5-FF6F-48DC-B3A3-C9E70C07B621}" destId="{8528D288-43DA-4CDA-A8AF-956E8E40EADF}" srcOrd="0" destOrd="0" presId="urn:microsoft.com/office/officeart/2008/layout/HorizontalMultiLevelHierarchy"/>
    <dgm:cxn modelId="{6C5C881E-A9E1-435D-8A22-A708717AAED2}" type="presOf" srcId="{B55BB4FF-7D49-4739-883A-20A0A11CD902}" destId="{B1B7BD93-3AF3-484C-A894-C5E4B24295BB}" srcOrd="0" destOrd="0" presId="urn:microsoft.com/office/officeart/2008/layout/HorizontalMultiLevelHierarchy"/>
    <dgm:cxn modelId="{92F0962A-1C6A-4A98-AE79-E7E14F111733}" type="presOf" srcId="{1DB61B2A-89ED-49AF-B8EF-65851229BCAE}" destId="{8B9AC40C-6C8C-4D81-98E8-D734338B9746}" srcOrd="0" destOrd="0" presId="urn:microsoft.com/office/officeart/2008/layout/HorizontalMultiLevelHierarchy"/>
    <dgm:cxn modelId="{50874A3B-BE55-4E9F-9F57-E6B43463FAF5}" type="presOf" srcId="{BDAF8C10-FDE8-48E6-8098-DB1E99571BB0}" destId="{A37321B8-D9DE-43AB-B32C-154452B0D344}" srcOrd="0" destOrd="0" presId="urn:microsoft.com/office/officeart/2008/layout/HorizontalMultiLevelHierarchy"/>
    <dgm:cxn modelId="{1BC91C4E-59B9-4507-8D5D-0CC68D1C870B}" srcId="{1DB61B2A-89ED-49AF-B8EF-65851229BCAE}" destId="{B55BB4FF-7D49-4739-883A-20A0A11CD902}" srcOrd="3" destOrd="0" parTransId="{78231781-D113-4D24-9FD4-4B7C0A346226}" sibTransId="{8D78FAE4-8BD2-4770-84B5-CF52A99A4A8E}"/>
    <dgm:cxn modelId="{074FC24F-BEC3-4603-B54C-A4E879EBD547}" type="presOf" srcId="{78231781-D113-4D24-9FD4-4B7C0A346226}" destId="{BB65F6B5-0DFA-48AE-8233-7F1C2726CAD7}" srcOrd="1" destOrd="0" presId="urn:microsoft.com/office/officeart/2008/layout/HorizontalMultiLevelHierarchy"/>
    <dgm:cxn modelId="{0F1ACA71-ED98-4BC8-A5F4-EB086B668A45}" type="presOf" srcId="{D5B88F9F-C9EF-46A1-8701-03DF0EAD6E97}" destId="{BF4A0D17-C4E1-4193-BCC9-C1A6DF83A316}" srcOrd="0" destOrd="0" presId="urn:microsoft.com/office/officeart/2008/layout/HorizontalMultiLevelHierarchy"/>
    <dgm:cxn modelId="{ED821672-F020-4E1A-804C-9E9269A0477D}" type="presOf" srcId="{D4EA1704-73C1-4770-9B31-21DD69B789F2}" destId="{72C0D276-3AD9-4C1E-A1E9-BA17AB1FA343}" srcOrd="1" destOrd="0" presId="urn:microsoft.com/office/officeart/2008/layout/HorizontalMultiLevelHierarchy"/>
    <dgm:cxn modelId="{54C1D795-9238-4131-A382-FCD4EFA48255}" type="presOf" srcId="{89477482-87C4-4655-AC50-6CC296CA3E56}" destId="{E7433179-FD93-4DCA-A89C-D00D631FA996}" srcOrd="1" destOrd="0" presId="urn:microsoft.com/office/officeart/2008/layout/HorizontalMultiLevelHierarchy"/>
    <dgm:cxn modelId="{1CF9E8A7-809C-44D9-BEDB-5B2DD3881881}" srcId="{1DB61B2A-89ED-49AF-B8EF-65851229BCAE}" destId="{D47A58BC-2DE8-49B7-8E71-007B447212A6}" srcOrd="1" destOrd="0" parTransId="{89477482-87C4-4655-AC50-6CC296CA3E56}" sibTransId="{3D00779D-6151-49EE-BFFC-040FFADAD529}"/>
    <dgm:cxn modelId="{188FDCB4-1C6C-4A90-B214-CCB63A3DE09A}" type="presOf" srcId="{78231781-D113-4D24-9FD4-4B7C0A346226}" destId="{42456BE5-3DE8-4577-B9E6-C8FE48DC0DC1}" srcOrd="0" destOrd="0" presId="urn:microsoft.com/office/officeart/2008/layout/HorizontalMultiLevelHierarchy"/>
    <dgm:cxn modelId="{8AFC91B5-1786-4C3D-B5A6-F2FDD2856880}" srcId="{1DB61B2A-89ED-49AF-B8EF-65851229BCAE}" destId="{D5B88F9F-C9EF-46A1-8701-03DF0EAD6E97}" srcOrd="2" destOrd="0" parTransId="{D4EA1704-73C1-4770-9B31-21DD69B789F2}" sibTransId="{DA1A703D-8E8E-4639-AB4A-10A3F52F5350}"/>
    <dgm:cxn modelId="{F3F1DCB7-2701-4AC1-A517-27FA043903A9}" srcId="{CFF0DCF1-07DA-4F7B-943D-025EB565C2B8}" destId="{1DB61B2A-89ED-49AF-B8EF-65851229BCAE}" srcOrd="0" destOrd="0" parTransId="{B4A12FD8-1F43-4286-A53D-45200E56CCE9}" sibTransId="{28B573F3-1FCA-4B0D-BAF4-573082097B8C}"/>
    <dgm:cxn modelId="{58429CBF-CCA7-4E06-91E2-0BB90B419F55}" type="presOf" srcId="{D4EA1704-73C1-4770-9B31-21DD69B789F2}" destId="{74D25CB1-D3C4-440E-A09D-578F4274EED5}" srcOrd="0" destOrd="0" presId="urn:microsoft.com/office/officeart/2008/layout/HorizontalMultiLevelHierarchy"/>
    <dgm:cxn modelId="{299675C6-90F6-4238-8A77-56A5004DD2FE}" type="presOf" srcId="{D47A58BC-2DE8-49B7-8E71-007B447212A6}" destId="{7873E816-BF4B-459A-86ED-85DE41571885}" srcOrd="0" destOrd="0" presId="urn:microsoft.com/office/officeart/2008/layout/HorizontalMultiLevelHierarchy"/>
    <dgm:cxn modelId="{BB50BFD1-DF5A-47AF-B9D7-766B3CBD0E94}" type="presOf" srcId="{CFF0DCF1-07DA-4F7B-943D-025EB565C2B8}" destId="{5FC9A167-99BE-47F0-BC43-2302216CBADD}" srcOrd="0" destOrd="0" presId="urn:microsoft.com/office/officeart/2008/layout/HorizontalMultiLevelHierarchy"/>
    <dgm:cxn modelId="{DCD1A2D7-3472-4BA0-8F21-3367A6C3578B}" type="presOf" srcId="{BDAF8C10-FDE8-48E6-8098-DB1E99571BB0}" destId="{E94AD03B-78F7-46B9-9C1C-33C7FBC15B0D}" srcOrd="1" destOrd="0" presId="urn:microsoft.com/office/officeart/2008/layout/HorizontalMultiLevelHierarchy"/>
    <dgm:cxn modelId="{25EEA8DF-185F-459E-A199-6665768AAAEB}" type="presOf" srcId="{89477482-87C4-4655-AC50-6CC296CA3E56}" destId="{507503B1-2E3C-4584-9367-9C5C858F7066}" srcOrd="0" destOrd="0" presId="urn:microsoft.com/office/officeart/2008/layout/HorizontalMultiLevelHierarchy"/>
    <dgm:cxn modelId="{D229E2E5-EEBB-4244-A9A3-798B536A0116}" srcId="{1DB61B2A-89ED-49AF-B8EF-65851229BCAE}" destId="{6B2D8BA5-FF6F-48DC-B3A3-C9E70C07B621}" srcOrd="0" destOrd="0" parTransId="{BDAF8C10-FDE8-48E6-8098-DB1E99571BB0}" sibTransId="{AEF3653E-D563-4D22-949E-5A102F2CD330}"/>
    <dgm:cxn modelId="{DF0774D2-A5B0-4314-A046-BFB3E52E712F}" type="presParOf" srcId="{5FC9A167-99BE-47F0-BC43-2302216CBADD}" destId="{6F2D7D77-B681-413B-9D2A-8E3DABB5855F}" srcOrd="0" destOrd="0" presId="urn:microsoft.com/office/officeart/2008/layout/HorizontalMultiLevelHierarchy"/>
    <dgm:cxn modelId="{6DBD41A4-0587-4B2C-A244-D319D72CA09F}" type="presParOf" srcId="{6F2D7D77-B681-413B-9D2A-8E3DABB5855F}" destId="{8B9AC40C-6C8C-4D81-98E8-D734338B9746}" srcOrd="0" destOrd="0" presId="urn:microsoft.com/office/officeart/2008/layout/HorizontalMultiLevelHierarchy"/>
    <dgm:cxn modelId="{238FD7BB-DA69-4AFD-ACAE-AD786F225565}" type="presParOf" srcId="{6F2D7D77-B681-413B-9D2A-8E3DABB5855F}" destId="{0970C41F-D63D-45B1-BF0B-4DF953563B15}" srcOrd="1" destOrd="0" presId="urn:microsoft.com/office/officeart/2008/layout/HorizontalMultiLevelHierarchy"/>
    <dgm:cxn modelId="{53B1574E-F88F-4BD8-96AF-BE7140B8FEB8}" type="presParOf" srcId="{0970C41F-D63D-45B1-BF0B-4DF953563B15}" destId="{A37321B8-D9DE-43AB-B32C-154452B0D344}" srcOrd="0" destOrd="0" presId="urn:microsoft.com/office/officeart/2008/layout/HorizontalMultiLevelHierarchy"/>
    <dgm:cxn modelId="{5A8B5EF1-20F0-4450-BDA9-2E4FAF21CE05}" type="presParOf" srcId="{A37321B8-D9DE-43AB-B32C-154452B0D344}" destId="{E94AD03B-78F7-46B9-9C1C-33C7FBC15B0D}" srcOrd="0" destOrd="0" presId="urn:microsoft.com/office/officeart/2008/layout/HorizontalMultiLevelHierarchy"/>
    <dgm:cxn modelId="{C405BD30-E4AD-4D56-8FBA-8A2761422CED}" type="presParOf" srcId="{0970C41F-D63D-45B1-BF0B-4DF953563B15}" destId="{A8240D05-03B4-4815-A9DE-6C85BAD368A1}" srcOrd="1" destOrd="0" presId="urn:microsoft.com/office/officeart/2008/layout/HorizontalMultiLevelHierarchy"/>
    <dgm:cxn modelId="{119286BC-A210-47D4-8E8B-F15FD2438E60}" type="presParOf" srcId="{A8240D05-03B4-4815-A9DE-6C85BAD368A1}" destId="{8528D288-43DA-4CDA-A8AF-956E8E40EADF}" srcOrd="0" destOrd="0" presId="urn:microsoft.com/office/officeart/2008/layout/HorizontalMultiLevelHierarchy"/>
    <dgm:cxn modelId="{12EE0933-F806-48DF-BAC9-86B30AF188F2}" type="presParOf" srcId="{A8240D05-03B4-4815-A9DE-6C85BAD368A1}" destId="{4B2AA4AD-16D0-4E84-BACE-A8661A197A6E}" srcOrd="1" destOrd="0" presId="urn:microsoft.com/office/officeart/2008/layout/HorizontalMultiLevelHierarchy"/>
    <dgm:cxn modelId="{CF9B346F-8849-4CB0-9A6C-7F4D2AEF542A}" type="presParOf" srcId="{0970C41F-D63D-45B1-BF0B-4DF953563B15}" destId="{507503B1-2E3C-4584-9367-9C5C858F7066}" srcOrd="2" destOrd="0" presId="urn:microsoft.com/office/officeart/2008/layout/HorizontalMultiLevelHierarchy"/>
    <dgm:cxn modelId="{2665A0CE-7649-407B-9B50-4B5399C23C85}" type="presParOf" srcId="{507503B1-2E3C-4584-9367-9C5C858F7066}" destId="{E7433179-FD93-4DCA-A89C-D00D631FA996}" srcOrd="0" destOrd="0" presId="urn:microsoft.com/office/officeart/2008/layout/HorizontalMultiLevelHierarchy"/>
    <dgm:cxn modelId="{C4105A38-9A56-4366-A546-F18ABDE8E776}" type="presParOf" srcId="{0970C41F-D63D-45B1-BF0B-4DF953563B15}" destId="{57B20D9C-DD5B-4AD5-ACFA-524FA28919C1}" srcOrd="3" destOrd="0" presId="urn:microsoft.com/office/officeart/2008/layout/HorizontalMultiLevelHierarchy"/>
    <dgm:cxn modelId="{7C68F916-C9E2-44F0-AD5B-7232B3C7CEE8}" type="presParOf" srcId="{57B20D9C-DD5B-4AD5-ACFA-524FA28919C1}" destId="{7873E816-BF4B-459A-86ED-85DE41571885}" srcOrd="0" destOrd="0" presId="urn:microsoft.com/office/officeart/2008/layout/HorizontalMultiLevelHierarchy"/>
    <dgm:cxn modelId="{EF2FD2EF-EEA6-4ED9-B988-A350D137D2CA}" type="presParOf" srcId="{57B20D9C-DD5B-4AD5-ACFA-524FA28919C1}" destId="{371571FE-09DF-4BE8-BFF3-0CEFD9B443D3}" srcOrd="1" destOrd="0" presId="urn:microsoft.com/office/officeart/2008/layout/HorizontalMultiLevelHierarchy"/>
    <dgm:cxn modelId="{0022CD11-AE9C-4D10-93B0-DDA0D93E1EC0}" type="presParOf" srcId="{0970C41F-D63D-45B1-BF0B-4DF953563B15}" destId="{74D25CB1-D3C4-440E-A09D-578F4274EED5}" srcOrd="4" destOrd="0" presId="urn:microsoft.com/office/officeart/2008/layout/HorizontalMultiLevelHierarchy"/>
    <dgm:cxn modelId="{AE861F22-7A5C-4AEB-AFB6-887B99DC7CCB}" type="presParOf" srcId="{74D25CB1-D3C4-440E-A09D-578F4274EED5}" destId="{72C0D276-3AD9-4C1E-A1E9-BA17AB1FA343}" srcOrd="0" destOrd="0" presId="urn:microsoft.com/office/officeart/2008/layout/HorizontalMultiLevelHierarchy"/>
    <dgm:cxn modelId="{532F2A3C-7B9B-4E6D-B3A4-6097B2728A74}" type="presParOf" srcId="{0970C41F-D63D-45B1-BF0B-4DF953563B15}" destId="{9A9EC83F-79D6-403C-8CDE-7890C8ED79CC}" srcOrd="5" destOrd="0" presId="urn:microsoft.com/office/officeart/2008/layout/HorizontalMultiLevelHierarchy"/>
    <dgm:cxn modelId="{8AA501FA-D725-4FC0-B0C6-058779E94F3F}" type="presParOf" srcId="{9A9EC83F-79D6-403C-8CDE-7890C8ED79CC}" destId="{BF4A0D17-C4E1-4193-BCC9-C1A6DF83A316}" srcOrd="0" destOrd="0" presId="urn:microsoft.com/office/officeart/2008/layout/HorizontalMultiLevelHierarchy"/>
    <dgm:cxn modelId="{F75A26B6-AC99-43D6-9510-5F31D5807DDB}" type="presParOf" srcId="{9A9EC83F-79D6-403C-8CDE-7890C8ED79CC}" destId="{6F337C99-2CC7-4CA5-A9D6-A42F92A1F177}" srcOrd="1" destOrd="0" presId="urn:microsoft.com/office/officeart/2008/layout/HorizontalMultiLevelHierarchy"/>
    <dgm:cxn modelId="{1AD38F64-C174-4435-9106-3256B1137C0F}" type="presParOf" srcId="{0970C41F-D63D-45B1-BF0B-4DF953563B15}" destId="{42456BE5-3DE8-4577-B9E6-C8FE48DC0DC1}" srcOrd="6" destOrd="0" presId="urn:microsoft.com/office/officeart/2008/layout/HorizontalMultiLevelHierarchy"/>
    <dgm:cxn modelId="{F4A21894-A013-4BE1-9BF7-42B641B1DF5E}" type="presParOf" srcId="{42456BE5-3DE8-4577-B9E6-C8FE48DC0DC1}" destId="{BB65F6B5-0DFA-48AE-8233-7F1C2726CAD7}" srcOrd="0" destOrd="0" presId="urn:microsoft.com/office/officeart/2008/layout/HorizontalMultiLevelHierarchy"/>
    <dgm:cxn modelId="{4835AF35-DC70-47DD-999E-1ED4AACC69FB}" type="presParOf" srcId="{0970C41F-D63D-45B1-BF0B-4DF953563B15}" destId="{A7F98F4E-6515-46BB-B73C-A28923292849}" srcOrd="7" destOrd="0" presId="urn:microsoft.com/office/officeart/2008/layout/HorizontalMultiLevelHierarchy"/>
    <dgm:cxn modelId="{54CE9F3A-B006-4296-9371-1F3EBC6A975F}" type="presParOf" srcId="{A7F98F4E-6515-46BB-B73C-A28923292849}" destId="{B1B7BD93-3AF3-484C-A894-C5E4B24295BB}" srcOrd="0" destOrd="0" presId="urn:microsoft.com/office/officeart/2008/layout/HorizontalMultiLevelHierarchy"/>
    <dgm:cxn modelId="{26EF25BB-4BB4-4C00-A9ED-1B9436C72999}" type="presParOf" srcId="{A7F98F4E-6515-46BB-B73C-A28923292849}" destId="{E6E93712-F798-441A-88C6-9C7523CBD9F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B03EBD-F2B2-124C-B46D-1EEB8CD1FC0A}" type="doc">
      <dgm:prSet loTypeId="urn:microsoft.com/office/officeart/2008/layout/VerticalCurvedList" loCatId="" qsTypeId="urn:microsoft.com/office/officeart/2005/8/quickstyle/simple1" qsCatId="simple" csTypeId="urn:microsoft.com/office/officeart/2005/8/colors/colorful1" csCatId="colorful" phldr="1"/>
      <dgm:spPr/>
      <dgm:t>
        <a:bodyPr/>
        <a:lstStyle/>
        <a:p>
          <a:endParaRPr lang="en-GB"/>
        </a:p>
      </dgm:t>
    </dgm:pt>
    <dgm:pt modelId="{49909612-EE4A-EC43-B8AD-42A26D5B2CB0}">
      <dgm:prSet phldrT="[Text]"/>
      <dgm:spPr>
        <a:solidFill>
          <a:srgbClr val="92D050"/>
        </a:solidFill>
      </dgm:spPr>
      <dgm:t>
        <a:bodyPr/>
        <a:lstStyle/>
        <a:p>
          <a:r>
            <a:rPr lang="en-GB" dirty="0"/>
            <a:t>Physical</a:t>
          </a:r>
        </a:p>
      </dgm:t>
    </dgm:pt>
    <dgm:pt modelId="{4F505C6C-25C3-A942-B91B-0C4273F8FB35}" type="parTrans" cxnId="{16BB2C94-5CA2-7542-BC43-E489107A0D27}">
      <dgm:prSet/>
      <dgm:spPr/>
      <dgm:t>
        <a:bodyPr/>
        <a:lstStyle/>
        <a:p>
          <a:endParaRPr lang="en-GB"/>
        </a:p>
      </dgm:t>
    </dgm:pt>
    <dgm:pt modelId="{7A91AD9C-880B-C549-81A0-0313488C837D}" type="sibTrans" cxnId="{16BB2C94-5CA2-7542-BC43-E489107A0D27}">
      <dgm:prSet/>
      <dgm:spPr/>
      <dgm:t>
        <a:bodyPr/>
        <a:lstStyle/>
        <a:p>
          <a:endParaRPr lang="en-GB"/>
        </a:p>
      </dgm:t>
    </dgm:pt>
    <dgm:pt modelId="{A8A5667D-0A96-1B4A-8FE8-4396B186A8AC}">
      <dgm:prSet phldrT="[Text]"/>
      <dgm:spPr>
        <a:solidFill>
          <a:srgbClr val="FF0000"/>
        </a:solidFill>
      </dgm:spPr>
      <dgm:t>
        <a:bodyPr/>
        <a:lstStyle/>
        <a:p>
          <a:r>
            <a:rPr lang="en-GB" dirty="0"/>
            <a:t>Mental</a:t>
          </a:r>
        </a:p>
      </dgm:t>
    </dgm:pt>
    <dgm:pt modelId="{FCA41145-7626-0D42-AEC3-61723648EB83}" type="parTrans" cxnId="{4CE9AC6E-FC6D-0847-817E-C992B82CF115}">
      <dgm:prSet/>
      <dgm:spPr/>
      <dgm:t>
        <a:bodyPr/>
        <a:lstStyle/>
        <a:p>
          <a:endParaRPr lang="en-GB"/>
        </a:p>
      </dgm:t>
    </dgm:pt>
    <dgm:pt modelId="{EFF0ACDD-4E44-6447-9A6C-1593F109F7EA}" type="sibTrans" cxnId="{4CE9AC6E-FC6D-0847-817E-C992B82CF115}">
      <dgm:prSet/>
      <dgm:spPr/>
      <dgm:t>
        <a:bodyPr/>
        <a:lstStyle/>
        <a:p>
          <a:endParaRPr lang="en-GB"/>
        </a:p>
      </dgm:t>
    </dgm:pt>
    <dgm:pt modelId="{D3A4521B-F87B-AE4B-87B9-99DFA39139C8}">
      <dgm:prSet phldrT="[Text]"/>
      <dgm:spPr>
        <a:solidFill>
          <a:srgbClr val="7030A0"/>
        </a:solidFill>
      </dgm:spPr>
      <dgm:t>
        <a:bodyPr/>
        <a:lstStyle/>
        <a:p>
          <a:r>
            <a:rPr lang="en-GB" dirty="0"/>
            <a:t>Emotional</a:t>
          </a:r>
        </a:p>
      </dgm:t>
    </dgm:pt>
    <dgm:pt modelId="{4B066CEE-5799-4748-B783-BDEF451BC36D}" type="parTrans" cxnId="{1B52F5C3-2CFA-5F4D-A9F0-0B42B35DB037}">
      <dgm:prSet/>
      <dgm:spPr/>
      <dgm:t>
        <a:bodyPr/>
        <a:lstStyle/>
        <a:p>
          <a:endParaRPr lang="en-GB"/>
        </a:p>
      </dgm:t>
    </dgm:pt>
    <dgm:pt modelId="{D4E85117-FFC0-7D4E-AAAC-8405E4106AA8}" type="sibTrans" cxnId="{1B52F5C3-2CFA-5F4D-A9F0-0B42B35DB037}">
      <dgm:prSet/>
      <dgm:spPr/>
      <dgm:t>
        <a:bodyPr/>
        <a:lstStyle/>
        <a:p>
          <a:endParaRPr lang="en-GB"/>
        </a:p>
      </dgm:t>
    </dgm:pt>
    <dgm:pt modelId="{212402C8-F8BD-1248-9660-7B707AE0D792}">
      <dgm:prSet phldrT="[Text]"/>
      <dgm:spPr>
        <a:solidFill>
          <a:srgbClr val="FFC000"/>
        </a:solidFill>
      </dgm:spPr>
      <dgm:t>
        <a:bodyPr/>
        <a:lstStyle/>
        <a:p>
          <a:r>
            <a:rPr lang="en-GB" dirty="0"/>
            <a:t>Social</a:t>
          </a:r>
        </a:p>
      </dgm:t>
    </dgm:pt>
    <dgm:pt modelId="{031B20ED-25AE-0944-A84E-3102B3735846}" type="parTrans" cxnId="{E2BEF489-E7F1-F643-8C53-71F0575BED61}">
      <dgm:prSet/>
      <dgm:spPr/>
      <dgm:t>
        <a:bodyPr/>
        <a:lstStyle/>
        <a:p>
          <a:endParaRPr lang="en-GB"/>
        </a:p>
      </dgm:t>
    </dgm:pt>
    <dgm:pt modelId="{A9B31714-417A-F344-BCD8-FD7266BD2692}" type="sibTrans" cxnId="{E2BEF489-E7F1-F643-8C53-71F0575BED61}">
      <dgm:prSet/>
      <dgm:spPr/>
      <dgm:t>
        <a:bodyPr/>
        <a:lstStyle/>
        <a:p>
          <a:endParaRPr lang="en-GB"/>
        </a:p>
      </dgm:t>
    </dgm:pt>
    <dgm:pt modelId="{303E8D9C-B3CA-9C4C-9A45-17ADE84D6525}">
      <dgm:prSet phldrT="[Text]"/>
      <dgm:spPr>
        <a:solidFill>
          <a:srgbClr val="00B0F0"/>
        </a:solidFill>
      </dgm:spPr>
      <dgm:t>
        <a:bodyPr/>
        <a:lstStyle/>
        <a:p>
          <a:r>
            <a:rPr lang="en-GB" dirty="0"/>
            <a:t>Spiritual</a:t>
          </a:r>
        </a:p>
      </dgm:t>
    </dgm:pt>
    <dgm:pt modelId="{A270BFFC-2C66-4C4A-9852-BEA6ED077630}" type="parTrans" cxnId="{B6486B8C-C491-0944-99F3-E8ECFE4EAC78}">
      <dgm:prSet/>
      <dgm:spPr/>
      <dgm:t>
        <a:bodyPr/>
        <a:lstStyle/>
        <a:p>
          <a:endParaRPr lang="en-GB"/>
        </a:p>
      </dgm:t>
    </dgm:pt>
    <dgm:pt modelId="{EE38BC33-75A9-864B-A574-495D38193B6A}" type="sibTrans" cxnId="{B6486B8C-C491-0944-99F3-E8ECFE4EAC78}">
      <dgm:prSet/>
      <dgm:spPr/>
      <dgm:t>
        <a:bodyPr/>
        <a:lstStyle/>
        <a:p>
          <a:endParaRPr lang="en-GB"/>
        </a:p>
      </dgm:t>
    </dgm:pt>
    <dgm:pt modelId="{44B8B61A-08E9-4E44-881E-6A46456980FA}">
      <dgm:prSet phldrT="[Text]"/>
      <dgm:spPr>
        <a:solidFill>
          <a:srgbClr val="F3188E"/>
        </a:solidFill>
      </dgm:spPr>
      <dgm:t>
        <a:bodyPr/>
        <a:lstStyle/>
        <a:p>
          <a:r>
            <a:rPr lang="en-GB"/>
            <a:t>'Physical MESS'</a:t>
          </a:r>
          <a:endParaRPr lang="en-GB" dirty="0"/>
        </a:p>
      </dgm:t>
    </dgm:pt>
    <dgm:pt modelId="{01D0BFCD-8AE4-6D49-97EC-8CAD6728E86B}" type="parTrans" cxnId="{1C1643C2-DD4C-CC41-BBC0-8FC9994ABDFB}">
      <dgm:prSet/>
      <dgm:spPr/>
      <dgm:t>
        <a:bodyPr/>
        <a:lstStyle/>
        <a:p>
          <a:endParaRPr lang="en-GB"/>
        </a:p>
      </dgm:t>
    </dgm:pt>
    <dgm:pt modelId="{0F39BDF5-FAB5-5D40-893C-88257A546532}" type="sibTrans" cxnId="{1C1643C2-DD4C-CC41-BBC0-8FC9994ABDFB}">
      <dgm:prSet/>
      <dgm:spPr/>
      <dgm:t>
        <a:bodyPr/>
        <a:lstStyle/>
        <a:p>
          <a:endParaRPr lang="en-GB"/>
        </a:p>
      </dgm:t>
    </dgm:pt>
    <dgm:pt modelId="{A47B947D-37CE-6D48-9160-0BAAA902C649}" type="pres">
      <dgm:prSet presAssocID="{FFB03EBD-F2B2-124C-B46D-1EEB8CD1FC0A}" presName="Name0" presStyleCnt="0">
        <dgm:presLayoutVars>
          <dgm:chMax val="7"/>
          <dgm:chPref val="7"/>
          <dgm:dir/>
        </dgm:presLayoutVars>
      </dgm:prSet>
      <dgm:spPr/>
    </dgm:pt>
    <dgm:pt modelId="{6392A2CB-09B7-0F4F-8BAE-46C9F55828CF}" type="pres">
      <dgm:prSet presAssocID="{FFB03EBD-F2B2-124C-B46D-1EEB8CD1FC0A}" presName="Name1" presStyleCnt="0"/>
      <dgm:spPr/>
    </dgm:pt>
    <dgm:pt modelId="{231EEEA2-4C1B-2146-BF33-284EC5FD7B0A}" type="pres">
      <dgm:prSet presAssocID="{FFB03EBD-F2B2-124C-B46D-1EEB8CD1FC0A}" presName="cycle" presStyleCnt="0"/>
      <dgm:spPr/>
    </dgm:pt>
    <dgm:pt modelId="{A35422DF-CAF3-0B4C-A906-BBB0A01C4705}" type="pres">
      <dgm:prSet presAssocID="{FFB03EBD-F2B2-124C-B46D-1EEB8CD1FC0A}" presName="srcNode" presStyleLbl="node1" presStyleIdx="0" presStyleCnt="6"/>
      <dgm:spPr/>
    </dgm:pt>
    <dgm:pt modelId="{881ABE32-AB5D-4C4B-90DA-AFE9BFAED102}" type="pres">
      <dgm:prSet presAssocID="{FFB03EBD-F2B2-124C-B46D-1EEB8CD1FC0A}" presName="conn" presStyleLbl="parChTrans1D2" presStyleIdx="0" presStyleCnt="1"/>
      <dgm:spPr/>
    </dgm:pt>
    <dgm:pt modelId="{0DB89B79-D3C4-8C4F-9A9D-BB643B777FAF}" type="pres">
      <dgm:prSet presAssocID="{FFB03EBD-F2B2-124C-B46D-1EEB8CD1FC0A}" presName="extraNode" presStyleLbl="node1" presStyleIdx="0" presStyleCnt="6"/>
      <dgm:spPr/>
    </dgm:pt>
    <dgm:pt modelId="{F22BF67B-110C-6C41-8EA7-A699A753FE72}" type="pres">
      <dgm:prSet presAssocID="{FFB03EBD-F2B2-124C-B46D-1EEB8CD1FC0A}" presName="dstNode" presStyleLbl="node1" presStyleIdx="0" presStyleCnt="6"/>
      <dgm:spPr/>
    </dgm:pt>
    <dgm:pt modelId="{48ABD458-FB64-5F4B-A1D1-EC1D4D658E65}" type="pres">
      <dgm:prSet presAssocID="{44B8B61A-08E9-4E44-881E-6A46456980FA}" presName="text_1" presStyleLbl="node1" presStyleIdx="0" presStyleCnt="6">
        <dgm:presLayoutVars>
          <dgm:bulletEnabled val="1"/>
        </dgm:presLayoutVars>
      </dgm:prSet>
      <dgm:spPr/>
    </dgm:pt>
    <dgm:pt modelId="{A5A62DF0-9A57-1F46-972D-F127B8178E95}" type="pres">
      <dgm:prSet presAssocID="{44B8B61A-08E9-4E44-881E-6A46456980FA}" presName="accent_1" presStyleCnt="0"/>
      <dgm:spPr/>
    </dgm:pt>
    <dgm:pt modelId="{20CABA6A-7AD1-B24A-99EA-182D46A0358D}" type="pres">
      <dgm:prSet presAssocID="{44B8B61A-08E9-4E44-881E-6A46456980FA}" presName="accentRepeatNode" presStyleLbl="solidFgAcc1" presStyleIdx="0" presStyleCnt="6"/>
      <dgm:spPr/>
    </dgm:pt>
    <dgm:pt modelId="{0C9CCAC0-8563-5346-9615-FFA9C6F574F5}" type="pres">
      <dgm:prSet presAssocID="{49909612-EE4A-EC43-B8AD-42A26D5B2CB0}" presName="text_2" presStyleLbl="node1" presStyleIdx="1" presStyleCnt="6">
        <dgm:presLayoutVars>
          <dgm:bulletEnabled val="1"/>
        </dgm:presLayoutVars>
      </dgm:prSet>
      <dgm:spPr/>
    </dgm:pt>
    <dgm:pt modelId="{2048006E-F32B-C140-95B1-17E0CA8352CA}" type="pres">
      <dgm:prSet presAssocID="{49909612-EE4A-EC43-B8AD-42A26D5B2CB0}" presName="accent_2" presStyleCnt="0"/>
      <dgm:spPr/>
    </dgm:pt>
    <dgm:pt modelId="{3DEB9689-E503-EB45-868A-027E2876722C}" type="pres">
      <dgm:prSet presAssocID="{49909612-EE4A-EC43-B8AD-42A26D5B2CB0}" presName="accentRepeatNode" presStyleLbl="solidFgAcc1" presStyleIdx="1" presStyleCnt="6"/>
      <dgm:spPr/>
    </dgm:pt>
    <dgm:pt modelId="{CD720332-750B-0F4A-819D-24433D0645F3}" type="pres">
      <dgm:prSet presAssocID="{A8A5667D-0A96-1B4A-8FE8-4396B186A8AC}" presName="text_3" presStyleLbl="node1" presStyleIdx="2" presStyleCnt="6">
        <dgm:presLayoutVars>
          <dgm:bulletEnabled val="1"/>
        </dgm:presLayoutVars>
      </dgm:prSet>
      <dgm:spPr/>
    </dgm:pt>
    <dgm:pt modelId="{0172581E-9736-814A-BEBD-78278C82D0A1}" type="pres">
      <dgm:prSet presAssocID="{A8A5667D-0A96-1B4A-8FE8-4396B186A8AC}" presName="accent_3" presStyleCnt="0"/>
      <dgm:spPr/>
    </dgm:pt>
    <dgm:pt modelId="{740DD758-B28B-8D43-B0D0-9E61BC8FE3DA}" type="pres">
      <dgm:prSet presAssocID="{A8A5667D-0A96-1B4A-8FE8-4396B186A8AC}" presName="accentRepeatNode" presStyleLbl="solidFgAcc1" presStyleIdx="2" presStyleCnt="6"/>
      <dgm:spPr/>
    </dgm:pt>
    <dgm:pt modelId="{8E3E74D4-3E9F-A445-8202-80CA630E539F}" type="pres">
      <dgm:prSet presAssocID="{D3A4521B-F87B-AE4B-87B9-99DFA39139C8}" presName="text_4" presStyleLbl="node1" presStyleIdx="3" presStyleCnt="6">
        <dgm:presLayoutVars>
          <dgm:bulletEnabled val="1"/>
        </dgm:presLayoutVars>
      </dgm:prSet>
      <dgm:spPr/>
    </dgm:pt>
    <dgm:pt modelId="{38CE7950-CBD4-1040-BC8D-CE5681430F5D}" type="pres">
      <dgm:prSet presAssocID="{D3A4521B-F87B-AE4B-87B9-99DFA39139C8}" presName="accent_4" presStyleCnt="0"/>
      <dgm:spPr/>
    </dgm:pt>
    <dgm:pt modelId="{964CEA06-52D4-3E42-B317-C6B42B762342}" type="pres">
      <dgm:prSet presAssocID="{D3A4521B-F87B-AE4B-87B9-99DFA39139C8}" presName="accentRepeatNode" presStyleLbl="solidFgAcc1" presStyleIdx="3" presStyleCnt="6"/>
      <dgm:spPr/>
    </dgm:pt>
    <dgm:pt modelId="{261BA754-FCD4-0E4B-A871-A93F6DC0BDFF}" type="pres">
      <dgm:prSet presAssocID="{212402C8-F8BD-1248-9660-7B707AE0D792}" presName="text_5" presStyleLbl="node1" presStyleIdx="4" presStyleCnt="6">
        <dgm:presLayoutVars>
          <dgm:bulletEnabled val="1"/>
        </dgm:presLayoutVars>
      </dgm:prSet>
      <dgm:spPr/>
    </dgm:pt>
    <dgm:pt modelId="{1443F7F0-0C63-6248-98ED-43CEEA1EDC1B}" type="pres">
      <dgm:prSet presAssocID="{212402C8-F8BD-1248-9660-7B707AE0D792}" presName="accent_5" presStyleCnt="0"/>
      <dgm:spPr/>
    </dgm:pt>
    <dgm:pt modelId="{DE154ACF-B68F-D548-8110-F5BD74D6FF03}" type="pres">
      <dgm:prSet presAssocID="{212402C8-F8BD-1248-9660-7B707AE0D792}" presName="accentRepeatNode" presStyleLbl="solidFgAcc1" presStyleIdx="4" presStyleCnt="6"/>
      <dgm:spPr/>
    </dgm:pt>
    <dgm:pt modelId="{FFD54376-9B9D-F94C-BF3E-A82CAB413504}" type="pres">
      <dgm:prSet presAssocID="{303E8D9C-B3CA-9C4C-9A45-17ADE84D6525}" presName="text_6" presStyleLbl="node1" presStyleIdx="5" presStyleCnt="6">
        <dgm:presLayoutVars>
          <dgm:bulletEnabled val="1"/>
        </dgm:presLayoutVars>
      </dgm:prSet>
      <dgm:spPr/>
    </dgm:pt>
    <dgm:pt modelId="{58A4D5B2-FD1E-184F-BC72-96EF14A8AD21}" type="pres">
      <dgm:prSet presAssocID="{303E8D9C-B3CA-9C4C-9A45-17ADE84D6525}" presName="accent_6" presStyleCnt="0"/>
      <dgm:spPr/>
    </dgm:pt>
    <dgm:pt modelId="{6DFB20BD-0E53-6D44-A726-2A7B6008C2C6}" type="pres">
      <dgm:prSet presAssocID="{303E8D9C-B3CA-9C4C-9A45-17ADE84D6525}" presName="accentRepeatNode" presStyleLbl="solidFgAcc1" presStyleIdx="5" presStyleCnt="6"/>
      <dgm:spPr/>
    </dgm:pt>
  </dgm:ptLst>
  <dgm:cxnLst>
    <dgm:cxn modelId="{D80E860E-098A-3B43-B46F-79E1AE6C24BA}" type="presOf" srcId="{0F39BDF5-FAB5-5D40-893C-88257A546532}" destId="{881ABE32-AB5D-4C4B-90DA-AFE9BFAED102}" srcOrd="0" destOrd="0" presId="urn:microsoft.com/office/officeart/2008/layout/VerticalCurvedList"/>
    <dgm:cxn modelId="{4C6A1F1B-98D1-7C4C-9E8A-EBE6900005E9}" type="presOf" srcId="{A8A5667D-0A96-1B4A-8FE8-4396B186A8AC}" destId="{CD720332-750B-0F4A-819D-24433D0645F3}" srcOrd="0" destOrd="0" presId="urn:microsoft.com/office/officeart/2008/layout/VerticalCurvedList"/>
    <dgm:cxn modelId="{5CE72E1E-7540-3449-BD40-71AA2257FA23}" type="presOf" srcId="{212402C8-F8BD-1248-9660-7B707AE0D792}" destId="{261BA754-FCD4-0E4B-A871-A93F6DC0BDFF}" srcOrd="0" destOrd="0" presId="urn:microsoft.com/office/officeart/2008/layout/VerticalCurvedList"/>
    <dgm:cxn modelId="{88B0C620-F965-F748-BBD5-64DB55ED3A40}" type="presOf" srcId="{FFB03EBD-F2B2-124C-B46D-1EEB8CD1FC0A}" destId="{A47B947D-37CE-6D48-9160-0BAAA902C649}" srcOrd="0" destOrd="0" presId="urn:microsoft.com/office/officeart/2008/layout/VerticalCurvedList"/>
    <dgm:cxn modelId="{2A0F3360-D74E-8646-887E-DE13C311E86E}" type="presOf" srcId="{303E8D9C-B3CA-9C4C-9A45-17ADE84D6525}" destId="{FFD54376-9B9D-F94C-BF3E-A82CAB413504}" srcOrd="0" destOrd="0" presId="urn:microsoft.com/office/officeart/2008/layout/VerticalCurvedList"/>
    <dgm:cxn modelId="{4CE9AC6E-FC6D-0847-817E-C992B82CF115}" srcId="{FFB03EBD-F2B2-124C-B46D-1EEB8CD1FC0A}" destId="{A8A5667D-0A96-1B4A-8FE8-4396B186A8AC}" srcOrd="2" destOrd="0" parTransId="{FCA41145-7626-0D42-AEC3-61723648EB83}" sibTransId="{EFF0ACDD-4E44-6447-9A6C-1593F109F7EA}"/>
    <dgm:cxn modelId="{E2BEF489-E7F1-F643-8C53-71F0575BED61}" srcId="{FFB03EBD-F2B2-124C-B46D-1EEB8CD1FC0A}" destId="{212402C8-F8BD-1248-9660-7B707AE0D792}" srcOrd="4" destOrd="0" parTransId="{031B20ED-25AE-0944-A84E-3102B3735846}" sibTransId="{A9B31714-417A-F344-BCD8-FD7266BD2692}"/>
    <dgm:cxn modelId="{B6486B8C-C491-0944-99F3-E8ECFE4EAC78}" srcId="{FFB03EBD-F2B2-124C-B46D-1EEB8CD1FC0A}" destId="{303E8D9C-B3CA-9C4C-9A45-17ADE84D6525}" srcOrd="5" destOrd="0" parTransId="{A270BFFC-2C66-4C4A-9852-BEA6ED077630}" sibTransId="{EE38BC33-75A9-864B-A574-495D38193B6A}"/>
    <dgm:cxn modelId="{16BB2C94-5CA2-7542-BC43-E489107A0D27}" srcId="{FFB03EBD-F2B2-124C-B46D-1EEB8CD1FC0A}" destId="{49909612-EE4A-EC43-B8AD-42A26D5B2CB0}" srcOrd="1" destOrd="0" parTransId="{4F505C6C-25C3-A942-B91B-0C4273F8FB35}" sibTransId="{7A91AD9C-880B-C549-81A0-0313488C837D}"/>
    <dgm:cxn modelId="{CC781F9E-4A4C-EF42-8BE9-0D720F1DDF4E}" type="presOf" srcId="{49909612-EE4A-EC43-B8AD-42A26D5B2CB0}" destId="{0C9CCAC0-8563-5346-9615-FFA9C6F574F5}" srcOrd="0" destOrd="0" presId="urn:microsoft.com/office/officeart/2008/layout/VerticalCurvedList"/>
    <dgm:cxn modelId="{800B56B9-4F07-0F42-976C-651248E42877}" type="presOf" srcId="{D3A4521B-F87B-AE4B-87B9-99DFA39139C8}" destId="{8E3E74D4-3E9F-A445-8202-80CA630E539F}" srcOrd="0" destOrd="0" presId="urn:microsoft.com/office/officeart/2008/layout/VerticalCurvedList"/>
    <dgm:cxn modelId="{1C1643C2-DD4C-CC41-BBC0-8FC9994ABDFB}" srcId="{FFB03EBD-F2B2-124C-B46D-1EEB8CD1FC0A}" destId="{44B8B61A-08E9-4E44-881E-6A46456980FA}" srcOrd="0" destOrd="0" parTransId="{01D0BFCD-8AE4-6D49-97EC-8CAD6728E86B}" sibTransId="{0F39BDF5-FAB5-5D40-893C-88257A546532}"/>
    <dgm:cxn modelId="{1B52F5C3-2CFA-5F4D-A9F0-0B42B35DB037}" srcId="{FFB03EBD-F2B2-124C-B46D-1EEB8CD1FC0A}" destId="{D3A4521B-F87B-AE4B-87B9-99DFA39139C8}" srcOrd="3" destOrd="0" parTransId="{4B066CEE-5799-4748-B783-BDEF451BC36D}" sibTransId="{D4E85117-FFC0-7D4E-AAAC-8405E4106AA8}"/>
    <dgm:cxn modelId="{D749EFEE-3B84-0A49-B4E8-5410F4AF7E61}" type="presOf" srcId="{44B8B61A-08E9-4E44-881E-6A46456980FA}" destId="{48ABD458-FB64-5F4B-A1D1-EC1D4D658E65}" srcOrd="0" destOrd="0" presId="urn:microsoft.com/office/officeart/2008/layout/VerticalCurvedList"/>
    <dgm:cxn modelId="{1AC6EAAD-646F-4348-8ABA-603660BDBBE5}" type="presParOf" srcId="{A47B947D-37CE-6D48-9160-0BAAA902C649}" destId="{6392A2CB-09B7-0F4F-8BAE-46C9F55828CF}" srcOrd="0" destOrd="0" presId="urn:microsoft.com/office/officeart/2008/layout/VerticalCurvedList"/>
    <dgm:cxn modelId="{B046AA15-B05B-264D-A17C-8F0544713D6C}" type="presParOf" srcId="{6392A2CB-09B7-0F4F-8BAE-46C9F55828CF}" destId="{231EEEA2-4C1B-2146-BF33-284EC5FD7B0A}" srcOrd="0" destOrd="0" presId="urn:microsoft.com/office/officeart/2008/layout/VerticalCurvedList"/>
    <dgm:cxn modelId="{BAB6E889-3FEC-F44C-AF06-7DB44895605B}" type="presParOf" srcId="{231EEEA2-4C1B-2146-BF33-284EC5FD7B0A}" destId="{A35422DF-CAF3-0B4C-A906-BBB0A01C4705}" srcOrd="0" destOrd="0" presId="urn:microsoft.com/office/officeart/2008/layout/VerticalCurvedList"/>
    <dgm:cxn modelId="{767CCB17-CB4E-8943-A2E2-CDFDF3C4D61B}" type="presParOf" srcId="{231EEEA2-4C1B-2146-BF33-284EC5FD7B0A}" destId="{881ABE32-AB5D-4C4B-90DA-AFE9BFAED102}" srcOrd="1" destOrd="0" presId="urn:microsoft.com/office/officeart/2008/layout/VerticalCurvedList"/>
    <dgm:cxn modelId="{3E073C3C-F2F1-2F43-8C3A-711A20054A3F}" type="presParOf" srcId="{231EEEA2-4C1B-2146-BF33-284EC5FD7B0A}" destId="{0DB89B79-D3C4-8C4F-9A9D-BB643B777FAF}" srcOrd="2" destOrd="0" presId="urn:microsoft.com/office/officeart/2008/layout/VerticalCurvedList"/>
    <dgm:cxn modelId="{6BA794E2-6E6D-4B48-8839-C44529CA5248}" type="presParOf" srcId="{231EEEA2-4C1B-2146-BF33-284EC5FD7B0A}" destId="{F22BF67B-110C-6C41-8EA7-A699A753FE72}" srcOrd="3" destOrd="0" presId="urn:microsoft.com/office/officeart/2008/layout/VerticalCurvedList"/>
    <dgm:cxn modelId="{4076363D-F2EB-5641-904A-61F5C7600D9D}" type="presParOf" srcId="{6392A2CB-09B7-0F4F-8BAE-46C9F55828CF}" destId="{48ABD458-FB64-5F4B-A1D1-EC1D4D658E65}" srcOrd="1" destOrd="0" presId="urn:microsoft.com/office/officeart/2008/layout/VerticalCurvedList"/>
    <dgm:cxn modelId="{361CAC8C-035C-B24A-8E9A-DCEA41F834FC}" type="presParOf" srcId="{6392A2CB-09B7-0F4F-8BAE-46C9F55828CF}" destId="{A5A62DF0-9A57-1F46-972D-F127B8178E95}" srcOrd="2" destOrd="0" presId="urn:microsoft.com/office/officeart/2008/layout/VerticalCurvedList"/>
    <dgm:cxn modelId="{DA4C86F9-B4F6-304B-AE5C-C3DBD8E752F3}" type="presParOf" srcId="{A5A62DF0-9A57-1F46-972D-F127B8178E95}" destId="{20CABA6A-7AD1-B24A-99EA-182D46A0358D}" srcOrd="0" destOrd="0" presId="urn:microsoft.com/office/officeart/2008/layout/VerticalCurvedList"/>
    <dgm:cxn modelId="{76461C00-5268-2A4A-A84C-443169CA3BBA}" type="presParOf" srcId="{6392A2CB-09B7-0F4F-8BAE-46C9F55828CF}" destId="{0C9CCAC0-8563-5346-9615-FFA9C6F574F5}" srcOrd="3" destOrd="0" presId="urn:microsoft.com/office/officeart/2008/layout/VerticalCurvedList"/>
    <dgm:cxn modelId="{40D27AE5-A89D-844A-AF31-50D2E21DB60F}" type="presParOf" srcId="{6392A2CB-09B7-0F4F-8BAE-46C9F55828CF}" destId="{2048006E-F32B-C140-95B1-17E0CA8352CA}" srcOrd="4" destOrd="0" presId="urn:microsoft.com/office/officeart/2008/layout/VerticalCurvedList"/>
    <dgm:cxn modelId="{F5F547C2-265E-E648-BF0E-416F4C66E50F}" type="presParOf" srcId="{2048006E-F32B-C140-95B1-17E0CA8352CA}" destId="{3DEB9689-E503-EB45-868A-027E2876722C}" srcOrd="0" destOrd="0" presId="urn:microsoft.com/office/officeart/2008/layout/VerticalCurvedList"/>
    <dgm:cxn modelId="{5EF6540A-70BF-D64A-838A-8361FB025207}" type="presParOf" srcId="{6392A2CB-09B7-0F4F-8BAE-46C9F55828CF}" destId="{CD720332-750B-0F4A-819D-24433D0645F3}" srcOrd="5" destOrd="0" presId="urn:microsoft.com/office/officeart/2008/layout/VerticalCurvedList"/>
    <dgm:cxn modelId="{EDB70B2B-9692-5748-B7F8-B57B21973E09}" type="presParOf" srcId="{6392A2CB-09B7-0F4F-8BAE-46C9F55828CF}" destId="{0172581E-9736-814A-BEBD-78278C82D0A1}" srcOrd="6" destOrd="0" presId="urn:microsoft.com/office/officeart/2008/layout/VerticalCurvedList"/>
    <dgm:cxn modelId="{1D5BC3E2-20B4-C44F-8E08-A725544C178D}" type="presParOf" srcId="{0172581E-9736-814A-BEBD-78278C82D0A1}" destId="{740DD758-B28B-8D43-B0D0-9E61BC8FE3DA}" srcOrd="0" destOrd="0" presId="urn:microsoft.com/office/officeart/2008/layout/VerticalCurvedList"/>
    <dgm:cxn modelId="{58C8A064-20B8-D644-884E-206CAB4B004E}" type="presParOf" srcId="{6392A2CB-09B7-0F4F-8BAE-46C9F55828CF}" destId="{8E3E74D4-3E9F-A445-8202-80CA630E539F}" srcOrd="7" destOrd="0" presId="urn:microsoft.com/office/officeart/2008/layout/VerticalCurvedList"/>
    <dgm:cxn modelId="{2339BC75-B917-624E-AC22-F228AFD803E7}" type="presParOf" srcId="{6392A2CB-09B7-0F4F-8BAE-46C9F55828CF}" destId="{38CE7950-CBD4-1040-BC8D-CE5681430F5D}" srcOrd="8" destOrd="0" presId="urn:microsoft.com/office/officeart/2008/layout/VerticalCurvedList"/>
    <dgm:cxn modelId="{BAB741AF-1908-8F4B-AE15-44D02D074533}" type="presParOf" srcId="{38CE7950-CBD4-1040-BC8D-CE5681430F5D}" destId="{964CEA06-52D4-3E42-B317-C6B42B762342}" srcOrd="0" destOrd="0" presId="urn:microsoft.com/office/officeart/2008/layout/VerticalCurvedList"/>
    <dgm:cxn modelId="{2A83CC3E-F825-FE4D-B81C-C93134F1A462}" type="presParOf" srcId="{6392A2CB-09B7-0F4F-8BAE-46C9F55828CF}" destId="{261BA754-FCD4-0E4B-A871-A93F6DC0BDFF}" srcOrd="9" destOrd="0" presId="urn:microsoft.com/office/officeart/2008/layout/VerticalCurvedList"/>
    <dgm:cxn modelId="{59FA8642-16DE-3B49-A339-4B982C72E60C}" type="presParOf" srcId="{6392A2CB-09B7-0F4F-8BAE-46C9F55828CF}" destId="{1443F7F0-0C63-6248-98ED-43CEEA1EDC1B}" srcOrd="10" destOrd="0" presId="urn:microsoft.com/office/officeart/2008/layout/VerticalCurvedList"/>
    <dgm:cxn modelId="{64FE3F72-5D5C-A041-99EF-D8CCBA2EB0D5}" type="presParOf" srcId="{1443F7F0-0C63-6248-98ED-43CEEA1EDC1B}" destId="{DE154ACF-B68F-D548-8110-F5BD74D6FF03}" srcOrd="0" destOrd="0" presId="urn:microsoft.com/office/officeart/2008/layout/VerticalCurvedList"/>
    <dgm:cxn modelId="{DBDF38D1-AF94-4247-A865-2E1CBDCB4295}" type="presParOf" srcId="{6392A2CB-09B7-0F4F-8BAE-46C9F55828CF}" destId="{FFD54376-9B9D-F94C-BF3E-A82CAB413504}" srcOrd="11" destOrd="0" presId="urn:microsoft.com/office/officeart/2008/layout/VerticalCurvedList"/>
    <dgm:cxn modelId="{9E09E0D3-E706-3444-B1F1-5B7CF7D284A5}" type="presParOf" srcId="{6392A2CB-09B7-0F4F-8BAE-46C9F55828CF}" destId="{58A4D5B2-FD1E-184F-BC72-96EF14A8AD21}" srcOrd="12" destOrd="0" presId="urn:microsoft.com/office/officeart/2008/layout/VerticalCurvedList"/>
    <dgm:cxn modelId="{CFCA688C-C721-8342-B736-F7548974C92D}" type="presParOf" srcId="{58A4D5B2-FD1E-184F-BC72-96EF14A8AD21}" destId="{6DFB20BD-0E53-6D44-A726-2A7B6008C2C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0ACA63-81D5-4C21-BE4E-3AA22B7F0CF5}"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n-AU"/>
        </a:p>
      </dgm:t>
    </dgm:pt>
    <dgm:pt modelId="{AFD62E46-0E78-4B73-A66A-39E6C9353F8B}">
      <dgm:prSet phldrT="[Text]" custT="1"/>
      <dgm:spPr/>
      <dgm:t>
        <a:bodyPr/>
        <a:lstStyle/>
        <a:p>
          <a:r>
            <a:rPr lang="en-GB" sz="2600" dirty="0"/>
            <a:t>Optimal physical health and wellbeing</a:t>
          </a:r>
          <a:endParaRPr lang="en-AU" sz="2600" dirty="0"/>
        </a:p>
      </dgm:t>
    </dgm:pt>
    <dgm:pt modelId="{40A40DD3-5CE3-4CD7-976C-A130E8D1A156}" type="parTrans" cxnId="{4AC080FE-1814-4310-B37E-5698D70E82CF}">
      <dgm:prSet/>
      <dgm:spPr/>
      <dgm:t>
        <a:bodyPr/>
        <a:lstStyle/>
        <a:p>
          <a:endParaRPr lang="en-AU"/>
        </a:p>
      </dgm:t>
    </dgm:pt>
    <dgm:pt modelId="{65467F0D-BBCC-412E-9EE3-2A0357CA148E}" type="sibTrans" cxnId="{4AC080FE-1814-4310-B37E-5698D70E82CF}">
      <dgm:prSet/>
      <dgm:spPr/>
      <dgm:t>
        <a:bodyPr/>
        <a:lstStyle/>
        <a:p>
          <a:endParaRPr lang="en-AU"/>
        </a:p>
      </dgm:t>
    </dgm:pt>
    <dgm:pt modelId="{0618D4A3-AE79-46FC-AAE5-071FC03953A8}">
      <dgm:prSet phldrT="[Text]" custT="1"/>
      <dgm:spPr>
        <a:solidFill>
          <a:srgbClr val="7030A0"/>
        </a:solidFill>
      </dgm:spPr>
      <dgm:t>
        <a:bodyPr/>
        <a:lstStyle/>
        <a:p>
          <a:r>
            <a:rPr lang="en-GB" sz="2000" dirty="0"/>
            <a:t>Well-functioning immune system</a:t>
          </a:r>
          <a:endParaRPr lang="en-AU" sz="2000" dirty="0"/>
        </a:p>
      </dgm:t>
    </dgm:pt>
    <dgm:pt modelId="{AD7BAD93-8288-45D0-AC96-5CDAF5D9B3D1}" type="parTrans" cxnId="{44A4BE7C-C480-46D3-9BAE-65C305F27D0B}">
      <dgm:prSet/>
      <dgm:spPr/>
      <dgm:t>
        <a:bodyPr/>
        <a:lstStyle/>
        <a:p>
          <a:endParaRPr lang="en-AU">
            <a:solidFill>
              <a:schemeClr val="tx1"/>
            </a:solidFill>
          </a:endParaRPr>
        </a:p>
      </dgm:t>
    </dgm:pt>
    <dgm:pt modelId="{2725F809-10B2-468A-9F1C-0C309D677AC6}" type="sibTrans" cxnId="{44A4BE7C-C480-46D3-9BAE-65C305F27D0B}">
      <dgm:prSet/>
      <dgm:spPr/>
      <dgm:t>
        <a:bodyPr/>
        <a:lstStyle/>
        <a:p>
          <a:endParaRPr lang="en-AU"/>
        </a:p>
      </dgm:t>
    </dgm:pt>
    <dgm:pt modelId="{D5F500FC-EC35-4FC3-B1FA-AF823A110C1A}">
      <dgm:prSet phldrT="[Text]" custT="1"/>
      <dgm:spPr>
        <a:solidFill>
          <a:srgbClr val="7030A0"/>
        </a:solidFill>
      </dgm:spPr>
      <dgm:t>
        <a:bodyPr/>
        <a:lstStyle/>
        <a:p>
          <a:r>
            <a:rPr lang="en-GB" sz="2000" dirty="0"/>
            <a:t>Adequate energy levels</a:t>
          </a:r>
          <a:endParaRPr lang="en-AU" sz="2000" dirty="0"/>
        </a:p>
      </dgm:t>
    </dgm:pt>
    <dgm:pt modelId="{3CEC65CB-73C9-46FD-A142-BB82B2897FF2}" type="parTrans" cxnId="{32DB8EF2-C5C6-43DE-B430-C61D01C0E06B}">
      <dgm:prSet/>
      <dgm:spPr/>
      <dgm:t>
        <a:bodyPr/>
        <a:lstStyle/>
        <a:p>
          <a:endParaRPr lang="en-AU">
            <a:solidFill>
              <a:schemeClr val="tx1"/>
            </a:solidFill>
          </a:endParaRPr>
        </a:p>
      </dgm:t>
    </dgm:pt>
    <dgm:pt modelId="{3AA90C6C-5960-4782-8E77-72AC0DF28FE2}" type="sibTrans" cxnId="{32DB8EF2-C5C6-43DE-B430-C61D01C0E06B}">
      <dgm:prSet/>
      <dgm:spPr/>
      <dgm:t>
        <a:bodyPr/>
        <a:lstStyle/>
        <a:p>
          <a:endParaRPr lang="en-AU"/>
        </a:p>
      </dgm:t>
    </dgm:pt>
    <dgm:pt modelId="{2EB027D8-51A8-4291-AF49-E6C92C5FACB5}">
      <dgm:prSet phldrT="[Text]"/>
      <dgm:spPr>
        <a:solidFill>
          <a:srgbClr val="7030A0"/>
        </a:solidFill>
      </dgm:spPr>
      <dgm:t>
        <a:bodyPr/>
        <a:lstStyle/>
        <a:p>
          <a:r>
            <a:rPr lang="en-GB" dirty="0"/>
            <a:t>Healthy body weight</a:t>
          </a:r>
          <a:endParaRPr lang="en-AU" dirty="0"/>
        </a:p>
      </dgm:t>
    </dgm:pt>
    <dgm:pt modelId="{66380916-7940-49B5-8D6D-D1B49A95C953}" type="parTrans" cxnId="{E5C9923F-C81B-4ED3-9B8D-CD178DC0D214}">
      <dgm:prSet/>
      <dgm:spPr/>
      <dgm:t>
        <a:bodyPr/>
        <a:lstStyle/>
        <a:p>
          <a:endParaRPr lang="en-AU">
            <a:solidFill>
              <a:schemeClr val="tx1"/>
            </a:solidFill>
          </a:endParaRPr>
        </a:p>
      </dgm:t>
    </dgm:pt>
    <dgm:pt modelId="{725D203B-6A12-454C-84DD-ABB6C8F8E0BA}" type="sibTrans" cxnId="{E5C9923F-C81B-4ED3-9B8D-CD178DC0D214}">
      <dgm:prSet/>
      <dgm:spPr/>
      <dgm:t>
        <a:bodyPr/>
        <a:lstStyle/>
        <a:p>
          <a:endParaRPr lang="en-AU"/>
        </a:p>
      </dgm:t>
    </dgm:pt>
    <dgm:pt modelId="{8EDCE3D4-9FDE-4459-B7C4-5BC06163CB8F}">
      <dgm:prSet phldrT="[Text]"/>
      <dgm:spPr>
        <a:solidFill>
          <a:srgbClr val="7030A0"/>
        </a:solidFill>
      </dgm:spPr>
      <dgm:t>
        <a:bodyPr/>
        <a:lstStyle/>
        <a:p>
          <a:r>
            <a:rPr lang="en-GB" dirty="0"/>
            <a:t>Able to complete daily physical tasks</a:t>
          </a:r>
          <a:endParaRPr lang="en-AU" dirty="0"/>
        </a:p>
      </dgm:t>
    </dgm:pt>
    <dgm:pt modelId="{9417D80A-42B6-4C16-8B72-79D1FC369780}" type="parTrans" cxnId="{BE9B1E89-37E8-4B9D-A2DB-A4AC4558E9FE}">
      <dgm:prSet/>
      <dgm:spPr/>
      <dgm:t>
        <a:bodyPr/>
        <a:lstStyle/>
        <a:p>
          <a:endParaRPr lang="en-AU">
            <a:solidFill>
              <a:schemeClr val="tx1"/>
            </a:solidFill>
          </a:endParaRPr>
        </a:p>
      </dgm:t>
    </dgm:pt>
    <dgm:pt modelId="{264C76FB-4164-43C9-9DF3-5F6CBED29690}" type="sibTrans" cxnId="{BE9B1E89-37E8-4B9D-A2DB-A4AC4558E9FE}">
      <dgm:prSet/>
      <dgm:spPr/>
      <dgm:t>
        <a:bodyPr/>
        <a:lstStyle/>
        <a:p>
          <a:endParaRPr lang="en-AU"/>
        </a:p>
      </dgm:t>
    </dgm:pt>
    <dgm:pt modelId="{F8D7AC77-9EDF-4C01-AFEC-FF9773BF74DC}">
      <dgm:prSet phldrT="[Text]"/>
      <dgm:spPr>
        <a:solidFill>
          <a:srgbClr val="7030A0"/>
        </a:solidFill>
      </dgm:spPr>
      <dgm:t>
        <a:bodyPr/>
        <a:lstStyle/>
        <a:p>
          <a:r>
            <a:rPr lang="en-GB" dirty="0"/>
            <a:t>Adequate levels   of fitness</a:t>
          </a:r>
          <a:endParaRPr lang="en-AU" dirty="0"/>
        </a:p>
      </dgm:t>
    </dgm:pt>
    <dgm:pt modelId="{C50642BD-C749-4C43-9487-DEAD9E76F780}" type="parTrans" cxnId="{37855239-516F-429E-B98C-91602F387135}">
      <dgm:prSet/>
      <dgm:spPr/>
      <dgm:t>
        <a:bodyPr/>
        <a:lstStyle/>
        <a:p>
          <a:endParaRPr lang="en-AU">
            <a:solidFill>
              <a:schemeClr val="tx1"/>
            </a:solidFill>
          </a:endParaRPr>
        </a:p>
      </dgm:t>
    </dgm:pt>
    <dgm:pt modelId="{F1F9ED91-9D36-48B3-BCA2-C19A58E8885D}" type="sibTrans" cxnId="{37855239-516F-429E-B98C-91602F387135}">
      <dgm:prSet/>
      <dgm:spPr/>
      <dgm:t>
        <a:bodyPr/>
        <a:lstStyle/>
        <a:p>
          <a:endParaRPr lang="en-AU"/>
        </a:p>
      </dgm:t>
    </dgm:pt>
    <dgm:pt modelId="{29E725CA-57F3-4458-993E-0E38AE58B566}">
      <dgm:prSet phldrT="[Text]"/>
      <dgm:spPr>
        <a:solidFill>
          <a:srgbClr val="7030A0"/>
        </a:solidFill>
      </dgm:spPr>
      <dgm:t>
        <a:bodyPr/>
        <a:lstStyle/>
        <a:p>
          <a:r>
            <a:rPr lang="en-GB" dirty="0"/>
            <a:t>Absence of disease and illness</a:t>
          </a:r>
          <a:endParaRPr lang="en-AU" dirty="0"/>
        </a:p>
      </dgm:t>
    </dgm:pt>
    <dgm:pt modelId="{145C9DCE-C3CC-45E8-B423-CEA99DC142B4}" type="parTrans" cxnId="{5DE8D8AB-4F1F-4E67-9CCF-E3E7A5BD7928}">
      <dgm:prSet/>
      <dgm:spPr/>
      <dgm:t>
        <a:bodyPr/>
        <a:lstStyle/>
        <a:p>
          <a:endParaRPr lang="en-AU">
            <a:solidFill>
              <a:schemeClr val="tx1"/>
            </a:solidFill>
          </a:endParaRPr>
        </a:p>
      </dgm:t>
    </dgm:pt>
    <dgm:pt modelId="{C16084FD-F45B-48A9-BBDE-545D2394D94C}" type="sibTrans" cxnId="{5DE8D8AB-4F1F-4E67-9CCF-E3E7A5BD7928}">
      <dgm:prSet/>
      <dgm:spPr/>
      <dgm:t>
        <a:bodyPr/>
        <a:lstStyle/>
        <a:p>
          <a:endParaRPr lang="en-AU"/>
        </a:p>
      </dgm:t>
    </dgm:pt>
    <dgm:pt modelId="{E7DF94CE-DAE2-45CF-BAB8-B1732DAA2630}">
      <dgm:prSet phldrT="[Text]"/>
      <dgm:spPr>
        <a:solidFill>
          <a:srgbClr val="7030A0"/>
        </a:solidFill>
      </dgm:spPr>
      <dgm:t>
        <a:bodyPr/>
        <a:lstStyle/>
        <a:p>
          <a:r>
            <a:rPr lang="en-GB" dirty="0"/>
            <a:t>Well-functioning body and systems</a:t>
          </a:r>
          <a:endParaRPr lang="en-AU" dirty="0"/>
        </a:p>
      </dgm:t>
    </dgm:pt>
    <dgm:pt modelId="{AC9740D1-B186-49E2-BF09-0BE23DEE5B60}" type="parTrans" cxnId="{EAA19280-550B-46E7-8244-27CF00CDDD03}">
      <dgm:prSet/>
      <dgm:spPr/>
      <dgm:t>
        <a:bodyPr/>
        <a:lstStyle/>
        <a:p>
          <a:endParaRPr lang="en-AU">
            <a:solidFill>
              <a:schemeClr val="tx1"/>
            </a:solidFill>
          </a:endParaRPr>
        </a:p>
      </dgm:t>
    </dgm:pt>
    <dgm:pt modelId="{4D5D5CA9-91F6-4E2A-8924-B595312D9361}" type="sibTrans" cxnId="{EAA19280-550B-46E7-8244-27CF00CDDD03}">
      <dgm:prSet/>
      <dgm:spPr/>
      <dgm:t>
        <a:bodyPr/>
        <a:lstStyle/>
        <a:p>
          <a:endParaRPr lang="en-AU"/>
        </a:p>
      </dgm:t>
    </dgm:pt>
    <dgm:pt modelId="{7052B441-ADC2-462A-9455-11C8D0DACBDD}" type="pres">
      <dgm:prSet presAssocID="{670ACA63-81D5-4C21-BE4E-3AA22B7F0CF5}" presName="Name0" presStyleCnt="0">
        <dgm:presLayoutVars>
          <dgm:chPref val="1"/>
          <dgm:dir/>
          <dgm:animOne val="branch"/>
          <dgm:animLvl val="lvl"/>
          <dgm:resizeHandles val="exact"/>
        </dgm:presLayoutVars>
      </dgm:prSet>
      <dgm:spPr/>
    </dgm:pt>
    <dgm:pt modelId="{A4C205D0-FC68-47C5-8638-B5658E4AFEFB}" type="pres">
      <dgm:prSet presAssocID="{AFD62E46-0E78-4B73-A66A-39E6C9353F8B}" presName="root1" presStyleCnt="0"/>
      <dgm:spPr/>
    </dgm:pt>
    <dgm:pt modelId="{0EAD32A5-F02D-44D5-82B4-A1BAD6A00FD9}" type="pres">
      <dgm:prSet presAssocID="{AFD62E46-0E78-4B73-A66A-39E6C9353F8B}" presName="LevelOneTextNode" presStyleLbl="node0" presStyleIdx="0" presStyleCnt="1" custAng="5400000" custScaleX="257220" custScaleY="64272" custLinFactX="-95495" custLinFactNeighborX="-100000" custLinFactNeighborY="-417">
        <dgm:presLayoutVars>
          <dgm:chPref val="3"/>
        </dgm:presLayoutVars>
      </dgm:prSet>
      <dgm:spPr/>
    </dgm:pt>
    <dgm:pt modelId="{F1340B4F-C1BE-4994-ABCE-621503B6EF48}" type="pres">
      <dgm:prSet presAssocID="{AFD62E46-0E78-4B73-A66A-39E6C9353F8B}" presName="level2hierChild" presStyleCnt="0"/>
      <dgm:spPr/>
    </dgm:pt>
    <dgm:pt modelId="{71302102-CE8E-4823-AF05-F58FE615BE71}" type="pres">
      <dgm:prSet presAssocID="{AD7BAD93-8288-45D0-AC96-5CDAF5D9B3D1}" presName="conn2-1" presStyleLbl="parChTrans1D2" presStyleIdx="0" presStyleCnt="7"/>
      <dgm:spPr/>
    </dgm:pt>
    <dgm:pt modelId="{6D2162EE-4023-47F6-A114-54C2F2E30568}" type="pres">
      <dgm:prSet presAssocID="{AD7BAD93-8288-45D0-AC96-5CDAF5D9B3D1}" presName="connTx" presStyleLbl="parChTrans1D2" presStyleIdx="0" presStyleCnt="7"/>
      <dgm:spPr/>
    </dgm:pt>
    <dgm:pt modelId="{7F873DC1-F4D7-44DE-8E15-9C0F6AAC1464}" type="pres">
      <dgm:prSet presAssocID="{0618D4A3-AE79-46FC-AAE5-071FC03953A8}" presName="root2" presStyleCnt="0"/>
      <dgm:spPr/>
    </dgm:pt>
    <dgm:pt modelId="{9CB6C888-6CDA-4DDC-94F2-57FFF9207DF1}" type="pres">
      <dgm:prSet presAssocID="{0618D4A3-AE79-46FC-AAE5-071FC03953A8}" presName="LevelTwoTextNode" presStyleLbl="node2" presStyleIdx="0" presStyleCnt="7">
        <dgm:presLayoutVars>
          <dgm:chPref val="3"/>
        </dgm:presLayoutVars>
      </dgm:prSet>
      <dgm:spPr/>
    </dgm:pt>
    <dgm:pt modelId="{4BDC39C5-A559-4287-9039-83948C2C6093}" type="pres">
      <dgm:prSet presAssocID="{0618D4A3-AE79-46FC-AAE5-071FC03953A8}" presName="level3hierChild" presStyleCnt="0"/>
      <dgm:spPr/>
    </dgm:pt>
    <dgm:pt modelId="{FAB0FA71-034F-4FA2-BDD8-7D47078ABACC}" type="pres">
      <dgm:prSet presAssocID="{3CEC65CB-73C9-46FD-A142-BB82B2897FF2}" presName="conn2-1" presStyleLbl="parChTrans1D2" presStyleIdx="1" presStyleCnt="7"/>
      <dgm:spPr/>
    </dgm:pt>
    <dgm:pt modelId="{342BA7B1-FD3E-440C-A6C8-71FED6BA4624}" type="pres">
      <dgm:prSet presAssocID="{3CEC65CB-73C9-46FD-A142-BB82B2897FF2}" presName="connTx" presStyleLbl="parChTrans1D2" presStyleIdx="1" presStyleCnt="7"/>
      <dgm:spPr/>
    </dgm:pt>
    <dgm:pt modelId="{3C39304D-1745-4781-AF7A-B586965EB110}" type="pres">
      <dgm:prSet presAssocID="{D5F500FC-EC35-4FC3-B1FA-AF823A110C1A}" presName="root2" presStyleCnt="0"/>
      <dgm:spPr/>
    </dgm:pt>
    <dgm:pt modelId="{C34E4138-4839-4507-B6D6-E2F15651EA13}" type="pres">
      <dgm:prSet presAssocID="{D5F500FC-EC35-4FC3-B1FA-AF823A110C1A}" presName="LevelTwoTextNode" presStyleLbl="node2" presStyleIdx="1" presStyleCnt="7">
        <dgm:presLayoutVars>
          <dgm:chPref val="3"/>
        </dgm:presLayoutVars>
      </dgm:prSet>
      <dgm:spPr/>
    </dgm:pt>
    <dgm:pt modelId="{958BC95D-7175-4F4F-AC76-90887043F915}" type="pres">
      <dgm:prSet presAssocID="{D5F500FC-EC35-4FC3-B1FA-AF823A110C1A}" presName="level3hierChild" presStyleCnt="0"/>
      <dgm:spPr/>
    </dgm:pt>
    <dgm:pt modelId="{2D611843-BFC5-4BBB-9A73-C17D24CB92DF}" type="pres">
      <dgm:prSet presAssocID="{66380916-7940-49B5-8D6D-D1B49A95C953}" presName="conn2-1" presStyleLbl="parChTrans1D2" presStyleIdx="2" presStyleCnt="7"/>
      <dgm:spPr/>
    </dgm:pt>
    <dgm:pt modelId="{AEB9F3C5-11BE-46BF-AAD6-1864527BD16D}" type="pres">
      <dgm:prSet presAssocID="{66380916-7940-49B5-8D6D-D1B49A95C953}" presName="connTx" presStyleLbl="parChTrans1D2" presStyleIdx="2" presStyleCnt="7"/>
      <dgm:spPr/>
    </dgm:pt>
    <dgm:pt modelId="{35A17833-3572-48B9-81BA-D0F1EE7A5811}" type="pres">
      <dgm:prSet presAssocID="{2EB027D8-51A8-4291-AF49-E6C92C5FACB5}" presName="root2" presStyleCnt="0"/>
      <dgm:spPr/>
    </dgm:pt>
    <dgm:pt modelId="{20778E02-345A-472D-99E6-1061053EA349}" type="pres">
      <dgm:prSet presAssocID="{2EB027D8-51A8-4291-AF49-E6C92C5FACB5}" presName="LevelTwoTextNode" presStyleLbl="node2" presStyleIdx="2" presStyleCnt="7">
        <dgm:presLayoutVars>
          <dgm:chPref val="3"/>
        </dgm:presLayoutVars>
      </dgm:prSet>
      <dgm:spPr/>
    </dgm:pt>
    <dgm:pt modelId="{C9B1455A-AA24-4D5C-B8E3-C33D755682AC}" type="pres">
      <dgm:prSet presAssocID="{2EB027D8-51A8-4291-AF49-E6C92C5FACB5}" presName="level3hierChild" presStyleCnt="0"/>
      <dgm:spPr/>
    </dgm:pt>
    <dgm:pt modelId="{3A312C07-BA71-4E54-AFEC-16B317A9B0D3}" type="pres">
      <dgm:prSet presAssocID="{9417D80A-42B6-4C16-8B72-79D1FC369780}" presName="conn2-1" presStyleLbl="parChTrans1D2" presStyleIdx="3" presStyleCnt="7"/>
      <dgm:spPr/>
    </dgm:pt>
    <dgm:pt modelId="{465EA8D5-3B3C-4A0F-B05A-548A429E30A3}" type="pres">
      <dgm:prSet presAssocID="{9417D80A-42B6-4C16-8B72-79D1FC369780}" presName="connTx" presStyleLbl="parChTrans1D2" presStyleIdx="3" presStyleCnt="7"/>
      <dgm:spPr/>
    </dgm:pt>
    <dgm:pt modelId="{C036A1EF-DB1D-4DE3-8587-4CEE38A26C56}" type="pres">
      <dgm:prSet presAssocID="{8EDCE3D4-9FDE-4459-B7C4-5BC06163CB8F}" presName="root2" presStyleCnt="0"/>
      <dgm:spPr/>
    </dgm:pt>
    <dgm:pt modelId="{B41B168B-3096-4084-AD2D-E1E1A8454935}" type="pres">
      <dgm:prSet presAssocID="{8EDCE3D4-9FDE-4459-B7C4-5BC06163CB8F}" presName="LevelTwoTextNode" presStyleLbl="node2" presStyleIdx="3" presStyleCnt="7">
        <dgm:presLayoutVars>
          <dgm:chPref val="3"/>
        </dgm:presLayoutVars>
      </dgm:prSet>
      <dgm:spPr/>
    </dgm:pt>
    <dgm:pt modelId="{E4EECE89-AD28-4CCC-BB0C-81C802277AEE}" type="pres">
      <dgm:prSet presAssocID="{8EDCE3D4-9FDE-4459-B7C4-5BC06163CB8F}" presName="level3hierChild" presStyleCnt="0"/>
      <dgm:spPr/>
    </dgm:pt>
    <dgm:pt modelId="{FAEC43ED-0C71-4B41-9C1D-A2E3D32BB0B9}" type="pres">
      <dgm:prSet presAssocID="{C50642BD-C749-4C43-9487-DEAD9E76F780}" presName="conn2-1" presStyleLbl="parChTrans1D2" presStyleIdx="4" presStyleCnt="7"/>
      <dgm:spPr/>
    </dgm:pt>
    <dgm:pt modelId="{72563D4A-AD36-4E6C-B8EC-E07FBC51A035}" type="pres">
      <dgm:prSet presAssocID="{C50642BD-C749-4C43-9487-DEAD9E76F780}" presName="connTx" presStyleLbl="parChTrans1D2" presStyleIdx="4" presStyleCnt="7"/>
      <dgm:spPr/>
    </dgm:pt>
    <dgm:pt modelId="{C0A28039-500A-4C82-B940-C590F5C169DF}" type="pres">
      <dgm:prSet presAssocID="{F8D7AC77-9EDF-4C01-AFEC-FF9773BF74DC}" presName="root2" presStyleCnt="0"/>
      <dgm:spPr/>
    </dgm:pt>
    <dgm:pt modelId="{8D14B2A9-19E1-4AFE-BB4F-58B661B819B1}" type="pres">
      <dgm:prSet presAssocID="{F8D7AC77-9EDF-4C01-AFEC-FF9773BF74DC}" presName="LevelTwoTextNode" presStyleLbl="node2" presStyleIdx="4" presStyleCnt="7">
        <dgm:presLayoutVars>
          <dgm:chPref val="3"/>
        </dgm:presLayoutVars>
      </dgm:prSet>
      <dgm:spPr/>
    </dgm:pt>
    <dgm:pt modelId="{C3278923-53BD-4DB4-8C11-5BB6DE996258}" type="pres">
      <dgm:prSet presAssocID="{F8D7AC77-9EDF-4C01-AFEC-FF9773BF74DC}" presName="level3hierChild" presStyleCnt="0"/>
      <dgm:spPr/>
    </dgm:pt>
    <dgm:pt modelId="{BB53AE4E-2947-4C63-8A55-72508CD300D7}" type="pres">
      <dgm:prSet presAssocID="{145C9DCE-C3CC-45E8-B423-CEA99DC142B4}" presName="conn2-1" presStyleLbl="parChTrans1D2" presStyleIdx="5" presStyleCnt="7"/>
      <dgm:spPr/>
    </dgm:pt>
    <dgm:pt modelId="{8B72582D-4184-4F31-B810-CEF220642312}" type="pres">
      <dgm:prSet presAssocID="{145C9DCE-C3CC-45E8-B423-CEA99DC142B4}" presName="connTx" presStyleLbl="parChTrans1D2" presStyleIdx="5" presStyleCnt="7"/>
      <dgm:spPr/>
    </dgm:pt>
    <dgm:pt modelId="{2F6A9220-4B3D-44BE-8CCA-59E26EDD00FD}" type="pres">
      <dgm:prSet presAssocID="{29E725CA-57F3-4458-993E-0E38AE58B566}" presName="root2" presStyleCnt="0"/>
      <dgm:spPr/>
    </dgm:pt>
    <dgm:pt modelId="{B39F95C2-8375-4B56-A925-E1132BE9D71B}" type="pres">
      <dgm:prSet presAssocID="{29E725CA-57F3-4458-993E-0E38AE58B566}" presName="LevelTwoTextNode" presStyleLbl="node2" presStyleIdx="5" presStyleCnt="7">
        <dgm:presLayoutVars>
          <dgm:chPref val="3"/>
        </dgm:presLayoutVars>
      </dgm:prSet>
      <dgm:spPr/>
    </dgm:pt>
    <dgm:pt modelId="{EDD5BCD0-70EB-4A1D-86F7-631EBE3FC28F}" type="pres">
      <dgm:prSet presAssocID="{29E725CA-57F3-4458-993E-0E38AE58B566}" presName="level3hierChild" presStyleCnt="0"/>
      <dgm:spPr/>
    </dgm:pt>
    <dgm:pt modelId="{C56D7D9F-F138-49E8-9265-BC9DA0CC94BB}" type="pres">
      <dgm:prSet presAssocID="{AC9740D1-B186-49E2-BF09-0BE23DEE5B60}" presName="conn2-1" presStyleLbl="parChTrans1D2" presStyleIdx="6" presStyleCnt="7"/>
      <dgm:spPr/>
    </dgm:pt>
    <dgm:pt modelId="{408D65EF-5545-4AAF-BDEE-45968E810EDA}" type="pres">
      <dgm:prSet presAssocID="{AC9740D1-B186-49E2-BF09-0BE23DEE5B60}" presName="connTx" presStyleLbl="parChTrans1D2" presStyleIdx="6" presStyleCnt="7"/>
      <dgm:spPr/>
    </dgm:pt>
    <dgm:pt modelId="{3F1ABD69-5BEF-47C9-AD4A-CAE311B962CF}" type="pres">
      <dgm:prSet presAssocID="{E7DF94CE-DAE2-45CF-BAB8-B1732DAA2630}" presName="root2" presStyleCnt="0"/>
      <dgm:spPr/>
    </dgm:pt>
    <dgm:pt modelId="{9161DB66-BE99-4BA8-9C9D-F78919A746F7}" type="pres">
      <dgm:prSet presAssocID="{E7DF94CE-DAE2-45CF-BAB8-B1732DAA2630}" presName="LevelTwoTextNode" presStyleLbl="node2" presStyleIdx="6" presStyleCnt="7">
        <dgm:presLayoutVars>
          <dgm:chPref val="3"/>
        </dgm:presLayoutVars>
      </dgm:prSet>
      <dgm:spPr/>
    </dgm:pt>
    <dgm:pt modelId="{743C2B45-B29B-4CA9-8ED5-B4BB7240AF4C}" type="pres">
      <dgm:prSet presAssocID="{E7DF94CE-DAE2-45CF-BAB8-B1732DAA2630}" presName="level3hierChild" presStyleCnt="0"/>
      <dgm:spPr/>
    </dgm:pt>
  </dgm:ptLst>
  <dgm:cxnLst>
    <dgm:cxn modelId="{C65BE014-033C-4CB0-BD63-88FFF7C948EA}" type="presOf" srcId="{66380916-7940-49B5-8D6D-D1B49A95C953}" destId="{AEB9F3C5-11BE-46BF-AAD6-1864527BD16D}" srcOrd="1" destOrd="0" presId="urn:microsoft.com/office/officeart/2008/layout/HorizontalMultiLevelHierarchy"/>
    <dgm:cxn modelId="{37855239-516F-429E-B98C-91602F387135}" srcId="{AFD62E46-0E78-4B73-A66A-39E6C9353F8B}" destId="{F8D7AC77-9EDF-4C01-AFEC-FF9773BF74DC}" srcOrd="4" destOrd="0" parTransId="{C50642BD-C749-4C43-9487-DEAD9E76F780}" sibTransId="{F1F9ED91-9D36-48B3-BCA2-C19A58E8885D}"/>
    <dgm:cxn modelId="{A881553C-88B9-4405-B07C-7AEC12045604}" type="presOf" srcId="{AD7BAD93-8288-45D0-AC96-5CDAF5D9B3D1}" destId="{71302102-CE8E-4823-AF05-F58FE615BE71}" srcOrd="0" destOrd="0" presId="urn:microsoft.com/office/officeart/2008/layout/HorizontalMultiLevelHierarchy"/>
    <dgm:cxn modelId="{E5C9923F-C81B-4ED3-9B8D-CD178DC0D214}" srcId="{AFD62E46-0E78-4B73-A66A-39E6C9353F8B}" destId="{2EB027D8-51A8-4291-AF49-E6C92C5FACB5}" srcOrd="2" destOrd="0" parTransId="{66380916-7940-49B5-8D6D-D1B49A95C953}" sibTransId="{725D203B-6A12-454C-84DD-ABB6C8F8E0BA}"/>
    <dgm:cxn modelId="{F5758B41-ACDC-4E5E-96D5-B8ED27AD5B05}" type="presOf" srcId="{3CEC65CB-73C9-46FD-A142-BB82B2897FF2}" destId="{342BA7B1-FD3E-440C-A6C8-71FED6BA4624}" srcOrd="1" destOrd="0" presId="urn:microsoft.com/office/officeart/2008/layout/HorizontalMultiLevelHierarchy"/>
    <dgm:cxn modelId="{25E8FE4A-956C-4A2B-B7D0-7765A02DE449}" type="presOf" srcId="{29E725CA-57F3-4458-993E-0E38AE58B566}" destId="{B39F95C2-8375-4B56-A925-E1132BE9D71B}" srcOrd="0" destOrd="0" presId="urn:microsoft.com/office/officeart/2008/layout/HorizontalMultiLevelHierarchy"/>
    <dgm:cxn modelId="{B37D584C-1890-4A30-8BA3-7999F6A1CCD5}" type="presOf" srcId="{9417D80A-42B6-4C16-8B72-79D1FC369780}" destId="{465EA8D5-3B3C-4A0F-B05A-548A429E30A3}" srcOrd="1" destOrd="0" presId="urn:microsoft.com/office/officeart/2008/layout/HorizontalMultiLevelHierarchy"/>
    <dgm:cxn modelId="{5942A052-CCB4-44C9-B2AE-F565B4B2477A}" type="presOf" srcId="{145C9DCE-C3CC-45E8-B423-CEA99DC142B4}" destId="{BB53AE4E-2947-4C63-8A55-72508CD300D7}" srcOrd="0" destOrd="0" presId="urn:microsoft.com/office/officeart/2008/layout/HorizontalMultiLevelHierarchy"/>
    <dgm:cxn modelId="{8BADCD55-FD55-41D3-BC60-5EE669431E46}" type="presOf" srcId="{66380916-7940-49B5-8D6D-D1B49A95C953}" destId="{2D611843-BFC5-4BBB-9A73-C17D24CB92DF}" srcOrd="0" destOrd="0" presId="urn:microsoft.com/office/officeart/2008/layout/HorizontalMultiLevelHierarchy"/>
    <dgm:cxn modelId="{789A5366-9784-4740-A4E5-3570CC0EDBAF}" type="presOf" srcId="{AD7BAD93-8288-45D0-AC96-5CDAF5D9B3D1}" destId="{6D2162EE-4023-47F6-A114-54C2F2E30568}" srcOrd="1" destOrd="0" presId="urn:microsoft.com/office/officeart/2008/layout/HorizontalMultiLevelHierarchy"/>
    <dgm:cxn modelId="{F818D776-D40A-43C5-BA66-18D796EC3C7A}" type="presOf" srcId="{C50642BD-C749-4C43-9487-DEAD9E76F780}" destId="{FAEC43ED-0C71-4B41-9C1D-A2E3D32BB0B9}" srcOrd="0" destOrd="0" presId="urn:microsoft.com/office/officeart/2008/layout/HorizontalMultiLevelHierarchy"/>
    <dgm:cxn modelId="{44A4BE7C-C480-46D3-9BAE-65C305F27D0B}" srcId="{AFD62E46-0E78-4B73-A66A-39E6C9353F8B}" destId="{0618D4A3-AE79-46FC-AAE5-071FC03953A8}" srcOrd="0" destOrd="0" parTransId="{AD7BAD93-8288-45D0-AC96-5CDAF5D9B3D1}" sibTransId="{2725F809-10B2-468A-9F1C-0C309D677AC6}"/>
    <dgm:cxn modelId="{EAA19280-550B-46E7-8244-27CF00CDDD03}" srcId="{AFD62E46-0E78-4B73-A66A-39E6C9353F8B}" destId="{E7DF94CE-DAE2-45CF-BAB8-B1732DAA2630}" srcOrd="6" destOrd="0" parTransId="{AC9740D1-B186-49E2-BF09-0BE23DEE5B60}" sibTransId="{4D5D5CA9-91F6-4E2A-8924-B595312D9361}"/>
    <dgm:cxn modelId="{BE9B1E89-37E8-4B9D-A2DB-A4AC4558E9FE}" srcId="{AFD62E46-0E78-4B73-A66A-39E6C9353F8B}" destId="{8EDCE3D4-9FDE-4459-B7C4-5BC06163CB8F}" srcOrd="3" destOrd="0" parTransId="{9417D80A-42B6-4C16-8B72-79D1FC369780}" sibTransId="{264C76FB-4164-43C9-9DF3-5F6CBED29690}"/>
    <dgm:cxn modelId="{55ADA0A7-17A4-4D96-8792-EA7E30B4FEC1}" type="presOf" srcId="{AC9740D1-B186-49E2-BF09-0BE23DEE5B60}" destId="{C56D7D9F-F138-49E8-9265-BC9DA0CC94BB}" srcOrd="0" destOrd="0" presId="urn:microsoft.com/office/officeart/2008/layout/HorizontalMultiLevelHierarchy"/>
    <dgm:cxn modelId="{9BFE2CA9-27D6-48E7-8BBC-6ADFADAB460B}" type="presOf" srcId="{670ACA63-81D5-4C21-BE4E-3AA22B7F0CF5}" destId="{7052B441-ADC2-462A-9455-11C8D0DACBDD}" srcOrd="0" destOrd="0" presId="urn:microsoft.com/office/officeart/2008/layout/HorizontalMultiLevelHierarchy"/>
    <dgm:cxn modelId="{5DE8D8AB-4F1F-4E67-9CCF-E3E7A5BD7928}" srcId="{AFD62E46-0E78-4B73-A66A-39E6C9353F8B}" destId="{29E725CA-57F3-4458-993E-0E38AE58B566}" srcOrd="5" destOrd="0" parTransId="{145C9DCE-C3CC-45E8-B423-CEA99DC142B4}" sibTransId="{C16084FD-F45B-48A9-BBDE-545D2394D94C}"/>
    <dgm:cxn modelId="{AD7CEEBA-4FBA-4505-91A5-E6084E2ADCE0}" type="presOf" srcId="{AFD62E46-0E78-4B73-A66A-39E6C9353F8B}" destId="{0EAD32A5-F02D-44D5-82B4-A1BAD6A00FD9}" srcOrd="0" destOrd="0" presId="urn:microsoft.com/office/officeart/2008/layout/HorizontalMultiLevelHierarchy"/>
    <dgm:cxn modelId="{A13E05BB-6ED7-488B-9D35-3B3BCD778760}" type="presOf" srcId="{8EDCE3D4-9FDE-4459-B7C4-5BC06163CB8F}" destId="{B41B168B-3096-4084-AD2D-E1E1A8454935}" srcOrd="0" destOrd="0" presId="urn:microsoft.com/office/officeart/2008/layout/HorizontalMultiLevelHierarchy"/>
    <dgm:cxn modelId="{4ECB33C2-D0B7-4466-B23C-D988A3DA2415}" type="presOf" srcId="{C50642BD-C749-4C43-9487-DEAD9E76F780}" destId="{72563D4A-AD36-4E6C-B8EC-E07FBC51A035}" srcOrd="1" destOrd="0" presId="urn:microsoft.com/office/officeart/2008/layout/HorizontalMultiLevelHierarchy"/>
    <dgm:cxn modelId="{D8E65DC7-23F2-424A-8B1C-34EEE774ACEE}" type="presOf" srcId="{D5F500FC-EC35-4FC3-B1FA-AF823A110C1A}" destId="{C34E4138-4839-4507-B6D6-E2F15651EA13}" srcOrd="0" destOrd="0" presId="urn:microsoft.com/office/officeart/2008/layout/HorizontalMultiLevelHierarchy"/>
    <dgm:cxn modelId="{A4274BCA-E695-4093-ADF0-0659A2D9894E}" type="presOf" srcId="{145C9DCE-C3CC-45E8-B423-CEA99DC142B4}" destId="{8B72582D-4184-4F31-B810-CEF220642312}" srcOrd="1" destOrd="0" presId="urn:microsoft.com/office/officeart/2008/layout/HorizontalMultiLevelHierarchy"/>
    <dgm:cxn modelId="{144B4CE1-3B40-4A6E-9A21-CEE29C614E9A}" type="presOf" srcId="{F8D7AC77-9EDF-4C01-AFEC-FF9773BF74DC}" destId="{8D14B2A9-19E1-4AFE-BB4F-58B661B819B1}" srcOrd="0" destOrd="0" presId="urn:microsoft.com/office/officeart/2008/layout/HorizontalMultiLevelHierarchy"/>
    <dgm:cxn modelId="{9D37D8E2-6755-48B3-8127-4219CEFCDC3A}" type="presOf" srcId="{3CEC65CB-73C9-46FD-A142-BB82B2897FF2}" destId="{FAB0FA71-034F-4FA2-BDD8-7D47078ABACC}" srcOrd="0" destOrd="0" presId="urn:microsoft.com/office/officeart/2008/layout/HorizontalMultiLevelHierarchy"/>
    <dgm:cxn modelId="{1F0E43E7-0A56-41E2-83FF-BEC8DB424FE7}" type="presOf" srcId="{E7DF94CE-DAE2-45CF-BAB8-B1732DAA2630}" destId="{9161DB66-BE99-4BA8-9C9D-F78919A746F7}" srcOrd="0" destOrd="0" presId="urn:microsoft.com/office/officeart/2008/layout/HorizontalMultiLevelHierarchy"/>
    <dgm:cxn modelId="{2BD477E7-6713-4919-B496-342DD2F5C42C}" type="presOf" srcId="{2EB027D8-51A8-4291-AF49-E6C92C5FACB5}" destId="{20778E02-345A-472D-99E6-1061053EA349}" srcOrd="0" destOrd="0" presId="urn:microsoft.com/office/officeart/2008/layout/HorizontalMultiLevelHierarchy"/>
    <dgm:cxn modelId="{32DB8EF2-C5C6-43DE-B430-C61D01C0E06B}" srcId="{AFD62E46-0E78-4B73-A66A-39E6C9353F8B}" destId="{D5F500FC-EC35-4FC3-B1FA-AF823A110C1A}" srcOrd="1" destOrd="0" parTransId="{3CEC65CB-73C9-46FD-A142-BB82B2897FF2}" sibTransId="{3AA90C6C-5960-4782-8E77-72AC0DF28FE2}"/>
    <dgm:cxn modelId="{145962F3-3613-4D86-9D0A-8AA7DB7D39E8}" type="presOf" srcId="{AC9740D1-B186-49E2-BF09-0BE23DEE5B60}" destId="{408D65EF-5545-4AAF-BDEE-45968E810EDA}" srcOrd="1" destOrd="0" presId="urn:microsoft.com/office/officeart/2008/layout/HorizontalMultiLevelHierarchy"/>
    <dgm:cxn modelId="{82124EF4-AA2A-4803-9132-70FBCAF5A8B5}" type="presOf" srcId="{9417D80A-42B6-4C16-8B72-79D1FC369780}" destId="{3A312C07-BA71-4E54-AFEC-16B317A9B0D3}" srcOrd="0" destOrd="0" presId="urn:microsoft.com/office/officeart/2008/layout/HorizontalMultiLevelHierarchy"/>
    <dgm:cxn modelId="{4A9693FB-72F1-4483-9890-FD7974F3EDD5}" type="presOf" srcId="{0618D4A3-AE79-46FC-AAE5-071FC03953A8}" destId="{9CB6C888-6CDA-4DDC-94F2-57FFF9207DF1}" srcOrd="0" destOrd="0" presId="urn:microsoft.com/office/officeart/2008/layout/HorizontalMultiLevelHierarchy"/>
    <dgm:cxn modelId="{4AC080FE-1814-4310-B37E-5698D70E82CF}" srcId="{670ACA63-81D5-4C21-BE4E-3AA22B7F0CF5}" destId="{AFD62E46-0E78-4B73-A66A-39E6C9353F8B}" srcOrd="0" destOrd="0" parTransId="{40A40DD3-5CE3-4CD7-976C-A130E8D1A156}" sibTransId="{65467F0D-BBCC-412E-9EE3-2A0357CA148E}"/>
    <dgm:cxn modelId="{5DEFB706-0E03-4C4E-A089-BD52D4F9EEBF}" type="presParOf" srcId="{7052B441-ADC2-462A-9455-11C8D0DACBDD}" destId="{A4C205D0-FC68-47C5-8638-B5658E4AFEFB}" srcOrd="0" destOrd="0" presId="urn:microsoft.com/office/officeart/2008/layout/HorizontalMultiLevelHierarchy"/>
    <dgm:cxn modelId="{B3F1D753-E415-4483-A32C-DA1E9DFB06E1}" type="presParOf" srcId="{A4C205D0-FC68-47C5-8638-B5658E4AFEFB}" destId="{0EAD32A5-F02D-44D5-82B4-A1BAD6A00FD9}" srcOrd="0" destOrd="0" presId="urn:microsoft.com/office/officeart/2008/layout/HorizontalMultiLevelHierarchy"/>
    <dgm:cxn modelId="{62BF2E1B-6003-4261-8882-A19D31B3701D}" type="presParOf" srcId="{A4C205D0-FC68-47C5-8638-B5658E4AFEFB}" destId="{F1340B4F-C1BE-4994-ABCE-621503B6EF48}" srcOrd="1" destOrd="0" presId="urn:microsoft.com/office/officeart/2008/layout/HorizontalMultiLevelHierarchy"/>
    <dgm:cxn modelId="{53E2EEDF-2190-4882-BF0E-171F4FBBE993}" type="presParOf" srcId="{F1340B4F-C1BE-4994-ABCE-621503B6EF48}" destId="{71302102-CE8E-4823-AF05-F58FE615BE71}" srcOrd="0" destOrd="0" presId="urn:microsoft.com/office/officeart/2008/layout/HorizontalMultiLevelHierarchy"/>
    <dgm:cxn modelId="{5EC354B8-72EA-42B0-8219-F8235B7F9CB9}" type="presParOf" srcId="{71302102-CE8E-4823-AF05-F58FE615BE71}" destId="{6D2162EE-4023-47F6-A114-54C2F2E30568}" srcOrd="0" destOrd="0" presId="urn:microsoft.com/office/officeart/2008/layout/HorizontalMultiLevelHierarchy"/>
    <dgm:cxn modelId="{164A4A7D-5E17-41A9-B664-D271ACD1456E}" type="presParOf" srcId="{F1340B4F-C1BE-4994-ABCE-621503B6EF48}" destId="{7F873DC1-F4D7-44DE-8E15-9C0F6AAC1464}" srcOrd="1" destOrd="0" presId="urn:microsoft.com/office/officeart/2008/layout/HorizontalMultiLevelHierarchy"/>
    <dgm:cxn modelId="{79595650-F43C-43F6-8AB6-C1C3EC95A1A9}" type="presParOf" srcId="{7F873DC1-F4D7-44DE-8E15-9C0F6AAC1464}" destId="{9CB6C888-6CDA-4DDC-94F2-57FFF9207DF1}" srcOrd="0" destOrd="0" presId="urn:microsoft.com/office/officeart/2008/layout/HorizontalMultiLevelHierarchy"/>
    <dgm:cxn modelId="{882C7E31-51ED-42DD-8820-E1E57C9C386C}" type="presParOf" srcId="{7F873DC1-F4D7-44DE-8E15-9C0F6AAC1464}" destId="{4BDC39C5-A559-4287-9039-83948C2C6093}" srcOrd="1" destOrd="0" presId="urn:microsoft.com/office/officeart/2008/layout/HorizontalMultiLevelHierarchy"/>
    <dgm:cxn modelId="{9664710E-D072-4413-9DBB-8392CCC2E87F}" type="presParOf" srcId="{F1340B4F-C1BE-4994-ABCE-621503B6EF48}" destId="{FAB0FA71-034F-4FA2-BDD8-7D47078ABACC}" srcOrd="2" destOrd="0" presId="urn:microsoft.com/office/officeart/2008/layout/HorizontalMultiLevelHierarchy"/>
    <dgm:cxn modelId="{CF2CFCFE-698C-48C9-BD4E-48BF7744C335}" type="presParOf" srcId="{FAB0FA71-034F-4FA2-BDD8-7D47078ABACC}" destId="{342BA7B1-FD3E-440C-A6C8-71FED6BA4624}" srcOrd="0" destOrd="0" presId="urn:microsoft.com/office/officeart/2008/layout/HorizontalMultiLevelHierarchy"/>
    <dgm:cxn modelId="{8CF1519E-B45C-418E-B46F-88F1F42C0AD5}" type="presParOf" srcId="{F1340B4F-C1BE-4994-ABCE-621503B6EF48}" destId="{3C39304D-1745-4781-AF7A-B586965EB110}" srcOrd="3" destOrd="0" presId="urn:microsoft.com/office/officeart/2008/layout/HorizontalMultiLevelHierarchy"/>
    <dgm:cxn modelId="{8F97E9B7-626F-48E4-ADF8-2A26951BD040}" type="presParOf" srcId="{3C39304D-1745-4781-AF7A-B586965EB110}" destId="{C34E4138-4839-4507-B6D6-E2F15651EA13}" srcOrd="0" destOrd="0" presId="urn:microsoft.com/office/officeart/2008/layout/HorizontalMultiLevelHierarchy"/>
    <dgm:cxn modelId="{F2E0F3C7-F68D-4637-8DAF-81ABADFC181C}" type="presParOf" srcId="{3C39304D-1745-4781-AF7A-B586965EB110}" destId="{958BC95D-7175-4F4F-AC76-90887043F915}" srcOrd="1" destOrd="0" presId="urn:microsoft.com/office/officeart/2008/layout/HorizontalMultiLevelHierarchy"/>
    <dgm:cxn modelId="{1B838745-14B2-4CF1-A8E3-293787D9F22B}" type="presParOf" srcId="{F1340B4F-C1BE-4994-ABCE-621503B6EF48}" destId="{2D611843-BFC5-4BBB-9A73-C17D24CB92DF}" srcOrd="4" destOrd="0" presId="urn:microsoft.com/office/officeart/2008/layout/HorizontalMultiLevelHierarchy"/>
    <dgm:cxn modelId="{64BCB79A-9EDD-4951-B6B3-85BB549DAF17}" type="presParOf" srcId="{2D611843-BFC5-4BBB-9A73-C17D24CB92DF}" destId="{AEB9F3C5-11BE-46BF-AAD6-1864527BD16D}" srcOrd="0" destOrd="0" presId="urn:microsoft.com/office/officeart/2008/layout/HorizontalMultiLevelHierarchy"/>
    <dgm:cxn modelId="{69B34E9E-ADD5-41DB-A77C-EDAB64F647BA}" type="presParOf" srcId="{F1340B4F-C1BE-4994-ABCE-621503B6EF48}" destId="{35A17833-3572-48B9-81BA-D0F1EE7A5811}" srcOrd="5" destOrd="0" presId="urn:microsoft.com/office/officeart/2008/layout/HorizontalMultiLevelHierarchy"/>
    <dgm:cxn modelId="{E964C2C3-7041-4A0F-A6B2-B78A98F03902}" type="presParOf" srcId="{35A17833-3572-48B9-81BA-D0F1EE7A5811}" destId="{20778E02-345A-472D-99E6-1061053EA349}" srcOrd="0" destOrd="0" presId="urn:microsoft.com/office/officeart/2008/layout/HorizontalMultiLevelHierarchy"/>
    <dgm:cxn modelId="{717B7C22-D808-424F-BC76-3C70F5A88226}" type="presParOf" srcId="{35A17833-3572-48B9-81BA-D0F1EE7A5811}" destId="{C9B1455A-AA24-4D5C-B8E3-C33D755682AC}" srcOrd="1" destOrd="0" presId="urn:microsoft.com/office/officeart/2008/layout/HorizontalMultiLevelHierarchy"/>
    <dgm:cxn modelId="{3B9C843D-9B49-4B81-AF56-5E7701109FA8}" type="presParOf" srcId="{F1340B4F-C1BE-4994-ABCE-621503B6EF48}" destId="{3A312C07-BA71-4E54-AFEC-16B317A9B0D3}" srcOrd="6" destOrd="0" presId="urn:microsoft.com/office/officeart/2008/layout/HorizontalMultiLevelHierarchy"/>
    <dgm:cxn modelId="{A2F9EDA2-60DB-4051-88D5-2166FECAED66}" type="presParOf" srcId="{3A312C07-BA71-4E54-AFEC-16B317A9B0D3}" destId="{465EA8D5-3B3C-4A0F-B05A-548A429E30A3}" srcOrd="0" destOrd="0" presId="urn:microsoft.com/office/officeart/2008/layout/HorizontalMultiLevelHierarchy"/>
    <dgm:cxn modelId="{C5CF7378-5443-4BB5-A0EA-2EAE7AC2DC2E}" type="presParOf" srcId="{F1340B4F-C1BE-4994-ABCE-621503B6EF48}" destId="{C036A1EF-DB1D-4DE3-8587-4CEE38A26C56}" srcOrd="7" destOrd="0" presId="urn:microsoft.com/office/officeart/2008/layout/HorizontalMultiLevelHierarchy"/>
    <dgm:cxn modelId="{4F6A0763-4343-40CA-B5CF-CD4538FB5BA2}" type="presParOf" srcId="{C036A1EF-DB1D-4DE3-8587-4CEE38A26C56}" destId="{B41B168B-3096-4084-AD2D-E1E1A8454935}" srcOrd="0" destOrd="0" presId="urn:microsoft.com/office/officeart/2008/layout/HorizontalMultiLevelHierarchy"/>
    <dgm:cxn modelId="{6E865060-46F8-4F2B-A059-993ADBA162B5}" type="presParOf" srcId="{C036A1EF-DB1D-4DE3-8587-4CEE38A26C56}" destId="{E4EECE89-AD28-4CCC-BB0C-81C802277AEE}" srcOrd="1" destOrd="0" presId="urn:microsoft.com/office/officeart/2008/layout/HorizontalMultiLevelHierarchy"/>
    <dgm:cxn modelId="{4CD57096-896D-4333-A784-5423B9D0E3E6}" type="presParOf" srcId="{F1340B4F-C1BE-4994-ABCE-621503B6EF48}" destId="{FAEC43ED-0C71-4B41-9C1D-A2E3D32BB0B9}" srcOrd="8" destOrd="0" presId="urn:microsoft.com/office/officeart/2008/layout/HorizontalMultiLevelHierarchy"/>
    <dgm:cxn modelId="{509AC2DE-A6E0-4CD3-B9A4-E8CAC88FE469}" type="presParOf" srcId="{FAEC43ED-0C71-4B41-9C1D-A2E3D32BB0B9}" destId="{72563D4A-AD36-4E6C-B8EC-E07FBC51A035}" srcOrd="0" destOrd="0" presId="urn:microsoft.com/office/officeart/2008/layout/HorizontalMultiLevelHierarchy"/>
    <dgm:cxn modelId="{9A94A351-52F0-44A9-A40B-BD406B02B593}" type="presParOf" srcId="{F1340B4F-C1BE-4994-ABCE-621503B6EF48}" destId="{C0A28039-500A-4C82-B940-C590F5C169DF}" srcOrd="9" destOrd="0" presId="urn:microsoft.com/office/officeart/2008/layout/HorizontalMultiLevelHierarchy"/>
    <dgm:cxn modelId="{C3AA86BB-CB12-4C17-A6A4-42B8F606CB5E}" type="presParOf" srcId="{C0A28039-500A-4C82-B940-C590F5C169DF}" destId="{8D14B2A9-19E1-4AFE-BB4F-58B661B819B1}" srcOrd="0" destOrd="0" presId="urn:microsoft.com/office/officeart/2008/layout/HorizontalMultiLevelHierarchy"/>
    <dgm:cxn modelId="{FA8390D2-00CC-49EE-98C5-D9F944DCEB55}" type="presParOf" srcId="{C0A28039-500A-4C82-B940-C590F5C169DF}" destId="{C3278923-53BD-4DB4-8C11-5BB6DE996258}" srcOrd="1" destOrd="0" presId="urn:microsoft.com/office/officeart/2008/layout/HorizontalMultiLevelHierarchy"/>
    <dgm:cxn modelId="{3EA5DEA0-DD96-4C06-8CD4-F029D9659A1D}" type="presParOf" srcId="{F1340B4F-C1BE-4994-ABCE-621503B6EF48}" destId="{BB53AE4E-2947-4C63-8A55-72508CD300D7}" srcOrd="10" destOrd="0" presId="urn:microsoft.com/office/officeart/2008/layout/HorizontalMultiLevelHierarchy"/>
    <dgm:cxn modelId="{0C75B703-060D-48EE-A3D0-9E9F2EF549C5}" type="presParOf" srcId="{BB53AE4E-2947-4C63-8A55-72508CD300D7}" destId="{8B72582D-4184-4F31-B810-CEF220642312}" srcOrd="0" destOrd="0" presId="urn:microsoft.com/office/officeart/2008/layout/HorizontalMultiLevelHierarchy"/>
    <dgm:cxn modelId="{696FA88A-E41F-484F-9331-5F8D9C0D14D8}" type="presParOf" srcId="{F1340B4F-C1BE-4994-ABCE-621503B6EF48}" destId="{2F6A9220-4B3D-44BE-8CCA-59E26EDD00FD}" srcOrd="11" destOrd="0" presId="urn:microsoft.com/office/officeart/2008/layout/HorizontalMultiLevelHierarchy"/>
    <dgm:cxn modelId="{C989D070-DEDA-4E68-A56D-92F477FD3248}" type="presParOf" srcId="{2F6A9220-4B3D-44BE-8CCA-59E26EDD00FD}" destId="{B39F95C2-8375-4B56-A925-E1132BE9D71B}" srcOrd="0" destOrd="0" presId="urn:microsoft.com/office/officeart/2008/layout/HorizontalMultiLevelHierarchy"/>
    <dgm:cxn modelId="{BC5C56BF-1B2C-46CC-8A41-BC1C5FC806CA}" type="presParOf" srcId="{2F6A9220-4B3D-44BE-8CCA-59E26EDD00FD}" destId="{EDD5BCD0-70EB-4A1D-86F7-631EBE3FC28F}" srcOrd="1" destOrd="0" presId="urn:microsoft.com/office/officeart/2008/layout/HorizontalMultiLevelHierarchy"/>
    <dgm:cxn modelId="{848939C4-DBF7-493E-A610-E4C4E68588CB}" type="presParOf" srcId="{F1340B4F-C1BE-4994-ABCE-621503B6EF48}" destId="{C56D7D9F-F138-49E8-9265-BC9DA0CC94BB}" srcOrd="12" destOrd="0" presId="urn:microsoft.com/office/officeart/2008/layout/HorizontalMultiLevelHierarchy"/>
    <dgm:cxn modelId="{A80266E1-C385-48DD-907C-394746295099}" type="presParOf" srcId="{C56D7D9F-F138-49E8-9265-BC9DA0CC94BB}" destId="{408D65EF-5545-4AAF-BDEE-45968E810EDA}" srcOrd="0" destOrd="0" presId="urn:microsoft.com/office/officeart/2008/layout/HorizontalMultiLevelHierarchy"/>
    <dgm:cxn modelId="{5D09A7B0-2F23-4D5B-BED0-D1A3803027EC}" type="presParOf" srcId="{F1340B4F-C1BE-4994-ABCE-621503B6EF48}" destId="{3F1ABD69-5BEF-47C9-AD4A-CAE311B962CF}" srcOrd="13" destOrd="0" presId="urn:microsoft.com/office/officeart/2008/layout/HorizontalMultiLevelHierarchy"/>
    <dgm:cxn modelId="{C7E9DBD2-CC59-46F8-AC13-98F23988CF87}" type="presParOf" srcId="{3F1ABD69-5BEF-47C9-AD4A-CAE311B962CF}" destId="{9161DB66-BE99-4BA8-9C9D-F78919A746F7}" srcOrd="0" destOrd="0" presId="urn:microsoft.com/office/officeart/2008/layout/HorizontalMultiLevelHierarchy"/>
    <dgm:cxn modelId="{1050DDC0-0159-46B2-A53D-4E532DCD190E}" type="presParOf" srcId="{3F1ABD69-5BEF-47C9-AD4A-CAE311B962CF}" destId="{743C2B45-B29B-4CA9-8ED5-B4BB7240AF4C}"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B8BDAB-0D20-4ABB-8A60-9F1ACC451859}" type="doc">
      <dgm:prSet loTypeId="urn:microsoft.com/office/officeart/2008/layout/HorizontalMultiLevelHierarchy" loCatId="hierarchy" qsTypeId="urn:microsoft.com/office/officeart/2005/8/quickstyle/simple1" qsCatId="simple" csTypeId="urn:microsoft.com/office/officeart/2005/8/colors/accent4_2" csCatId="accent4" phldr="1"/>
      <dgm:spPr/>
      <dgm:t>
        <a:bodyPr/>
        <a:lstStyle/>
        <a:p>
          <a:endParaRPr lang="en-AU"/>
        </a:p>
      </dgm:t>
    </dgm:pt>
    <dgm:pt modelId="{20B5730B-C913-4D03-86C5-B60160A12D7D}">
      <dgm:prSet phldrT="[Text]" custT="1"/>
      <dgm:spPr>
        <a:solidFill>
          <a:srgbClr val="FFC000"/>
        </a:solidFill>
      </dgm:spPr>
      <dgm:t>
        <a:bodyPr/>
        <a:lstStyle/>
        <a:p>
          <a:r>
            <a:rPr lang="en-AU" sz="2600" dirty="0"/>
            <a:t>Optimal social health and wellbeing</a:t>
          </a:r>
        </a:p>
      </dgm:t>
    </dgm:pt>
    <dgm:pt modelId="{A4D7EFD7-B6C2-48C7-9F06-010DB53CA0FA}" type="parTrans" cxnId="{5DFE4C82-2671-4DA0-B887-9F41B3523628}">
      <dgm:prSet/>
      <dgm:spPr/>
      <dgm:t>
        <a:bodyPr/>
        <a:lstStyle/>
        <a:p>
          <a:endParaRPr lang="en-AU"/>
        </a:p>
      </dgm:t>
    </dgm:pt>
    <dgm:pt modelId="{DE071B99-4DB7-49F4-8130-31F672879A46}" type="sibTrans" cxnId="{5DFE4C82-2671-4DA0-B887-9F41B3523628}">
      <dgm:prSet/>
      <dgm:spPr/>
      <dgm:t>
        <a:bodyPr/>
        <a:lstStyle/>
        <a:p>
          <a:endParaRPr lang="en-AU"/>
        </a:p>
      </dgm:t>
    </dgm:pt>
    <dgm:pt modelId="{75925FC1-2B1E-41E3-8879-48F7A4261360}">
      <dgm:prSet phldrT="[Text]"/>
      <dgm:spPr/>
      <dgm:t>
        <a:bodyPr/>
        <a:lstStyle/>
        <a:p>
          <a:r>
            <a:rPr lang="en-AU" dirty="0"/>
            <a:t>Well-functioning network of family and friends</a:t>
          </a:r>
        </a:p>
      </dgm:t>
    </dgm:pt>
    <dgm:pt modelId="{D05CE72C-16D3-4E5E-AD7C-DBB7B77AFAAD}" type="parTrans" cxnId="{EB13CF8D-9210-4547-A5B9-53D89704590A}">
      <dgm:prSet/>
      <dgm:spPr/>
      <dgm:t>
        <a:bodyPr/>
        <a:lstStyle/>
        <a:p>
          <a:endParaRPr lang="en-AU"/>
        </a:p>
      </dgm:t>
    </dgm:pt>
    <dgm:pt modelId="{D191D5E9-326D-4705-BD28-727A2D648468}" type="sibTrans" cxnId="{EB13CF8D-9210-4547-A5B9-53D89704590A}">
      <dgm:prSet/>
      <dgm:spPr/>
      <dgm:t>
        <a:bodyPr/>
        <a:lstStyle/>
        <a:p>
          <a:endParaRPr lang="en-AU"/>
        </a:p>
      </dgm:t>
    </dgm:pt>
    <dgm:pt modelId="{9054F350-DC20-4438-9E36-3B3000E301B5}">
      <dgm:prSet phldrT="[Text]"/>
      <dgm:spPr/>
      <dgm:t>
        <a:bodyPr/>
        <a:lstStyle/>
        <a:p>
          <a:r>
            <a:rPr lang="en-AU" dirty="0"/>
            <a:t>Able to clearly communicate with others</a:t>
          </a:r>
        </a:p>
      </dgm:t>
    </dgm:pt>
    <dgm:pt modelId="{76B88C21-93E1-43D4-A38F-B7585C1018B7}" type="parTrans" cxnId="{0390448B-DEA4-4E5A-8EBF-5400221113BD}">
      <dgm:prSet/>
      <dgm:spPr/>
      <dgm:t>
        <a:bodyPr/>
        <a:lstStyle/>
        <a:p>
          <a:endParaRPr lang="en-AU"/>
        </a:p>
      </dgm:t>
    </dgm:pt>
    <dgm:pt modelId="{A8955502-AEF9-4A9C-B105-076241ABFAF6}" type="sibTrans" cxnId="{0390448B-DEA4-4E5A-8EBF-5400221113BD}">
      <dgm:prSet/>
      <dgm:spPr/>
      <dgm:t>
        <a:bodyPr/>
        <a:lstStyle/>
        <a:p>
          <a:endParaRPr lang="en-AU"/>
        </a:p>
      </dgm:t>
    </dgm:pt>
    <dgm:pt modelId="{B88D69DD-EFC6-4B97-894F-E7630B3F503D}">
      <dgm:prSet phldrT="[Text]"/>
      <dgm:spPr/>
      <dgm:t>
        <a:bodyPr/>
        <a:lstStyle/>
        <a:p>
          <a:r>
            <a:rPr lang="en-AU" dirty="0"/>
            <a:t>Able to manage or adapt to different social settings</a:t>
          </a:r>
        </a:p>
      </dgm:t>
    </dgm:pt>
    <dgm:pt modelId="{FD883075-E557-433C-B8FA-103ABE62B0FE}" type="parTrans" cxnId="{CA442E2A-8596-40A5-B71B-1D62F2752D60}">
      <dgm:prSet/>
      <dgm:spPr/>
      <dgm:t>
        <a:bodyPr/>
        <a:lstStyle/>
        <a:p>
          <a:endParaRPr lang="en-AU"/>
        </a:p>
      </dgm:t>
    </dgm:pt>
    <dgm:pt modelId="{00C6EA9B-14BF-430B-ADCC-D0F967320BEE}" type="sibTrans" cxnId="{CA442E2A-8596-40A5-B71B-1D62F2752D60}">
      <dgm:prSet/>
      <dgm:spPr/>
      <dgm:t>
        <a:bodyPr/>
        <a:lstStyle/>
        <a:p>
          <a:endParaRPr lang="en-AU"/>
        </a:p>
      </dgm:t>
    </dgm:pt>
    <dgm:pt modelId="{BD91F046-BA97-4DF0-A2AA-E0B48B290099}">
      <dgm:prSet phldrT="[Text]"/>
      <dgm:spPr/>
      <dgm:t>
        <a:bodyPr/>
        <a:lstStyle/>
        <a:p>
          <a:r>
            <a:rPr lang="en-AU" dirty="0"/>
            <a:t>Able to develop and maintain relationships with others</a:t>
          </a:r>
        </a:p>
      </dgm:t>
    </dgm:pt>
    <dgm:pt modelId="{E859C51A-EA88-43FE-8337-680F1D2DFA84}" type="parTrans" cxnId="{1DF40D02-7831-4152-B74A-2B0498E1A2D2}">
      <dgm:prSet/>
      <dgm:spPr/>
      <dgm:t>
        <a:bodyPr/>
        <a:lstStyle/>
        <a:p>
          <a:endParaRPr lang="en-AU"/>
        </a:p>
      </dgm:t>
    </dgm:pt>
    <dgm:pt modelId="{6A138EED-766A-4C76-8A21-ECFC7286CA1B}" type="sibTrans" cxnId="{1DF40D02-7831-4152-B74A-2B0498E1A2D2}">
      <dgm:prSet/>
      <dgm:spPr/>
      <dgm:t>
        <a:bodyPr/>
        <a:lstStyle/>
        <a:p>
          <a:endParaRPr lang="en-AU"/>
        </a:p>
      </dgm:t>
    </dgm:pt>
    <dgm:pt modelId="{7D31FB43-4FF4-4A32-BC6F-DDF867A16F89}">
      <dgm:prSet phldrT="[Text]"/>
      <dgm:spPr/>
      <dgm:t>
        <a:bodyPr/>
        <a:lstStyle/>
        <a:p>
          <a:r>
            <a:rPr lang="en-AU" dirty="0"/>
            <a:t>Positive contributions to social groups and the community</a:t>
          </a:r>
        </a:p>
      </dgm:t>
    </dgm:pt>
    <dgm:pt modelId="{C6CFE7B5-EA00-425E-9981-B1F8AF567C5C}" type="parTrans" cxnId="{1890155A-C3A0-412E-92C6-A8C53BE2B332}">
      <dgm:prSet/>
      <dgm:spPr/>
      <dgm:t>
        <a:bodyPr/>
        <a:lstStyle/>
        <a:p>
          <a:endParaRPr lang="en-AU"/>
        </a:p>
      </dgm:t>
    </dgm:pt>
    <dgm:pt modelId="{9E376EB5-65BA-4A22-9E90-EABCFCE68A7B}" type="sibTrans" cxnId="{1890155A-C3A0-412E-92C6-A8C53BE2B332}">
      <dgm:prSet/>
      <dgm:spPr/>
      <dgm:t>
        <a:bodyPr/>
        <a:lstStyle/>
        <a:p>
          <a:endParaRPr lang="en-AU"/>
        </a:p>
      </dgm:t>
    </dgm:pt>
    <dgm:pt modelId="{41C777E2-0B1A-494F-8E20-D14C291FB873}" type="pres">
      <dgm:prSet presAssocID="{E2B8BDAB-0D20-4ABB-8A60-9F1ACC451859}" presName="Name0" presStyleCnt="0">
        <dgm:presLayoutVars>
          <dgm:chPref val="1"/>
          <dgm:dir/>
          <dgm:animOne val="branch"/>
          <dgm:animLvl val="lvl"/>
          <dgm:resizeHandles val="exact"/>
        </dgm:presLayoutVars>
      </dgm:prSet>
      <dgm:spPr/>
    </dgm:pt>
    <dgm:pt modelId="{6D3D10B7-19C4-4ADF-B4BB-B6B1D220187C}" type="pres">
      <dgm:prSet presAssocID="{20B5730B-C913-4D03-86C5-B60160A12D7D}" presName="root1" presStyleCnt="0"/>
      <dgm:spPr/>
    </dgm:pt>
    <dgm:pt modelId="{988D352E-87C9-4C44-8274-5466FF99AB21}" type="pres">
      <dgm:prSet presAssocID="{20B5730B-C913-4D03-86C5-B60160A12D7D}" presName="LevelOneTextNode" presStyleLbl="node0" presStyleIdx="0" presStyleCnt="1" custAng="5400000" custScaleX="208826" custScaleY="44902">
        <dgm:presLayoutVars>
          <dgm:chPref val="3"/>
        </dgm:presLayoutVars>
      </dgm:prSet>
      <dgm:spPr/>
    </dgm:pt>
    <dgm:pt modelId="{F9944EA2-8A30-49EE-A159-DA573A61C865}" type="pres">
      <dgm:prSet presAssocID="{20B5730B-C913-4D03-86C5-B60160A12D7D}" presName="level2hierChild" presStyleCnt="0"/>
      <dgm:spPr/>
    </dgm:pt>
    <dgm:pt modelId="{7EE7DBE6-5FD6-42DC-9E63-CC489B92F6BB}" type="pres">
      <dgm:prSet presAssocID="{D05CE72C-16D3-4E5E-AD7C-DBB7B77AFAAD}" presName="conn2-1" presStyleLbl="parChTrans1D2" presStyleIdx="0" presStyleCnt="5"/>
      <dgm:spPr/>
    </dgm:pt>
    <dgm:pt modelId="{B836ED39-94CC-4A7F-B53D-66149B9002C1}" type="pres">
      <dgm:prSet presAssocID="{D05CE72C-16D3-4E5E-AD7C-DBB7B77AFAAD}" presName="connTx" presStyleLbl="parChTrans1D2" presStyleIdx="0" presStyleCnt="5"/>
      <dgm:spPr/>
    </dgm:pt>
    <dgm:pt modelId="{83175144-B096-4D18-B07F-EBE51453C6B2}" type="pres">
      <dgm:prSet presAssocID="{75925FC1-2B1E-41E3-8879-48F7A4261360}" presName="root2" presStyleCnt="0"/>
      <dgm:spPr/>
    </dgm:pt>
    <dgm:pt modelId="{8B953D81-9BD3-40C6-BF89-B761A37A11F5}" type="pres">
      <dgm:prSet presAssocID="{75925FC1-2B1E-41E3-8879-48F7A4261360}" presName="LevelTwoTextNode" presStyleLbl="node2" presStyleIdx="0" presStyleCnt="5">
        <dgm:presLayoutVars>
          <dgm:chPref val="3"/>
        </dgm:presLayoutVars>
      </dgm:prSet>
      <dgm:spPr/>
    </dgm:pt>
    <dgm:pt modelId="{1F8943DF-C6EA-4197-9F5D-2F8E8657F403}" type="pres">
      <dgm:prSet presAssocID="{75925FC1-2B1E-41E3-8879-48F7A4261360}" presName="level3hierChild" presStyleCnt="0"/>
      <dgm:spPr/>
    </dgm:pt>
    <dgm:pt modelId="{BDFBCEF9-474C-4D41-A162-096B9AF425E6}" type="pres">
      <dgm:prSet presAssocID="{76B88C21-93E1-43D4-A38F-B7585C1018B7}" presName="conn2-1" presStyleLbl="parChTrans1D2" presStyleIdx="1" presStyleCnt="5"/>
      <dgm:spPr/>
    </dgm:pt>
    <dgm:pt modelId="{9E0A46C2-9696-436B-95CA-147A92BEC2F4}" type="pres">
      <dgm:prSet presAssocID="{76B88C21-93E1-43D4-A38F-B7585C1018B7}" presName="connTx" presStyleLbl="parChTrans1D2" presStyleIdx="1" presStyleCnt="5"/>
      <dgm:spPr/>
    </dgm:pt>
    <dgm:pt modelId="{B10B5D8D-0940-4983-AEF0-5FAFFA5E6450}" type="pres">
      <dgm:prSet presAssocID="{9054F350-DC20-4438-9E36-3B3000E301B5}" presName="root2" presStyleCnt="0"/>
      <dgm:spPr/>
    </dgm:pt>
    <dgm:pt modelId="{A002B638-48A4-4ADF-9599-43FE9BADD55C}" type="pres">
      <dgm:prSet presAssocID="{9054F350-DC20-4438-9E36-3B3000E301B5}" presName="LevelTwoTextNode" presStyleLbl="node2" presStyleIdx="1" presStyleCnt="5">
        <dgm:presLayoutVars>
          <dgm:chPref val="3"/>
        </dgm:presLayoutVars>
      </dgm:prSet>
      <dgm:spPr/>
    </dgm:pt>
    <dgm:pt modelId="{CE2375CE-F0C5-4EA8-A320-7AB61DDCE838}" type="pres">
      <dgm:prSet presAssocID="{9054F350-DC20-4438-9E36-3B3000E301B5}" presName="level3hierChild" presStyleCnt="0"/>
      <dgm:spPr/>
    </dgm:pt>
    <dgm:pt modelId="{1E15382D-11EC-43D8-B7DF-490707767C96}" type="pres">
      <dgm:prSet presAssocID="{FD883075-E557-433C-B8FA-103ABE62B0FE}" presName="conn2-1" presStyleLbl="parChTrans1D2" presStyleIdx="2" presStyleCnt="5"/>
      <dgm:spPr/>
    </dgm:pt>
    <dgm:pt modelId="{D6A922CD-A694-47E7-885B-3AD00D200D37}" type="pres">
      <dgm:prSet presAssocID="{FD883075-E557-433C-B8FA-103ABE62B0FE}" presName="connTx" presStyleLbl="parChTrans1D2" presStyleIdx="2" presStyleCnt="5"/>
      <dgm:spPr/>
    </dgm:pt>
    <dgm:pt modelId="{24D76ADB-0B8D-40B3-8EDD-E3096AEE3D57}" type="pres">
      <dgm:prSet presAssocID="{B88D69DD-EFC6-4B97-894F-E7630B3F503D}" presName="root2" presStyleCnt="0"/>
      <dgm:spPr/>
    </dgm:pt>
    <dgm:pt modelId="{B77C4E67-120B-4640-82BE-0500A8AF958C}" type="pres">
      <dgm:prSet presAssocID="{B88D69DD-EFC6-4B97-894F-E7630B3F503D}" presName="LevelTwoTextNode" presStyleLbl="node2" presStyleIdx="2" presStyleCnt="5">
        <dgm:presLayoutVars>
          <dgm:chPref val="3"/>
        </dgm:presLayoutVars>
      </dgm:prSet>
      <dgm:spPr/>
    </dgm:pt>
    <dgm:pt modelId="{F54FDED1-2E92-492F-9252-89BFE820BFE3}" type="pres">
      <dgm:prSet presAssocID="{B88D69DD-EFC6-4B97-894F-E7630B3F503D}" presName="level3hierChild" presStyleCnt="0"/>
      <dgm:spPr/>
    </dgm:pt>
    <dgm:pt modelId="{390C83FC-E2FC-4838-ADD9-BA54539E110C}" type="pres">
      <dgm:prSet presAssocID="{E859C51A-EA88-43FE-8337-680F1D2DFA84}" presName="conn2-1" presStyleLbl="parChTrans1D2" presStyleIdx="3" presStyleCnt="5"/>
      <dgm:spPr/>
    </dgm:pt>
    <dgm:pt modelId="{F1972676-318A-4A18-BE9A-298555C8024B}" type="pres">
      <dgm:prSet presAssocID="{E859C51A-EA88-43FE-8337-680F1D2DFA84}" presName="connTx" presStyleLbl="parChTrans1D2" presStyleIdx="3" presStyleCnt="5"/>
      <dgm:spPr/>
    </dgm:pt>
    <dgm:pt modelId="{D981DC0C-F3B3-4732-925E-CB18EC21C60E}" type="pres">
      <dgm:prSet presAssocID="{BD91F046-BA97-4DF0-A2AA-E0B48B290099}" presName="root2" presStyleCnt="0"/>
      <dgm:spPr/>
    </dgm:pt>
    <dgm:pt modelId="{EB4D1662-93AE-44D6-B9F4-2571B0523F9C}" type="pres">
      <dgm:prSet presAssocID="{BD91F046-BA97-4DF0-A2AA-E0B48B290099}" presName="LevelTwoTextNode" presStyleLbl="node2" presStyleIdx="3" presStyleCnt="5">
        <dgm:presLayoutVars>
          <dgm:chPref val="3"/>
        </dgm:presLayoutVars>
      </dgm:prSet>
      <dgm:spPr/>
    </dgm:pt>
    <dgm:pt modelId="{2EAD0D98-7E5B-46D0-A814-6F329244C516}" type="pres">
      <dgm:prSet presAssocID="{BD91F046-BA97-4DF0-A2AA-E0B48B290099}" presName="level3hierChild" presStyleCnt="0"/>
      <dgm:spPr/>
    </dgm:pt>
    <dgm:pt modelId="{FD1F9769-F54C-4BE0-8BB2-C87D05BB72C1}" type="pres">
      <dgm:prSet presAssocID="{C6CFE7B5-EA00-425E-9981-B1F8AF567C5C}" presName="conn2-1" presStyleLbl="parChTrans1D2" presStyleIdx="4" presStyleCnt="5"/>
      <dgm:spPr/>
    </dgm:pt>
    <dgm:pt modelId="{E45454B8-C81A-497D-8A27-3B716012F698}" type="pres">
      <dgm:prSet presAssocID="{C6CFE7B5-EA00-425E-9981-B1F8AF567C5C}" presName="connTx" presStyleLbl="parChTrans1D2" presStyleIdx="4" presStyleCnt="5"/>
      <dgm:spPr/>
    </dgm:pt>
    <dgm:pt modelId="{713FE93E-75AD-4A9E-B8B2-0B6F5D832E9B}" type="pres">
      <dgm:prSet presAssocID="{7D31FB43-4FF4-4A32-BC6F-DDF867A16F89}" presName="root2" presStyleCnt="0"/>
      <dgm:spPr/>
    </dgm:pt>
    <dgm:pt modelId="{A5CC3ECD-D9B3-4E45-A802-5EBF365B7971}" type="pres">
      <dgm:prSet presAssocID="{7D31FB43-4FF4-4A32-BC6F-DDF867A16F89}" presName="LevelTwoTextNode" presStyleLbl="node2" presStyleIdx="4" presStyleCnt="5">
        <dgm:presLayoutVars>
          <dgm:chPref val="3"/>
        </dgm:presLayoutVars>
      </dgm:prSet>
      <dgm:spPr/>
    </dgm:pt>
    <dgm:pt modelId="{561A77FB-7EBA-48F1-A2C4-9094046D27D3}" type="pres">
      <dgm:prSet presAssocID="{7D31FB43-4FF4-4A32-BC6F-DDF867A16F89}" presName="level3hierChild" presStyleCnt="0"/>
      <dgm:spPr/>
    </dgm:pt>
  </dgm:ptLst>
  <dgm:cxnLst>
    <dgm:cxn modelId="{1DF40D02-7831-4152-B74A-2B0498E1A2D2}" srcId="{20B5730B-C913-4D03-86C5-B60160A12D7D}" destId="{BD91F046-BA97-4DF0-A2AA-E0B48B290099}" srcOrd="3" destOrd="0" parTransId="{E859C51A-EA88-43FE-8337-680F1D2DFA84}" sibTransId="{6A138EED-766A-4C76-8A21-ECFC7286CA1B}"/>
    <dgm:cxn modelId="{0890A110-B2CF-4D06-B646-77074702E87F}" type="presOf" srcId="{76B88C21-93E1-43D4-A38F-B7585C1018B7}" destId="{BDFBCEF9-474C-4D41-A162-096B9AF425E6}" srcOrd="0" destOrd="0" presId="urn:microsoft.com/office/officeart/2008/layout/HorizontalMultiLevelHierarchy"/>
    <dgm:cxn modelId="{61D17511-F762-40C5-BD51-81895EDB9298}" type="presOf" srcId="{75925FC1-2B1E-41E3-8879-48F7A4261360}" destId="{8B953D81-9BD3-40C6-BF89-B761A37A11F5}" srcOrd="0" destOrd="0" presId="urn:microsoft.com/office/officeart/2008/layout/HorizontalMultiLevelHierarchy"/>
    <dgm:cxn modelId="{93FACE13-2470-4613-B339-C3C78C682EA4}" type="presOf" srcId="{E859C51A-EA88-43FE-8337-680F1D2DFA84}" destId="{390C83FC-E2FC-4838-ADD9-BA54539E110C}" srcOrd="0" destOrd="0" presId="urn:microsoft.com/office/officeart/2008/layout/HorizontalMultiLevelHierarchy"/>
    <dgm:cxn modelId="{04A1361C-E3D0-42E4-9186-53284490025A}" type="presOf" srcId="{76B88C21-93E1-43D4-A38F-B7585C1018B7}" destId="{9E0A46C2-9696-436B-95CA-147A92BEC2F4}" srcOrd="1" destOrd="0" presId="urn:microsoft.com/office/officeart/2008/layout/HorizontalMultiLevelHierarchy"/>
    <dgm:cxn modelId="{378C4321-8BC3-4916-ABA9-125E01E8E1BD}" type="presOf" srcId="{BD91F046-BA97-4DF0-A2AA-E0B48B290099}" destId="{EB4D1662-93AE-44D6-B9F4-2571B0523F9C}" srcOrd="0" destOrd="0" presId="urn:microsoft.com/office/officeart/2008/layout/HorizontalMultiLevelHierarchy"/>
    <dgm:cxn modelId="{CA442E2A-8596-40A5-B71B-1D62F2752D60}" srcId="{20B5730B-C913-4D03-86C5-B60160A12D7D}" destId="{B88D69DD-EFC6-4B97-894F-E7630B3F503D}" srcOrd="2" destOrd="0" parTransId="{FD883075-E557-433C-B8FA-103ABE62B0FE}" sibTransId="{00C6EA9B-14BF-430B-ADCC-D0F967320BEE}"/>
    <dgm:cxn modelId="{D335B52C-EAA5-4F2A-A909-A3B3A02B523E}" type="presOf" srcId="{7D31FB43-4FF4-4A32-BC6F-DDF867A16F89}" destId="{A5CC3ECD-D9B3-4E45-A802-5EBF365B7971}" srcOrd="0" destOrd="0" presId="urn:microsoft.com/office/officeart/2008/layout/HorizontalMultiLevelHierarchy"/>
    <dgm:cxn modelId="{3E127446-4D2E-4608-A546-5AE730317786}" type="presOf" srcId="{B88D69DD-EFC6-4B97-894F-E7630B3F503D}" destId="{B77C4E67-120B-4640-82BE-0500A8AF958C}" srcOrd="0" destOrd="0" presId="urn:microsoft.com/office/officeart/2008/layout/HorizontalMultiLevelHierarchy"/>
    <dgm:cxn modelId="{1DB6954A-70EF-4E1E-A7B4-977C88610299}" type="presOf" srcId="{C6CFE7B5-EA00-425E-9981-B1F8AF567C5C}" destId="{FD1F9769-F54C-4BE0-8BB2-C87D05BB72C1}" srcOrd="0" destOrd="0" presId="urn:microsoft.com/office/officeart/2008/layout/HorizontalMultiLevelHierarchy"/>
    <dgm:cxn modelId="{B297AC59-D772-42CE-8911-494E8C3F2D18}" type="presOf" srcId="{9054F350-DC20-4438-9E36-3B3000E301B5}" destId="{A002B638-48A4-4ADF-9599-43FE9BADD55C}" srcOrd="0" destOrd="0" presId="urn:microsoft.com/office/officeart/2008/layout/HorizontalMultiLevelHierarchy"/>
    <dgm:cxn modelId="{1890155A-C3A0-412E-92C6-A8C53BE2B332}" srcId="{20B5730B-C913-4D03-86C5-B60160A12D7D}" destId="{7D31FB43-4FF4-4A32-BC6F-DDF867A16F89}" srcOrd="4" destOrd="0" parTransId="{C6CFE7B5-EA00-425E-9981-B1F8AF567C5C}" sibTransId="{9E376EB5-65BA-4A22-9E90-EABCFCE68A7B}"/>
    <dgm:cxn modelId="{F3663D67-705A-45BD-9DFC-AB70E8739D9D}" type="presOf" srcId="{FD883075-E557-433C-B8FA-103ABE62B0FE}" destId="{D6A922CD-A694-47E7-885B-3AD00D200D37}" srcOrd="1" destOrd="0" presId="urn:microsoft.com/office/officeart/2008/layout/HorizontalMultiLevelHierarchy"/>
    <dgm:cxn modelId="{5DFE4C82-2671-4DA0-B887-9F41B3523628}" srcId="{E2B8BDAB-0D20-4ABB-8A60-9F1ACC451859}" destId="{20B5730B-C913-4D03-86C5-B60160A12D7D}" srcOrd="0" destOrd="0" parTransId="{A4D7EFD7-B6C2-48C7-9F06-010DB53CA0FA}" sibTransId="{DE071B99-4DB7-49F4-8130-31F672879A46}"/>
    <dgm:cxn modelId="{0390448B-DEA4-4E5A-8EBF-5400221113BD}" srcId="{20B5730B-C913-4D03-86C5-B60160A12D7D}" destId="{9054F350-DC20-4438-9E36-3B3000E301B5}" srcOrd="1" destOrd="0" parTransId="{76B88C21-93E1-43D4-A38F-B7585C1018B7}" sibTransId="{A8955502-AEF9-4A9C-B105-076241ABFAF6}"/>
    <dgm:cxn modelId="{CE59C28C-6C73-40F0-8E45-340CE4D95FBA}" type="presOf" srcId="{FD883075-E557-433C-B8FA-103ABE62B0FE}" destId="{1E15382D-11EC-43D8-B7DF-490707767C96}" srcOrd="0" destOrd="0" presId="urn:microsoft.com/office/officeart/2008/layout/HorizontalMultiLevelHierarchy"/>
    <dgm:cxn modelId="{EB13CF8D-9210-4547-A5B9-53D89704590A}" srcId="{20B5730B-C913-4D03-86C5-B60160A12D7D}" destId="{75925FC1-2B1E-41E3-8879-48F7A4261360}" srcOrd="0" destOrd="0" parTransId="{D05CE72C-16D3-4E5E-AD7C-DBB7B77AFAAD}" sibTransId="{D191D5E9-326D-4705-BD28-727A2D648468}"/>
    <dgm:cxn modelId="{2DDB0691-5C5B-430F-B209-551F9847C494}" type="presOf" srcId="{20B5730B-C913-4D03-86C5-B60160A12D7D}" destId="{988D352E-87C9-4C44-8274-5466FF99AB21}" srcOrd="0" destOrd="0" presId="urn:microsoft.com/office/officeart/2008/layout/HorizontalMultiLevelHierarchy"/>
    <dgm:cxn modelId="{C74B4494-A7E5-45B8-8AF5-E2200FA6577D}" type="presOf" srcId="{C6CFE7B5-EA00-425E-9981-B1F8AF567C5C}" destId="{E45454B8-C81A-497D-8A27-3B716012F698}" srcOrd="1" destOrd="0" presId="urn:microsoft.com/office/officeart/2008/layout/HorizontalMultiLevelHierarchy"/>
    <dgm:cxn modelId="{75391697-D8A8-4BE2-808B-E50FB693DC25}" type="presOf" srcId="{D05CE72C-16D3-4E5E-AD7C-DBB7B77AFAAD}" destId="{7EE7DBE6-5FD6-42DC-9E63-CC489B92F6BB}" srcOrd="0" destOrd="0" presId="urn:microsoft.com/office/officeart/2008/layout/HorizontalMultiLevelHierarchy"/>
    <dgm:cxn modelId="{FCC05CE3-89C8-4462-B9B9-25592431EF70}" type="presOf" srcId="{E859C51A-EA88-43FE-8337-680F1D2DFA84}" destId="{F1972676-318A-4A18-BE9A-298555C8024B}" srcOrd="1" destOrd="0" presId="urn:microsoft.com/office/officeart/2008/layout/HorizontalMultiLevelHierarchy"/>
    <dgm:cxn modelId="{4E8A74EC-D57D-44E3-B262-D37AB06DCBA5}" type="presOf" srcId="{D05CE72C-16D3-4E5E-AD7C-DBB7B77AFAAD}" destId="{B836ED39-94CC-4A7F-B53D-66149B9002C1}" srcOrd="1" destOrd="0" presId="urn:microsoft.com/office/officeart/2008/layout/HorizontalMultiLevelHierarchy"/>
    <dgm:cxn modelId="{599058F0-2CF6-46D0-8ACC-2070C2F485C1}" type="presOf" srcId="{E2B8BDAB-0D20-4ABB-8A60-9F1ACC451859}" destId="{41C777E2-0B1A-494F-8E20-D14C291FB873}" srcOrd="0" destOrd="0" presId="urn:microsoft.com/office/officeart/2008/layout/HorizontalMultiLevelHierarchy"/>
    <dgm:cxn modelId="{D6AD7A35-8D39-48FD-9F0E-6F7E11170188}" type="presParOf" srcId="{41C777E2-0B1A-494F-8E20-D14C291FB873}" destId="{6D3D10B7-19C4-4ADF-B4BB-B6B1D220187C}" srcOrd="0" destOrd="0" presId="urn:microsoft.com/office/officeart/2008/layout/HorizontalMultiLevelHierarchy"/>
    <dgm:cxn modelId="{4AB18DB0-DCC7-421E-A7E8-67EB6D7E512C}" type="presParOf" srcId="{6D3D10B7-19C4-4ADF-B4BB-B6B1D220187C}" destId="{988D352E-87C9-4C44-8274-5466FF99AB21}" srcOrd="0" destOrd="0" presId="urn:microsoft.com/office/officeart/2008/layout/HorizontalMultiLevelHierarchy"/>
    <dgm:cxn modelId="{FD0DCC74-B120-4562-BB84-CA9A8D54A24D}" type="presParOf" srcId="{6D3D10B7-19C4-4ADF-B4BB-B6B1D220187C}" destId="{F9944EA2-8A30-49EE-A159-DA573A61C865}" srcOrd="1" destOrd="0" presId="urn:microsoft.com/office/officeart/2008/layout/HorizontalMultiLevelHierarchy"/>
    <dgm:cxn modelId="{170C898F-CCCA-4AD2-BA5C-54A3B2567615}" type="presParOf" srcId="{F9944EA2-8A30-49EE-A159-DA573A61C865}" destId="{7EE7DBE6-5FD6-42DC-9E63-CC489B92F6BB}" srcOrd="0" destOrd="0" presId="urn:microsoft.com/office/officeart/2008/layout/HorizontalMultiLevelHierarchy"/>
    <dgm:cxn modelId="{10D5E27E-8A4C-44F5-B1FF-2D2C1D56F89F}" type="presParOf" srcId="{7EE7DBE6-5FD6-42DC-9E63-CC489B92F6BB}" destId="{B836ED39-94CC-4A7F-B53D-66149B9002C1}" srcOrd="0" destOrd="0" presId="urn:microsoft.com/office/officeart/2008/layout/HorizontalMultiLevelHierarchy"/>
    <dgm:cxn modelId="{92441CCF-CCDC-44A0-8EB6-D9B66A35A64E}" type="presParOf" srcId="{F9944EA2-8A30-49EE-A159-DA573A61C865}" destId="{83175144-B096-4D18-B07F-EBE51453C6B2}" srcOrd="1" destOrd="0" presId="urn:microsoft.com/office/officeart/2008/layout/HorizontalMultiLevelHierarchy"/>
    <dgm:cxn modelId="{3621CDDF-73DF-4F89-8AD1-E0D88C8692CA}" type="presParOf" srcId="{83175144-B096-4D18-B07F-EBE51453C6B2}" destId="{8B953D81-9BD3-40C6-BF89-B761A37A11F5}" srcOrd="0" destOrd="0" presId="urn:microsoft.com/office/officeart/2008/layout/HorizontalMultiLevelHierarchy"/>
    <dgm:cxn modelId="{2C0FE0A6-FFE9-44B0-825C-E19BA4BE1772}" type="presParOf" srcId="{83175144-B096-4D18-B07F-EBE51453C6B2}" destId="{1F8943DF-C6EA-4197-9F5D-2F8E8657F403}" srcOrd="1" destOrd="0" presId="urn:microsoft.com/office/officeart/2008/layout/HorizontalMultiLevelHierarchy"/>
    <dgm:cxn modelId="{624235E4-E890-4029-BF73-97F72D09887A}" type="presParOf" srcId="{F9944EA2-8A30-49EE-A159-DA573A61C865}" destId="{BDFBCEF9-474C-4D41-A162-096B9AF425E6}" srcOrd="2" destOrd="0" presId="urn:microsoft.com/office/officeart/2008/layout/HorizontalMultiLevelHierarchy"/>
    <dgm:cxn modelId="{B14D62FE-7A60-4312-B408-3ED9FC3379A7}" type="presParOf" srcId="{BDFBCEF9-474C-4D41-A162-096B9AF425E6}" destId="{9E0A46C2-9696-436B-95CA-147A92BEC2F4}" srcOrd="0" destOrd="0" presId="urn:microsoft.com/office/officeart/2008/layout/HorizontalMultiLevelHierarchy"/>
    <dgm:cxn modelId="{B8C0E2A1-57B9-46C4-9006-445109421DC5}" type="presParOf" srcId="{F9944EA2-8A30-49EE-A159-DA573A61C865}" destId="{B10B5D8D-0940-4983-AEF0-5FAFFA5E6450}" srcOrd="3" destOrd="0" presId="urn:microsoft.com/office/officeart/2008/layout/HorizontalMultiLevelHierarchy"/>
    <dgm:cxn modelId="{ADF2BECE-BD5A-4B14-98DC-CF292A7ECDDD}" type="presParOf" srcId="{B10B5D8D-0940-4983-AEF0-5FAFFA5E6450}" destId="{A002B638-48A4-4ADF-9599-43FE9BADD55C}" srcOrd="0" destOrd="0" presId="urn:microsoft.com/office/officeart/2008/layout/HorizontalMultiLevelHierarchy"/>
    <dgm:cxn modelId="{368D2B1F-1944-4B46-AD74-21490AD90DBF}" type="presParOf" srcId="{B10B5D8D-0940-4983-AEF0-5FAFFA5E6450}" destId="{CE2375CE-F0C5-4EA8-A320-7AB61DDCE838}" srcOrd="1" destOrd="0" presId="urn:microsoft.com/office/officeart/2008/layout/HorizontalMultiLevelHierarchy"/>
    <dgm:cxn modelId="{DFBE5F06-C7A2-486D-9270-FED70ED9D764}" type="presParOf" srcId="{F9944EA2-8A30-49EE-A159-DA573A61C865}" destId="{1E15382D-11EC-43D8-B7DF-490707767C96}" srcOrd="4" destOrd="0" presId="urn:microsoft.com/office/officeart/2008/layout/HorizontalMultiLevelHierarchy"/>
    <dgm:cxn modelId="{B11252F4-A264-45AF-A192-166746924438}" type="presParOf" srcId="{1E15382D-11EC-43D8-B7DF-490707767C96}" destId="{D6A922CD-A694-47E7-885B-3AD00D200D37}" srcOrd="0" destOrd="0" presId="urn:microsoft.com/office/officeart/2008/layout/HorizontalMultiLevelHierarchy"/>
    <dgm:cxn modelId="{F772DE86-5EC6-4C8B-B1CF-0C07BC651644}" type="presParOf" srcId="{F9944EA2-8A30-49EE-A159-DA573A61C865}" destId="{24D76ADB-0B8D-40B3-8EDD-E3096AEE3D57}" srcOrd="5" destOrd="0" presId="urn:microsoft.com/office/officeart/2008/layout/HorizontalMultiLevelHierarchy"/>
    <dgm:cxn modelId="{04E50B5D-F2CF-41F5-9AA4-20E6E42E98F4}" type="presParOf" srcId="{24D76ADB-0B8D-40B3-8EDD-E3096AEE3D57}" destId="{B77C4E67-120B-4640-82BE-0500A8AF958C}" srcOrd="0" destOrd="0" presId="urn:microsoft.com/office/officeart/2008/layout/HorizontalMultiLevelHierarchy"/>
    <dgm:cxn modelId="{63EE366B-A196-4BD2-8B89-7800352CB516}" type="presParOf" srcId="{24D76ADB-0B8D-40B3-8EDD-E3096AEE3D57}" destId="{F54FDED1-2E92-492F-9252-89BFE820BFE3}" srcOrd="1" destOrd="0" presId="urn:microsoft.com/office/officeart/2008/layout/HorizontalMultiLevelHierarchy"/>
    <dgm:cxn modelId="{8CA1FF5E-67D4-4DC0-B684-83F937A372AE}" type="presParOf" srcId="{F9944EA2-8A30-49EE-A159-DA573A61C865}" destId="{390C83FC-E2FC-4838-ADD9-BA54539E110C}" srcOrd="6" destOrd="0" presId="urn:microsoft.com/office/officeart/2008/layout/HorizontalMultiLevelHierarchy"/>
    <dgm:cxn modelId="{683DE0D6-CCC4-430F-843C-1C34BEECC84B}" type="presParOf" srcId="{390C83FC-E2FC-4838-ADD9-BA54539E110C}" destId="{F1972676-318A-4A18-BE9A-298555C8024B}" srcOrd="0" destOrd="0" presId="urn:microsoft.com/office/officeart/2008/layout/HorizontalMultiLevelHierarchy"/>
    <dgm:cxn modelId="{31506A9D-803F-4853-9339-4510266060B4}" type="presParOf" srcId="{F9944EA2-8A30-49EE-A159-DA573A61C865}" destId="{D981DC0C-F3B3-4732-925E-CB18EC21C60E}" srcOrd="7" destOrd="0" presId="urn:microsoft.com/office/officeart/2008/layout/HorizontalMultiLevelHierarchy"/>
    <dgm:cxn modelId="{ADAA90CC-00B1-4311-9425-ED7A4F67F8D9}" type="presParOf" srcId="{D981DC0C-F3B3-4732-925E-CB18EC21C60E}" destId="{EB4D1662-93AE-44D6-B9F4-2571B0523F9C}" srcOrd="0" destOrd="0" presId="urn:microsoft.com/office/officeart/2008/layout/HorizontalMultiLevelHierarchy"/>
    <dgm:cxn modelId="{FF2B3FCA-3534-40E1-B84A-3CBB762F9FAA}" type="presParOf" srcId="{D981DC0C-F3B3-4732-925E-CB18EC21C60E}" destId="{2EAD0D98-7E5B-46D0-A814-6F329244C516}" srcOrd="1" destOrd="0" presId="urn:microsoft.com/office/officeart/2008/layout/HorizontalMultiLevelHierarchy"/>
    <dgm:cxn modelId="{CCF91DFD-AEF6-4587-8D9C-CD4EAB8181F9}" type="presParOf" srcId="{F9944EA2-8A30-49EE-A159-DA573A61C865}" destId="{FD1F9769-F54C-4BE0-8BB2-C87D05BB72C1}" srcOrd="8" destOrd="0" presId="urn:microsoft.com/office/officeart/2008/layout/HorizontalMultiLevelHierarchy"/>
    <dgm:cxn modelId="{1403293D-F5EF-414D-942E-B90F02E6457E}" type="presParOf" srcId="{FD1F9769-F54C-4BE0-8BB2-C87D05BB72C1}" destId="{E45454B8-C81A-497D-8A27-3B716012F698}" srcOrd="0" destOrd="0" presId="urn:microsoft.com/office/officeart/2008/layout/HorizontalMultiLevelHierarchy"/>
    <dgm:cxn modelId="{7DF6C1AA-3A16-4345-A4B0-2FF4531E804C}" type="presParOf" srcId="{F9944EA2-8A30-49EE-A159-DA573A61C865}" destId="{713FE93E-75AD-4A9E-B8B2-0B6F5D832E9B}" srcOrd="9" destOrd="0" presId="urn:microsoft.com/office/officeart/2008/layout/HorizontalMultiLevelHierarchy"/>
    <dgm:cxn modelId="{88D5BC9E-FD49-45E8-BDD1-51EA7A4DFDAC}" type="presParOf" srcId="{713FE93E-75AD-4A9E-B8B2-0B6F5D832E9B}" destId="{A5CC3ECD-D9B3-4E45-A802-5EBF365B7971}" srcOrd="0" destOrd="0" presId="urn:microsoft.com/office/officeart/2008/layout/HorizontalMultiLevelHierarchy"/>
    <dgm:cxn modelId="{B91305C0-F5A6-41D2-B924-00D9519983D8}" type="presParOf" srcId="{713FE93E-75AD-4A9E-B8B2-0B6F5D832E9B}" destId="{561A77FB-7EBA-48F1-A2C4-9094046D27D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BB561A04-F330-4574-8741-D160392EFCE7}" type="doc">
      <dgm:prSet loTypeId="urn:microsoft.com/office/officeart/2008/layout/HorizontalMultiLevelHierarchy" loCatId="hierarchy" qsTypeId="urn:microsoft.com/office/officeart/2005/8/quickstyle/simple1" qsCatId="simple" csTypeId="urn:microsoft.com/office/officeart/2005/8/colors/colorful2" csCatId="colorful" phldr="1"/>
      <dgm:spPr/>
      <dgm:t>
        <a:bodyPr/>
        <a:lstStyle/>
        <a:p>
          <a:endParaRPr lang="en-AU"/>
        </a:p>
      </dgm:t>
    </dgm:pt>
    <dgm:pt modelId="{ED85D04F-07B1-493D-8A92-22DD5635BC29}">
      <dgm:prSet phldrT="[Text]" custT="1"/>
      <dgm:spPr>
        <a:solidFill>
          <a:srgbClr val="FF0000"/>
        </a:solidFill>
      </dgm:spPr>
      <dgm:t>
        <a:bodyPr/>
        <a:lstStyle/>
        <a:p>
          <a:r>
            <a:rPr lang="en-AU" sz="2600" dirty="0"/>
            <a:t>Optimal mental health and wellbeing</a:t>
          </a:r>
        </a:p>
      </dgm:t>
    </dgm:pt>
    <dgm:pt modelId="{52F5E9EB-8485-4DBE-9C68-5237B07AFDD2}" type="parTrans" cxnId="{6630F9E8-AF23-49ED-99D9-FE39AA45CFA3}">
      <dgm:prSet/>
      <dgm:spPr/>
      <dgm:t>
        <a:bodyPr/>
        <a:lstStyle/>
        <a:p>
          <a:endParaRPr lang="en-AU"/>
        </a:p>
      </dgm:t>
    </dgm:pt>
    <dgm:pt modelId="{65945344-CEC4-42CD-B0D6-82A774F0953A}" type="sibTrans" cxnId="{6630F9E8-AF23-49ED-99D9-FE39AA45CFA3}">
      <dgm:prSet/>
      <dgm:spPr/>
      <dgm:t>
        <a:bodyPr/>
        <a:lstStyle/>
        <a:p>
          <a:endParaRPr lang="en-AU"/>
        </a:p>
      </dgm:t>
    </dgm:pt>
    <dgm:pt modelId="{0FA41D9C-D807-445E-BE66-705A2478ECAF}">
      <dgm:prSet phldrT="[Text]"/>
      <dgm:spPr>
        <a:solidFill>
          <a:srgbClr val="00B0F0"/>
        </a:solidFill>
      </dgm:spPr>
      <dgm:t>
        <a:bodyPr/>
        <a:lstStyle/>
        <a:p>
          <a:r>
            <a:rPr lang="en-AU" dirty="0"/>
            <a:t>Confidence in yourself and your abilities</a:t>
          </a:r>
        </a:p>
      </dgm:t>
    </dgm:pt>
    <dgm:pt modelId="{17238BF2-A0D7-4791-A736-4D116E392F81}" type="parTrans" cxnId="{F056692F-59A4-4D4F-A12C-70B2D2D698CE}">
      <dgm:prSet/>
      <dgm:spPr/>
      <dgm:t>
        <a:bodyPr/>
        <a:lstStyle/>
        <a:p>
          <a:endParaRPr lang="en-AU"/>
        </a:p>
      </dgm:t>
    </dgm:pt>
    <dgm:pt modelId="{8D72760E-D82B-4CD5-92FC-A5AD6E7CD595}" type="sibTrans" cxnId="{F056692F-59A4-4D4F-A12C-70B2D2D698CE}">
      <dgm:prSet/>
      <dgm:spPr/>
      <dgm:t>
        <a:bodyPr/>
        <a:lstStyle/>
        <a:p>
          <a:endParaRPr lang="en-AU"/>
        </a:p>
      </dgm:t>
    </dgm:pt>
    <dgm:pt modelId="{6284590A-0464-495A-A29B-425215654872}">
      <dgm:prSet phldrT="[Text]"/>
      <dgm:spPr>
        <a:solidFill>
          <a:srgbClr val="00B0F0"/>
        </a:solidFill>
      </dgm:spPr>
      <dgm:t>
        <a:bodyPr/>
        <a:lstStyle/>
        <a:p>
          <a:r>
            <a:rPr lang="en-AU" dirty="0"/>
            <a:t>Able to reason and form opinions and make decisions</a:t>
          </a:r>
        </a:p>
      </dgm:t>
    </dgm:pt>
    <dgm:pt modelId="{933292F0-1FEC-4FA8-9CC5-CA130D0E2577}" type="parTrans" cxnId="{533BF150-D8CB-4CC3-BBFB-AFB6A5EC6727}">
      <dgm:prSet/>
      <dgm:spPr/>
      <dgm:t>
        <a:bodyPr/>
        <a:lstStyle/>
        <a:p>
          <a:endParaRPr lang="en-AU"/>
        </a:p>
      </dgm:t>
    </dgm:pt>
    <dgm:pt modelId="{B5F3662B-AF2A-4AB9-981C-43E45A84FBF8}" type="sibTrans" cxnId="{533BF150-D8CB-4CC3-BBFB-AFB6A5EC6727}">
      <dgm:prSet/>
      <dgm:spPr/>
      <dgm:t>
        <a:bodyPr/>
        <a:lstStyle/>
        <a:p>
          <a:endParaRPr lang="en-AU"/>
        </a:p>
      </dgm:t>
    </dgm:pt>
    <dgm:pt modelId="{9EB6139B-F2CD-4FCB-A7D9-AC8E0B04A6E2}">
      <dgm:prSet phldrT="[Text]"/>
      <dgm:spPr>
        <a:solidFill>
          <a:srgbClr val="00B0F0"/>
        </a:solidFill>
      </dgm:spPr>
      <dgm:t>
        <a:bodyPr/>
        <a:lstStyle/>
        <a:p>
          <a:r>
            <a:rPr lang="en-AU" dirty="0"/>
            <a:t>Optimistic and have positive thought patterns</a:t>
          </a:r>
        </a:p>
      </dgm:t>
    </dgm:pt>
    <dgm:pt modelId="{A2B2CF2D-2683-41F3-BDFD-475AC78DB695}" type="parTrans" cxnId="{50A29138-F90A-4809-A21F-19552223FD9B}">
      <dgm:prSet/>
      <dgm:spPr/>
      <dgm:t>
        <a:bodyPr/>
        <a:lstStyle/>
        <a:p>
          <a:endParaRPr lang="en-AU"/>
        </a:p>
      </dgm:t>
    </dgm:pt>
    <dgm:pt modelId="{C10200C3-36F7-4BBE-B566-F159B8CEC2DD}" type="sibTrans" cxnId="{50A29138-F90A-4809-A21F-19552223FD9B}">
      <dgm:prSet/>
      <dgm:spPr/>
      <dgm:t>
        <a:bodyPr/>
        <a:lstStyle/>
        <a:p>
          <a:endParaRPr lang="en-AU"/>
        </a:p>
      </dgm:t>
    </dgm:pt>
    <dgm:pt modelId="{21FE7B5A-0034-497F-9C5F-5661814E2188}">
      <dgm:prSet phldrT="[Text]"/>
      <dgm:spPr>
        <a:solidFill>
          <a:srgbClr val="00B0F0"/>
        </a:solidFill>
      </dgm:spPr>
      <dgm:t>
        <a:bodyPr/>
        <a:lstStyle/>
        <a:p>
          <a:r>
            <a:rPr lang="en-AU" dirty="0"/>
            <a:t>Low levels of anxiety  and stress</a:t>
          </a:r>
        </a:p>
      </dgm:t>
    </dgm:pt>
    <dgm:pt modelId="{55B5A407-817F-4630-A148-6472D779D77E}" type="parTrans" cxnId="{19F7DB0D-5F50-4C0B-A707-EC4C8F6D07E8}">
      <dgm:prSet/>
      <dgm:spPr/>
      <dgm:t>
        <a:bodyPr/>
        <a:lstStyle/>
        <a:p>
          <a:endParaRPr lang="en-AU"/>
        </a:p>
      </dgm:t>
    </dgm:pt>
    <dgm:pt modelId="{6DE608EA-92EA-4A41-8C0F-4AFDB6A34D51}" type="sibTrans" cxnId="{19F7DB0D-5F50-4C0B-A707-EC4C8F6D07E8}">
      <dgm:prSet/>
      <dgm:spPr/>
      <dgm:t>
        <a:bodyPr/>
        <a:lstStyle/>
        <a:p>
          <a:endParaRPr lang="en-AU"/>
        </a:p>
      </dgm:t>
    </dgm:pt>
    <dgm:pt modelId="{0A3AE6AE-B9E6-4DE1-A7C6-AD218C3B57AE}">
      <dgm:prSet phldrT="[Text]"/>
      <dgm:spPr>
        <a:solidFill>
          <a:srgbClr val="00B0F0"/>
        </a:solidFill>
      </dgm:spPr>
      <dgm:t>
        <a:bodyPr/>
        <a:lstStyle/>
        <a:p>
          <a:r>
            <a:rPr lang="en-AU" dirty="0"/>
            <a:t>Able to think logically and problem solve</a:t>
          </a:r>
        </a:p>
      </dgm:t>
    </dgm:pt>
    <dgm:pt modelId="{D221A62E-0681-4BF9-BAC7-7F9FC5950B64}" type="parTrans" cxnId="{88636CC5-D826-457E-AA54-85C6515C70E1}">
      <dgm:prSet/>
      <dgm:spPr/>
      <dgm:t>
        <a:bodyPr/>
        <a:lstStyle/>
        <a:p>
          <a:endParaRPr lang="en-AU"/>
        </a:p>
      </dgm:t>
    </dgm:pt>
    <dgm:pt modelId="{480C1645-7498-4410-9DE3-BB530A28D28E}" type="sibTrans" cxnId="{88636CC5-D826-457E-AA54-85C6515C70E1}">
      <dgm:prSet/>
      <dgm:spPr/>
      <dgm:t>
        <a:bodyPr/>
        <a:lstStyle/>
        <a:p>
          <a:endParaRPr lang="en-AU"/>
        </a:p>
      </dgm:t>
    </dgm:pt>
    <dgm:pt modelId="{4AF9F3AD-3846-40C9-9F98-8235A0240486}">
      <dgm:prSet phldrT="[Text]"/>
      <dgm:spPr>
        <a:solidFill>
          <a:srgbClr val="00B0F0"/>
        </a:solidFill>
      </dgm:spPr>
      <dgm:t>
        <a:bodyPr/>
        <a:lstStyle/>
        <a:p>
          <a:r>
            <a:rPr lang="en-AU" dirty="0"/>
            <a:t>High</a:t>
          </a:r>
          <a:r>
            <a:rPr lang="en-AU" baseline="0" dirty="0"/>
            <a:t> levels of self-esteem</a:t>
          </a:r>
          <a:endParaRPr lang="en-AU" dirty="0"/>
        </a:p>
      </dgm:t>
    </dgm:pt>
    <dgm:pt modelId="{C991DCCA-15C6-4634-B79E-99EE0E5D5AB6}" type="parTrans" cxnId="{E809995E-6BBA-4759-BD3F-8E855694D0E3}">
      <dgm:prSet/>
      <dgm:spPr/>
      <dgm:t>
        <a:bodyPr/>
        <a:lstStyle/>
        <a:p>
          <a:endParaRPr lang="en-AU"/>
        </a:p>
      </dgm:t>
    </dgm:pt>
    <dgm:pt modelId="{B25952DA-50A7-4E3C-93B4-1CA62D4538FE}" type="sibTrans" cxnId="{E809995E-6BBA-4759-BD3F-8E855694D0E3}">
      <dgm:prSet/>
      <dgm:spPr/>
      <dgm:t>
        <a:bodyPr/>
        <a:lstStyle/>
        <a:p>
          <a:endParaRPr lang="en-AU"/>
        </a:p>
      </dgm:t>
    </dgm:pt>
    <dgm:pt modelId="{A9BC0A1B-1B7F-48F8-B1FC-208CE534835B}" type="pres">
      <dgm:prSet presAssocID="{BB561A04-F330-4574-8741-D160392EFCE7}" presName="Name0" presStyleCnt="0">
        <dgm:presLayoutVars>
          <dgm:chPref val="1"/>
          <dgm:dir/>
          <dgm:animOne val="branch"/>
          <dgm:animLvl val="lvl"/>
          <dgm:resizeHandles val="exact"/>
        </dgm:presLayoutVars>
      </dgm:prSet>
      <dgm:spPr/>
    </dgm:pt>
    <dgm:pt modelId="{3F50473E-7D9F-4163-B94B-8619B33B94B9}" type="pres">
      <dgm:prSet presAssocID="{ED85D04F-07B1-493D-8A92-22DD5635BC29}" presName="root1" presStyleCnt="0"/>
      <dgm:spPr/>
    </dgm:pt>
    <dgm:pt modelId="{BFCA7005-88B5-479D-B52C-D708000E6411}" type="pres">
      <dgm:prSet presAssocID="{ED85D04F-07B1-493D-8A92-22DD5635BC29}" presName="LevelOneTextNode" presStyleLbl="node0" presStyleIdx="0" presStyleCnt="1" custAng="5400000" custScaleX="284965" custScaleY="55916">
        <dgm:presLayoutVars>
          <dgm:chPref val="3"/>
        </dgm:presLayoutVars>
      </dgm:prSet>
      <dgm:spPr/>
    </dgm:pt>
    <dgm:pt modelId="{E889DAF7-D1A7-4984-B59A-4F63D27627D4}" type="pres">
      <dgm:prSet presAssocID="{ED85D04F-07B1-493D-8A92-22DD5635BC29}" presName="level2hierChild" presStyleCnt="0"/>
      <dgm:spPr/>
    </dgm:pt>
    <dgm:pt modelId="{8CA16AAF-E5B8-41E1-9372-3350A1AC8384}" type="pres">
      <dgm:prSet presAssocID="{17238BF2-A0D7-4791-A736-4D116E392F81}" presName="conn2-1" presStyleLbl="parChTrans1D2" presStyleIdx="0" presStyleCnt="6"/>
      <dgm:spPr/>
    </dgm:pt>
    <dgm:pt modelId="{444BDBBC-F138-4BF2-BB06-19B4E6D3F3E7}" type="pres">
      <dgm:prSet presAssocID="{17238BF2-A0D7-4791-A736-4D116E392F81}" presName="connTx" presStyleLbl="parChTrans1D2" presStyleIdx="0" presStyleCnt="6"/>
      <dgm:spPr/>
    </dgm:pt>
    <dgm:pt modelId="{73A7DC45-ADD7-47DE-95D5-49AFF0BC51A7}" type="pres">
      <dgm:prSet presAssocID="{0FA41D9C-D807-445E-BE66-705A2478ECAF}" presName="root2" presStyleCnt="0"/>
      <dgm:spPr/>
    </dgm:pt>
    <dgm:pt modelId="{FC84D59F-9768-4EAC-9C55-59A9D3F35B53}" type="pres">
      <dgm:prSet presAssocID="{0FA41D9C-D807-445E-BE66-705A2478ECAF}" presName="LevelTwoTextNode" presStyleLbl="node2" presStyleIdx="0" presStyleCnt="6">
        <dgm:presLayoutVars>
          <dgm:chPref val="3"/>
        </dgm:presLayoutVars>
      </dgm:prSet>
      <dgm:spPr/>
    </dgm:pt>
    <dgm:pt modelId="{082E8291-B4D2-4709-BB62-26EE5F6E1652}" type="pres">
      <dgm:prSet presAssocID="{0FA41D9C-D807-445E-BE66-705A2478ECAF}" presName="level3hierChild" presStyleCnt="0"/>
      <dgm:spPr/>
    </dgm:pt>
    <dgm:pt modelId="{6F2789F5-CC9E-4C23-97F7-F57513ABD67A}" type="pres">
      <dgm:prSet presAssocID="{55B5A407-817F-4630-A148-6472D779D77E}" presName="conn2-1" presStyleLbl="parChTrans1D2" presStyleIdx="1" presStyleCnt="6"/>
      <dgm:spPr/>
    </dgm:pt>
    <dgm:pt modelId="{846E62A5-209D-4893-9FAE-9D310EA1E4F3}" type="pres">
      <dgm:prSet presAssocID="{55B5A407-817F-4630-A148-6472D779D77E}" presName="connTx" presStyleLbl="parChTrans1D2" presStyleIdx="1" presStyleCnt="6"/>
      <dgm:spPr/>
    </dgm:pt>
    <dgm:pt modelId="{4E16E7FC-DDCD-4E46-8089-56B3FFC57B5B}" type="pres">
      <dgm:prSet presAssocID="{21FE7B5A-0034-497F-9C5F-5661814E2188}" presName="root2" presStyleCnt="0"/>
      <dgm:spPr/>
    </dgm:pt>
    <dgm:pt modelId="{929DD4E2-B8E6-4D92-9499-8B668148E77D}" type="pres">
      <dgm:prSet presAssocID="{21FE7B5A-0034-497F-9C5F-5661814E2188}" presName="LevelTwoTextNode" presStyleLbl="node2" presStyleIdx="1" presStyleCnt="6">
        <dgm:presLayoutVars>
          <dgm:chPref val="3"/>
        </dgm:presLayoutVars>
      </dgm:prSet>
      <dgm:spPr/>
    </dgm:pt>
    <dgm:pt modelId="{3F915884-408C-4516-BD49-249DF3ED7C85}" type="pres">
      <dgm:prSet presAssocID="{21FE7B5A-0034-497F-9C5F-5661814E2188}" presName="level3hierChild" presStyleCnt="0"/>
      <dgm:spPr/>
    </dgm:pt>
    <dgm:pt modelId="{B0525F99-2C3B-4A9A-B4EF-B6AB294B9F07}" type="pres">
      <dgm:prSet presAssocID="{D221A62E-0681-4BF9-BAC7-7F9FC5950B64}" presName="conn2-1" presStyleLbl="parChTrans1D2" presStyleIdx="2" presStyleCnt="6"/>
      <dgm:spPr/>
    </dgm:pt>
    <dgm:pt modelId="{947449F9-F297-493F-A3EC-9D2EA1E67C41}" type="pres">
      <dgm:prSet presAssocID="{D221A62E-0681-4BF9-BAC7-7F9FC5950B64}" presName="connTx" presStyleLbl="parChTrans1D2" presStyleIdx="2" presStyleCnt="6"/>
      <dgm:spPr/>
    </dgm:pt>
    <dgm:pt modelId="{55672F3C-FB29-4129-86B3-5BF9B3BB0572}" type="pres">
      <dgm:prSet presAssocID="{0A3AE6AE-B9E6-4DE1-A7C6-AD218C3B57AE}" presName="root2" presStyleCnt="0"/>
      <dgm:spPr/>
    </dgm:pt>
    <dgm:pt modelId="{2DADF4B2-8497-4A39-86B9-28ED01D52737}" type="pres">
      <dgm:prSet presAssocID="{0A3AE6AE-B9E6-4DE1-A7C6-AD218C3B57AE}" presName="LevelTwoTextNode" presStyleLbl="node2" presStyleIdx="2" presStyleCnt="6">
        <dgm:presLayoutVars>
          <dgm:chPref val="3"/>
        </dgm:presLayoutVars>
      </dgm:prSet>
      <dgm:spPr/>
    </dgm:pt>
    <dgm:pt modelId="{5C598926-B40E-43DD-8E1C-914C276352BE}" type="pres">
      <dgm:prSet presAssocID="{0A3AE6AE-B9E6-4DE1-A7C6-AD218C3B57AE}" presName="level3hierChild" presStyleCnt="0"/>
      <dgm:spPr/>
    </dgm:pt>
    <dgm:pt modelId="{5AF5668C-CD16-4464-AAAD-B2EDB3982D2A}" type="pres">
      <dgm:prSet presAssocID="{C991DCCA-15C6-4634-B79E-99EE0E5D5AB6}" presName="conn2-1" presStyleLbl="parChTrans1D2" presStyleIdx="3" presStyleCnt="6"/>
      <dgm:spPr/>
    </dgm:pt>
    <dgm:pt modelId="{D3709B0D-A5A2-498B-BC2B-D79A8DC9AF4F}" type="pres">
      <dgm:prSet presAssocID="{C991DCCA-15C6-4634-B79E-99EE0E5D5AB6}" presName="connTx" presStyleLbl="parChTrans1D2" presStyleIdx="3" presStyleCnt="6"/>
      <dgm:spPr/>
    </dgm:pt>
    <dgm:pt modelId="{2A406A91-CA2E-4E69-A016-15C546F8A83F}" type="pres">
      <dgm:prSet presAssocID="{4AF9F3AD-3846-40C9-9F98-8235A0240486}" presName="root2" presStyleCnt="0"/>
      <dgm:spPr/>
    </dgm:pt>
    <dgm:pt modelId="{1EB2A333-6C59-4BDB-80BA-79973FB02E75}" type="pres">
      <dgm:prSet presAssocID="{4AF9F3AD-3846-40C9-9F98-8235A0240486}" presName="LevelTwoTextNode" presStyleLbl="node2" presStyleIdx="3" presStyleCnt="6">
        <dgm:presLayoutVars>
          <dgm:chPref val="3"/>
        </dgm:presLayoutVars>
      </dgm:prSet>
      <dgm:spPr/>
    </dgm:pt>
    <dgm:pt modelId="{BDA8712A-5F19-478E-9432-2EA6AEF2CCAF}" type="pres">
      <dgm:prSet presAssocID="{4AF9F3AD-3846-40C9-9F98-8235A0240486}" presName="level3hierChild" presStyleCnt="0"/>
      <dgm:spPr/>
    </dgm:pt>
    <dgm:pt modelId="{F0F4A4C9-9793-45E0-9955-50144123FE9A}" type="pres">
      <dgm:prSet presAssocID="{933292F0-1FEC-4FA8-9CC5-CA130D0E2577}" presName="conn2-1" presStyleLbl="parChTrans1D2" presStyleIdx="4" presStyleCnt="6"/>
      <dgm:spPr/>
    </dgm:pt>
    <dgm:pt modelId="{1017298C-0C9D-4610-9796-E88FD729D4B2}" type="pres">
      <dgm:prSet presAssocID="{933292F0-1FEC-4FA8-9CC5-CA130D0E2577}" presName="connTx" presStyleLbl="parChTrans1D2" presStyleIdx="4" presStyleCnt="6"/>
      <dgm:spPr/>
    </dgm:pt>
    <dgm:pt modelId="{B6438405-285C-4886-B153-CCE8E85B0479}" type="pres">
      <dgm:prSet presAssocID="{6284590A-0464-495A-A29B-425215654872}" presName="root2" presStyleCnt="0"/>
      <dgm:spPr/>
    </dgm:pt>
    <dgm:pt modelId="{B22DC353-BA94-442C-830C-EABF8CB40C14}" type="pres">
      <dgm:prSet presAssocID="{6284590A-0464-495A-A29B-425215654872}" presName="LevelTwoTextNode" presStyleLbl="node2" presStyleIdx="4" presStyleCnt="6">
        <dgm:presLayoutVars>
          <dgm:chPref val="3"/>
        </dgm:presLayoutVars>
      </dgm:prSet>
      <dgm:spPr/>
    </dgm:pt>
    <dgm:pt modelId="{8624A2EF-0AD9-46DA-AB1C-901CE4DA37F2}" type="pres">
      <dgm:prSet presAssocID="{6284590A-0464-495A-A29B-425215654872}" presName="level3hierChild" presStyleCnt="0"/>
      <dgm:spPr/>
    </dgm:pt>
    <dgm:pt modelId="{53C87B5F-3DDF-4C41-8E30-BACD308FF9E0}" type="pres">
      <dgm:prSet presAssocID="{A2B2CF2D-2683-41F3-BDFD-475AC78DB695}" presName="conn2-1" presStyleLbl="parChTrans1D2" presStyleIdx="5" presStyleCnt="6"/>
      <dgm:spPr/>
    </dgm:pt>
    <dgm:pt modelId="{26F7ECBB-2807-44EE-9598-1CE7876216FD}" type="pres">
      <dgm:prSet presAssocID="{A2B2CF2D-2683-41F3-BDFD-475AC78DB695}" presName="connTx" presStyleLbl="parChTrans1D2" presStyleIdx="5" presStyleCnt="6"/>
      <dgm:spPr/>
    </dgm:pt>
    <dgm:pt modelId="{91B66361-5372-4313-833C-22DE197FDD12}" type="pres">
      <dgm:prSet presAssocID="{9EB6139B-F2CD-4FCB-A7D9-AC8E0B04A6E2}" presName="root2" presStyleCnt="0"/>
      <dgm:spPr/>
    </dgm:pt>
    <dgm:pt modelId="{5FC56C88-15F7-4D98-85DD-E4BD8240E6E9}" type="pres">
      <dgm:prSet presAssocID="{9EB6139B-F2CD-4FCB-A7D9-AC8E0B04A6E2}" presName="LevelTwoTextNode" presStyleLbl="node2" presStyleIdx="5" presStyleCnt="6">
        <dgm:presLayoutVars>
          <dgm:chPref val="3"/>
        </dgm:presLayoutVars>
      </dgm:prSet>
      <dgm:spPr/>
    </dgm:pt>
    <dgm:pt modelId="{636DE0D5-23F6-4579-98AF-811556230440}" type="pres">
      <dgm:prSet presAssocID="{9EB6139B-F2CD-4FCB-A7D9-AC8E0B04A6E2}" presName="level3hierChild" presStyleCnt="0"/>
      <dgm:spPr/>
    </dgm:pt>
  </dgm:ptLst>
  <dgm:cxnLst>
    <dgm:cxn modelId="{19F7DB0D-5F50-4C0B-A707-EC4C8F6D07E8}" srcId="{ED85D04F-07B1-493D-8A92-22DD5635BC29}" destId="{21FE7B5A-0034-497F-9C5F-5661814E2188}" srcOrd="1" destOrd="0" parTransId="{55B5A407-817F-4630-A148-6472D779D77E}" sibTransId="{6DE608EA-92EA-4A41-8C0F-4AFDB6A34D51}"/>
    <dgm:cxn modelId="{F056692F-59A4-4D4F-A12C-70B2D2D698CE}" srcId="{ED85D04F-07B1-493D-8A92-22DD5635BC29}" destId="{0FA41D9C-D807-445E-BE66-705A2478ECAF}" srcOrd="0" destOrd="0" parTransId="{17238BF2-A0D7-4791-A736-4D116E392F81}" sibTransId="{8D72760E-D82B-4CD5-92FC-A5AD6E7CD595}"/>
    <dgm:cxn modelId="{ED198236-43F3-495F-94BB-2DA53F0D8DD2}" type="presOf" srcId="{9EB6139B-F2CD-4FCB-A7D9-AC8E0B04A6E2}" destId="{5FC56C88-15F7-4D98-85DD-E4BD8240E6E9}" srcOrd="0" destOrd="0" presId="urn:microsoft.com/office/officeart/2008/layout/HorizontalMultiLevelHierarchy"/>
    <dgm:cxn modelId="{50A29138-F90A-4809-A21F-19552223FD9B}" srcId="{ED85D04F-07B1-493D-8A92-22DD5635BC29}" destId="{9EB6139B-F2CD-4FCB-A7D9-AC8E0B04A6E2}" srcOrd="5" destOrd="0" parTransId="{A2B2CF2D-2683-41F3-BDFD-475AC78DB695}" sibTransId="{C10200C3-36F7-4BBE-B566-F159B8CEC2DD}"/>
    <dgm:cxn modelId="{C5996F4B-C56E-40D0-9328-03F15F8FA01F}" type="presOf" srcId="{D221A62E-0681-4BF9-BAC7-7F9FC5950B64}" destId="{947449F9-F297-493F-A3EC-9D2EA1E67C41}" srcOrd="1" destOrd="0" presId="urn:microsoft.com/office/officeart/2008/layout/HorizontalMultiLevelHierarchy"/>
    <dgm:cxn modelId="{533BF150-D8CB-4CC3-BBFB-AFB6A5EC6727}" srcId="{ED85D04F-07B1-493D-8A92-22DD5635BC29}" destId="{6284590A-0464-495A-A29B-425215654872}" srcOrd="4" destOrd="0" parTransId="{933292F0-1FEC-4FA8-9CC5-CA130D0E2577}" sibTransId="{B5F3662B-AF2A-4AB9-981C-43E45A84FBF8}"/>
    <dgm:cxn modelId="{E809995E-6BBA-4759-BD3F-8E855694D0E3}" srcId="{ED85D04F-07B1-493D-8A92-22DD5635BC29}" destId="{4AF9F3AD-3846-40C9-9F98-8235A0240486}" srcOrd="3" destOrd="0" parTransId="{C991DCCA-15C6-4634-B79E-99EE0E5D5AB6}" sibTransId="{B25952DA-50A7-4E3C-93B4-1CA62D4538FE}"/>
    <dgm:cxn modelId="{D15FAE6A-1405-41F0-A9BA-F97478ADB166}" type="presOf" srcId="{0A3AE6AE-B9E6-4DE1-A7C6-AD218C3B57AE}" destId="{2DADF4B2-8497-4A39-86B9-28ED01D52737}" srcOrd="0" destOrd="0" presId="urn:microsoft.com/office/officeart/2008/layout/HorizontalMultiLevelHierarchy"/>
    <dgm:cxn modelId="{18363A79-E677-4763-A128-460FEC209BB2}" type="presOf" srcId="{D221A62E-0681-4BF9-BAC7-7F9FC5950B64}" destId="{B0525F99-2C3B-4A9A-B4EF-B6AB294B9F07}" srcOrd="0" destOrd="0" presId="urn:microsoft.com/office/officeart/2008/layout/HorizontalMultiLevelHierarchy"/>
    <dgm:cxn modelId="{9F1E5181-BD9C-488E-90A4-666E7A558335}" type="presOf" srcId="{BB561A04-F330-4574-8741-D160392EFCE7}" destId="{A9BC0A1B-1B7F-48F8-B1FC-208CE534835B}" srcOrd="0" destOrd="0" presId="urn:microsoft.com/office/officeart/2008/layout/HorizontalMultiLevelHierarchy"/>
    <dgm:cxn modelId="{F91E5D81-40F3-4137-8E1F-1467735B9B78}" type="presOf" srcId="{55B5A407-817F-4630-A148-6472D779D77E}" destId="{846E62A5-209D-4893-9FAE-9D310EA1E4F3}" srcOrd="1" destOrd="0" presId="urn:microsoft.com/office/officeart/2008/layout/HorizontalMultiLevelHierarchy"/>
    <dgm:cxn modelId="{DA071083-BB80-41FD-8F38-234A2C81BC77}" type="presOf" srcId="{ED85D04F-07B1-493D-8A92-22DD5635BC29}" destId="{BFCA7005-88B5-479D-B52C-D708000E6411}" srcOrd="0" destOrd="0" presId="urn:microsoft.com/office/officeart/2008/layout/HorizontalMultiLevelHierarchy"/>
    <dgm:cxn modelId="{85A46A8C-9E45-4217-97A6-64AFF96217DF}" type="presOf" srcId="{933292F0-1FEC-4FA8-9CC5-CA130D0E2577}" destId="{F0F4A4C9-9793-45E0-9955-50144123FE9A}" srcOrd="0" destOrd="0" presId="urn:microsoft.com/office/officeart/2008/layout/HorizontalMultiLevelHierarchy"/>
    <dgm:cxn modelId="{E1AB7792-A87F-4B4A-8F2D-FD7722621994}" type="presOf" srcId="{6284590A-0464-495A-A29B-425215654872}" destId="{B22DC353-BA94-442C-830C-EABF8CB40C14}" srcOrd="0" destOrd="0" presId="urn:microsoft.com/office/officeart/2008/layout/HorizontalMultiLevelHierarchy"/>
    <dgm:cxn modelId="{3FD07F95-A2FF-46FE-8BBC-6E6EEDE3E0E0}" type="presOf" srcId="{C991DCCA-15C6-4634-B79E-99EE0E5D5AB6}" destId="{D3709B0D-A5A2-498B-BC2B-D79A8DC9AF4F}" srcOrd="1" destOrd="0" presId="urn:microsoft.com/office/officeart/2008/layout/HorizontalMultiLevelHierarchy"/>
    <dgm:cxn modelId="{69A6EBB2-498A-412B-945C-AD363094D725}" type="presOf" srcId="{17238BF2-A0D7-4791-A736-4D116E392F81}" destId="{444BDBBC-F138-4BF2-BB06-19B4E6D3F3E7}" srcOrd="1" destOrd="0" presId="urn:microsoft.com/office/officeart/2008/layout/HorizontalMultiLevelHierarchy"/>
    <dgm:cxn modelId="{283875B3-BE67-402B-B4F1-BE0AED370F01}" type="presOf" srcId="{55B5A407-817F-4630-A148-6472D779D77E}" destId="{6F2789F5-CC9E-4C23-97F7-F57513ABD67A}" srcOrd="0" destOrd="0" presId="urn:microsoft.com/office/officeart/2008/layout/HorizontalMultiLevelHierarchy"/>
    <dgm:cxn modelId="{3B8CCFB9-DB60-4E18-B2B1-8EF479BC1B8E}" type="presOf" srcId="{17238BF2-A0D7-4791-A736-4D116E392F81}" destId="{8CA16AAF-E5B8-41E1-9372-3350A1AC8384}" srcOrd="0" destOrd="0" presId="urn:microsoft.com/office/officeart/2008/layout/HorizontalMultiLevelHierarchy"/>
    <dgm:cxn modelId="{88636CC5-D826-457E-AA54-85C6515C70E1}" srcId="{ED85D04F-07B1-493D-8A92-22DD5635BC29}" destId="{0A3AE6AE-B9E6-4DE1-A7C6-AD218C3B57AE}" srcOrd="2" destOrd="0" parTransId="{D221A62E-0681-4BF9-BAC7-7F9FC5950B64}" sibTransId="{480C1645-7498-4410-9DE3-BB530A28D28E}"/>
    <dgm:cxn modelId="{5EC82CC6-1482-4847-9F33-DEACECBFA7E7}" type="presOf" srcId="{A2B2CF2D-2683-41F3-BDFD-475AC78DB695}" destId="{53C87B5F-3DDF-4C41-8E30-BACD308FF9E0}" srcOrd="0" destOrd="0" presId="urn:microsoft.com/office/officeart/2008/layout/HorizontalMultiLevelHierarchy"/>
    <dgm:cxn modelId="{2DB3D7D4-134C-4FC6-B4A2-2392F1AC87AE}" type="presOf" srcId="{0FA41D9C-D807-445E-BE66-705A2478ECAF}" destId="{FC84D59F-9768-4EAC-9C55-59A9D3F35B53}" srcOrd="0" destOrd="0" presId="urn:microsoft.com/office/officeart/2008/layout/HorizontalMultiLevelHierarchy"/>
    <dgm:cxn modelId="{3C02C3DD-B477-4F4C-8555-6E47F9C5F032}" type="presOf" srcId="{C991DCCA-15C6-4634-B79E-99EE0E5D5AB6}" destId="{5AF5668C-CD16-4464-AAAD-B2EDB3982D2A}" srcOrd="0" destOrd="0" presId="urn:microsoft.com/office/officeart/2008/layout/HorizontalMultiLevelHierarchy"/>
    <dgm:cxn modelId="{28DC35E4-521D-463A-9BC6-01D1BAD8FD97}" type="presOf" srcId="{933292F0-1FEC-4FA8-9CC5-CA130D0E2577}" destId="{1017298C-0C9D-4610-9796-E88FD729D4B2}" srcOrd="1" destOrd="0" presId="urn:microsoft.com/office/officeart/2008/layout/HorizontalMultiLevelHierarchy"/>
    <dgm:cxn modelId="{55449EE4-FF69-47B3-927B-D51AA20C5A25}" type="presOf" srcId="{4AF9F3AD-3846-40C9-9F98-8235A0240486}" destId="{1EB2A333-6C59-4BDB-80BA-79973FB02E75}" srcOrd="0" destOrd="0" presId="urn:microsoft.com/office/officeart/2008/layout/HorizontalMultiLevelHierarchy"/>
    <dgm:cxn modelId="{6630F9E8-AF23-49ED-99D9-FE39AA45CFA3}" srcId="{BB561A04-F330-4574-8741-D160392EFCE7}" destId="{ED85D04F-07B1-493D-8A92-22DD5635BC29}" srcOrd="0" destOrd="0" parTransId="{52F5E9EB-8485-4DBE-9C68-5237B07AFDD2}" sibTransId="{65945344-CEC4-42CD-B0D6-82A774F0953A}"/>
    <dgm:cxn modelId="{EDD374EB-7C8F-43E0-8252-DD9840C133D5}" type="presOf" srcId="{A2B2CF2D-2683-41F3-BDFD-475AC78DB695}" destId="{26F7ECBB-2807-44EE-9598-1CE7876216FD}" srcOrd="1" destOrd="0" presId="urn:microsoft.com/office/officeart/2008/layout/HorizontalMultiLevelHierarchy"/>
    <dgm:cxn modelId="{A32EAFEF-4C28-4007-9F69-ACC247E0336B}" type="presOf" srcId="{21FE7B5A-0034-497F-9C5F-5661814E2188}" destId="{929DD4E2-B8E6-4D92-9499-8B668148E77D}" srcOrd="0" destOrd="0" presId="urn:microsoft.com/office/officeart/2008/layout/HorizontalMultiLevelHierarchy"/>
    <dgm:cxn modelId="{448645C5-690A-48EC-A36B-59EFDC54EB5D}" type="presParOf" srcId="{A9BC0A1B-1B7F-48F8-B1FC-208CE534835B}" destId="{3F50473E-7D9F-4163-B94B-8619B33B94B9}" srcOrd="0" destOrd="0" presId="urn:microsoft.com/office/officeart/2008/layout/HorizontalMultiLevelHierarchy"/>
    <dgm:cxn modelId="{CF4507C7-426E-45BD-A3E6-BB015B64090E}" type="presParOf" srcId="{3F50473E-7D9F-4163-B94B-8619B33B94B9}" destId="{BFCA7005-88B5-479D-B52C-D708000E6411}" srcOrd="0" destOrd="0" presId="urn:microsoft.com/office/officeart/2008/layout/HorizontalMultiLevelHierarchy"/>
    <dgm:cxn modelId="{763905C5-06F4-4637-BBF6-6757DC77B61F}" type="presParOf" srcId="{3F50473E-7D9F-4163-B94B-8619B33B94B9}" destId="{E889DAF7-D1A7-4984-B59A-4F63D27627D4}" srcOrd="1" destOrd="0" presId="urn:microsoft.com/office/officeart/2008/layout/HorizontalMultiLevelHierarchy"/>
    <dgm:cxn modelId="{FD6EA9DF-962E-4E96-9A7E-CB1C403BACA0}" type="presParOf" srcId="{E889DAF7-D1A7-4984-B59A-4F63D27627D4}" destId="{8CA16AAF-E5B8-41E1-9372-3350A1AC8384}" srcOrd="0" destOrd="0" presId="urn:microsoft.com/office/officeart/2008/layout/HorizontalMultiLevelHierarchy"/>
    <dgm:cxn modelId="{50F7EF3D-0F2E-4EC0-83C8-194564F412BC}" type="presParOf" srcId="{8CA16AAF-E5B8-41E1-9372-3350A1AC8384}" destId="{444BDBBC-F138-4BF2-BB06-19B4E6D3F3E7}" srcOrd="0" destOrd="0" presId="urn:microsoft.com/office/officeart/2008/layout/HorizontalMultiLevelHierarchy"/>
    <dgm:cxn modelId="{BA4827DF-CA6B-45B9-8149-5D44DC08FE98}" type="presParOf" srcId="{E889DAF7-D1A7-4984-B59A-4F63D27627D4}" destId="{73A7DC45-ADD7-47DE-95D5-49AFF0BC51A7}" srcOrd="1" destOrd="0" presId="urn:microsoft.com/office/officeart/2008/layout/HorizontalMultiLevelHierarchy"/>
    <dgm:cxn modelId="{3DBB27C4-2516-4512-A932-E8F036FC6FF8}" type="presParOf" srcId="{73A7DC45-ADD7-47DE-95D5-49AFF0BC51A7}" destId="{FC84D59F-9768-4EAC-9C55-59A9D3F35B53}" srcOrd="0" destOrd="0" presId="urn:microsoft.com/office/officeart/2008/layout/HorizontalMultiLevelHierarchy"/>
    <dgm:cxn modelId="{6DF39681-F827-481D-8F46-8168BB4CD62D}" type="presParOf" srcId="{73A7DC45-ADD7-47DE-95D5-49AFF0BC51A7}" destId="{082E8291-B4D2-4709-BB62-26EE5F6E1652}" srcOrd="1" destOrd="0" presId="urn:microsoft.com/office/officeart/2008/layout/HorizontalMultiLevelHierarchy"/>
    <dgm:cxn modelId="{9FC48E7D-B9FB-4BEF-9521-499A7ADADDD0}" type="presParOf" srcId="{E889DAF7-D1A7-4984-B59A-4F63D27627D4}" destId="{6F2789F5-CC9E-4C23-97F7-F57513ABD67A}" srcOrd="2" destOrd="0" presId="urn:microsoft.com/office/officeart/2008/layout/HorizontalMultiLevelHierarchy"/>
    <dgm:cxn modelId="{E61CA227-2BE2-4BD1-8D04-37B2FA7EE9D4}" type="presParOf" srcId="{6F2789F5-CC9E-4C23-97F7-F57513ABD67A}" destId="{846E62A5-209D-4893-9FAE-9D310EA1E4F3}" srcOrd="0" destOrd="0" presId="urn:microsoft.com/office/officeart/2008/layout/HorizontalMultiLevelHierarchy"/>
    <dgm:cxn modelId="{561DA541-3C61-41B7-9B86-7488044E04AD}" type="presParOf" srcId="{E889DAF7-D1A7-4984-B59A-4F63D27627D4}" destId="{4E16E7FC-DDCD-4E46-8089-56B3FFC57B5B}" srcOrd="3" destOrd="0" presId="urn:microsoft.com/office/officeart/2008/layout/HorizontalMultiLevelHierarchy"/>
    <dgm:cxn modelId="{4F0346AC-EAC7-4D23-B4B3-B861A4FD3584}" type="presParOf" srcId="{4E16E7FC-DDCD-4E46-8089-56B3FFC57B5B}" destId="{929DD4E2-B8E6-4D92-9499-8B668148E77D}" srcOrd="0" destOrd="0" presId="urn:microsoft.com/office/officeart/2008/layout/HorizontalMultiLevelHierarchy"/>
    <dgm:cxn modelId="{2E4D115C-010D-44E0-9A3F-AE993A096415}" type="presParOf" srcId="{4E16E7FC-DDCD-4E46-8089-56B3FFC57B5B}" destId="{3F915884-408C-4516-BD49-249DF3ED7C85}" srcOrd="1" destOrd="0" presId="urn:microsoft.com/office/officeart/2008/layout/HorizontalMultiLevelHierarchy"/>
    <dgm:cxn modelId="{0EE74E41-E332-4FF2-99B0-CCA52523C104}" type="presParOf" srcId="{E889DAF7-D1A7-4984-B59A-4F63D27627D4}" destId="{B0525F99-2C3B-4A9A-B4EF-B6AB294B9F07}" srcOrd="4" destOrd="0" presId="urn:microsoft.com/office/officeart/2008/layout/HorizontalMultiLevelHierarchy"/>
    <dgm:cxn modelId="{6E190CCE-B2C8-467A-A6BC-90DB49D4F6A5}" type="presParOf" srcId="{B0525F99-2C3B-4A9A-B4EF-B6AB294B9F07}" destId="{947449F9-F297-493F-A3EC-9D2EA1E67C41}" srcOrd="0" destOrd="0" presId="urn:microsoft.com/office/officeart/2008/layout/HorizontalMultiLevelHierarchy"/>
    <dgm:cxn modelId="{2015938B-D39A-48A8-86BA-827368BFE4B4}" type="presParOf" srcId="{E889DAF7-D1A7-4984-B59A-4F63D27627D4}" destId="{55672F3C-FB29-4129-86B3-5BF9B3BB0572}" srcOrd="5" destOrd="0" presId="urn:microsoft.com/office/officeart/2008/layout/HorizontalMultiLevelHierarchy"/>
    <dgm:cxn modelId="{F867717D-2CC4-419F-9F0F-AC86F82A454A}" type="presParOf" srcId="{55672F3C-FB29-4129-86B3-5BF9B3BB0572}" destId="{2DADF4B2-8497-4A39-86B9-28ED01D52737}" srcOrd="0" destOrd="0" presId="urn:microsoft.com/office/officeart/2008/layout/HorizontalMultiLevelHierarchy"/>
    <dgm:cxn modelId="{CFE1DC6E-EEAF-4383-9E1E-CFA63A86AAE3}" type="presParOf" srcId="{55672F3C-FB29-4129-86B3-5BF9B3BB0572}" destId="{5C598926-B40E-43DD-8E1C-914C276352BE}" srcOrd="1" destOrd="0" presId="urn:microsoft.com/office/officeart/2008/layout/HorizontalMultiLevelHierarchy"/>
    <dgm:cxn modelId="{195BFC86-1FC0-4D21-AC99-035EAD2AD02F}" type="presParOf" srcId="{E889DAF7-D1A7-4984-B59A-4F63D27627D4}" destId="{5AF5668C-CD16-4464-AAAD-B2EDB3982D2A}" srcOrd="6" destOrd="0" presId="urn:microsoft.com/office/officeart/2008/layout/HorizontalMultiLevelHierarchy"/>
    <dgm:cxn modelId="{61750C92-3D4E-408F-88BF-D25EED393A64}" type="presParOf" srcId="{5AF5668C-CD16-4464-AAAD-B2EDB3982D2A}" destId="{D3709B0D-A5A2-498B-BC2B-D79A8DC9AF4F}" srcOrd="0" destOrd="0" presId="urn:microsoft.com/office/officeart/2008/layout/HorizontalMultiLevelHierarchy"/>
    <dgm:cxn modelId="{E1FA96B1-50AE-4AD5-96A1-2AF1F9560757}" type="presParOf" srcId="{E889DAF7-D1A7-4984-B59A-4F63D27627D4}" destId="{2A406A91-CA2E-4E69-A016-15C546F8A83F}" srcOrd="7" destOrd="0" presId="urn:microsoft.com/office/officeart/2008/layout/HorizontalMultiLevelHierarchy"/>
    <dgm:cxn modelId="{E17CDA94-7309-491B-8839-C22DC99B144D}" type="presParOf" srcId="{2A406A91-CA2E-4E69-A016-15C546F8A83F}" destId="{1EB2A333-6C59-4BDB-80BA-79973FB02E75}" srcOrd="0" destOrd="0" presId="urn:microsoft.com/office/officeart/2008/layout/HorizontalMultiLevelHierarchy"/>
    <dgm:cxn modelId="{51C94DA5-E2AF-4198-9EED-0AFC33DACBB8}" type="presParOf" srcId="{2A406A91-CA2E-4E69-A016-15C546F8A83F}" destId="{BDA8712A-5F19-478E-9432-2EA6AEF2CCAF}" srcOrd="1" destOrd="0" presId="urn:microsoft.com/office/officeart/2008/layout/HorizontalMultiLevelHierarchy"/>
    <dgm:cxn modelId="{DAC84310-FDD3-42FE-96BB-5CA911B8871A}" type="presParOf" srcId="{E889DAF7-D1A7-4984-B59A-4F63D27627D4}" destId="{F0F4A4C9-9793-45E0-9955-50144123FE9A}" srcOrd="8" destOrd="0" presId="urn:microsoft.com/office/officeart/2008/layout/HorizontalMultiLevelHierarchy"/>
    <dgm:cxn modelId="{13873416-01D4-404C-AB94-533EFC8CAE75}" type="presParOf" srcId="{F0F4A4C9-9793-45E0-9955-50144123FE9A}" destId="{1017298C-0C9D-4610-9796-E88FD729D4B2}" srcOrd="0" destOrd="0" presId="urn:microsoft.com/office/officeart/2008/layout/HorizontalMultiLevelHierarchy"/>
    <dgm:cxn modelId="{92F80585-F016-4772-BF6E-B0780C8A48C0}" type="presParOf" srcId="{E889DAF7-D1A7-4984-B59A-4F63D27627D4}" destId="{B6438405-285C-4886-B153-CCE8E85B0479}" srcOrd="9" destOrd="0" presId="urn:microsoft.com/office/officeart/2008/layout/HorizontalMultiLevelHierarchy"/>
    <dgm:cxn modelId="{EEC9F677-678F-422E-BBE0-A6361E174F78}" type="presParOf" srcId="{B6438405-285C-4886-B153-CCE8E85B0479}" destId="{B22DC353-BA94-442C-830C-EABF8CB40C14}" srcOrd="0" destOrd="0" presId="urn:microsoft.com/office/officeart/2008/layout/HorizontalMultiLevelHierarchy"/>
    <dgm:cxn modelId="{C4954DF9-F7A6-4E31-A2C5-C845C3A448A3}" type="presParOf" srcId="{B6438405-285C-4886-B153-CCE8E85B0479}" destId="{8624A2EF-0AD9-46DA-AB1C-901CE4DA37F2}" srcOrd="1" destOrd="0" presId="urn:microsoft.com/office/officeart/2008/layout/HorizontalMultiLevelHierarchy"/>
    <dgm:cxn modelId="{2C8ACBD6-7515-4FA7-8966-A6585118C6A2}" type="presParOf" srcId="{E889DAF7-D1A7-4984-B59A-4F63D27627D4}" destId="{53C87B5F-3DDF-4C41-8E30-BACD308FF9E0}" srcOrd="10" destOrd="0" presId="urn:microsoft.com/office/officeart/2008/layout/HorizontalMultiLevelHierarchy"/>
    <dgm:cxn modelId="{08C256FB-5C25-427B-BCD3-9F4EB5E195EA}" type="presParOf" srcId="{53C87B5F-3DDF-4C41-8E30-BACD308FF9E0}" destId="{26F7ECBB-2807-44EE-9598-1CE7876216FD}" srcOrd="0" destOrd="0" presId="urn:microsoft.com/office/officeart/2008/layout/HorizontalMultiLevelHierarchy"/>
    <dgm:cxn modelId="{D6025D54-1F7F-4206-B20F-AB23C009526D}" type="presParOf" srcId="{E889DAF7-D1A7-4984-B59A-4F63D27627D4}" destId="{91B66361-5372-4313-833C-22DE197FDD12}" srcOrd="11" destOrd="0" presId="urn:microsoft.com/office/officeart/2008/layout/HorizontalMultiLevelHierarchy"/>
    <dgm:cxn modelId="{75D7D383-822D-404F-BFF7-E3BE006A6021}" type="presParOf" srcId="{91B66361-5372-4313-833C-22DE197FDD12}" destId="{5FC56C88-15F7-4D98-85DD-E4BD8240E6E9}" srcOrd="0" destOrd="0" presId="urn:microsoft.com/office/officeart/2008/layout/HorizontalMultiLevelHierarchy"/>
    <dgm:cxn modelId="{7F80D1CA-5482-4242-9B5E-2EF1EA265263}" type="presParOf" srcId="{91B66361-5372-4313-833C-22DE197FDD12}" destId="{636DE0D5-23F6-4579-98AF-811556230440}"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8637E8-D49F-4C22-B66A-81CE3CD37DC5}" type="doc">
      <dgm:prSet loTypeId="urn:microsoft.com/office/officeart/2008/layout/HorizontalMultiLevelHierarchy" loCatId="hierarchy" qsTypeId="urn:microsoft.com/office/officeart/2005/8/quickstyle/simple1" qsCatId="simple" csTypeId="urn:microsoft.com/office/officeart/2005/8/colors/accent3_5" csCatId="accent3" phldr="1"/>
      <dgm:spPr/>
      <dgm:t>
        <a:bodyPr/>
        <a:lstStyle/>
        <a:p>
          <a:endParaRPr lang="en-AU"/>
        </a:p>
      </dgm:t>
    </dgm:pt>
    <dgm:pt modelId="{370E0C28-6171-46A8-BD64-3463200E588F}">
      <dgm:prSet phldrT="[Text]" custT="1"/>
      <dgm:spPr>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dgm:spPr>
      <dgm:t>
        <a:bodyPr/>
        <a:lstStyle/>
        <a:p>
          <a:r>
            <a:rPr lang="en-AU" sz="2600" dirty="0"/>
            <a:t>Optimal emotional health and wellbeing</a:t>
          </a:r>
        </a:p>
      </dgm:t>
    </dgm:pt>
    <dgm:pt modelId="{203E59BC-18D6-4D52-86C8-1F18B578E0B7}" type="parTrans" cxnId="{10270457-9F9D-46A4-9650-19F2F8B834AE}">
      <dgm:prSet/>
      <dgm:spPr/>
      <dgm:t>
        <a:bodyPr/>
        <a:lstStyle/>
        <a:p>
          <a:endParaRPr lang="en-AU"/>
        </a:p>
      </dgm:t>
    </dgm:pt>
    <dgm:pt modelId="{E7D966D3-26A8-42AC-B912-BA326CE91697}" type="sibTrans" cxnId="{10270457-9F9D-46A4-9650-19F2F8B834AE}">
      <dgm:prSet/>
      <dgm:spPr/>
      <dgm:t>
        <a:bodyPr/>
        <a:lstStyle/>
        <a:p>
          <a:endParaRPr lang="en-AU"/>
        </a:p>
      </dgm:t>
    </dgm:pt>
    <dgm:pt modelId="{E812D343-AD30-4E5C-B8F8-5B3AFE8DAC34}">
      <dgm:prSet phldrT="[Text]"/>
      <dgm:spPr>
        <a:gradFill flip="none" rotWithShape="0">
          <a:gsLst>
            <a:gs pos="0">
              <a:srgbClr val="942092">
                <a:shade val="30000"/>
                <a:satMod val="115000"/>
              </a:srgbClr>
            </a:gs>
            <a:gs pos="50000">
              <a:srgbClr val="942092">
                <a:shade val="67500"/>
                <a:satMod val="115000"/>
              </a:srgbClr>
            </a:gs>
            <a:gs pos="100000">
              <a:srgbClr val="942092">
                <a:shade val="100000"/>
                <a:satMod val="115000"/>
              </a:srgbClr>
            </a:gs>
          </a:gsLst>
          <a:lin ang="2700000" scaled="1"/>
          <a:tileRect/>
        </a:gradFill>
      </dgm:spPr>
      <dgm:t>
        <a:bodyPr/>
        <a:lstStyle/>
        <a:p>
          <a:r>
            <a:rPr lang="en-AU" dirty="0"/>
            <a:t>Able to display resilience</a:t>
          </a:r>
        </a:p>
      </dgm:t>
    </dgm:pt>
    <dgm:pt modelId="{FAC476DF-F55A-403C-9CA1-FBE507501BBF}" type="parTrans" cxnId="{9C104E22-AD7F-4E50-A177-DD476EA6C3D5}">
      <dgm:prSet/>
      <dgm:spPr/>
      <dgm:t>
        <a:bodyPr/>
        <a:lstStyle/>
        <a:p>
          <a:endParaRPr lang="en-AU"/>
        </a:p>
      </dgm:t>
    </dgm:pt>
    <dgm:pt modelId="{CA4486B3-2FC1-4EB5-BAC3-F8D158398E37}" type="sibTrans" cxnId="{9C104E22-AD7F-4E50-A177-DD476EA6C3D5}">
      <dgm:prSet/>
      <dgm:spPr/>
      <dgm:t>
        <a:bodyPr/>
        <a:lstStyle/>
        <a:p>
          <a:endParaRPr lang="en-AU"/>
        </a:p>
      </dgm:t>
    </dgm:pt>
    <dgm:pt modelId="{AFB06592-A317-4B83-94E8-07D9CBF367E4}">
      <dgm:prSet phldrT="[Text]"/>
      <dgm:spPr>
        <a:gradFill flip="none" rotWithShape="0">
          <a:gsLst>
            <a:gs pos="0">
              <a:srgbClr val="942092">
                <a:shade val="30000"/>
                <a:satMod val="115000"/>
              </a:srgbClr>
            </a:gs>
            <a:gs pos="50000">
              <a:srgbClr val="942092">
                <a:shade val="67500"/>
                <a:satMod val="115000"/>
              </a:srgbClr>
            </a:gs>
            <a:gs pos="100000">
              <a:srgbClr val="942092">
                <a:shade val="100000"/>
                <a:satMod val="115000"/>
              </a:srgbClr>
            </a:gs>
          </a:gsLst>
          <a:lin ang="2700000" scaled="1"/>
          <a:tileRect/>
        </a:gradFill>
      </dgm:spPr>
      <dgm:t>
        <a:bodyPr/>
        <a:lstStyle/>
        <a:p>
          <a:r>
            <a:rPr lang="en-AU" dirty="0"/>
            <a:t>Able to recognise and understand a wide range of emotions in others</a:t>
          </a:r>
        </a:p>
      </dgm:t>
    </dgm:pt>
    <dgm:pt modelId="{AEFBB5A1-4E04-46EE-91F4-B64993CB9BCA}" type="parTrans" cxnId="{9DF2EB24-A7D8-4379-9BA4-CA1920616776}">
      <dgm:prSet/>
      <dgm:spPr/>
      <dgm:t>
        <a:bodyPr/>
        <a:lstStyle/>
        <a:p>
          <a:endParaRPr lang="en-AU"/>
        </a:p>
      </dgm:t>
    </dgm:pt>
    <dgm:pt modelId="{CC33FF63-F83A-4572-BA04-89C13BD45E81}" type="sibTrans" cxnId="{9DF2EB24-A7D8-4379-9BA4-CA1920616776}">
      <dgm:prSet/>
      <dgm:spPr/>
      <dgm:t>
        <a:bodyPr/>
        <a:lstStyle/>
        <a:p>
          <a:endParaRPr lang="en-AU"/>
        </a:p>
      </dgm:t>
    </dgm:pt>
    <dgm:pt modelId="{2EE1E815-2DCC-41CF-982E-796D43D8E6B0}">
      <dgm:prSet phldrT="[Text]"/>
      <dgm:spPr>
        <a:gradFill flip="none" rotWithShape="0">
          <a:gsLst>
            <a:gs pos="0">
              <a:srgbClr val="942092">
                <a:shade val="30000"/>
                <a:satMod val="115000"/>
              </a:srgbClr>
            </a:gs>
            <a:gs pos="50000">
              <a:srgbClr val="942092">
                <a:shade val="67500"/>
                <a:satMod val="115000"/>
              </a:srgbClr>
            </a:gs>
            <a:gs pos="100000">
              <a:srgbClr val="942092">
                <a:shade val="100000"/>
                <a:satMod val="115000"/>
              </a:srgbClr>
            </a:gs>
          </a:gsLst>
          <a:lin ang="2700000" scaled="1"/>
          <a:tileRect/>
        </a:gradFill>
      </dgm:spPr>
      <dgm:t>
        <a:bodyPr/>
        <a:lstStyle/>
        <a:p>
          <a:r>
            <a:rPr lang="en-AU" dirty="0"/>
            <a:t>Able to respond to and manage your own emotions appropriately</a:t>
          </a:r>
        </a:p>
      </dgm:t>
    </dgm:pt>
    <dgm:pt modelId="{D6DB2130-9D13-4C26-A231-A35657466CD8}" type="parTrans" cxnId="{95AB2731-9D46-4DC5-9DB7-A8BB1E73E38B}">
      <dgm:prSet/>
      <dgm:spPr/>
      <dgm:t>
        <a:bodyPr/>
        <a:lstStyle/>
        <a:p>
          <a:endParaRPr lang="en-AU"/>
        </a:p>
      </dgm:t>
    </dgm:pt>
    <dgm:pt modelId="{FCA8A83C-1A42-4BB4-B10D-72C416AF8638}" type="sibTrans" cxnId="{95AB2731-9D46-4DC5-9DB7-A8BB1E73E38B}">
      <dgm:prSet/>
      <dgm:spPr/>
      <dgm:t>
        <a:bodyPr/>
        <a:lstStyle/>
        <a:p>
          <a:endParaRPr lang="en-AU"/>
        </a:p>
      </dgm:t>
    </dgm:pt>
    <dgm:pt modelId="{19E7F72A-8F85-4C8E-8E66-2CCDE43A7A58}">
      <dgm:prSet phldrT="[Text]"/>
      <dgm:spPr>
        <a:gradFill flip="none" rotWithShape="0">
          <a:gsLst>
            <a:gs pos="0">
              <a:srgbClr val="942092">
                <a:shade val="30000"/>
                <a:satMod val="115000"/>
              </a:srgbClr>
            </a:gs>
            <a:gs pos="50000">
              <a:srgbClr val="942092">
                <a:shade val="67500"/>
                <a:satMod val="115000"/>
              </a:srgbClr>
            </a:gs>
            <a:gs pos="100000">
              <a:srgbClr val="942092">
                <a:shade val="100000"/>
                <a:satMod val="115000"/>
              </a:srgbClr>
            </a:gs>
          </a:gsLst>
          <a:lin ang="2700000" scaled="1"/>
          <a:tileRect/>
        </a:gradFill>
      </dgm:spPr>
      <dgm:t>
        <a:bodyPr/>
        <a:lstStyle/>
        <a:p>
          <a:r>
            <a:rPr lang="en-AU" dirty="0"/>
            <a:t>Able to experience appropriate emotions in a range of different scenarios</a:t>
          </a:r>
        </a:p>
      </dgm:t>
    </dgm:pt>
    <dgm:pt modelId="{2E4E1B91-5659-4904-81D0-68732535E5D8}" type="parTrans" cxnId="{F1CD6C7D-2E36-46B0-8F27-2B3F7433F3E2}">
      <dgm:prSet/>
      <dgm:spPr/>
      <dgm:t>
        <a:bodyPr/>
        <a:lstStyle/>
        <a:p>
          <a:endParaRPr lang="en-AU"/>
        </a:p>
      </dgm:t>
    </dgm:pt>
    <dgm:pt modelId="{262E86C7-CB34-4EA6-8F6E-B449B3DAA16F}" type="sibTrans" cxnId="{F1CD6C7D-2E36-46B0-8F27-2B3F7433F3E2}">
      <dgm:prSet/>
      <dgm:spPr/>
      <dgm:t>
        <a:bodyPr/>
        <a:lstStyle/>
        <a:p>
          <a:endParaRPr lang="en-AU"/>
        </a:p>
      </dgm:t>
    </dgm:pt>
    <dgm:pt modelId="{66D04AE0-7C21-4D48-9E30-92DF641F9E0D}" type="pres">
      <dgm:prSet presAssocID="{EA8637E8-D49F-4C22-B66A-81CE3CD37DC5}" presName="Name0" presStyleCnt="0">
        <dgm:presLayoutVars>
          <dgm:chPref val="1"/>
          <dgm:dir/>
          <dgm:animOne val="branch"/>
          <dgm:animLvl val="lvl"/>
          <dgm:resizeHandles val="exact"/>
        </dgm:presLayoutVars>
      </dgm:prSet>
      <dgm:spPr/>
    </dgm:pt>
    <dgm:pt modelId="{872A4631-D0C6-4EA6-9213-2E96B0EDF6EE}" type="pres">
      <dgm:prSet presAssocID="{370E0C28-6171-46A8-BD64-3463200E588F}" presName="root1" presStyleCnt="0"/>
      <dgm:spPr/>
    </dgm:pt>
    <dgm:pt modelId="{E204D4E1-321E-411F-91FD-16029F210BE5}" type="pres">
      <dgm:prSet presAssocID="{370E0C28-6171-46A8-BD64-3463200E588F}" presName="LevelOneTextNode" presStyleLbl="node0" presStyleIdx="0" presStyleCnt="1" custAng="5400000" custScaleX="222431" custScaleY="42046">
        <dgm:presLayoutVars>
          <dgm:chPref val="3"/>
        </dgm:presLayoutVars>
      </dgm:prSet>
      <dgm:spPr/>
    </dgm:pt>
    <dgm:pt modelId="{1A238095-ADA9-4204-AB74-3575DE34B55F}" type="pres">
      <dgm:prSet presAssocID="{370E0C28-6171-46A8-BD64-3463200E588F}" presName="level2hierChild" presStyleCnt="0"/>
      <dgm:spPr/>
    </dgm:pt>
    <dgm:pt modelId="{8F443F5F-4A0D-4CE9-8C1F-8D3F72BFAF80}" type="pres">
      <dgm:prSet presAssocID="{FAC476DF-F55A-403C-9CA1-FBE507501BBF}" presName="conn2-1" presStyleLbl="parChTrans1D2" presStyleIdx="0" presStyleCnt="4"/>
      <dgm:spPr/>
    </dgm:pt>
    <dgm:pt modelId="{1A967F5B-E83F-4669-913D-5F83CDF6E539}" type="pres">
      <dgm:prSet presAssocID="{FAC476DF-F55A-403C-9CA1-FBE507501BBF}" presName="connTx" presStyleLbl="parChTrans1D2" presStyleIdx="0" presStyleCnt="4"/>
      <dgm:spPr/>
    </dgm:pt>
    <dgm:pt modelId="{54C10E86-5700-40A9-BA16-F7C51B140AE9}" type="pres">
      <dgm:prSet presAssocID="{E812D343-AD30-4E5C-B8F8-5B3AFE8DAC34}" presName="root2" presStyleCnt="0"/>
      <dgm:spPr/>
    </dgm:pt>
    <dgm:pt modelId="{1BB9AAB3-DDBF-4599-97A7-1137BD23D60F}" type="pres">
      <dgm:prSet presAssocID="{E812D343-AD30-4E5C-B8F8-5B3AFE8DAC34}" presName="LevelTwoTextNode" presStyleLbl="node2" presStyleIdx="0" presStyleCnt="4">
        <dgm:presLayoutVars>
          <dgm:chPref val="3"/>
        </dgm:presLayoutVars>
      </dgm:prSet>
      <dgm:spPr/>
    </dgm:pt>
    <dgm:pt modelId="{DB405500-EFEE-4F43-BBE7-52EA21E6EFB9}" type="pres">
      <dgm:prSet presAssocID="{E812D343-AD30-4E5C-B8F8-5B3AFE8DAC34}" presName="level3hierChild" presStyleCnt="0"/>
      <dgm:spPr/>
    </dgm:pt>
    <dgm:pt modelId="{DE0E7D6A-AC7A-428B-A56A-1EEED534DA7D}" type="pres">
      <dgm:prSet presAssocID="{AEFBB5A1-4E04-46EE-91F4-B64993CB9BCA}" presName="conn2-1" presStyleLbl="parChTrans1D2" presStyleIdx="1" presStyleCnt="4"/>
      <dgm:spPr/>
    </dgm:pt>
    <dgm:pt modelId="{1D545BB7-1940-44D0-A41E-23DF723C915C}" type="pres">
      <dgm:prSet presAssocID="{AEFBB5A1-4E04-46EE-91F4-B64993CB9BCA}" presName="connTx" presStyleLbl="parChTrans1D2" presStyleIdx="1" presStyleCnt="4"/>
      <dgm:spPr/>
    </dgm:pt>
    <dgm:pt modelId="{98D9DE6E-4B61-4339-B151-92A114D3EF31}" type="pres">
      <dgm:prSet presAssocID="{AFB06592-A317-4B83-94E8-07D9CBF367E4}" presName="root2" presStyleCnt="0"/>
      <dgm:spPr/>
    </dgm:pt>
    <dgm:pt modelId="{CDE85BCD-05AC-4360-97D1-98AA7D2B4ACD}" type="pres">
      <dgm:prSet presAssocID="{AFB06592-A317-4B83-94E8-07D9CBF367E4}" presName="LevelTwoTextNode" presStyleLbl="node2" presStyleIdx="1" presStyleCnt="4">
        <dgm:presLayoutVars>
          <dgm:chPref val="3"/>
        </dgm:presLayoutVars>
      </dgm:prSet>
      <dgm:spPr/>
    </dgm:pt>
    <dgm:pt modelId="{486EC5A6-1141-4F06-9D82-A648822A2E00}" type="pres">
      <dgm:prSet presAssocID="{AFB06592-A317-4B83-94E8-07D9CBF367E4}" presName="level3hierChild" presStyleCnt="0"/>
      <dgm:spPr/>
    </dgm:pt>
    <dgm:pt modelId="{6C85EE1D-E3C3-4022-BC88-59F1407E0653}" type="pres">
      <dgm:prSet presAssocID="{D6DB2130-9D13-4C26-A231-A35657466CD8}" presName="conn2-1" presStyleLbl="parChTrans1D2" presStyleIdx="2" presStyleCnt="4"/>
      <dgm:spPr/>
    </dgm:pt>
    <dgm:pt modelId="{15181C86-4A1D-4578-AC2A-673A9389FE2D}" type="pres">
      <dgm:prSet presAssocID="{D6DB2130-9D13-4C26-A231-A35657466CD8}" presName="connTx" presStyleLbl="parChTrans1D2" presStyleIdx="2" presStyleCnt="4"/>
      <dgm:spPr/>
    </dgm:pt>
    <dgm:pt modelId="{52BA23B8-B56C-449E-881E-98D0FB614F57}" type="pres">
      <dgm:prSet presAssocID="{2EE1E815-2DCC-41CF-982E-796D43D8E6B0}" presName="root2" presStyleCnt="0"/>
      <dgm:spPr/>
    </dgm:pt>
    <dgm:pt modelId="{CB781ADE-33B8-4F4A-96B3-5AF8FE458F2F}" type="pres">
      <dgm:prSet presAssocID="{2EE1E815-2DCC-41CF-982E-796D43D8E6B0}" presName="LevelTwoTextNode" presStyleLbl="node2" presStyleIdx="2" presStyleCnt="4">
        <dgm:presLayoutVars>
          <dgm:chPref val="3"/>
        </dgm:presLayoutVars>
      </dgm:prSet>
      <dgm:spPr/>
    </dgm:pt>
    <dgm:pt modelId="{02BBD1B4-790C-475D-A6DF-C1197EC713AB}" type="pres">
      <dgm:prSet presAssocID="{2EE1E815-2DCC-41CF-982E-796D43D8E6B0}" presName="level3hierChild" presStyleCnt="0"/>
      <dgm:spPr/>
    </dgm:pt>
    <dgm:pt modelId="{102CE916-6E66-4D9F-A7AD-348C7F792466}" type="pres">
      <dgm:prSet presAssocID="{2E4E1B91-5659-4904-81D0-68732535E5D8}" presName="conn2-1" presStyleLbl="parChTrans1D2" presStyleIdx="3" presStyleCnt="4"/>
      <dgm:spPr/>
    </dgm:pt>
    <dgm:pt modelId="{7E778ED2-E0A2-4C7B-BC93-8BACD292A0B9}" type="pres">
      <dgm:prSet presAssocID="{2E4E1B91-5659-4904-81D0-68732535E5D8}" presName="connTx" presStyleLbl="parChTrans1D2" presStyleIdx="3" presStyleCnt="4"/>
      <dgm:spPr/>
    </dgm:pt>
    <dgm:pt modelId="{940D7689-AB19-4703-B506-AE25D179469C}" type="pres">
      <dgm:prSet presAssocID="{19E7F72A-8F85-4C8E-8E66-2CCDE43A7A58}" presName="root2" presStyleCnt="0"/>
      <dgm:spPr/>
    </dgm:pt>
    <dgm:pt modelId="{18AE3C13-8475-4985-B2C5-E44F885B6CFB}" type="pres">
      <dgm:prSet presAssocID="{19E7F72A-8F85-4C8E-8E66-2CCDE43A7A58}" presName="LevelTwoTextNode" presStyleLbl="node2" presStyleIdx="3" presStyleCnt="4">
        <dgm:presLayoutVars>
          <dgm:chPref val="3"/>
        </dgm:presLayoutVars>
      </dgm:prSet>
      <dgm:spPr/>
    </dgm:pt>
    <dgm:pt modelId="{5DC49A19-07EE-4124-9636-30A8669F6616}" type="pres">
      <dgm:prSet presAssocID="{19E7F72A-8F85-4C8E-8E66-2CCDE43A7A58}" presName="level3hierChild" presStyleCnt="0"/>
      <dgm:spPr/>
    </dgm:pt>
  </dgm:ptLst>
  <dgm:cxnLst>
    <dgm:cxn modelId="{556A0020-0460-4761-8C51-64C29DB66075}" type="presOf" srcId="{FAC476DF-F55A-403C-9CA1-FBE507501BBF}" destId="{8F443F5F-4A0D-4CE9-8C1F-8D3F72BFAF80}" srcOrd="0" destOrd="0" presId="urn:microsoft.com/office/officeart/2008/layout/HorizontalMultiLevelHierarchy"/>
    <dgm:cxn modelId="{9C104E22-AD7F-4E50-A177-DD476EA6C3D5}" srcId="{370E0C28-6171-46A8-BD64-3463200E588F}" destId="{E812D343-AD30-4E5C-B8F8-5B3AFE8DAC34}" srcOrd="0" destOrd="0" parTransId="{FAC476DF-F55A-403C-9CA1-FBE507501BBF}" sibTransId="{CA4486B3-2FC1-4EB5-BAC3-F8D158398E37}"/>
    <dgm:cxn modelId="{9DF2EB24-A7D8-4379-9BA4-CA1920616776}" srcId="{370E0C28-6171-46A8-BD64-3463200E588F}" destId="{AFB06592-A317-4B83-94E8-07D9CBF367E4}" srcOrd="1" destOrd="0" parTransId="{AEFBB5A1-4E04-46EE-91F4-B64993CB9BCA}" sibTransId="{CC33FF63-F83A-4572-BA04-89C13BD45E81}"/>
    <dgm:cxn modelId="{1CBEB92E-99E4-4ADB-87BC-ECD28A9B07C7}" type="presOf" srcId="{AEFBB5A1-4E04-46EE-91F4-B64993CB9BCA}" destId="{1D545BB7-1940-44D0-A41E-23DF723C915C}" srcOrd="1" destOrd="0" presId="urn:microsoft.com/office/officeart/2008/layout/HorizontalMultiLevelHierarchy"/>
    <dgm:cxn modelId="{95AB2731-9D46-4DC5-9DB7-A8BB1E73E38B}" srcId="{370E0C28-6171-46A8-BD64-3463200E588F}" destId="{2EE1E815-2DCC-41CF-982E-796D43D8E6B0}" srcOrd="2" destOrd="0" parTransId="{D6DB2130-9D13-4C26-A231-A35657466CD8}" sibTransId="{FCA8A83C-1A42-4BB4-B10D-72C416AF8638}"/>
    <dgm:cxn modelId="{10270457-9F9D-46A4-9650-19F2F8B834AE}" srcId="{EA8637E8-D49F-4C22-B66A-81CE3CD37DC5}" destId="{370E0C28-6171-46A8-BD64-3463200E588F}" srcOrd="0" destOrd="0" parTransId="{203E59BC-18D6-4D52-86C8-1F18B578E0B7}" sibTransId="{E7D966D3-26A8-42AC-B912-BA326CE91697}"/>
    <dgm:cxn modelId="{50515959-EF13-4767-91E2-65FC919B7786}" type="presOf" srcId="{AEFBB5A1-4E04-46EE-91F4-B64993CB9BCA}" destId="{DE0E7D6A-AC7A-428B-A56A-1EEED534DA7D}" srcOrd="0" destOrd="0" presId="urn:microsoft.com/office/officeart/2008/layout/HorizontalMultiLevelHierarchy"/>
    <dgm:cxn modelId="{8C34A664-36E1-4117-8296-5974B33CB6EC}" type="presOf" srcId="{EA8637E8-D49F-4C22-B66A-81CE3CD37DC5}" destId="{66D04AE0-7C21-4D48-9E30-92DF641F9E0D}" srcOrd="0" destOrd="0" presId="urn:microsoft.com/office/officeart/2008/layout/HorizontalMultiLevelHierarchy"/>
    <dgm:cxn modelId="{3F9ADB70-99FF-4456-9042-6C5D1B8E9009}" type="presOf" srcId="{E812D343-AD30-4E5C-B8F8-5B3AFE8DAC34}" destId="{1BB9AAB3-DDBF-4599-97A7-1137BD23D60F}" srcOrd="0" destOrd="0" presId="urn:microsoft.com/office/officeart/2008/layout/HorizontalMultiLevelHierarchy"/>
    <dgm:cxn modelId="{F1CD6C7D-2E36-46B0-8F27-2B3F7433F3E2}" srcId="{370E0C28-6171-46A8-BD64-3463200E588F}" destId="{19E7F72A-8F85-4C8E-8E66-2CCDE43A7A58}" srcOrd="3" destOrd="0" parTransId="{2E4E1B91-5659-4904-81D0-68732535E5D8}" sibTransId="{262E86C7-CB34-4EA6-8F6E-B449B3DAA16F}"/>
    <dgm:cxn modelId="{354B877D-C70E-4D89-B560-5D215EBD1324}" type="presOf" srcId="{D6DB2130-9D13-4C26-A231-A35657466CD8}" destId="{6C85EE1D-E3C3-4022-BC88-59F1407E0653}" srcOrd="0" destOrd="0" presId="urn:microsoft.com/office/officeart/2008/layout/HorizontalMultiLevelHierarchy"/>
    <dgm:cxn modelId="{69A8688E-66BB-4764-BE54-CAA9E6E5EA15}" type="presOf" srcId="{19E7F72A-8F85-4C8E-8E66-2CCDE43A7A58}" destId="{18AE3C13-8475-4985-B2C5-E44F885B6CFB}" srcOrd="0" destOrd="0" presId="urn:microsoft.com/office/officeart/2008/layout/HorizontalMultiLevelHierarchy"/>
    <dgm:cxn modelId="{1CDC999F-0D23-4954-93B1-3419C2196125}" type="presOf" srcId="{D6DB2130-9D13-4C26-A231-A35657466CD8}" destId="{15181C86-4A1D-4578-AC2A-673A9389FE2D}" srcOrd="1" destOrd="0" presId="urn:microsoft.com/office/officeart/2008/layout/HorizontalMultiLevelHierarchy"/>
    <dgm:cxn modelId="{C73C14A4-0CB6-4388-B9F0-D0C4FF5D65B1}" type="presOf" srcId="{FAC476DF-F55A-403C-9CA1-FBE507501BBF}" destId="{1A967F5B-E83F-4669-913D-5F83CDF6E539}" srcOrd="1" destOrd="0" presId="urn:microsoft.com/office/officeart/2008/layout/HorizontalMultiLevelHierarchy"/>
    <dgm:cxn modelId="{0C0FACB1-433D-4441-80C4-3B10BDE298C6}" type="presOf" srcId="{2E4E1B91-5659-4904-81D0-68732535E5D8}" destId="{7E778ED2-E0A2-4C7B-BC93-8BACD292A0B9}" srcOrd="1" destOrd="0" presId="urn:microsoft.com/office/officeart/2008/layout/HorizontalMultiLevelHierarchy"/>
    <dgm:cxn modelId="{9B48A6B3-79C1-4E5D-9B05-F4A8FDB4639D}" type="presOf" srcId="{2EE1E815-2DCC-41CF-982E-796D43D8E6B0}" destId="{CB781ADE-33B8-4F4A-96B3-5AF8FE458F2F}" srcOrd="0" destOrd="0" presId="urn:microsoft.com/office/officeart/2008/layout/HorizontalMultiLevelHierarchy"/>
    <dgm:cxn modelId="{AFEDE8D7-D404-424C-935A-3C1D77EF2815}" type="presOf" srcId="{AFB06592-A317-4B83-94E8-07D9CBF367E4}" destId="{CDE85BCD-05AC-4360-97D1-98AA7D2B4ACD}" srcOrd="0" destOrd="0" presId="urn:microsoft.com/office/officeart/2008/layout/HorizontalMultiLevelHierarchy"/>
    <dgm:cxn modelId="{ABD48CE2-F69E-420D-A0D3-5E393325E638}" type="presOf" srcId="{2E4E1B91-5659-4904-81D0-68732535E5D8}" destId="{102CE916-6E66-4D9F-A7AD-348C7F792466}" srcOrd="0" destOrd="0" presId="urn:microsoft.com/office/officeart/2008/layout/HorizontalMultiLevelHierarchy"/>
    <dgm:cxn modelId="{82B681E3-BE67-452E-8353-4480B33D5AEF}" type="presOf" srcId="{370E0C28-6171-46A8-BD64-3463200E588F}" destId="{E204D4E1-321E-411F-91FD-16029F210BE5}" srcOrd="0" destOrd="0" presId="urn:microsoft.com/office/officeart/2008/layout/HorizontalMultiLevelHierarchy"/>
    <dgm:cxn modelId="{BC22C30C-5B41-45EB-8731-E0CF0FBD04BC}" type="presParOf" srcId="{66D04AE0-7C21-4D48-9E30-92DF641F9E0D}" destId="{872A4631-D0C6-4EA6-9213-2E96B0EDF6EE}" srcOrd="0" destOrd="0" presId="urn:microsoft.com/office/officeart/2008/layout/HorizontalMultiLevelHierarchy"/>
    <dgm:cxn modelId="{58C53E40-09B3-4D58-B6E0-9996B224F51D}" type="presParOf" srcId="{872A4631-D0C6-4EA6-9213-2E96B0EDF6EE}" destId="{E204D4E1-321E-411F-91FD-16029F210BE5}" srcOrd="0" destOrd="0" presId="urn:microsoft.com/office/officeart/2008/layout/HorizontalMultiLevelHierarchy"/>
    <dgm:cxn modelId="{DF10A068-DD7F-4309-8736-A1E591AB1BE2}" type="presParOf" srcId="{872A4631-D0C6-4EA6-9213-2E96B0EDF6EE}" destId="{1A238095-ADA9-4204-AB74-3575DE34B55F}" srcOrd="1" destOrd="0" presId="urn:microsoft.com/office/officeart/2008/layout/HorizontalMultiLevelHierarchy"/>
    <dgm:cxn modelId="{B81C72E1-EF6A-47A1-8B7B-1987FFEF9541}" type="presParOf" srcId="{1A238095-ADA9-4204-AB74-3575DE34B55F}" destId="{8F443F5F-4A0D-4CE9-8C1F-8D3F72BFAF80}" srcOrd="0" destOrd="0" presId="urn:microsoft.com/office/officeart/2008/layout/HorizontalMultiLevelHierarchy"/>
    <dgm:cxn modelId="{0638B150-C5BC-4EF2-A037-63FF7BDC761A}" type="presParOf" srcId="{8F443F5F-4A0D-4CE9-8C1F-8D3F72BFAF80}" destId="{1A967F5B-E83F-4669-913D-5F83CDF6E539}" srcOrd="0" destOrd="0" presId="urn:microsoft.com/office/officeart/2008/layout/HorizontalMultiLevelHierarchy"/>
    <dgm:cxn modelId="{37530637-7220-4EE3-937D-5DE6600EEF01}" type="presParOf" srcId="{1A238095-ADA9-4204-AB74-3575DE34B55F}" destId="{54C10E86-5700-40A9-BA16-F7C51B140AE9}" srcOrd="1" destOrd="0" presId="urn:microsoft.com/office/officeart/2008/layout/HorizontalMultiLevelHierarchy"/>
    <dgm:cxn modelId="{AF5FC905-AF18-4C07-88B9-08C9A5038B83}" type="presParOf" srcId="{54C10E86-5700-40A9-BA16-F7C51B140AE9}" destId="{1BB9AAB3-DDBF-4599-97A7-1137BD23D60F}" srcOrd="0" destOrd="0" presId="urn:microsoft.com/office/officeart/2008/layout/HorizontalMultiLevelHierarchy"/>
    <dgm:cxn modelId="{B92E894E-EAC7-4F09-BDF1-F8FCA2DD4C99}" type="presParOf" srcId="{54C10E86-5700-40A9-BA16-F7C51B140AE9}" destId="{DB405500-EFEE-4F43-BBE7-52EA21E6EFB9}" srcOrd="1" destOrd="0" presId="urn:microsoft.com/office/officeart/2008/layout/HorizontalMultiLevelHierarchy"/>
    <dgm:cxn modelId="{80C81D7A-692E-483A-BF59-07191134D28A}" type="presParOf" srcId="{1A238095-ADA9-4204-AB74-3575DE34B55F}" destId="{DE0E7D6A-AC7A-428B-A56A-1EEED534DA7D}" srcOrd="2" destOrd="0" presId="urn:microsoft.com/office/officeart/2008/layout/HorizontalMultiLevelHierarchy"/>
    <dgm:cxn modelId="{2C510346-2734-45EF-B842-166199D8543A}" type="presParOf" srcId="{DE0E7D6A-AC7A-428B-A56A-1EEED534DA7D}" destId="{1D545BB7-1940-44D0-A41E-23DF723C915C}" srcOrd="0" destOrd="0" presId="urn:microsoft.com/office/officeart/2008/layout/HorizontalMultiLevelHierarchy"/>
    <dgm:cxn modelId="{F3E12366-1400-40F4-A1FB-0CE9C4354B09}" type="presParOf" srcId="{1A238095-ADA9-4204-AB74-3575DE34B55F}" destId="{98D9DE6E-4B61-4339-B151-92A114D3EF31}" srcOrd="3" destOrd="0" presId="urn:microsoft.com/office/officeart/2008/layout/HorizontalMultiLevelHierarchy"/>
    <dgm:cxn modelId="{57DDAB73-FD39-4B6D-BF99-3979110F1C32}" type="presParOf" srcId="{98D9DE6E-4B61-4339-B151-92A114D3EF31}" destId="{CDE85BCD-05AC-4360-97D1-98AA7D2B4ACD}" srcOrd="0" destOrd="0" presId="urn:microsoft.com/office/officeart/2008/layout/HorizontalMultiLevelHierarchy"/>
    <dgm:cxn modelId="{498C346B-D297-45AC-ABA5-3ABAE3054ACB}" type="presParOf" srcId="{98D9DE6E-4B61-4339-B151-92A114D3EF31}" destId="{486EC5A6-1141-4F06-9D82-A648822A2E00}" srcOrd="1" destOrd="0" presId="urn:microsoft.com/office/officeart/2008/layout/HorizontalMultiLevelHierarchy"/>
    <dgm:cxn modelId="{2C4F38EE-E6C3-4E30-BBB3-B96A05044C85}" type="presParOf" srcId="{1A238095-ADA9-4204-AB74-3575DE34B55F}" destId="{6C85EE1D-E3C3-4022-BC88-59F1407E0653}" srcOrd="4" destOrd="0" presId="urn:microsoft.com/office/officeart/2008/layout/HorizontalMultiLevelHierarchy"/>
    <dgm:cxn modelId="{4ADCBC82-9505-4E86-826F-42B8D3894171}" type="presParOf" srcId="{6C85EE1D-E3C3-4022-BC88-59F1407E0653}" destId="{15181C86-4A1D-4578-AC2A-673A9389FE2D}" srcOrd="0" destOrd="0" presId="urn:microsoft.com/office/officeart/2008/layout/HorizontalMultiLevelHierarchy"/>
    <dgm:cxn modelId="{113BA3BF-FAAD-49AA-8053-66545FDBF702}" type="presParOf" srcId="{1A238095-ADA9-4204-AB74-3575DE34B55F}" destId="{52BA23B8-B56C-449E-881E-98D0FB614F57}" srcOrd="5" destOrd="0" presId="urn:microsoft.com/office/officeart/2008/layout/HorizontalMultiLevelHierarchy"/>
    <dgm:cxn modelId="{38B13095-C9B7-4A05-81A2-7F0F467B032C}" type="presParOf" srcId="{52BA23B8-B56C-449E-881E-98D0FB614F57}" destId="{CB781ADE-33B8-4F4A-96B3-5AF8FE458F2F}" srcOrd="0" destOrd="0" presId="urn:microsoft.com/office/officeart/2008/layout/HorizontalMultiLevelHierarchy"/>
    <dgm:cxn modelId="{0882B247-3F2B-42AB-A62F-0DE12CAF5A3B}" type="presParOf" srcId="{52BA23B8-B56C-449E-881E-98D0FB614F57}" destId="{02BBD1B4-790C-475D-A6DF-C1197EC713AB}" srcOrd="1" destOrd="0" presId="urn:microsoft.com/office/officeart/2008/layout/HorizontalMultiLevelHierarchy"/>
    <dgm:cxn modelId="{D1583FBD-E3D5-4AC4-A180-9C8CE2F7F73E}" type="presParOf" srcId="{1A238095-ADA9-4204-AB74-3575DE34B55F}" destId="{102CE916-6E66-4D9F-A7AD-348C7F792466}" srcOrd="6" destOrd="0" presId="urn:microsoft.com/office/officeart/2008/layout/HorizontalMultiLevelHierarchy"/>
    <dgm:cxn modelId="{3ED90E0E-8395-48CD-B0E5-8E69F399AF98}" type="presParOf" srcId="{102CE916-6E66-4D9F-A7AD-348C7F792466}" destId="{7E778ED2-E0A2-4C7B-BC93-8BACD292A0B9}" srcOrd="0" destOrd="0" presId="urn:microsoft.com/office/officeart/2008/layout/HorizontalMultiLevelHierarchy"/>
    <dgm:cxn modelId="{929D3EE6-5CA7-4D05-8FB6-3C3200AD354B}" type="presParOf" srcId="{1A238095-ADA9-4204-AB74-3575DE34B55F}" destId="{940D7689-AB19-4703-B506-AE25D179469C}" srcOrd="7" destOrd="0" presId="urn:microsoft.com/office/officeart/2008/layout/HorizontalMultiLevelHierarchy"/>
    <dgm:cxn modelId="{AD80FA59-51DA-4794-9013-ABC1BF08D344}" type="presParOf" srcId="{940D7689-AB19-4703-B506-AE25D179469C}" destId="{18AE3C13-8475-4985-B2C5-E44F885B6CFB}" srcOrd="0" destOrd="0" presId="urn:microsoft.com/office/officeart/2008/layout/HorizontalMultiLevelHierarchy"/>
    <dgm:cxn modelId="{18A4BE99-35C1-41E9-A036-7EC3C5D51070}" type="presParOf" srcId="{940D7689-AB19-4703-B506-AE25D179469C}" destId="{5DC49A19-07EE-4124-9636-30A8669F6616}"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3E5F82D-6E2A-459D-BA7F-C08945853124}" type="doc">
      <dgm:prSet loTypeId="urn:microsoft.com/office/officeart/2008/layout/HorizontalMultiLevelHierarchy" loCatId="hierarchy" qsTypeId="urn:microsoft.com/office/officeart/2005/8/quickstyle/simple1" qsCatId="simple" csTypeId="urn:microsoft.com/office/officeart/2005/8/colors/colorful2" csCatId="colorful" phldr="1"/>
      <dgm:spPr/>
      <dgm:t>
        <a:bodyPr/>
        <a:lstStyle/>
        <a:p>
          <a:endParaRPr lang="en-AU"/>
        </a:p>
      </dgm:t>
    </dgm:pt>
    <dgm:pt modelId="{B8ADD513-C9E8-4826-97D7-6504E48E46B0}">
      <dgm:prSet phldrT="[Text]" custT="1"/>
      <dgm:spPr>
        <a:solidFill>
          <a:srgbClr val="F3188E"/>
        </a:solidFill>
      </dgm:spPr>
      <dgm:t>
        <a:bodyPr/>
        <a:lstStyle/>
        <a:p>
          <a:r>
            <a:rPr lang="en-AU" sz="2600" dirty="0"/>
            <a:t>Optimal spiritual health and wellbeing</a:t>
          </a:r>
        </a:p>
      </dgm:t>
    </dgm:pt>
    <dgm:pt modelId="{06EDCDED-6F2A-4EAB-8BD0-0A9A98A9F3F3}" type="parTrans" cxnId="{9D547ED3-A2C6-43E2-B2E8-C386F77A7D40}">
      <dgm:prSet/>
      <dgm:spPr/>
      <dgm:t>
        <a:bodyPr/>
        <a:lstStyle/>
        <a:p>
          <a:endParaRPr lang="en-AU"/>
        </a:p>
      </dgm:t>
    </dgm:pt>
    <dgm:pt modelId="{78A7B861-E2E8-471C-AC42-8F7198F7E0EE}" type="sibTrans" cxnId="{9D547ED3-A2C6-43E2-B2E8-C386F77A7D40}">
      <dgm:prSet/>
      <dgm:spPr/>
      <dgm:t>
        <a:bodyPr/>
        <a:lstStyle/>
        <a:p>
          <a:endParaRPr lang="en-AU"/>
        </a:p>
      </dgm:t>
    </dgm:pt>
    <dgm:pt modelId="{21303CA9-B3F3-46A6-9379-34651567324C}">
      <dgm:prSet phldrT="[Text]"/>
      <dgm:spPr/>
      <dgm:t>
        <a:bodyPr/>
        <a:lstStyle/>
        <a:p>
          <a:r>
            <a:rPr lang="en-AU" dirty="0"/>
            <a:t>A sense of meaning and purpose in life</a:t>
          </a:r>
        </a:p>
      </dgm:t>
    </dgm:pt>
    <dgm:pt modelId="{9D482555-994F-42FD-BB19-2F99B15D9131}" type="parTrans" cxnId="{17718698-E45F-4F31-A94D-A2E81793DAEB}">
      <dgm:prSet/>
      <dgm:spPr/>
      <dgm:t>
        <a:bodyPr/>
        <a:lstStyle/>
        <a:p>
          <a:endParaRPr lang="en-AU"/>
        </a:p>
      </dgm:t>
    </dgm:pt>
    <dgm:pt modelId="{DEA98E0D-F27E-43B5-B3D3-F212D9B41B88}" type="sibTrans" cxnId="{17718698-E45F-4F31-A94D-A2E81793DAEB}">
      <dgm:prSet/>
      <dgm:spPr/>
      <dgm:t>
        <a:bodyPr/>
        <a:lstStyle/>
        <a:p>
          <a:endParaRPr lang="en-AU"/>
        </a:p>
      </dgm:t>
    </dgm:pt>
    <dgm:pt modelId="{FEF9C03B-9400-4170-AE5A-2F346D950A33}">
      <dgm:prSet phldrT="[Text]"/>
      <dgm:spPr/>
      <dgm:t>
        <a:bodyPr/>
        <a:lstStyle/>
        <a:p>
          <a:r>
            <a:rPr lang="en-AU" dirty="0"/>
            <a:t>Living by a set of values and beliefs</a:t>
          </a:r>
        </a:p>
      </dgm:t>
    </dgm:pt>
    <dgm:pt modelId="{2C29FA39-B9AB-4DDA-A796-6BF2977C8A02}" type="parTrans" cxnId="{C8714521-EAC1-459F-AA24-90E213E83931}">
      <dgm:prSet/>
      <dgm:spPr/>
      <dgm:t>
        <a:bodyPr/>
        <a:lstStyle/>
        <a:p>
          <a:endParaRPr lang="en-AU"/>
        </a:p>
      </dgm:t>
    </dgm:pt>
    <dgm:pt modelId="{D2BEC4FF-8222-4CE7-9DC7-5C21C8DC5BFD}" type="sibTrans" cxnId="{C8714521-EAC1-459F-AA24-90E213E83931}">
      <dgm:prSet/>
      <dgm:spPr/>
      <dgm:t>
        <a:bodyPr/>
        <a:lstStyle/>
        <a:p>
          <a:endParaRPr lang="en-AU"/>
        </a:p>
      </dgm:t>
    </dgm:pt>
    <dgm:pt modelId="{E71FC818-34BB-4432-9BCF-B1A50D6C2971}">
      <dgm:prSet phldrT="[Text]"/>
      <dgm:spPr/>
      <dgm:t>
        <a:bodyPr/>
        <a:lstStyle/>
        <a:p>
          <a:r>
            <a:rPr lang="en-AU" dirty="0"/>
            <a:t>A sense of hope for a positive future</a:t>
          </a:r>
        </a:p>
      </dgm:t>
    </dgm:pt>
    <dgm:pt modelId="{5D3721B5-6C97-4B98-BD44-6F2656A5AF97}" type="parTrans" cxnId="{BD850F69-EC0E-49D9-96AF-857E1977C132}">
      <dgm:prSet/>
      <dgm:spPr/>
      <dgm:t>
        <a:bodyPr/>
        <a:lstStyle/>
        <a:p>
          <a:endParaRPr lang="en-AU"/>
        </a:p>
      </dgm:t>
    </dgm:pt>
    <dgm:pt modelId="{1896A269-B11D-4213-AC5C-E19F12CF9370}" type="sibTrans" cxnId="{BD850F69-EC0E-49D9-96AF-857E1977C132}">
      <dgm:prSet/>
      <dgm:spPr/>
      <dgm:t>
        <a:bodyPr/>
        <a:lstStyle/>
        <a:p>
          <a:endParaRPr lang="en-AU"/>
        </a:p>
      </dgm:t>
    </dgm:pt>
    <dgm:pt modelId="{D54363A2-D9F3-485A-9F4C-1E017544337B}">
      <dgm:prSet phldrT="[Text]"/>
      <dgm:spPr/>
      <dgm:t>
        <a:bodyPr/>
        <a:lstStyle/>
        <a:p>
          <a:r>
            <a:rPr lang="en-AU" dirty="0"/>
            <a:t>A sense of belonging and connection to something greater than yourself</a:t>
          </a:r>
        </a:p>
      </dgm:t>
    </dgm:pt>
    <dgm:pt modelId="{93375368-72D0-49DA-9C40-465BC0134DAB}" type="parTrans" cxnId="{A139CA50-BC06-410E-8816-F02F6DFE2539}">
      <dgm:prSet/>
      <dgm:spPr/>
      <dgm:t>
        <a:bodyPr/>
        <a:lstStyle/>
        <a:p>
          <a:endParaRPr lang="en-AU"/>
        </a:p>
      </dgm:t>
    </dgm:pt>
    <dgm:pt modelId="{9BCF7870-BB3C-45D0-A62F-C91A2DE575E5}" type="sibTrans" cxnId="{A139CA50-BC06-410E-8816-F02F6DFE2539}">
      <dgm:prSet/>
      <dgm:spPr/>
      <dgm:t>
        <a:bodyPr/>
        <a:lstStyle/>
        <a:p>
          <a:endParaRPr lang="en-AU"/>
        </a:p>
      </dgm:t>
    </dgm:pt>
    <dgm:pt modelId="{D738609D-8D0A-4C67-96A0-304E6978691F}">
      <dgm:prSet phldrT="[Text]"/>
      <dgm:spPr/>
      <dgm:t>
        <a:bodyPr/>
        <a:lstStyle/>
        <a:p>
          <a:r>
            <a:rPr lang="en-AU" dirty="0"/>
            <a:t>Being at peace and reflecting on your place within the world</a:t>
          </a:r>
        </a:p>
      </dgm:t>
    </dgm:pt>
    <dgm:pt modelId="{83E1BFED-E2E8-4E3C-8888-AEA4D461E521}" type="parTrans" cxnId="{C5C9EB61-6990-4078-9662-9F95AA5F49E3}">
      <dgm:prSet/>
      <dgm:spPr/>
      <dgm:t>
        <a:bodyPr/>
        <a:lstStyle/>
        <a:p>
          <a:endParaRPr lang="en-AU"/>
        </a:p>
      </dgm:t>
    </dgm:pt>
    <dgm:pt modelId="{6E351605-42CE-4DC3-B114-B554544D2584}" type="sibTrans" cxnId="{C5C9EB61-6990-4078-9662-9F95AA5F49E3}">
      <dgm:prSet/>
      <dgm:spPr/>
      <dgm:t>
        <a:bodyPr/>
        <a:lstStyle/>
        <a:p>
          <a:endParaRPr lang="en-AU"/>
        </a:p>
      </dgm:t>
    </dgm:pt>
    <dgm:pt modelId="{784D1ED7-58E1-4BA8-9962-E8B9290AF048}" type="pres">
      <dgm:prSet presAssocID="{C3E5F82D-6E2A-459D-BA7F-C08945853124}" presName="Name0" presStyleCnt="0">
        <dgm:presLayoutVars>
          <dgm:chPref val="1"/>
          <dgm:dir/>
          <dgm:animOne val="branch"/>
          <dgm:animLvl val="lvl"/>
          <dgm:resizeHandles val="exact"/>
        </dgm:presLayoutVars>
      </dgm:prSet>
      <dgm:spPr/>
    </dgm:pt>
    <dgm:pt modelId="{AC99830B-4F70-4BBA-8319-0C26E2EE2634}" type="pres">
      <dgm:prSet presAssocID="{B8ADD513-C9E8-4826-97D7-6504E48E46B0}" presName="root1" presStyleCnt="0"/>
      <dgm:spPr/>
    </dgm:pt>
    <dgm:pt modelId="{3E4BC31E-BE79-4106-AC66-F37796CD5466}" type="pres">
      <dgm:prSet presAssocID="{B8ADD513-C9E8-4826-97D7-6504E48E46B0}" presName="LevelOneTextNode" presStyleLbl="node0" presStyleIdx="0" presStyleCnt="1" custAng="5400000" custScaleX="250627" custScaleY="48313">
        <dgm:presLayoutVars>
          <dgm:chPref val="3"/>
        </dgm:presLayoutVars>
      </dgm:prSet>
      <dgm:spPr/>
    </dgm:pt>
    <dgm:pt modelId="{D226FBF3-182C-4BF7-A989-C8DE63051413}" type="pres">
      <dgm:prSet presAssocID="{B8ADD513-C9E8-4826-97D7-6504E48E46B0}" presName="level2hierChild" presStyleCnt="0"/>
      <dgm:spPr/>
    </dgm:pt>
    <dgm:pt modelId="{7C3CCDA9-D7D9-44EB-8162-97CC25B8827A}" type="pres">
      <dgm:prSet presAssocID="{9D482555-994F-42FD-BB19-2F99B15D9131}" presName="conn2-1" presStyleLbl="parChTrans1D2" presStyleIdx="0" presStyleCnt="5"/>
      <dgm:spPr/>
    </dgm:pt>
    <dgm:pt modelId="{43BADDFB-4FED-4CBF-8064-02BC260ECAB2}" type="pres">
      <dgm:prSet presAssocID="{9D482555-994F-42FD-BB19-2F99B15D9131}" presName="connTx" presStyleLbl="parChTrans1D2" presStyleIdx="0" presStyleCnt="5"/>
      <dgm:spPr/>
    </dgm:pt>
    <dgm:pt modelId="{9EA52AC1-DE11-4199-98B8-77F8A3BCA703}" type="pres">
      <dgm:prSet presAssocID="{21303CA9-B3F3-46A6-9379-34651567324C}" presName="root2" presStyleCnt="0"/>
      <dgm:spPr/>
    </dgm:pt>
    <dgm:pt modelId="{2746DC87-EDCD-46C8-ABD3-E801173CCAB9}" type="pres">
      <dgm:prSet presAssocID="{21303CA9-B3F3-46A6-9379-34651567324C}" presName="LevelTwoTextNode" presStyleLbl="node2" presStyleIdx="0" presStyleCnt="5">
        <dgm:presLayoutVars>
          <dgm:chPref val="3"/>
        </dgm:presLayoutVars>
      </dgm:prSet>
      <dgm:spPr/>
    </dgm:pt>
    <dgm:pt modelId="{F9EA88D8-2E61-4AC5-BC80-442F98AA4778}" type="pres">
      <dgm:prSet presAssocID="{21303CA9-B3F3-46A6-9379-34651567324C}" presName="level3hierChild" presStyleCnt="0"/>
      <dgm:spPr/>
    </dgm:pt>
    <dgm:pt modelId="{7374F861-CC8C-4F30-ADBA-4B863A661FD1}" type="pres">
      <dgm:prSet presAssocID="{93375368-72D0-49DA-9C40-465BC0134DAB}" presName="conn2-1" presStyleLbl="parChTrans1D2" presStyleIdx="1" presStyleCnt="5"/>
      <dgm:spPr/>
    </dgm:pt>
    <dgm:pt modelId="{63ADC973-30B4-4EBA-9B94-C4C52BF6DF7F}" type="pres">
      <dgm:prSet presAssocID="{93375368-72D0-49DA-9C40-465BC0134DAB}" presName="connTx" presStyleLbl="parChTrans1D2" presStyleIdx="1" presStyleCnt="5"/>
      <dgm:spPr/>
    </dgm:pt>
    <dgm:pt modelId="{12EB42B8-324C-41F3-9619-4906791D2CFF}" type="pres">
      <dgm:prSet presAssocID="{D54363A2-D9F3-485A-9F4C-1E017544337B}" presName="root2" presStyleCnt="0"/>
      <dgm:spPr/>
    </dgm:pt>
    <dgm:pt modelId="{F16EF8E8-C267-4D73-9134-EFC9A3B06B2F}" type="pres">
      <dgm:prSet presAssocID="{D54363A2-D9F3-485A-9F4C-1E017544337B}" presName="LevelTwoTextNode" presStyleLbl="node2" presStyleIdx="1" presStyleCnt="5">
        <dgm:presLayoutVars>
          <dgm:chPref val="3"/>
        </dgm:presLayoutVars>
      </dgm:prSet>
      <dgm:spPr/>
    </dgm:pt>
    <dgm:pt modelId="{FEF5CA0C-E4C7-4629-9069-CEA8A7CB0D8D}" type="pres">
      <dgm:prSet presAssocID="{D54363A2-D9F3-485A-9F4C-1E017544337B}" presName="level3hierChild" presStyleCnt="0"/>
      <dgm:spPr/>
    </dgm:pt>
    <dgm:pt modelId="{CCB02F0E-9F37-46ED-801E-A49ACEB8459D}" type="pres">
      <dgm:prSet presAssocID="{2C29FA39-B9AB-4DDA-A796-6BF2977C8A02}" presName="conn2-1" presStyleLbl="parChTrans1D2" presStyleIdx="2" presStyleCnt="5"/>
      <dgm:spPr/>
    </dgm:pt>
    <dgm:pt modelId="{B37FFD29-2196-4164-BF0B-E02A82CFDFA9}" type="pres">
      <dgm:prSet presAssocID="{2C29FA39-B9AB-4DDA-A796-6BF2977C8A02}" presName="connTx" presStyleLbl="parChTrans1D2" presStyleIdx="2" presStyleCnt="5"/>
      <dgm:spPr/>
    </dgm:pt>
    <dgm:pt modelId="{AEF14545-E878-433E-BB5C-0FB586FCFE3B}" type="pres">
      <dgm:prSet presAssocID="{FEF9C03B-9400-4170-AE5A-2F346D950A33}" presName="root2" presStyleCnt="0"/>
      <dgm:spPr/>
    </dgm:pt>
    <dgm:pt modelId="{D7154B14-F3ED-4667-A9EA-4713A99E9953}" type="pres">
      <dgm:prSet presAssocID="{FEF9C03B-9400-4170-AE5A-2F346D950A33}" presName="LevelTwoTextNode" presStyleLbl="node2" presStyleIdx="2" presStyleCnt="5">
        <dgm:presLayoutVars>
          <dgm:chPref val="3"/>
        </dgm:presLayoutVars>
      </dgm:prSet>
      <dgm:spPr/>
    </dgm:pt>
    <dgm:pt modelId="{1D73C986-F55E-48C8-85D1-3AFE1A2D4543}" type="pres">
      <dgm:prSet presAssocID="{FEF9C03B-9400-4170-AE5A-2F346D950A33}" presName="level3hierChild" presStyleCnt="0"/>
      <dgm:spPr/>
    </dgm:pt>
    <dgm:pt modelId="{DED88EFF-1CFA-4684-9780-BA6B75F4B07F}" type="pres">
      <dgm:prSet presAssocID="{83E1BFED-E2E8-4E3C-8888-AEA4D461E521}" presName="conn2-1" presStyleLbl="parChTrans1D2" presStyleIdx="3" presStyleCnt="5"/>
      <dgm:spPr/>
    </dgm:pt>
    <dgm:pt modelId="{9198E7F5-5FBC-4FBC-A8C3-40528E9E5AF7}" type="pres">
      <dgm:prSet presAssocID="{83E1BFED-E2E8-4E3C-8888-AEA4D461E521}" presName="connTx" presStyleLbl="parChTrans1D2" presStyleIdx="3" presStyleCnt="5"/>
      <dgm:spPr/>
    </dgm:pt>
    <dgm:pt modelId="{D46B7843-D3D4-404F-B71B-FD298FDEF76A}" type="pres">
      <dgm:prSet presAssocID="{D738609D-8D0A-4C67-96A0-304E6978691F}" presName="root2" presStyleCnt="0"/>
      <dgm:spPr/>
    </dgm:pt>
    <dgm:pt modelId="{6E1FC7C3-4F76-4132-9DAD-1BD62299D415}" type="pres">
      <dgm:prSet presAssocID="{D738609D-8D0A-4C67-96A0-304E6978691F}" presName="LevelTwoTextNode" presStyleLbl="node2" presStyleIdx="3" presStyleCnt="5">
        <dgm:presLayoutVars>
          <dgm:chPref val="3"/>
        </dgm:presLayoutVars>
      </dgm:prSet>
      <dgm:spPr/>
    </dgm:pt>
    <dgm:pt modelId="{F85FDA19-E3B4-40FC-A6A8-C433BE9549BD}" type="pres">
      <dgm:prSet presAssocID="{D738609D-8D0A-4C67-96A0-304E6978691F}" presName="level3hierChild" presStyleCnt="0"/>
      <dgm:spPr/>
    </dgm:pt>
    <dgm:pt modelId="{F079368C-D78B-465C-93EC-E5E7D47ACED4}" type="pres">
      <dgm:prSet presAssocID="{5D3721B5-6C97-4B98-BD44-6F2656A5AF97}" presName="conn2-1" presStyleLbl="parChTrans1D2" presStyleIdx="4" presStyleCnt="5"/>
      <dgm:spPr/>
    </dgm:pt>
    <dgm:pt modelId="{56E599B0-8648-47DD-952C-5D0E183131C8}" type="pres">
      <dgm:prSet presAssocID="{5D3721B5-6C97-4B98-BD44-6F2656A5AF97}" presName="connTx" presStyleLbl="parChTrans1D2" presStyleIdx="4" presStyleCnt="5"/>
      <dgm:spPr/>
    </dgm:pt>
    <dgm:pt modelId="{B2C4A986-0EA5-4997-AD7E-61C64B8946EE}" type="pres">
      <dgm:prSet presAssocID="{E71FC818-34BB-4432-9BCF-B1A50D6C2971}" presName="root2" presStyleCnt="0"/>
      <dgm:spPr/>
    </dgm:pt>
    <dgm:pt modelId="{459441CE-F168-42AC-B07D-FACAB753CB90}" type="pres">
      <dgm:prSet presAssocID="{E71FC818-34BB-4432-9BCF-B1A50D6C2971}" presName="LevelTwoTextNode" presStyleLbl="node2" presStyleIdx="4" presStyleCnt="5">
        <dgm:presLayoutVars>
          <dgm:chPref val="3"/>
        </dgm:presLayoutVars>
      </dgm:prSet>
      <dgm:spPr/>
    </dgm:pt>
    <dgm:pt modelId="{2B6B8324-CCB8-4B59-B64C-03AAE3D0CDCF}" type="pres">
      <dgm:prSet presAssocID="{E71FC818-34BB-4432-9BCF-B1A50D6C2971}" presName="level3hierChild" presStyleCnt="0"/>
      <dgm:spPr/>
    </dgm:pt>
  </dgm:ptLst>
  <dgm:cxnLst>
    <dgm:cxn modelId="{C8714521-EAC1-459F-AA24-90E213E83931}" srcId="{B8ADD513-C9E8-4826-97D7-6504E48E46B0}" destId="{FEF9C03B-9400-4170-AE5A-2F346D950A33}" srcOrd="2" destOrd="0" parTransId="{2C29FA39-B9AB-4DDA-A796-6BF2977C8A02}" sibTransId="{D2BEC4FF-8222-4CE7-9DC7-5C21C8DC5BFD}"/>
    <dgm:cxn modelId="{9C6D6E27-5DF5-490A-BDFB-2CC7DF4A4F90}" type="presOf" srcId="{83E1BFED-E2E8-4E3C-8888-AEA4D461E521}" destId="{DED88EFF-1CFA-4684-9780-BA6B75F4B07F}" srcOrd="0" destOrd="0" presId="urn:microsoft.com/office/officeart/2008/layout/HorizontalMultiLevelHierarchy"/>
    <dgm:cxn modelId="{FFECD429-69C0-488F-B689-0406CFE94AC8}" type="presOf" srcId="{83E1BFED-E2E8-4E3C-8888-AEA4D461E521}" destId="{9198E7F5-5FBC-4FBC-A8C3-40528E9E5AF7}" srcOrd="1" destOrd="0" presId="urn:microsoft.com/office/officeart/2008/layout/HorizontalMultiLevelHierarchy"/>
    <dgm:cxn modelId="{53A61A31-B452-419B-A2F7-37453A72AD15}" type="presOf" srcId="{5D3721B5-6C97-4B98-BD44-6F2656A5AF97}" destId="{56E599B0-8648-47DD-952C-5D0E183131C8}" srcOrd="1" destOrd="0" presId="urn:microsoft.com/office/officeart/2008/layout/HorizontalMultiLevelHierarchy"/>
    <dgm:cxn modelId="{4C34B53C-B024-4B11-87DD-E82EB49453D4}" type="presOf" srcId="{21303CA9-B3F3-46A6-9379-34651567324C}" destId="{2746DC87-EDCD-46C8-ABD3-E801173CCAB9}" srcOrd="0" destOrd="0" presId="urn:microsoft.com/office/officeart/2008/layout/HorizontalMultiLevelHierarchy"/>
    <dgm:cxn modelId="{F1BAA046-15E1-4F82-9B62-12B325B44166}" type="presOf" srcId="{B8ADD513-C9E8-4826-97D7-6504E48E46B0}" destId="{3E4BC31E-BE79-4106-AC66-F37796CD5466}" srcOrd="0" destOrd="0" presId="urn:microsoft.com/office/officeart/2008/layout/HorizontalMultiLevelHierarchy"/>
    <dgm:cxn modelId="{F5D8F846-0E67-43E9-8D18-0E46AABC95D3}" type="presOf" srcId="{C3E5F82D-6E2A-459D-BA7F-C08945853124}" destId="{784D1ED7-58E1-4BA8-9962-E8B9290AF048}" srcOrd="0" destOrd="0" presId="urn:microsoft.com/office/officeart/2008/layout/HorizontalMultiLevelHierarchy"/>
    <dgm:cxn modelId="{A139CA50-BC06-410E-8816-F02F6DFE2539}" srcId="{B8ADD513-C9E8-4826-97D7-6504E48E46B0}" destId="{D54363A2-D9F3-485A-9F4C-1E017544337B}" srcOrd="1" destOrd="0" parTransId="{93375368-72D0-49DA-9C40-465BC0134DAB}" sibTransId="{9BCF7870-BB3C-45D0-A62F-C91A2DE575E5}"/>
    <dgm:cxn modelId="{C5C9EB61-6990-4078-9662-9F95AA5F49E3}" srcId="{B8ADD513-C9E8-4826-97D7-6504E48E46B0}" destId="{D738609D-8D0A-4C67-96A0-304E6978691F}" srcOrd="3" destOrd="0" parTransId="{83E1BFED-E2E8-4E3C-8888-AEA4D461E521}" sibTransId="{6E351605-42CE-4DC3-B114-B554544D2584}"/>
    <dgm:cxn modelId="{BD850F69-EC0E-49D9-96AF-857E1977C132}" srcId="{B8ADD513-C9E8-4826-97D7-6504E48E46B0}" destId="{E71FC818-34BB-4432-9BCF-B1A50D6C2971}" srcOrd="4" destOrd="0" parTransId="{5D3721B5-6C97-4B98-BD44-6F2656A5AF97}" sibTransId="{1896A269-B11D-4213-AC5C-E19F12CF9370}"/>
    <dgm:cxn modelId="{F61CA272-AD98-486A-988B-7A981557EE2F}" type="presOf" srcId="{FEF9C03B-9400-4170-AE5A-2F346D950A33}" destId="{D7154B14-F3ED-4667-A9EA-4713A99E9953}" srcOrd="0" destOrd="0" presId="urn:microsoft.com/office/officeart/2008/layout/HorizontalMultiLevelHierarchy"/>
    <dgm:cxn modelId="{10D19589-84C9-43BD-9067-FE2E565590BB}" type="presOf" srcId="{5D3721B5-6C97-4B98-BD44-6F2656A5AF97}" destId="{F079368C-D78B-465C-93EC-E5E7D47ACED4}" srcOrd="0" destOrd="0" presId="urn:microsoft.com/office/officeart/2008/layout/HorizontalMultiLevelHierarchy"/>
    <dgm:cxn modelId="{44BF1F8B-FF5E-479D-B340-46E0BA452946}" type="presOf" srcId="{93375368-72D0-49DA-9C40-465BC0134DAB}" destId="{63ADC973-30B4-4EBA-9B94-C4C52BF6DF7F}" srcOrd="1" destOrd="0" presId="urn:microsoft.com/office/officeart/2008/layout/HorizontalMultiLevelHierarchy"/>
    <dgm:cxn modelId="{17450897-FA6D-4840-BA66-38CC18C8A077}" type="presOf" srcId="{9D482555-994F-42FD-BB19-2F99B15D9131}" destId="{7C3CCDA9-D7D9-44EB-8162-97CC25B8827A}" srcOrd="0" destOrd="0" presId="urn:microsoft.com/office/officeart/2008/layout/HorizontalMultiLevelHierarchy"/>
    <dgm:cxn modelId="{17718698-E45F-4F31-A94D-A2E81793DAEB}" srcId="{B8ADD513-C9E8-4826-97D7-6504E48E46B0}" destId="{21303CA9-B3F3-46A6-9379-34651567324C}" srcOrd="0" destOrd="0" parTransId="{9D482555-994F-42FD-BB19-2F99B15D9131}" sibTransId="{DEA98E0D-F27E-43B5-B3D3-F212D9B41B88}"/>
    <dgm:cxn modelId="{2C787CA6-6188-4CFB-A57A-E7AF1708A542}" type="presOf" srcId="{9D482555-994F-42FD-BB19-2F99B15D9131}" destId="{43BADDFB-4FED-4CBF-8064-02BC260ECAB2}" srcOrd="1" destOrd="0" presId="urn:microsoft.com/office/officeart/2008/layout/HorizontalMultiLevelHierarchy"/>
    <dgm:cxn modelId="{E0F22FAB-0178-45D0-B08B-42A306A454A6}" type="presOf" srcId="{2C29FA39-B9AB-4DDA-A796-6BF2977C8A02}" destId="{B37FFD29-2196-4164-BF0B-E02A82CFDFA9}" srcOrd="1" destOrd="0" presId="urn:microsoft.com/office/officeart/2008/layout/HorizontalMultiLevelHierarchy"/>
    <dgm:cxn modelId="{2D8612BD-E198-4D4E-BBA7-E1CD66406662}" type="presOf" srcId="{E71FC818-34BB-4432-9BCF-B1A50D6C2971}" destId="{459441CE-F168-42AC-B07D-FACAB753CB90}" srcOrd="0" destOrd="0" presId="urn:microsoft.com/office/officeart/2008/layout/HorizontalMultiLevelHierarchy"/>
    <dgm:cxn modelId="{021839BF-58FC-49C6-9364-A64D02DAAFFA}" type="presOf" srcId="{D738609D-8D0A-4C67-96A0-304E6978691F}" destId="{6E1FC7C3-4F76-4132-9DAD-1BD62299D415}" srcOrd="0" destOrd="0" presId="urn:microsoft.com/office/officeart/2008/layout/HorizontalMultiLevelHierarchy"/>
    <dgm:cxn modelId="{7278CCC0-0494-4A12-A0ED-F42A4D7B2F74}" type="presOf" srcId="{93375368-72D0-49DA-9C40-465BC0134DAB}" destId="{7374F861-CC8C-4F30-ADBA-4B863A661FD1}" srcOrd="0" destOrd="0" presId="urn:microsoft.com/office/officeart/2008/layout/HorizontalMultiLevelHierarchy"/>
    <dgm:cxn modelId="{9D547ED3-A2C6-43E2-B2E8-C386F77A7D40}" srcId="{C3E5F82D-6E2A-459D-BA7F-C08945853124}" destId="{B8ADD513-C9E8-4826-97D7-6504E48E46B0}" srcOrd="0" destOrd="0" parTransId="{06EDCDED-6F2A-4EAB-8BD0-0A9A98A9F3F3}" sibTransId="{78A7B861-E2E8-471C-AC42-8F7198F7E0EE}"/>
    <dgm:cxn modelId="{7F746EDB-5AA5-4CB6-B5E2-BE27472FE725}" type="presOf" srcId="{2C29FA39-B9AB-4DDA-A796-6BF2977C8A02}" destId="{CCB02F0E-9F37-46ED-801E-A49ACEB8459D}" srcOrd="0" destOrd="0" presId="urn:microsoft.com/office/officeart/2008/layout/HorizontalMultiLevelHierarchy"/>
    <dgm:cxn modelId="{4F5858EF-E515-4729-97C3-614B87778D6B}" type="presOf" srcId="{D54363A2-D9F3-485A-9F4C-1E017544337B}" destId="{F16EF8E8-C267-4D73-9134-EFC9A3B06B2F}" srcOrd="0" destOrd="0" presId="urn:microsoft.com/office/officeart/2008/layout/HorizontalMultiLevelHierarchy"/>
    <dgm:cxn modelId="{765665C3-19D8-4F59-A32D-80F32C08998F}" type="presParOf" srcId="{784D1ED7-58E1-4BA8-9962-E8B9290AF048}" destId="{AC99830B-4F70-4BBA-8319-0C26E2EE2634}" srcOrd="0" destOrd="0" presId="urn:microsoft.com/office/officeart/2008/layout/HorizontalMultiLevelHierarchy"/>
    <dgm:cxn modelId="{61698BF3-A85F-4365-B197-B79B34B89956}" type="presParOf" srcId="{AC99830B-4F70-4BBA-8319-0C26E2EE2634}" destId="{3E4BC31E-BE79-4106-AC66-F37796CD5466}" srcOrd="0" destOrd="0" presId="urn:microsoft.com/office/officeart/2008/layout/HorizontalMultiLevelHierarchy"/>
    <dgm:cxn modelId="{0F4F14C8-F73B-420F-9F7C-8268F3C10103}" type="presParOf" srcId="{AC99830B-4F70-4BBA-8319-0C26E2EE2634}" destId="{D226FBF3-182C-4BF7-A989-C8DE63051413}" srcOrd="1" destOrd="0" presId="urn:microsoft.com/office/officeart/2008/layout/HorizontalMultiLevelHierarchy"/>
    <dgm:cxn modelId="{03AF0CD2-F1D5-410F-A515-BB3BA58CE502}" type="presParOf" srcId="{D226FBF3-182C-4BF7-A989-C8DE63051413}" destId="{7C3CCDA9-D7D9-44EB-8162-97CC25B8827A}" srcOrd="0" destOrd="0" presId="urn:microsoft.com/office/officeart/2008/layout/HorizontalMultiLevelHierarchy"/>
    <dgm:cxn modelId="{3F91CE40-1B67-47FC-8DB7-50D3F126F981}" type="presParOf" srcId="{7C3CCDA9-D7D9-44EB-8162-97CC25B8827A}" destId="{43BADDFB-4FED-4CBF-8064-02BC260ECAB2}" srcOrd="0" destOrd="0" presId="urn:microsoft.com/office/officeart/2008/layout/HorizontalMultiLevelHierarchy"/>
    <dgm:cxn modelId="{5160A36C-5561-440D-9970-434B4EB9D231}" type="presParOf" srcId="{D226FBF3-182C-4BF7-A989-C8DE63051413}" destId="{9EA52AC1-DE11-4199-98B8-77F8A3BCA703}" srcOrd="1" destOrd="0" presId="urn:microsoft.com/office/officeart/2008/layout/HorizontalMultiLevelHierarchy"/>
    <dgm:cxn modelId="{4B4174B7-09AC-4409-8F72-8A87B28A44AD}" type="presParOf" srcId="{9EA52AC1-DE11-4199-98B8-77F8A3BCA703}" destId="{2746DC87-EDCD-46C8-ABD3-E801173CCAB9}" srcOrd="0" destOrd="0" presId="urn:microsoft.com/office/officeart/2008/layout/HorizontalMultiLevelHierarchy"/>
    <dgm:cxn modelId="{310ECAAB-CA47-4383-86FA-24F8CC780F4B}" type="presParOf" srcId="{9EA52AC1-DE11-4199-98B8-77F8A3BCA703}" destId="{F9EA88D8-2E61-4AC5-BC80-442F98AA4778}" srcOrd="1" destOrd="0" presId="urn:microsoft.com/office/officeart/2008/layout/HorizontalMultiLevelHierarchy"/>
    <dgm:cxn modelId="{3482D521-6F1A-455E-ACD0-AEC780AD7F34}" type="presParOf" srcId="{D226FBF3-182C-4BF7-A989-C8DE63051413}" destId="{7374F861-CC8C-4F30-ADBA-4B863A661FD1}" srcOrd="2" destOrd="0" presId="urn:microsoft.com/office/officeart/2008/layout/HorizontalMultiLevelHierarchy"/>
    <dgm:cxn modelId="{6CC47FA6-09AE-41CC-A175-4D3BD67AB7B2}" type="presParOf" srcId="{7374F861-CC8C-4F30-ADBA-4B863A661FD1}" destId="{63ADC973-30B4-4EBA-9B94-C4C52BF6DF7F}" srcOrd="0" destOrd="0" presId="urn:microsoft.com/office/officeart/2008/layout/HorizontalMultiLevelHierarchy"/>
    <dgm:cxn modelId="{F69D8281-0AC1-4DA0-95B3-F8132EF6CB54}" type="presParOf" srcId="{D226FBF3-182C-4BF7-A989-C8DE63051413}" destId="{12EB42B8-324C-41F3-9619-4906791D2CFF}" srcOrd="3" destOrd="0" presId="urn:microsoft.com/office/officeart/2008/layout/HorizontalMultiLevelHierarchy"/>
    <dgm:cxn modelId="{58EE62EC-5449-4404-A290-917BE031C19F}" type="presParOf" srcId="{12EB42B8-324C-41F3-9619-4906791D2CFF}" destId="{F16EF8E8-C267-4D73-9134-EFC9A3B06B2F}" srcOrd="0" destOrd="0" presId="urn:microsoft.com/office/officeart/2008/layout/HorizontalMultiLevelHierarchy"/>
    <dgm:cxn modelId="{E6B11875-D54F-417B-8233-8C1217E1096A}" type="presParOf" srcId="{12EB42B8-324C-41F3-9619-4906791D2CFF}" destId="{FEF5CA0C-E4C7-4629-9069-CEA8A7CB0D8D}" srcOrd="1" destOrd="0" presId="urn:microsoft.com/office/officeart/2008/layout/HorizontalMultiLevelHierarchy"/>
    <dgm:cxn modelId="{8CAE4021-DBED-4419-A7FC-164369E250C9}" type="presParOf" srcId="{D226FBF3-182C-4BF7-A989-C8DE63051413}" destId="{CCB02F0E-9F37-46ED-801E-A49ACEB8459D}" srcOrd="4" destOrd="0" presId="urn:microsoft.com/office/officeart/2008/layout/HorizontalMultiLevelHierarchy"/>
    <dgm:cxn modelId="{DE27C3F8-A2E8-455E-B37E-A55D5C87DAC0}" type="presParOf" srcId="{CCB02F0E-9F37-46ED-801E-A49ACEB8459D}" destId="{B37FFD29-2196-4164-BF0B-E02A82CFDFA9}" srcOrd="0" destOrd="0" presId="urn:microsoft.com/office/officeart/2008/layout/HorizontalMultiLevelHierarchy"/>
    <dgm:cxn modelId="{F4B3969A-1387-4311-9261-CA7025C96DC5}" type="presParOf" srcId="{D226FBF3-182C-4BF7-A989-C8DE63051413}" destId="{AEF14545-E878-433E-BB5C-0FB586FCFE3B}" srcOrd="5" destOrd="0" presId="urn:microsoft.com/office/officeart/2008/layout/HorizontalMultiLevelHierarchy"/>
    <dgm:cxn modelId="{09EE668A-8A66-45A9-8C4E-46B481D512D6}" type="presParOf" srcId="{AEF14545-E878-433E-BB5C-0FB586FCFE3B}" destId="{D7154B14-F3ED-4667-A9EA-4713A99E9953}" srcOrd="0" destOrd="0" presId="urn:microsoft.com/office/officeart/2008/layout/HorizontalMultiLevelHierarchy"/>
    <dgm:cxn modelId="{14ADF96C-9D84-425A-9DEE-4C5AD3328ECB}" type="presParOf" srcId="{AEF14545-E878-433E-BB5C-0FB586FCFE3B}" destId="{1D73C986-F55E-48C8-85D1-3AFE1A2D4543}" srcOrd="1" destOrd="0" presId="urn:microsoft.com/office/officeart/2008/layout/HorizontalMultiLevelHierarchy"/>
    <dgm:cxn modelId="{B09D3B5C-F0C3-4081-BBFF-E2263B07D2D3}" type="presParOf" srcId="{D226FBF3-182C-4BF7-A989-C8DE63051413}" destId="{DED88EFF-1CFA-4684-9780-BA6B75F4B07F}" srcOrd="6" destOrd="0" presId="urn:microsoft.com/office/officeart/2008/layout/HorizontalMultiLevelHierarchy"/>
    <dgm:cxn modelId="{38B40175-C734-41F6-950E-D243B38D6D36}" type="presParOf" srcId="{DED88EFF-1CFA-4684-9780-BA6B75F4B07F}" destId="{9198E7F5-5FBC-4FBC-A8C3-40528E9E5AF7}" srcOrd="0" destOrd="0" presId="urn:microsoft.com/office/officeart/2008/layout/HorizontalMultiLevelHierarchy"/>
    <dgm:cxn modelId="{A28A5093-EDBB-462F-A62F-32109A99D816}" type="presParOf" srcId="{D226FBF3-182C-4BF7-A989-C8DE63051413}" destId="{D46B7843-D3D4-404F-B71B-FD298FDEF76A}" srcOrd="7" destOrd="0" presId="urn:microsoft.com/office/officeart/2008/layout/HorizontalMultiLevelHierarchy"/>
    <dgm:cxn modelId="{236E5B39-CA8C-4E52-AC47-67B9B076F6F6}" type="presParOf" srcId="{D46B7843-D3D4-404F-B71B-FD298FDEF76A}" destId="{6E1FC7C3-4F76-4132-9DAD-1BD62299D415}" srcOrd="0" destOrd="0" presId="urn:microsoft.com/office/officeart/2008/layout/HorizontalMultiLevelHierarchy"/>
    <dgm:cxn modelId="{9ED71761-7C18-40FC-AC1D-9741DE87D1AB}" type="presParOf" srcId="{D46B7843-D3D4-404F-B71B-FD298FDEF76A}" destId="{F85FDA19-E3B4-40FC-A6A8-C433BE9549BD}" srcOrd="1" destOrd="0" presId="urn:microsoft.com/office/officeart/2008/layout/HorizontalMultiLevelHierarchy"/>
    <dgm:cxn modelId="{286A1964-F8DE-4870-9CDB-47D5BB77933F}" type="presParOf" srcId="{D226FBF3-182C-4BF7-A989-C8DE63051413}" destId="{F079368C-D78B-465C-93EC-E5E7D47ACED4}" srcOrd="8" destOrd="0" presId="urn:microsoft.com/office/officeart/2008/layout/HorizontalMultiLevelHierarchy"/>
    <dgm:cxn modelId="{1AD07E5E-7081-40A7-8549-41198A65C1B4}" type="presParOf" srcId="{F079368C-D78B-465C-93EC-E5E7D47ACED4}" destId="{56E599B0-8648-47DD-952C-5D0E183131C8}" srcOrd="0" destOrd="0" presId="urn:microsoft.com/office/officeart/2008/layout/HorizontalMultiLevelHierarchy"/>
    <dgm:cxn modelId="{334D3E2C-E848-4E47-94D7-9EEDFCAC536D}" type="presParOf" srcId="{D226FBF3-182C-4BF7-A989-C8DE63051413}" destId="{B2C4A986-0EA5-4997-AD7E-61C64B8946EE}" srcOrd="9" destOrd="0" presId="urn:microsoft.com/office/officeart/2008/layout/HorizontalMultiLevelHierarchy"/>
    <dgm:cxn modelId="{55ECD151-6BF2-4175-84EC-4ED66578620A}" type="presParOf" srcId="{B2C4A986-0EA5-4997-AD7E-61C64B8946EE}" destId="{459441CE-F168-42AC-B07D-FACAB753CB90}" srcOrd="0" destOrd="0" presId="urn:microsoft.com/office/officeart/2008/layout/HorizontalMultiLevelHierarchy"/>
    <dgm:cxn modelId="{53708B04-2D39-4B2A-9F95-AF524218F397}" type="presParOf" srcId="{B2C4A986-0EA5-4997-AD7E-61C64B8946EE}" destId="{2B6B8324-CCB8-4B59-B64C-03AAE3D0CDC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D593D61-E61B-7D4D-811C-EAB7220F7164}" type="doc">
      <dgm:prSet loTypeId="urn:microsoft.com/office/officeart/2005/8/layout/venn1" loCatId="" qsTypeId="urn:microsoft.com/office/officeart/2005/8/quickstyle/simple1" qsCatId="simple" csTypeId="urn:microsoft.com/office/officeart/2005/8/colors/colorful1" csCatId="colorful" phldr="1"/>
      <dgm:spPr/>
    </dgm:pt>
    <dgm:pt modelId="{A77A288C-1A33-7B46-ACBD-CD5E6A11F83E}">
      <dgm:prSet phldrT="[Text]"/>
      <dgm:spPr/>
      <dgm:t>
        <a:bodyPr/>
        <a:lstStyle/>
        <a:p>
          <a:r>
            <a:rPr lang="en-GB" dirty="0"/>
            <a:t>Social health and wellbeing</a:t>
          </a:r>
        </a:p>
      </dgm:t>
    </dgm:pt>
    <dgm:pt modelId="{624982B5-B35F-F642-8F7F-52F85CD2B08A}" type="parTrans" cxnId="{D9591C71-ADC3-6C49-98BC-0F9C02A8D603}">
      <dgm:prSet/>
      <dgm:spPr/>
      <dgm:t>
        <a:bodyPr/>
        <a:lstStyle/>
        <a:p>
          <a:endParaRPr lang="en-GB"/>
        </a:p>
      </dgm:t>
    </dgm:pt>
    <dgm:pt modelId="{66CEDEA9-710F-DC45-BED9-F7E6375B44F5}" type="sibTrans" cxnId="{D9591C71-ADC3-6C49-98BC-0F9C02A8D603}">
      <dgm:prSet/>
      <dgm:spPr/>
      <dgm:t>
        <a:bodyPr/>
        <a:lstStyle/>
        <a:p>
          <a:endParaRPr lang="en-GB"/>
        </a:p>
      </dgm:t>
    </dgm:pt>
    <dgm:pt modelId="{AB646334-3E0F-664A-9B5C-AA69F135B95C}">
      <dgm:prSet phldrT="[Text]"/>
      <dgm:spPr/>
      <dgm:t>
        <a:bodyPr/>
        <a:lstStyle/>
        <a:p>
          <a:r>
            <a:rPr lang="en-GB" dirty="0"/>
            <a:t>Emotional health and wellbeing</a:t>
          </a:r>
        </a:p>
      </dgm:t>
    </dgm:pt>
    <dgm:pt modelId="{12972C40-1A24-0240-8C7E-E456713038E1}" type="parTrans" cxnId="{8B5A711A-4191-794B-A958-E751B2FEBF68}">
      <dgm:prSet/>
      <dgm:spPr/>
      <dgm:t>
        <a:bodyPr/>
        <a:lstStyle/>
        <a:p>
          <a:endParaRPr lang="en-GB"/>
        </a:p>
      </dgm:t>
    </dgm:pt>
    <dgm:pt modelId="{4FBF1F21-4C12-684A-A6B6-D392F85CD4D7}" type="sibTrans" cxnId="{8B5A711A-4191-794B-A958-E751B2FEBF68}">
      <dgm:prSet/>
      <dgm:spPr/>
      <dgm:t>
        <a:bodyPr/>
        <a:lstStyle/>
        <a:p>
          <a:endParaRPr lang="en-GB"/>
        </a:p>
      </dgm:t>
    </dgm:pt>
    <dgm:pt modelId="{4425B1C1-A57B-0947-A1E6-C2B5E6771B65}">
      <dgm:prSet phldrT="[Text]"/>
      <dgm:spPr/>
      <dgm:t>
        <a:bodyPr/>
        <a:lstStyle/>
        <a:p>
          <a:r>
            <a:rPr lang="en-GB" dirty="0"/>
            <a:t>Mental health and wellbeing</a:t>
          </a:r>
        </a:p>
      </dgm:t>
    </dgm:pt>
    <dgm:pt modelId="{E3C7052B-487C-8A42-A2F1-B5ACD6F5C176}" type="parTrans" cxnId="{D6D2E1D0-43B9-C441-AC48-AE11BACE1633}">
      <dgm:prSet/>
      <dgm:spPr/>
      <dgm:t>
        <a:bodyPr/>
        <a:lstStyle/>
        <a:p>
          <a:endParaRPr lang="en-GB"/>
        </a:p>
      </dgm:t>
    </dgm:pt>
    <dgm:pt modelId="{90C1B6DE-733A-5A4F-8189-9E85AD1715F9}" type="sibTrans" cxnId="{D6D2E1D0-43B9-C441-AC48-AE11BACE1633}">
      <dgm:prSet/>
      <dgm:spPr/>
      <dgm:t>
        <a:bodyPr/>
        <a:lstStyle/>
        <a:p>
          <a:endParaRPr lang="en-GB"/>
        </a:p>
      </dgm:t>
    </dgm:pt>
    <dgm:pt modelId="{A0AC1CA4-26EB-5044-8B2E-3B4551FD8AF4}">
      <dgm:prSet phldrT="[Text]"/>
      <dgm:spPr/>
      <dgm:t>
        <a:bodyPr/>
        <a:lstStyle/>
        <a:p>
          <a:r>
            <a:rPr lang="en-GB" dirty="0"/>
            <a:t>Physical health and wellbeing</a:t>
          </a:r>
        </a:p>
      </dgm:t>
    </dgm:pt>
    <dgm:pt modelId="{A5CC7F25-EE14-FE41-B06F-8C9D1C59ACA0}" type="parTrans" cxnId="{6BA00070-8B8B-394C-BC10-A092A6533BD4}">
      <dgm:prSet/>
      <dgm:spPr/>
      <dgm:t>
        <a:bodyPr/>
        <a:lstStyle/>
        <a:p>
          <a:endParaRPr lang="en-GB"/>
        </a:p>
      </dgm:t>
    </dgm:pt>
    <dgm:pt modelId="{6B050848-099A-574B-8477-44CD46776480}" type="sibTrans" cxnId="{6BA00070-8B8B-394C-BC10-A092A6533BD4}">
      <dgm:prSet/>
      <dgm:spPr/>
      <dgm:t>
        <a:bodyPr/>
        <a:lstStyle/>
        <a:p>
          <a:endParaRPr lang="en-GB"/>
        </a:p>
      </dgm:t>
    </dgm:pt>
    <dgm:pt modelId="{71A514B8-31A4-304A-BAF0-0892C76CA08A}">
      <dgm:prSet phldrT="[Text]"/>
      <dgm:spPr/>
      <dgm:t>
        <a:bodyPr/>
        <a:lstStyle/>
        <a:p>
          <a:r>
            <a:rPr lang="en-GB" dirty="0"/>
            <a:t>Spiritual health and wellbeing</a:t>
          </a:r>
        </a:p>
      </dgm:t>
    </dgm:pt>
    <dgm:pt modelId="{3F118DC6-5BC7-8042-9549-87DD6618CF49}" type="parTrans" cxnId="{E496A8B7-0667-1744-9581-5E48DBB37268}">
      <dgm:prSet/>
      <dgm:spPr/>
      <dgm:t>
        <a:bodyPr/>
        <a:lstStyle/>
        <a:p>
          <a:endParaRPr lang="en-GB"/>
        </a:p>
      </dgm:t>
    </dgm:pt>
    <dgm:pt modelId="{99A12BAD-0EB9-6A45-8C91-9D4DD32C92DB}" type="sibTrans" cxnId="{E496A8B7-0667-1744-9581-5E48DBB37268}">
      <dgm:prSet/>
      <dgm:spPr/>
      <dgm:t>
        <a:bodyPr/>
        <a:lstStyle/>
        <a:p>
          <a:endParaRPr lang="en-GB"/>
        </a:p>
      </dgm:t>
    </dgm:pt>
    <dgm:pt modelId="{3F4BEF3A-588E-CB41-AE3F-69C2613D0074}" type="pres">
      <dgm:prSet presAssocID="{3D593D61-E61B-7D4D-811C-EAB7220F7164}" presName="compositeShape" presStyleCnt="0">
        <dgm:presLayoutVars>
          <dgm:chMax val="7"/>
          <dgm:dir/>
          <dgm:resizeHandles val="exact"/>
        </dgm:presLayoutVars>
      </dgm:prSet>
      <dgm:spPr/>
    </dgm:pt>
    <dgm:pt modelId="{3A2E8CA0-77AB-ED49-A7D6-6634D7F47296}" type="pres">
      <dgm:prSet presAssocID="{A77A288C-1A33-7B46-ACBD-CD5E6A11F83E}" presName="circ1" presStyleLbl="vennNode1" presStyleIdx="0" presStyleCnt="5"/>
      <dgm:spPr>
        <a:solidFill>
          <a:srgbClr val="7030A0">
            <a:alpha val="50000"/>
          </a:srgbClr>
        </a:solidFill>
      </dgm:spPr>
    </dgm:pt>
    <dgm:pt modelId="{C96BF8DA-6843-E342-9272-164DC4D6CF2A}" type="pres">
      <dgm:prSet presAssocID="{A77A288C-1A33-7B46-ACBD-CD5E6A11F83E}" presName="circ1Tx" presStyleLbl="revTx" presStyleIdx="0" presStyleCnt="0">
        <dgm:presLayoutVars>
          <dgm:chMax val="0"/>
          <dgm:chPref val="0"/>
          <dgm:bulletEnabled val="1"/>
        </dgm:presLayoutVars>
      </dgm:prSet>
      <dgm:spPr/>
    </dgm:pt>
    <dgm:pt modelId="{40F4059F-C87F-8341-A1CA-F8247AFDE83D}" type="pres">
      <dgm:prSet presAssocID="{AB646334-3E0F-664A-9B5C-AA69F135B95C}" presName="circ2" presStyleLbl="vennNode1" presStyleIdx="1" presStyleCnt="5"/>
      <dgm:spPr>
        <a:solidFill>
          <a:srgbClr val="00B050">
            <a:alpha val="50000"/>
          </a:srgbClr>
        </a:solidFill>
      </dgm:spPr>
    </dgm:pt>
    <dgm:pt modelId="{5672C998-9476-F14E-8995-158D8F0D8989}" type="pres">
      <dgm:prSet presAssocID="{AB646334-3E0F-664A-9B5C-AA69F135B95C}" presName="circ2Tx" presStyleLbl="revTx" presStyleIdx="0" presStyleCnt="0">
        <dgm:presLayoutVars>
          <dgm:chMax val="0"/>
          <dgm:chPref val="0"/>
          <dgm:bulletEnabled val="1"/>
        </dgm:presLayoutVars>
      </dgm:prSet>
      <dgm:spPr/>
    </dgm:pt>
    <dgm:pt modelId="{064EBA6E-4252-B041-9CAD-C8B476C80FFA}" type="pres">
      <dgm:prSet presAssocID="{4425B1C1-A57B-0947-A1E6-C2B5E6771B65}" presName="circ3" presStyleLbl="vennNode1" presStyleIdx="2" presStyleCnt="5"/>
      <dgm:spPr>
        <a:solidFill>
          <a:srgbClr val="FF0000">
            <a:alpha val="50000"/>
          </a:srgbClr>
        </a:solidFill>
      </dgm:spPr>
    </dgm:pt>
    <dgm:pt modelId="{53F45A8C-7C1E-6B48-8721-3B7B109400A6}" type="pres">
      <dgm:prSet presAssocID="{4425B1C1-A57B-0947-A1E6-C2B5E6771B65}" presName="circ3Tx" presStyleLbl="revTx" presStyleIdx="0" presStyleCnt="0">
        <dgm:presLayoutVars>
          <dgm:chMax val="0"/>
          <dgm:chPref val="0"/>
          <dgm:bulletEnabled val="1"/>
        </dgm:presLayoutVars>
      </dgm:prSet>
      <dgm:spPr/>
    </dgm:pt>
    <dgm:pt modelId="{DE110C9B-E5F2-A043-B9A6-8CCA1115BD8D}" type="pres">
      <dgm:prSet presAssocID="{A0AC1CA4-26EB-5044-8B2E-3B4551FD8AF4}" presName="circ4" presStyleLbl="vennNode1" presStyleIdx="3" presStyleCnt="5"/>
      <dgm:spPr>
        <a:solidFill>
          <a:srgbClr val="00B0F0">
            <a:alpha val="50000"/>
          </a:srgbClr>
        </a:solidFill>
      </dgm:spPr>
    </dgm:pt>
    <dgm:pt modelId="{21440DA9-E61B-894B-B7A5-58024C3C0ECB}" type="pres">
      <dgm:prSet presAssocID="{A0AC1CA4-26EB-5044-8B2E-3B4551FD8AF4}" presName="circ4Tx" presStyleLbl="revTx" presStyleIdx="0" presStyleCnt="0">
        <dgm:presLayoutVars>
          <dgm:chMax val="0"/>
          <dgm:chPref val="0"/>
          <dgm:bulletEnabled val="1"/>
        </dgm:presLayoutVars>
      </dgm:prSet>
      <dgm:spPr/>
    </dgm:pt>
    <dgm:pt modelId="{BBA3D6DD-758B-0D4E-9F35-7BCFB9C6DA95}" type="pres">
      <dgm:prSet presAssocID="{71A514B8-31A4-304A-BAF0-0892C76CA08A}" presName="circ5" presStyleLbl="vennNode1" presStyleIdx="4" presStyleCnt="5"/>
      <dgm:spPr>
        <a:solidFill>
          <a:srgbClr val="FFFF00">
            <a:alpha val="50000"/>
          </a:srgbClr>
        </a:solidFill>
      </dgm:spPr>
    </dgm:pt>
    <dgm:pt modelId="{DD1D7A6E-C71C-9248-B181-D43BC06A8C21}" type="pres">
      <dgm:prSet presAssocID="{71A514B8-31A4-304A-BAF0-0892C76CA08A}" presName="circ5Tx" presStyleLbl="revTx" presStyleIdx="0" presStyleCnt="0">
        <dgm:presLayoutVars>
          <dgm:chMax val="0"/>
          <dgm:chPref val="0"/>
          <dgm:bulletEnabled val="1"/>
        </dgm:presLayoutVars>
      </dgm:prSet>
      <dgm:spPr/>
    </dgm:pt>
  </dgm:ptLst>
  <dgm:cxnLst>
    <dgm:cxn modelId="{DF200A01-59F3-BF41-9D5C-C89D1D53E308}" type="presOf" srcId="{AB646334-3E0F-664A-9B5C-AA69F135B95C}" destId="{5672C998-9476-F14E-8995-158D8F0D8989}" srcOrd="0" destOrd="0" presId="urn:microsoft.com/office/officeart/2005/8/layout/venn1"/>
    <dgm:cxn modelId="{BFDE3515-E418-1C4E-8227-C7FEC3DDCC2D}" type="presOf" srcId="{A0AC1CA4-26EB-5044-8B2E-3B4551FD8AF4}" destId="{21440DA9-E61B-894B-B7A5-58024C3C0ECB}" srcOrd="0" destOrd="0" presId="urn:microsoft.com/office/officeart/2005/8/layout/venn1"/>
    <dgm:cxn modelId="{8B5A711A-4191-794B-A958-E751B2FEBF68}" srcId="{3D593D61-E61B-7D4D-811C-EAB7220F7164}" destId="{AB646334-3E0F-664A-9B5C-AA69F135B95C}" srcOrd="1" destOrd="0" parTransId="{12972C40-1A24-0240-8C7E-E456713038E1}" sibTransId="{4FBF1F21-4C12-684A-A6B6-D392F85CD4D7}"/>
    <dgm:cxn modelId="{CFC3334A-67BF-6649-A781-E3653257F4B1}" type="presOf" srcId="{A77A288C-1A33-7B46-ACBD-CD5E6A11F83E}" destId="{C96BF8DA-6843-E342-9272-164DC4D6CF2A}" srcOrd="0" destOrd="0" presId="urn:microsoft.com/office/officeart/2005/8/layout/venn1"/>
    <dgm:cxn modelId="{0F881461-E08D-8D40-88DF-79D6FE20C96C}" type="presOf" srcId="{71A514B8-31A4-304A-BAF0-0892C76CA08A}" destId="{DD1D7A6E-C71C-9248-B181-D43BC06A8C21}" srcOrd="0" destOrd="0" presId="urn:microsoft.com/office/officeart/2005/8/layout/venn1"/>
    <dgm:cxn modelId="{6BA00070-8B8B-394C-BC10-A092A6533BD4}" srcId="{3D593D61-E61B-7D4D-811C-EAB7220F7164}" destId="{A0AC1CA4-26EB-5044-8B2E-3B4551FD8AF4}" srcOrd="3" destOrd="0" parTransId="{A5CC7F25-EE14-FE41-B06F-8C9D1C59ACA0}" sibTransId="{6B050848-099A-574B-8477-44CD46776480}"/>
    <dgm:cxn modelId="{D9591C71-ADC3-6C49-98BC-0F9C02A8D603}" srcId="{3D593D61-E61B-7D4D-811C-EAB7220F7164}" destId="{A77A288C-1A33-7B46-ACBD-CD5E6A11F83E}" srcOrd="0" destOrd="0" parTransId="{624982B5-B35F-F642-8F7F-52F85CD2B08A}" sibTransId="{66CEDEA9-710F-DC45-BED9-F7E6375B44F5}"/>
    <dgm:cxn modelId="{E496A8B7-0667-1744-9581-5E48DBB37268}" srcId="{3D593D61-E61B-7D4D-811C-EAB7220F7164}" destId="{71A514B8-31A4-304A-BAF0-0892C76CA08A}" srcOrd="4" destOrd="0" parTransId="{3F118DC6-5BC7-8042-9549-87DD6618CF49}" sibTransId="{99A12BAD-0EB9-6A45-8C91-9D4DD32C92DB}"/>
    <dgm:cxn modelId="{45116AD0-5746-A44B-9929-913A48FDCD06}" type="presOf" srcId="{4425B1C1-A57B-0947-A1E6-C2B5E6771B65}" destId="{53F45A8C-7C1E-6B48-8721-3B7B109400A6}" srcOrd="0" destOrd="0" presId="urn:microsoft.com/office/officeart/2005/8/layout/venn1"/>
    <dgm:cxn modelId="{D6D2E1D0-43B9-C441-AC48-AE11BACE1633}" srcId="{3D593D61-E61B-7D4D-811C-EAB7220F7164}" destId="{4425B1C1-A57B-0947-A1E6-C2B5E6771B65}" srcOrd="2" destOrd="0" parTransId="{E3C7052B-487C-8A42-A2F1-B5ACD6F5C176}" sibTransId="{90C1B6DE-733A-5A4F-8189-9E85AD1715F9}"/>
    <dgm:cxn modelId="{2C4804F8-15DF-C843-B10A-29714C87F206}" type="presOf" srcId="{3D593D61-E61B-7D4D-811C-EAB7220F7164}" destId="{3F4BEF3A-588E-CB41-AE3F-69C2613D0074}" srcOrd="0" destOrd="0" presId="urn:microsoft.com/office/officeart/2005/8/layout/venn1"/>
    <dgm:cxn modelId="{0F33D710-5E6C-8343-8721-E25704C67181}" type="presParOf" srcId="{3F4BEF3A-588E-CB41-AE3F-69C2613D0074}" destId="{3A2E8CA0-77AB-ED49-A7D6-6634D7F47296}" srcOrd="0" destOrd="0" presId="urn:microsoft.com/office/officeart/2005/8/layout/venn1"/>
    <dgm:cxn modelId="{7AF1C115-67D2-A448-B3A9-76B4A1E360A7}" type="presParOf" srcId="{3F4BEF3A-588E-CB41-AE3F-69C2613D0074}" destId="{C96BF8DA-6843-E342-9272-164DC4D6CF2A}" srcOrd="1" destOrd="0" presId="urn:microsoft.com/office/officeart/2005/8/layout/venn1"/>
    <dgm:cxn modelId="{5C462450-2BBA-9043-B9AD-A232CA6C8EA6}" type="presParOf" srcId="{3F4BEF3A-588E-CB41-AE3F-69C2613D0074}" destId="{40F4059F-C87F-8341-A1CA-F8247AFDE83D}" srcOrd="2" destOrd="0" presId="urn:microsoft.com/office/officeart/2005/8/layout/venn1"/>
    <dgm:cxn modelId="{039994F4-E038-0049-9097-7F3D1CE7BA62}" type="presParOf" srcId="{3F4BEF3A-588E-CB41-AE3F-69C2613D0074}" destId="{5672C998-9476-F14E-8995-158D8F0D8989}" srcOrd="3" destOrd="0" presId="urn:microsoft.com/office/officeart/2005/8/layout/venn1"/>
    <dgm:cxn modelId="{D32F5975-3CED-294C-BAF9-B21A4975092C}" type="presParOf" srcId="{3F4BEF3A-588E-CB41-AE3F-69C2613D0074}" destId="{064EBA6E-4252-B041-9CAD-C8B476C80FFA}" srcOrd="4" destOrd="0" presId="urn:microsoft.com/office/officeart/2005/8/layout/venn1"/>
    <dgm:cxn modelId="{6DF2606B-68EE-6047-923D-1203C9A4F18F}" type="presParOf" srcId="{3F4BEF3A-588E-CB41-AE3F-69C2613D0074}" destId="{53F45A8C-7C1E-6B48-8721-3B7B109400A6}" srcOrd="5" destOrd="0" presId="urn:microsoft.com/office/officeart/2005/8/layout/venn1"/>
    <dgm:cxn modelId="{635F52B6-A43F-AB43-9648-6C37CC6E3F35}" type="presParOf" srcId="{3F4BEF3A-588E-CB41-AE3F-69C2613D0074}" destId="{DE110C9B-E5F2-A043-B9A6-8CCA1115BD8D}" srcOrd="6" destOrd="0" presId="urn:microsoft.com/office/officeart/2005/8/layout/venn1"/>
    <dgm:cxn modelId="{AB3C408A-CA48-9D47-9D5C-09082E7578A9}" type="presParOf" srcId="{3F4BEF3A-588E-CB41-AE3F-69C2613D0074}" destId="{21440DA9-E61B-894B-B7A5-58024C3C0ECB}" srcOrd="7" destOrd="0" presId="urn:microsoft.com/office/officeart/2005/8/layout/venn1"/>
    <dgm:cxn modelId="{9B64016E-5088-8D4B-9458-9DB5E6531E5C}" type="presParOf" srcId="{3F4BEF3A-588E-CB41-AE3F-69C2613D0074}" destId="{BBA3D6DD-758B-0D4E-9F35-7BCFB9C6DA95}" srcOrd="8" destOrd="0" presId="urn:microsoft.com/office/officeart/2005/8/layout/venn1"/>
    <dgm:cxn modelId="{64FEAACC-B903-884D-B764-A07BEB885EDE}" type="presParOf" srcId="{3F4BEF3A-588E-CB41-AE3F-69C2613D0074}" destId="{DD1D7A6E-C71C-9248-B181-D43BC06A8C21}"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8F50589-5E6C-494D-8596-F780BFFD0807}" type="doc">
      <dgm:prSet loTypeId="urn:microsoft.com/office/officeart/2009/layout/ReverseList" loCatId="relationship" qsTypeId="urn:microsoft.com/office/officeart/2005/8/quickstyle/simple1" qsCatId="simple" csTypeId="urn:microsoft.com/office/officeart/2005/8/colors/accent0_1" csCatId="mainScheme" phldr="1"/>
      <dgm:spPr/>
      <dgm:t>
        <a:bodyPr/>
        <a:lstStyle/>
        <a:p>
          <a:endParaRPr lang="en-AU"/>
        </a:p>
      </dgm:t>
    </dgm:pt>
    <dgm:pt modelId="{14402CE7-75C6-472C-98DD-ABF75C8E812D}">
      <dgm:prSet phldrT="[Text]"/>
      <dgm:spPr>
        <a:solidFill>
          <a:srgbClr val="F3188E"/>
        </a:solidFill>
      </dgm:spPr>
      <dgm:t>
        <a:bodyPr/>
        <a:lstStyle/>
        <a:p>
          <a:r>
            <a:rPr lang="en-AU" dirty="0"/>
            <a:t>Regularly participating in a sports team can allow you to develop meaningful and satisfying relationships with your teammates (social health and wellbeing).</a:t>
          </a:r>
        </a:p>
      </dgm:t>
    </dgm:pt>
    <dgm:pt modelId="{D3D2C310-28F0-4E3D-8F05-404EE22BE6A0}" type="parTrans" cxnId="{48FEC243-1E9E-4A7E-AE2B-47ED11585449}">
      <dgm:prSet/>
      <dgm:spPr/>
      <dgm:t>
        <a:bodyPr/>
        <a:lstStyle/>
        <a:p>
          <a:endParaRPr lang="en-AU"/>
        </a:p>
      </dgm:t>
    </dgm:pt>
    <dgm:pt modelId="{AB72A64A-AD19-4277-A82E-D8F4A699270B}" type="sibTrans" cxnId="{48FEC243-1E9E-4A7E-AE2B-47ED11585449}">
      <dgm:prSet/>
      <dgm:spPr/>
      <dgm:t>
        <a:bodyPr/>
        <a:lstStyle/>
        <a:p>
          <a:endParaRPr lang="en-AU"/>
        </a:p>
      </dgm:t>
    </dgm:pt>
    <dgm:pt modelId="{C9B1A083-9FE3-4882-BD8C-4074A6B7B642}">
      <dgm:prSet phldrT="[Text]"/>
      <dgm:spPr>
        <a:solidFill>
          <a:srgbClr val="00B0F0"/>
        </a:solidFill>
      </dgm:spPr>
      <dgm:t>
        <a:bodyPr/>
        <a:lstStyle/>
        <a:p>
          <a:r>
            <a:rPr lang="en-AU" dirty="0"/>
            <a:t>These relationships may act as an outlet for you to vent your frustrations about day-to-day life and relieve daily stresses and anxieties you may have (mental health and wellbeing).</a:t>
          </a:r>
        </a:p>
      </dgm:t>
    </dgm:pt>
    <dgm:pt modelId="{92C6BB4C-16EF-4DB0-9B4D-747AE0FB8A8A}" type="parTrans" cxnId="{B2C3E8A0-2F12-4DD9-A3C5-0F8F1029E6A5}">
      <dgm:prSet/>
      <dgm:spPr/>
      <dgm:t>
        <a:bodyPr/>
        <a:lstStyle/>
        <a:p>
          <a:endParaRPr lang="en-AU"/>
        </a:p>
      </dgm:t>
    </dgm:pt>
    <dgm:pt modelId="{F6A05727-AC27-44E6-BE03-DC56C3461C85}" type="sibTrans" cxnId="{B2C3E8A0-2F12-4DD9-A3C5-0F8F1029E6A5}">
      <dgm:prSet/>
      <dgm:spPr/>
      <dgm:t>
        <a:bodyPr/>
        <a:lstStyle/>
        <a:p>
          <a:endParaRPr lang="en-AU"/>
        </a:p>
      </dgm:t>
    </dgm:pt>
    <dgm:pt modelId="{6447DCE4-06DB-4C07-97DC-314E11332DC4}" type="pres">
      <dgm:prSet presAssocID="{78F50589-5E6C-494D-8596-F780BFFD0807}" presName="Name0" presStyleCnt="0">
        <dgm:presLayoutVars>
          <dgm:chMax val="2"/>
          <dgm:chPref val="2"/>
          <dgm:animLvl val="lvl"/>
        </dgm:presLayoutVars>
      </dgm:prSet>
      <dgm:spPr/>
    </dgm:pt>
    <dgm:pt modelId="{F34C1A31-BBAF-4EE0-857D-C0EA2E7DECAD}" type="pres">
      <dgm:prSet presAssocID="{78F50589-5E6C-494D-8596-F780BFFD0807}" presName="LeftText" presStyleLbl="revTx" presStyleIdx="0" presStyleCnt="0">
        <dgm:presLayoutVars>
          <dgm:bulletEnabled val="1"/>
        </dgm:presLayoutVars>
      </dgm:prSet>
      <dgm:spPr/>
    </dgm:pt>
    <dgm:pt modelId="{123CF2B0-E74F-44B5-A4F3-A47A5CE4DF37}" type="pres">
      <dgm:prSet presAssocID="{78F50589-5E6C-494D-8596-F780BFFD0807}" presName="LeftNode" presStyleLbl="bgImgPlace1" presStyleIdx="0" presStyleCnt="2">
        <dgm:presLayoutVars>
          <dgm:chMax val="2"/>
          <dgm:chPref val="2"/>
        </dgm:presLayoutVars>
      </dgm:prSet>
      <dgm:spPr/>
    </dgm:pt>
    <dgm:pt modelId="{AC3B13F4-5C02-47BE-A3C2-F9E48C44FC6F}" type="pres">
      <dgm:prSet presAssocID="{78F50589-5E6C-494D-8596-F780BFFD0807}" presName="RightText" presStyleLbl="revTx" presStyleIdx="0" presStyleCnt="0">
        <dgm:presLayoutVars>
          <dgm:bulletEnabled val="1"/>
        </dgm:presLayoutVars>
      </dgm:prSet>
      <dgm:spPr/>
    </dgm:pt>
    <dgm:pt modelId="{B5B88262-FE9F-4E8B-A08E-1BE40DA2CF38}" type="pres">
      <dgm:prSet presAssocID="{78F50589-5E6C-494D-8596-F780BFFD0807}" presName="RightNode" presStyleLbl="bgImgPlace1" presStyleIdx="1" presStyleCnt="2">
        <dgm:presLayoutVars>
          <dgm:chMax val="0"/>
          <dgm:chPref val="0"/>
        </dgm:presLayoutVars>
      </dgm:prSet>
      <dgm:spPr/>
    </dgm:pt>
    <dgm:pt modelId="{C7C3D75E-FEAC-47E7-A799-E7E164C37FD0}" type="pres">
      <dgm:prSet presAssocID="{78F50589-5E6C-494D-8596-F780BFFD0807}" presName="TopArrow" presStyleLbl="node1" presStyleIdx="0" presStyleCnt="2"/>
      <dgm:spPr>
        <a:solidFill>
          <a:schemeClr val="lt1">
            <a:hueOff val="0"/>
            <a:satOff val="0"/>
            <a:lumOff val="0"/>
          </a:schemeClr>
        </a:solidFill>
      </dgm:spPr>
    </dgm:pt>
    <dgm:pt modelId="{FB0DD999-7195-4C36-BF76-5B88C232852B}" type="pres">
      <dgm:prSet presAssocID="{78F50589-5E6C-494D-8596-F780BFFD0807}" presName="BottomArrow" presStyleLbl="node1" presStyleIdx="1" presStyleCnt="2" custAng="0" custFlipVert="1" custFlipHor="1" custScaleX="82433" custScaleY="82818"/>
      <dgm:spPr>
        <a:noFill/>
        <a:ln>
          <a:solidFill>
            <a:schemeClr val="dk1">
              <a:shade val="80000"/>
              <a:hueOff val="0"/>
              <a:satOff val="0"/>
              <a:lumOff val="0"/>
              <a:alpha val="0"/>
            </a:schemeClr>
          </a:solidFill>
        </a:ln>
      </dgm:spPr>
    </dgm:pt>
  </dgm:ptLst>
  <dgm:cxnLst>
    <dgm:cxn modelId="{48FEC243-1E9E-4A7E-AE2B-47ED11585449}" srcId="{78F50589-5E6C-494D-8596-F780BFFD0807}" destId="{14402CE7-75C6-472C-98DD-ABF75C8E812D}" srcOrd="0" destOrd="0" parTransId="{D3D2C310-28F0-4E3D-8F05-404EE22BE6A0}" sibTransId="{AB72A64A-AD19-4277-A82E-D8F4A699270B}"/>
    <dgm:cxn modelId="{E798BF44-04AC-45D8-8D36-FBF6564A0B17}" type="presOf" srcId="{C9B1A083-9FE3-4882-BD8C-4074A6B7B642}" destId="{AC3B13F4-5C02-47BE-A3C2-F9E48C44FC6F}" srcOrd="0" destOrd="0" presId="urn:microsoft.com/office/officeart/2009/layout/ReverseList"/>
    <dgm:cxn modelId="{89148E4C-5AD8-4665-A034-3923C64F8B5E}" type="presOf" srcId="{78F50589-5E6C-494D-8596-F780BFFD0807}" destId="{6447DCE4-06DB-4C07-97DC-314E11332DC4}" srcOrd="0" destOrd="0" presId="urn:microsoft.com/office/officeart/2009/layout/ReverseList"/>
    <dgm:cxn modelId="{B2C3E8A0-2F12-4DD9-A3C5-0F8F1029E6A5}" srcId="{78F50589-5E6C-494D-8596-F780BFFD0807}" destId="{C9B1A083-9FE3-4882-BD8C-4074A6B7B642}" srcOrd="1" destOrd="0" parTransId="{92C6BB4C-16EF-4DB0-9B4D-747AE0FB8A8A}" sibTransId="{F6A05727-AC27-44E6-BE03-DC56C3461C85}"/>
    <dgm:cxn modelId="{FCA7CBC3-FCBD-4049-8A18-CE174D32C0F6}" type="presOf" srcId="{14402CE7-75C6-472C-98DD-ABF75C8E812D}" destId="{F34C1A31-BBAF-4EE0-857D-C0EA2E7DECAD}" srcOrd="0" destOrd="0" presId="urn:microsoft.com/office/officeart/2009/layout/ReverseList"/>
    <dgm:cxn modelId="{41ECBBE1-7C90-4786-B6D7-BABD845BA2B0}" type="presOf" srcId="{14402CE7-75C6-472C-98DD-ABF75C8E812D}" destId="{123CF2B0-E74F-44B5-A4F3-A47A5CE4DF37}" srcOrd="1" destOrd="0" presId="urn:microsoft.com/office/officeart/2009/layout/ReverseList"/>
    <dgm:cxn modelId="{0477C8EB-AE9D-4C12-AF80-52F20771F13B}" type="presOf" srcId="{C9B1A083-9FE3-4882-BD8C-4074A6B7B642}" destId="{B5B88262-FE9F-4E8B-A08E-1BE40DA2CF38}" srcOrd="1" destOrd="0" presId="urn:microsoft.com/office/officeart/2009/layout/ReverseList"/>
    <dgm:cxn modelId="{3171D8B7-7A69-4C4C-8A37-1C12EFC5AF05}" type="presParOf" srcId="{6447DCE4-06DB-4C07-97DC-314E11332DC4}" destId="{F34C1A31-BBAF-4EE0-857D-C0EA2E7DECAD}" srcOrd="0" destOrd="0" presId="urn:microsoft.com/office/officeart/2009/layout/ReverseList"/>
    <dgm:cxn modelId="{CF81C581-9BD3-45E9-AD66-4C7862E6E341}" type="presParOf" srcId="{6447DCE4-06DB-4C07-97DC-314E11332DC4}" destId="{123CF2B0-E74F-44B5-A4F3-A47A5CE4DF37}" srcOrd="1" destOrd="0" presId="urn:microsoft.com/office/officeart/2009/layout/ReverseList"/>
    <dgm:cxn modelId="{CA8C69AA-EDEC-4B60-B97E-7AB9F8759B36}" type="presParOf" srcId="{6447DCE4-06DB-4C07-97DC-314E11332DC4}" destId="{AC3B13F4-5C02-47BE-A3C2-F9E48C44FC6F}" srcOrd="2" destOrd="0" presId="urn:microsoft.com/office/officeart/2009/layout/ReverseList"/>
    <dgm:cxn modelId="{7A8A6BCA-848B-4026-9D41-9E1626AE2D92}" type="presParOf" srcId="{6447DCE4-06DB-4C07-97DC-314E11332DC4}" destId="{B5B88262-FE9F-4E8B-A08E-1BE40DA2CF38}" srcOrd="3" destOrd="0" presId="urn:microsoft.com/office/officeart/2009/layout/ReverseList"/>
    <dgm:cxn modelId="{8E3F2080-0ED5-4035-A352-0669A70E0D14}" type="presParOf" srcId="{6447DCE4-06DB-4C07-97DC-314E11332DC4}" destId="{C7C3D75E-FEAC-47E7-A799-E7E164C37FD0}" srcOrd="4" destOrd="0" presId="urn:microsoft.com/office/officeart/2009/layout/ReverseList"/>
    <dgm:cxn modelId="{972153FF-F476-43B0-B810-6060626EED99}" type="presParOf" srcId="{6447DCE4-06DB-4C07-97DC-314E11332DC4}" destId="{FB0DD999-7195-4C36-BF76-5B88C232852B}"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CA315-49C8-E54F-9C53-78CA24DAF319}">
      <dsp:nvSpPr>
        <dsp:cNvPr id="0" name=""/>
        <dsp:cNvSpPr/>
      </dsp:nvSpPr>
      <dsp:spPr>
        <a:xfrm>
          <a:off x="4051" y="656558"/>
          <a:ext cx="1438405" cy="1438405"/>
        </a:xfrm>
        <a:prstGeom prst="ellipse">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Five dimensions</a:t>
          </a:r>
        </a:p>
      </dsp:txBody>
      <dsp:txXfrm>
        <a:off x="214701" y="867208"/>
        <a:ext cx="1017105" cy="1017105"/>
      </dsp:txXfrm>
    </dsp:sp>
    <dsp:sp modelId="{28E0E847-7DBE-424C-AAEF-2C7FD3233FAB}">
      <dsp:nvSpPr>
        <dsp:cNvPr id="0" name=""/>
        <dsp:cNvSpPr/>
      </dsp:nvSpPr>
      <dsp:spPr>
        <a:xfrm>
          <a:off x="306116" y="2211762"/>
          <a:ext cx="834274" cy="83427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416699" y="2530788"/>
        <a:ext cx="613108" cy="196222"/>
      </dsp:txXfrm>
    </dsp:sp>
    <dsp:sp modelId="{2330F929-3A09-5749-94E2-63584478A459}">
      <dsp:nvSpPr>
        <dsp:cNvPr id="0" name=""/>
        <dsp:cNvSpPr/>
      </dsp:nvSpPr>
      <dsp:spPr>
        <a:xfrm>
          <a:off x="4051" y="3162835"/>
          <a:ext cx="1438405" cy="1438405"/>
        </a:xfrm>
        <a:prstGeom prst="ellipse">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kern="1200" dirty="0"/>
            <a:t>Equilibrium in which the individual feels happy, healthy, capable and engaged</a:t>
          </a:r>
          <a:endParaRPr lang="en-GB" sz="1200" kern="1200" dirty="0"/>
        </a:p>
      </dsp:txBody>
      <dsp:txXfrm>
        <a:off x="214701" y="3373485"/>
        <a:ext cx="1017105" cy="1017105"/>
      </dsp:txXfrm>
    </dsp:sp>
    <dsp:sp modelId="{3B116A08-B205-7646-99D2-8DCC3645C59F}">
      <dsp:nvSpPr>
        <dsp:cNvPr id="0" name=""/>
        <dsp:cNvSpPr/>
      </dsp:nvSpPr>
      <dsp:spPr>
        <a:xfrm>
          <a:off x="1658217" y="2361356"/>
          <a:ext cx="457412" cy="5350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1658217" y="2468373"/>
        <a:ext cx="320188" cy="321052"/>
      </dsp:txXfrm>
    </dsp:sp>
    <dsp:sp modelId="{3DA27F2C-E264-7045-8A26-557988B4AD93}">
      <dsp:nvSpPr>
        <dsp:cNvPr id="0" name=""/>
        <dsp:cNvSpPr/>
      </dsp:nvSpPr>
      <dsp:spPr>
        <a:xfrm>
          <a:off x="2305499" y="1190494"/>
          <a:ext cx="2876810" cy="287681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n-GB" sz="3900" kern="1200" dirty="0"/>
            <a:t>Health and wellbeing</a:t>
          </a:r>
        </a:p>
      </dsp:txBody>
      <dsp:txXfrm>
        <a:off x="2726798" y="1611793"/>
        <a:ext cx="2034212" cy="203421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CF2B0-E74F-44B5-A4F3-A47A5CE4DF37}">
      <dsp:nvSpPr>
        <dsp:cNvPr id="0" name=""/>
        <dsp:cNvSpPr/>
      </dsp:nvSpPr>
      <dsp:spPr>
        <a:xfrm rot="16200000">
          <a:off x="411022" y="1666127"/>
          <a:ext cx="3334312" cy="2037618"/>
        </a:xfrm>
        <a:prstGeom prst="round2SameRect">
          <a:avLst>
            <a:gd name="adj1" fmla="val 16670"/>
            <a:gd name="adj2" fmla="val 0"/>
          </a:avLst>
        </a:prstGeom>
        <a:solidFill>
          <a:srgbClr val="00B050">
            <a:alpha val="93000"/>
          </a:srgb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114300" rIns="102870" bIns="114300" numCol="1" spcCol="1270" anchor="t" anchorCtr="0">
          <a:noAutofit/>
        </a:bodyPr>
        <a:lstStyle/>
        <a:p>
          <a:pPr marL="0" lvl="0" indent="0" algn="l" defTabSz="800100">
            <a:lnSpc>
              <a:spcPct val="90000"/>
            </a:lnSpc>
            <a:spcBef>
              <a:spcPct val="0"/>
            </a:spcBef>
            <a:spcAft>
              <a:spcPct val="35000"/>
            </a:spcAft>
            <a:buNone/>
          </a:pPr>
          <a:r>
            <a:rPr lang="en-AU" sz="1800" kern="1200" dirty="0"/>
            <a:t>Having a part-time job may improve your ability to work as part of a team and communicate effectively about your ideas (social health and wellbeing).</a:t>
          </a:r>
        </a:p>
      </dsp:txBody>
      <dsp:txXfrm rot="5400000">
        <a:off x="1158855" y="1117266"/>
        <a:ext cx="1938132" cy="3135340"/>
      </dsp:txXfrm>
    </dsp:sp>
    <dsp:sp modelId="{B5B88262-FE9F-4E8B-A08E-1BE40DA2CF38}">
      <dsp:nvSpPr>
        <dsp:cNvPr id="0" name=""/>
        <dsp:cNvSpPr/>
      </dsp:nvSpPr>
      <dsp:spPr>
        <a:xfrm rot="5400000">
          <a:off x="2541165" y="1666127"/>
          <a:ext cx="3334312" cy="2037618"/>
        </a:xfrm>
        <a:prstGeom prst="round2SameRect">
          <a:avLst>
            <a:gd name="adj1" fmla="val 16670"/>
            <a:gd name="adj2" fmla="val 0"/>
          </a:avLst>
        </a:prstGeom>
        <a:solidFill>
          <a:srgbClr val="FF0000"/>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14300" rIns="68580" bIns="114300" numCol="1" spcCol="1270" anchor="t" anchorCtr="0">
          <a:noAutofit/>
        </a:bodyPr>
        <a:lstStyle/>
        <a:p>
          <a:pPr marL="0" lvl="0" indent="0" algn="l" defTabSz="800100">
            <a:lnSpc>
              <a:spcPct val="90000"/>
            </a:lnSpc>
            <a:spcBef>
              <a:spcPct val="0"/>
            </a:spcBef>
            <a:spcAft>
              <a:spcPct val="35000"/>
            </a:spcAft>
            <a:buNone/>
          </a:pPr>
          <a:r>
            <a:rPr lang="en-AU" sz="1800" kern="1200" dirty="0"/>
            <a:t>Having strong communication skills may help you to express your emotions when you are feeling sad or frustrated, helping you to manage these emotions effectively (emotional health and wellbeing).</a:t>
          </a:r>
        </a:p>
      </dsp:txBody>
      <dsp:txXfrm rot="-5400000">
        <a:off x="3189512" y="1117266"/>
        <a:ext cx="1938132" cy="3135340"/>
      </dsp:txXfrm>
    </dsp:sp>
    <dsp:sp modelId="{C7C3D75E-FEAC-47E7-A799-E7E164C37FD0}">
      <dsp:nvSpPr>
        <dsp:cNvPr id="0" name=""/>
        <dsp:cNvSpPr/>
      </dsp:nvSpPr>
      <dsp:spPr>
        <a:xfrm>
          <a:off x="2077970" y="91495"/>
          <a:ext cx="2130142" cy="2130039"/>
        </a:xfrm>
        <a:prstGeom prst="circularArrow">
          <a:avLst>
            <a:gd name="adj1" fmla="val 12500"/>
            <a:gd name="adj2" fmla="val 1142322"/>
            <a:gd name="adj3" fmla="val 20457678"/>
            <a:gd name="adj4" fmla="val 10800000"/>
            <a:gd name="adj5" fmla="val 12500"/>
          </a:avLst>
        </a:prstGeom>
        <a:solidFill>
          <a:schemeClr val="lt1">
            <a:hueOff val="0"/>
            <a:satOff val="0"/>
            <a:lum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0DD999-7195-4C36-BF76-5B88C232852B}">
      <dsp:nvSpPr>
        <dsp:cNvPr id="0" name=""/>
        <dsp:cNvSpPr/>
      </dsp:nvSpPr>
      <dsp:spPr>
        <a:xfrm rot="10800000" flipH="1" flipV="1">
          <a:off x="2265071" y="3330811"/>
          <a:ext cx="1755940" cy="1764055"/>
        </a:xfrm>
        <a:prstGeom prst="circularArrow">
          <a:avLst>
            <a:gd name="adj1" fmla="val 12500"/>
            <a:gd name="adj2" fmla="val 1142322"/>
            <a:gd name="adj3" fmla="val 20457678"/>
            <a:gd name="adj4" fmla="val 10800000"/>
            <a:gd name="adj5" fmla="val 12500"/>
          </a:avLst>
        </a:prstGeom>
        <a:noFill/>
        <a:ln w="15875" cap="flat" cmpd="sng" algn="ctr">
          <a:solidFill>
            <a:schemeClr val="dk1">
              <a:shade val="80000"/>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194411-E118-254B-8B48-563A3624E43D}">
      <dsp:nvSpPr>
        <dsp:cNvPr id="0" name=""/>
        <dsp:cNvSpPr/>
      </dsp:nvSpPr>
      <dsp:spPr>
        <a:xfrm>
          <a:off x="0" y="12975"/>
          <a:ext cx="9877234" cy="1544400"/>
        </a:xfrm>
        <a:prstGeom prst="roundRect">
          <a:avLst/>
        </a:prstGeom>
        <a:solidFill>
          <a:srgbClr val="00B050"/>
        </a:solidFill>
        <a:ln w="15875"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A person may start playing a game of sport pain free and in full physical fitness. They may then be involved in an incident on the field where they break their leg, resulting in significant pain and discomfort and an inability to continue playing.</a:t>
          </a:r>
        </a:p>
      </dsp:txBody>
      <dsp:txXfrm>
        <a:off x="75391" y="88366"/>
        <a:ext cx="9726452" cy="1393618"/>
      </dsp:txXfrm>
    </dsp:sp>
    <dsp:sp modelId="{7735A056-832C-9542-A520-3F0BB8EA433C}">
      <dsp:nvSpPr>
        <dsp:cNvPr id="0" name=""/>
        <dsp:cNvSpPr/>
      </dsp:nvSpPr>
      <dsp:spPr>
        <a:xfrm>
          <a:off x="0" y="1557376"/>
          <a:ext cx="9877234"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3602" tIns="30480" rIns="170688" bIns="30480" numCol="1" spcCol="1270" anchor="t" anchorCtr="0">
          <a:noAutofit/>
        </a:bodyPr>
        <a:lstStyle/>
        <a:p>
          <a:pPr marL="171450" lvl="1" indent="-171450" algn="l" defTabSz="844550">
            <a:lnSpc>
              <a:spcPct val="90000"/>
            </a:lnSpc>
            <a:spcBef>
              <a:spcPct val="0"/>
            </a:spcBef>
            <a:spcAft>
              <a:spcPct val="20000"/>
            </a:spcAft>
            <a:buChar char="•"/>
          </a:pPr>
          <a:endParaRPr lang="en-GB" sz="1900" kern="1200" dirty="0"/>
        </a:p>
      </dsp:txBody>
      <dsp:txXfrm>
        <a:off x="0" y="1557376"/>
        <a:ext cx="9877234" cy="397440"/>
      </dsp:txXfrm>
    </dsp:sp>
    <dsp:sp modelId="{E3FF5A3B-C58C-E24B-8FA5-133F3DD4A14C}">
      <dsp:nvSpPr>
        <dsp:cNvPr id="0" name=""/>
        <dsp:cNvSpPr/>
      </dsp:nvSpPr>
      <dsp:spPr>
        <a:xfrm>
          <a:off x="0" y="1954816"/>
          <a:ext cx="9877234" cy="1544400"/>
        </a:xfrm>
        <a:prstGeom prst="roundRect">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An individual may feel like they lack direction and purpose in their life. They may then get an opportunity to volunteer regularly for an organisation that helps others in need, and this may provide them with a clear sense of purpose.</a:t>
          </a:r>
        </a:p>
      </dsp:txBody>
      <dsp:txXfrm>
        <a:off x="75391" y="2030207"/>
        <a:ext cx="9726452" cy="1393618"/>
      </dsp:txXfrm>
    </dsp:sp>
    <dsp:sp modelId="{728D769D-DB1E-E843-96B0-42635825ED54}">
      <dsp:nvSpPr>
        <dsp:cNvPr id="0" name=""/>
        <dsp:cNvSpPr/>
      </dsp:nvSpPr>
      <dsp:spPr>
        <a:xfrm>
          <a:off x="0" y="3499216"/>
          <a:ext cx="9877234"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3602" tIns="30480" rIns="170688" bIns="30480" numCol="1" spcCol="1270" anchor="t" anchorCtr="0">
          <a:noAutofit/>
        </a:bodyPr>
        <a:lstStyle/>
        <a:p>
          <a:pPr marL="171450" lvl="1" indent="-171450" algn="l" defTabSz="844550">
            <a:lnSpc>
              <a:spcPct val="90000"/>
            </a:lnSpc>
            <a:spcBef>
              <a:spcPct val="0"/>
            </a:spcBef>
            <a:spcAft>
              <a:spcPct val="20000"/>
            </a:spcAft>
            <a:buChar char="•"/>
          </a:pPr>
          <a:endParaRPr lang="en-GB" sz="1900" kern="1200" dirty="0"/>
        </a:p>
      </dsp:txBody>
      <dsp:txXfrm>
        <a:off x="0" y="3499216"/>
        <a:ext cx="9877234" cy="3974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194411-E118-254B-8B48-563A3624E43D}">
      <dsp:nvSpPr>
        <dsp:cNvPr id="0" name=""/>
        <dsp:cNvSpPr/>
      </dsp:nvSpPr>
      <dsp:spPr>
        <a:xfrm>
          <a:off x="0" y="5674"/>
          <a:ext cx="11387137" cy="1351350"/>
        </a:xfrm>
        <a:prstGeom prst="roundRect">
          <a:avLst/>
        </a:prstGeom>
        <a:solidFill>
          <a:srgbClr val="FF0000"/>
        </a:solidFill>
        <a:ln w="19050" cap="flat" cmpd="sng" algn="ctr">
          <a:solidFill>
            <a:schemeClr val="lt1"/>
          </a:solidFill>
          <a:prstDash val="solid"/>
        </a:ln>
        <a:effectLst/>
      </dsp:spPr>
      <dsp:style>
        <a:lnRef idx="3">
          <a:schemeClr val="lt1"/>
        </a:lnRef>
        <a:fillRef idx="1">
          <a:schemeClr val="accent1"/>
        </a:fillRef>
        <a:effectRef idx="1">
          <a:schemeClr val="accent1"/>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ln>
                <a:noFill/>
              </a:ln>
            </a:rPr>
            <a:t>An older person may consider good health and wellbeing as the absence of any chronic diseases and the ability to live independently and look after themselves without help from others. A younger person may view good health and wellbeing as high levels of physical fitness and having a healthy body weight.</a:t>
          </a:r>
        </a:p>
      </dsp:txBody>
      <dsp:txXfrm>
        <a:off x="65967" y="71641"/>
        <a:ext cx="11255203" cy="1219416"/>
      </dsp:txXfrm>
    </dsp:sp>
    <dsp:sp modelId="{7735A056-832C-9542-A520-3F0BB8EA433C}">
      <dsp:nvSpPr>
        <dsp:cNvPr id="0" name=""/>
        <dsp:cNvSpPr/>
      </dsp:nvSpPr>
      <dsp:spPr>
        <a:xfrm>
          <a:off x="0" y="1357024"/>
          <a:ext cx="11387137"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542" tIns="26670" rIns="149352" bIns="26670" numCol="1" spcCol="1270" anchor="t" anchorCtr="0">
          <a:noAutofit/>
        </a:bodyPr>
        <a:lstStyle/>
        <a:p>
          <a:pPr marL="171450" lvl="1" indent="-171450" algn="l" defTabSz="711200">
            <a:lnSpc>
              <a:spcPct val="90000"/>
            </a:lnSpc>
            <a:spcBef>
              <a:spcPct val="0"/>
            </a:spcBef>
            <a:spcAft>
              <a:spcPct val="20000"/>
            </a:spcAft>
            <a:buChar char="•"/>
          </a:pPr>
          <a:endParaRPr lang="en-GB" sz="1600" kern="1200" dirty="0"/>
        </a:p>
      </dsp:txBody>
      <dsp:txXfrm>
        <a:off x="0" y="1357024"/>
        <a:ext cx="11387137" cy="347760"/>
      </dsp:txXfrm>
    </dsp:sp>
    <dsp:sp modelId="{E3FF5A3B-C58C-E24B-8FA5-133F3DD4A14C}">
      <dsp:nvSpPr>
        <dsp:cNvPr id="0" name=""/>
        <dsp:cNvSpPr/>
      </dsp:nvSpPr>
      <dsp:spPr>
        <a:xfrm>
          <a:off x="0" y="1704785"/>
          <a:ext cx="11387137" cy="1351350"/>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One person may consider having a large group of close old high school friends that they see regularly, as good social health and wellbeing, whereas another person may consider having two close work friends who they go away on a weekend with twice a year, as having good social health and wellbeing.</a:t>
          </a:r>
        </a:p>
      </dsp:txBody>
      <dsp:txXfrm>
        <a:off x="65967" y="1770752"/>
        <a:ext cx="11255203" cy="1219416"/>
      </dsp:txXfrm>
    </dsp:sp>
    <dsp:sp modelId="{728D769D-DB1E-E843-96B0-42635825ED54}">
      <dsp:nvSpPr>
        <dsp:cNvPr id="0" name=""/>
        <dsp:cNvSpPr/>
      </dsp:nvSpPr>
      <dsp:spPr>
        <a:xfrm>
          <a:off x="0" y="3056135"/>
          <a:ext cx="11387137"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542" tIns="26670" rIns="149352" bIns="26670" numCol="1" spcCol="1270" anchor="t" anchorCtr="0">
          <a:noAutofit/>
        </a:bodyPr>
        <a:lstStyle/>
        <a:p>
          <a:pPr marL="171450" lvl="1" indent="-171450" algn="l" defTabSz="711200">
            <a:lnSpc>
              <a:spcPct val="90000"/>
            </a:lnSpc>
            <a:spcBef>
              <a:spcPct val="0"/>
            </a:spcBef>
            <a:spcAft>
              <a:spcPct val="20000"/>
            </a:spcAft>
            <a:buChar char="•"/>
          </a:pPr>
          <a:endParaRPr lang="en-GB" sz="1600" kern="1200" dirty="0"/>
        </a:p>
      </dsp:txBody>
      <dsp:txXfrm>
        <a:off x="0" y="3056135"/>
        <a:ext cx="11387137" cy="3477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6BE1BB-0B29-DE4A-8271-A7D59C858FDB}">
      <dsp:nvSpPr>
        <dsp:cNvPr id="0" name=""/>
        <dsp:cNvSpPr/>
      </dsp:nvSpPr>
      <dsp:spPr>
        <a:xfrm rot="16200000">
          <a:off x="196" y="138726"/>
          <a:ext cx="2251433" cy="2251433"/>
        </a:xfrm>
        <a:prstGeom prst="upArrow">
          <a:avLst>
            <a:gd name="adj1" fmla="val 50000"/>
            <a:gd name="adj2" fmla="val 35000"/>
          </a:avLst>
        </a:prstGeom>
        <a:solidFill>
          <a:srgbClr val="94209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GB" sz="3500" kern="1200" dirty="0"/>
            <a:t>Illness</a:t>
          </a:r>
        </a:p>
      </dsp:txBody>
      <dsp:txXfrm rot="5400000">
        <a:off x="394198" y="701583"/>
        <a:ext cx="1857432" cy="1125717"/>
      </dsp:txXfrm>
    </dsp:sp>
    <dsp:sp modelId="{EE4C1456-E90E-9245-9AB1-017A45478D94}">
      <dsp:nvSpPr>
        <dsp:cNvPr id="0" name=""/>
        <dsp:cNvSpPr/>
      </dsp:nvSpPr>
      <dsp:spPr>
        <a:xfrm rot="5400000">
          <a:off x="2477534" y="138726"/>
          <a:ext cx="2251433" cy="2251433"/>
        </a:xfrm>
        <a:prstGeom prst="upArrow">
          <a:avLst>
            <a:gd name="adj1" fmla="val 50000"/>
            <a:gd name="adj2" fmla="val 35000"/>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GB" sz="3500" kern="1200" dirty="0"/>
            <a:t>Disease</a:t>
          </a:r>
        </a:p>
      </dsp:txBody>
      <dsp:txXfrm rot="-5400000">
        <a:off x="2477535" y="701584"/>
        <a:ext cx="1857432" cy="112571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D7872-6B4F-7248-AC06-106C9469C72A}">
      <dsp:nvSpPr>
        <dsp:cNvPr id="0" name=""/>
        <dsp:cNvSpPr/>
      </dsp:nvSpPr>
      <dsp:spPr>
        <a:xfrm>
          <a:off x="0" y="921382"/>
          <a:ext cx="4792353" cy="2995220"/>
        </a:xfrm>
        <a:prstGeom prst="swooshArrow">
          <a:avLst>
            <a:gd name="adj1" fmla="val 25000"/>
            <a:gd name="adj2" fmla="val 25000"/>
          </a:avLst>
        </a:prstGeom>
        <a:solidFill>
          <a:srgbClr val="92D050"/>
        </a:solidFill>
        <a:ln>
          <a:noFill/>
        </a:ln>
        <a:effectLst/>
      </dsp:spPr>
      <dsp:style>
        <a:lnRef idx="0">
          <a:scrgbClr r="0" g="0" b="0"/>
        </a:lnRef>
        <a:fillRef idx="1">
          <a:scrgbClr r="0" g="0" b="0"/>
        </a:fillRef>
        <a:effectRef idx="0">
          <a:scrgbClr r="0" g="0" b="0"/>
        </a:effectRef>
        <a:fontRef idx="minor"/>
      </dsp:style>
    </dsp:sp>
    <dsp:sp modelId="{1E19C197-696A-2041-A3D9-4274409CE658}">
      <dsp:nvSpPr>
        <dsp:cNvPr id="0" name=""/>
        <dsp:cNvSpPr/>
      </dsp:nvSpPr>
      <dsp:spPr>
        <a:xfrm>
          <a:off x="608628" y="2988683"/>
          <a:ext cx="124601" cy="12460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9C0551-CE63-EB47-B5C9-19C7CEA77A00}">
      <dsp:nvSpPr>
        <dsp:cNvPr id="0" name=""/>
        <dsp:cNvSpPr/>
      </dsp:nvSpPr>
      <dsp:spPr>
        <a:xfrm>
          <a:off x="670929" y="3050984"/>
          <a:ext cx="1116618" cy="865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24" tIns="0" rIns="0" bIns="0" numCol="1" spcCol="1270" anchor="t" anchorCtr="0">
          <a:noAutofit/>
        </a:bodyPr>
        <a:lstStyle/>
        <a:p>
          <a:pPr marL="0" lvl="0" indent="0" algn="l" defTabSz="800100">
            <a:lnSpc>
              <a:spcPct val="90000"/>
            </a:lnSpc>
            <a:spcBef>
              <a:spcPct val="0"/>
            </a:spcBef>
            <a:spcAft>
              <a:spcPct val="35000"/>
            </a:spcAft>
            <a:buNone/>
          </a:pPr>
          <a:r>
            <a:rPr lang="en-GB" sz="1800" kern="1200" dirty="0"/>
            <a:t>Individually</a:t>
          </a:r>
        </a:p>
      </dsp:txBody>
      <dsp:txXfrm>
        <a:off x="670929" y="3050984"/>
        <a:ext cx="1116618" cy="865618"/>
      </dsp:txXfrm>
    </dsp:sp>
    <dsp:sp modelId="{5C306621-EE09-A041-BA93-B4ADD5A5C7B8}">
      <dsp:nvSpPr>
        <dsp:cNvPr id="0" name=""/>
        <dsp:cNvSpPr/>
      </dsp:nvSpPr>
      <dsp:spPr>
        <a:xfrm>
          <a:off x="1708473" y="2174582"/>
          <a:ext cx="225240" cy="22524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EC8355-338F-334C-9C47-0CE1484771ED}">
      <dsp:nvSpPr>
        <dsp:cNvPr id="0" name=""/>
        <dsp:cNvSpPr/>
      </dsp:nvSpPr>
      <dsp:spPr>
        <a:xfrm>
          <a:off x="1821094" y="2287203"/>
          <a:ext cx="1150164" cy="162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50" tIns="0" rIns="0" bIns="0" numCol="1" spcCol="1270" anchor="t" anchorCtr="0">
          <a:noAutofit/>
        </a:bodyPr>
        <a:lstStyle/>
        <a:p>
          <a:pPr marL="0" lvl="0" indent="0" algn="l" defTabSz="800100">
            <a:lnSpc>
              <a:spcPct val="90000"/>
            </a:lnSpc>
            <a:spcBef>
              <a:spcPct val="0"/>
            </a:spcBef>
            <a:spcAft>
              <a:spcPct val="35000"/>
            </a:spcAft>
            <a:buNone/>
          </a:pPr>
          <a:r>
            <a:rPr lang="en-GB" sz="1800" kern="1200" dirty="0"/>
            <a:t>Nationally</a:t>
          </a:r>
        </a:p>
      </dsp:txBody>
      <dsp:txXfrm>
        <a:off x="1821094" y="2287203"/>
        <a:ext cx="1150164" cy="1629400"/>
      </dsp:txXfrm>
    </dsp:sp>
    <dsp:sp modelId="{C65826D8-B494-9D4B-A621-DF9404C7C243}">
      <dsp:nvSpPr>
        <dsp:cNvPr id="0" name=""/>
        <dsp:cNvSpPr/>
      </dsp:nvSpPr>
      <dsp:spPr>
        <a:xfrm>
          <a:off x="3031163" y="1679173"/>
          <a:ext cx="311502" cy="31150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2A78A8-9DB1-7A4D-9E54-B4978B85A34F}">
      <dsp:nvSpPr>
        <dsp:cNvPr id="0" name=""/>
        <dsp:cNvSpPr/>
      </dsp:nvSpPr>
      <dsp:spPr>
        <a:xfrm>
          <a:off x="3186914" y="1834924"/>
          <a:ext cx="1150164" cy="2081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059" tIns="0" rIns="0" bIns="0" numCol="1" spcCol="1270" anchor="t" anchorCtr="0">
          <a:noAutofit/>
        </a:bodyPr>
        <a:lstStyle/>
        <a:p>
          <a:pPr marL="0" lvl="0" indent="0" algn="l" defTabSz="800100">
            <a:lnSpc>
              <a:spcPct val="90000"/>
            </a:lnSpc>
            <a:spcBef>
              <a:spcPct val="0"/>
            </a:spcBef>
            <a:spcAft>
              <a:spcPct val="35000"/>
            </a:spcAft>
            <a:buNone/>
          </a:pPr>
          <a:r>
            <a:rPr lang="en-GB" sz="1800" kern="1200" dirty="0"/>
            <a:t>Globally</a:t>
          </a:r>
        </a:p>
      </dsp:txBody>
      <dsp:txXfrm>
        <a:off x="3186914" y="1834924"/>
        <a:ext cx="1150164" cy="208167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9DB6CB-E85A-4472-A4CD-845E6B538483}">
      <dsp:nvSpPr>
        <dsp:cNvPr id="0" name=""/>
        <dsp:cNvSpPr/>
      </dsp:nvSpPr>
      <dsp:spPr>
        <a:xfrm>
          <a:off x="3031808" y="2722417"/>
          <a:ext cx="419765" cy="2399576"/>
        </a:xfrm>
        <a:custGeom>
          <a:avLst/>
          <a:gdLst/>
          <a:ahLst/>
          <a:cxnLst/>
          <a:rect l="0" t="0" r="0" b="0"/>
          <a:pathLst>
            <a:path>
              <a:moveTo>
                <a:pt x="0" y="0"/>
              </a:moveTo>
              <a:lnTo>
                <a:pt x="209882" y="0"/>
              </a:lnTo>
              <a:lnTo>
                <a:pt x="209882" y="2399576"/>
              </a:lnTo>
              <a:lnTo>
                <a:pt x="419765" y="2399576"/>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AU" sz="900" kern="1200">
            <a:solidFill>
              <a:schemeClr val="bg1"/>
            </a:solidFill>
          </a:endParaRPr>
        </a:p>
      </dsp:txBody>
      <dsp:txXfrm>
        <a:off x="3180790" y="3861305"/>
        <a:ext cx="121800" cy="121800"/>
      </dsp:txXfrm>
    </dsp:sp>
    <dsp:sp modelId="{FC12A27B-64A5-4E22-8F42-26E07BF20798}">
      <dsp:nvSpPr>
        <dsp:cNvPr id="0" name=""/>
        <dsp:cNvSpPr/>
      </dsp:nvSpPr>
      <dsp:spPr>
        <a:xfrm>
          <a:off x="3031808" y="2722417"/>
          <a:ext cx="419765" cy="1599717"/>
        </a:xfrm>
        <a:custGeom>
          <a:avLst/>
          <a:gdLst/>
          <a:ahLst/>
          <a:cxnLst/>
          <a:rect l="0" t="0" r="0" b="0"/>
          <a:pathLst>
            <a:path>
              <a:moveTo>
                <a:pt x="0" y="0"/>
              </a:moveTo>
              <a:lnTo>
                <a:pt x="209882" y="0"/>
              </a:lnTo>
              <a:lnTo>
                <a:pt x="209882" y="1599717"/>
              </a:lnTo>
              <a:lnTo>
                <a:pt x="419765" y="1599717"/>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AU" sz="600" kern="1200">
            <a:solidFill>
              <a:schemeClr val="bg1"/>
            </a:solidFill>
          </a:endParaRPr>
        </a:p>
      </dsp:txBody>
      <dsp:txXfrm>
        <a:off x="3200344" y="3480929"/>
        <a:ext cx="82693" cy="82693"/>
      </dsp:txXfrm>
    </dsp:sp>
    <dsp:sp modelId="{DDFD4D3E-429B-47EE-B0DD-3AA4103D2A24}">
      <dsp:nvSpPr>
        <dsp:cNvPr id="0" name=""/>
        <dsp:cNvSpPr/>
      </dsp:nvSpPr>
      <dsp:spPr>
        <a:xfrm>
          <a:off x="3031808" y="2722417"/>
          <a:ext cx="419765" cy="799858"/>
        </a:xfrm>
        <a:custGeom>
          <a:avLst/>
          <a:gdLst/>
          <a:ahLst/>
          <a:cxnLst/>
          <a:rect l="0" t="0" r="0" b="0"/>
          <a:pathLst>
            <a:path>
              <a:moveTo>
                <a:pt x="0" y="0"/>
              </a:moveTo>
              <a:lnTo>
                <a:pt x="209882" y="0"/>
              </a:lnTo>
              <a:lnTo>
                <a:pt x="209882" y="799858"/>
              </a:lnTo>
              <a:lnTo>
                <a:pt x="419765" y="799858"/>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solidFill>
              <a:schemeClr val="bg1"/>
            </a:solidFill>
          </a:endParaRPr>
        </a:p>
      </dsp:txBody>
      <dsp:txXfrm>
        <a:off x="3219108" y="3099764"/>
        <a:ext cx="45165" cy="45165"/>
      </dsp:txXfrm>
    </dsp:sp>
    <dsp:sp modelId="{8B93AE17-023B-4784-BAD6-5C4FCCE2E2FB}">
      <dsp:nvSpPr>
        <dsp:cNvPr id="0" name=""/>
        <dsp:cNvSpPr/>
      </dsp:nvSpPr>
      <dsp:spPr>
        <a:xfrm>
          <a:off x="3031808" y="2676697"/>
          <a:ext cx="419765" cy="91440"/>
        </a:xfrm>
        <a:custGeom>
          <a:avLst/>
          <a:gdLst/>
          <a:ahLst/>
          <a:cxnLst/>
          <a:rect l="0" t="0" r="0" b="0"/>
          <a:pathLst>
            <a:path>
              <a:moveTo>
                <a:pt x="0" y="45720"/>
              </a:moveTo>
              <a:lnTo>
                <a:pt x="419765" y="4572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solidFill>
              <a:schemeClr val="bg1"/>
            </a:solidFill>
          </a:endParaRPr>
        </a:p>
      </dsp:txBody>
      <dsp:txXfrm>
        <a:off x="3231196" y="2711923"/>
        <a:ext cx="20988" cy="20988"/>
      </dsp:txXfrm>
    </dsp:sp>
    <dsp:sp modelId="{A838D049-1605-4A7A-B50B-62F97298A869}">
      <dsp:nvSpPr>
        <dsp:cNvPr id="0" name=""/>
        <dsp:cNvSpPr/>
      </dsp:nvSpPr>
      <dsp:spPr>
        <a:xfrm>
          <a:off x="3031808" y="1922558"/>
          <a:ext cx="419765" cy="799858"/>
        </a:xfrm>
        <a:custGeom>
          <a:avLst/>
          <a:gdLst/>
          <a:ahLst/>
          <a:cxnLst/>
          <a:rect l="0" t="0" r="0" b="0"/>
          <a:pathLst>
            <a:path>
              <a:moveTo>
                <a:pt x="0" y="799858"/>
              </a:moveTo>
              <a:lnTo>
                <a:pt x="209882" y="799858"/>
              </a:lnTo>
              <a:lnTo>
                <a:pt x="209882" y="0"/>
              </a:lnTo>
              <a:lnTo>
                <a:pt x="419765"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solidFill>
              <a:schemeClr val="bg1"/>
            </a:solidFill>
          </a:endParaRPr>
        </a:p>
      </dsp:txBody>
      <dsp:txXfrm>
        <a:off x="3219108" y="2299905"/>
        <a:ext cx="45165" cy="45165"/>
      </dsp:txXfrm>
    </dsp:sp>
    <dsp:sp modelId="{23E87068-F77E-43B6-8C79-E1E759865099}">
      <dsp:nvSpPr>
        <dsp:cNvPr id="0" name=""/>
        <dsp:cNvSpPr/>
      </dsp:nvSpPr>
      <dsp:spPr>
        <a:xfrm>
          <a:off x="3031808" y="1122699"/>
          <a:ext cx="419765" cy="1599717"/>
        </a:xfrm>
        <a:custGeom>
          <a:avLst/>
          <a:gdLst/>
          <a:ahLst/>
          <a:cxnLst/>
          <a:rect l="0" t="0" r="0" b="0"/>
          <a:pathLst>
            <a:path>
              <a:moveTo>
                <a:pt x="0" y="1599717"/>
              </a:moveTo>
              <a:lnTo>
                <a:pt x="209882" y="1599717"/>
              </a:lnTo>
              <a:lnTo>
                <a:pt x="209882" y="0"/>
              </a:lnTo>
              <a:lnTo>
                <a:pt x="419765"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AU" sz="600" kern="1200">
            <a:solidFill>
              <a:schemeClr val="bg1"/>
            </a:solidFill>
          </a:endParaRPr>
        </a:p>
      </dsp:txBody>
      <dsp:txXfrm>
        <a:off x="3200344" y="1881211"/>
        <a:ext cx="82693" cy="82693"/>
      </dsp:txXfrm>
    </dsp:sp>
    <dsp:sp modelId="{0807762B-AB32-4C28-B17C-BE0B4D71A08E}">
      <dsp:nvSpPr>
        <dsp:cNvPr id="0" name=""/>
        <dsp:cNvSpPr/>
      </dsp:nvSpPr>
      <dsp:spPr>
        <a:xfrm>
          <a:off x="3031808" y="322841"/>
          <a:ext cx="419765" cy="2399576"/>
        </a:xfrm>
        <a:custGeom>
          <a:avLst/>
          <a:gdLst/>
          <a:ahLst/>
          <a:cxnLst/>
          <a:rect l="0" t="0" r="0" b="0"/>
          <a:pathLst>
            <a:path>
              <a:moveTo>
                <a:pt x="0" y="2399576"/>
              </a:moveTo>
              <a:lnTo>
                <a:pt x="209882" y="2399576"/>
              </a:lnTo>
              <a:lnTo>
                <a:pt x="209882" y="0"/>
              </a:lnTo>
              <a:lnTo>
                <a:pt x="419765"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AU" sz="900" kern="1200">
            <a:solidFill>
              <a:schemeClr val="bg1"/>
            </a:solidFill>
          </a:endParaRPr>
        </a:p>
      </dsp:txBody>
      <dsp:txXfrm>
        <a:off x="3180790" y="1461728"/>
        <a:ext cx="121800" cy="121800"/>
      </dsp:txXfrm>
    </dsp:sp>
    <dsp:sp modelId="{A2C18719-9AD1-4FD5-BA68-0D4F95B77554}">
      <dsp:nvSpPr>
        <dsp:cNvPr id="0" name=""/>
        <dsp:cNvSpPr/>
      </dsp:nvSpPr>
      <dsp:spPr>
        <a:xfrm>
          <a:off x="648665" y="1555666"/>
          <a:ext cx="2432783" cy="2333501"/>
        </a:xfrm>
        <a:prstGeom prst="rect">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AU" sz="2800" kern="1200" dirty="0"/>
            <a:t>Importance of optimal health and wellbeing for individuals. </a:t>
          </a:r>
        </a:p>
        <a:p>
          <a:pPr marL="0" lvl="0" indent="0" algn="ctr" defTabSz="1244600">
            <a:lnSpc>
              <a:spcPct val="90000"/>
            </a:lnSpc>
            <a:spcBef>
              <a:spcPct val="0"/>
            </a:spcBef>
            <a:spcAft>
              <a:spcPct val="35000"/>
            </a:spcAft>
            <a:buNone/>
          </a:pPr>
          <a:r>
            <a:rPr lang="en-AU" sz="2800" kern="1200" dirty="0"/>
            <a:t>It allows someone to…</a:t>
          </a:r>
        </a:p>
      </dsp:txBody>
      <dsp:txXfrm>
        <a:off x="648665" y="1555666"/>
        <a:ext cx="2432783" cy="2333501"/>
      </dsp:txXfrm>
    </dsp:sp>
    <dsp:sp modelId="{EA149972-591C-4399-8598-CF1D6CC9E96D}">
      <dsp:nvSpPr>
        <dsp:cNvPr id="0" name=""/>
        <dsp:cNvSpPr/>
      </dsp:nvSpPr>
      <dsp:spPr>
        <a:xfrm>
          <a:off x="3451574" y="2897"/>
          <a:ext cx="2098829" cy="639887"/>
        </a:xfrm>
        <a:prstGeom prst="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Attend school and gain an education</a:t>
          </a:r>
        </a:p>
      </dsp:txBody>
      <dsp:txXfrm>
        <a:off x="3451574" y="2897"/>
        <a:ext cx="2098829" cy="639887"/>
      </dsp:txXfrm>
    </dsp:sp>
    <dsp:sp modelId="{B0CB16B3-9F88-472C-B3C5-7CCC669E3D59}">
      <dsp:nvSpPr>
        <dsp:cNvPr id="0" name=""/>
        <dsp:cNvSpPr/>
      </dsp:nvSpPr>
      <dsp:spPr>
        <a:xfrm>
          <a:off x="3451574" y="802756"/>
          <a:ext cx="2098829" cy="639887"/>
        </a:xfrm>
        <a:prstGeom prst="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Attend work and earn an income</a:t>
          </a:r>
        </a:p>
      </dsp:txBody>
      <dsp:txXfrm>
        <a:off x="3451574" y="802756"/>
        <a:ext cx="2098829" cy="639887"/>
      </dsp:txXfrm>
    </dsp:sp>
    <dsp:sp modelId="{45B17B7C-35BF-4BC5-9223-34BB17CECE9E}">
      <dsp:nvSpPr>
        <dsp:cNvPr id="0" name=""/>
        <dsp:cNvSpPr/>
      </dsp:nvSpPr>
      <dsp:spPr>
        <a:xfrm>
          <a:off x="3451574" y="1602615"/>
          <a:ext cx="2098829" cy="639887"/>
        </a:xfrm>
        <a:prstGeom prst="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a:t>Play sport and maintain high levels of fitness</a:t>
          </a:r>
          <a:endParaRPr lang="en-AU" sz="1600" kern="1200" dirty="0"/>
        </a:p>
      </dsp:txBody>
      <dsp:txXfrm>
        <a:off x="3451574" y="1602615"/>
        <a:ext cx="2098829" cy="639887"/>
      </dsp:txXfrm>
    </dsp:sp>
    <dsp:sp modelId="{FD337DAD-AB8E-4D59-802B-D2D91B7C5649}">
      <dsp:nvSpPr>
        <dsp:cNvPr id="0" name=""/>
        <dsp:cNvSpPr/>
      </dsp:nvSpPr>
      <dsp:spPr>
        <a:xfrm>
          <a:off x="3451574" y="2402473"/>
          <a:ext cx="2098829" cy="639887"/>
        </a:xfrm>
        <a:prstGeom prst="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Spend time with friends and maintain satisfying relationships</a:t>
          </a:r>
        </a:p>
      </dsp:txBody>
      <dsp:txXfrm>
        <a:off x="3451574" y="2402473"/>
        <a:ext cx="2098829" cy="639887"/>
      </dsp:txXfrm>
    </dsp:sp>
    <dsp:sp modelId="{42C5AA81-94C2-4781-8D58-BBEA2EDAD610}">
      <dsp:nvSpPr>
        <dsp:cNvPr id="0" name=""/>
        <dsp:cNvSpPr/>
      </dsp:nvSpPr>
      <dsp:spPr>
        <a:xfrm>
          <a:off x="3451574" y="3202332"/>
          <a:ext cx="2098829" cy="639887"/>
        </a:xfrm>
        <a:prstGeom prst="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Care for and raise a family</a:t>
          </a:r>
        </a:p>
      </dsp:txBody>
      <dsp:txXfrm>
        <a:off x="3451574" y="3202332"/>
        <a:ext cx="2098829" cy="639887"/>
      </dsp:txXfrm>
    </dsp:sp>
    <dsp:sp modelId="{40351E78-5EBD-4BEF-80E0-F64B850418D8}">
      <dsp:nvSpPr>
        <dsp:cNvPr id="0" name=""/>
        <dsp:cNvSpPr/>
      </dsp:nvSpPr>
      <dsp:spPr>
        <a:xfrm>
          <a:off x="3451574" y="4002191"/>
          <a:ext cx="2098829" cy="639887"/>
        </a:xfrm>
        <a:prstGeom prst="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Sleep well and restore energy levels</a:t>
          </a:r>
        </a:p>
      </dsp:txBody>
      <dsp:txXfrm>
        <a:off x="3451574" y="4002191"/>
        <a:ext cx="2098829" cy="639887"/>
      </dsp:txXfrm>
    </dsp:sp>
    <dsp:sp modelId="{DE35C5DC-8733-4130-9175-601097EBC886}">
      <dsp:nvSpPr>
        <dsp:cNvPr id="0" name=""/>
        <dsp:cNvSpPr/>
      </dsp:nvSpPr>
      <dsp:spPr>
        <a:xfrm>
          <a:off x="3451574" y="4802050"/>
          <a:ext cx="2098829" cy="639887"/>
        </a:xfrm>
        <a:prstGeom prst="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Work towards their purpose in life</a:t>
          </a:r>
        </a:p>
      </dsp:txBody>
      <dsp:txXfrm>
        <a:off x="3451574" y="4802050"/>
        <a:ext cx="2098829" cy="63988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D3159B-EC8E-469E-8075-E5BF47D74FE7}">
      <dsp:nvSpPr>
        <dsp:cNvPr id="0" name=""/>
        <dsp:cNvSpPr/>
      </dsp:nvSpPr>
      <dsp:spPr>
        <a:xfrm>
          <a:off x="2052487" y="2594757"/>
          <a:ext cx="567231" cy="2161707"/>
        </a:xfrm>
        <a:custGeom>
          <a:avLst/>
          <a:gdLst/>
          <a:ahLst/>
          <a:cxnLst/>
          <a:rect l="0" t="0" r="0" b="0"/>
          <a:pathLst>
            <a:path>
              <a:moveTo>
                <a:pt x="0" y="0"/>
              </a:moveTo>
              <a:lnTo>
                <a:pt x="283615" y="0"/>
              </a:lnTo>
              <a:lnTo>
                <a:pt x="283615" y="2161707"/>
              </a:lnTo>
              <a:lnTo>
                <a:pt x="567231" y="2161707"/>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AU" sz="800" kern="1200"/>
        </a:p>
      </dsp:txBody>
      <dsp:txXfrm>
        <a:off x="2280231" y="3619739"/>
        <a:ext cx="111744" cy="111744"/>
      </dsp:txXfrm>
    </dsp:sp>
    <dsp:sp modelId="{EB37C5B6-DF79-48D1-8DFD-2A19FD954717}">
      <dsp:nvSpPr>
        <dsp:cNvPr id="0" name=""/>
        <dsp:cNvSpPr/>
      </dsp:nvSpPr>
      <dsp:spPr>
        <a:xfrm>
          <a:off x="2052487" y="2594757"/>
          <a:ext cx="567231" cy="1080853"/>
        </a:xfrm>
        <a:custGeom>
          <a:avLst/>
          <a:gdLst/>
          <a:ahLst/>
          <a:cxnLst/>
          <a:rect l="0" t="0" r="0" b="0"/>
          <a:pathLst>
            <a:path>
              <a:moveTo>
                <a:pt x="0" y="0"/>
              </a:moveTo>
              <a:lnTo>
                <a:pt x="283615" y="0"/>
              </a:lnTo>
              <a:lnTo>
                <a:pt x="283615" y="1080853"/>
              </a:lnTo>
              <a:lnTo>
                <a:pt x="567231" y="1080853"/>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2305587" y="3104668"/>
        <a:ext cx="61032" cy="61032"/>
      </dsp:txXfrm>
    </dsp:sp>
    <dsp:sp modelId="{26B3B38A-4431-4A95-BEF2-D86D4400CAE8}">
      <dsp:nvSpPr>
        <dsp:cNvPr id="0" name=""/>
        <dsp:cNvSpPr/>
      </dsp:nvSpPr>
      <dsp:spPr>
        <a:xfrm>
          <a:off x="2052487" y="2549038"/>
          <a:ext cx="567231" cy="91440"/>
        </a:xfrm>
        <a:custGeom>
          <a:avLst/>
          <a:gdLst/>
          <a:ahLst/>
          <a:cxnLst/>
          <a:rect l="0" t="0" r="0" b="0"/>
          <a:pathLst>
            <a:path>
              <a:moveTo>
                <a:pt x="0" y="45720"/>
              </a:moveTo>
              <a:lnTo>
                <a:pt x="567231" y="4572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2321922" y="2580577"/>
        <a:ext cx="28361" cy="28361"/>
      </dsp:txXfrm>
    </dsp:sp>
    <dsp:sp modelId="{BE779A8F-631E-4A65-8CDD-9C04BAE8744B}">
      <dsp:nvSpPr>
        <dsp:cNvPr id="0" name=""/>
        <dsp:cNvSpPr/>
      </dsp:nvSpPr>
      <dsp:spPr>
        <a:xfrm>
          <a:off x="2052487" y="1513904"/>
          <a:ext cx="567231" cy="1080853"/>
        </a:xfrm>
        <a:custGeom>
          <a:avLst/>
          <a:gdLst/>
          <a:ahLst/>
          <a:cxnLst/>
          <a:rect l="0" t="0" r="0" b="0"/>
          <a:pathLst>
            <a:path>
              <a:moveTo>
                <a:pt x="0" y="1080853"/>
              </a:moveTo>
              <a:lnTo>
                <a:pt x="283615" y="1080853"/>
              </a:lnTo>
              <a:lnTo>
                <a:pt x="283615" y="0"/>
              </a:lnTo>
              <a:lnTo>
                <a:pt x="567231"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2305587" y="2023814"/>
        <a:ext cx="61032" cy="61032"/>
      </dsp:txXfrm>
    </dsp:sp>
    <dsp:sp modelId="{063A16BA-ACC7-4DCD-BF9B-3238BE54C822}">
      <dsp:nvSpPr>
        <dsp:cNvPr id="0" name=""/>
        <dsp:cNvSpPr/>
      </dsp:nvSpPr>
      <dsp:spPr>
        <a:xfrm>
          <a:off x="2052487" y="433050"/>
          <a:ext cx="567231" cy="2161707"/>
        </a:xfrm>
        <a:custGeom>
          <a:avLst/>
          <a:gdLst/>
          <a:ahLst/>
          <a:cxnLst/>
          <a:rect l="0" t="0" r="0" b="0"/>
          <a:pathLst>
            <a:path>
              <a:moveTo>
                <a:pt x="0" y="2161707"/>
              </a:moveTo>
              <a:lnTo>
                <a:pt x="283615" y="2161707"/>
              </a:lnTo>
              <a:lnTo>
                <a:pt x="283615" y="0"/>
              </a:lnTo>
              <a:lnTo>
                <a:pt x="567231"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AU" sz="800" kern="1200"/>
        </a:p>
      </dsp:txBody>
      <dsp:txXfrm>
        <a:off x="2280231" y="1458032"/>
        <a:ext cx="111744" cy="111744"/>
      </dsp:txXfrm>
    </dsp:sp>
    <dsp:sp modelId="{447F3E19-19AA-41B4-9386-AA5248A00EBC}">
      <dsp:nvSpPr>
        <dsp:cNvPr id="0" name=""/>
        <dsp:cNvSpPr/>
      </dsp:nvSpPr>
      <dsp:spPr>
        <a:xfrm>
          <a:off x="64002" y="1600748"/>
          <a:ext cx="1988952" cy="1988018"/>
        </a:xfrm>
        <a:prstGeom prst="rect">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AU" sz="2600" kern="1200" dirty="0"/>
            <a:t>Importance of optimal health and wellbeing nationally</a:t>
          </a:r>
        </a:p>
      </dsp:txBody>
      <dsp:txXfrm>
        <a:off x="64002" y="1600748"/>
        <a:ext cx="1988952" cy="1988018"/>
      </dsp:txXfrm>
    </dsp:sp>
    <dsp:sp modelId="{A62379A0-7BD2-4165-8E37-BEC92661032B}">
      <dsp:nvSpPr>
        <dsp:cNvPr id="0" name=""/>
        <dsp:cNvSpPr/>
      </dsp:nvSpPr>
      <dsp:spPr>
        <a:xfrm>
          <a:off x="2619719" y="709"/>
          <a:ext cx="2836159" cy="864682"/>
        </a:xfrm>
        <a:prstGeom prst="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More people can attend work and contribute tax revenue to the government to spend on national priorities</a:t>
          </a:r>
        </a:p>
      </dsp:txBody>
      <dsp:txXfrm>
        <a:off x="2619719" y="709"/>
        <a:ext cx="2836159" cy="864682"/>
      </dsp:txXfrm>
    </dsp:sp>
    <dsp:sp modelId="{428AFCF9-24B9-48EE-A088-984607B8C238}">
      <dsp:nvSpPr>
        <dsp:cNvPr id="0" name=""/>
        <dsp:cNvSpPr/>
      </dsp:nvSpPr>
      <dsp:spPr>
        <a:xfrm>
          <a:off x="2619719" y="1081563"/>
          <a:ext cx="2836159" cy="864682"/>
        </a:xfrm>
        <a:prstGeom prst="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More people can engage in the community in groups and activities such as volunteering</a:t>
          </a:r>
        </a:p>
      </dsp:txBody>
      <dsp:txXfrm>
        <a:off x="2619719" y="1081563"/>
        <a:ext cx="2836159" cy="864682"/>
      </dsp:txXfrm>
    </dsp:sp>
    <dsp:sp modelId="{9833363C-26D4-48AF-8132-BD6D2C43CFCC}">
      <dsp:nvSpPr>
        <dsp:cNvPr id="0" name=""/>
        <dsp:cNvSpPr/>
      </dsp:nvSpPr>
      <dsp:spPr>
        <a:xfrm>
          <a:off x="2619719" y="2162416"/>
          <a:ext cx="2836159" cy="864682"/>
        </a:xfrm>
        <a:prstGeom prst="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Less people in the health system provides more space and opportunities for others who are unwell to be treated</a:t>
          </a:r>
        </a:p>
      </dsp:txBody>
      <dsp:txXfrm>
        <a:off x="2619719" y="2162416"/>
        <a:ext cx="2836159" cy="864682"/>
      </dsp:txXfrm>
    </dsp:sp>
    <dsp:sp modelId="{891D8523-CE6A-4154-B44E-037D2F6FF9E7}">
      <dsp:nvSpPr>
        <dsp:cNvPr id="0" name=""/>
        <dsp:cNvSpPr/>
      </dsp:nvSpPr>
      <dsp:spPr>
        <a:xfrm>
          <a:off x="2619719" y="3243270"/>
          <a:ext cx="2836159" cy="864682"/>
        </a:xfrm>
        <a:prstGeom prst="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Less people are relying on social security and funds saved can be redirected to other national priorities</a:t>
          </a:r>
        </a:p>
      </dsp:txBody>
      <dsp:txXfrm>
        <a:off x="2619719" y="3243270"/>
        <a:ext cx="2836159" cy="864682"/>
      </dsp:txXfrm>
    </dsp:sp>
    <dsp:sp modelId="{08CB244E-3823-4B61-AF05-96ED1E1DFA3F}">
      <dsp:nvSpPr>
        <dsp:cNvPr id="0" name=""/>
        <dsp:cNvSpPr/>
      </dsp:nvSpPr>
      <dsp:spPr>
        <a:xfrm>
          <a:off x="2619719" y="4324123"/>
          <a:ext cx="2836159" cy="864682"/>
        </a:xfrm>
        <a:prstGeom prst="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t>More people are well enough to consider engaging in the defence of the nation as needed</a:t>
          </a:r>
        </a:p>
      </dsp:txBody>
      <dsp:txXfrm>
        <a:off x="2619719" y="4324123"/>
        <a:ext cx="2836159" cy="86468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456BE5-3DE8-4577-B9E6-C8FE48DC0DC1}">
      <dsp:nvSpPr>
        <dsp:cNvPr id="0" name=""/>
        <dsp:cNvSpPr/>
      </dsp:nvSpPr>
      <dsp:spPr>
        <a:xfrm>
          <a:off x="1880672" y="2531223"/>
          <a:ext cx="600789" cy="1717196"/>
        </a:xfrm>
        <a:custGeom>
          <a:avLst/>
          <a:gdLst/>
          <a:ahLst/>
          <a:cxnLst/>
          <a:rect l="0" t="0" r="0" b="0"/>
          <a:pathLst>
            <a:path>
              <a:moveTo>
                <a:pt x="0" y="0"/>
              </a:moveTo>
              <a:lnTo>
                <a:pt x="300394" y="0"/>
              </a:lnTo>
              <a:lnTo>
                <a:pt x="300394" y="1717196"/>
              </a:lnTo>
              <a:lnTo>
                <a:pt x="600789" y="1717196"/>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AU" sz="700" kern="1200"/>
        </a:p>
      </dsp:txBody>
      <dsp:txXfrm>
        <a:off x="2135586" y="3344339"/>
        <a:ext cx="90963" cy="90963"/>
      </dsp:txXfrm>
    </dsp:sp>
    <dsp:sp modelId="{74D25CB1-D3C4-440E-A09D-578F4274EED5}">
      <dsp:nvSpPr>
        <dsp:cNvPr id="0" name=""/>
        <dsp:cNvSpPr/>
      </dsp:nvSpPr>
      <dsp:spPr>
        <a:xfrm>
          <a:off x="1880672" y="2531223"/>
          <a:ext cx="600789" cy="572398"/>
        </a:xfrm>
        <a:custGeom>
          <a:avLst/>
          <a:gdLst/>
          <a:ahLst/>
          <a:cxnLst/>
          <a:rect l="0" t="0" r="0" b="0"/>
          <a:pathLst>
            <a:path>
              <a:moveTo>
                <a:pt x="0" y="0"/>
              </a:moveTo>
              <a:lnTo>
                <a:pt x="300394" y="0"/>
              </a:lnTo>
              <a:lnTo>
                <a:pt x="300394" y="572398"/>
              </a:lnTo>
              <a:lnTo>
                <a:pt x="600789" y="572398"/>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2160322" y="2796677"/>
        <a:ext cx="41490" cy="41490"/>
      </dsp:txXfrm>
    </dsp:sp>
    <dsp:sp modelId="{507503B1-2E3C-4584-9367-9C5C858F7066}">
      <dsp:nvSpPr>
        <dsp:cNvPr id="0" name=""/>
        <dsp:cNvSpPr/>
      </dsp:nvSpPr>
      <dsp:spPr>
        <a:xfrm>
          <a:off x="1880672" y="1958824"/>
          <a:ext cx="600789" cy="572398"/>
        </a:xfrm>
        <a:custGeom>
          <a:avLst/>
          <a:gdLst/>
          <a:ahLst/>
          <a:cxnLst/>
          <a:rect l="0" t="0" r="0" b="0"/>
          <a:pathLst>
            <a:path>
              <a:moveTo>
                <a:pt x="0" y="572398"/>
              </a:moveTo>
              <a:lnTo>
                <a:pt x="300394" y="572398"/>
              </a:lnTo>
              <a:lnTo>
                <a:pt x="300394" y="0"/>
              </a:lnTo>
              <a:lnTo>
                <a:pt x="600789"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2160322" y="2224278"/>
        <a:ext cx="41490" cy="41490"/>
      </dsp:txXfrm>
    </dsp:sp>
    <dsp:sp modelId="{A37321B8-D9DE-43AB-B32C-154452B0D344}">
      <dsp:nvSpPr>
        <dsp:cNvPr id="0" name=""/>
        <dsp:cNvSpPr/>
      </dsp:nvSpPr>
      <dsp:spPr>
        <a:xfrm>
          <a:off x="1880672" y="814026"/>
          <a:ext cx="600789" cy="1717196"/>
        </a:xfrm>
        <a:custGeom>
          <a:avLst/>
          <a:gdLst/>
          <a:ahLst/>
          <a:cxnLst/>
          <a:rect l="0" t="0" r="0" b="0"/>
          <a:pathLst>
            <a:path>
              <a:moveTo>
                <a:pt x="0" y="1717196"/>
              </a:moveTo>
              <a:lnTo>
                <a:pt x="300394" y="1717196"/>
              </a:lnTo>
              <a:lnTo>
                <a:pt x="300394" y="0"/>
              </a:lnTo>
              <a:lnTo>
                <a:pt x="600789"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AU" sz="700" kern="1200"/>
        </a:p>
      </dsp:txBody>
      <dsp:txXfrm>
        <a:off x="2135586" y="1627143"/>
        <a:ext cx="90963" cy="90963"/>
      </dsp:txXfrm>
    </dsp:sp>
    <dsp:sp modelId="{8B9AC40C-6C8C-4D81-98E8-D734338B9746}">
      <dsp:nvSpPr>
        <dsp:cNvPr id="0" name=""/>
        <dsp:cNvSpPr/>
      </dsp:nvSpPr>
      <dsp:spPr>
        <a:xfrm>
          <a:off x="4386" y="1591380"/>
          <a:ext cx="1872888" cy="1879684"/>
        </a:xfrm>
        <a:prstGeom prst="rec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AU" sz="2900" kern="1200" dirty="0"/>
            <a:t>Importance of optimal health and wellbeing globally</a:t>
          </a:r>
        </a:p>
      </dsp:txBody>
      <dsp:txXfrm>
        <a:off x="4386" y="1591380"/>
        <a:ext cx="1872888" cy="1879684"/>
      </dsp:txXfrm>
    </dsp:sp>
    <dsp:sp modelId="{8528D288-43DA-4CDA-A8AF-956E8E40EADF}">
      <dsp:nvSpPr>
        <dsp:cNvPr id="0" name=""/>
        <dsp:cNvSpPr/>
      </dsp:nvSpPr>
      <dsp:spPr>
        <a:xfrm>
          <a:off x="2481462" y="356107"/>
          <a:ext cx="3003948" cy="915838"/>
        </a:xfrm>
        <a:prstGeom prst="rect">
          <a:avLst/>
        </a:prstGeom>
        <a:solidFill>
          <a:srgbClr val="0432F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AU" sz="1700" kern="1200" dirty="0"/>
            <a:t>People can work together on global challenges such as climate change</a:t>
          </a:r>
        </a:p>
      </dsp:txBody>
      <dsp:txXfrm>
        <a:off x="2481462" y="356107"/>
        <a:ext cx="3003948" cy="915838"/>
      </dsp:txXfrm>
    </dsp:sp>
    <dsp:sp modelId="{7873E816-BF4B-459A-86ED-85DE41571885}">
      <dsp:nvSpPr>
        <dsp:cNvPr id="0" name=""/>
        <dsp:cNvSpPr/>
      </dsp:nvSpPr>
      <dsp:spPr>
        <a:xfrm>
          <a:off x="2481462" y="1500905"/>
          <a:ext cx="3003948" cy="915838"/>
        </a:xfrm>
        <a:prstGeom prst="rect">
          <a:avLst/>
        </a:prstGeom>
        <a:solidFill>
          <a:srgbClr val="0432F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AU" sz="1700" kern="1200" dirty="0"/>
            <a:t>People are more likely to be able to attend work and contribute to global trade and economic development</a:t>
          </a:r>
        </a:p>
      </dsp:txBody>
      <dsp:txXfrm>
        <a:off x="2481462" y="1500905"/>
        <a:ext cx="3003948" cy="915838"/>
      </dsp:txXfrm>
    </dsp:sp>
    <dsp:sp modelId="{BF4A0D17-C4E1-4193-BCC9-C1A6DF83A316}">
      <dsp:nvSpPr>
        <dsp:cNvPr id="0" name=""/>
        <dsp:cNvSpPr/>
      </dsp:nvSpPr>
      <dsp:spPr>
        <a:xfrm>
          <a:off x="2481462" y="2645702"/>
          <a:ext cx="3003948" cy="915838"/>
        </a:xfrm>
        <a:prstGeom prst="rect">
          <a:avLst/>
        </a:prstGeom>
        <a:solidFill>
          <a:srgbClr val="0432F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AU" sz="1700" kern="1200" dirty="0"/>
            <a:t>Contributes to global peace and stability as people are less likely to feel desperate and unfairly treated</a:t>
          </a:r>
        </a:p>
      </dsp:txBody>
      <dsp:txXfrm>
        <a:off x="2481462" y="2645702"/>
        <a:ext cx="3003948" cy="915838"/>
      </dsp:txXfrm>
    </dsp:sp>
    <dsp:sp modelId="{B1B7BD93-3AF3-484C-A894-C5E4B24295BB}">
      <dsp:nvSpPr>
        <dsp:cNvPr id="0" name=""/>
        <dsp:cNvSpPr/>
      </dsp:nvSpPr>
      <dsp:spPr>
        <a:xfrm>
          <a:off x="2481462" y="3790500"/>
          <a:ext cx="3003948" cy="915838"/>
        </a:xfrm>
        <a:prstGeom prst="rect">
          <a:avLst/>
        </a:prstGeom>
        <a:solidFill>
          <a:srgbClr val="0432F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AU" sz="1700" kern="1200" dirty="0"/>
            <a:t>Reduces the risk of disease transmission between countries</a:t>
          </a:r>
        </a:p>
      </dsp:txBody>
      <dsp:txXfrm>
        <a:off x="2481462" y="3790500"/>
        <a:ext cx="3003948" cy="9158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ABE32-AB5D-4C4B-90DA-AFE9BFAED102}">
      <dsp:nvSpPr>
        <dsp:cNvPr id="0" name=""/>
        <dsp:cNvSpPr/>
      </dsp:nvSpPr>
      <dsp:spPr>
        <a:xfrm>
          <a:off x="-5066102" y="-776129"/>
          <a:ext cx="6033241" cy="6033241"/>
        </a:xfrm>
        <a:prstGeom prst="blockArc">
          <a:avLst>
            <a:gd name="adj1" fmla="val 18900000"/>
            <a:gd name="adj2" fmla="val 2700000"/>
            <a:gd name="adj3" fmla="val 358"/>
          </a:avLst>
        </a:pr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ABD458-FB64-5F4B-A1D1-EC1D4D658E65}">
      <dsp:nvSpPr>
        <dsp:cNvPr id="0" name=""/>
        <dsp:cNvSpPr/>
      </dsp:nvSpPr>
      <dsp:spPr>
        <a:xfrm>
          <a:off x="360784" y="235968"/>
          <a:ext cx="4422493" cy="471757"/>
        </a:xfrm>
        <a:prstGeom prst="rect">
          <a:avLst/>
        </a:prstGeom>
        <a:solidFill>
          <a:srgbClr val="F3188E"/>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458" tIns="66040" rIns="66040" bIns="66040" numCol="1" spcCol="1270" anchor="ctr" anchorCtr="0">
          <a:noAutofit/>
        </a:bodyPr>
        <a:lstStyle/>
        <a:p>
          <a:pPr marL="0" lvl="0" indent="0" algn="l" defTabSz="1155700">
            <a:lnSpc>
              <a:spcPct val="90000"/>
            </a:lnSpc>
            <a:spcBef>
              <a:spcPct val="0"/>
            </a:spcBef>
            <a:spcAft>
              <a:spcPct val="35000"/>
            </a:spcAft>
            <a:buNone/>
          </a:pPr>
          <a:r>
            <a:rPr lang="en-GB" sz="2600" kern="1200"/>
            <a:t>'Physical MESS'</a:t>
          </a:r>
          <a:endParaRPr lang="en-GB" sz="2600" kern="1200" dirty="0"/>
        </a:p>
      </dsp:txBody>
      <dsp:txXfrm>
        <a:off x="360784" y="235968"/>
        <a:ext cx="4422493" cy="471757"/>
      </dsp:txXfrm>
    </dsp:sp>
    <dsp:sp modelId="{20CABA6A-7AD1-B24A-99EA-182D46A0358D}">
      <dsp:nvSpPr>
        <dsp:cNvPr id="0" name=""/>
        <dsp:cNvSpPr/>
      </dsp:nvSpPr>
      <dsp:spPr>
        <a:xfrm>
          <a:off x="65935" y="176998"/>
          <a:ext cx="589697" cy="589697"/>
        </a:xfrm>
        <a:prstGeom prst="ellipse">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9CCAC0-8563-5346-9615-FFA9C6F574F5}">
      <dsp:nvSpPr>
        <dsp:cNvPr id="0" name=""/>
        <dsp:cNvSpPr/>
      </dsp:nvSpPr>
      <dsp:spPr>
        <a:xfrm>
          <a:off x="748837" y="943515"/>
          <a:ext cx="4034440" cy="471757"/>
        </a:xfrm>
        <a:prstGeom prst="rect">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458" tIns="66040" rIns="66040" bIns="66040" numCol="1" spcCol="1270" anchor="ctr" anchorCtr="0">
          <a:noAutofit/>
        </a:bodyPr>
        <a:lstStyle/>
        <a:p>
          <a:pPr marL="0" lvl="0" indent="0" algn="l" defTabSz="1155700">
            <a:lnSpc>
              <a:spcPct val="90000"/>
            </a:lnSpc>
            <a:spcBef>
              <a:spcPct val="0"/>
            </a:spcBef>
            <a:spcAft>
              <a:spcPct val="35000"/>
            </a:spcAft>
            <a:buNone/>
          </a:pPr>
          <a:r>
            <a:rPr lang="en-GB" sz="2600" kern="1200" dirty="0"/>
            <a:t>Physical</a:t>
          </a:r>
        </a:p>
      </dsp:txBody>
      <dsp:txXfrm>
        <a:off x="748837" y="943515"/>
        <a:ext cx="4034440" cy="471757"/>
      </dsp:txXfrm>
    </dsp:sp>
    <dsp:sp modelId="{3DEB9689-E503-EB45-868A-027E2876722C}">
      <dsp:nvSpPr>
        <dsp:cNvPr id="0" name=""/>
        <dsp:cNvSpPr/>
      </dsp:nvSpPr>
      <dsp:spPr>
        <a:xfrm>
          <a:off x="453988" y="884546"/>
          <a:ext cx="589697" cy="589697"/>
        </a:xfrm>
        <a:prstGeom prst="ellipse">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720332-750B-0F4A-819D-24433D0645F3}">
      <dsp:nvSpPr>
        <dsp:cNvPr id="0" name=""/>
        <dsp:cNvSpPr/>
      </dsp:nvSpPr>
      <dsp:spPr>
        <a:xfrm>
          <a:off x="926284" y="1651062"/>
          <a:ext cx="3856993" cy="471757"/>
        </a:xfrm>
        <a:prstGeom prst="rec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458" tIns="66040" rIns="66040" bIns="66040" numCol="1" spcCol="1270" anchor="ctr" anchorCtr="0">
          <a:noAutofit/>
        </a:bodyPr>
        <a:lstStyle/>
        <a:p>
          <a:pPr marL="0" lvl="0" indent="0" algn="l" defTabSz="1155700">
            <a:lnSpc>
              <a:spcPct val="90000"/>
            </a:lnSpc>
            <a:spcBef>
              <a:spcPct val="0"/>
            </a:spcBef>
            <a:spcAft>
              <a:spcPct val="35000"/>
            </a:spcAft>
            <a:buNone/>
          </a:pPr>
          <a:r>
            <a:rPr lang="en-GB" sz="2600" kern="1200" dirty="0"/>
            <a:t>Mental</a:t>
          </a:r>
        </a:p>
      </dsp:txBody>
      <dsp:txXfrm>
        <a:off x="926284" y="1651062"/>
        <a:ext cx="3856993" cy="471757"/>
      </dsp:txXfrm>
    </dsp:sp>
    <dsp:sp modelId="{740DD758-B28B-8D43-B0D0-9E61BC8FE3DA}">
      <dsp:nvSpPr>
        <dsp:cNvPr id="0" name=""/>
        <dsp:cNvSpPr/>
      </dsp:nvSpPr>
      <dsp:spPr>
        <a:xfrm>
          <a:off x="631435" y="1592093"/>
          <a:ext cx="589697" cy="589697"/>
        </a:xfrm>
        <a:prstGeom prst="ellipse">
          <a:avLst/>
        </a:prstGeom>
        <a:solidFill>
          <a:schemeClr val="lt1">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3E74D4-3E9F-A445-8202-80CA630E539F}">
      <dsp:nvSpPr>
        <dsp:cNvPr id="0" name=""/>
        <dsp:cNvSpPr/>
      </dsp:nvSpPr>
      <dsp:spPr>
        <a:xfrm>
          <a:off x="926284" y="2358162"/>
          <a:ext cx="3856993" cy="471757"/>
        </a:xfrm>
        <a:prstGeom prst="rect">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458" tIns="66040" rIns="66040" bIns="66040" numCol="1" spcCol="1270" anchor="ctr" anchorCtr="0">
          <a:noAutofit/>
        </a:bodyPr>
        <a:lstStyle/>
        <a:p>
          <a:pPr marL="0" lvl="0" indent="0" algn="l" defTabSz="1155700">
            <a:lnSpc>
              <a:spcPct val="90000"/>
            </a:lnSpc>
            <a:spcBef>
              <a:spcPct val="0"/>
            </a:spcBef>
            <a:spcAft>
              <a:spcPct val="35000"/>
            </a:spcAft>
            <a:buNone/>
          </a:pPr>
          <a:r>
            <a:rPr lang="en-GB" sz="2600" kern="1200" dirty="0"/>
            <a:t>Emotional</a:t>
          </a:r>
        </a:p>
      </dsp:txBody>
      <dsp:txXfrm>
        <a:off x="926284" y="2358162"/>
        <a:ext cx="3856993" cy="471757"/>
      </dsp:txXfrm>
    </dsp:sp>
    <dsp:sp modelId="{964CEA06-52D4-3E42-B317-C6B42B762342}">
      <dsp:nvSpPr>
        <dsp:cNvPr id="0" name=""/>
        <dsp:cNvSpPr/>
      </dsp:nvSpPr>
      <dsp:spPr>
        <a:xfrm>
          <a:off x="631435" y="2299192"/>
          <a:ext cx="589697" cy="589697"/>
        </a:xfrm>
        <a:prstGeom prst="ellipse">
          <a:avLst/>
        </a:prstGeom>
        <a:solidFill>
          <a:schemeClr val="lt1">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1BA754-FCD4-0E4B-A871-A93F6DC0BDFF}">
      <dsp:nvSpPr>
        <dsp:cNvPr id="0" name=""/>
        <dsp:cNvSpPr/>
      </dsp:nvSpPr>
      <dsp:spPr>
        <a:xfrm>
          <a:off x="748837" y="3065709"/>
          <a:ext cx="4034440" cy="471757"/>
        </a:xfrm>
        <a:prstGeom prst="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458" tIns="66040" rIns="66040" bIns="66040" numCol="1" spcCol="1270" anchor="ctr" anchorCtr="0">
          <a:noAutofit/>
        </a:bodyPr>
        <a:lstStyle/>
        <a:p>
          <a:pPr marL="0" lvl="0" indent="0" algn="l" defTabSz="1155700">
            <a:lnSpc>
              <a:spcPct val="90000"/>
            </a:lnSpc>
            <a:spcBef>
              <a:spcPct val="0"/>
            </a:spcBef>
            <a:spcAft>
              <a:spcPct val="35000"/>
            </a:spcAft>
            <a:buNone/>
          </a:pPr>
          <a:r>
            <a:rPr lang="en-GB" sz="2600" kern="1200" dirty="0"/>
            <a:t>Social</a:t>
          </a:r>
        </a:p>
      </dsp:txBody>
      <dsp:txXfrm>
        <a:off x="748837" y="3065709"/>
        <a:ext cx="4034440" cy="471757"/>
      </dsp:txXfrm>
    </dsp:sp>
    <dsp:sp modelId="{DE154ACF-B68F-D548-8110-F5BD74D6FF03}">
      <dsp:nvSpPr>
        <dsp:cNvPr id="0" name=""/>
        <dsp:cNvSpPr/>
      </dsp:nvSpPr>
      <dsp:spPr>
        <a:xfrm>
          <a:off x="453988" y="3006739"/>
          <a:ext cx="589697" cy="589697"/>
        </a:xfrm>
        <a:prstGeom prst="ellipse">
          <a:avLst/>
        </a:prstGeom>
        <a:solidFill>
          <a:schemeClr val="lt1">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D54376-9B9D-F94C-BF3E-A82CAB413504}">
      <dsp:nvSpPr>
        <dsp:cNvPr id="0" name=""/>
        <dsp:cNvSpPr/>
      </dsp:nvSpPr>
      <dsp:spPr>
        <a:xfrm>
          <a:off x="360784" y="3773256"/>
          <a:ext cx="4422493" cy="471757"/>
        </a:xfrm>
        <a:prstGeom prst="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458" tIns="66040" rIns="66040" bIns="66040" numCol="1" spcCol="1270" anchor="ctr" anchorCtr="0">
          <a:noAutofit/>
        </a:bodyPr>
        <a:lstStyle/>
        <a:p>
          <a:pPr marL="0" lvl="0" indent="0" algn="l" defTabSz="1155700">
            <a:lnSpc>
              <a:spcPct val="90000"/>
            </a:lnSpc>
            <a:spcBef>
              <a:spcPct val="0"/>
            </a:spcBef>
            <a:spcAft>
              <a:spcPct val="35000"/>
            </a:spcAft>
            <a:buNone/>
          </a:pPr>
          <a:r>
            <a:rPr lang="en-GB" sz="2600" kern="1200" dirty="0"/>
            <a:t>Spiritual</a:t>
          </a:r>
        </a:p>
      </dsp:txBody>
      <dsp:txXfrm>
        <a:off x="360784" y="3773256"/>
        <a:ext cx="4422493" cy="471757"/>
      </dsp:txXfrm>
    </dsp:sp>
    <dsp:sp modelId="{6DFB20BD-0E53-6D44-A726-2A7B6008C2C6}">
      <dsp:nvSpPr>
        <dsp:cNvPr id="0" name=""/>
        <dsp:cNvSpPr/>
      </dsp:nvSpPr>
      <dsp:spPr>
        <a:xfrm>
          <a:off x="65935" y="3714286"/>
          <a:ext cx="589697" cy="589697"/>
        </a:xfrm>
        <a:prstGeom prst="ellipse">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D7D9F-F138-49E8-9265-BC9DA0CC94BB}">
      <dsp:nvSpPr>
        <dsp:cNvPr id="0" name=""/>
        <dsp:cNvSpPr/>
      </dsp:nvSpPr>
      <dsp:spPr>
        <a:xfrm>
          <a:off x="2782271" y="2634537"/>
          <a:ext cx="1625165" cy="2347819"/>
        </a:xfrm>
        <a:custGeom>
          <a:avLst/>
          <a:gdLst/>
          <a:ahLst/>
          <a:cxnLst/>
          <a:rect l="0" t="0" r="0" b="0"/>
          <a:pathLst>
            <a:path>
              <a:moveTo>
                <a:pt x="0" y="0"/>
              </a:moveTo>
              <a:lnTo>
                <a:pt x="812582" y="0"/>
              </a:lnTo>
              <a:lnTo>
                <a:pt x="812582" y="2347819"/>
              </a:lnTo>
              <a:lnTo>
                <a:pt x="1625165" y="2347819"/>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AU" sz="1100" kern="1200">
            <a:solidFill>
              <a:schemeClr val="tx1"/>
            </a:solidFill>
          </a:endParaRPr>
        </a:p>
      </dsp:txBody>
      <dsp:txXfrm>
        <a:off x="3523469" y="3737061"/>
        <a:ext cx="142770" cy="142770"/>
      </dsp:txXfrm>
    </dsp:sp>
    <dsp:sp modelId="{BB53AE4E-2947-4C63-8A55-72508CD300D7}">
      <dsp:nvSpPr>
        <dsp:cNvPr id="0" name=""/>
        <dsp:cNvSpPr/>
      </dsp:nvSpPr>
      <dsp:spPr>
        <a:xfrm>
          <a:off x="2782271" y="2634537"/>
          <a:ext cx="1625165" cy="1569766"/>
        </a:xfrm>
        <a:custGeom>
          <a:avLst/>
          <a:gdLst/>
          <a:ahLst/>
          <a:cxnLst/>
          <a:rect l="0" t="0" r="0" b="0"/>
          <a:pathLst>
            <a:path>
              <a:moveTo>
                <a:pt x="0" y="0"/>
              </a:moveTo>
              <a:lnTo>
                <a:pt x="812582" y="0"/>
              </a:lnTo>
              <a:lnTo>
                <a:pt x="812582" y="1569766"/>
              </a:lnTo>
              <a:lnTo>
                <a:pt x="1625165" y="1569766"/>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AU" sz="900" kern="1200">
            <a:solidFill>
              <a:schemeClr val="tx1"/>
            </a:solidFill>
          </a:endParaRPr>
        </a:p>
      </dsp:txBody>
      <dsp:txXfrm>
        <a:off x="3538367" y="3362932"/>
        <a:ext cx="112974" cy="112974"/>
      </dsp:txXfrm>
    </dsp:sp>
    <dsp:sp modelId="{FAEC43ED-0C71-4B41-9C1D-A2E3D32BB0B9}">
      <dsp:nvSpPr>
        <dsp:cNvPr id="0" name=""/>
        <dsp:cNvSpPr/>
      </dsp:nvSpPr>
      <dsp:spPr>
        <a:xfrm>
          <a:off x="2782271" y="2634537"/>
          <a:ext cx="1625165" cy="791713"/>
        </a:xfrm>
        <a:custGeom>
          <a:avLst/>
          <a:gdLst/>
          <a:ahLst/>
          <a:cxnLst/>
          <a:rect l="0" t="0" r="0" b="0"/>
          <a:pathLst>
            <a:path>
              <a:moveTo>
                <a:pt x="0" y="0"/>
              </a:moveTo>
              <a:lnTo>
                <a:pt x="812582" y="0"/>
              </a:lnTo>
              <a:lnTo>
                <a:pt x="812582" y="791713"/>
              </a:lnTo>
              <a:lnTo>
                <a:pt x="1625165" y="791713"/>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AU" sz="700" kern="1200">
            <a:solidFill>
              <a:schemeClr val="tx1"/>
            </a:solidFill>
          </a:endParaRPr>
        </a:p>
      </dsp:txBody>
      <dsp:txXfrm>
        <a:off x="3549660" y="2985200"/>
        <a:ext cx="90387" cy="90387"/>
      </dsp:txXfrm>
    </dsp:sp>
    <dsp:sp modelId="{3A312C07-BA71-4E54-AFEC-16B317A9B0D3}">
      <dsp:nvSpPr>
        <dsp:cNvPr id="0" name=""/>
        <dsp:cNvSpPr/>
      </dsp:nvSpPr>
      <dsp:spPr>
        <a:xfrm>
          <a:off x="2782271" y="2588817"/>
          <a:ext cx="1625165" cy="91440"/>
        </a:xfrm>
        <a:custGeom>
          <a:avLst/>
          <a:gdLst/>
          <a:ahLst/>
          <a:cxnLst/>
          <a:rect l="0" t="0" r="0" b="0"/>
          <a:pathLst>
            <a:path>
              <a:moveTo>
                <a:pt x="0" y="45720"/>
              </a:moveTo>
              <a:lnTo>
                <a:pt x="812582" y="45720"/>
              </a:lnTo>
              <a:lnTo>
                <a:pt x="812582" y="59380"/>
              </a:lnTo>
              <a:lnTo>
                <a:pt x="1625165" y="5938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AU" sz="600" kern="1200">
            <a:solidFill>
              <a:schemeClr val="tx1"/>
            </a:solidFill>
          </a:endParaRPr>
        </a:p>
      </dsp:txBody>
      <dsp:txXfrm>
        <a:off x="3554223" y="2593906"/>
        <a:ext cx="81261" cy="81261"/>
      </dsp:txXfrm>
    </dsp:sp>
    <dsp:sp modelId="{2D611843-BFC5-4BBB-9A73-C17D24CB92DF}">
      <dsp:nvSpPr>
        <dsp:cNvPr id="0" name=""/>
        <dsp:cNvSpPr/>
      </dsp:nvSpPr>
      <dsp:spPr>
        <a:xfrm>
          <a:off x="2782271" y="1870145"/>
          <a:ext cx="1625165" cy="764391"/>
        </a:xfrm>
        <a:custGeom>
          <a:avLst/>
          <a:gdLst/>
          <a:ahLst/>
          <a:cxnLst/>
          <a:rect l="0" t="0" r="0" b="0"/>
          <a:pathLst>
            <a:path>
              <a:moveTo>
                <a:pt x="0" y="764391"/>
              </a:moveTo>
              <a:lnTo>
                <a:pt x="812582" y="764391"/>
              </a:lnTo>
              <a:lnTo>
                <a:pt x="812582" y="0"/>
              </a:lnTo>
              <a:lnTo>
                <a:pt x="1625165"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AU" sz="700" kern="1200">
            <a:solidFill>
              <a:schemeClr val="tx1"/>
            </a:solidFill>
          </a:endParaRPr>
        </a:p>
      </dsp:txBody>
      <dsp:txXfrm>
        <a:off x="3549955" y="2207442"/>
        <a:ext cx="89797" cy="89797"/>
      </dsp:txXfrm>
    </dsp:sp>
    <dsp:sp modelId="{FAB0FA71-034F-4FA2-BDD8-7D47078ABACC}">
      <dsp:nvSpPr>
        <dsp:cNvPr id="0" name=""/>
        <dsp:cNvSpPr/>
      </dsp:nvSpPr>
      <dsp:spPr>
        <a:xfrm>
          <a:off x="2782271" y="1092092"/>
          <a:ext cx="1625165" cy="1542444"/>
        </a:xfrm>
        <a:custGeom>
          <a:avLst/>
          <a:gdLst/>
          <a:ahLst/>
          <a:cxnLst/>
          <a:rect l="0" t="0" r="0" b="0"/>
          <a:pathLst>
            <a:path>
              <a:moveTo>
                <a:pt x="0" y="1542444"/>
              </a:moveTo>
              <a:lnTo>
                <a:pt x="812582" y="1542444"/>
              </a:lnTo>
              <a:lnTo>
                <a:pt x="812582" y="0"/>
              </a:lnTo>
              <a:lnTo>
                <a:pt x="1625165"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AU" sz="900" kern="1200">
            <a:solidFill>
              <a:schemeClr val="tx1"/>
            </a:solidFill>
          </a:endParaRPr>
        </a:p>
      </dsp:txBody>
      <dsp:txXfrm>
        <a:off x="3538839" y="1807299"/>
        <a:ext cx="112030" cy="112030"/>
      </dsp:txXfrm>
    </dsp:sp>
    <dsp:sp modelId="{71302102-CE8E-4823-AF05-F58FE615BE71}">
      <dsp:nvSpPr>
        <dsp:cNvPr id="0" name=""/>
        <dsp:cNvSpPr/>
      </dsp:nvSpPr>
      <dsp:spPr>
        <a:xfrm>
          <a:off x="2782271" y="314039"/>
          <a:ext cx="1625165" cy="2320497"/>
        </a:xfrm>
        <a:custGeom>
          <a:avLst/>
          <a:gdLst/>
          <a:ahLst/>
          <a:cxnLst/>
          <a:rect l="0" t="0" r="0" b="0"/>
          <a:pathLst>
            <a:path>
              <a:moveTo>
                <a:pt x="0" y="2320497"/>
              </a:moveTo>
              <a:lnTo>
                <a:pt x="812582" y="2320497"/>
              </a:lnTo>
              <a:lnTo>
                <a:pt x="812582" y="0"/>
              </a:lnTo>
              <a:lnTo>
                <a:pt x="1625165"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AU" sz="1100" kern="1200">
            <a:solidFill>
              <a:schemeClr val="tx1"/>
            </a:solidFill>
          </a:endParaRPr>
        </a:p>
      </dsp:txBody>
      <dsp:txXfrm>
        <a:off x="3524029" y="1403463"/>
        <a:ext cx="141649" cy="141649"/>
      </dsp:txXfrm>
    </dsp:sp>
    <dsp:sp modelId="{0EAD32A5-F02D-44D5-82B4-A1BAD6A00FD9}">
      <dsp:nvSpPr>
        <dsp:cNvPr id="0" name=""/>
        <dsp:cNvSpPr/>
      </dsp:nvSpPr>
      <dsp:spPr>
        <a:xfrm>
          <a:off x="928969" y="1834014"/>
          <a:ext cx="2105558" cy="16010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dirty="0"/>
            <a:t>Optimal physical health and wellbeing</a:t>
          </a:r>
          <a:endParaRPr lang="en-AU" sz="2600" kern="1200" dirty="0"/>
        </a:p>
      </dsp:txBody>
      <dsp:txXfrm>
        <a:off x="928969" y="1834014"/>
        <a:ext cx="2105558" cy="1601045"/>
      </dsp:txXfrm>
    </dsp:sp>
    <dsp:sp modelId="{9CB6C888-6CDA-4DDC-94F2-57FFF9207DF1}">
      <dsp:nvSpPr>
        <dsp:cNvPr id="0" name=""/>
        <dsp:cNvSpPr/>
      </dsp:nvSpPr>
      <dsp:spPr>
        <a:xfrm>
          <a:off x="4407437" y="2818"/>
          <a:ext cx="2041610" cy="622442"/>
        </a:xfrm>
        <a:prstGeom prst="rect">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Well-functioning immune system</a:t>
          </a:r>
          <a:endParaRPr lang="en-AU" sz="2000" kern="1200" dirty="0"/>
        </a:p>
      </dsp:txBody>
      <dsp:txXfrm>
        <a:off x="4407437" y="2818"/>
        <a:ext cx="2041610" cy="622442"/>
      </dsp:txXfrm>
    </dsp:sp>
    <dsp:sp modelId="{C34E4138-4839-4507-B6D6-E2F15651EA13}">
      <dsp:nvSpPr>
        <dsp:cNvPr id="0" name=""/>
        <dsp:cNvSpPr/>
      </dsp:nvSpPr>
      <dsp:spPr>
        <a:xfrm>
          <a:off x="4407437" y="780871"/>
          <a:ext cx="2041610" cy="622442"/>
        </a:xfrm>
        <a:prstGeom prst="rect">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Adequate energy levels</a:t>
          </a:r>
          <a:endParaRPr lang="en-AU" sz="2000" kern="1200" dirty="0"/>
        </a:p>
      </dsp:txBody>
      <dsp:txXfrm>
        <a:off x="4407437" y="780871"/>
        <a:ext cx="2041610" cy="622442"/>
      </dsp:txXfrm>
    </dsp:sp>
    <dsp:sp modelId="{20778E02-345A-472D-99E6-1061053EA349}">
      <dsp:nvSpPr>
        <dsp:cNvPr id="0" name=""/>
        <dsp:cNvSpPr/>
      </dsp:nvSpPr>
      <dsp:spPr>
        <a:xfrm>
          <a:off x="4407437" y="1558924"/>
          <a:ext cx="2041610" cy="622442"/>
        </a:xfrm>
        <a:prstGeom prst="rect">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Healthy body weight</a:t>
          </a:r>
          <a:endParaRPr lang="en-AU" sz="2000" kern="1200" dirty="0"/>
        </a:p>
      </dsp:txBody>
      <dsp:txXfrm>
        <a:off x="4407437" y="1558924"/>
        <a:ext cx="2041610" cy="622442"/>
      </dsp:txXfrm>
    </dsp:sp>
    <dsp:sp modelId="{B41B168B-3096-4084-AD2D-E1E1A8454935}">
      <dsp:nvSpPr>
        <dsp:cNvPr id="0" name=""/>
        <dsp:cNvSpPr/>
      </dsp:nvSpPr>
      <dsp:spPr>
        <a:xfrm>
          <a:off x="4407437" y="2336976"/>
          <a:ext cx="2041610" cy="622442"/>
        </a:xfrm>
        <a:prstGeom prst="rect">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Able to complete daily physical tasks</a:t>
          </a:r>
          <a:endParaRPr lang="en-AU" sz="2000" kern="1200" dirty="0"/>
        </a:p>
      </dsp:txBody>
      <dsp:txXfrm>
        <a:off x="4407437" y="2336976"/>
        <a:ext cx="2041610" cy="622442"/>
      </dsp:txXfrm>
    </dsp:sp>
    <dsp:sp modelId="{8D14B2A9-19E1-4AFE-BB4F-58B661B819B1}">
      <dsp:nvSpPr>
        <dsp:cNvPr id="0" name=""/>
        <dsp:cNvSpPr/>
      </dsp:nvSpPr>
      <dsp:spPr>
        <a:xfrm>
          <a:off x="4407437" y="3115029"/>
          <a:ext cx="2041610" cy="622442"/>
        </a:xfrm>
        <a:prstGeom prst="rect">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Adequate levels   of fitness</a:t>
          </a:r>
          <a:endParaRPr lang="en-AU" sz="2000" kern="1200" dirty="0"/>
        </a:p>
      </dsp:txBody>
      <dsp:txXfrm>
        <a:off x="4407437" y="3115029"/>
        <a:ext cx="2041610" cy="622442"/>
      </dsp:txXfrm>
    </dsp:sp>
    <dsp:sp modelId="{B39F95C2-8375-4B56-A925-E1132BE9D71B}">
      <dsp:nvSpPr>
        <dsp:cNvPr id="0" name=""/>
        <dsp:cNvSpPr/>
      </dsp:nvSpPr>
      <dsp:spPr>
        <a:xfrm>
          <a:off x="4407437" y="3893082"/>
          <a:ext cx="2041610" cy="622442"/>
        </a:xfrm>
        <a:prstGeom prst="rect">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Absence of disease and illness</a:t>
          </a:r>
          <a:endParaRPr lang="en-AU" sz="2000" kern="1200" dirty="0"/>
        </a:p>
      </dsp:txBody>
      <dsp:txXfrm>
        <a:off x="4407437" y="3893082"/>
        <a:ext cx="2041610" cy="622442"/>
      </dsp:txXfrm>
    </dsp:sp>
    <dsp:sp modelId="{9161DB66-BE99-4BA8-9C9D-F78919A746F7}">
      <dsp:nvSpPr>
        <dsp:cNvPr id="0" name=""/>
        <dsp:cNvSpPr/>
      </dsp:nvSpPr>
      <dsp:spPr>
        <a:xfrm>
          <a:off x="4407437" y="4671135"/>
          <a:ext cx="2041610" cy="622442"/>
        </a:xfrm>
        <a:prstGeom prst="rect">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Well-functioning body and systems</a:t>
          </a:r>
          <a:endParaRPr lang="en-AU" sz="2000" kern="1200" dirty="0"/>
        </a:p>
      </dsp:txBody>
      <dsp:txXfrm>
        <a:off x="4407437" y="4671135"/>
        <a:ext cx="2041610" cy="6224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F9769-F54C-4BE0-8BB2-C87D05BB72C1}">
      <dsp:nvSpPr>
        <dsp:cNvPr id="0" name=""/>
        <dsp:cNvSpPr/>
      </dsp:nvSpPr>
      <dsp:spPr>
        <a:xfrm>
          <a:off x="2375981" y="2523506"/>
          <a:ext cx="551655" cy="2102346"/>
        </a:xfrm>
        <a:custGeom>
          <a:avLst/>
          <a:gdLst/>
          <a:ahLst/>
          <a:cxnLst/>
          <a:rect l="0" t="0" r="0" b="0"/>
          <a:pathLst>
            <a:path>
              <a:moveTo>
                <a:pt x="0" y="0"/>
              </a:moveTo>
              <a:lnTo>
                <a:pt x="275827" y="0"/>
              </a:lnTo>
              <a:lnTo>
                <a:pt x="275827" y="2102346"/>
              </a:lnTo>
              <a:lnTo>
                <a:pt x="551655" y="2102346"/>
              </a:lnTo>
            </a:path>
          </a:pathLst>
        </a:custGeom>
        <a:noFill/>
        <a:ln w="15875"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AU" sz="800" kern="1200"/>
        </a:p>
      </dsp:txBody>
      <dsp:txXfrm>
        <a:off x="2597470" y="3520341"/>
        <a:ext cx="108675" cy="108675"/>
      </dsp:txXfrm>
    </dsp:sp>
    <dsp:sp modelId="{390C83FC-E2FC-4838-ADD9-BA54539E110C}">
      <dsp:nvSpPr>
        <dsp:cNvPr id="0" name=""/>
        <dsp:cNvSpPr/>
      </dsp:nvSpPr>
      <dsp:spPr>
        <a:xfrm>
          <a:off x="2375981" y="2523506"/>
          <a:ext cx="551655" cy="1051173"/>
        </a:xfrm>
        <a:custGeom>
          <a:avLst/>
          <a:gdLst/>
          <a:ahLst/>
          <a:cxnLst/>
          <a:rect l="0" t="0" r="0" b="0"/>
          <a:pathLst>
            <a:path>
              <a:moveTo>
                <a:pt x="0" y="0"/>
              </a:moveTo>
              <a:lnTo>
                <a:pt x="275827" y="0"/>
              </a:lnTo>
              <a:lnTo>
                <a:pt x="275827" y="1051173"/>
              </a:lnTo>
              <a:lnTo>
                <a:pt x="551655" y="1051173"/>
              </a:lnTo>
            </a:path>
          </a:pathLst>
        </a:custGeom>
        <a:noFill/>
        <a:ln w="15875"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2622130" y="3019414"/>
        <a:ext cx="59356" cy="59356"/>
      </dsp:txXfrm>
    </dsp:sp>
    <dsp:sp modelId="{1E15382D-11EC-43D8-B7DF-490707767C96}">
      <dsp:nvSpPr>
        <dsp:cNvPr id="0" name=""/>
        <dsp:cNvSpPr/>
      </dsp:nvSpPr>
      <dsp:spPr>
        <a:xfrm>
          <a:off x="2375981" y="2477785"/>
          <a:ext cx="551655" cy="91440"/>
        </a:xfrm>
        <a:custGeom>
          <a:avLst/>
          <a:gdLst/>
          <a:ahLst/>
          <a:cxnLst/>
          <a:rect l="0" t="0" r="0" b="0"/>
          <a:pathLst>
            <a:path>
              <a:moveTo>
                <a:pt x="0" y="45720"/>
              </a:moveTo>
              <a:lnTo>
                <a:pt x="551655" y="45720"/>
              </a:lnTo>
            </a:path>
          </a:pathLst>
        </a:custGeom>
        <a:noFill/>
        <a:ln w="15875"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2638017" y="2509714"/>
        <a:ext cx="27582" cy="27582"/>
      </dsp:txXfrm>
    </dsp:sp>
    <dsp:sp modelId="{BDFBCEF9-474C-4D41-A162-096B9AF425E6}">
      <dsp:nvSpPr>
        <dsp:cNvPr id="0" name=""/>
        <dsp:cNvSpPr/>
      </dsp:nvSpPr>
      <dsp:spPr>
        <a:xfrm>
          <a:off x="2375981" y="1472332"/>
          <a:ext cx="551655" cy="1051173"/>
        </a:xfrm>
        <a:custGeom>
          <a:avLst/>
          <a:gdLst/>
          <a:ahLst/>
          <a:cxnLst/>
          <a:rect l="0" t="0" r="0" b="0"/>
          <a:pathLst>
            <a:path>
              <a:moveTo>
                <a:pt x="0" y="1051173"/>
              </a:moveTo>
              <a:lnTo>
                <a:pt x="275827" y="1051173"/>
              </a:lnTo>
              <a:lnTo>
                <a:pt x="275827" y="0"/>
              </a:lnTo>
              <a:lnTo>
                <a:pt x="551655" y="0"/>
              </a:lnTo>
            </a:path>
          </a:pathLst>
        </a:custGeom>
        <a:noFill/>
        <a:ln w="15875"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2622130" y="1968240"/>
        <a:ext cx="59356" cy="59356"/>
      </dsp:txXfrm>
    </dsp:sp>
    <dsp:sp modelId="{7EE7DBE6-5FD6-42DC-9E63-CC489B92F6BB}">
      <dsp:nvSpPr>
        <dsp:cNvPr id="0" name=""/>
        <dsp:cNvSpPr/>
      </dsp:nvSpPr>
      <dsp:spPr>
        <a:xfrm>
          <a:off x="2375981" y="421159"/>
          <a:ext cx="551655" cy="2102346"/>
        </a:xfrm>
        <a:custGeom>
          <a:avLst/>
          <a:gdLst/>
          <a:ahLst/>
          <a:cxnLst/>
          <a:rect l="0" t="0" r="0" b="0"/>
          <a:pathLst>
            <a:path>
              <a:moveTo>
                <a:pt x="0" y="2102346"/>
              </a:moveTo>
              <a:lnTo>
                <a:pt x="275827" y="2102346"/>
              </a:lnTo>
              <a:lnTo>
                <a:pt x="275827" y="0"/>
              </a:lnTo>
              <a:lnTo>
                <a:pt x="551655" y="0"/>
              </a:lnTo>
            </a:path>
          </a:pathLst>
        </a:custGeom>
        <a:noFill/>
        <a:ln w="15875"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AU" sz="800" kern="1200"/>
        </a:p>
      </dsp:txBody>
      <dsp:txXfrm>
        <a:off x="2597470" y="1417994"/>
        <a:ext cx="108675" cy="108675"/>
      </dsp:txXfrm>
    </dsp:sp>
    <dsp:sp modelId="{988D352E-87C9-4C44-8274-5466FF99AB21}">
      <dsp:nvSpPr>
        <dsp:cNvPr id="0" name=""/>
        <dsp:cNvSpPr/>
      </dsp:nvSpPr>
      <dsp:spPr>
        <a:xfrm>
          <a:off x="504252" y="1645456"/>
          <a:ext cx="1987359" cy="1756098"/>
        </a:xfrm>
        <a:prstGeom prst="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AU" sz="2600" kern="1200" dirty="0"/>
            <a:t>Optimal social health and wellbeing</a:t>
          </a:r>
        </a:p>
      </dsp:txBody>
      <dsp:txXfrm>
        <a:off x="504252" y="1645456"/>
        <a:ext cx="1987359" cy="1756098"/>
      </dsp:txXfrm>
    </dsp:sp>
    <dsp:sp modelId="{8B953D81-9BD3-40C6-BF89-B761A37A11F5}">
      <dsp:nvSpPr>
        <dsp:cNvPr id="0" name=""/>
        <dsp:cNvSpPr/>
      </dsp:nvSpPr>
      <dsp:spPr>
        <a:xfrm>
          <a:off x="2927636" y="690"/>
          <a:ext cx="2758278" cy="840938"/>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AU" sz="2100" kern="1200" dirty="0"/>
            <a:t>Well-functioning network of family and friends</a:t>
          </a:r>
        </a:p>
      </dsp:txBody>
      <dsp:txXfrm>
        <a:off x="2927636" y="690"/>
        <a:ext cx="2758278" cy="840938"/>
      </dsp:txXfrm>
    </dsp:sp>
    <dsp:sp modelId="{A002B638-48A4-4ADF-9599-43FE9BADD55C}">
      <dsp:nvSpPr>
        <dsp:cNvPr id="0" name=""/>
        <dsp:cNvSpPr/>
      </dsp:nvSpPr>
      <dsp:spPr>
        <a:xfrm>
          <a:off x="2927636" y="1051863"/>
          <a:ext cx="2758278" cy="840938"/>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AU" sz="2100" kern="1200" dirty="0"/>
            <a:t>Able to clearly communicate with others</a:t>
          </a:r>
        </a:p>
      </dsp:txBody>
      <dsp:txXfrm>
        <a:off x="2927636" y="1051863"/>
        <a:ext cx="2758278" cy="840938"/>
      </dsp:txXfrm>
    </dsp:sp>
    <dsp:sp modelId="{B77C4E67-120B-4640-82BE-0500A8AF958C}">
      <dsp:nvSpPr>
        <dsp:cNvPr id="0" name=""/>
        <dsp:cNvSpPr/>
      </dsp:nvSpPr>
      <dsp:spPr>
        <a:xfrm>
          <a:off x="2927636" y="2103036"/>
          <a:ext cx="2758278" cy="840938"/>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AU" sz="2100" kern="1200" dirty="0"/>
            <a:t>Able to manage or adapt to different social settings</a:t>
          </a:r>
        </a:p>
      </dsp:txBody>
      <dsp:txXfrm>
        <a:off x="2927636" y="2103036"/>
        <a:ext cx="2758278" cy="840938"/>
      </dsp:txXfrm>
    </dsp:sp>
    <dsp:sp modelId="{EB4D1662-93AE-44D6-B9F4-2571B0523F9C}">
      <dsp:nvSpPr>
        <dsp:cNvPr id="0" name=""/>
        <dsp:cNvSpPr/>
      </dsp:nvSpPr>
      <dsp:spPr>
        <a:xfrm>
          <a:off x="2927636" y="3154209"/>
          <a:ext cx="2758278" cy="840938"/>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AU" sz="2100" kern="1200" dirty="0"/>
            <a:t>Able to develop and maintain relationships with others</a:t>
          </a:r>
        </a:p>
      </dsp:txBody>
      <dsp:txXfrm>
        <a:off x="2927636" y="3154209"/>
        <a:ext cx="2758278" cy="840938"/>
      </dsp:txXfrm>
    </dsp:sp>
    <dsp:sp modelId="{A5CC3ECD-D9B3-4E45-A802-5EBF365B7971}">
      <dsp:nvSpPr>
        <dsp:cNvPr id="0" name=""/>
        <dsp:cNvSpPr/>
      </dsp:nvSpPr>
      <dsp:spPr>
        <a:xfrm>
          <a:off x="2927636" y="4205383"/>
          <a:ext cx="2758278" cy="840938"/>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AU" sz="2100" kern="1200" dirty="0"/>
            <a:t>Positive contributions to social groups and the community</a:t>
          </a:r>
        </a:p>
      </dsp:txBody>
      <dsp:txXfrm>
        <a:off x="2927636" y="4205383"/>
        <a:ext cx="2758278" cy="8409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C87B5F-3DDF-4C41-8E30-BACD308FF9E0}">
      <dsp:nvSpPr>
        <dsp:cNvPr id="0" name=""/>
        <dsp:cNvSpPr/>
      </dsp:nvSpPr>
      <dsp:spPr>
        <a:xfrm>
          <a:off x="3299090" y="2648197"/>
          <a:ext cx="478990" cy="2281775"/>
        </a:xfrm>
        <a:custGeom>
          <a:avLst/>
          <a:gdLst/>
          <a:ahLst/>
          <a:cxnLst/>
          <a:rect l="0" t="0" r="0" b="0"/>
          <a:pathLst>
            <a:path>
              <a:moveTo>
                <a:pt x="0" y="0"/>
              </a:moveTo>
              <a:lnTo>
                <a:pt x="239495" y="0"/>
              </a:lnTo>
              <a:lnTo>
                <a:pt x="239495" y="2281775"/>
              </a:lnTo>
              <a:lnTo>
                <a:pt x="478990" y="2281775"/>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AU" sz="900" kern="1200"/>
        </a:p>
      </dsp:txBody>
      <dsp:txXfrm>
        <a:off x="3480298" y="3730797"/>
        <a:ext cx="116575" cy="116575"/>
      </dsp:txXfrm>
    </dsp:sp>
    <dsp:sp modelId="{F0F4A4C9-9793-45E0-9955-50144123FE9A}">
      <dsp:nvSpPr>
        <dsp:cNvPr id="0" name=""/>
        <dsp:cNvSpPr/>
      </dsp:nvSpPr>
      <dsp:spPr>
        <a:xfrm>
          <a:off x="3299090" y="2648197"/>
          <a:ext cx="478990" cy="1369065"/>
        </a:xfrm>
        <a:custGeom>
          <a:avLst/>
          <a:gdLst/>
          <a:ahLst/>
          <a:cxnLst/>
          <a:rect l="0" t="0" r="0" b="0"/>
          <a:pathLst>
            <a:path>
              <a:moveTo>
                <a:pt x="0" y="0"/>
              </a:moveTo>
              <a:lnTo>
                <a:pt x="239495" y="0"/>
              </a:lnTo>
              <a:lnTo>
                <a:pt x="239495" y="1369065"/>
              </a:lnTo>
              <a:lnTo>
                <a:pt x="478990" y="1369065"/>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3502325" y="3296469"/>
        <a:ext cx="72521" cy="72521"/>
      </dsp:txXfrm>
    </dsp:sp>
    <dsp:sp modelId="{5AF5668C-CD16-4464-AAAD-B2EDB3982D2A}">
      <dsp:nvSpPr>
        <dsp:cNvPr id="0" name=""/>
        <dsp:cNvSpPr/>
      </dsp:nvSpPr>
      <dsp:spPr>
        <a:xfrm>
          <a:off x="3299090" y="2648197"/>
          <a:ext cx="478990" cy="456355"/>
        </a:xfrm>
        <a:custGeom>
          <a:avLst/>
          <a:gdLst/>
          <a:ahLst/>
          <a:cxnLst/>
          <a:rect l="0" t="0" r="0" b="0"/>
          <a:pathLst>
            <a:path>
              <a:moveTo>
                <a:pt x="0" y="0"/>
              </a:moveTo>
              <a:lnTo>
                <a:pt x="239495" y="0"/>
              </a:lnTo>
              <a:lnTo>
                <a:pt x="239495" y="456355"/>
              </a:lnTo>
              <a:lnTo>
                <a:pt x="478990" y="456355"/>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3522046" y="2859835"/>
        <a:ext cx="33079" cy="33079"/>
      </dsp:txXfrm>
    </dsp:sp>
    <dsp:sp modelId="{B0525F99-2C3B-4A9A-B4EF-B6AB294B9F07}">
      <dsp:nvSpPr>
        <dsp:cNvPr id="0" name=""/>
        <dsp:cNvSpPr/>
      </dsp:nvSpPr>
      <dsp:spPr>
        <a:xfrm>
          <a:off x="3299090" y="2191842"/>
          <a:ext cx="478990" cy="456355"/>
        </a:xfrm>
        <a:custGeom>
          <a:avLst/>
          <a:gdLst/>
          <a:ahLst/>
          <a:cxnLst/>
          <a:rect l="0" t="0" r="0" b="0"/>
          <a:pathLst>
            <a:path>
              <a:moveTo>
                <a:pt x="0" y="456355"/>
              </a:moveTo>
              <a:lnTo>
                <a:pt x="239495" y="456355"/>
              </a:lnTo>
              <a:lnTo>
                <a:pt x="239495" y="0"/>
              </a:lnTo>
              <a:lnTo>
                <a:pt x="478990"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3522046" y="2403480"/>
        <a:ext cx="33079" cy="33079"/>
      </dsp:txXfrm>
    </dsp:sp>
    <dsp:sp modelId="{6F2789F5-CC9E-4C23-97F7-F57513ABD67A}">
      <dsp:nvSpPr>
        <dsp:cNvPr id="0" name=""/>
        <dsp:cNvSpPr/>
      </dsp:nvSpPr>
      <dsp:spPr>
        <a:xfrm>
          <a:off x="3299090" y="1279132"/>
          <a:ext cx="478990" cy="1369065"/>
        </a:xfrm>
        <a:custGeom>
          <a:avLst/>
          <a:gdLst/>
          <a:ahLst/>
          <a:cxnLst/>
          <a:rect l="0" t="0" r="0" b="0"/>
          <a:pathLst>
            <a:path>
              <a:moveTo>
                <a:pt x="0" y="1369065"/>
              </a:moveTo>
              <a:lnTo>
                <a:pt x="239495" y="1369065"/>
              </a:lnTo>
              <a:lnTo>
                <a:pt x="239495" y="0"/>
              </a:lnTo>
              <a:lnTo>
                <a:pt x="478990"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3502325" y="1927403"/>
        <a:ext cx="72521" cy="72521"/>
      </dsp:txXfrm>
    </dsp:sp>
    <dsp:sp modelId="{8CA16AAF-E5B8-41E1-9372-3350A1AC8384}">
      <dsp:nvSpPr>
        <dsp:cNvPr id="0" name=""/>
        <dsp:cNvSpPr/>
      </dsp:nvSpPr>
      <dsp:spPr>
        <a:xfrm>
          <a:off x="3299090" y="366422"/>
          <a:ext cx="478990" cy="2281775"/>
        </a:xfrm>
        <a:custGeom>
          <a:avLst/>
          <a:gdLst/>
          <a:ahLst/>
          <a:cxnLst/>
          <a:rect l="0" t="0" r="0" b="0"/>
          <a:pathLst>
            <a:path>
              <a:moveTo>
                <a:pt x="0" y="2281775"/>
              </a:moveTo>
              <a:lnTo>
                <a:pt x="239495" y="2281775"/>
              </a:lnTo>
              <a:lnTo>
                <a:pt x="239495" y="0"/>
              </a:lnTo>
              <a:lnTo>
                <a:pt x="478990"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AU" sz="900" kern="1200"/>
        </a:p>
      </dsp:txBody>
      <dsp:txXfrm>
        <a:off x="3480298" y="1449022"/>
        <a:ext cx="116575" cy="116575"/>
      </dsp:txXfrm>
    </dsp:sp>
    <dsp:sp modelId="{BFCA7005-88B5-479D-B52C-D708000E6411}">
      <dsp:nvSpPr>
        <dsp:cNvPr id="0" name=""/>
        <dsp:cNvSpPr/>
      </dsp:nvSpPr>
      <dsp:spPr>
        <a:xfrm>
          <a:off x="1184306" y="1607835"/>
          <a:ext cx="2148846" cy="2080723"/>
        </a:xfrm>
        <a:prstGeom prst="rec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AU" sz="2600" kern="1200" dirty="0"/>
            <a:t>Optimal mental health and wellbeing</a:t>
          </a:r>
        </a:p>
      </dsp:txBody>
      <dsp:txXfrm>
        <a:off x="1184306" y="1607835"/>
        <a:ext cx="2148846" cy="2080723"/>
      </dsp:txXfrm>
    </dsp:sp>
    <dsp:sp modelId="{FC84D59F-9768-4EAC-9C55-59A9D3F35B53}">
      <dsp:nvSpPr>
        <dsp:cNvPr id="0" name=""/>
        <dsp:cNvSpPr/>
      </dsp:nvSpPr>
      <dsp:spPr>
        <a:xfrm>
          <a:off x="3778081" y="1338"/>
          <a:ext cx="2394951" cy="730168"/>
        </a:xfrm>
        <a:prstGeom prst="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AU" sz="1800" kern="1200" dirty="0"/>
            <a:t>Confidence in yourself and your abilities</a:t>
          </a:r>
        </a:p>
      </dsp:txBody>
      <dsp:txXfrm>
        <a:off x="3778081" y="1338"/>
        <a:ext cx="2394951" cy="730168"/>
      </dsp:txXfrm>
    </dsp:sp>
    <dsp:sp modelId="{929DD4E2-B8E6-4D92-9499-8B668148E77D}">
      <dsp:nvSpPr>
        <dsp:cNvPr id="0" name=""/>
        <dsp:cNvSpPr/>
      </dsp:nvSpPr>
      <dsp:spPr>
        <a:xfrm>
          <a:off x="3778081" y="914048"/>
          <a:ext cx="2394951" cy="730168"/>
        </a:xfrm>
        <a:prstGeom prst="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AU" sz="1800" kern="1200" dirty="0"/>
            <a:t>Low levels of anxiety  and stress</a:t>
          </a:r>
        </a:p>
      </dsp:txBody>
      <dsp:txXfrm>
        <a:off x="3778081" y="914048"/>
        <a:ext cx="2394951" cy="730168"/>
      </dsp:txXfrm>
    </dsp:sp>
    <dsp:sp modelId="{2DADF4B2-8497-4A39-86B9-28ED01D52737}">
      <dsp:nvSpPr>
        <dsp:cNvPr id="0" name=""/>
        <dsp:cNvSpPr/>
      </dsp:nvSpPr>
      <dsp:spPr>
        <a:xfrm>
          <a:off x="3778081" y="1826758"/>
          <a:ext cx="2394951" cy="730168"/>
        </a:xfrm>
        <a:prstGeom prst="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AU" sz="1800" kern="1200" dirty="0"/>
            <a:t>Able to think logically and problem solve</a:t>
          </a:r>
        </a:p>
      </dsp:txBody>
      <dsp:txXfrm>
        <a:off x="3778081" y="1826758"/>
        <a:ext cx="2394951" cy="730168"/>
      </dsp:txXfrm>
    </dsp:sp>
    <dsp:sp modelId="{1EB2A333-6C59-4BDB-80BA-79973FB02E75}">
      <dsp:nvSpPr>
        <dsp:cNvPr id="0" name=""/>
        <dsp:cNvSpPr/>
      </dsp:nvSpPr>
      <dsp:spPr>
        <a:xfrm>
          <a:off x="3778081" y="2739468"/>
          <a:ext cx="2394951" cy="730168"/>
        </a:xfrm>
        <a:prstGeom prst="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AU" sz="1800" kern="1200" dirty="0"/>
            <a:t>High</a:t>
          </a:r>
          <a:r>
            <a:rPr lang="en-AU" sz="1800" kern="1200" baseline="0" dirty="0"/>
            <a:t> levels of self-esteem</a:t>
          </a:r>
          <a:endParaRPr lang="en-AU" sz="1800" kern="1200" dirty="0"/>
        </a:p>
      </dsp:txBody>
      <dsp:txXfrm>
        <a:off x="3778081" y="2739468"/>
        <a:ext cx="2394951" cy="730168"/>
      </dsp:txXfrm>
    </dsp:sp>
    <dsp:sp modelId="{B22DC353-BA94-442C-830C-EABF8CB40C14}">
      <dsp:nvSpPr>
        <dsp:cNvPr id="0" name=""/>
        <dsp:cNvSpPr/>
      </dsp:nvSpPr>
      <dsp:spPr>
        <a:xfrm>
          <a:off x="3778081" y="3652178"/>
          <a:ext cx="2394951" cy="730168"/>
        </a:xfrm>
        <a:prstGeom prst="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AU" sz="1800" kern="1200" dirty="0"/>
            <a:t>Able to reason and form opinions and make decisions</a:t>
          </a:r>
        </a:p>
      </dsp:txBody>
      <dsp:txXfrm>
        <a:off x="3778081" y="3652178"/>
        <a:ext cx="2394951" cy="730168"/>
      </dsp:txXfrm>
    </dsp:sp>
    <dsp:sp modelId="{5FC56C88-15F7-4D98-85DD-E4BD8240E6E9}">
      <dsp:nvSpPr>
        <dsp:cNvPr id="0" name=""/>
        <dsp:cNvSpPr/>
      </dsp:nvSpPr>
      <dsp:spPr>
        <a:xfrm>
          <a:off x="3778081" y="4564888"/>
          <a:ext cx="2394951" cy="730168"/>
        </a:xfrm>
        <a:prstGeom prst="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AU" sz="1800" kern="1200" dirty="0"/>
            <a:t>Optimistic and have positive thought patterns</a:t>
          </a:r>
        </a:p>
      </dsp:txBody>
      <dsp:txXfrm>
        <a:off x="3778081" y="4564888"/>
        <a:ext cx="2394951" cy="7301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CE916-6E66-4D9F-A7AD-348C7F792466}">
      <dsp:nvSpPr>
        <dsp:cNvPr id="0" name=""/>
        <dsp:cNvSpPr/>
      </dsp:nvSpPr>
      <dsp:spPr>
        <a:xfrm>
          <a:off x="2897965" y="2731324"/>
          <a:ext cx="680864" cy="1946068"/>
        </a:xfrm>
        <a:custGeom>
          <a:avLst/>
          <a:gdLst/>
          <a:ahLst/>
          <a:cxnLst/>
          <a:rect l="0" t="0" r="0" b="0"/>
          <a:pathLst>
            <a:path>
              <a:moveTo>
                <a:pt x="0" y="0"/>
              </a:moveTo>
              <a:lnTo>
                <a:pt x="340432" y="0"/>
              </a:lnTo>
              <a:lnTo>
                <a:pt x="340432" y="1946068"/>
              </a:lnTo>
              <a:lnTo>
                <a:pt x="680864" y="1946068"/>
              </a:lnTo>
            </a:path>
          </a:pathLst>
        </a:custGeom>
        <a:noFill/>
        <a:ln w="15875"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AU" sz="800" kern="1200"/>
        </a:p>
      </dsp:txBody>
      <dsp:txXfrm>
        <a:off x="3186853" y="3652815"/>
        <a:ext cx="103086" cy="103086"/>
      </dsp:txXfrm>
    </dsp:sp>
    <dsp:sp modelId="{6C85EE1D-E3C3-4022-BC88-59F1407E0653}">
      <dsp:nvSpPr>
        <dsp:cNvPr id="0" name=""/>
        <dsp:cNvSpPr/>
      </dsp:nvSpPr>
      <dsp:spPr>
        <a:xfrm>
          <a:off x="2897965" y="2731324"/>
          <a:ext cx="680864" cy="648689"/>
        </a:xfrm>
        <a:custGeom>
          <a:avLst/>
          <a:gdLst/>
          <a:ahLst/>
          <a:cxnLst/>
          <a:rect l="0" t="0" r="0" b="0"/>
          <a:pathLst>
            <a:path>
              <a:moveTo>
                <a:pt x="0" y="0"/>
              </a:moveTo>
              <a:lnTo>
                <a:pt x="340432" y="0"/>
              </a:lnTo>
              <a:lnTo>
                <a:pt x="340432" y="648689"/>
              </a:lnTo>
              <a:lnTo>
                <a:pt x="680864" y="648689"/>
              </a:lnTo>
            </a:path>
          </a:pathLst>
        </a:custGeom>
        <a:noFill/>
        <a:ln w="15875"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3214887" y="3032158"/>
        <a:ext cx="47020" cy="47020"/>
      </dsp:txXfrm>
    </dsp:sp>
    <dsp:sp modelId="{DE0E7D6A-AC7A-428B-A56A-1EEED534DA7D}">
      <dsp:nvSpPr>
        <dsp:cNvPr id="0" name=""/>
        <dsp:cNvSpPr/>
      </dsp:nvSpPr>
      <dsp:spPr>
        <a:xfrm>
          <a:off x="2897965" y="2082634"/>
          <a:ext cx="680864" cy="648689"/>
        </a:xfrm>
        <a:custGeom>
          <a:avLst/>
          <a:gdLst/>
          <a:ahLst/>
          <a:cxnLst/>
          <a:rect l="0" t="0" r="0" b="0"/>
          <a:pathLst>
            <a:path>
              <a:moveTo>
                <a:pt x="0" y="648689"/>
              </a:moveTo>
              <a:lnTo>
                <a:pt x="340432" y="648689"/>
              </a:lnTo>
              <a:lnTo>
                <a:pt x="340432" y="0"/>
              </a:lnTo>
              <a:lnTo>
                <a:pt x="680864" y="0"/>
              </a:lnTo>
            </a:path>
          </a:pathLst>
        </a:custGeom>
        <a:noFill/>
        <a:ln w="15875"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3214887" y="2383469"/>
        <a:ext cx="47020" cy="47020"/>
      </dsp:txXfrm>
    </dsp:sp>
    <dsp:sp modelId="{8F443F5F-4A0D-4CE9-8C1F-8D3F72BFAF80}">
      <dsp:nvSpPr>
        <dsp:cNvPr id="0" name=""/>
        <dsp:cNvSpPr/>
      </dsp:nvSpPr>
      <dsp:spPr>
        <a:xfrm>
          <a:off x="2897965" y="785255"/>
          <a:ext cx="680864" cy="1946068"/>
        </a:xfrm>
        <a:custGeom>
          <a:avLst/>
          <a:gdLst/>
          <a:ahLst/>
          <a:cxnLst/>
          <a:rect l="0" t="0" r="0" b="0"/>
          <a:pathLst>
            <a:path>
              <a:moveTo>
                <a:pt x="0" y="1946068"/>
              </a:moveTo>
              <a:lnTo>
                <a:pt x="340432" y="1946068"/>
              </a:lnTo>
              <a:lnTo>
                <a:pt x="340432" y="0"/>
              </a:lnTo>
              <a:lnTo>
                <a:pt x="680864" y="0"/>
              </a:lnTo>
            </a:path>
          </a:pathLst>
        </a:custGeom>
        <a:noFill/>
        <a:ln w="15875"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AU" sz="800" kern="1200"/>
        </a:p>
      </dsp:txBody>
      <dsp:txXfrm>
        <a:off x="3186853" y="1706746"/>
        <a:ext cx="103086" cy="103086"/>
      </dsp:txXfrm>
    </dsp:sp>
    <dsp:sp modelId="{E204D4E1-321E-411F-91FD-16029F210BE5}">
      <dsp:nvSpPr>
        <dsp:cNvPr id="0" name=""/>
        <dsp:cNvSpPr/>
      </dsp:nvSpPr>
      <dsp:spPr>
        <a:xfrm>
          <a:off x="595243" y="1577015"/>
          <a:ext cx="2296825" cy="2308618"/>
        </a:xfrm>
        <a:prstGeom prst="rect">
          <a:avLst/>
        </a:prstGeom>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AU" sz="2600" kern="1200" dirty="0"/>
            <a:t>Optimal emotional health and wellbeing</a:t>
          </a:r>
        </a:p>
      </dsp:txBody>
      <dsp:txXfrm>
        <a:off x="595243" y="1577015"/>
        <a:ext cx="2296825" cy="2308618"/>
      </dsp:txXfrm>
    </dsp:sp>
    <dsp:sp modelId="{1BB9AAB3-DDBF-4599-97A7-1137BD23D60F}">
      <dsp:nvSpPr>
        <dsp:cNvPr id="0" name=""/>
        <dsp:cNvSpPr/>
      </dsp:nvSpPr>
      <dsp:spPr>
        <a:xfrm>
          <a:off x="3578829" y="266304"/>
          <a:ext cx="3404322" cy="1037903"/>
        </a:xfrm>
        <a:prstGeom prst="rect">
          <a:avLst/>
        </a:prstGeom>
        <a:gradFill flip="none" rotWithShape="0">
          <a:gsLst>
            <a:gs pos="0">
              <a:srgbClr val="942092">
                <a:shade val="30000"/>
                <a:satMod val="115000"/>
              </a:srgbClr>
            </a:gs>
            <a:gs pos="50000">
              <a:srgbClr val="942092">
                <a:shade val="67500"/>
                <a:satMod val="115000"/>
              </a:srgbClr>
            </a:gs>
            <a:gs pos="100000">
              <a:srgbClr val="942092">
                <a:shade val="100000"/>
                <a:satMod val="115000"/>
              </a:srgbClr>
            </a:gs>
          </a:gsLst>
          <a:lin ang="27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AU" sz="2300" kern="1200" dirty="0"/>
            <a:t>Able to display resilience</a:t>
          </a:r>
        </a:p>
      </dsp:txBody>
      <dsp:txXfrm>
        <a:off x="3578829" y="266304"/>
        <a:ext cx="3404322" cy="1037903"/>
      </dsp:txXfrm>
    </dsp:sp>
    <dsp:sp modelId="{CDE85BCD-05AC-4360-97D1-98AA7D2B4ACD}">
      <dsp:nvSpPr>
        <dsp:cNvPr id="0" name=""/>
        <dsp:cNvSpPr/>
      </dsp:nvSpPr>
      <dsp:spPr>
        <a:xfrm>
          <a:off x="3578829" y="1563683"/>
          <a:ext cx="3404322" cy="1037903"/>
        </a:xfrm>
        <a:prstGeom prst="rect">
          <a:avLst/>
        </a:prstGeom>
        <a:gradFill flip="none" rotWithShape="0">
          <a:gsLst>
            <a:gs pos="0">
              <a:srgbClr val="942092">
                <a:shade val="30000"/>
                <a:satMod val="115000"/>
              </a:srgbClr>
            </a:gs>
            <a:gs pos="50000">
              <a:srgbClr val="942092">
                <a:shade val="67500"/>
                <a:satMod val="115000"/>
              </a:srgbClr>
            </a:gs>
            <a:gs pos="100000">
              <a:srgbClr val="942092">
                <a:shade val="100000"/>
                <a:satMod val="115000"/>
              </a:srgbClr>
            </a:gs>
          </a:gsLst>
          <a:lin ang="27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AU" sz="2300" kern="1200" dirty="0"/>
            <a:t>Able to recognise and understand a wide range of emotions in others</a:t>
          </a:r>
        </a:p>
      </dsp:txBody>
      <dsp:txXfrm>
        <a:off x="3578829" y="1563683"/>
        <a:ext cx="3404322" cy="1037903"/>
      </dsp:txXfrm>
    </dsp:sp>
    <dsp:sp modelId="{CB781ADE-33B8-4F4A-96B3-5AF8FE458F2F}">
      <dsp:nvSpPr>
        <dsp:cNvPr id="0" name=""/>
        <dsp:cNvSpPr/>
      </dsp:nvSpPr>
      <dsp:spPr>
        <a:xfrm>
          <a:off x="3578829" y="2861062"/>
          <a:ext cx="3404322" cy="1037903"/>
        </a:xfrm>
        <a:prstGeom prst="rect">
          <a:avLst/>
        </a:prstGeom>
        <a:gradFill flip="none" rotWithShape="0">
          <a:gsLst>
            <a:gs pos="0">
              <a:srgbClr val="942092">
                <a:shade val="30000"/>
                <a:satMod val="115000"/>
              </a:srgbClr>
            </a:gs>
            <a:gs pos="50000">
              <a:srgbClr val="942092">
                <a:shade val="67500"/>
                <a:satMod val="115000"/>
              </a:srgbClr>
            </a:gs>
            <a:gs pos="100000">
              <a:srgbClr val="942092">
                <a:shade val="100000"/>
                <a:satMod val="115000"/>
              </a:srgbClr>
            </a:gs>
          </a:gsLst>
          <a:lin ang="27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AU" sz="2300" kern="1200" dirty="0"/>
            <a:t>Able to respond to and manage your own emotions appropriately</a:t>
          </a:r>
        </a:p>
      </dsp:txBody>
      <dsp:txXfrm>
        <a:off x="3578829" y="2861062"/>
        <a:ext cx="3404322" cy="1037903"/>
      </dsp:txXfrm>
    </dsp:sp>
    <dsp:sp modelId="{18AE3C13-8475-4985-B2C5-E44F885B6CFB}">
      <dsp:nvSpPr>
        <dsp:cNvPr id="0" name=""/>
        <dsp:cNvSpPr/>
      </dsp:nvSpPr>
      <dsp:spPr>
        <a:xfrm>
          <a:off x="3578829" y="4158441"/>
          <a:ext cx="3404322" cy="1037903"/>
        </a:xfrm>
        <a:prstGeom prst="rect">
          <a:avLst/>
        </a:prstGeom>
        <a:gradFill flip="none" rotWithShape="0">
          <a:gsLst>
            <a:gs pos="0">
              <a:srgbClr val="942092">
                <a:shade val="30000"/>
                <a:satMod val="115000"/>
              </a:srgbClr>
            </a:gs>
            <a:gs pos="50000">
              <a:srgbClr val="942092">
                <a:shade val="67500"/>
                <a:satMod val="115000"/>
              </a:srgbClr>
            </a:gs>
            <a:gs pos="100000">
              <a:srgbClr val="942092">
                <a:shade val="100000"/>
                <a:satMod val="115000"/>
              </a:srgbClr>
            </a:gs>
          </a:gsLst>
          <a:lin ang="27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AU" sz="2300" kern="1200" dirty="0"/>
            <a:t>Able to experience appropriate emotions in a range of different scenarios</a:t>
          </a:r>
        </a:p>
      </dsp:txBody>
      <dsp:txXfrm>
        <a:off x="3578829" y="4158441"/>
        <a:ext cx="3404322" cy="10379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9368C-D78B-465C-93EC-E5E7D47ACED4}">
      <dsp:nvSpPr>
        <dsp:cNvPr id="0" name=""/>
        <dsp:cNvSpPr/>
      </dsp:nvSpPr>
      <dsp:spPr>
        <a:xfrm>
          <a:off x="2824868" y="2565070"/>
          <a:ext cx="560741" cy="2136973"/>
        </a:xfrm>
        <a:custGeom>
          <a:avLst/>
          <a:gdLst/>
          <a:ahLst/>
          <a:cxnLst/>
          <a:rect l="0" t="0" r="0" b="0"/>
          <a:pathLst>
            <a:path>
              <a:moveTo>
                <a:pt x="0" y="0"/>
              </a:moveTo>
              <a:lnTo>
                <a:pt x="280370" y="0"/>
              </a:lnTo>
              <a:lnTo>
                <a:pt x="280370" y="2136973"/>
              </a:lnTo>
              <a:lnTo>
                <a:pt x="560741" y="2136973"/>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AU" sz="800" kern="1200"/>
        </a:p>
      </dsp:txBody>
      <dsp:txXfrm>
        <a:off x="3050006" y="3578323"/>
        <a:ext cx="110465" cy="110465"/>
      </dsp:txXfrm>
    </dsp:sp>
    <dsp:sp modelId="{DED88EFF-1CFA-4684-9780-BA6B75F4B07F}">
      <dsp:nvSpPr>
        <dsp:cNvPr id="0" name=""/>
        <dsp:cNvSpPr/>
      </dsp:nvSpPr>
      <dsp:spPr>
        <a:xfrm>
          <a:off x="2824868" y="2565070"/>
          <a:ext cx="560741" cy="1068486"/>
        </a:xfrm>
        <a:custGeom>
          <a:avLst/>
          <a:gdLst/>
          <a:ahLst/>
          <a:cxnLst/>
          <a:rect l="0" t="0" r="0" b="0"/>
          <a:pathLst>
            <a:path>
              <a:moveTo>
                <a:pt x="0" y="0"/>
              </a:moveTo>
              <a:lnTo>
                <a:pt x="280370" y="0"/>
              </a:lnTo>
              <a:lnTo>
                <a:pt x="280370" y="1068486"/>
              </a:lnTo>
              <a:lnTo>
                <a:pt x="560741" y="1068486"/>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3075072" y="3069146"/>
        <a:ext cx="60334" cy="60334"/>
      </dsp:txXfrm>
    </dsp:sp>
    <dsp:sp modelId="{CCB02F0E-9F37-46ED-801E-A49ACEB8459D}">
      <dsp:nvSpPr>
        <dsp:cNvPr id="0" name=""/>
        <dsp:cNvSpPr/>
      </dsp:nvSpPr>
      <dsp:spPr>
        <a:xfrm>
          <a:off x="2824868" y="2519350"/>
          <a:ext cx="560741" cy="91440"/>
        </a:xfrm>
        <a:custGeom>
          <a:avLst/>
          <a:gdLst/>
          <a:ahLst/>
          <a:cxnLst/>
          <a:rect l="0" t="0" r="0" b="0"/>
          <a:pathLst>
            <a:path>
              <a:moveTo>
                <a:pt x="0" y="45720"/>
              </a:moveTo>
              <a:lnTo>
                <a:pt x="560741" y="4572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3091220" y="2551051"/>
        <a:ext cx="28037" cy="28037"/>
      </dsp:txXfrm>
    </dsp:sp>
    <dsp:sp modelId="{7374F861-CC8C-4F30-ADBA-4B863A661FD1}">
      <dsp:nvSpPr>
        <dsp:cNvPr id="0" name=""/>
        <dsp:cNvSpPr/>
      </dsp:nvSpPr>
      <dsp:spPr>
        <a:xfrm>
          <a:off x="2824868" y="1496583"/>
          <a:ext cx="560741" cy="1068486"/>
        </a:xfrm>
        <a:custGeom>
          <a:avLst/>
          <a:gdLst/>
          <a:ahLst/>
          <a:cxnLst/>
          <a:rect l="0" t="0" r="0" b="0"/>
          <a:pathLst>
            <a:path>
              <a:moveTo>
                <a:pt x="0" y="1068486"/>
              </a:moveTo>
              <a:lnTo>
                <a:pt x="280370" y="1068486"/>
              </a:lnTo>
              <a:lnTo>
                <a:pt x="280370" y="0"/>
              </a:lnTo>
              <a:lnTo>
                <a:pt x="560741"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3075072" y="2000659"/>
        <a:ext cx="60334" cy="60334"/>
      </dsp:txXfrm>
    </dsp:sp>
    <dsp:sp modelId="{7C3CCDA9-D7D9-44EB-8162-97CC25B8827A}">
      <dsp:nvSpPr>
        <dsp:cNvPr id="0" name=""/>
        <dsp:cNvSpPr/>
      </dsp:nvSpPr>
      <dsp:spPr>
        <a:xfrm>
          <a:off x="2824868" y="428096"/>
          <a:ext cx="560741" cy="2136973"/>
        </a:xfrm>
        <a:custGeom>
          <a:avLst/>
          <a:gdLst/>
          <a:ahLst/>
          <a:cxnLst/>
          <a:rect l="0" t="0" r="0" b="0"/>
          <a:pathLst>
            <a:path>
              <a:moveTo>
                <a:pt x="0" y="2136973"/>
              </a:moveTo>
              <a:lnTo>
                <a:pt x="280370" y="2136973"/>
              </a:lnTo>
              <a:lnTo>
                <a:pt x="280370" y="0"/>
              </a:lnTo>
              <a:lnTo>
                <a:pt x="560741"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AU" sz="800" kern="1200"/>
        </a:p>
      </dsp:txBody>
      <dsp:txXfrm>
        <a:off x="3050006" y="1441350"/>
        <a:ext cx="110465" cy="110465"/>
      </dsp:txXfrm>
    </dsp:sp>
    <dsp:sp modelId="{3E4BC31E-BE79-4106-AC66-F37796CD5466}">
      <dsp:nvSpPr>
        <dsp:cNvPr id="0" name=""/>
        <dsp:cNvSpPr/>
      </dsp:nvSpPr>
      <dsp:spPr>
        <a:xfrm>
          <a:off x="666926" y="1493903"/>
          <a:ext cx="2173549" cy="2142333"/>
        </a:xfrm>
        <a:prstGeom prst="rect">
          <a:avLst/>
        </a:prstGeom>
        <a:solidFill>
          <a:srgbClr val="F3188E"/>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AU" sz="2600" kern="1200" dirty="0"/>
            <a:t>Optimal spiritual health and wellbeing</a:t>
          </a:r>
        </a:p>
      </dsp:txBody>
      <dsp:txXfrm>
        <a:off x="666926" y="1493903"/>
        <a:ext cx="2173549" cy="2142333"/>
      </dsp:txXfrm>
    </dsp:sp>
    <dsp:sp modelId="{2746DC87-EDCD-46C8-ABD3-E801173CCAB9}">
      <dsp:nvSpPr>
        <dsp:cNvPr id="0" name=""/>
        <dsp:cNvSpPr/>
      </dsp:nvSpPr>
      <dsp:spPr>
        <a:xfrm>
          <a:off x="3385610" y="701"/>
          <a:ext cx="2803709" cy="85478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AU" sz="2100" kern="1200" dirty="0"/>
            <a:t>A sense of meaning and purpose in life</a:t>
          </a:r>
        </a:p>
      </dsp:txBody>
      <dsp:txXfrm>
        <a:off x="3385610" y="701"/>
        <a:ext cx="2803709" cy="854789"/>
      </dsp:txXfrm>
    </dsp:sp>
    <dsp:sp modelId="{F16EF8E8-C267-4D73-9134-EFC9A3B06B2F}">
      <dsp:nvSpPr>
        <dsp:cNvPr id="0" name=""/>
        <dsp:cNvSpPr/>
      </dsp:nvSpPr>
      <dsp:spPr>
        <a:xfrm>
          <a:off x="3385610" y="1069188"/>
          <a:ext cx="2803709" cy="85478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AU" sz="2100" kern="1200" dirty="0"/>
            <a:t>A sense of belonging and connection to something greater than yourself</a:t>
          </a:r>
        </a:p>
      </dsp:txBody>
      <dsp:txXfrm>
        <a:off x="3385610" y="1069188"/>
        <a:ext cx="2803709" cy="854789"/>
      </dsp:txXfrm>
    </dsp:sp>
    <dsp:sp modelId="{D7154B14-F3ED-4667-A9EA-4713A99E9953}">
      <dsp:nvSpPr>
        <dsp:cNvPr id="0" name=""/>
        <dsp:cNvSpPr/>
      </dsp:nvSpPr>
      <dsp:spPr>
        <a:xfrm>
          <a:off x="3385610" y="2137675"/>
          <a:ext cx="2803709" cy="85478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AU" sz="2100" kern="1200" dirty="0"/>
            <a:t>Living by a set of values and beliefs</a:t>
          </a:r>
        </a:p>
      </dsp:txBody>
      <dsp:txXfrm>
        <a:off x="3385610" y="2137675"/>
        <a:ext cx="2803709" cy="854789"/>
      </dsp:txXfrm>
    </dsp:sp>
    <dsp:sp modelId="{6E1FC7C3-4F76-4132-9DAD-1BD62299D415}">
      <dsp:nvSpPr>
        <dsp:cNvPr id="0" name=""/>
        <dsp:cNvSpPr/>
      </dsp:nvSpPr>
      <dsp:spPr>
        <a:xfrm>
          <a:off x="3385610" y="3206162"/>
          <a:ext cx="2803709" cy="85478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AU" sz="2100" kern="1200" dirty="0"/>
            <a:t>Being at peace and reflecting on your place within the world</a:t>
          </a:r>
        </a:p>
      </dsp:txBody>
      <dsp:txXfrm>
        <a:off x="3385610" y="3206162"/>
        <a:ext cx="2803709" cy="854789"/>
      </dsp:txXfrm>
    </dsp:sp>
    <dsp:sp modelId="{459441CE-F168-42AC-B07D-FACAB753CB90}">
      <dsp:nvSpPr>
        <dsp:cNvPr id="0" name=""/>
        <dsp:cNvSpPr/>
      </dsp:nvSpPr>
      <dsp:spPr>
        <a:xfrm>
          <a:off x="3385610" y="4274649"/>
          <a:ext cx="2803709" cy="85478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AU" sz="2100" kern="1200" dirty="0"/>
            <a:t>A sense of hope for a positive future</a:t>
          </a:r>
        </a:p>
      </dsp:txBody>
      <dsp:txXfrm>
        <a:off x="3385610" y="4274649"/>
        <a:ext cx="2803709" cy="8547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E8CA0-77AB-ED49-A7D6-6634D7F47296}">
      <dsp:nvSpPr>
        <dsp:cNvPr id="0" name=""/>
        <dsp:cNvSpPr/>
      </dsp:nvSpPr>
      <dsp:spPr>
        <a:xfrm>
          <a:off x="2994024" y="977265"/>
          <a:ext cx="1200150" cy="1200150"/>
        </a:xfrm>
        <a:prstGeom prst="ellipse">
          <a:avLst/>
        </a:prstGeom>
        <a:solidFill>
          <a:srgbClr val="7030A0">
            <a:alpha val="50000"/>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96BF8DA-6843-E342-9272-164DC4D6CF2A}">
      <dsp:nvSpPr>
        <dsp:cNvPr id="0" name=""/>
        <dsp:cNvSpPr/>
      </dsp:nvSpPr>
      <dsp:spPr>
        <a:xfrm>
          <a:off x="2898012" y="0"/>
          <a:ext cx="1392173" cy="80581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GB" sz="2100" kern="1200" dirty="0"/>
            <a:t>Social health and wellbeing</a:t>
          </a:r>
        </a:p>
      </dsp:txBody>
      <dsp:txXfrm>
        <a:off x="2898012" y="0"/>
        <a:ext cx="1392173" cy="805815"/>
      </dsp:txXfrm>
    </dsp:sp>
    <dsp:sp modelId="{40F4059F-C87F-8341-A1CA-F8247AFDE83D}">
      <dsp:nvSpPr>
        <dsp:cNvPr id="0" name=""/>
        <dsp:cNvSpPr/>
      </dsp:nvSpPr>
      <dsp:spPr>
        <a:xfrm>
          <a:off x="3450562" y="1308849"/>
          <a:ext cx="1200150" cy="1200150"/>
        </a:xfrm>
        <a:prstGeom prst="ellipse">
          <a:avLst/>
        </a:prstGeom>
        <a:solidFill>
          <a:srgbClr val="00B050">
            <a:alpha val="50000"/>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672C998-9476-F14E-8995-158D8F0D8989}">
      <dsp:nvSpPr>
        <dsp:cNvPr id="0" name=""/>
        <dsp:cNvSpPr/>
      </dsp:nvSpPr>
      <dsp:spPr>
        <a:xfrm>
          <a:off x="4746243" y="1062990"/>
          <a:ext cx="1248156" cy="87439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GB" sz="2100" kern="1200" dirty="0"/>
            <a:t>Emotional health and wellbeing</a:t>
          </a:r>
        </a:p>
      </dsp:txBody>
      <dsp:txXfrm>
        <a:off x="4746243" y="1062990"/>
        <a:ext cx="1248156" cy="874395"/>
      </dsp:txXfrm>
    </dsp:sp>
    <dsp:sp modelId="{064EBA6E-4252-B041-9CAD-C8B476C80FFA}">
      <dsp:nvSpPr>
        <dsp:cNvPr id="0" name=""/>
        <dsp:cNvSpPr/>
      </dsp:nvSpPr>
      <dsp:spPr>
        <a:xfrm>
          <a:off x="3276300" y="1845830"/>
          <a:ext cx="1200150" cy="1200150"/>
        </a:xfrm>
        <a:prstGeom prst="ellipse">
          <a:avLst/>
        </a:prstGeom>
        <a:solidFill>
          <a:srgbClr val="FF0000">
            <a:alpha val="50000"/>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3F45A8C-7C1E-6B48-8721-3B7B109400A6}">
      <dsp:nvSpPr>
        <dsp:cNvPr id="0" name=""/>
        <dsp:cNvSpPr/>
      </dsp:nvSpPr>
      <dsp:spPr>
        <a:xfrm>
          <a:off x="4554219" y="2554604"/>
          <a:ext cx="1248156" cy="87439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GB" sz="2100" kern="1200" dirty="0"/>
            <a:t>Mental health and wellbeing</a:t>
          </a:r>
        </a:p>
      </dsp:txBody>
      <dsp:txXfrm>
        <a:off x="4554219" y="2554604"/>
        <a:ext cx="1248156" cy="874395"/>
      </dsp:txXfrm>
    </dsp:sp>
    <dsp:sp modelId="{DE110C9B-E5F2-A043-B9A6-8CCA1115BD8D}">
      <dsp:nvSpPr>
        <dsp:cNvPr id="0" name=""/>
        <dsp:cNvSpPr/>
      </dsp:nvSpPr>
      <dsp:spPr>
        <a:xfrm>
          <a:off x="2711749" y="1845830"/>
          <a:ext cx="1200150" cy="1200150"/>
        </a:xfrm>
        <a:prstGeom prst="ellipse">
          <a:avLst/>
        </a:prstGeom>
        <a:solidFill>
          <a:srgbClr val="00B0F0">
            <a:alpha val="50000"/>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1440DA9-E61B-894B-B7A5-58024C3C0ECB}">
      <dsp:nvSpPr>
        <dsp:cNvPr id="0" name=""/>
        <dsp:cNvSpPr/>
      </dsp:nvSpPr>
      <dsp:spPr>
        <a:xfrm>
          <a:off x="1385824" y="2554604"/>
          <a:ext cx="1248156" cy="87439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GB" sz="2100" kern="1200" dirty="0"/>
            <a:t>Physical health and wellbeing</a:t>
          </a:r>
        </a:p>
      </dsp:txBody>
      <dsp:txXfrm>
        <a:off x="1385824" y="2554604"/>
        <a:ext cx="1248156" cy="874395"/>
      </dsp:txXfrm>
    </dsp:sp>
    <dsp:sp modelId="{BBA3D6DD-758B-0D4E-9F35-7BCFB9C6DA95}">
      <dsp:nvSpPr>
        <dsp:cNvPr id="0" name=""/>
        <dsp:cNvSpPr/>
      </dsp:nvSpPr>
      <dsp:spPr>
        <a:xfrm>
          <a:off x="2537487" y="1308849"/>
          <a:ext cx="1200150" cy="1200150"/>
        </a:xfrm>
        <a:prstGeom prst="ellipse">
          <a:avLst/>
        </a:prstGeom>
        <a:solidFill>
          <a:srgbClr val="FFFF00">
            <a:alpha val="50000"/>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D1D7A6E-C71C-9248-B181-D43BC06A8C21}">
      <dsp:nvSpPr>
        <dsp:cNvPr id="0" name=""/>
        <dsp:cNvSpPr/>
      </dsp:nvSpPr>
      <dsp:spPr>
        <a:xfrm>
          <a:off x="1193800" y="1062990"/>
          <a:ext cx="1248156" cy="87439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GB" sz="2100" kern="1200" dirty="0"/>
            <a:t>Spiritual health and wellbeing</a:t>
          </a:r>
        </a:p>
      </dsp:txBody>
      <dsp:txXfrm>
        <a:off x="1193800" y="1062990"/>
        <a:ext cx="1248156" cy="8743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CF2B0-E74F-44B5-A4F3-A47A5CE4DF37}">
      <dsp:nvSpPr>
        <dsp:cNvPr id="0" name=""/>
        <dsp:cNvSpPr/>
      </dsp:nvSpPr>
      <dsp:spPr>
        <a:xfrm rot="16200000">
          <a:off x="689627" y="1666127"/>
          <a:ext cx="3334312" cy="2037618"/>
        </a:xfrm>
        <a:prstGeom prst="round2SameRect">
          <a:avLst>
            <a:gd name="adj1" fmla="val 16670"/>
            <a:gd name="adj2" fmla="val 0"/>
          </a:avLst>
        </a:prstGeom>
        <a:solidFill>
          <a:srgbClr val="F3188E"/>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120650" rIns="108585" bIns="120650" numCol="1" spcCol="1270" anchor="t" anchorCtr="0">
          <a:noAutofit/>
        </a:bodyPr>
        <a:lstStyle/>
        <a:p>
          <a:pPr marL="0" lvl="0" indent="0" algn="l" defTabSz="844550">
            <a:lnSpc>
              <a:spcPct val="90000"/>
            </a:lnSpc>
            <a:spcBef>
              <a:spcPct val="0"/>
            </a:spcBef>
            <a:spcAft>
              <a:spcPct val="35000"/>
            </a:spcAft>
            <a:buNone/>
          </a:pPr>
          <a:r>
            <a:rPr lang="en-AU" sz="1900" kern="1200" dirty="0"/>
            <a:t>Regularly participating in a sports team can allow you to develop meaningful and satisfying relationships with your teammates (social health and wellbeing).</a:t>
          </a:r>
        </a:p>
      </dsp:txBody>
      <dsp:txXfrm rot="5400000">
        <a:off x="1437460" y="1117266"/>
        <a:ext cx="1938132" cy="3135340"/>
      </dsp:txXfrm>
    </dsp:sp>
    <dsp:sp modelId="{B5B88262-FE9F-4E8B-A08E-1BE40DA2CF38}">
      <dsp:nvSpPr>
        <dsp:cNvPr id="0" name=""/>
        <dsp:cNvSpPr/>
      </dsp:nvSpPr>
      <dsp:spPr>
        <a:xfrm rot="5400000">
          <a:off x="2819770" y="1666127"/>
          <a:ext cx="3334312" cy="2037618"/>
        </a:xfrm>
        <a:prstGeom prst="round2SameRect">
          <a:avLst>
            <a:gd name="adj1" fmla="val 16670"/>
            <a:gd name="adj2" fmla="val 0"/>
          </a:avLst>
        </a:prstGeom>
        <a:solidFill>
          <a:srgbClr val="00B0F0"/>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8585" tIns="120650" rIns="72390" bIns="120650" numCol="1" spcCol="1270" anchor="t" anchorCtr="0">
          <a:noAutofit/>
        </a:bodyPr>
        <a:lstStyle/>
        <a:p>
          <a:pPr marL="0" lvl="0" indent="0" algn="l" defTabSz="844550">
            <a:lnSpc>
              <a:spcPct val="90000"/>
            </a:lnSpc>
            <a:spcBef>
              <a:spcPct val="0"/>
            </a:spcBef>
            <a:spcAft>
              <a:spcPct val="35000"/>
            </a:spcAft>
            <a:buNone/>
          </a:pPr>
          <a:r>
            <a:rPr lang="en-AU" sz="1900" kern="1200" dirty="0"/>
            <a:t>These relationships may act as an outlet for you to vent your frustrations about day-to-day life and relieve daily stresses and anxieties you may have (mental health and wellbeing).</a:t>
          </a:r>
        </a:p>
      </dsp:txBody>
      <dsp:txXfrm rot="-5400000">
        <a:off x="3468117" y="1117266"/>
        <a:ext cx="1938132" cy="3135340"/>
      </dsp:txXfrm>
    </dsp:sp>
    <dsp:sp modelId="{C7C3D75E-FEAC-47E7-A799-E7E164C37FD0}">
      <dsp:nvSpPr>
        <dsp:cNvPr id="0" name=""/>
        <dsp:cNvSpPr/>
      </dsp:nvSpPr>
      <dsp:spPr>
        <a:xfrm>
          <a:off x="2356575" y="91495"/>
          <a:ext cx="2130142" cy="2130039"/>
        </a:xfrm>
        <a:prstGeom prst="circularArrow">
          <a:avLst>
            <a:gd name="adj1" fmla="val 12500"/>
            <a:gd name="adj2" fmla="val 1142322"/>
            <a:gd name="adj3" fmla="val 20457678"/>
            <a:gd name="adj4" fmla="val 10800000"/>
            <a:gd name="adj5" fmla="val 12500"/>
          </a:avLst>
        </a:prstGeom>
        <a:solidFill>
          <a:schemeClr val="lt1">
            <a:hueOff val="0"/>
            <a:satOff val="0"/>
            <a:lum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0DD999-7195-4C36-BF76-5B88C232852B}">
      <dsp:nvSpPr>
        <dsp:cNvPr id="0" name=""/>
        <dsp:cNvSpPr/>
      </dsp:nvSpPr>
      <dsp:spPr>
        <a:xfrm rot="10800000" flipH="1" flipV="1">
          <a:off x="2543676" y="3330811"/>
          <a:ext cx="1755940" cy="1764055"/>
        </a:xfrm>
        <a:prstGeom prst="circularArrow">
          <a:avLst>
            <a:gd name="adj1" fmla="val 12500"/>
            <a:gd name="adj2" fmla="val 1142322"/>
            <a:gd name="adj3" fmla="val 20457678"/>
            <a:gd name="adj4" fmla="val 10800000"/>
            <a:gd name="adj5" fmla="val 12500"/>
          </a:avLst>
        </a:prstGeom>
        <a:noFill/>
        <a:ln w="15875" cap="flat" cmpd="sng" algn="ctr">
          <a:solidFill>
            <a:schemeClr val="dk1">
              <a:shade val="80000"/>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0.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FC87B4-21B8-3CE9-1FE6-5E8D9B88F7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BDFFB3F-462B-7475-4EAF-FB0F394981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81B86E2-33E9-0241-901C-DAC6C8CD2C55}" type="datetimeFigureOut">
              <a:rPr lang="en-US" smtClean="0"/>
              <a:t>10/5/25</a:t>
            </a:fld>
            <a:endParaRPr lang="en-US"/>
          </a:p>
        </p:txBody>
      </p:sp>
      <p:sp>
        <p:nvSpPr>
          <p:cNvPr id="4" name="Footer Placeholder 3">
            <a:extLst>
              <a:ext uri="{FF2B5EF4-FFF2-40B4-BE49-F238E27FC236}">
                <a16:creationId xmlns:a16="http://schemas.microsoft.com/office/drawing/2014/main" id="{BACC7178-7A91-7B6D-3F4D-BCFEF2CB4D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 Health Resources Hub (HRH) 2025</a:t>
            </a:r>
          </a:p>
        </p:txBody>
      </p:sp>
      <p:sp>
        <p:nvSpPr>
          <p:cNvPr id="5" name="Slide Number Placeholder 4">
            <a:extLst>
              <a:ext uri="{FF2B5EF4-FFF2-40B4-BE49-F238E27FC236}">
                <a16:creationId xmlns:a16="http://schemas.microsoft.com/office/drawing/2014/main" id="{9430488B-FCD9-6BF6-E9B7-3949870C5D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6DACE7-FF22-034F-8AAB-F45DECC392B6}" type="slidenum">
              <a:rPr lang="en-US" smtClean="0"/>
              <a:t>‹#›</a:t>
            </a:fld>
            <a:endParaRPr lang="en-US"/>
          </a:p>
        </p:txBody>
      </p:sp>
    </p:spTree>
    <p:extLst>
      <p:ext uri="{BB962C8B-B14F-4D97-AF65-F5344CB8AC3E}">
        <p14:creationId xmlns:p14="http://schemas.microsoft.com/office/powerpoint/2010/main" val="147675903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CFD165-7538-E345-9AE2-8A2D8707FD24}" type="datetimeFigureOut">
              <a:rPr lang="en-US" smtClean="0"/>
              <a:t>10/5/25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 Health Resources Hub (HRH) 2025</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F190BD-F7B8-614F-BAA9-89C7A35A5D13}" type="slidenum">
              <a:rPr lang="en-US" smtClean="0"/>
              <a:t>‹#›</a:t>
            </a:fld>
            <a:endParaRPr lang="en-US"/>
          </a:p>
        </p:txBody>
      </p:sp>
    </p:spTree>
    <p:extLst>
      <p:ext uri="{BB962C8B-B14F-4D97-AF65-F5344CB8AC3E}">
        <p14:creationId xmlns:p14="http://schemas.microsoft.com/office/powerpoint/2010/main" val="79528872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GB"/>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27CCA03-D703-F641-9454-C6266CE7D108}" type="datetime1">
              <a:rPr lang="en-AU" smtClean="0"/>
              <a:t>5/10/2025</a:t>
            </a:fld>
            <a:endParaRPr lang="en-US"/>
          </a:p>
        </p:txBody>
      </p:sp>
      <p:sp>
        <p:nvSpPr>
          <p:cNvPr id="5" name="Footer Placeholder 4"/>
          <p:cNvSpPr>
            <a:spLocks noGrp="1"/>
          </p:cNvSpPr>
          <p:nvPr>
            <p:ph type="ftr" sz="quarter" idx="11"/>
          </p:nvPr>
        </p:nvSpPr>
        <p:spPr/>
        <p:txBody>
          <a:bodyPr/>
          <a:lstStyle/>
          <a:p>
            <a:r>
              <a:rPr lang="en-US"/>
              <a:t>© Health Resources Hub (HRH) 2025</a:t>
            </a:r>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9858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A4A8BED-4611-4248-A1B2-5F53072EC788}" type="datetime1">
              <a:rPr lang="en-AU" smtClean="0"/>
              <a:t>5/10/2025</a:t>
            </a:fld>
            <a:endParaRPr lang="en-US" dirty="0"/>
          </a:p>
        </p:txBody>
      </p:sp>
      <p:sp>
        <p:nvSpPr>
          <p:cNvPr id="5" name="Footer Placeholder 4"/>
          <p:cNvSpPr>
            <a:spLocks noGrp="1"/>
          </p:cNvSpPr>
          <p:nvPr>
            <p:ph type="ftr" sz="quarter" idx="11"/>
          </p:nvPr>
        </p:nvSpPr>
        <p:spPr/>
        <p:txBody>
          <a:bodyPr/>
          <a:lstStyle/>
          <a:p>
            <a:r>
              <a:rPr lang="en-US"/>
              <a:t>© Health Resources Hub (HRH) 2025</a:t>
            </a:r>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3248343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GB"/>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659DD2-5FD3-E643-AF2E-477B25136CF0}" type="datetime1">
              <a:rPr lang="en-AU" smtClean="0"/>
              <a:t>5/10/2025</a:t>
            </a:fld>
            <a:endParaRPr lang="en-US" dirty="0"/>
          </a:p>
        </p:txBody>
      </p:sp>
      <p:sp>
        <p:nvSpPr>
          <p:cNvPr id="5" name="Footer Placeholder 4"/>
          <p:cNvSpPr>
            <a:spLocks noGrp="1"/>
          </p:cNvSpPr>
          <p:nvPr>
            <p:ph type="ftr" sz="quarter" idx="11"/>
          </p:nvPr>
        </p:nvSpPr>
        <p:spPr/>
        <p:txBody>
          <a:bodyPr/>
          <a:lstStyle/>
          <a:p>
            <a:r>
              <a:rPr lang="en-US"/>
              <a:t>© Health Resources Hub (HRH) 2025</a:t>
            </a:r>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57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79FB004-F9EF-D949-8CBC-DAE3F1FF4E4C}" type="datetime1">
              <a:rPr lang="en-AU" smtClean="0"/>
              <a:t>5/10/2025</a:t>
            </a:fld>
            <a:endParaRPr lang="en-US" dirty="0"/>
          </a:p>
        </p:txBody>
      </p:sp>
      <p:sp>
        <p:nvSpPr>
          <p:cNvPr id="5" name="Footer Placeholder 4"/>
          <p:cNvSpPr>
            <a:spLocks noGrp="1"/>
          </p:cNvSpPr>
          <p:nvPr>
            <p:ph type="ftr" sz="quarter" idx="11"/>
          </p:nvPr>
        </p:nvSpPr>
        <p:spPr/>
        <p:txBody>
          <a:bodyPr/>
          <a:lstStyle/>
          <a:p>
            <a:r>
              <a:rPr lang="en-US"/>
              <a:t>© Health Resources Hub (HRH) 2025</a:t>
            </a:r>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522728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GB"/>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5F9BFDD-17D3-0347-831A-6389DFBDB013}" type="datetime1">
              <a:rPr lang="en-AU" smtClean="0"/>
              <a:t>5/10/2025</a:t>
            </a:fld>
            <a:endParaRPr lang="en-US"/>
          </a:p>
        </p:txBody>
      </p:sp>
      <p:sp>
        <p:nvSpPr>
          <p:cNvPr id="5" name="Footer Placeholder 4"/>
          <p:cNvSpPr>
            <a:spLocks noGrp="1"/>
          </p:cNvSpPr>
          <p:nvPr>
            <p:ph type="ftr" sz="quarter" idx="11"/>
          </p:nvPr>
        </p:nvSpPr>
        <p:spPr/>
        <p:txBody>
          <a:bodyPr/>
          <a:lstStyle/>
          <a:p>
            <a:r>
              <a:rPr lang="en-US"/>
              <a:t>© Health Resources Hub (HRH) 2025</a:t>
            </a:r>
          </a:p>
        </p:txBody>
      </p:sp>
      <p:sp>
        <p:nvSpPr>
          <p:cNvPr id="6" name="Slide Number Placeholder 5"/>
          <p:cNvSpPr>
            <a:spLocks noGrp="1"/>
          </p:cNvSpPr>
          <p:nvPr>
            <p:ph type="sldNum" sz="quarter" idx="12"/>
          </p:nvPr>
        </p:nvSpPr>
        <p:spPr/>
        <p:txBody>
          <a:bodyPr/>
          <a:lstStyle/>
          <a:p>
            <a:fld id="{BE15108C-154A-4A5A-9C05-91A49A422BA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720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DC24FF4-FB6B-EE46-8592-26A2DA7B52CC}" type="datetime1">
              <a:rPr lang="en-AU" smtClean="0"/>
              <a:t>5/10/2025</a:t>
            </a:fld>
            <a:endParaRPr lang="en-US" dirty="0"/>
          </a:p>
        </p:txBody>
      </p:sp>
      <p:sp>
        <p:nvSpPr>
          <p:cNvPr id="6" name="Footer Placeholder 5"/>
          <p:cNvSpPr>
            <a:spLocks noGrp="1"/>
          </p:cNvSpPr>
          <p:nvPr>
            <p:ph type="ftr" sz="quarter" idx="11"/>
          </p:nvPr>
        </p:nvSpPr>
        <p:spPr/>
        <p:txBody>
          <a:bodyPr/>
          <a:lstStyle/>
          <a:p>
            <a:r>
              <a:rPr lang="en-US"/>
              <a:t>© Health Resources Hub (HRH) 2025</a:t>
            </a:r>
            <a:endParaRPr lang="en-US" dirty="0"/>
          </a:p>
        </p:txBody>
      </p:sp>
      <p:sp>
        <p:nvSpPr>
          <p:cNvPr id="7" name="Slide Number Placeholder 6"/>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49846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GB"/>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3AB9126-F36C-EA48-ACB7-6E56CD43CAE0}" type="datetime1">
              <a:rPr lang="en-AU" smtClean="0"/>
              <a:t>5/10/2025</a:t>
            </a:fld>
            <a:endParaRPr lang="en-US" dirty="0"/>
          </a:p>
        </p:txBody>
      </p:sp>
      <p:sp>
        <p:nvSpPr>
          <p:cNvPr id="8" name="Footer Placeholder 7"/>
          <p:cNvSpPr>
            <a:spLocks noGrp="1"/>
          </p:cNvSpPr>
          <p:nvPr>
            <p:ph type="ftr" sz="quarter" idx="11"/>
          </p:nvPr>
        </p:nvSpPr>
        <p:spPr/>
        <p:txBody>
          <a:bodyPr/>
          <a:lstStyle/>
          <a:p>
            <a:r>
              <a:rPr lang="en-US"/>
              <a:t>© Health Resources Hub (HRH) 2025</a:t>
            </a:r>
            <a:endParaRPr lang="en-US" dirty="0"/>
          </a:p>
        </p:txBody>
      </p:sp>
      <p:sp>
        <p:nvSpPr>
          <p:cNvPr id="9" name="Slide Number Placeholder 8"/>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1445951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8C48CC7-665A-054F-892E-F8122D528F9C}" type="datetime1">
              <a:rPr lang="en-AU" smtClean="0"/>
              <a:t>5/10/2025</a:t>
            </a:fld>
            <a:endParaRPr lang="en-US"/>
          </a:p>
        </p:txBody>
      </p:sp>
      <p:sp>
        <p:nvSpPr>
          <p:cNvPr id="4" name="Footer Placeholder 3"/>
          <p:cNvSpPr>
            <a:spLocks noGrp="1"/>
          </p:cNvSpPr>
          <p:nvPr>
            <p:ph type="ftr" sz="quarter" idx="11"/>
          </p:nvPr>
        </p:nvSpPr>
        <p:spPr/>
        <p:txBody>
          <a:bodyPr/>
          <a:lstStyle/>
          <a:p>
            <a:r>
              <a:rPr lang="en-US"/>
              <a:t>© Health Resources Hub (HRH) 2025</a:t>
            </a:r>
          </a:p>
        </p:txBody>
      </p:sp>
      <p:sp>
        <p:nvSpPr>
          <p:cNvPr id="5" name="Slide Number Placeholder 4"/>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847945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05C0ED-C51D-0542-A45B-98603F650A1D}" type="datetime1">
              <a:rPr lang="en-AU" smtClean="0"/>
              <a:t>5/10/2025</a:t>
            </a:fld>
            <a:endParaRPr lang="en-US"/>
          </a:p>
        </p:txBody>
      </p:sp>
      <p:sp>
        <p:nvSpPr>
          <p:cNvPr id="3" name="Footer Placeholder 2"/>
          <p:cNvSpPr>
            <a:spLocks noGrp="1"/>
          </p:cNvSpPr>
          <p:nvPr>
            <p:ph type="ftr" sz="quarter" idx="11"/>
          </p:nvPr>
        </p:nvSpPr>
        <p:spPr/>
        <p:txBody>
          <a:bodyPr/>
          <a:lstStyle/>
          <a:p>
            <a:r>
              <a:rPr lang="en-US"/>
              <a:t>© Health Resources Hub (HRH) 2025</a:t>
            </a:r>
          </a:p>
        </p:txBody>
      </p:sp>
      <p:sp>
        <p:nvSpPr>
          <p:cNvPr id="4" name="Slide Number Placeholder 3"/>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288629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GB"/>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9AEEF43-9B1B-6B4B-BA68-CFFACD5362C8}" type="datetime1">
              <a:rPr lang="en-AU" smtClean="0"/>
              <a:t>5/10/2025</a:t>
            </a:fld>
            <a:endParaRPr lang="en-US" dirty="0"/>
          </a:p>
        </p:txBody>
      </p:sp>
      <p:sp>
        <p:nvSpPr>
          <p:cNvPr id="6" name="Footer Placeholder 5"/>
          <p:cNvSpPr>
            <a:spLocks noGrp="1"/>
          </p:cNvSpPr>
          <p:nvPr>
            <p:ph type="ftr" sz="quarter" idx="11"/>
          </p:nvPr>
        </p:nvSpPr>
        <p:spPr/>
        <p:txBody>
          <a:bodyPr/>
          <a:lstStyle/>
          <a:p>
            <a:r>
              <a:rPr lang="en-US"/>
              <a:t>© Health Resources Hub (HRH) 2025</a:t>
            </a:r>
            <a:endParaRPr lang="en-US" dirty="0"/>
          </a:p>
        </p:txBody>
      </p:sp>
      <p:sp>
        <p:nvSpPr>
          <p:cNvPr id="7" name="Slide Number Placeholder 6"/>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1022525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6A578B9-C6FF-384D-83EE-1CED8D198C93}" type="datetime1">
              <a:rPr lang="en-AU" smtClean="0"/>
              <a:t>5/10/2025</a:t>
            </a:fld>
            <a:endParaRPr lang="en-US" dirty="0"/>
          </a:p>
        </p:txBody>
      </p:sp>
      <p:sp>
        <p:nvSpPr>
          <p:cNvPr id="6" name="Footer Placeholder 5"/>
          <p:cNvSpPr>
            <a:spLocks noGrp="1"/>
          </p:cNvSpPr>
          <p:nvPr>
            <p:ph type="ftr" sz="quarter" idx="11"/>
          </p:nvPr>
        </p:nvSpPr>
        <p:spPr/>
        <p:txBody>
          <a:bodyPr/>
          <a:lstStyle/>
          <a:p>
            <a:r>
              <a:rPr lang="en-US"/>
              <a:t>© Health Resources Hub (HRH) 2025</a:t>
            </a:r>
            <a:endParaRPr lang="en-US" dirty="0"/>
          </a:p>
        </p:txBody>
      </p:sp>
      <p:sp>
        <p:nvSpPr>
          <p:cNvPr id="7" name="Slide Number Placeholder 6"/>
          <p:cNvSpPr>
            <a:spLocks noGrp="1"/>
          </p:cNvSpPr>
          <p:nvPr>
            <p:ph type="sldNum" sz="quarter" idx="12"/>
          </p:nvPr>
        </p:nvSpPr>
        <p:spPr/>
        <p:txBody>
          <a:bodyPr/>
          <a:lstStyle/>
          <a:p>
            <a:fld id="{BE15108C-154A-4A5A-9C05-91A49A422BA7}"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643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1C1C777-FD80-694A-A992-C154E6DFF130}" type="datetime1">
              <a:rPr lang="en-AU" smtClean="0"/>
              <a:t>5/10/2025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 Health Resources Hub (HRH) 2025</a:t>
            </a:r>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E15108C-154A-4A5A-9C05-91A49A422BA7}"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336219"/>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EFC08-676C-6E38-9A9B-96B01487CEFB}"/>
              </a:ext>
            </a:extLst>
          </p:cNvPr>
          <p:cNvSpPr>
            <a:spLocks noGrp="1"/>
          </p:cNvSpPr>
          <p:nvPr>
            <p:ph type="ctrTitle"/>
          </p:nvPr>
        </p:nvSpPr>
        <p:spPr>
          <a:xfrm>
            <a:off x="457200" y="4960137"/>
            <a:ext cx="7772400" cy="1463040"/>
          </a:xfrm>
        </p:spPr>
        <p:txBody>
          <a:bodyPr>
            <a:normAutofit fontScale="90000"/>
          </a:bodyPr>
          <a:lstStyle/>
          <a:p>
            <a:r>
              <a:rPr lang="en-US" dirty="0"/>
              <a:t>2025 →2026</a:t>
            </a:r>
            <a:br>
              <a:rPr lang="en-US" dirty="0"/>
            </a:br>
            <a:r>
              <a:rPr lang="en-US" dirty="0"/>
              <a:t>VCE Health and Human Development</a:t>
            </a:r>
            <a:br>
              <a:rPr lang="en-US" dirty="0"/>
            </a:br>
            <a:r>
              <a:rPr lang="en-US" dirty="0"/>
              <a:t>Transition</a:t>
            </a:r>
          </a:p>
        </p:txBody>
      </p:sp>
      <p:sp>
        <p:nvSpPr>
          <p:cNvPr id="3" name="Subtitle 2">
            <a:extLst>
              <a:ext uri="{FF2B5EF4-FFF2-40B4-BE49-F238E27FC236}">
                <a16:creationId xmlns:a16="http://schemas.microsoft.com/office/drawing/2014/main" id="{5A3CF3F8-F207-3DF9-5ABF-5C38440BBCF7}"/>
              </a:ext>
            </a:extLst>
          </p:cNvPr>
          <p:cNvSpPr>
            <a:spLocks noGrp="1"/>
          </p:cNvSpPr>
          <p:nvPr>
            <p:ph type="subTitle" idx="1"/>
          </p:nvPr>
        </p:nvSpPr>
        <p:spPr>
          <a:xfrm>
            <a:off x="8610600" y="4960137"/>
            <a:ext cx="3200400" cy="1463040"/>
          </a:xfrm>
        </p:spPr>
        <p:txBody>
          <a:bodyPr>
            <a:normAutofit/>
          </a:bodyPr>
          <a:lstStyle/>
          <a:p>
            <a:r>
              <a:rPr lang="en-US" sz="2800" dirty="0"/>
              <a:t>Units 3&amp;4</a:t>
            </a:r>
          </a:p>
          <a:p>
            <a:endParaRPr lang="en-US" dirty="0"/>
          </a:p>
        </p:txBody>
      </p:sp>
      <p:pic>
        <p:nvPicPr>
          <p:cNvPr id="4" name="Picture 3">
            <a:extLst>
              <a:ext uri="{FF2B5EF4-FFF2-40B4-BE49-F238E27FC236}">
                <a16:creationId xmlns:a16="http://schemas.microsoft.com/office/drawing/2014/main" id="{794A549A-3844-8EAD-7D70-EE3CD11F894F}"/>
              </a:ext>
            </a:extLst>
          </p:cNvPr>
          <p:cNvPicPr>
            <a:picLocks noChangeAspect="1"/>
          </p:cNvPicPr>
          <p:nvPr/>
        </p:nvPicPr>
        <p:blipFill rotWithShape="1">
          <a:blip r:embed="rId2"/>
          <a:srcRect t="4148" b="45852"/>
          <a:stretch/>
        </p:blipFill>
        <p:spPr>
          <a:xfrm>
            <a:off x="20" y="10"/>
            <a:ext cx="12191980" cy="4571990"/>
          </a:xfrm>
          <a:prstGeom prst="rect">
            <a:avLst/>
          </a:prstGeom>
        </p:spPr>
      </p:pic>
      <p:pic>
        <p:nvPicPr>
          <p:cNvPr id="5" name="Picture 4">
            <a:extLst>
              <a:ext uri="{FF2B5EF4-FFF2-40B4-BE49-F238E27FC236}">
                <a16:creationId xmlns:a16="http://schemas.microsoft.com/office/drawing/2014/main" id="{7B7F94CC-5C63-2226-2E70-2DBE3B753F2D}"/>
              </a:ext>
            </a:extLst>
          </p:cNvPr>
          <p:cNvPicPr>
            <a:picLocks noChangeAspect="1"/>
          </p:cNvPicPr>
          <p:nvPr/>
        </p:nvPicPr>
        <p:blipFill rotWithShape="1">
          <a:blip r:embed="rId2">
            <a:duotone>
              <a:prstClr val="black"/>
              <a:schemeClr val="accent3">
                <a:tint val="45000"/>
                <a:satMod val="400000"/>
              </a:schemeClr>
            </a:duotone>
          </a:blip>
          <a:srcRect t="4148" b="45852"/>
          <a:stretch/>
        </p:blipFill>
        <p:spPr>
          <a:xfrm>
            <a:off x="20" y="0"/>
            <a:ext cx="12191980" cy="4571990"/>
          </a:xfrm>
          <a:prstGeom prst="rect">
            <a:avLst/>
          </a:prstGeom>
        </p:spPr>
      </p:pic>
      <p:sp>
        <p:nvSpPr>
          <p:cNvPr id="6" name="Footer Placeholder 5">
            <a:extLst>
              <a:ext uri="{FF2B5EF4-FFF2-40B4-BE49-F238E27FC236}">
                <a16:creationId xmlns:a16="http://schemas.microsoft.com/office/drawing/2014/main" id="{1472BF1F-08DF-0940-6AFC-AADCF5A24976}"/>
              </a:ext>
            </a:extLst>
          </p:cNvPr>
          <p:cNvSpPr>
            <a:spLocks noGrp="1"/>
          </p:cNvSpPr>
          <p:nvPr>
            <p:ph type="ftr" sz="quarter" idx="11"/>
          </p:nvPr>
        </p:nvSpPr>
        <p:spPr/>
        <p:txBody>
          <a:bodyPr/>
          <a:lstStyle/>
          <a:p>
            <a:r>
              <a:rPr lang="en-US"/>
              <a:t>© Health Resources Hub (HRH) 2025</a:t>
            </a:r>
            <a:endParaRPr lang="en-US" dirty="0"/>
          </a:p>
        </p:txBody>
      </p:sp>
      <p:sp>
        <p:nvSpPr>
          <p:cNvPr id="7" name="Slide Number Placeholder 6">
            <a:extLst>
              <a:ext uri="{FF2B5EF4-FFF2-40B4-BE49-F238E27FC236}">
                <a16:creationId xmlns:a16="http://schemas.microsoft.com/office/drawing/2014/main" id="{57473E5D-6DBD-FD5B-4FA4-2A219DDDBCFB}"/>
              </a:ext>
            </a:extLst>
          </p:cNvPr>
          <p:cNvSpPr>
            <a:spLocks noGrp="1"/>
          </p:cNvSpPr>
          <p:nvPr>
            <p:ph type="sldNum" sz="quarter" idx="12"/>
          </p:nvPr>
        </p:nvSpPr>
        <p:spPr/>
        <p:txBody>
          <a:bodyPr/>
          <a:lstStyle/>
          <a:p>
            <a:fld id="{BE15108C-154A-4A5A-9C05-91A49A422BA7}" type="slidenum">
              <a:rPr lang="en-US" smtClean="0"/>
              <a:t>1</a:t>
            </a:fld>
            <a:endParaRPr lang="en-US"/>
          </a:p>
        </p:txBody>
      </p:sp>
    </p:spTree>
    <p:extLst>
      <p:ext uri="{BB962C8B-B14F-4D97-AF65-F5344CB8AC3E}">
        <p14:creationId xmlns:p14="http://schemas.microsoft.com/office/powerpoint/2010/main" val="1215427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4F07-8436-BE12-C183-95F5C9FC8609}"/>
              </a:ext>
            </a:extLst>
          </p:cNvPr>
          <p:cNvSpPr>
            <a:spLocks noGrp="1"/>
          </p:cNvSpPr>
          <p:nvPr>
            <p:ph type="title"/>
          </p:nvPr>
        </p:nvSpPr>
        <p:spPr>
          <a:xfrm>
            <a:off x="1024128" y="585216"/>
            <a:ext cx="9720072" cy="1499616"/>
          </a:xfrm>
        </p:spPr>
        <p:txBody>
          <a:bodyPr/>
          <a:lstStyle/>
          <a:p>
            <a:r>
              <a:rPr lang="en-US" dirty="0"/>
              <a:t>What are the dimensions of health and wellbeing?</a:t>
            </a:r>
          </a:p>
        </p:txBody>
      </p:sp>
      <p:sp>
        <p:nvSpPr>
          <p:cNvPr id="3" name="Content Placeholder 2">
            <a:extLst>
              <a:ext uri="{FF2B5EF4-FFF2-40B4-BE49-F238E27FC236}">
                <a16:creationId xmlns:a16="http://schemas.microsoft.com/office/drawing/2014/main" id="{548AFD5C-58DF-EFD4-6C48-185B2C17DE67}"/>
              </a:ext>
            </a:extLst>
          </p:cNvPr>
          <p:cNvSpPr>
            <a:spLocks noGrp="1"/>
          </p:cNvSpPr>
          <p:nvPr>
            <p:ph idx="1"/>
          </p:nvPr>
        </p:nvSpPr>
        <p:spPr>
          <a:xfrm>
            <a:off x="1023938" y="2020357"/>
            <a:ext cx="5505450" cy="4594756"/>
          </a:xfrm>
        </p:spPr>
        <p:txBody>
          <a:bodyPr>
            <a:normAutofit/>
          </a:bodyPr>
          <a:lstStyle/>
          <a:p>
            <a:r>
              <a:rPr lang="en-US" dirty="0"/>
              <a:t>The concept of health and wellbeing has evolved over time, in the past, there was a greater focus on just the physical aspect of health and wellbeing, but as society has evolved, we have come to understand that all of the various dimensions of health and wellbeing are important and play a role in maintaining high levels of overall health and wellbeing.</a:t>
            </a:r>
            <a:r>
              <a:rPr lang="en-AU" dirty="0"/>
              <a:t> It is important to acknowledge that these five dimensions of health a​re not isolated but are interrelated and influence each other.</a:t>
            </a:r>
          </a:p>
          <a:p>
            <a:r>
              <a:rPr lang="en-AU" dirty="0"/>
              <a:t>Physical MESS is a useful mnemonic to remember the five dimensions of health and wellbeing.</a:t>
            </a:r>
            <a:endParaRPr lang="en-US" dirty="0"/>
          </a:p>
        </p:txBody>
      </p:sp>
      <p:graphicFrame>
        <p:nvGraphicFramePr>
          <p:cNvPr id="6" name="Diagram 5">
            <a:extLst>
              <a:ext uri="{FF2B5EF4-FFF2-40B4-BE49-F238E27FC236}">
                <a16:creationId xmlns:a16="http://schemas.microsoft.com/office/drawing/2014/main" id="{8184E881-83E0-F19E-EB03-75E6FF9F0089}"/>
              </a:ext>
            </a:extLst>
          </p:cNvPr>
          <p:cNvGraphicFramePr/>
          <p:nvPr>
            <p:extLst>
              <p:ext uri="{D42A27DB-BD31-4B8C-83A1-F6EECF244321}">
                <p14:modId xmlns:p14="http://schemas.microsoft.com/office/powerpoint/2010/main" val="1025315622"/>
              </p:ext>
            </p:extLst>
          </p:nvPr>
        </p:nvGraphicFramePr>
        <p:xfrm>
          <a:off x="6972299" y="1400969"/>
          <a:ext cx="4845050" cy="4480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EB732913-E556-E4DA-30D3-D50CA7E47BCA}"/>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7134DBD7-8182-577D-325F-26C2E3C543F3}"/>
              </a:ext>
            </a:extLst>
          </p:cNvPr>
          <p:cNvSpPr>
            <a:spLocks noGrp="1"/>
          </p:cNvSpPr>
          <p:nvPr>
            <p:ph type="sldNum" sz="quarter" idx="12"/>
          </p:nvPr>
        </p:nvSpPr>
        <p:spPr/>
        <p:txBody>
          <a:bodyPr/>
          <a:lstStyle/>
          <a:p>
            <a:fld id="{BE15108C-154A-4A5A-9C05-91A49A422BA7}" type="slidenum">
              <a:rPr lang="en-US" smtClean="0"/>
              <a:pPr/>
              <a:t>10</a:t>
            </a:fld>
            <a:endParaRPr lang="en-US" dirty="0"/>
          </a:p>
        </p:txBody>
      </p:sp>
    </p:spTree>
    <p:extLst>
      <p:ext uri="{BB962C8B-B14F-4D97-AF65-F5344CB8AC3E}">
        <p14:creationId xmlns:p14="http://schemas.microsoft.com/office/powerpoint/2010/main" val="3721435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FD1B8-CDE8-F97D-AEDF-BC78E304871A}"/>
              </a:ext>
            </a:extLst>
          </p:cNvPr>
          <p:cNvSpPr>
            <a:spLocks noGrp="1"/>
          </p:cNvSpPr>
          <p:nvPr>
            <p:ph type="title"/>
          </p:nvPr>
        </p:nvSpPr>
        <p:spPr>
          <a:xfrm>
            <a:off x="1024128" y="585216"/>
            <a:ext cx="9720072" cy="1499616"/>
          </a:xfrm>
        </p:spPr>
        <p:txBody>
          <a:bodyPr/>
          <a:lstStyle/>
          <a:p>
            <a:r>
              <a:rPr lang="en-US" dirty="0"/>
              <a:t>What is optimal health and wellbeing?</a:t>
            </a:r>
          </a:p>
        </p:txBody>
      </p:sp>
      <p:sp>
        <p:nvSpPr>
          <p:cNvPr id="3" name="Content Placeholder 2">
            <a:extLst>
              <a:ext uri="{FF2B5EF4-FFF2-40B4-BE49-F238E27FC236}">
                <a16:creationId xmlns:a16="http://schemas.microsoft.com/office/drawing/2014/main" id="{723C767C-B671-EAF9-FC8B-470AE166E882}"/>
              </a:ext>
            </a:extLst>
          </p:cNvPr>
          <p:cNvSpPr>
            <a:spLocks noGrp="1"/>
          </p:cNvSpPr>
          <p:nvPr>
            <p:ph idx="1"/>
          </p:nvPr>
        </p:nvSpPr>
        <p:spPr>
          <a:xfrm>
            <a:off x="831273" y="1911927"/>
            <a:ext cx="7196446" cy="4678878"/>
          </a:xfrm>
        </p:spPr>
        <p:txBody>
          <a:bodyPr>
            <a:normAutofit/>
          </a:bodyPr>
          <a:lstStyle/>
          <a:p>
            <a:r>
              <a:rPr lang="en-US" dirty="0"/>
              <a:t>Optimal health and wellbeing is not necessarily having high levels of all of the five dimensions at once. It is much easier to give one example at a time. Therefore, if a question asks about how something might promote optimal health and wellbeing, make sure you link to high levels of a specific dimension using an example.</a:t>
            </a:r>
          </a:p>
          <a:p>
            <a:r>
              <a:rPr lang="en-AU" dirty="0"/>
              <a:t>For example, regular exercise might help an individual to promote a well-functioning body and systems, and this would be an example of optimal physical health and wellbeing.</a:t>
            </a:r>
          </a:p>
          <a:p>
            <a:r>
              <a:rPr lang="en-AU" dirty="0"/>
              <a:t>To properly consider what optimal health and wellbeing is, we first need to look at the five dimensions of health and wellbeing and examples of each.</a:t>
            </a:r>
          </a:p>
          <a:p>
            <a:endParaRPr lang="en-US" dirty="0"/>
          </a:p>
        </p:txBody>
      </p:sp>
      <p:pic>
        <p:nvPicPr>
          <p:cNvPr id="1028" name="Picture 4" descr="Free Selective Focus Photography Of Woman In Pink Shirt  Stock Photo">
            <a:extLst>
              <a:ext uri="{FF2B5EF4-FFF2-40B4-BE49-F238E27FC236}">
                <a16:creationId xmlns:a16="http://schemas.microsoft.com/office/drawing/2014/main" id="{2E50D0CB-95C0-CD3F-4600-28B3BD4FEB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6027" y="2656763"/>
            <a:ext cx="3425035" cy="228107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9A03F5EB-1583-5494-9B29-55C0401E4388}"/>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6F80C641-AA2F-0B9D-F2C6-6523D0F70159}"/>
              </a:ext>
            </a:extLst>
          </p:cNvPr>
          <p:cNvSpPr>
            <a:spLocks noGrp="1"/>
          </p:cNvSpPr>
          <p:nvPr>
            <p:ph type="sldNum" sz="quarter" idx="12"/>
          </p:nvPr>
        </p:nvSpPr>
        <p:spPr/>
        <p:txBody>
          <a:bodyPr/>
          <a:lstStyle/>
          <a:p>
            <a:fld id="{BE15108C-154A-4A5A-9C05-91A49A422BA7}" type="slidenum">
              <a:rPr lang="en-US" smtClean="0"/>
              <a:pPr/>
              <a:t>11</a:t>
            </a:fld>
            <a:endParaRPr lang="en-US" dirty="0"/>
          </a:p>
        </p:txBody>
      </p:sp>
    </p:spTree>
    <p:extLst>
      <p:ext uri="{BB962C8B-B14F-4D97-AF65-F5344CB8AC3E}">
        <p14:creationId xmlns:p14="http://schemas.microsoft.com/office/powerpoint/2010/main" val="49091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4F07-8436-BE12-C183-95F5C9FC8609}"/>
              </a:ext>
            </a:extLst>
          </p:cNvPr>
          <p:cNvSpPr>
            <a:spLocks noGrp="1"/>
          </p:cNvSpPr>
          <p:nvPr>
            <p:ph type="title"/>
          </p:nvPr>
        </p:nvSpPr>
        <p:spPr>
          <a:xfrm>
            <a:off x="1024128" y="585216"/>
            <a:ext cx="9720072" cy="1499616"/>
          </a:xfrm>
        </p:spPr>
        <p:txBody>
          <a:bodyPr/>
          <a:lstStyle/>
          <a:p>
            <a:r>
              <a:rPr lang="en-US" dirty="0"/>
              <a:t>What is </a:t>
            </a:r>
            <a:r>
              <a:rPr lang="en-US" u="sng" dirty="0"/>
              <a:t>physical</a:t>
            </a:r>
            <a:r>
              <a:rPr lang="en-US" dirty="0"/>
              <a:t> health and wellbeing?</a:t>
            </a:r>
          </a:p>
        </p:txBody>
      </p:sp>
      <p:sp>
        <p:nvSpPr>
          <p:cNvPr id="3" name="Content Placeholder 2">
            <a:extLst>
              <a:ext uri="{FF2B5EF4-FFF2-40B4-BE49-F238E27FC236}">
                <a16:creationId xmlns:a16="http://schemas.microsoft.com/office/drawing/2014/main" id="{548AFD5C-58DF-EFD4-6C48-185B2C17DE67}"/>
              </a:ext>
            </a:extLst>
          </p:cNvPr>
          <p:cNvSpPr>
            <a:spLocks noGrp="1"/>
          </p:cNvSpPr>
          <p:nvPr>
            <p:ph idx="1"/>
          </p:nvPr>
        </p:nvSpPr>
        <p:spPr>
          <a:xfrm>
            <a:off x="591787" y="1828800"/>
            <a:ext cx="8136577" cy="4678878"/>
          </a:xfrm>
        </p:spPr>
        <p:txBody>
          <a:bodyPr>
            <a:normAutofit/>
          </a:bodyPr>
          <a:lstStyle/>
          <a:p>
            <a:r>
              <a:rPr lang="en-AU" dirty="0"/>
              <a:t>Description: Physical health and wellbeing relates to the functioning of the body and its systems and it includes the physical capacity to perform daily activities or tasks. </a:t>
            </a:r>
          </a:p>
          <a:p>
            <a:endParaRPr lang="en-AU" dirty="0"/>
          </a:p>
          <a:p>
            <a:r>
              <a:rPr lang="en-AU" dirty="0"/>
              <a:t>Physical health and wellbeing is supported by factors such as regular physical activity, consuming a balanced diet, having appropriate rest/sleep, maintaining an ideal body weight, and the absence of illness, disease or injury.</a:t>
            </a:r>
            <a:endParaRPr lang="en-US" dirty="0"/>
          </a:p>
          <a:p>
            <a:endParaRPr lang="en-AU" dirty="0"/>
          </a:p>
          <a:p>
            <a:r>
              <a:rPr lang="en-AU" dirty="0"/>
              <a:t>On the next slide, the examples of the physical dimension of health and wellbeing demonstrate characteristics or ‘key phrases’ that you include in your answers when making links to physical health and wellbeing.</a:t>
            </a:r>
          </a:p>
          <a:p>
            <a:endParaRPr lang="en-AU" dirty="0"/>
          </a:p>
        </p:txBody>
      </p:sp>
      <p:pic>
        <p:nvPicPr>
          <p:cNvPr id="2050" name="Picture 2" descr="Free Pile of Assorted-varieties of Vegetables Stock Photo">
            <a:extLst>
              <a:ext uri="{FF2B5EF4-FFF2-40B4-BE49-F238E27FC236}">
                <a16:creationId xmlns:a16="http://schemas.microsoft.com/office/drawing/2014/main" id="{DF82056A-13F0-0A0E-08A9-1B8900634C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0769" y="2256312"/>
            <a:ext cx="2529444" cy="379416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10759290-4738-0258-AB1A-679CFE27E388}"/>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A826E098-4861-13B8-285F-3CF00EC4DE12}"/>
              </a:ext>
            </a:extLst>
          </p:cNvPr>
          <p:cNvSpPr>
            <a:spLocks noGrp="1"/>
          </p:cNvSpPr>
          <p:nvPr>
            <p:ph type="sldNum" sz="quarter" idx="12"/>
          </p:nvPr>
        </p:nvSpPr>
        <p:spPr/>
        <p:txBody>
          <a:bodyPr/>
          <a:lstStyle/>
          <a:p>
            <a:fld id="{BE15108C-154A-4A5A-9C05-91A49A422BA7}" type="slidenum">
              <a:rPr lang="en-US" smtClean="0"/>
              <a:pPr/>
              <a:t>12</a:t>
            </a:fld>
            <a:endParaRPr lang="en-US" dirty="0"/>
          </a:p>
        </p:txBody>
      </p:sp>
    </p:spTree>
    <p:extLst>
      <p:ext uri="{BB962C8B-B14F-4D97-AF65-F5344CB8AC3E}">
        <p14:creationId xmlns:p14="http://schemas.microsoft.com/office/powerpoint/2010/main" val="2798702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AD92-4C5C-1783-125D-45E26B8F330E}"/>
              </a:ext>
            </a:extLst>
          </p:cNvPr>
          <p:cNvSpPr>
            <a:spLocks noGrp="1"/>
          </p:cNvSpPr>
          <p:nvPr>
            <p:ph type="title"/>
          </p:nvPr>
        </p:nvSpPr>
        <p:spPr/>
        <p:txBody>
          <a:bodyPr/>
          <a:lstStyle/>
          <a:p>
            <a:r>
              <a:rPr lang="en-US" dirty="0"/>
              <a:t>What is optimal physical health and wellbeing?</a:t>
            </a:r>
          </a:p>
        </p:txBody>
      </p:sp>
      <p:graphicFrame>
        <p:nvGraphicFramePr>
          <p:cNvPr id="4" name="Diagram 3">
            <a:extLst>
              <a:ext uri="{FF2B5EF4-FFF2-40B4-BE49-F238E27FC236}">
                <a16:creationId xmlns:a16="http://schemas.microsoft.com/office/drawing/2014/main" id="{1629DEF4-F230-9894-7080-D4D95E9D41DE}"/>
              </a:ext>
            </a:extLst>
          </p:cNvPr>
          <p:cNvGraphicFramePr/>
          <p:nvPr>
            <p:extLst>
              <p:ext uri="{D42A27DB-BD31-4B8C-83A1-F6EECF244321}">
                <p14:modId xmlns:p14="http://schemas.microsoft.com/office/powerpoint/2010/main" val="1564856166"/>
              </p:ext>
            </p:extLst>
          </p:nvPr>
        </p:nvGraphicFramePr>
        <p:xfrm>
          <a:off x="1447800" y="1377538"/>
          <a:ext cx="8847117" cy="5296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5D928E1A-9A9D-B37E-57D0-AB8EE7830AB9}"/>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32068445-AD6E-3C19-4FCD-F80F763DD6EC}"/>
              </a:ext>
            </a:extLst>
          </p:cNvPr>
          <p:cNvSpPr>
            <a:spLocks noGrp="1"/>
          </p:cNvSpPr>
          <p:nvPr>
            <p:ph type="sldNum" sz="quarter" idx="12"/>
          </p:nvPr>
        </p:nvSpPr>
        <p:spPr/>
        <p:txBody>
          <a:bodyPr/>
          <a:lstStyle/>
          <a:p>
            <a:fld id="{BE15108C-154A-4A5A-9C05-91A49A422BA7}" type="slidenum">
              <a:rPr lang="en-US" smtClean="0"/>
              <a:pPr/>
              <a:t>13</a:t>
            </a:fld>
            <a:endParaRPr lang="en-US" dirty="0"/>
          </a:p>
        </p:txBody>
      </p:sp>
    </p:spTree>
    <p:extLst>
      <p:ext uri="{BB962C8B-B14F-4D97-AF65-F5344CB8AC3E}">
        <p14:creationId xmlns:p14="http://schemas.microsoft.com/office/powerpoint/2010/main" val="4247207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E7C4-A356-E7BC-1583-0446E2B5EEA4}"/>
              </a:ext>
            </a:extLst>
          </p:cNvPr>
          <p:cNvSpPr>
            <a:spLocks noGrp="1"/>
          </p:cNvSpPr>
          <p:nvPr>
            <p:ph type="title"/>
          </p:nvPr>
        </p:nvSpPr>
        <p:spPr/>
        <p:txBody>
          <a:bodyPr/>
          <a:lstStyle/>
          <a:p>
            <a:r>
              <a:rPr lang="en-US" dirty="0"/>
              <a:t>What activities can promote physical health and wellbeing?</a:t>
            </a:r>
          </a:p>
        </p:txBody>
      </p:sp>
      <p:sp>
        <p:nvSpPr>
          <p:cNvPr id="3" name="Content Placeholder 2">
            <a:extLst>
              <a:ext uri="{FF2B5EF4-FFF2-40B4-BE49-F238E27FC236}">
                <a16:creationId xmlns:a16="http://schemas.microsoft.com/office/drawing/2014/main" id="{CC99B871-E24A-A279-54EC-34589C3EADF8}"/>
              </a:ext>
            </a:extLst>
          </p:cNvPr>
          <p:cNvSpPr>
            <a:spLocks noGrp="1"/>
          </p:cNvSpPr>
          <p:nvPr>
            <p:ph idx="1"/>
          </p:nvPr>
        </p:nvSpPr>
        <p:spPr>
          <a:xfrm>
            <a:off x="803437" y="2084832"/>
            <a:ext cx="8312728" cy="4433059"/>
          </a:xfrm>
        </p:spPr>
        <p:txBody>
          <a:bodyPr>
            <a:normAutofit/>
          </a:bodyPr>
          <a:lstStyle/>
          <a:p>
            <a:r>
              <a:rPr lang="en-US" dirty="0"/>
              <a:t>When referring to this dimension, it is useful to think about how to use examples of optimal physical health and wellbeing in an answer, as this demonstrates that you are making a clear link to the dimension. </a:t>
            </a:r>
          </a:p>
          <a:p>
            <a:r>
              <a:rPr lang="en-US" dirty="0"/>
              <a:t>Consider how the two examples of participating in a sports team and eating a healthy diet can promote the physical dimension of health and wellbeing.</a:t>
            </a:r>
          </a:p>
          <a:p>
            <a:r>
              <a:rPr lang="en-US" dirty="0"/>
              <a:t>Sports team: Participating in sport regularly might help to maintain adequate levels of fitness for an individual, thus helping to promote optimal physical health and wellbeing.</a:t>
            </a:r>
          </a:p>
          <a:p>
            <a:r>
              <a:rPr lang="en-US" dirty="0"/>
              <a:t>Eating a healthy diet: Eating a diet that includes adequate food from the five food groups such as fruit and vegetables, will help to promote a well-functioning immune system (optimal physical health and wellbeing).</a:t>
            </a:r>
          </a:p>
        </p:txBody>
      </p:sp>
      <p:pic>
        <p:nvPicPr>
          <p:cNvPr id="5122" name="Picture 2">
            <a:extLst>
              <a:ext uri="{FF2B5EF4-FFF2-40B4-BE49-F238E27FC236}">
                <a16:creationId xmlns:a16="http://schemas.microsoft.com/office/drawing/2014/main" id="{73F9B2D0-AE82-07E3-E663-CAA68EBEC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7129" y="3269040"/>
            <a:ext cx="2667365" cy="174773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6A0E11FD-2DC4-3370-A3D9-7CE0B2B22569}"/>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6D2C0E59-ED2E-3809-C93D-7B732B04E5D8}"/>
              </a:ext>
            </a:extLst>
          </p:cNvPr>
          <p:cNvSpPr>
            <a:spLocks noGrp="1"/>
          </p:cNvSpPr>
          <p:nvPr>
            <p:ph type="sldNum" sz="quarter" idx="12"/>
          </p:nvPr>
        </p:nvSpPr>
        <p:spPr/>
        <p:txBody>
          <a:bodyPr/>
          <a:lstStyle/>
          <a:p>
            <a:fld id="{BE15108C-154A-4A5A-9C05-91A49A422BA7}" type="slidenum">
              <a:rPr lang="en-US" smtClean="0"/>
              <a:pPr/>
              <a:t>14</a:t>
            </a:fld>
            <a:endParaRPr lang="en-US" dirty="0"/>
          </a:p>
        </p:txBody>
      </p:sp>
    </p:spTree>
    <p:extLst>
      <p:ext uri="{BB962C8B-B14F-4D97-AF65-F5344CB8AC3E}">
        <p14:creationId xmlns:p14="http://schemas.microsoft.com/office/powerpoint/2010/main" val="2566428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a:xfrm>
            <a:off x="1024128" y="282121"/>
            <a:ext cx="9720072" cy="1499616"/>
          </a:xfrm>
        </p:spPr>
        <p:txBody>
          <a:bodyPr/>
          <a:lstStyle/>
          <a:p>
            <a:r>
              <a:rPr lang="en-US" dirty="0"/>
              <a:t>Complete the Knowledge and skills building activity 3.1.1a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a:xfrm>
            <a:off x="1024128" y="1781299"/>
            <a:ext cx="9720073" cy="4528061"/>
          </a:xfrm>
        </p:spPr>
        <p:txBody>
          <a:bodyPr/>
          <a:lstStyle/>
          <a:p>
            <a:r>
              <a:rPr lang="en-US" dirty="0"/>
              <a:t>Complete the </a:t>
            </a:r>
            <a:r>
              <a:rPr lang="en-US" b="1" dirty="0"/>
              <a:t>first row </a:t>
            </a:r>
            <a:r>
              <a:rPr lang="en-US" dirty="0"/>
              <a:t>of the table in your booklet regarding how the physical dimension of health and wellbeing can be impacted in the scenarios provided.</a:t>
            </a:r>
          </a:p>
        </p:txBody>
      </p:sp>
      <p:sp>
        <p:nvSpPr>
          <p:cNvPr id="4" name="Footer Placeholder 3">
            <a:extLst>
              <a:ext uri="{FF2B5EF4-FFF2-40B4-BE49-F238E27FC236}">
                <a16:creationId xmlns:a16="http://schemas.microsoft.com/office/drawing/2014/main" id="{D44CD81B-5100-D682-54E9-F809ED2F5AF2}"/>
              </a:ext>
            </a:extLst>
          </p:cNvPr>
          <p:cNvSpPr>
            <a:spLocks noGrp="1"/>
          </p:cNvSpPr>
          <p:nvPr>
            <p:ph type="ftr" sz="quarter" idx="11"/>
          </p:nvPr>
        </p:nvSpPr>
        <p:spPr/>
        <p:txBody>
          <a:bodyPr/>
          <a:lstStyle/>
          <a:p>
            <a:r>
              <a:rPr lang="en-US"/>
              <a:t>© Health Resources Hub (HRH) 2025</a:t>
            </a:r>
            <a:endParaRPr lang="en-US" dirty="0"/>
          </a:p>
        </p:txBody>
      </p:sp>
      <p:sp>
        <p:nvSpPr>
          <p:cNvPr id="6" name="Slide Number Placeholder 5">
            <a:extLst>
              <a:ext uri="{FF2B5EF4-FFF2-40B4-BE49-F238E27FC236}">
                <a16:creationId xmlns:a16="http://schemas.microsoft.com/office/drawing/2014/main" id="{8C49B5CB-2F12-2FA5-CB20-BD1E70B10BBA}"/>
              </a:ext>
            </a:extLst>
          </p:cNvPr>
          <p:cNvSpPr>
            <a:spLocks noGrp="1"/>
          </p:cNvSpPr>
          <p:nvPr>
            <p:ph type="sldNum" sz="quarter" idx="12"/>
          </p:nvPr>
        </p:nvSpPr>
        <p:spPr/>
        <p:txBody>
          <a:bodyPr/>
          <a:lstStyle/>
          <a:p>
            <a:fld id="{BE15108C-154A-4A5A-9C05-91A49A422BA7}" type="slidenum">
              <a:rPr lang="en-US" smtClean="0"/>
              <a:pPr/>
              <a:t>15</a:t>
            </a:fld>
            <a:endParaRPr lang="en-US" dirty="0"/>
          </a:p>
        </p:txBody>
      </p:sp>
      <p:pic>
        <p:nvPicPr>
          <p:cNvPr id="8" name="Picture 7">
            <a:extLst>
              <a:ext uri="{FF2B5EF4-FFF2-40B4-BE49-F238E27FC236}">
                <a16:creationId xmlns:a16="http://schemas.microsoft.com/office/drawing/2014/main" id="{0C367335-FE27-387A-2017-90492281B6E9}"/>
              </a:ext>
            </a:extLst>
          </p:cNvPr>
          <p:cNvPicPr>
            <a:picLocks noChangeAspect="1"/>
          </p:cNvPicPr>
          <p:nvPr/>
        </p:nvPicPr>
        <p:blipFill>
          <a:blip r:embed="rId2"/>
          <a:stretch>
            <a:fillRect/>
          </a:stretch>
        </p:blipFill>
        <p:spPr>
          <a:xfrm>
            <a:off x="1891526" y="2600779"/>
            <a:ext cx="6134100" cy="3975100"/>
          </a:xfrm>
          <a:prstGeom prst="rect">
            <a:avLst/>
          </a:prstGeom>
        </p:spPr>
      </p:pic>
    </p:spTree>
    <p:extLst>
      <p:ext uri="{BB962C8B-B14F-4D97-AF65-F5344CB8AC3E}">
        <p14:creationId xmlns:p14="http://schemas.microsoft.com/office/powerpoint/2010/main" val="1444691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4F07-8436-BE12-C183-95F5C9FC8609}"/>
              </a:ext>
            </a:extLst>
          </p:cNvPr>
          <p:cNvSpPr>
            <a:spLocks noGrp="1"/>
          </p:cNvSpPr>
          <p:nvPr>
            <p:ph type="title"/>
          </p:nvPr>
        </p:nvSpPr>
        <p:spPr>
          <a:xfrm>
            <a:off x="1024128" y="585216"/>
            <a:ext cx="9720072" cy="1499616"/>
          </a:xfrm>
        </p:spPr>
        <p:txBody>
          <a:bodyPr/>
          <a:lstStyle/>
          <a:p>
            <a:r>
              <a:rPr lang="en-US" dirty="0"/>
              <a:t>What is </a:t>
            </a:r>
            <a:r>
              <a:rPr lang="en-US" u="sng" dirty="0"/>
              <a:t>social</a:t>
            </a:r>
            <a:r>
              <a:rPr lang="en-US" dirty="0"/>
              <a:t> health and wellbeing?</a:t>
            </a:r>
          </a:p>
        </p:txBody>
      </p:sp>
      <p:sp>
        <p:nvSpPr>
          <p:cNvPr id="3" name="Content Placeholder 2">
            <a:extLst>
              <a:ext uri="{FF2B5EF4-FFF2-40B4-BE49-F238E27FC236}">
                <a16:creationId xmlns:a16="http://schemas.microsoft.com/office/drawing/2014/main" id="{548AFD5C-58DF-EFD4-6C48-185B2C17DE67}"/>
              </a:ext>
            </a:extLst>
          </p:cNvPr>
          <p:cNvSpPr>
            <a:spLocks noGrp="1"/>
          </p:cNvSpPr>
          <p:nvPr>
            <p:ph idx="1"/>
          </p:nvPr>
        </p:nvSpPr>
        <p:spPr>
          <a:xfrm>
            <a:off x="712519" y="1781299"/>
            <a:ext cx="8051471" cy="4595750"/>
          </a:xfrm>
        </p:spPr>
        <p:txBody>
          <a:bodyPr>
            <a:normAutofit/>
          </a:bodyPr>
          <a:lstStyle/>
          <a:p>
            <a:r>
              <a:rPr lang="en-AU" dirty="0"/>
              <a:t>Description: Social health and wellbeing relates to the ability to form meaningful and satisfying relationships with others and the ability to manage or adapt appropriately to different social situations. </a:t>
            </a:r>
          </a:p>
          <a:p>
            <a:r>
              <a:rPr lang="en-AU" dirty="0"/>
              <a:t>Social health and wellbeing also includes the level of support provided by family and within a community to ensure that every person has equal opportunity to function as a contributing member of the society. </a:t>
            </a:r>
          </a:p>
          <a:p>
            <a:r>
              <a:rPr lang="en-AU" dirty="0"/>
              <a:t>Social health and wellbeing is supported by strong communication skills, empathy for others and a sense of personal accountability.</a:t>
            </a:r>
          </a:p>
          <a:p>
            <a:r>
              <a:rPr lang="en-AU" dirty="0"/>
              <a:t>On the next slide, the examples of the social dimension of health and wellbeing demonstrate characteristics or ‘key phrases’ that you include in your answers when making links to social health and wellbeing.</a:t>
            </a:r>
          </a:p>
          <a:p>
            <a:endParaRPr lang="en-US" dirty="0"/>
          </a:p>
        </p:txBody>
      </p:sp>
      <p:pic>
        <p:nvPicPr>
          <p:cNvPr id="6146" name="Picture 2" descr="Free Photography of Women Talking to Each Other Stock Photo">
            <a:extLst>
              <a:ext uri="{FF2B5EF4-FFF2-40B4-BE49-F238E27FC236}">
                <a16:creationId xmlns:a16="http://schemas.microsoft.com/office/drawing/2014/main" id="{3DF28917-A374-5851-7C01-4E032AAC3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990" y="2707574"/>
            <a:ext cx="3102161" cy="2066039"/>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F203CE3E-F226-0871-AC25-67A419876E97}"/>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57F03168-7CC3-CB5C-BD87-926D1019C462}"/>
              </a:ext>
            </a:extLst>
          </p:cNvPr>
          <p:cNvSpPr>
            <a:spLocks noGrp="1"/>
          </p:cNvSpPr>
          <p:nvPr>
            <p:ph type="sldNum" sz="quarter" idx="12"/>
          </p:nvPr>
        </p:nvSpPr>
        <p:spPr/>
        <p:txBody>
          <a:bodyPr/>
          <a:lstStyle/>
          <a:p>
            <a:fld id="{BE15108C-154A-4A5A-9C05-91A49A422BA7}" type="slidenum">
              <a:rPr lang="en-US" smtClean="0"/>
              <a:pPr/>
              <a:t>16</a:t>
            </a:fld>
            <a:endParaRPr lang="en-US" dirty="0"/>
          </a:p>
        </p:txBody>
      </p:sp>
    </p:spTree>
    <p:extLst>
      <p:ext uri="{BB962C8B-B14F-4D97-AF65-F5344CB8AC3E}">
        <p14:creationId xmlns:p14="http://schemas.microsoft.com/office/powerpoint/2010/main" val="943443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AD92-4C5C-1783-125D-45E26B8F330E}"/>
              </a:ext>
            </a:extLst>
          </p:cNvPr>
          <p:cNvSpPr>
            <a:spLocks noGrp="1"/>
          </p:cNvSpPr>
          <p:nvPr>
            <p:ph type="title"/>
          </p:nvPr>
        </p:nvSpPr>
        <p:spPr/>
        <p:txBody>
          <a:bodyPr/>
          <a:lstStyle/>
          <a:p>
            <a:r>
              <a:rPr lang="en-US" dirty="0"/>
              <a:t>What is optimal social health and wellbeing?</a:t>
            </a:r>
          </a:p>
        </p:txBody>
      </p:sp>
      <p:graphicFrame>
        <p:nvGraphicFramePr>
          <p:cNvPr id="3" name="Diagram 2">
            <a:extLst>
              <a:ext uri="{FF2B5EF4-FFF2-40B4-BE49-F238E27FC236}">
                <a16:creationId xmlns:a16="http://schemas.microsoft.com/office/drawing/2014/main" id="{DFDE5EF1-DC03-3672-1669-518765F68F14}"/>
              </a:ext>
            </a:extLst>
          </p:cNvPr>
          <p:cNvGraphicFramePr/>
          <p:nvPr>
            <p:extLst>
              <p:ext uri="{D42A27DB-BD31-4B8C-83A1-F6EECF244321}">
                <p14:modId xmlns:p14="http://schemas.microsoft.com/office/powerpoint/2010/main" val="3254902893"/>
              </p:ext>
            </p:extLst>
          </p:nvPr>
        </p:nvGraphicFramePr>
        <p:xfrm>
          <a:off x="2594324" y="1560852"/>
          <a:ext cx="6305798" cy="5047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3D2DABD6-FF88-97CF-1E3B-414F1A03F88F}"/>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D948B1EC-36B6-DD97-B03A-36597DD1079F}"/>
              </a:ext>
            </a:extLst>
          </p:cNvPr>
          <p:cNvSpPr>
            <a:spLocks noGrp="1"/>
          </p:cNvSpPr>
          <p:nvPr>
            <p:ph type="sldNum" sz="quarter" idx="12"/>
          </p:nvPr>
        </p:nvSpPr>
        <p:spPr/>
        <p:txBody>
          <a:bodyPr/>
          <a:lstStyle/>
          <a:p>
            <a:fld id="{BE15108C-154A-4A5A-9C05-91A49A422BA7}" type="slidenum">
              <a:rPr lang="en-US" smtClean="0"/>
              <a:pPr/>
              <a:t>17</a:t>
            </a:fld>
            <a:endParaRPr lang="en-US" dirty="0"/>
          </a:p>
        </p:txBody>
      </p:sp>
    </p:spTree>
    <p:extLst>
      <p:ext uri="{BB962C8B-B14F-4D97-AF65-F5344CB8AC3E}">
        <p14:creationId xmlns:p14="http://schemas.microsoft.com/office/powerpoint/2010/main" val="176947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E7C4-A356-E7BC-1583-0446E2B5EEA4}"/>
              </a:ext>
            </a:extLst>
          </p:cNvPr>
          <p:cNvSpPr>
            <a:spLocks noGrp="1"/>
          </p:cNvSpPr>
          <p:nvPr>
            <p:ph type="title"/>
          </p:nvPr>
        </p:nvSpPr>
        <p:spPr>
          <a:xfrm>
            <a:off x="1024128" y="585216"/>
            <a:ext cx="9720072" cy="1499616"/>
          </a:xfrm>
        </p:spPr>
        <p:txBody>
          <a:bodyPr/>
          <a:lstStyle/>
          <a:p>
            <a:r>
              <a:rPr lang="en-US" dirty="0"/>
              <a:t>What activities can promote social health and wellbeing?</a:t>
            </a:r>
          </a:p>
        </p:txBody>
      </p:sp>
      <p:sp>
        <p:nvSpPr>
          <p:cNvPr id="3" name="Content Placeholder 2">
            <a:extLst>
              <a:ext uri="{FF2B5EF4-FFF2-40B4-BE49-F238E27FC236}">
                <a16:creationId xmlns:a16="http://schemas.microsoft.com/office/drawing/2014/main" id="{CC99B871-E24A-A279-54EC-34589C3EADF8}"/>
              </a:ext>
            </a:extLst>
          </p:cNvPr>
          <p:cNvSpPr>
            <a:spLocks noGrp="1"/>
          </p:cNvSpPr>
          <p:nvPr>
            <p:ph idx="1"/>
          </p:nvPr>
        </p:nvSpPr>
        <p:spPr>
          <a:xfrm>
            <a:off x="712519" y="1923804"/>
            <a:ext cx="7873342" cy="4384922"/>
          </a:xfrm>
        </p:spPr>
        <p:txBody>
          <a:bodyPr>
            <a:normAutofit/>
          </a:bodyPr>
          <a:lstStyle/>
          <a:p>
            <a:r>
              <a:rPr lang="en-US" dirty="0"/>
              <a:t>When referring to this dimension, it is useful to think about how to use examples of optimal social health and wellbeing in an answer, as this demonstrates that you are making a clear link to the dimension. </a:t>
            </a:r>
          </a:p>
          <a:p>
            <a:r>
              <a:rPr lang="en-US" dirty="0"/>
              <a:t>Consider how the two examples of attending school and having a part time job can promote the social dimension of health and wellbeing.</a:t>
            </a:r>
          </a:p>
          <a:p>
            <a:r>
              <a:rPr lang="en-US" dirty="0"/>
              <a:t>Attending school: At school a student may learn the skills required to communicate effectively while preparing for an oral presentation, such as clear communication skills.</a:t>
            </a:r>
          </a:p>
          <a:p>
            <a:r>
              <a:rPr lang="en-US" dirty="0"/>
              <a:t>Part time job: Whilst working at a part-time job, an individual may make friends with their colleagues, and develop meaningful and satisfying relationships with these people.</a:t>
            </a:r>
          </a:p>
        </p:txBody>
      </p:sp>
      <p:pic>
        <p:nvPicPr>
          <p:cNvPr id="7170" name="Picture 2" descr="Free Unrecognizable female bartender adjusting portafilter in coffeemaker for preparing tasty aromatic espresso during work in coffee house Stock Photo">
            <a:extLst>
              <a:ext uri="{FF2B5EF4-FFF2-40B4-BE49-F238E27FC236}">
                <a16:creationId xmlns:a16="http://schemas.microsoft.com/office/drawing/2014/main" id="{A608DA21-E779-A1EC-DA8F-3BF3B92BF2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7705" y="2291937"/>
            <a:ext cx="2875598" cy="206111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3CC538CD-F305-E941-EBCF-E0D47264BE4F}"/>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D54A2C35-555C-A0E1-62EF-00D20B01AE8C}"/>
              </a:ext>
            </a:extLst>
          </p:cNvPr>
          <p:cNvSpPr>
            <a:spLocks noGrp="1"/>
          </p:cNvSpPr>
          <p:nvPr>
            <p:ph type="sldNum" sz="quarter" idx="12"/>
          </p:nvPr>
        </p:nvSpPr>
        <p:spPr/>
        <p:txBody>
          <a:bodyPr/>
          <a:lstStyle/>
          <a:p>
            <a:fld id="{BE15108C-154A-4A5A-9C05-91A49A422BA7}" type="slidenum">
              <a:rPr lang="en-US" smtClean="0"/>
              <a:pPr/>
              <a:t>18</a:t>
            </a:fld>
            <a:endParaRPr lang="en-US" dirty="0"/>
          </a:p>
        </p:txBody>
      </p:sp>
    </p:spTree>
    <p:extLst>
      <p:ext uri="{BB962C8B-B14F-4D97-AF65-F5344CB8AC3E}">
        <p14:creationId xmlns:p14="http://schemas.microsoft.com/office/powerpoint/2010/main" val="3525241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a:xfrm>
            <a:off x="1024128" y="282121"/>
            <a:ext cx="9720072" cy="1499616"/>
          </a:xfrm>
        </p:spPr>
        <p:txBody>
          <a:bodyPr/>
          <a:lstStyle/>
          <a:p>
            <a:r>
              <a:rPr lang="en-US" dirty="0"/>
              <a:t>Complete the Knowledge and skills building activity 3.1.1a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a:xfrm>
            <a:off x="1024128" y="1781299"/>
            <a:ext cx="9720073" cy="4528061"/>
          </a:xfrm>
        </p:spPr>
        <p:txBody>
          <a:bodyPr/>
          <a:lstStyle/>
          <a:p>
            <a:r>
              <a:rPr lang="en-US" dirty="0"/>
              <a:t>Complete the </a:t>
            </a:r>
            <a:r>
              <a:rPr lang="en-US" b="1" dirty="0"/>
              <a:t>second row </a:t>
            </a:r>
            <a:r>
              <a:rPr lang="en-US" dirty="0"/>
              <a:t>of the table in your booklet regarding how the social dimension of health and wellbeing can be impacted in the scenarios provided.</a:t>
            </a:r>
          </a:p>
        </p:txBody>
      </p:sp>
      <p:sp>
        <p:nvSpPr>
          <p:cNvPr id="4" name="Footer Placeholder 3">
            <a:extLst>
              <a:ext uri="{FF2B5EF4-FFF2-40B4-BE49-F238E27FC236}">
                <a16:creationId xmlns:a16="http://schemas.microsoft.com/office/drawing/2014/main" id="{BDC6EF36-F839-0378-24A0-E9581D214409}"/>
              </a:ext>
            </a:extLst>
          </p:cNvPr>
          <p:cNvSpPr>
            <a:spLocks noGrp="1"/>
          </p:cNvSpPr>
          <p:nvPr>
            <p:ph type="ftr" sz="quarter" idx="11"/>
          </p:nvPr>
        </p:nvSpPr>
        <p:spPr/>
        <p:txBody>
          <a:bodyPr/>
          <a:lstStyle/>
          <a:p>
            <a:r>
              <a:rPr lang="en-US"/>
              <a:t>© Health Resources Hub (HRH) 2025</a:t>
            </a:r>
            <a:endParaRPr lang="en-US" dirty="0"/>
          </a:p>
        </p:txBody>
      </p:sp>
      <p:sp>
        <p:nvSpPr>
          <p:cNvPr id="6" name="Slide Number Placeholder 5">
            <a:extLst>
              <a:ext uri="{FF2B5EF4-FFF2-40B4-BE49-F238E27FC236}">
                <a16:creationId xmlns:a16="http://schemas.microsoft.com/office/drawing/2014/main" id="{DE799AD0-7FD1-8102-D1BC-5D86D81FF537}"/>
              </a:ext>
            </a:extLst>
          </p:cNvPr>
          <p:cNvSpPr>
            <a:spLocks noGrp="1"/>
          </p:cNvSpPr>
          <p:nvPr>
            <p:ph type="sldNum" sz="quarter" idx="12"/>
          </p:nvPr>
        </p:nvSpPr>
        <p:spPr/>
        <p:txBody>
          <a:bodyPr/>
          <a:lstStyle/>
          <a:p>
            <a:fld id="{BE15108C-154A-4A5A-9C05-91A49A422BA7}" type="slidenum">
              <a:rPr lang="en-US" smtClean="0"/>
              <a:pPr/>
              <a:t>19</a:t>
            </a:fld>
            <a:endParaRPr lang="en-US" dirty="0"/>
          </a:p>
        </p:txBody>
      </p:sp>
      <p:pic>
        <p:nvPicPr>
          <p:cNvPr id="7" name="Picture 6" descr="A white grid with black text&#10;&#10;Description automatically generated">
            <a:extLst>
              <a:ext uri="{FF2B5EF4-FFF2-40B4-BE49-F238E27FC236}">
                <a16:creationId xmlns:a16="http://schemas.microsoft.com/office/drawing/2014/main" id="{2F7E63E5-B4C3-5E82-2EC4-49072980742A}"/>
              </a:ext>
            </a:extLst>
          </p:cNvPr>
          <p:cNvPicPr>
            <a:picLocks noChangeAspect="1"/>
          </p:cNvPicPr>
          <p:nvPr/>
        </p:nvPicPr>
        <p:blipFill>
          <a:blip r:embed="rId2"/>
          <a:stretch>
            <a:fillRect/>
          </a:stretch>
        </p:blipFill>
        <p:spPr>
          <a:xfrm>
            <a:off x="2118730" y="2605041"/>
            <a:ext cx="6128625" cy="3970838"/>
          </a:xfrm>
          <a:prstGeom prst="rect">
            <a:avLst/>
          </a:prstGeom>
        </p:spPr>
      </p:pic>
    </p:spTree>
    <p:extLst>
      <p:ext uri="{BB962C8B-B14F-4D97-AF65-F5344CB8AC3E}">
        <p14:creationId xmlns:p14="http://schemas.microsoft.com/office/powerpoint/2010/main" val="1691052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A265E-CE46-5907-9930-03C15B4004C2}"/>
              </a:ext>
            </a:extLst>
          </p:cNvPr>
          <p:cNvSpPr>
            <a:spLocks noGrp="1"/>
          </p:cNvSpPr>
          <p:nvPr>
            <p:ph type="title"/>
          </p:nvPr>
        </p:nvSpPr>
        <p:spPr/>
        <p:txBody>
          <a:bodyPr/>
          <a:lstStyle/>
          <a:p>
            <a:r>
              <a:rPr lang="en-US" dirty="0"/>
              <a:t>What will I study in this subject?</a:t>
            </a:r>
          </a:p>
        </p:txBody>
      </p:sp>
      <p:sp>
        <p:nvSpPr>
          <p:cNvPr id="3" name="Content Placeholder 2">
            <a:extLst>
              <a:ext uri="{FF2B5EF4-FFF2-40B4-BE49-F238E27FC236}">
                <a16:creationId xmlns:a16="http://schemas.microsoft.com/office/drawing/2014/main" id="{58118A1C-180D-4D31-671C-D2FC9137C484}"/>
              </a:ext>
            </a:extLst>
          </p:cNvPr>
          <p:cNvSpPr>
            <a:spLocks noGrp="1"/>
          </p:cNvSpPr>
          <p:nvPr>
            <p:ph idx="1"/>
          </p:nvPr>
        </p:nvSpPr>
        <p:spPr>
          <a:xfrm>
            <a:off x="653143" y="1864427"/>
            <a:ext cx="7275374" cy="4892632"/>
          </a:xfrm>
        </p:spPr>
        <p:txBody>
          <a:bodyPr>
            <a:normAutofit/>
          </a:bodyPr>
          <a:lstStyle/>
          <a:p>
            <a:pPr algn="ctr"/>
            <a:r>
              <a:rPr lang="en-AU" sz="2800" b="1" dirty="0">
                <a:effectLst/>
                <a:latin typeface="Tw Cen MT" panose="020B0602020104020603" pitchFamily="34" charset="77"/>
                <a:ea typeface="Aptos" panose="020B0004020202020204" pitchFamily="34" charset="0"/>
                <a:cs typeface="Times New Roman" panose="02020603050405020304" pitchFamily="18" charset="0"/>
              </a:rPr>
              <a:t>Unit 3: Australia’s health in a globalised world</a:t>
            </a:r>
          </a:p>
          <a:p>
            <a:pPr marL="0" indent="0">
              <a:buNone/>
            </a:pPr>
            <a:r>
              <a:rPr lang="en-AU" dirty="0"/>
              <a:t>This unit delves into health and wellbeing, disease and illness and the benefits of optimal health and wellbeing as a resource. Students will explore a range of health status indicators, such as life expectancy, as well as factors that contribute to Australia's health status, including variations in health status between population groups. Students will also examine the progression of public health in Australia since 1900, exploring influences such as the Ottawa Charter for Health Promotion. Students will evaluate initiatives used to promote healthy eating in Australia and investigate the Australian health system and its role in promoting health and wellbeing.</a:t>
            </a:r>
          </a:p>
        </p:txBody>
      </p:sp>
      <p:pic>
        <p:nvPicPr>
          <p:cNvPr id="3078" name="Picture 6" descr="Free Assorted Variety of Vegetables on Basket Stock Photo">
            <a:extLst>
              <a:ext uri="{FF2B5EF4-FFF2-40B4-BE49-F238E27FC236}">
                <a16:creationId xmlns:a16="http://schemas.microsoft.com/office/drawing/2014/main" id="{F5D89C15-5B29-B9F4-197F-02FA083355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4195" y="2242288"/>
            <a:ext cx="2809489" cy="187112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Free Australia Map Stock Photo">
            <a:extLst>
              <a:ext uri="{FF2B5EF4-FFF2-40B4-BE49-F238E27FC236}">
                <a16:creationId xmlns:a16="http://schemas.microsoft.com/office/drawing/2014/main" id="{53C033A5-DCA1-A08C-4F0E-CE4585F71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4920" y="330571"/>
            <a:ext cx="2809489" cy="180369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Free White Hospital Beds Stock Photo">
            <a:extLst>
              <a:ext uri="{FF2B5EF4-FFF2-40B4-BE49-F238E27FC236}">
                <a16:creationId xmlns:a16="http://schemas.microsoft.com/office/drawing/2014/main" id="{A834E126-B35F-328C-0483-92F6448646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1287" y="4307010"/>
            <a:ext cx="3273122" cy="2166807"/>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5F8F4CE4-136F-53C9-EAAB-7351AA512519}"/>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8B4F3E9D-26BA-D9F5-29DD-E8FAFAB6675D}"/>
              </a:ext>
            </a:extLst>
          </p:cNvPr>
          <p:cNvSpPr>
            <a:spLocks noGrp="1"/>
          </p:cNvSpPr>
          <p:nvPr>
            <p:ph type="sldNum" sz="quarter" idx="12"/>
          </p:nvPr>
        </p:nvSpPr>
        <p:spPr/>
        <p:txBody>
          <a:bodyPr/>
          <a:lstStyle/>
          <a:p>
            <a:fld id="{BE15108C-154A-4A5A-9C05-91A49A422BA7}" type="slidenum">
              <a:rPr lang="en-US" smtClean="0"/>
              <a:pPr/>
              <a:t>2</a:t>
            </a:fld>
            <a:endParaRPr lang="en-US" dirty="0"/>
          </a:p>
        </p:txBody>
      </p:sp>
    </p:spTree>
    <p:extLst>
      <p:ext uri="{BB962C8B-B14F-4D97-AF65-F5344CB8AC3E}">
        <p14:creationId xmlns:p14="http://schemas.microsoft.com/office/powerpoint/2010/main" val="854540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4F07-8436-BE12-C183-95F5C9FC8609}"/>
              </a:ext>
            </a:extLst>
          </p:cNvPr>
          <p:cNvSpPr>
            <a:spLocks noGrp="1"/>
          </p:cNvSpPr>
          <p:nvPr>
            <p:ph type="title"/>
          </p:nvPr>
        </p:nvSpPr>
        <p:spPr>
          <a:xfrm>
            <a:off x="1024128" y="585216"/>
            <a:ext cx="9720072" cy="1499616"/>
          </a:xfrm>
        </p:spPr>
        <p:txBody>
          <a:bodyPr/>
          <a:lstStyle/>
          <a:p>
            <a:r>
              <a:rPr lang="en-US" dirty="0"/>
              <a:t>What is </a:t>
            </a:r>
            <a:r>
              <a:rPr lang="en-US" u="sng" dirty="0"/>
              <a:t>mental</a:t>
            </a:r>
            <a:r>
              <a:rPr lang="en-US" dirty="0"/>
              <a:t> health and wellbeing?</a:t>
            </a:r>
          </a:p>
        </p:txBody>
      </p:sp>
      <p:sp>
        <p:nvSpPr>
          <p:cNvPr id="3" name="Content Placeholder 2">
            <a:extLst>
              <a:ext uri="{FF2B5EF4-FFF2-40B4-BE49-F238E27FC236}">
                <a16:creationId xmlns:a16="http://schemas.microsoft.com/office/drawing/2014/main" id="{548AFD5C-58DF-EFD4-6C48-185B2C17DE67}"/>
              </a:ext>
            </a:extLst>
          </p:cNvPr>
          <p:cNvSpPr>
            <a:spLocks noGrp="1"/>
          </p:cNvSpPr>
          <p:nvPr>
            <p:ph idx="1"/>
          </p:nvPr>
        </p:nvSpPr>
        <p:spPr>
          <a:xfrm>
            <a:off x="783771" y="1793174"/>
            <a:ext cx="7564582" cy="4322618"/>
          </a:xfrm>
        </p:spPr>
        <p:txBody>
          <a:bodyPr>
            <a:normAutofit lnSpcReduction="10000"/>
          </a:bodyPr>
          <a:lstStyle/>
          <a:p>
            <a:r>
              <a:rPr lang="en-AU" sz="2400" dirty="0"/>
              <a:t>Description: Mental health is the current state of wellbeing relating to the mind or brain and it relates to the ability to think and process information. A mentally healthy brain enables an individual to positively form opinions, make decisions and use logic. </a:t>
            </a:r>
          </a:p>
          <a:p>
            <a:r>
              <a:rPr lang="en-AU" sz="2400" dirty="0"/>
              <a:t>Mental health is about the wellness of the mind rather than illness. Mental health is associated with low levels of stress and anxiety, positive self-esteem, as well as a sense of confidence and optimism.</a:t>
            </a:r>
          </a:p>
          <a:p>
            <a:r>
              <a:rPr lang="en-AU" sz="2400" dirty="0"/>
              <a:t>On the next slide, the examples of the mental dimension of health and wellbeing demonstrate characteristics or ‘key phrases’ that you include in your answers when making links to mental health and wellbeing.</a:t>
            </a:r>
          </a:p>
          <a:p>
            <a:endParaRPr lang="en-US" dirty="0"/>
          </a:p>
        </p:txBody>
      </p:sp>
      <p:pic>
        <p:nvPicPr>
          <p:cNvPr id="8194" name="Picture 2" descr="Free Illustration of a Head and Butterflies Around the Scalp and Inside the Brain Stock Photo">
            <a:extLst>
              <a:ext uri="{FF2B5EF4-FFF2-40B4-BE49-F238E27FC236}">
                <a16:creationId xmlns:a16="http://schemas.microsoft.com/office/drawing/2014/main" id="{1FBB60FF-9B47-C9B4-37AE-64516799AB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8353" y="2424525"/>
            <a:ext cx="3527159" cy="234908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D12F1483-E8F4-D059-05AB-23278D3477E4}"/>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E739D9B0-290A-27F0-9CDA-61DC4F885FEA}"/>
              </a:ext>
            </a:extLst>
          </p:cNvPr>
          <p:cNvSpPr>
            <a:spLocks noGrp="1"/>
          </p:cNvSpPr>
          <p:nvPr>
            <p:ph type="sldNum" sz="quarter" idx="12"/>
          </p:nvPr>
        </p:nvSpPr>
        <p:spPr/>
        <p:txBody>
          <a:bodyPr/>
          <a:lstStyle/>
          <a:p>
            <a:fld id="{BE15108C-154A-4A5A-9C05-91A49A422BA7}" type="slidenum">
              <a:rPr lang="en-US" smtClean="0"/>
              <a:pPr/>
              <a:t>20</a:t>
            </a:fld>
            <a:endParaRPr lang="en-US" dirty="0"/>
          </a:p>
        </p:txBody>
      </p:sp>
    </p:spTree>
    <p:extLst>
      <p:ext uri="{BB962C8B-B14F-4D97-AF65-F5344CB8AC3E}">
        <p14:creationId xmlns:p14="http://schemas.microsoft.com/office/powerpoint/2010/main" val="3515613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AD92-4C5C-1783-125D-45E26B8F330E}"/>
              </a:ext>
            </a:extLst>
          </p:cNvPr>
          <p:cNvSpPr>
            <a:spLocks noGrp="1"/>
          </p:cNvSpPr>
          <p:nvPr>
            <p:ph type="title"/>
          </p:nvPr>
        </p:nvSpPr>
        <p:spPr/>
        <p:txBody>
          <a:bodyPr/>
          <a:lstStyle/>
          <a:p>
            <a:r>
              <a:rPr lang="en-US" dirty="0"/>
              <a:t>What is optimal mental health and wellbeing?</a:t>
            </a:r>
          </a:p>
        </p:txBody>
      </p:sp>
      <p:graphicFrame>
        <p:nvGraphicFramePr>
          <p:cNvPr id="4" name="Diagram 3">
            <a:extLst>
              <a:ext uri="{FF2B5EF4-FFF2-40B4-BE49-F238E27FC236}">
                <a16:creationId xmlns:a16="http://schemas.microsoft.com/office/drawing/2014/main" id="{4AE4C4B5-DC9B-CF94-FA08-68266305DA7A}"/>
              </a:ext>
            </a:extLst>
          </p:cNvPr>
          <p:cNvGraphicFramePr/>
          <p:nvPr>
            <p:extLst>
              <p:ext uri="{D42A27DB-BD31-4B8C-83A1-F6EECF244321}">
                <p14:modId xmlns:p14="http://schemas.microsoft.com/office/powerpoint/2010/main" val="581639297"/>
              </p:ext>
            </p:extLst>
          </p:nvPr>
        </p:nvGraphicFramePr>
        <p:xfrm>
          <a:off x="1892135" y="1353787"/>
          <a:ext cx="7391400" cy="5296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C457E97A-FA7B-2E75-1347-30615F39F070}"/>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C186E781-676A-397A-58B3-EBAB8BD2FBDD}"/>
              </a:ext>
            </a:extLst>
          </p:cNvPr>
          <p:cNvSpPr>
            <a:spLocks noGrp="1"/>
          </p:cNvSpPr>
          <p:nvPr>
            <p:ph type="sldNum" sz="quarter" idx="12"/>
          </p:nvPr>
        </p:nvSpPr>
        <p:spPr/>
        <p:txBody>
          <a:bodyPr/>
          <a:lstStyle/>
          <a:p>
            <a:fld id="{BE15108C-154A-4A5A-9C05-91A49A422BA7}" type="slidenum">
              <a:rPr lang="en-US" smtClean="0"/>
              <a:pPr/>
              <a:t>21</a:t>
            </a:fld>
            <a:endParaRPr lang="en-US" dirty="0"/>
          </a:p>
        </p:txBody>
      </p:sp>
    </p:spTree>
    <p:extLst>
      <p:ext uri="{BB962C8B-B14F-4D97-AF65-F5344CB8AC3E}">
        <p14:creationId xmlns:p14="http://schemas.microsoft.com/office/powerpoint/2010/main" val="3765141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E7C4-A356-E7BC-1583-0446E2B5EEA4}"/>
              </a:ext>
            </a:extLst>
          </p:cNvPr>
          <p:cNvSpPr>
            <a:spLocks noGrp="1"/>
          </p:cNvSpPr>
          <p:nvPr>
            <p:ph type="title"/>
          </p:nvPr>
        </p:nvSpPr>
        <p:spPr>
          <a:xfrm>
            <a:off x="1024128" y="585216"/>
            <a:ext cx="9720072" cy="1499616"/>
          </a:xfrm>
        </p:spPr>
        <p:txBody>
          <a:bodyPr/>
          <a:lstStyle/>
          <a:p>
            <a:r>
              <a:rPr lang="en-US" dirty="0"/>
              <a:t>What activities can promote mental health and wellbeing?</a:t>
            </a:r>
          </a:p>
        </p:txBody>
      </p:sp>
      <p:sp>
        <p:nvSpPr>
          <p:cNvPr id="3" name="Content Placeholder 2">
            <a:extLst>
              <a:ext uri="{FF2B5EF4-FFF2-40B4-BE49-F238E27FC236}">
                <a16:creationId xmlns:a16="http://schemas.microsoft.com/office/drawing/2014/main" id="{CC99B871-E24A-A279-54EC-34589C3EADF8}"/>
              </a:ext>
            </a:extLst>
          </p:cNvPr>
          <p:cNvSpPr>
            <a:spLocks noGrp="1"/>
          </p:cNvSpPr>
          <p:nvPr>
            <p:ph idx="1"/>
          </p:nvPr>
        </p:nvSpPr>
        <p:spPr>
          <a:xfrm>
            <a:off x="703304" y="2127929"/>
            <a:ext cx="8096311" cy="4022725"/>
          </a:xfrm>
        </p:spPr>
        <p:txBody>
          <a:bodyPr>
            <a:normAutofit fontScale="92500"/>
          </a:bodyPr>
          <a:lstStyle/>
          <a:p>
            <a:r>
              <a:rPr lang="en-US" dirty="0"/>
              <a:t>When referring to this dimension, it is useful to think about how to use examples of optimal mental health and wellbeing in an answer, as this demonstrates that you are making a clear link to the dimension. </a:t>
            </a:r>
          </a:p>
          <a:p>
            <a:r>
              <a:rPr lang="en-US" dirty="0"/>
              <a:t>Consider how the two examples of attending music lessons and regularly meditating can promote the mental dimension of health and wellbeing.</a:t>
            </a:r>
          </a:p>
          <a:p>
            <a:r>
              <a:rPr lang="en-US" dirty="0"/>
              <a:t>Attending music lessons: By attending music lessons an individual may learn to play an instrument which could build their confidence and self-esteem in their musical ability and promote their mental health and wellbeing.</a:t>
            </a:r>
          </a:p>
          <a:p>
            <a:r>
              <a:rPr lang="en-US" dirty="0"/>
              <a:t>Regularly meditating: By regularly meditating each night this may act as an outlet to relieve the stress and anxiety that an individual may have built up during a busy day, thus promoting their mental health and wellbeing.</a:t>
            </a:r>
          </a:p>
        </p:txBody>
      </p:sp>
      <p:pic>
        <p:nvPicPr>
          <p:cNvPr id="9218" name="Picture 2" descr="Free Person Playing Brown Guitar Stock Photo">
            <a:extLst>
              <a:ext uri="{FF2B5EF4-FFF2-40B4-BE49-F238E27FC236}">
                <a16:creationId xmlns:a16="http://schemas.microsoft.com/office/drawing/2014/main" id="{26EB80B6-70D2-8872-6A72-F0CAB8CD4A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4725" y="3253839"/>
            <a:ext cx="3045724" cy="202845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86A6DF86-1132-D4AE-E9C4-CBDD0E972DD0}"/>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DC5DDF75-50DE-FE12-A890-8620D4A4ABD0}"/>
              </a:ext>
            </a:extLst>
          </p:cNvPr>
          <p:cNvSpPr>
            <a:spLocks noGrp="1"/>
          </p:cNvSpPr>
          <p:nvPr>
            <p:ph type="sldNum" sz="quarter" idx="12"/>
          </p:nvPr>
        </p:nvSpPr>
        <p:spPr/>
        <p:txBody>
          <a:bodyPr/>
          <a:lstStyle/>
          <a:p>
            <a:fld id="{BE15108C-154A-4A5A-9C05-91A49A422BA7}" type="slidenum">
              <a:rPr lang="en-US" smtClean="0"/>
              <a:pPr/>
              <a:t>22</a:t>
            </a:fld>
            <a:endParaRPr lang="en-US" dirty="0"/>
          </a:p>
        </p:txBody>
      </p:sp>
    </p:spTree>
    <p:extLst>
      <p:ext uri="{BB962C8B-B14F-4D97-AF65-F5344CB8AC3E}">
        <p14:creationId xmlns:p14="http://schemas.microsoft.com/office/powerpoint/2010/main" val="3554171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a:xfrm>
            <a:off x="1024128" y="282121"/>
            <a:ext cx="9720072" cy="1499616"/>
          </a:xfrm>
        </p:spPr>
        <p:txBody>
          <a:bodyPr/>
          <a:lstStyle/>
          <a:p>
            <a:r>
              <a:rPr lang="en-US" dirty="0"/>
              <a:t>Complete the Knowledge and skills building activity 3.1.1a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a:xfrm>
            <a:off x="1024128" y="1781299"/>
            <a:ext cx="9720073" cy="4528061"/>
          </a:xfrm>
        </p:spPr>
        <p:txBody>
          <a:bodyPr/>
          <a:lstStyle/>
          <a:p>
            <a:r>
              <a:rPr lang="en-US" dirty="0"/>
              <a:t>Complete the </a:t>
            </a:r>
            <a:r>
              <a:rPr lang="en-US" b="1" dirty="0"/>
              <a:t>third row </a:t>
            </a:r>
            <a:r>
              <a:rPr lang="en-US" dirty="0"/>
              <a:t>of the table in your booklet regarding how the mental dimension of health and wellbeing can be impacted in the scenarios provided.</a:t>
            </a:r>
          </a:p>
        </p:txBody>
      </p:sp>
      <p:sp>
        <p:nvSpPr>
          <p:cNvPr id="4" name="Footer Placeholder 3">
            <a:extLst>
              <a:ext uri="{FF2B5EF4-FFF2-40B4-BE49-F238E27FC236}">
                <a16:creationId xmlns:a16="http://schemas.microsoft.com/office/drawing/2014/main" id="{64D50BDA-8EFB-10F1-37B1-EA871CBD917C}"/>
              </a:ext>
            </a:extLst>
          </p:cNvPr>
          <p:cNvSpPr>
            <a:spLocks noGrp="1"/>
          </p:cNvSpPr>
          <p:nvPr>
            <p:ph type="ftr" sz="quarter" idx="11"/>
          </p:nvPr>
        </p:nvSpPr>
        <p:spPr/>
        <p:txBody>
          <a:bodyPr/>
          <a:lstStyle/>
          <a:p>
            <a:r>
              <a:rPr lang="en-US"/>
              <a:t>© Health Resources Hub (HRH) 2025</a:t>
            </a:r>
            <a:endParaRPr lang="en-US" dirty="0"/>
          </a:p>
        </p:txBody>
      </p:sp>
      <p:sp>
        <p:nvSpPr>
          <p:cNvPr id="6" name="Slide Number Placeholder 5">
            <a:extLst>
              <a:ext uri="{FF2B5EF4-FFF2-40B4-BE49-F238E27FC236}">
                <a16:creationId xmlns:a16="http://schemas.microsoft.com/office/drawing/2014/main" id="{88EF83B5-F3DC-9151-EA88-C648E7F6532F}"/>
              </a:ext>
            </a:extLst>
          </p:cNvPr>
          <p:cNvSpPr>
            <a:spLocks noGrp="1"/>
          </p:cNvSpPr>
          <p:nvPr>
            <p:ph type="sldNum" sz="quarter" idx="12"/>
          </p:nvPr>
        </p:nvSpPr>
        <p:spPr/>
        <p:txBody>
          <a:bodyPr/>
          <a:lstStyle/>
          <a:p>
            <a:fld id="{BE15108C-154A-4A5A-9C05-91A49A422BA7}" type="slidenum">
              <a:rPr lang="en-US" smtClean="0"/>
              <a:pPr/>
              <a:t>23</a:t>
            </a:fld>
            <a:endParaRPr lang="en-US" dirty="0"/>
          </a:p>
        </p:txBody>
      </p:sp>
      <p:pic>
        <p:nvPicPr>
          <p:cNvPr id="7" name="Picture 6" descr="A white grid with black text&#10;&#10;Description automatically generated">
            <a:extLst>
              <a:ext uri="{FF2B5EF4-FFF2-40B4-BE49-F238E27FC236}">
                <a16:creationId xmlns:a16="http://schemas.microsoft.com/office/drawing/2014/main" id="{21318305-4234-DA93-9FD3-6BEBF04EBD4B}"/>
              </a:ext>
            </a:extLst>
          </p:cNvPr>
          <p:cNvPicPr>
            <a:picLocks noChangeAspect="1"/>
          </p:cNvPicPr>
          <p:nvPr/>
        </p:nvPicPr>
        <p:blipFill>
          <a:blip r:embed="rId2"/>
          <a:stretch>
            <a:fillRect/>
          </a:stretch>
        </p:blipFill>
        <p:spPr>
          <a:xfrm>
            <a:off x="2118730" y="2605041"/>
            <a:ext cx="6128625" cy="3970838"/>
          </a:xfrm>
          <a:prstGeom prst="rect">
            <a:avLst/>
          </a:prstGeom>
        </p:spPr>
      </p:pic>
    </p:spTree>
    <p:extLst>
      <p:ext uri="{BB962C8B-B14F-4D97-AF65-F5344CB8AC3E}">
        <p14:creationId xmlns:p14="http://schemas.microsoft.com/office/powerpoint/2010/main" val="2867292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4F07-8436-BE12-C183-95F5C9FC8609}"/>
              </a:ext>
            </a:extLst>
          </p:cNvPr>
          <p:cNvSpPr>
            <a:spLocks noGrp="1"/>
          </p:cNvSpPr>
          <p:nvPr>
            <p:ph type="title"/>
          </p:nvPr>
        </p:nvSpPr>
        <p:spPr>
          <a:xfrm>
            <a:off x="1024128" y="585216"/>
            <a:ext cx="9720072" cy="1499616"/>
          </a:xfrm>
        </p:spPr>
        <p:txBody>
          <a:bodyPr/>
          <a:lstStyle/>
          <a:p>
            <a:r>
              <a:rPr lang="en-US" dirty="0"/>
              <a:t>What is </a:t>
            </a:r>
            <a:r>
              <a:rPr lang="en-US" u="sng" dirty="0"/>
              <a:t>emotional</a:t>
            </a:r>
            <a:r>
              <a:rPr lang="en-US" dirty="0"/>
              <a:t> health and wellbeing?</a:t>
            </a:r>
          </a:p>
        </p:txBody>
      </p:sp>
      <p:sp>
        <p:nvSpPr>
          <p:cNvPr id="3" name="Content Placeholder 2">
            <a:extLst>
              <a:ext uri="{FF2B5EF4-FFF2-40B4-BE49-F238E27FC236}">
                <a16:creationId xmlns:a16="http://schemas.microsoft.com/office/drawing/2014/main" id="{548AFD5C-58DF-EFD4-6C48-185B2C17DE67}"/>
              </a:ext>
            </a:extLst>
          </p:cNvPr>
          <p:cNvSpPr>
            <a:spLocks noGrp="1"/>
          </p:cNvSpPr>
          <p:nvPr>
            <p:ph idx="1"/>
          </p:nvPr>
        </p:nvSpPr>
        <p:spPr>
          <a:xfrm>
            <a:off x="890648" y="1805048"/>
            <a:ext cx="7386453" cy="5052951"/>
          </a:xfrm>
        </p:spPr>
        <p:txBody>
          <a:bodyPr/>
          <a:lstStyle/>
          <a:p>
            <a:r>
              <a:rPr lang="en-AU" sz="2400" dirty="0"/>
              <a:t>Description: Emotional health relates to the ability to express feelings in a positive way. Emotional health is about the positive management and expression of emotional actions and reactions, as well as the ability to display resilience. </a:t>
            </a:r>
          </a:p>
          <a:p>
            <a:r>
              <a:rPr lang="en-AU" sz="2400" dirty="0"/>
              <a:t>Emotional health is the degree to which you feel emotionally secure and relaxed in everyday life.</a:t>
            </a:r>
          </a:p>
          <a:p>
            <a:r>
              <a:rPr lang="en-AU" sz="2400" dirty="0"/>
              <a:t>On the next slide, the examples of the emotional dimension of health and wellbeing demonstrate characteristics or ‘key phrases’ that you include in your answers when making links to emotional health and wellbeing.</a:t>
            </a:r>
          </a:p>
          <a:p>
            <a:endParaRPr lang="en-US" dirty="0"/>
          </a:p>
        </p:txBody>
      </p:sp>
      <p:pic>
        <p:nvPicPr>
          <p:cNvPr id="10242" name="Picture 2" descr="Free Woman Jumping Wearing Green Backpack Stock Photo">
            <a:extLst>
              <a:ext uri="{FF2B5EF4-FFF2-40B4-BE49-F238E27FC236}">
                <a16:creationId xmlns:a16="http://schemas.microsoft.com/office/drawing/2014/main" id="{13DEE318-73C8-A0AF-8FD5-413CB08F50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4815" y="2763981"/>
            <a:ext cx="3175000" cy="211455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1FA1E1EA-9A74-2662-B595-F35C59220A20}"/>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EE998E4D-3228-F6E3-D55D-A0F27F1210D9}"/>
              </a:ext>
            </a:extLst>
          </p:cNvPr>
          <p:cNvSpPr>
            <a:spLocks noGrp="1"/>
          </p:cNvSpPr>
          <p:nvPr>
            <p:ph type="sldNum" sz="quarter" idx="12"/>
          </p:nvPr>
        </p:nvSpPr>
        <p:spPr/>
        <p:txBody>
          <a:bodyPr/>
          <a:lstStyle/>
          <a:p>
            <a:fld id="{BE15108C-154A-4A5A-9C05-91A49A422BA7}" type="slidenum">
              <a:rPr lang="en-US" smtClean="0"/>
              <a:pPr/>
              <a:t>24</a:t>
            </a:fld>
            <a:endParaRPr lang="en-US" dirty="0"/>
          </a:p>
        </p:txBody>
      </p:sp>
    </p:spTree>
    <p:extLst>
      <p:ext uri="{BB962C8B-B14F-4D97-AF65-F5344CB8AC3E}">
        <p14:creationId xmlns:p14="http://schemas.microsoft.com/office/powerpoint/2010/main" val="3704297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AD92-4C5C-1783-125D-45E26B8F330E}"/>
              </a:ext>
            </a:extLst>
          </p:cNvPr>
          <p:cNvSpPr>
            <a:spLocks noGrp="1"/>
          </p:cNvSpPr>
          <p:nvPr>
            <p:ph type="title"/>
          </p:nvPr>
        </p:nvSpPr>
        <p:spPr/>
        <p:txBody>
          <a:bodyPr/>
          <a:lstStyle/>
          <a:p>
            <a:r>
              <a:rPr lang="en-US" dirty="0"/>
              <a:t>What is optimal emotional health and wellbeing?</a:t>
            </a:r>
          </a:p>
        </p:txBody>
      </p:sp>
      <p:graphicFrame>
        <p:nvGraphicFramePr>
          <p:cNvPr id="3" name="Diagram 2">
            <a:extLst>
              <a:ext uri="{FF2B5EF4-FFF2-40B4-BE49-F238E27FC236}">
                <a16:creationId xmlns:a16="http://schemas.microsoft.com/office/drawing/2014/main" id="{1628EA76-F0E3-D86C-300F-EB3DCA925764}"/>
              </a:ext>
            </a:extLst>
          </p:cNvPr>
          <p:cNvGraphicFramePr/>
          <p:nvPr>
            <p:extLst>
              <p:ext uri="{D42A27DB-BD31-4B8C-83A1-F6EECF244321}">
                <p14:modId xmlns:p14="http://schemas.microsoft.com/office/powerpoint/2010/main" val="3948643687"/>
              </p:ext>
            </p:extLst>
          </p:nvPr>
        </p:nvGraphicFramePr>
        <p:xfrm>
          <a:off x="1614055" y="1335024"/>
          <a:ext cx="7572499" cy="5462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CE05C153-E9EF-0673-C5F8-95F526F79ACB}"/>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DFAF821C-29B8-D11A-0A3F-DC667F0C4055}"/>
              </a:ext>
            </a:extLst>
          </p:cNvPr>
          <p:cNvSpPr>
            <a:spLocks noGrp="1"/>
          </p:cNvSpPr>
          <p:nvPr>
            <p:ph type="sldNum" sz="quarter" idx="12"/>
          </p:nvPr>
        </p:nvSpPr>
        <p:spPr/>
        <p:txBody>
          <a:bodyPr/>
          <a:lstStyle/>
          <a:p>
            <a:fld id="{BE15108C-154A-4A5A-9C05-91A49A422BA7}" type="slidenum">
              <a:rPr lang="en-US" smtClean="0"/>
              <a:pPr/>
              <a:t>25</a:t>
            </a:fld>
            <a:endParaRPr lang="en-US" dirty="0"/>
          </a:p>
        </p:txBody>
      </p:sp>
    </p:spTree>
    <p:extLst>
      <p:ext uri="{BB962C8B-B14F-4D97-AF65-F5344CB8AC3E}">
        <p14:creationId xmlns:p14="http://schemas.microsoft.com/office/powerpoint/2010/main" val="2048572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E7C4-A356-E7BC-1583-0446E2B5EEA4}"/>
              </a:ext>
            </a:extLst>
          </p:cNvPr>
          <p:cNvSpPr>
            <a:spLocks noGrp="1"/>
          </p:cNvSpPr>
          <p:nvPr>
            <p:ph type="title"/>
          </p:nvPr>
        </p:nvSpPr>
        <p:spPr>
          <a:xfrm>
            <a:off x="1024128" y="585216"/>
            <a:ext cx="9720072" cy="1499616"/>
          </a:xfrm>
        </p:spPr>
        <p:txBody>
          <a:bodyPr/>
          <a:lstStyle/>
          <a:p>
            <a:r>
              <a:rPr lang="en-US" dirty="0"/>
              <a:t>What activities can promote emotional health and wellbeing?</a:t>
            </a:r>
          </a:p>
        </p:txBody>
      </p:sp>
      <p:sp>
        <p:nvSpPr>
          <p:cNvPr id="3" name="Content Placeholder 2">
            <a:extLst>
              <a:ext uri="{FF2B5EF4-FFF2-40B4-BE49-F238E27FC236}">
                <a16:creationId xmlns:a16="http://schemas.microsoft.com/office/drawing/2014/main" id="{CC99B871-E24A-A279-54EC-34589C3EADF8}"/>
              </a:ext>
            </a:extLst>
          </p:cNvPr>
          <p:cNvSpPr>
            <a:spLocks noGrp="1"/>
          </p:cNvSpPr>
          <p:nvPr>
            <p:ph idx="1"/>
          </p:nvPr>
        </p:nvSpPr>
        <p:spPr>
          <a:xfrm>
            <a:off x="463138" y="1971304"/>
            <a:ext cx="7576457" cy="4886696"/>
          </a:xfrm>
        </p:spPr>
        <p:txBody>
          <a:bodyPr>
            <a:normAutofit fontScale="92500" lnSpcReduction="10000"/>
          </a:bodyPr>
          <a:lstStyle/>
          <a:p>
            <a:r>
              <a:rPr lang="en-US" dirty="0"/>
              <a:t>When referring to this dimension, it is useful to think about how to use examples of optimal emotional health and wellbeing in an answer, as this demonstrates that you are making a clear link to the dimension. </a:t>
            </a:r>
          </a:p>
          <a:p>
            <a:r>
              <a:rPr lang="en-US" dirty="0"/>
              <a:t>Consider how the two examples of being part of a friendship group and volunteering can promote the emotional dimension of health and wellbeing.</a:t>
            </a:r>
          </a:p>
          <a:p>
            <a:r>
              <a:rPr lang="en-US" dirty="0"/>
              <a:t>Being in a friendship group: Over time you may encounter personal challenges such as being unsuccessful at a job application, but you may learn to overcome these set-backs and challenges with the support and advice of your friends. This can help to build your resilience and promote your emotional health and wellbeing.</a:t>
            </a:r>
          </a:p>
          <a:p>
            <a:r>
              <a:rPr lang="en-US" dirty="0"/>
              <a:t>Volunteering: By regularly volunteering, you may encounter a range of challenging scenarios with clients that put your emotional regulation to the test, such as dealing with anger and frustration. However, you may have colleagues that role model how to respond appropriately to these challenges by discussing their feelings, helping you to develop and promote your emotional health and wellbeing.</a:t>
            </a:r>
          </a:p>
        </p:txBody>
      </p:sp>
      <p:pic>
        <p:nvPicPr>
          <p:cNvPr id="11266" name="Picture 2" descr="Free Food and Drinks Inside the Carton Box Stock Photo">
            <a:extLst>
              <a:ext uri="{FF2B5EF4-FFF2-40B4-BE49-F238E27FC236}">
                <a16:creationId xmlns:a16="http://schemas.microsoft.com/office/drawing/2014/main" id="{5F242945-83D6-AF4A-C356-2D0BDF56FE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9544" y="2707575"/>
            <a:ext cx="3830282" cy="255096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C109CE2D-1306-5341-D535-D2A6B6034DC6}"/>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A4F042FC-C73B-F98C-FA9F-942227FFB174}"/>
              </a:ext>
            </a:extLst>
          </p:cNvPr>
          <p:cNvSpPr>
            <a:spLocks noGrp="1"/>
          </p:cNvSpPr>
          <p:nvPr>
            <p:ph type="sldNum" sz="quarter" idx="12"/>
          </p:nvPr>
        </p:nvSpPr>
        <p:spPr/>
        <p:txBody>
          <a:bodyPr/>
          <a:lstStyle/>
          <a:p>
            <a:fld id="{BE15108C-154A-4A5A-9C05-91A49A422BA7}" type="slidenum">
              <a:rPr lang="en-US" smtClean="0"/>
              <a:pPr/>
              <a:t>26</a:t>
            </a:fld>
            <a:endParaRPr lang="en-US" dirty="0"/>
          </a:p>
        </p:txBody>
      </p:sp>
    </p:spTree>
    <p:extLst>
      <p:ext uri="{BB962C8B-B14F-4D97-AF65-F5344CB8AC3E}">
        <p14:creationId xmlns:p14="http://schemas.microsoft.com/office/powerpoint/2010/main" val="2892167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a:xfrm>
            <a:off x="1024128" y="282121"/>
            <a:ext cx="9720072" cy="1499616"/>
          </a:xfrm>
        </p:spPr>
        <p:txBody>
          <a:bodyPr/>
          <a:lstStyle/>
          <a:p>
            <a:r>
              <a:rPr lang="en-US" dirty="0"/>
              <a:t>Complete the Knowledge and skills building activity 3.1.1a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a:xfrm>
            <a:off x="1024128" y="1781299"/>
            <a:ext cx="9720073" cy="4528061"/>
          </a:xfrm>
        </p:spPr>
        <p:txBody>
          <a:bodyPr/>
          <a:lstStyle/>
          <a:p>
            <a:r>
              <a:rPr lang="en-US" dirty="0"/>
              <a:t>Complete the </a:t>
            </a:r>
            <a:r>
              <a:rPr lang="en-US" b="1" dirty="0"/>
              <a:t>fourth row </a:t>
            </a:r>
            <a:r>
              <a:rPr lang="en-US" dirty="0"/>
              <a:t>of the table in your booklet regarding how the emotional dimension of health and wellbeing can be impacted in the scenarios provided.</a:t>
            </a:r>
          </a:p>
        </p:txBody>
      </p:sp>
      <p:sp>
        <p:nvSpPr>
          <p:cNvPr id="4" name="Footer Placeholder 3">
            <a:extLst>
              <a:ext uri="{FF2B5EF4-FFF2-40B4-BE49-F238E27FC236}">
                <a16:creationId xmlns:a16="http://schemas.microsoft.com/office/drawing/2014/main" id="{0EA7AF73-632C-612C-A0C3-C8F5446A5161}"/>
              </a:ext>
            </a:extLst>
          </p:cNvPr>
          <p:cNvSpPr>
            <a:spLocks noGrp="1"/>
          </p:cNvSpPr>
          <p:nvPr>
            <p:ph type="ftr" sz="quarter" idx="11"/>
          </p:nvPr>
        </p:nvSpPr>
        <p:spPr/>
        <p:txBody>
          <a:bodyPr/>
          <a:lstStyle/>
          <a:p>
            <a:r>
              <a:rPr lang="en-US"/>
              <a:t>© Health Resources Hub (HRH) 2025</a:t>
            </a:r>
            <a:endParaRPr lang="en-US" dirty="0"/>
          </a:p>
        </p:txBody>
      </p:sp>
      <p:sp>
        <p:nvSpPr>
          <p:cNvPr id="6" name="Slide Number Placeholder 5">
            <a:extLst>
              <a:ext uri="{FF2B5EF4-FFF2-40B4-BE49-F238E27FC236}">
                <a16:creationId xmlns:a16="http://schemas.microsoft.com/office/drawing/2014/main" id="{163D8784-3C85-21F6-4577-EF3026D7E0BA}"/>
              </a:ext>
            </a:extLst>
          </p:cNvPr>
          <p:cNvSpPr>
            <a:spLocks noGrp="1"/>
          </p:cNvSpPr>
          <p:nvPr>
            <p:ph type="sldNum" sz="quarter" idx="12"/>
          </p:nvPr>
        </p:nvSpPr>
        <p:spPr/>
        <p:txBody>
          <a:bodyPr/>
          <a:lstStyle/>
          <a:p>
            <a:fld id="{BE15108C-154A-4A5A-9C05-91A49A422BA7}" type="slidenum">
              <a:rPr lang="en-US" smtClean="0"/>
              <a:pPr/>
              <a:t>27</a:t>
            </a:fld>
            <a:endParaRPr lang="en-US" dirty="0"/>
          </a:p>
        </p:txBody>
      </p:sp>
      <p:pic>
        <p:nvPicPr>
          <p:cNvPr id="7" name="Picture 6" descr="A white grid with black text&#10;&#10;Description automatically generated">
            <a:extLst>
              <a:ext uri="{FF2B5EF4-FFF2-40B4-BE49-F238E27FC236}">
                <a16:creationId xmlns:a16="http://schemas.microsoft.com/office/drawing/2014/main" id="{5BB893B7-8957-66CD-E8C2-0B47D63E885D}"/>
              </a:ext>
            </a:extLst>
          </p:cNvPr>
          <p:cNvPicPr>
            <a:picLocks noChangeAspect="1"/>
          </p:cNvPicPr>
          <p:nvPr/>
        </p:nvPicPr>
        <p:blipFill>
          <a:blip r:embed="rId2"/>
          <a:stretch>
            <a:fillRect/>
          </a:stretch>
        </p:blipFill>
        <p:spPr>
          <a:xfrm>
            <a:off x="2118730" y="2605041"/>
            <a:ext cx="6128625" cy="3970838"/>
          </a:xfrm>
          <a:prstGeom prst="rect">
            <a:avLst/>
          </a:prstGeom>
        </p:spPr>
      </p:pic>
    </p:spTree>
    <p:extLst>
      <p:ext uri="{BB962C8B-B14F-4D97-AF65-F5344CB8AC3E}">
        <p14:creationId xmlns:p14="http://schemas.microsoft.com/office/powerpoint/2010/main" val="1109556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4F07-8436-BE12-C183-95F5C9FC8609}"/>
              </a:ext>
            </a:extLst>
          </p:cNvPr>
          <p:cNvSpPr>
            <a:spLocks noGrp="1"/>
          </p:cNvSpPr>
          <p:nvPr>
            <p:ph type="title"/>
          </p:nvPr>
        </p:nvSpPr>
        <p:spPr>
          <a:xfrm>
            <a:off x="1024128" y="585216"/>
            <a:ext cx="9720072" cy="1499616"/>
          </a:xfrm>
        </p:spPr>
        <p:txBody>
          <a:bodyPr/>
          <a:lstStyle/>
          <a:p>
            <a:r>
              <a:rPr lang="en-US" dirty="0"/>
              <a:t>What is </a:t>
            </a:r>
            <a:r>
              <a:rPr lang="en-US" u="sng" dirty="0"/>
              <a:t>spiritual</a:t>
            </a:r>
            <a:r>
              <a:rPr lang="en-US" dirty="0"/>
              <a:t> health and wellbeing?</a:t>
            </a:r>
          </a:p>
        </p:txBody>
      </p:sp>
      <p:sp>
        <p:nvSpPr>
          <p:cNvPr id="3" name="Content Placeholder 2">
            <a:extLst>
              <a:ext uri="{FF2B5EF4-FFF2-40B4-BE49-F238E27FC236}">
                <a16:creationId xmlns:a16="http://schemas.microsoft.com/office/drawing/2014/main" id="{548AFD5C-58DF-EFD4-6C48-185B2C17DE67}"/>
              </a:ext>
            </a:extLst>
          </p:cNvPr>
          <p:cNvSpPr>
            <a:spLocks noGrp="1"/>
          </p:cNvSpPr>
          <p:nvPr>
            <p:ph idx="1"/>
          </p:nvPr>
        </p:nvSpPr>
        <p:spPr>
          <a:xfrm>
            <a:off x="783771" y="1781299"/>
            <a:ext cx="8300853" cy="4634305"/>
          </a:xfrm>
        </p:spPr>
        <p:txBody>
          <a:bodyPr>
            <a:normAutofit lnSpcReduction="10000"/>
          </a:bodyPr>
          <a:lstStyle/>
          <a:p>
            <a:r>
              <a:rPr lang="en-AU" sz="2400" dirty="0"/>
              <a:t>Description: Spiritual health is not material in nature, but relates to ideas, beliefs, values and ethics that arise in the minds and conscience of human beings. Spiritual health includes the concepts of hope, peace, a guiding sense of meaning or value, and reflection on your place in the world. </a:t>
            </a:r>
          </a:p>
          <a:p>
            <a:r>
              <a:rPr lang="en-AU" sz="2400" dirty="0"/>
              <a:t>Spiritual health can be highly individualised, for example, for some spiritual health may relate to organised religion, a higher power and prayer, whilst for others it can relate to morals, values, a sense of purpose in life, connection and/or belonging.</a:t>
            </a:r>
          </a:p>
          <a:p>
            <a:r>
              <a:rPr lang="en-AU" sz="2400" dirty="0"/>
              <a:t>In the next slide, the examples of the spiritual dimension of health and wellbeing demonstrate characteristics or ‘key phrases’ that you include in your answers when making links to spiritual health and wellbeing.</a:t>
            </a:r>
          </a:p>
          <a:p>
            <a:endParaRPr lang="en-US" dirty="0"/>
          </a:p>
        </p:txBody>
      </p:sp>
      <p:pic>
        <p:nvPicPr>
          <p:cNvPr id="12290" name="Picture 2" descr="Free Anonymous man with baby on shoulders walking away Stock Photo">
            <a:extLst>
              <a:ext uri="{FF2B5EF4-FFF2-40B4-BE49-F238E27FC236}">
                <a16:creationId xmlns:a16="http://schemas.microsoft.com/office/drawing/2014/main" id="{919C83AE-7513-D371-D87C-F8E4A26BAE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504" y="3028209"/>
            <a:ext cx="2813925" cy="187407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129D850E-E347-D085-F0B3-9827A0057EA1}"/>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5B83D414-A12F-ED65-FEFB-18F1640984D7}"/>
              </a:ext>
            </a:extLst>
          </p:cNvPr>
          <p:cNvSpPr>
            <a:spLocks noGrp="1"/>
          </p:cNvSpPr>
          <p:nvPr>
            <p:ph type="sldNum" sz="quarter" idx="12"/>
          </p:nvPr>
        </p:nvSpPr>
        <p:spPr/>
        <p:txBody>
          <a:bodyPr/>
          <a:lstStyle/>
          <a:p>
            <a:fld id="{BE15108C-154A-4A5A-9C05-91A49A422BA7}" type="slidenum">
              <a:rPr lang="en-US" smtClean="0"/>
              <a:pPr/>
              <a:t>28</a:t>
            </a:fld>
            <a:endParaRPr lang="en-US" dirty="0"/>
          </a:p>
        </p:txBody>
      </p:sp>
    </p:spTree>
    <p:extLst>
      <p:ext uri="{BB962C8B-B14F-4D97-AF65-F5344CB8AC3E}">
        <p14:creationId xmlns:p14="http://schemas.microsoft.com/office/powerpoint/2010/main" val="393154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AD92-4C5C-1783-125D-45E26B8F330E}"/>
              </a:ext>
            </a:extLst>
          </p:cNvPr>
          <p:cNvSpPr>
            <a:spLocks noGrp="1"/>
          </p:cNvSpPr>
          <p:nvPr>
            <p:ph type="title"/>
          </p:nvPr>
        </p:nvSpPr>
        <p:spPr/>
        <p:txBody>
          <a:bodyPr/>
          <a:lstStyle/>
          <a:p>
            <a:r>
              <a:rPr lang="en-US" dirty="0"/>
              <a:t>What is optimal spiritual health and wellbeing?</a:t>
            </a:r>
          </a:p>
        </p:txBody>
      </p:sp>
      <p:graphicFrame>
        <p:nvGraphicFramePr>
          <p:cNvPr id="4" name="Diagram 3">
            <a:extLst>
              <a:ext uri="{FF2B5EF4-FFF2-40B4-BE49-F238E27FC236}">
                <a16:creationId xmlns:a16="http://schemas.microsoft.com/office/drawing/2014/main" id="{321EAB84-051F-FC62-F071-B5D3C16EB255}"/>
              </a:ext>
            </a:extLst>
          </p:cNvPr>
          <p:cNvGraphicFramePr/>
          <p:nvPr>
            <p:extLst>
              <p:ext uri="{D42A27DB-BD31-4B8C-83A1-F6EECF244321}">
                <p14:modId xmlns:p14="http://schemas.microsoft.com/office/powerpoint/2010/main" val="3457339100"/>
              </p:ext>
            </p:extLst>
          </p:nvPr>
        </p:nvGraphicFramePr>
        <p:xfrm>
          <a:off x="1749630" y="1591294"/>
          <a:ext cx="6871855" cy="5130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A22EC21A-4771-C4C4-9BAF-F703AC955BD7}"/>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91A6466C-EE70-2D24-2874-DD71841D8F3F}"/>
              </a:ext>
            </a:extLst>
          </p:cNvPr>
          <p:cNvSpPr>
            <a:spLocks noGrp="1"/>
          </p:cNvSpPr>
          <p:nvPr>
            <p:ph type="sldNum" sz="quarter" idx="12"/>
          </p:nvPr>
        </p:nvSpPr>
        <p:spPr/>
        <p:txBody>
          <a:bodyPr/>
          <a:lstStyle/>
          <a:p>
            <a:fld id="{BE15108C-154A-4A5A-9C05-91A49A422BA7}" type="slidenum">
              <a:rPr lang="en-US" smtClean="0"/>
              <a:pPr/>
              <a:t>29</a:t>
            </a:fld>
            <a:endParaRPr lang="en-US" dirty="0"/>
          </a:p>
        </p:txBody>
      </p:sp>
    </p:spTree>
    <p:extLst>
      <p:ext uri="{BB962C8B-B14F-4D97-AF65-F5344CB8AC3E}">
        <p14:creationId xmlns:p14="http://schemas.microsoft.com/office/powerpoint/2010/main" val="1472586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A265E-CE46-5907-9930-03C15B4004C2}"/>
              </a:ext>
            </a:extLst>
          </p:cNvPr>
          <p:cNvSpPr>
            <a:spLocks noGrp="1"/>
          </p:cNvSpPr>
          <p:nvPr>
            <p:ph type="title"/>
          </p:nvPr>
        </p:nvSpPr>
        <p:spPr>
          <a:xfrm>
            <a:off x="1024128" y="585216"/>
            <a:ext cx="9720072" cy="1499616"/>
          </a:xfrm>
        </p:spPr>
        <p:txBody>
          <a:bodyPr/>
          <a:lstStyle/>
          <a:p>
            <a:r>
              <a:rPr lang="en-US" dirty="0"/>
              <a:t>What will I study in this subject?</a:t>
            </a:r>
          </a:p>
        </p:txBody>
      </p:sp>
      <p:sp>
        <p:nvSpPr>
          <p:cNvPr id="8" name="Content Placeholder 7">
            <a:extLst>
              <a:ext uri="{FF2B5EF4-FFF2-40B4-BE49-F238E27FC236}">
                <a16:creationId xmlns:a16="http://schemas.microsoft.com/office/drawing/2014/main" id="{9B6A58E7-4B1E-DE89-3873-F2D5028904C1}"/>
              </a:ext>
            </a:extLst>
          </p:cNvPr>
          <p:cNvSpPr>
            <a:spLocks noGrp="1"/>
          </p:cNvSpPr>
          <p:nvPr>
            <p:ph idx="1"/>
          </p:nvPr>
        </p:nvSpPr>
        <p:spPr>
          <a:xfrm>
            <a:off x="596427" y="1899165"/>
            <a:ext cx="9250100" cy="4491800"/>
          </a:xfrm>
        </p:spPr>
        <p:txBody>
          <a:bodyPr/>
          <a:lstStyle/>
          <a:p>
            <a:pPr algn="ctr"/>
            <a:r>
              <a:rPr lang="en-AU" sz="2800" b="1" dirty="0"/>
              <a:t>Unit 4: Health and human development in a global context</a:t>
            </a:r>
          </a:p>
          <a:p>
            <a:r>
              <a:rPr lang="en-AU" dirty="0"/>
              <a:t>This unit explores health and human development in a global context. Students examine the health status and human development of different countries, exploring factors that contribute to health inequalities between and within countries, such as access to safe water and poverty. Students investigate worldwide trends that influence health and wellbeing and human development including climate change, conflict and digital technologies. Students also explore global action to improve health and human development, including the United Nations’ (UN’s) Sustainable Development Goals (SDGs) and the priorities of the World Health Organization (WHO). Students also spend time evaluating the effectiveness of aid programs and how individuals can take action to promote health and human development.</a:t>
            </a:r>
          </a:p>
          <a:p>
            <a:endParaRPr lang="en-US" dirty="0"/>
          </a:p>
        </p:txBody>
      </p:sp>
      <p:pic>
        <p:nvPicPr>
          <p:cNvPr id="4098" name="Picture 2" descr="Free African Child on a Farm Among Tropical Trees Stock Photo">
            <a:extLst>
              <a:ext uri="{FF2B5EF4-FFF2-40B4-BE49-F238E27FC236}">
                <a16:creationId xmlns:a16="http://schemas.microsoft.com/office/drawing/2014/main" id="{FBB7B8E5-1FE6-26B8-E667-C2AC6FE05D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7553" y="4637752"/>
            <a:ext cx="1427774" cy="190487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Forest on Fire Stock Photo">
            <a:extLst>
              <a:ext uri="{FF2B5EF4-FFF2-40B4-BE49-F238E27FC236}">
                <a16:creationId xmlns:a16="http://schemas.microsoft.com/office/drawing/2014/main" id="{09ABEDF8-D6D5-4E94-6880-8A4524EE84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4967" y="158415"/>
            <a:ext cx="2298466" cy="14986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Free Person Holding a Globe  Stock Photo">
            <a:extLst>
              <a:ext uri="{FF2B5EF4-FFF2-40B4-BE49-F238E27FC236}">
                <a16:creationId xmlns:a16="http://schemas.microsoft.com/office/drawing/2014/main" id="{2E555ABE-EBA6-3F8A-6604-5BAC171599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2594" y="1736754"/>
            <a:ext cx="1880839" cy="2821259"/>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10">
            <a:extLst>
              <a:ext uri="{FF2B5EF4-FFF2-40B4-BE49-F238E27FC236}">
                <a16:creationId xmlns:a16="http://schemas.microsoft.com/office/drawing/2014/main" id="{BA8820B9-9795-7525-3C01-727AA17F3285}"/>
              </a:ext>
            </a:extLst>
          </p:cNvPr>
          <p:cNvSpPr>
            <a:spLocks noGrp="1"/>
          </p:cNvSpPr>
          <p:nvPr>
            <p:ph type="ftr" sz="quarter" idx="11"/>
          </p:nvPr>
        </p:nvSpPr>
        <p:spPr/>
        <p:txBody>
          <a:bodyPr/>
          <a:lstStyle/>
          <a:p>
            <a:r>
              <a:rPr lang="en-US"/>
              <a:t>© Health Resources Hub (HRH) 2025</a:t>
            </a:r>
            <a:endParaRPr lang="en-US" dirty="0"/>
          </a:p>
        </p:txBody>
      </p:sp>
      <p:sp>
        <p:nvSpPr>
          <p:cNvPr id="12" name="Slide Number Placeholder 11">
            <a:extLst>
              <a:ext uri="{FF2B5EF4-FFF2-40B4-BE49-F238E27FC236}">
                <a16:creationId xmlns:a16="http://schemas.microsoft.com/office/drawing/2014/main" id="{6E1B2977-D7F2-C530-2C49-11D34B6DA557}"/>
              </a:ext>
            </a:extLst>
          </p:cNvPr>
          <p:cNvSpPr>
            <a:spLocks noGrp="1"/>
          </p:cNvSpPr>
          <p:nvPr>
            <p:ph type="sldNum" sz="quarter" idx="12"/>
          </p:nvPr>
        </p:nvSpPr>
        <p:spPr/>
        <p:txBody>
          <a:bodyPr/>
          <a:lstStyle/>
          <a:p>
            <a:fld id="{BE15108C-154A-4A5A-9C05-91A49A422BA7}" type="slidenum">
              <a:rPr lang="en-US" smtClean="0"/>
              <a:pPr/>
              <a:t>3</a:t>
            </a:fld>
            <a:endParaRPr lang="en-US" dirty="0"/>
          </a:p>
        </p:txBody>
      </p:sp>
    </p:spTree>
    <p:extLst>
      <p:ext uri="{BB962C8B-B14F-4D97-AF65-F5344CB8AC3E}">
        <p14:creationId xmlns:p14="http://schemas.microsoft.com/office/powerpoint/2010/main" val="2181048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E7C4-A356-E7BC-1583-0446E2B5EEA4}"/>
              </a:ext>
            </a:extLst>
          </p:cNvPr>
          <p:cNvSpPr>
            <a:spLocks noGrp="1"/>
          </p:cNvSpPr>
          <p:nvPr>
            <p:ph type="title"/>
          </p:nvPr>
        </p:nvSpPr>
        <p:spPr>
          <a:xfrm>
            <a:off x="1024128" y="585216"/>
            <a:ext cx="9720072" cy="1499616"/>
          </a:xfrm>
        </p:spPr>
        <p:txBody>
          <a:bodyPr/>
          <a:lstStyle/>
          <a:p>
            <a:r>
              <a:rPr lang="en-US" dirty="0"/>
              <a:t>What activities can promote spiritual health and wellbeing?</a:t>
            </a:r>
          </a:p>
        </p:txBody>
      </p:sp>
      <p:sp>
        <p:nvSpPr>
          <p:cNvPr id="3" name="Content Placeholder 2">
            <a:extLst>
              <a:ext uri="{FF2B5EF4-FFF2-40B4-BE49-F238E27FC236}">
                <a16:creationId xmlns:a16="http://schemas.microsoft.com/office/drawing/2014/main" id="{CC99B871-E24A-A279-54EC-34589C3EADF8}"/>
              </a:ext>
            </a:extLst>
          </p:cNvPr>
          <p:cNvSpPr>
            <a:spLocks noGrp="1"/>
          </p:cNvSpPr>
          <p:nvPr>
            <p:ph idx="1"/>
          </p:nvPr>
        </p:nvSpPr>
        <p:spPr>
          <a:xfrm>
            <a:off x="522514" y="1995054"/>
            <a:ext cx="8063346" cy="4583875"/>
          </a:xfrm>
        </p:spPr>
        <p:txBody>
          <a:bodyPr>
            <a:normAutofit/>
          </a:bodyPr>
          <a:lstStyle/>
          <a:p>
            <a:r>
              <a:rPr lang="en-US" dirty="0"/>
              <a:t>When referring to this dimension, it is useful to think about how to use examples of optimal spiritual health and wellbeing in an answer, as this demonstrates that you are making a clear link to the dimension. </a:t>
            </a:r>
          </a:p>
          <a:p>
            <a:r>
              <a:rPr lang="en-US" dirty="0"/>
              <a:t>Consider how the two examples of running a business and being involved in an </a:t>
            </a:r>
            <a:r>
              <a:rPr lang="en-US" dirty="0" err="1"/>
              <a:t>organised</a:t>
            </a:r>
            <a:r>
              <a:rPr lang="en-US" dirty="0"/>
              <a:t> religion can promote the spiritual dimension of health and wellbeing.</a:t>
            </a:r>
          </a:p>
          <a:p>
            <a:r>
              <a:rPr lang="en-US" dirty="0"/>
              <a:t>Running a business: Being responsible for running a business may give an individual a sense of meaning and purpose in their life, helping them to stay motivated to embrace each day.</a:t>
            </a:r>
          </a:p>
          <a:p>
            <a:r>
              <a:rPr lang="en-US" dirty="0"/>
              <a:t>Being involved in an </a:t>
            </a:r>
            <a:r>
              <a:rPr lang="en-US" dirty="0" err="1"/>
              <a:t>organised</a:t>
            </a:r>
            <a:r>
              <a:rPr lang="en-US" dirty="0"/>
              <a:t> religion: By participating in an </a:t>
            </a:r>
            <a:r>
              <a:rPr lang="en-US" dirty="0" err="1"/>
              <a:t>organised</a:t>
            </a:r>
            <a:r>
              <a:rPr lang="en-US" dirty="0"/>
              <a:t> religion, this may help individuals to develop a set of morals and values to help guide their daily lives,  helping to promote their spiritual health and wellbeing.</a:t>
            </a:r>
          </a:p>
        </p:txBody>
      </p:sp>
      <p:pic>
        <p:nvPicPr>
          <p:cNvPr id="13314" name="Picture 2" descr="Free White Tealight Candles Lit during Nighttime Stock Photo">
            <a:extLst>
              <a:ext uri="{FF2B5EF4-FFF2-40B4-BE49-F238E27FC236}">
                <a16:creationId xmlns:a16="http://schemas.microsoft.com/office/drawing/2014/main" id="{DA78F347-EDB3-3E53-765F-27144EA90B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1718" y="2826326"/>
            <a:ext cx="3202775" cy="1947287"/>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D92C8498-991B-7928-8668-720D155A0216}"/>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868C7F38-5035-38CE-6122-3541FA664B79}"/>
              </a:ext>
            </a:extLst>
          </p:cNvPr>
          <p:cNvSpPr>
            <a:spLocks noGrp="1"/>
          </p:cNvSpPr>
          <p:nvPr>
            <p:ph type="sldNum" sz="quarter" idx="12"/>
          </p:nvPr>
        </p:nvSpPr>
        <p:spPr/>
        <p:txBody>
          <a:bodyPr/>
          <a:lstStyle/>
          <a:p>
            <a:fld id="{BE15108C-154A-4A5A-9C05-91A49A422BA7}" type="slidenum">
              <a:rPr lang="en-US" smtClean="0"/>
              <a:pPr/>
              <a:t>30</a:t>
            </a:fld>
            <a:endParaRPr lang="en-US" dirty="0"/>
          </a:p>
        </p:txBody>
      </p:sp>
    </p:spTree>
    <p:extLst>
      <p:ext uri="{BB962C8B-B14F-4D97-AF65-F5344CB8AC3E}">
        <p14:creationId xmlns:p14="http://schemas.microsoft.com/office/powerpoint/2010/main" val="4021882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a:xfrm>
            <a:off x="1024128" y="282121"/>
            <a:ext cx="9720072" cy="1499616"/>
          </a:xfrm>
        </p:spPr>
        <p:txBody>
          <a:bodyPr/>
          <a:lstStyle/>
          <a:p>
            <a:r>
              <a:rPr lang="en-US" dirty="0"/>
              <a:t>Complete the Knowledge and skills building activity 3.1.1a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a:xfrm>
            <a:off x="1024128" y="1781299"/>
            <a:ext cx="9720073" cy="4528061"/>
          </a:xfrm>
        </p:spPr>
        <p:txBody>
          <a:bodyPr/>
          <a:lstStyle/>
          <a:p>
            <a:r>
              <a:rPr lang="en-US" dirty="0"/>
              <a:t>Complete the </a:t>
            </a:r>
            <a:r>
              <a:rPr lang="en-US" b="1" dirty="0"/>
              <a:t>fifth row </a:t>
            </a:r>
            <a:r>
              <a:rPr lang="en-US" dirty="0"/>
              <a:t>of the table in your booklet regarding how the spiritual dimension of health and wellbeing can be impacted in the scenarios provided.</a:t>
            </a:r>
          </a:p>
        </p:txBody>
      </p:sp>
      <p:sp>
        <p:nvSpPr>
          <p:cNvPr id="4" name="Footer Placeholder 3">
            <a:extLst>
              <a:ext uri="{FF2B5EF4-FFF2-40B4-BE49-F238E27FC236}">
                <a16:creationId xmlns:a16="http://schemas.microsoft.com/office/drawing/2014/main" id="{6FD7AE98-7C02-C67F-7088-3F1E1BC3E137}"/>
              </a:ext>
            </a:extLst>
          </p:cNvPr>
          <p:cNvSpPr>
            <a:spLocks noGrp="1"/>
          </p:cNvSpPr>
          <p:nvPr>
            <p:ph type="ftr" sz="quarter" idx="11"/>
          </p:nvPr>
        </p:nvSpPr>
        <p:spPr/>
        <p:txBody>
          <a:bodyPr/>
          <a:lstStyle/>
          <a:p>
            <a:r>
              <a:rPr lang="en-US"/>
              <a:t>© Health Resources Hub (HRH) 2025</a:t>
            </a:r>
            <a:endParaRPr lang="en-US" dirty="0"/>
          </a:p>
        </p:txBody>
      </p:sp>
      <p:sp>
        <p:nvSpPr>
          <p:cNvPr id="6" name="Slide Number Placeholder 5">
            <a:extLst>
              <a:ext uri="{FF2B5EF4-FFF2-40B4-BE49-F238E27FC236}">
                <a16:creationId xmlns:a16="http://schemas.microsoft.com/office/drawing/2014/main" id="{6B63B1A6-5492-549E-BB17-820AA995AAE8}"/>
              </a:ext>
            </a:extLst>
          </p:cNvPr>
          <p:cNvSpPr>
            <a:spLocks noGrp="1"/>
          </p:cNvSpPr>
          <p:nvPr>
            <p:ph type="sldNum" sz="quarter" idx="12"/>
          </p:nvPr>
        </p:nvSpPr>
        <p:spPr/>
        <p:txBody>
          <a:bodyPr/>
          <a:lstStyle/>
          <a:p>
            <a:fld id="{BE15108C-154A-4A5A-9C05-91A49A422BA7}" type="slidenum">
              <a:rPr lang="en-US" smtClean="0"/>
              <a:pPr/>
              <a:t>31</a:t>
            </a:fld>
            <a:endParaRPr lang="en-US" dirty="0"/>
          </a:p>
        </p:txBody>
      </p:sp>
      <p:pic>
        <p:nvPicPr>
          <p:cNvPr id="8" name="Picture 7" descr="A white grid with black text&#10;&#10;Description automatically generated">
            <a:extLst>
              <a:ext uri="{FF2B5EF4-FFF2-40B4-BE49-F238E27FC236}">
                <a16:creationId xmlns:a16="http://schemas.microsoft.com/office/drawing/2014/main" id="{6DB58951-70FE-B1D9-5C09-C980BBFB10F9}"/>
              </a:ext>
            </a:extLst>
          </p:cNvPr>
          <p:cNvPicPr>
            <a:picLocks noChangeAspect="1"/>
          </p:cNvPicPr>
          <p:nvPr/>
        </p:nvPicPr>
        <p:blipFill>
          <a:blip r:embed="rId2"/>
          <a:stretch>
            <a:fillRect/>
          </a:stretch>
        </p:blipFill>
        <p:spPr>
          <a:xfrm>
            <a:off x="2118730" y="2605041"/>
            <a:ext cx="6128625" cy="3970838"/>
          </a:xfrm>
          <a:prstGeom prst="rect">
            <a:avLst/>
          </a:prstGeom>
        </p:spPr>
      </p:pic>
    </p:spTree>
    <p:extLst>
      <p:ext uri="{BB962C8B-B14F-4D97-AF65-F5344CB8AC3E}">
        <p14:creationId xmlns:p14="http://schemas.microsoft.com/office/powerpoint/2010/main" val="16368318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56F3A-3063-FCB8-EED6-D6C92463A92F}"/>
              </a:ext>
            </a:extLst>
          </p:cNvPr>
          <p:cNvSpPr>
            <a:spLocks noGrp="1"/>
          </p:cNvSpPr>
          <p:nvPr>
            <p:ph type="title"/>
          </p:nvPr>
        </p:nvSpPr>
        <p:spPr/>
        <p:txBody>
          <a:bodyPr/>
          <a:lstStyle/>
          <a:p>
            <a:r>
              <a:rPr lang="en-US" dirty="0"/>
              <a:t>Exploring relationships between the dimensions of health and wellbeing</a:t>
            </a:r>
          </a:p>
        </p:txBody>
      </p:sp>
      <p:sp>
        <p:nvSpPr>
          <p:cNvPr id="3" name="Content Placeholder 2">
            <a:extLst>
              <a:ext uri="{FF2B5EF4-FFF2-40B4-BE49-F238E27FC236}">
                <a16:creationId xmlns:a16="http://schemas.microsoft.com/office/drawing/2014/main" id="{CDDE523D-239D-8FC6-C575-CFDB8BC0B86A}"/>
              </a:ext>
            </a:extLst>
          </p:cNvPr>
          <p:cNvSpPr>
            <a:spLocks noGrp="1"/>
          </p:cNvSpPr>
          <p:nvPr>
            <p:ph idx="1"/>
          </p:nvPr>
        </p:nvSpPr>
        <p:spPr/>
        <p:txBody>
          <a:bodyPr/>
          <a:lstStyle/>
          <a:p>
            <a:r>
              <a:rPr lang="en-AU" dirty="0"/>
              <a:t>As mentioned previously, the five dimensions of health a​re not isolated but influence each other. You need to be able to demonstrate relationships between the dimensions of health and wellbeing. Consider the examples on the next slide.</a:t>
            </a:r>
            <a:endParaRPr lang="en-US" dirty="0"/>
          </a:p>
          <a:p>
            <a:endParaRPr lang="en-US" dirty="0"/>
          </a:p>
        </p:txBody>
      </p:sp>
      <p:graphicFrame>
        <p:nvGraphicFramePr>
          <p:cNvPr id="6" name="Diagram 5">
            <a:extLst>
              <a:ext uri="{FF2B5EF4-FFF2-40B4-BE49-F238E27FC236}">
                <a16:creationId xmlns:a16="http://schemas.microsoft.com/office/drawing/2014/main" id="{9A4D6AEB-F643-F26E-838C-73CFB04A8BA6}"/>
              </a:ext>
            </a:extLst>
          </p:cNvPr>
          <p:cNvGraphicFramePr/>
          <p:nvPr>
            <p:extLst>
              <p:ext uri="{D42A27DB-BD31-4B8C-83A1-F6EECF244321}">
                <p14:modId xmlns:p14="http://schemas.microsoft.com/office/powerpoint/2010/main" val="34478501"/>
              </p:ext>
            </p:extLst>
          </p:nvPr>
        </p:nvGraphicFramePr>
        <p:xfrm>
          <a:off x="2290064" y="3322122"/>
          <a:ext cx="71882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5FA59E28-92B1-4ABD-33CF-C3EB46677458}"/>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84A79833-925F-D4BB-2880-EB5A2C98919C}"/>
              </a:ext>
            </a:extLst>
          </p:cNvPr>
          <p:cNvSpPr>
            <a:spLocks noGrp="1"/>
          </p:cNvSpPr>
          <p:nvPr>
            <p:ph type="sldNum" sz="quarter" idx="12"/>
          </p:nvPr>
        </p:nvSpPr>
        <p:spPr/>
        <p:txBody>
          <a:bodyPr/>
          <a:lstStyle/>
          <a:p>
            <a:fld id="{BE15108C-154A-4A5A-9C05-91A49A422BA7}" type="slidenum">
              <a:rPr lang="en-US" smtClean="0"/>
              <a:pPr/>
              <a:t>32</a:t>
            </a:fld>
            <a:endParaRPr lang="en-US" dirty="0"/>
          </a:p>
        </p:txBody>
      </p:sp>
    </p:spTree>
    <p:extLst>
      <p:ext uri="{BB962C8B-B14F-4D97-AF65-F5344CB8AC3E}">
        <p14:creationId xmlns:p14="http://schemas.microsoft.com/office/powerpoint/2010/main" val="3746110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56F3A-3063-FCB8-EED6-D6C92463A92F}"/>
              </a:ext>
            </a:extLst>
          </p:cNvPr>
          <p:cNvSpPr>
            <a:spLocks noGrp="1"/>
          </p:cNvSpPr>
          <p:nvPr>
            <p:ph type="title"/>
          </p:nvPr>
        </p:nvSpPr>
        <p:spPr/>
        <p:txBody>
          <a:bodyPr/>
          <a:lstStyle/>
          <a:p>
            <a:r>
              <a:rPr lang="en-US" dirty="0"/>
              <a:t>Exploring relationships between the dimensions of health and wellbeing</a:t>
            </a:r>
          </a:p>
        </p:txBody>
      </p:sp>
      <p:graphicFrame>
        <p:nvGraphicFramePr>
          <p:cNvPr id="4" name="Diagram 3">
            <a:extLst>
              <a:ext uri="{FF2B5EF4-FFF2-40B4-BE49-F238E27FC236}">
                <a16:creationId xmlns:a16="http://schemas.microsoft.com/office/drawing/2014/main" id="{112DD170-3F34-757A-47D3-3AC3B98067B2}"/>
              </a:ext>
            </a:extLst>
          </p:cNvPr>
          <p:cNvGraphicFramePr/>
          <p:nvPr>
            <p:extLst>
              <p:ext uri="{D42A27DB-BD31-4B8C-83A1-F6EECF244321}">
                <p14:modId xmlns:p14="http://schemas.microsoft.com/office/powerpoint/2010/main" val="2994029878"/>
              </p:ext>
            </p:extLst>
          </p:nvPr>
        </p:nvGraphicFramePr>
        <p:xfrm>
          <a:off x="-471487" y="1785936"/>
          <a:ext cx="6843711" cy="5186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4395AFA5-ED5E-8B37-534C-4A7BF72FAA6B}"/>
              </a:ext>
            </a:extLst>
          </p:cNvPr>
          <p:cNvGraphicFramePr/>
          <p:nvPr>
            <p:extLst>
              <p:ext uri="{D42A27DB-BD31-4B8C-83A1-F6EECF244321}">
                <p14:modId xmlns:p14="http://schemas.microsoft.com/office/powerpoint/2010/main" val="2071705801"/>
              </p:ext>
            </p:extLst>
          </p:nvPr>
        </p:nvGraphicFramePr>
        <p:xfrm>
          <a:off x="5529262" y="1785936"/>
          <a:ext cx="6286500" cy="51863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Footer Placeholder 2">
            <a:extLst>
              <a:ext uri="{FF2B5EF4-FFF2-40B4-BE49-F238E27FC236}">
                <a16:creationId xmlns:a16="http://schemas.microsoft.com/office/drawing/2014/main" id="{2BDF49C0-2F02-426B-0688-92BB4030EEF1}"/>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F58E4080-50F4-D1A1-EDCE-FDFEC4EA9A53}"/>
              </a:ext>
            </a:extLst>
          </p:cNvPr>
          <p:cNvSpPr>
            <a:spLocks noGrp="1"/>
          </p:cNvSpPr>
          <p:nvPr>
            <p:ph type="sldNum" sz="quarter" idx="12"/>
          </p:nvPr>
        </p:nvSpPr>
        <p:spPr/>
        <p:txBody>
          <a:bodyPr/>
          <a:lstStyle/>
          <a:p>
            <a:fld id="{BE15108C-154A-4A5A-9C05-91A49A422BA7}" type="slidenum">
              <a:rPr lang="en-US" smtClean="0"/>
              <a:pPr/>
              <a:t>33</a:t>
            </a:fld>
            <a:endParaRPr lang="en-US" dirty="0"/>
          </a:p>
        </p:txBody>
      </p:sp>
    </p:spTree>
    <p:extLst>
      <p:ext uri="{BB962C8B-B14F-4D97-AF65-F5344CB8AC3E}">
        <p14:creationId xmlns:p14="http://schemas.microsoft.com/office/powerpoint/2010/main" val="3703913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a:xfrm>
            <a:off x="1024128" y="249381"/>
            <a:ext cx="9720072" cy="1499616"/>
          </a:xfrm>
        </p:spPr>
        <p:txBody>
          <a:bodyPr/>
          <a:lstStyle/>
          <a:p>
            <a:r>
              <a:rPr lang="en-US" dirty="0"/>
              <a:t>Complete the Knowledge and skills building activity 3.1.1B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a:xfrm>
            <a:off x="1024128" y="1733797"/>
            <a:ext cx="9720073" cy="4575563"/>
          </a:xfrm>
        </p:spPr>
        <p:txBody>
          <a:bodyPr/>
          <a:lstStyle/>
          <a:p>
            <a:r>
              <a:rPr lang="en-US" dirty="0"/>
              <a:t>Complete the Relationships Scaffolding Table in your booklet demonstrating relationships between the dimensions of health and wellbeing. The first dimension you choose needs to be linked to the scenario provided.</a:t>
            </a:r>
          </a:p>
        </p:txBody>
      </p:sp>
      <p:sp>
        <p:nvSpPr>
          <p:cNvPr id="4" name="Footer Placeholder 3">
            <a:extLst>
              <a:ext uri="{FF2B5EF4-FFF2-40B4-BE49-F238E27FC236}">
                <a16:creationId xmlns:a16="http://schemas.microsoft.com/office/drawing/2014/main" id="{2EA61D5E-9ED5-1544-0B01-5B7814604714}"/>
              </a:ext>
            </a:extLst>
          </p:cNvPr>
          <p:cNvSpPr>
            <a:spLocks noGrp="1"/>
          </p:cNvSpPr>
          <p:nvPr>
            <p:ph type="ftr" sz="quarter" idx="11"/>
          </p:nvPr>
        </p:nvSpPr>
        <p:spPr/>
        <p:txBody>
          <a:bodyPr/>
          <a:lstStyle/>
          <a:p>
            <a:r>
              <a:rPr lang="en-US"/>
              <a:t>© Health Resources Hub (HRH) 2025</a:t>
            </a:r>
            <a:endParaRPr lang="en-US" dirty="0"/>
          </a:p>
        </p:txBody>
      </p:sp>
      <p:sp>
        <p:nvSpPr>
          <p:cNvPr id="6" name="Slide Number Placeholder 5">
            <a:extLst>
              <a:ext uri="{FF2B5EF4-FFF2-40B4-BE49-F238E27FC236}">
                <a16:creationId xmlns:a16="http://schemas.microsoft.com/office/drawing/2014/main" id="{D8D51488-7D2B-AFBA-739A-455779C39DAB}"/>
              </a:ext>
            </a:extLst>
          </p:cNvPr>
          <p:cNvSpPr>
            <a:spLocks noGrp="1"/>
          </p:cNvSpPr>
          <p:nvPr>
            <p:ph type="sldNum" sz="quarter" idx="12"/>
          </p:nvPr>
        </p:nvSpPr>
        <p:spPr/>
        <p:txBody>
          <a:bodyPr/>
          <a:lstStyle/>
          <a:p>
            <a:fld id="{BE15108C-154A-4A5A-9C05-91A49A422BA7}" type="slidenum">
              <a:rPr lang="en-US" smtClean="0"/>
              <a:pPr/>
              <a:t>34</a:t>
            </a:fld>
            <a:endParaRPr lang="en-US" dirty="0"/>
          </a:p>
        </p:txBody>
      </p:sp>
      <p:pic>
        <p:nvPicPr>
          <p:cNvPr id="8" name="Picture 7" descr="A table with pink text&#10;&#10;Description automatically generated">
            <a:extLst>
              <a:ext uri="{FF2B5EF4-FFF2-40B4-BE49-F238E27FC236}">
                <a16:creationId xmlns:a16="http://schemas.microsoft.com/office/drawing/2014/main" id="{4AE0F0F3-D2CB-DB84-87CB-44BA58E82C3D}"/>
              </a:ext>
            </a:extLst>
          </p:cNvPr>
          <p:cNvPicPr>
            <a:picLocks noChangeAspect="1"/>
          </p:cNvPicPr>
          <p:nvPr/>
        </p:nvPicPr>
        <p:blipFill>
          <a:blip r:embed="rId2"/>
          <a:stretch>
            <a:fillRect/>
          </a:stretch>
        </p:blipFill>
        <p:spPr>
          <a:xfrm>
            <a:off x="1527717" y="2926927"/>
            <a:ext cx="7772400" cy="3382433"/>
          </a:xfrm>
          <a:prstGeom prst="rect">
            <a:avLst/>
          </a:prstGeom>
        </p:spPr>
      </p:pic>
    </p:spTree>
    <p:extLst>
      <p:ext uri="{BB962C8B-B14F-4D97-AF65-F5344CB8AC3E}">
        <p14:creationId xmlns:p14="http://schemas.microsoft.com/office/powerpoint/2010/main" val="143945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BC10-01F2-D968-40D5-DD4F444FD446}"/>
              </a:ext>
            </a:extLst>
          </p:cNvPr>
          <p:cNvSpPr>
            <a:spLocks noGrp="1"/>
          </p:cNvSpPr>
          <p:nvPr>
            <p:ph type="title"/>
          </p:nvPr>
        </p:nvSpPr>
        <p:spPr/>
        <p:txBody>
          <a:bodyPr/>
          <a:lstStyle/>
          <a:p>
            <a:r>
              <a:rPr lang="en-US" dirty="0"/>
              <a:t>What do the terms dynamic and subjective mean?</a:t>
            </a:r>
          </a:p>
        </p:txBody>
      </p:sp>
      <p:sp>
        <p:nvSpPr>
          <p:cNvPr id="3" name="Content Placeholder 2">
            <a:extLst>
              <a:ext uri="{FF2B5EF4-FFF2-40B4-BE49-F238E27FC236}">
                <a16:creationId xmlns:a16="http://schemas.microsoft.com/office/drawing/2014/main" id="{1E645DCE-7734-43A7-3F66-213CE79A76F1}"/>
              </a:ext>
            </a:extLst>
          </p:cNvPr>
          <p:cNvSpPr>
            <a:spLocks noGrp="1"/>
          </p:cNvSpPr>
          <p:nvPr>
            <p:ph idx="1"/>
          </p:nvPr>
        </p:nvSpPr>
        <p:spPr>
          <a:xfrm>
            <a:off x="857875" y="1989117"/>
            <a:ext cx="5649804" cy="4023360"/>
          </a:xfrm>
        </p:spPr>
        <p:txBody>
          <a:bodyPr/>
          <a:lstStyle/>
          <a:p>
            <a:r>
              <a:rPr lang="en-US" dirty="0"/>
              <a:t>In this course, the term dynamic refers to something that is constantly changing or can change quickly.</a:t>
            </a:r>
          </a:p>
          <a:p>
            <a:endParaRPr lang="en-US" dirty="0"/>
          </a:p>
          <a:p>
            <a:r>
              <a:rPr lang="en-US" dirty="0"/>
              <a:t>The term subjective refers to something that can be viewed differently by different people.</a:t>
            </a:r>
          </a:p>
          <a:p>
            <a:endParaRPr lang="en-US" dirty="0"/>
          </a:p>
          <a:p>
            <a:r>
              <a:rPr lang="en-US" dirty="0"/>
              <a:t>Health and wellbeing and illness, are both dynamic and subjective.</a:t>
            </a:r>
          </a:p>
        </p:txBody>
      </p:sp>
      <p:pic>
        <p:nvPicPr>
          <p:cNvPr id="14338" name="Picture 2" descr="Free Silhouette of a Person Standing on Top of a Tree Looking Up at Starry Night Sky Stock Photo">
            <a:extLst>
              <a:ext uri="{FF2B5EF4-FFF2-40B4-BE49-F238E27FC236}">
                <a16:creationId xmlns:a16="http://schemas.microsoft.com/office/drawing/2014/main" id="{481309C7-77C0-286D-161B-33AB94D2CE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2497" y="1709927"/>
            <a:ext cx="3117956" cy="467693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109526C1-3904-BC95-E822-1BB5AD960E0D}"/>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2AA017B7-4144-4A21-5155-E83BFCC004FB}"/>
              </a:ext>
            </a:extLst>
          </p:cNvPr>
          <p:cNvSpPr>
            <a:spLocks noGrp="1"/>
          </p:cNvSpPr>
          <p:nvPr>
            <p:ph type="sldNum" sz="quarter" idx="12"/>
          </p:nvPr>
        </p:nvSpPr>
        <p:spPr/>
        <p:txBody>
          <a:bodyPr/>
          <a:lstStyle/>
          <a:p>
            <a:fld id="{BE15108C-154A-4A5A-9C05-91A49A422BA7}" type="slidenum">
              <a:rPr lang="en-US" smtClean="0"/>
              <a:pPr/>
              <a:t>35</a:t>
            </a:fld>
            <a:endParaRPr lang="en-US" dirty="0"/>
          </a:p>
        </p:txBody>
      </p:sp>
    </p:spTree>
    <p:extLst>
      <p:ext uri="{BB962C8B-B14F-4D97-AF65-F5344CB8AC3E}">
        <p14:creationId xmlns:p14="http://schemas.microsoft.com/office/powerpoint/2010/main" val="821547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E966E-5616-AE5D-ED05-EE4C381B5765}"/>
              </a:ext>
            </a:extLst>
          </p:cNvPr>
          <p:cNvSpPr>
            <a:spLocks noGrp="1"/>
          </p:cNvSpPr>
          <p:nvPr>
            <p:ph type="title"/>
          </p:nvPr>
        </p:nvSpPr>
        <p:spPr>
          <a:xfrm>
            <a:off x="1024128" y="585216"/>
            <a:ext cx="9720072" cy="1499616"/>
          </a:xfrm>
        </p:spPr>
        <p:txBody>
          <a:bodyPr/>
          <a:lstStyle/>
          <a:p>
            <a:r>
              <a:rPr lang="en-US" dirty="0"/>
              <a:t>Health and wellbeing is dynamic</a:t>
            </a:r>
          </a:p>
        </p:txBody>
      </p:sp>
      <p:sp>
        <p:nvSpPr>
          <p:cNvPr id="3" name="Content Placeholder 2">
            <a:extLst>
              <a:ext uri="{FF2B5EF4-FFF2-40B4-BE49-F238E27FC236}">
                <a16:creationId xmlns:a16="http://schemas.microsoft.com/office/drawing/2014/main" id="{88D0323E-42E3-7C44-DF95-05FA97D8F828}"/>
              </a:ext>
            </a:extLst>
          </p:cNvPr>
          <p:cNvSpPr>
            <a:spLocks noGrp="1"/>
          </p:cNvSpPr>
          <p:nvPr>
            <p:ph idx="1"/>
          </p:nvPr>
        </p:nvSpPr>
        <p:spPr>
          <a:xfrm>
            <a:off x="1024128" y="1657350"/>
            <a:ext cx="10520172" cy="4151948"/>
          </a:xfrm>
        </p:spPr>
        <p:txBody>
          <a:bodyPr/>
          <a:lstStyle/>
          <a:p>
            <a:r>
              <a:rPr lang="en-US" dirty="0"/>
              <a:t>The health and wellbeing experienced by an individual is dynamic, meaning that it is constantly changing or can change quickly. When describing this concept, ensure you always show the change in health and wellbeing that has occurred. Consider the following two examples related to this concept:</a:t>
            </a:r>
          </a:p>
          <a:p>
            <a:endParaRPr lang="en-US" dirty="0"/>
          </a:p>
        </p:txBody>
      </p:sp>
      <p:graphicFrame>
        <p:nvGraphicFramePr>
          <p:cNvPr id="5" name="Diagram 4">
            <a:extLst>
              <a:ext uri="{FF2B5EF4-FFF2-40B4-BE49-F238E27FC236}">
                <a16:creationId xmlns:a16="http://schemas.microsoft.com/office/drawing/2014/main" id="{C2B34934-EB1D-5651-362D-1080A98DB279}"/>
              </a:ext>
            </a:extLst>
          </p:cNvPr>
          <p:cNvGraphicFramePr/>
          <p:nvPr>
            <p:extLst>
              <p:ext uri="{D42A27DB-BD31-4B8C-83A1-F6EECF244321}">
                <p14:modId xmlns:p14="http://schemas.microsoft.com/office/powerpoint/2010/main" val="51906919"/>
              </p:ext>
            </p:extLst>
          </p:nvPr>
        </p:nvGraphicFramePr>
        <p:xfrm>
          <a:off x="960099" y="2971800"/>
          <a:ext cx="9877234" cy="3909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53D6B11C-1B29-5BDE-1C4B-8BE7B24C0B59}"/>
              </a:ext>
            </a:extLst>
          </p:cNvPr>
          <p:cNvSpPr>
            <a:spLocks noGrp="1"/>
          </p:cNvSpPr>
          <p:nvPr>
            <p:ph type="ftr" sz="quarter" idx="11"/>
          </p:nvPr>
        </p:nvSpPr>
        <p:spPr/>
        <p:txBody>
          <a:bodyPr/>
          <a:lstStyle/>
          <a:p>
            <a:r>
              <a:rPr lang="en-US"/>
              <a:t>© Health Resources Hub (HRH) 2025</a:t>
            </a:r>
            <a:endParaRPr lang="en-US" dirty="0"/>
          </a:p>
        </p:txBody>
      </p:sp>
      <p:sp>
        <p:nvSpPr>
          <p:cNvPr id="6" name="Slide Number Placeholder 5">
            <a:extLst>
              <a:ext uri="{FF2B5EF4-FFF2-40B4-BE49-F238E27FC236}">
                <a16:creationId xmlns:a16="http://schemas.microsoft.com/office/drawing/2014/main" id="{9FEE9BDC-47A0-1D06-4C43-1392AAFBDB02}"/>
              </a:ext>
            </a:extLst>
          </p:cNvPr>
          <p:cNvSpPr>
            <a:spLocks noGrp="1"/>
          </p:cNvSpPr>
          <p:nvPr>
            <p:ph type="sldNum" sz="quarter" idx="12"/>
          </p:nvPr>
        </p:nvSpPr>
        <p:spPr/>
        <p:txBody>
          <a:bodyPr/>
          <a:lstStyle/>
          <a:p>
            <a:fld id="{BE15108C-154A-4A5A-9C05-91A49A422BA7}" type="slidenum">
              <a:rPr lang="en-US" smtClean="0"/>
              <a:pPr/>
              <a:t>36</a:t>
            </a:fld>
            <a:endParaRPr lang="en-US" dirty="0"/>
          </a:p>
        </p:txBody>
      </p:sp>
    </p:spTree>
    <p:extLst>
      <p:ext uri="{BB962C8B-B14F-4D97-AF65-F5344CB8AC3E}">
        <p14:creationId xmlns:p14="http://schemas.microsoft.com/office/powerpoint/2010/main" val="9580450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p:txBody>
          <a:bodyPr/>
          <a:lstStyle/>
          <a:p>
            <a:r>
              <a:rPr lang="en-US" dirty="0"/>
              <a:t>Complete the Knowledge and skills building activity 3.1.1C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p:txBody>
          <a:bodyPr/>
          <a:lstStyle/>
          <a:p>
            <a:r>
              <a:rPr lang="en-US" dirty="0"/>
              <a:t>Complete the Dynamic Nature of Health and Wellbeing - Scaffolding Table in your booklet.</a:t>
            </a:r>
          </a:p>
          <a:p>
            <a:endParaRPr lang="en-US" dirty="0"/>
          </a:p>
        </p:txBody>
      </p:sp>
      <p:sp>
        <p:nvSpPr>
          <p:cNvPr id="6" name="Footer Placeholder 5">
            <a:extLst>
              <a:ext uri="{FF2B5EF4-FFF2-40B4-BE49-F238E27FC236}">
                <a16:creationId xmlns:a16="http://schemas.microsoft.com/office/drawing/2014/main" id="{D5DF04DD-7D3E-517D-F141-6DC843C3738A}"/>
              </a:ext>
            </a:extLst>
          </p:cNvPr>
          <p:cNvSpPr>
            <a:spLocks noGrp="1"/>
          </p:cNvSpPr>
          <p:nvPr>
            <p:ph type="ftr" sz="quarter" idx="11"/>
          </p:nvPr>
        </p:nvSpPr>
        <p:spPr/>
        <p:txBody>
          <a:bodyPr/>
          <a:lstStyle/>
          <a:p>
            <a:r>
              <a:rPr lang="en-US"/>
              <a:t>© Health Resources Hub (HRH) 2025</a:t>
            </a:r>
            <a:endParaRPr lang="en-US" dirty="0"/>
          </a:p>
        </p:txBody>
      </p:sp>
      <p:sp>
        <p:nvSpPr>
          <p:cNvPr id="7" name="Slide Number Placeholder 6">
            <a:extLst>
              <a:ext uri="{FF2B5EF4-FFF2-40B4-BE49-F238E27FC236}">
                <a16:creationId xmlns:a16="http://schemas.microsoft.com/office/drawing/2014/main" id="{4011637E-478B-7251-0ECD-50020094F847}"/>
              </a:ext>
            </a:extLst>
          </p:cNvPr>
          <p:cNvSpPr>
            <a:spLocks noGrp="1"/>
          </p:cNvSpPr>
          <p:nvPr>
            <p:ph type="sldNum" sz="quarter" idx="12"/>
          </p:nvPr>
        </p:nvSpPr>
        <p:spPr/>
        <p:txBody>
          <a:bodyPr/>
          <a:lstStyle/>
          <a:p>
            <a:fld id="{BE15108C-154A-4A5A-9C05-91A49A422BA7}" type="slidenum">
              <a:rPr lang="en-US" smtClean="0"/>
              <a:pPr/>
              <a:t>37</a:t>
            </a:fld>
            <a:endParaRPr lang="en-US" dirty="0"/>
          </a:p>
        </p:txBody>
      </p:sp>
      <p:pic>
        <p:nvPicPr>
          <p:cNvPr id="8" name="Picture 7" descr="A screenshot of a document&#10;&#10;Description automatically generated">
            <a:extLst>
              <a:ext uri="{FF2B5EF4-FFF2-40B4-BE49-F238E27FC236}">
                <a16:creationId xmlns:a16="http://schemas.microsoft.com/office/drawing/2014/main" id="{1B4DA82E-541E-9FEE-5BA1-5BABC96D859E}"/>
              </a:ext>
            </a:extLst>
          </p:cNvPr>
          <p:cNvPicPr>
            <a:picLocks noChangeAspect="1"/>
          </p:cNvPicPr>
          <p:nvPr/>
        </p:nvPicPr>
        <p:blipFill>
          <a:blip r:embed="rId2"/>
          <a:stretch>
            <a:fillRect/>
          </a:stretch>
        </p:blipFill>
        <p:spPr>
          <a:xfrm>
            <a:off x="2531327" y="2941660"/>
            <a:ext cx="7772400" cy="3448372"/>
          </a:xfrm>
          <a:prstGeom prst="rect">
            <a:avLst/>
          </a:prstGeom>
        </p:spPr>
      </p:pic>
    </p:spTree>
    <p:extLst>
      <p:ext uri="{BB962C8B-B14F-4D97-AF65-F5344CB8AC3E}">
        <p14:creationId xmlns:p14="http://schemas.microsoft.com/office/powerpoint/2010/main" val="796922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E966E-5616-AE5D-ED05-EE4C381B5765}"/>
              </a:ext>
            </a:extLst>
          </p:cNvPr>
          <p:cNvSpPr>
            <a:spLocks noGrp="1"/>
          </p:cNvSpPr>
          <p:nvPr>
            <p:ph type="title"/>
          </p:nvPr>
        </p:nvSpPr>
        <p:spPr>
          <a:xfrm>
            <a:off x="1024128" y="585216"/>
            <a:ext cx="9720072" cy="1499616"/>
          </a:xfrm>
        </p:spPr>
        <p:txBody>
          <a:bodyPr/>
          <a:lstStyle/>
          <a:p>
            <a:r>
              <a:rPr lang="en-US" dirty="0"/>
              <a:t>Health and wellbeing is subjective</a:t>
            </a:r>
          </a:p>
        </p:txBody>
      </p:sp>
      <p:sp>
        <p:nvSpPr>
          <p:cNvPr id="3" name="Content Placeholder 2">
            <a:extLst>
              <a:ext uri="{FF2B5EF4-FFF2-40B4-BE49-F238E27FC236}">
                <a16:creationId xmlns:a16="http://schemas.microsoft.com/office/drawing/2014/main" id="{88D0323E-42E3-7C44-DF95-05FA97D8F828}"/>
              </a:ext>
            </a:extLst>
          </p:cNvPr>
          <p:cNvSpPr>
            <a:spLocks noGrp="1"/>
          </p:cNvSpPr>
          <p:nvPr>
            <p:ph idx="1"/>
          </p:nvPr>
        </p:nvSpPr>
        <p:spPr>
          <a:xfrm>
            <a:off x="785813" y="1800225"/>
            <a:ext cx="10977561" cy="4509135"/>
          </a:xfrm>
        </p:spPr>
        <p:txBody>
          <a:bodyPr/>
          <a:lstStyle/>
          <a:p>
            <a:r>
              <a:rPr lang="en-US" dirty="0"/>
              <a:t>The concept of health and wellbeing can be viewed in many different ways and is therefore said to be subjective. There are a range of different factors that can influence how people may view health and wellbeing, and this includes education level, age, culture and life experiences such as having a disability or health condition. Consider the following two examples related to this concept:</a:t>
            </a:r>
          </a:p>
          <a:p>
            <a:endParaRPr lang="en-US" dirty="0"/>
          </a:p>
          <a:p>
            <a:endParaRPr lang="en-US" dirty="0"/>
          </a:p>
        </p:txBody>
      </p:sp>
      <p:graphicFrame>
        <p:nvGraphicFramePr>
          <p:cNvPr id="4" name="Diagram 3">
            <a:extLst>
              <a:ext uri="{FF2B5EF4-FFF2-40B4-BE49-F238E27FC236}">
                <a16:creationId xmlns:a16="http://schemas.microsoft.com/office/drawing/2014/main" id="{EAC4A9F6-9965-226B-0CAB-9A865657197C}"/>
              </a:ext>
            </a:extLst>
          </p:cNvPr>
          <p:cNvGraphicFramePr/>
          <p:nvPr>
            <p:extLst>
              <p:ext uri="{D42A27DB-BD31-4B8C-83A1-F6EECF244321}">
                <p14:modId xmlns:p14="http://schemas.microsoft.com/office/powerpoint/2010/main" val="149155032"/>
              </p:ext>
            </p:extLst>
          </p:nvPr>
        </p:nvGraphicFramePr>
        <p:xfrm>
          <a:off x="428626" y="3448430"/>
          <a:ext cx="11387138" cy="3409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CC650263-11E1-8665-8182-0454E7B3D07A}"/>
              </a:ext>
            </a:extLst>
          </p:cNvPr>
          <p:cNvSpPr>
            <a:spLocks noGrp="1"/>
          </p:cNvSpPr>
          <p:nvPr>
            <p:ph type="ftr" sz="quarter" idx="11"/>
          </p:nvPr>
        </p:nvSpPr>
        <p:spPr/>
        <p:txBody>
          <a:bodyPr/>
          <a:lstStyle/>
          <a:p>
            <a:r>
              <a:rPr lang="en-US"/>
              <a:t>© Health Resources Hub (HRH) 2025</a:t>
            </a:r>
            <a:endParaRPr lang="en-US" dirty="0"/>
          </a:p>
        </p:txBody>
      </p:sp>
      <p:sp>
        <p:nvSpPr>
          <p:cNvPr id="6" name="Slide Number Placeholder 5">
            <a:extLst>
              <a:ext uri="{FF2B5EF4-FFF2-40B4-BE49-F238E27FC236}">
                <a16:creationId xmlns:a16="http://schemas.microsoft.com/office/drawing/2014/main" id="{AD4E5831-DDE2-3361-77E7-36C7749B0C88}"/>
              </a:ext>
            </a:extLst>
          </p:cNvPr>
          <p:cNvSpPr>
            <a:spLocks noGrp="1"/>
          </p:cNvSpPr>
          <p:nvPr>
            <p:ph type="sldNum" sz="quarter" idx="12"/>
          </p:nvPr>
        </p:nvSpPr>
        <p:spPr/>
        <p:txBody>
          <a:bodyPr/>
          <a:lstStyle/>
          <a:p>
            <a:fld id="{BE15108C-154A-4A5A-9C05-91A49A422BA7}" type="slidenum">
              <a:rPr lang="en-US" smtClean="0"/>
              <a:pPr/>
              <a:t>38</a:t>
            </a:fld>
            <a:endParaRPr lang="en-US" dirty="0"/>
          </a:p>
        </p:txBody>
      </p:sp>
    </p:spTree>
    <p:extLst>
      <p:ext uri="{BB962C8B-B14F-4D97-AF65-F5344CB8AC3E}">
        <p14:creationId xmlns:p14="http://schemas.microsoft.com/office/powerpoint/2010/main" val="3670555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p:txBody>
          <a:bodyPr/>
          <a:lstStyle/>
          <a:p>
            <a:r>
              <a:rPr lang="en-US" dirty="0"/>
              <a:t>Complete the Knowledge and skills building activity 3.1.1D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p:txBody>
          <a:bodyPr/>
          <a:lstStyle/>
          <a:p>
            <a:r>
              <a:rPr lang="en-US" dirty="0"/>
              <a:t>Complete the Subjective Nature of Health and Wellbeing - Scaffolding Tables in your booklet.</a:t>
            </a:r>
          </a:p>
          <a:p>
            <a:endParaRPr lang="en-US" dirty="0"/>
          </a:p>
        </p:txBody>
      </p:sp>
      <p:sp>
        <p:nvSpPr>
          <p:cNvPr id="6" name="Footer Placeholder 5">
            <a:extLst>
              <a:ext uri="{FF2B5EF4-FFF2-40B4-BE49-F238E27FC236}">
                <a16:creationId xmlns:a16="http://schemas.microsoft.com/office/drawing/2014/main" id="{89722085-CA9A-2EFF-DAF0-2068FB291B98}"/>
              </a:ext>
            </a:extLst>
          </p:cNvPr>
          <p:cNvSpPr>
            <a:spLocks noGrp="1"/>
          </p:cNvSpPr>
          <p:nvPr>
            <p:ph type="ftr" sz="quarter" idx="11"/>
          </p:nvPr>
        </p:nvSpPr>
        <p:spPr/>
        <p:txBody>
          <a:bodyPr/>
          <a:lstStyle/>
          <a:p>
            <a:r>
              <a:rPr lang="en-US"/>
              <a:t>© Health Resources Hub (HRH) 2025</a:t>
            </a:r>
            <a:endParaRPr lang="en-US" dirty="0"/>
          </a:p>
        </p:txBody>
      </p:sp>
      <p:sp>
        <p:nvSpPr>
          <p:cNvPr id="7" name="Slide Number Placeholder 6">
            <a:extLst>
              <a:ext uri="{FF2B5EF4-FFF2-40B4-BE49-F238E27FC236}">
                <a16:creationId xmlns:a16="http://schemas.microsoft.com/office/drawing/2014/main" id="{45A4E549-CD9F-9E9B-DF7E-1D7F3BDC20CD}"/>
              </a:ext>
            </a:extLst>
          </p:cNvPr>
          <p:cNvSpPr>
            <a:spLocks noGrp="1"/>
          </p:cNvSpPr>
          <p:nvPr>
            <p:ph type="sldNum" sz="quarter" idx="12"/>
          </p:nvPr>
        </p:nvSpPr>
        <p:spPr/>
        <p:txBody>
          <a:bodyPr/>
          <a:lstStyle/>
          <a:p>
            <a:fld id="{BE15108C-154A-4A5A-9C05-91A49A422BA7}" type="slidenum">
              <a:rPr lang="en-US" smtClean="0"/>
              <a:pPr/>
              <a:t>39</a:t>
            </a:fld>
            <a:endParaRPr lang="en-US" dirty="0"/>
          </a:p>
        </p:txBody>
      </p:sp>
      <p:pic>
        <p:nvPicPr>
          <p:cNvPr id="8" name="Picture 7" descr="A screenshot of a survey&#10;&#10;Description automatically generated">
            <a:extLst>
              <a:ext uri="{FF2B5EF4-FFF2-40B4-BE49-F238E27FC236}">
                <a16:creationId xmlns:a16="http://schemas.microsoft.com/office/drawing/2014/main" id="{09CB78C4-E693-E60B-F2D6-C8E0E5BA3696}"/>
              </a:ext>
            </a:extLst>
          </p:cNvPr>
          <p:cNvPicPr>
            <a:picLocks noChangeAspect="1"/>
          </p:cNvPicPr>
          <p:nvPr/>
        </p:nvPicPr>
        <p:blipFill>
          <a:blip r:embed="rId2"/>
          <a:stretch>
            <a:fillRect/>
          </a:stretch>
        </p:blipFill>
        <p:spPr>
          <a:xfrm>
            <a:off x="2308303" y="2844356"/>
            <a:ext cx="6723880" cy="3900668"/>
          </a:xfrm>
          <a:prstGeom prst="rect">
            <a:avLst/>
          </a:prstGeom>
        </p:spPr>
      </p:pic>
    </p:spTree>
    <p:extLst>
      <p:ext uri="{BB962C8B-B14F-4D97-AF65-F5344CB8AC3E}">
        <p14:creationId xmlns:p14="http://schemas.microsoft.com/office/powerpoint/2010/main" val="3501600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A265E-CE46-5907-9930-03C15B4004C2}"/>
              </a:ext>
            </a:extLst>
          </p:cNvPr>
          <p:cNvSpPr>
            <a:spLocks noGrp="1"/>
          </p:cNvSpPr>
          <p:nvPr>
            <p:ph type="title"/>
          </p:nvPr>
        </p:nvSpPr>
        <p:spPr>
          <a:xfrm>
            <a:off x="990484" y="468662"/>
            <a:ext cx="9720262" cy="1498600"/>
          </a:xfrm>
        </p:spPr>
        <p:txBody>
          <a:bodyPr/>
          <a:lstStyle/>
          <a:p>
            <a:r>
              <a:rPr lang="en-US" dirty="0"/>
              <a:t>How will I be assessed?</a:t>
            </a:r>
          </a:p>
        </p:txBody>
      </p:sp>
      <p:graphicFrame>
        <p:nvGraphicFramePr>
          <p:cNvPr id="7" name="Table 6">
            <a:extLst>
              <a:ext uri="{FF2B5EF4-FFF2-40B4-BE49-F238E27FC236}">
                <a16:creationId xmlns:a16="http://schemas.microsoft.com/office/drawing/2014/main" id="{E990173A-FF87-3D22-996B-D31A3984EFD5}"/>
              </a:ext>
            </a:extLst>
          </p:cNvPr>
          <p:cNvGraphicFramePr>
            <a:graphicFrameLocks noGrp="1"/>
          </p:cNvGraphicFramePr>
          <p:nvPr>
            <p:extLst>
              <p:ext uri="{D42A27DB-BD31-4B8C-83A1-F6EECF244321}">
                <p14:modId xmlns:p14="http://schemas.microsoft.com/office/powerpoint/2010/main" val="4232116903"/>
              </p:ext>
            </p:extLst>
          </p:nvPr>
        </p:nvGraphicFramePr>
        <p:xfrm>
          <a:off x="833932" y="1941884"/>
          <a:ext cx="9720262" cy="1058479"/>
        </p:xfrm>
        <a:graphic>
          <a:graphicData uri="http://schemas.openxmlformats.org/drawingml/2006/table">
            <a:tbl>
              <a:tblPr firstRow="1" firstCol="1" bandRow="1">
                <a:tableStyleId>{F5AB1C69-6EDB-4FF4-983F-18BD219EF322}</a:tableStyleId>
              </a:tblPr>
              <a:tblGrid>
                <a:gridCol w="1563018">
                  <a:extLst>
                    <a:ext uri="{9D8B030D-6E8A-4147-A177-3AD203B41FA5}">
                      <a16:colId xmlns:a16="http://schemas.microsoft.com/office/drawing/2014/main" val="2614521207"/>
                    </a:ext>
                  </a:extLst>
                </a:gridCol>
                <a:gridCol w="5093417">
                  <a:extLst>
                    <a:ext uri="{9D8B030D-6E8A-4147-A177-3AD203B41FA5}">
                      <a16:colId xmlns:a16="http://schemas.microsoft.com/office/drawing/2014/main" val="3014896752"/>
                    </a:ext>
                  </a:extLst>
                </a:gridCol>
                <a:gridCol w="3063827">
                  <a:extLst>
                    <a:ext uri="{9D8B030D-6E8A-4147-A177-3AD203B41FA5}">
                      <a16:colId xmlns:a16="http://schemas.microsoft.com/office/drawing/2014/main" val="1000307380"/>
                    </a:ext>
                  </a:extLst>
                </a:gridCol>
              </a:tblGrid>
              <a:tr h="397555">
                <a:tc>
                  <a:txBody>
                    <a:bodyPr/>
                    <a:lstStyle/>
                    <a:p>
                      <a:pPr algn="ctr"/>
                      <a:r>
                        <a:rPr lang="en-AU" sz="1600" dirty="0">
                          <a:effectLst/>
                        </a:rPr>
                        <a:t>Unit 3 SACs</a:t>
                      </a:r>
                      <a:endParaRPr lang="en-AU" sz="16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00B0F0"/>
                    </a:solidFill>
                  </a:tcPr>
                </a:tc>
                <a:tc>
                  <a:txBody>
                    <a:bodyPr/>
                    <a:lstStyle/>
                    <a:p>
                      <a:pPr algn="ctr"/>
                      <a:r>
                        <a:rPr lang="en-AU" sz="1600" dirty="0">
                          <a:effectLst/>
                        </a:rPr>
                        <a:t>Marks allocated</a:t>
                      </a:r>
                      <a:endParaRPr lang="en-AU" sz="16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00B0F0"/>
                    </a:solidFill>
                  </a:tcPr>
                </a:tc>
                <a:tc>
                  <a:txBody>
                    <a:bodyPr/>
                    <a:lstStyle/>
                    <a:p>
                      <a:pPr algn="ctr"/>
                      <a:r>
                        <a:rPr lang="en-AU" sz="1600" dirty="0">
                          <a:effectLst/>
                        </a:rPr>
                        <a:t>Percent contribution to study score</a:t>
                      </a:r>
                      <a:endParaRPr lang="en-AU" sz="16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4060909315"/>
                  </a:ext>
                </a:extLst>
              </a:tr>
              <a:tr h="336363">
                <a:tc>
                  <a:txBody>
                    <a:bodyPr/>
                    <a:lstStyle/>
                    <a:p>
                      <a:pPr algn="ctr"/>
                      <a:r>
                        <a:rPr lang="en-AU" sz="1600" dirty="0">
                          <a:effectLst/>
                        </a:rPr>
                        <a:t>Outcome 1 </a:t>
                      </a:r>
                      <a:endParaRPr lang="en-AU" sz="16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00B0F0"/>
                    </a:solidFill>
                  </a:tcPr>
                </a:tc>
                <a:tc>
                  <a:txBody>
                    <a:bodyPr/>
                    <a:lstStyle/>
                    <a:p>
                      <a:pPr algn="ctr"/>
                      <a:r>
                        <a:rPr lang="en-AU" sz="1600">
                          <a:effectLst/>
                        </a:rPr>
                        <a:t>50 (may be split into 2 x 25-mark SACs)</a:t>
                      </a:r>
                      <a:endParaRPr lang="en-AU" sz="16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00B0F0">
                        <a:alpha val="32199"/>
                      </a:srgbClr>
                    </a:solidFill>
                  </a:tcPr>
                </a:tc>
                <a:tc>
                  <a:txBody>
                    <a:bodyPr/>
                    <a:lstStyle/>
                    <a:p>
                      <a:pPr algn="ctr"/>
                      <a:r>
                        <a:rPr lang="en-AU" sz="1600">
                          <a:effectLst/>
                        </a:rPr>
                        <a:t>12.5%</a:t>
                      </a:r>
                      <a:endParaRPr lang="en-AU" sz="16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00B0F0">
                        <a:alpha val="32199"/>
                      </a:srgbClr>
                    </a:solidFill>
                  </a:tcPr>
                </a:tc>
                <a:extLst>
                  <a:ext uri="{0D108BD9-81ED-4DB2-BD59-A6C34878D82A}">
                    <a16:rowId xmlns:a16="http://schemas.microsoft.com/office/drawing/2014/main" val="1986888703"/>
                  </a:ext>
                </a:extLst>
              </a:tr>
              <a:tr h="324561">
                <a:tc>
                  <a:txBody>
                    <a:bodyPr/>
                    <a:lstStyle/>
                    <a:p>
                      <a:pPr algn="ctr"/>
                      <a:r>
                        <a:rPr lang="en-AU" sz="1600" dirty="0">
                          <a:effectLst/>
                        </a:rPr>
                        <a:t>Outcome 2 </a:t>
                      </a:r>
                      <a:endParaRPr lang="en-AU" sz="16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00B0F0"/>
                    </a:solidFill>
                  </a:tcPr>
                </a:tc>
                <a:tc>
                  <a:txBody>
                    <a:bodyPr/>
                    <a:lstStyle/>
                    <a:p>
                      <a:pPr algn="ctr"/>
                      <a:r>
                        <a:rPr lang="en-AU" sz="1600">
                          <a:effectLst/>
                        </a:rPr>
                        <a:t>50 (may be split into 2 x 25-mark SACs)</a:t>
                      </a:r>
                      <a:endParaRPr lang="en-AU" sz="16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00B0F0">
                        <a:alpha val="32199"/>
                      </a:srgbClr>
                    </a:solidFill>
                  </a:tcPr>
                </a:tc>
                <a:tc>
                  <a:txBody>
                    <a:bodyPr/>
                    <a:lstStyle/>
                    <a:p>
                      <a:pPr algn="ctr"/>
                      <a:r>
                        <a:rPr lang="en-AU" sz="1600" dirty="0">
                          <a:effectLst/>
                        </a:rPr>
                        <a:t>12.5%</a:t>
                      </a:r>
                      <a:endParaRPr lang="en-AU" sz="16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00B0F0">
                        <a:alpha val="32199"/>
                      </a:srgbClr>
                    </a:solidFill>
                  </a:tcPr>
                </a:tc>
                <a:extLst>
                  <a:ext uri="{0D108BD9-81ED-4DB2-BD59-A6C34878D82A}">
                    <a16:rowId xmlns:a16="http://schemas.microsoft.com/office/drawing/2014/main" val="2319691283"/>
                  </a:ext>
                </a:extLst>
              </a:tr>
            </a:tbl>
          </a:graphicData>
        </a:graphic>
      </p:graphicFrame>
      <p:graphicFrame>
        <p:nvGraphicFramePr>
          <p:cNvPr id="12" name="Table 11">
            <a:extLst>
              <a:ext uri="{FF2B5EF4-FFF2-40B4-BE49-F238E27FC236}">
                <a16:creationId xmlns:a16="http://schemas.microsoft.com/office/drawing/2014/main" id="{3000D047-1F15-60D1-BF16-9F5CDFF76630}"/>
              </a:ext>
            </a:extLst>
          </p:cNvPr>
          <p:cNvGraphicFramePr>
            <a:graphicFrameLocks noGrp="1"/>
          </p:cNvGraphicFramePr>
          <p:nvPr>
            <p:extLst>
              <p:ext uri="{D42A27DB-BD31-4B8C-83A1-F6EECF244321}">
                <p14:modId xmlns:p14="http://schemas.microsoft.com/office/powerpoint/2010/main" val="3374710633"/>
              </p:ext>
            </p:extLst>
          </p:nvPr>
        </p:nvGraphicFramePr>
        <p:xfrm>
          <a:off x="833932" y="3582192"/>
          <a:ext cx="9720262" cy="984977"/>
        </p:xfrm>
        <a:graphic>
          <a:graphicData uri="http://schemas.openxmlformats.org/drawingml/2006/table">
            <a:tbl>
              <a:tblPr firstRow="1" firstCol="1" bandRow="1">
                <a:tableStyleId>{5C22544A-7EE6-4342-B048-85BDC9FD1C3A}</a:tableStyleId>
              </a:tblPr>
              <a:tblGrid>
                <a:gridCol w="1563018">
                  <a:extLst>
                    <a:ext uri="{9D8B030D-6E8A-4147-A177-3AD203B41FA5}">
                      <a16:colId xmlns:a16="http://schemas.microsoft.com/office/drawing/2014/main" val="2614521207"/>
                    </a:ext>
                  </a:extLst>
                </a:gridCol>
                <a:gridCol w="5093417">
                  <a:extLst>
                    <a:ext uri="{9D8B030D-6E8A-4147-A177-3AD203B41FA5}">
                      <a16:colId xmlns:a16="http://schemas.microsoft.com/office/drawing/2014/main" val="3014896752"/>
                    </a:ext>
                  </a:extLst>
                </a:gridCol>
                <a:gridCol w="3063827">
                  <a:extLst>
                    <a:ext uri="{9D8B030D-6E8A-4147-A177-3AD203B41FA5}">
                      <a16:colId xmlns:a16="http://schemas.microsoft.com/office/drawing/2014/main" val="1000307380"/>
                    </a:ext>
                  </a:extLst>
                </a:gridCol>
              </a:tblGrid>
              <a:tr h="324053">
                <a:tc>
                  <a:txBody>
                    <a:bodyPr/>
                    <a:lstStyle/>
                    <a:p>
                      <a:pPr algn="ctr"/>
                      <a:r>
                        <a:rPr lang="en-AU" sz="1600" dirty="0">
                          <a:effectLst/>
                        </a:rPr>
                        <a:t>Unit 4 SACs</a:t>
                      </a:r>
                      <a:endParaRPr lang="en-AU" sz="16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7030A0"/>
                    </a:solidFill>
                  </a:tcPr>
                </a:tc>
                <a:tc>
                  <a:txBody>
                    <a:bodyPr/>
                    <a:lstStyle/>
                    <a:p>
                      <a:pPr algn="ctr"/>
                      <a:r>
                        <a:rPr lang="en-AU" sz="1600" dirty="0">
                          <a:effectLst/>
                        </a:rPr>
                        <a:t>Marks allocated</a:t>
                      </a:r>
                      <a:endParaRPr lang="en-AU" sz="16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7030A0"/>
                    </a:solidFill>
                  </a:tcPr>
                </a:tc>
                <a:tc>
                  <a:txBody>
                    <a:bodyPr/>
                    <a:lstStyle/>
                    <a:p>
                      <a:pPr algn="ctr"/>
                      <a:r>
                        <a:rPr lang="en-AU" sz="1600">
                          <a:effectLst/>
                        </a:rPr>
                        <a:t>Percent contribution to study score</a:t>
                      </a:r>
                      <a:endParaRPr lang="en-AU" sz="16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7030A0"/>
                    </a:solidFill>
                  </a:tcPr>
                </a:tc>
                <a:extLst>
                  <a:ext uri="{0D108BD9-81ED-4DB2-BD59-A6C34878D82A}">
                    <a16:rowId xmlns:a16="http://schemas.microsoft.com/office/drawing/2014/main" val="4060909315"/>
                  </a:ext>
                </a:extLst>
              </a:tr>
              <a:tr h="336363">
                <a:tc>
                  <a:txBody>
                    <a:bodyPr/>
                    <a:lstStyle/>
                    <a:p>
                      <a:pPr algn="ctr"/>
                      <a:r>
                        <a:rPr lang="en-AU" sz="1600" dirty="0">
                          <a:effectLst/>
                        </a:rPr>
                        <a:t>Outcome 1 </a:t>
                      </a:r>
                      <a:endParaRPr lang="en-AU" sz="16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7030A0"/>
                    </a:solidFill>
                  </a:tcPr>
                </a:tc>
                <a:tc>
                  <a:txBody>
                    <a:bodyPr/>
                    <a:lstStyle/>
                    <a:p>
                      <a:pPr algn="ctr"/>
                      <a:r>
                        <a:rPr lang="en-AU" sz="1600">
                          <a:effectLst/>
                        </a:rPr>
                        <a:t>50 (may be split into 2 x 25-mark SACs)</a:t>
                      </a:r>
                      <a:endParaRPr lang="en-AU" sz="16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7030A0">
                        <a:alpha val="24000"/>
                      </a:srgbClr>
                    </a:solidFill>
                  </a:tcPr>
                </a:tc>
                <a:tc>
                  <a:txBody>
                    <a:bodyPr/>
                    <a:lstStyle/>
                    <a:p>
                      <a:pPr algn="ctr"/>
                      <a:r>
                        <a:rPr lang="en-AU" sz="1600" dirty="0">
                          <a:effectLst/>
                        </a:rPr>
                        <a:t>12.5%</a:t>
                      </a:r>
                      <a:endParaRPr lang="en-AU" sz="16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7030A0">
                        <a:alpha val="24000"/>
                      </a:srgbClr>
                    </a:solidFill>
                  </a:tcPr>
                </a:tc>
                <a:extLst>
                  <a:ext uri="{0D108BD9-81ED-4DB2-BD59-A6C34878D82A}">
                    <a16:rowId xmlns:a16="http://schemas.microsoft.com/office/drawing/2014/main" val="1986888703"/>
                  </a:ext>
                </a:extLst>
              </a:tr>
              <a:tr h="324561">
                <a:tc>
                  <a:txBody>
                    <a:bodyPr/>
                    <a:lstStyle/>
                    <a:p>
                      <a:pPr algn="ctr"/>
                      <a:r>
                        <a:rPr lang="en-AU" sz="1600" dirty="0">
                          <a:effectLst/>
                        </a:rPr>
                        <a:t>Outcome 2 </a:t>
                      </a:r>
                      <a:endParaRPr lang="en-AU" sz="16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7030A0"/>
                    </a:solidFill>
                  </a:tcPr>
                </a:tc>
                <a:tc>
                  <a:txBody>
                    <a:bodyPr/>
                    <a:lstStyle/>
                    <a:p>
                      <a:pPr algn="ctr"/>
                      <a:r>
                        <a:rPr lang="en-AU" sz="1600">
                          <a:effectLst/>
                        </a:rPr>
                        <a:t>50 (may be split into 2 x 25-mark SACs)</a:t>
                      </a:r>
                      <a:endParaRPr lang="en-AU" sz="16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7030A0">
                        <a:alpha val="24000"/>
                      </a:srgbClr>
                    </a:solidFill>
                  </a:tcPr>
                </a:tc>
                <a:tc>
                  <a:txBody>
                    <a:bodyPr/>
                    <a:lstStyle/>
                    <a:p>
                      <a:pPr algn="ctr"/>
                      <a:r>
                        <a:rPr lang="en-AU" sz="1600" dirty="0">
                          <a:effectLst/>
                        </a:rPr>
                        <a:t>12.5%</a:t>
                      </a:r>
                      <a:endParaRPr lang="en-AU" sz="16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7030A0">
                        <a:alpha val="24000"/>
                      </a:srgbClr>
                    </a:solidFill>
                  </a:tcPr>
                </a:tc>
                <a:extLst>
                  <a:ext uri="{0D108BD9-81ED-4DB2-BD59-A6C34878D82A}">
                    <a16:rowId xmlns:a16="http://schemas.microsoft.com/office/drawing/2014/main" val="2319691283"/>
                  </a:ext>
                </a:extLst>
              </a:tr>
            </a:tbl>
          </a:graphicData>
        </a:graphic>
      </p:graphicFrame>
      <p:graphicFrame>
        <p:nvGraphicFramePr>
          <p:cNvPr id="13" name="Table 12">
            <a:extLst>
              <a:ext uri="{FF2B5EF4-FFF2-40B4-BE49-F238E27FC236}">
                <a16:creationId xmlns:a16="http://schemas.microsoft.com/office/drawing/2014/main" id="{86FF99B2-9932-CEEB-C96D-318FC4E7E6B4}"/>
              </a:ext>
            </a:extLst>
          </p:cNvPr>
          <p:cNvGraphicFramePr>
            <a:graphicFrameLocks noGrp="1"/>
          </p:cNvGraphicFramePr>
          <p:nvPr>
            <p:extLst>
              <p:ext uri="{D42A27DB-BD31-4B8C-83A1-F6EECF244321}">
                <p14:modId xmlns:p14="http://schemas.microsoft.com/office/powerpoint/2010/main" val="1989193293"/>
              </p:ext>
            </p:extLst>
          </p:nvPr>
        </p:nvGraphicFramePr>
        <p:xfrm>
          <a:off x="833932" y="5224407"/>
          <a:ext cx="9720262" cy="975360"/>
        </p:xfrm>
        <a:graphic>
          <a:graphicData uri="http://schemas.openxmlformats.org/drawingml/2006/table">
            <a:tbl>
              <a:tblPr firstRow="1" firstCol="1" bandRow="1">
                <a:tableStyleId>{00A15C55-8517-42AA-B614-E9B94910E393}</a:tableStyleId>
              </a:tblPr>
              <a:tblGrid>
                <a:gridCol w="1563018">
                  <a:extLst>
                    <a:ext uri="{9D8B030D-6E8A-4147-A177-3AD203B41FA5}">
                      <a16:colId xmlns:a16="http://schemas.microsoft.com/office/drawing/2014/main" val="504114098"/>
                    </a:ext>
                  </a:extLst>
                </a:gridCol>
                <a:gridCol w="5093417">
                  <a:extLst>
                    <a:ext uri="{9D8B030D-6E8A-4147-A177-3AD203B41FA5}">
                      <a16:colId xmlns:a16="http://schemas.microsoft.com/office/drawing/2014/main" val="3587929382"/>
                    </a:ext>
                  </a:extLst>
                </a:gridCol>
                <a:gridCol w="3063827">
                  <a:extLst>
                    <a:ext uri="{9D8B030D-6E8A-4147-A177-3AD203B41FA5}">
                      <a16:colId xmlns:a16="http://schemas.microsoft.com/office/drawing/2014/main" val="1681372071"/>
                    </a:ext>
                  </a:extLst>
                </a:gridCol>
              </a:tblGrid>
              <a:tr h="464308">
                <a:tc>
                  <a:txBody>
                    <a:bodyPr/>
                    <a:lstStyle/>
                    <a:p>
                      <a:pPr algn="ctr"/>
                      <a:r>
                        <a:rPr lang="en-AU" sz="1600" dirty="0">
                          <a:effectLst/>
                        </a:rPr>
                        <a:t> End of year exam</a:t>
                      </a:r>
                      <a:endParaRPr lang="en-AU" sz="2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00B050"/>
                    </a:solidFill>
                  </a:tcPr>
                </a:tc>
                <a:tc>
                  <a:txBody>
                    <a:bodyPr/>
                    <a:lstStyle/>
                    <a:p>
                      <a:pPr algn="ctr"/>
                      <a:r>
                        <a:rPr lang="en-AU" sz="1600">
                          <a:effectLst/>
                        </a:rPr>
                        <a:t>Marks allocated</a:t>
                      </a:r>
                      <a:endParaRPr lang="en-AU" sz="2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00B050"/>
                    </a:solidFill>
                  </a:tcPr>
                </a:tc>
                <a:tc>
                  <a:txBody>
                    <a:bodyPr/>
                    <a:lstStyle/>
                    <a:p>
                      <a:pPr algn="ctr"/>
                      <a:r>
                        <a:rPr lang="en-AU" sz="1600" dirty="0">
                          <a:effectLst/>
                        </a:rPr>
                        <a:t>Percent contribution to study score</a:t>
                      </a:r>
                      <a:endParaRPr lang="en-AU" sz="2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3637755835"/>
                  </a:ext>
                </a:extLst>
              </a:tr>
              <a:tr h="344237">
                <a:tc>
                  <a:txBody>
                    <a:bodyPr/>
                    <a:lstStyle/>
                    <a:p>
                      <a:pPr algn="ctr"/>
                      <a:r>
                        <a:rPr lang="en-AU" sz="1600">
                          <a:effectLst/>
                        </a:rPr>
                        <a:t>All Units 3&amp;4 content</a:t>
                      </a:r>
                      <a:endParaRPr lang="en-AU" sz="2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00B050"/>
                    </a:solidFill>
                  </a:tcPr>
                </a:tc>
                <a:tc>
                  <a:txBody>
                    <a:bodyPr/>
                    <a:lstStyle/>
                    <a:p>
                      <a:pPr algn="ctr"/>
                      <a:r>
                        <a:rPr lang="en-AU" sz="1600">
                          <a:effectLst/>
                        </a:rPr>
                        <a:t>Yet to be determined - most likely 90 marks</a:t>
                      </a:r>
                      <a:endParaRPr lang="en-AU" sz="2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00B050">
                        <a:alpha val="25000"/>
                      </a:srgbClr>
                    </a:solidFill>
                  </a:tcPr>
                </a:tc>
                <a:tc>
                  <a:txBody>
                    <a:bodyPr/>
                    <a:lstStyle/>
                    <a:p>
                      <a:pPr algn="ctr"/>
                      <a:r>
                        <a:rPr lang="en-AU" sz="1600" dirty="0">
                          <a:effectLst/>
                        </a:rPr>
                        <a:t>50%</a:t>
                      </a:r>
                      <a:endParaRPr lang="en-AU" sz="2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00B050">
                        <a:alpha val="25000"/>
                      </a:srgbClr>
                    </a:solidFill>
                  </a:tcPr>
                </a:tc>
                <a:extLst>
                  <a:ext uri="{0D108BD9-81ED-4DB2-BD59-A6C34878D82A}">
                    <a16:rowId xmlns:a16="http://schemas.microsoft.com/office/drawing/2014/main" val="587199359"/>
                  </a:ext>
                </a:extLst>
              </a:tr>
            </a:tbl>
          </a:graphicData>
        </a:graphic>
      </p:graphicFrame>
      <p:sp>
        <p:nvSpPr>
          <p:cNvPr id="14" name="Footer Placeholder 13">
            <a:extLst>
              <a:ext uri="{FF2B5EF4-FFF2-40B4-BE49-F238E27FC236}">
                <a16:creationId xmlns:a16="http://schemas.microsoft.com/office/drawing/2014/main" id="{7EE512E9-B92E-A16F-9EE7-6661DEF87EB5}"/>
              </a:ext>
            </a:extLst>
          </p:cNvPr>
          <p:cNvSpPr>
            <a:spLocks noGrp="1"/>
          </p:cNvSpPr>
          <p:nvPr>
            <p:ph type="ftr" sz="quarter" idx="11"/>
          </p:nvPr>
        </p:nvSpPr>
        <p:spPr/>
        <p:txBody>
          <a:bodyPr/>
          <a:lstStyle/>
          <a:p>
            <a:r>
              <a:rPr lang="en-US"/>
              <a:t>© Health Resources Hub (HRH) 2025</a:t>
            </a:r>
            <a:endParaRPr lang="en-US" dirty="0"/>
          </a:p>
        </p:txBody>
      </p:sp>
      <p:sp>
        <p:nvSpPr>
          <p:cNvPr id="15" name="Slide Number Placeholder 14">
            <a:extLst>
              <a:ext uri="{FF2B5EF4-FFF2-40B4-BE49-F238E27FC236}">
                <a16:creationId xmlns:a16="http://schemas.microsoft.com/office/drawing/2014/main" id="{8AAF427A-2B75-CE4D-22B8-40533E98C3AD}"/>
              </a:ext>
            </a:extLst>
          </p:cNvPr>
          <p:cNvSpPr>
            <a:spLocks noGrp="1"/>
          </p:cNvSpPr>
          <p:nvPr>
            <p:ph type="sldNum" sz="quarter" idx="12"/>
          </p:nvPr>
        </p:nvSpPr>
        <p:spPr/>
        <p:txBody>
          <a:bodyPr/>
          <a:lstStyle/>
          <a:p>
            <a:fld id="{BE15108C-154A-4A5A-9C05-91A49A422BA7}" type="slidenum">
              <a:rPr lang="en-US" smtClean="0"/>
              <a:pPr/>
              <a:t>4</a:t>
            </a:fld>
            <a:endParaRPr lang="en-US" dirty="0"/>
          </a:p>
        </p:txBody>
      </p:sp>
    </p:spTree>
    <p:extLst>
      <p:ext uri="{BB962C8B-B14F-4D97-AF65-F5344CB8AC3E}">
        <p14:creationId xmlns:p14="http://schemas.microsoft.com/office/powerpoint/2010/main" val="2983039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4F07-8436-BE12-C183-95F5C9FC8609}"/>
              </a:ext>
            </a:extLst>
          </p:cNvPr>
          <p:cNvSpPr>
            <a:spLocks noGrp="1"/>
          </p:cNvSpPr>
          <p:nvPr>
            <p:ph type="title"/>
          </p:nvPr>
        </p:nvSpPr>
        <p:spPr>
          <a:xfrm>
            <a:off x="1024128" y="585216"/>
            <a:ext cx="9720072" cy="1499616"/>
          </a:xfrm>
        </p:spPr>
        <p:txBody>
          <a:bodyPr/>
          <a:lstStyle/>
          <a:p>
            <a:r>
              <a:rPr lang="en-US" dirty="0"/>
              <a:t>What is illness and what is disease?</a:t>
            </a:r>
          </a:p>
        </p:txBody>
      </p:sp>
      <p:sp>
        <p:nvSpPr>
          <p:cNvPr id="3" name="Content Placeholder 2">
            <a:extLst>
              <a:ext uri="{FF2B5EF4-FFF2-40B4-BE49-F238E27FC236}">
                <a16:creationId xmlns:a16="http://schemas.microsoft.com/office/drawing/2014/main" id="{548AFD5C-58DF-EFD4-6C48-185B2C17DE67}"/>
              </a:ext>
            </a:extLst>
          </p:cNvPr>
          <p:cNvSpPr>
            <a:spLocks noGrp="1"/>
          </p:cNvSpPr>
          <p:nvPr>
            <p:ph idx="1"/>
          </p:nvPr>
        </p:nvSpPr>
        <p:spPr>
          <a:xfrm>
            <a:off x="843149" y="1698171"/>
            <a:ext cx="9901052" cy="4125414"/>
          </a:xfrm>
        </p:spPr>
        <p:txBody>
          <a:bodyPr/>
          <a:lstStyle/>
          <a:p>
            <a:r>
              <a:rPr lang="en-US" dirty="0"/>
              <a:t>Description: Illness is a subjective concept related to personal experience of a disease. e.g. Feeling ill due to having influenza.</a:t>
            </a:r>
          </a:p>
          <a:p>
            <a:r>
              <a:rPr lang="en-US" dirty="0"/>
              <a:t>Description: Disease is a physical or mental disturbance involving symptoms, dysfunction or tissue damage. e.g. Being diagnosed with the disease cancer.</a:t>
            </a:r>
          </a:p>
          <a:p>
            <a:r>
              <a:rPr lang="en-US" dirty="0"/>
              <a:t>Illness is different to disease, as illness relates to how someone feels about or experiences having a disease. </a:t>
            </a:r>
          </a:p>
          <a:p>
            <a:endParaRPr lang="en-US" dirty="0"/>
          </a:p>
        </p:txBody>
      </p:sp>
      <p:graphicFrame>
        <p:nvGraphicFramePr>
          <p:cNvPr id="4" name="Diagram 3">
            <a:extLst>
              <a:ext uri="{FF2B5EF4-FFF2-40B4-BE49-F238E27FC236}">
                <a16:creationId xmlns:a16="http://schemas.microsoft.com/office/drawing/2014/main" id="{CFED5728-817C-20D2-0A43-A0F0758942F7}"/>
              </a:ext>
            </a:extLst>
          </p:cNvPr>
          <p:cNvGraphicFramePr/>
          <p:nvPr>
            <p:extLst>
              <p:ext uri="{D42A27DB-BD31-4B8C-83A1-F6EECF244321}">
                <p14:modId xmlns:p14="http://schemas.microsoft.com/office/powerpoint/2010/main" val="1046003353"/>
              </p:ext>
            </p:extLst>
          </p:nvPr>
        </p:nvGraphicFramePr>
        <p:xfrm>
          <a:off x="3650455" y="4114801"/>
          <a:ext cx="4729164" cy="2528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B2DDC605-C479-3C19-0CF3-6060F0291B0E}"/>
              </a:ext>
            </a:extLst>
          </p:cNvPr>
          <p:cNvSpPr>
            <a:spLocks noGrp="1"/>
          </p:cNvSpPr>
          <p:nvPr>
            <p:ph type="ftr" sz="quarter" idx="11"/>
          </p:nvPr>
        </p:nvSpPr>
        <p:spPr/>
        <p:txBody>
          <a:bodyPr/>
          <a:lstStyle/>
          <a:p>
            <a:r>
              <a:rPr lang="en-US"/>
              <a:t>© Health Resources Hub (HRH) 2025</a:t>
            </a:r>
            <a:endParaRPr lang="en-US" dirty="0"/>
          </a:p>
        </p:txBody>
      </p:sp>
      <p:sp>
        <p:nvSpPr>
          <p:cNvPr id="6" name="Slide Number Placeholder 5">
            <a:extLst>
              <a:ext uri="{FF2B5EF4-FFF2-40B4-BE49-F238E27FC236}">
                <a16:creationId xmlns:a16="http://schemas.microsoft.com/office/drawing/2014/main" id="{1DDB1CE3-979B-B4C6-11A5-11046320A4B0}"/>
              </a:ext>
            </a:extLst>
          </p:cNvPr>
          <p:cNvSpPr>
            <a:spLocks noGrp="1"/>
          </p:cNvSpPr>
          <p:nvPr>
            <p:ph type="sldNum" sz="quarter" idx="12"/>
          </p:nvPr>
        </p:nvSpPr>
        <p:spPr/>
        <p:txBody>
          <a:bodyPr/>
          <a:lstStyle/>
          <a:p>
            <a:fld id="{BE15108C-154A-4A5A-9C05-91A49A422BA7}" type="slidenum">
              <a:rPr lang="en-US" smtClean="0"/>
              <a:pPr/>
              <a:t>40</a:t>
            </a:fld>
            <a:endParaRPr lang="en-US" dirty="0"/>
          </a:p>
        </p:txBody>
      </p:sp>
    </p:spTree>
    <p:extLst>
      <p:ext uri="{BB962C8B-B14F-4D97-AF65-F5344CB8AC3E}">
        <p14:creationId xmlns:p14="http://schemas.microsoft.com/office/powerpoint/2010/main" val="1525319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E966E-5616-AE5D-ED05-EE4C381B5765}"/>
              </a:ext>
            </a:extLst>
          </p:cNvPr>
          <p:cNvSpPr>
            <a:spLocks noGrp="1"/>
          </p:cNvSpPr>
          <p:nvPr>
            <p:ph type="title"/>
          </p:nvPr>
        </p:nvSpPr>
        <p:spPr/>
        <p:txBody>
          <a:bodyPr/>
          <a:lstStyle/>
          <a:p>
            <a:r>
              <a:rPr lang="en-US" dirty="0"/>
              <a:t>illness is dynamic and subjective</a:t>
            </a:r>
          </a:p>
        </p:txBody>
      </p:sp>
      <p:sp>
        <p:nvSpPr>
          <p:cNvPr id="3" name="Content Placeholder 2">
            <a:extLst>
              <a:ext uri="{FF2B5EF4-FFF2-40B4-BE49-F238E27FC236}">
                <a16:creationId xmlns:a16="http://schemas.microsoft.com/office/drawing/2014/main" id="{88D0323E-42E3-7C44-DF95-05FA97D8F828}"/>
              </a:ext>
            </a:extLst>
          </p:cNvPr>
          <p:cNvSpPr>
            <a:spLocks noGrp="1"/>
          </p:cNvSpPr>
          <p:nvPr>
            <p:ph idx="1"/>
          </p:nvPr>
        </p:nvSpPr>
        <p:spPr>
          <a:xfrm>
            <a:off x="786623" y="1783526"/>
            <a:ext cx="7656734" cy="4878532"/>
          </a:xfrm>
        </p:spPr>
        <p:txBody>
          <a:bodyPr>
            <a:normAutofit fontScale="92500"/>
          </a:bodyPr>
          <a:lstStyle/>
          <a:p>
            <a:r>
              <a:rPr lang="en-US" dirty="0"/>
              <a:t>Just like health and wellbeing, illness is dynamic because it can change quickly and constantly evolves as a person experiences disease. Often the initial onset of a disease can cause the most pain and discomfort, but over time with treatment and rest, there is often a change in the experience of a disease, and it may resolve or get better with a reduction in pain and discomfort.</a:t>
            </a:r>
          </a:p>
          <a:p>
            <a:endParaRPr lang="en-US" dirty="0"/>
          </a:p>
          <a:p>
            <a:r>
              <a:rPr lang="en-US" dirty="0"/>
              <a:t>Illness is also subjective, as different people will experience disease in different ways. There are a range of factors that can influence this, such as past experiences with disease, age and access to supports.                                                                  </a:t>
            </a:r>
          </a:p>
          <a:p>
            <a:r>
              <a:rPr lang="en-US" dirty="0"/>
              <a:t>For example, two people may have the same disease however one person may have lived with it and managed it for a long period of time, and therefore not consider themselves to be ill. Another person may have been newly diagnosed with the disease, and not be managing it well, and consider themselves very ill. </a:t>
            </a:r>
          </a:p>
        </p:txBody>
      </p:sp>
      <p:pic>
        <p:nvPicPr>
          <p:cNvPr id="15362" name="Picture 2" descr="Free Woman on Black Folding Wheelchair Stock Photo">
            <a:extLst>
              <a:ext uri="{FF2B5EF4-FFF2-40B4-BE49-F238E27FC236}">
                <a16:creationId xmlns:a16="http://schemas.microsoft.com/office/drawing/2014/main" id="{EFE5BC03-12E5-B2FE-42DD-76641EDC09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7067" y="2677501"/>
            <a:ext cx="3394006" cy="226040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2FD95E7D-A1EE-6467-A7D1-FB15E103918B}"/>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2D2A4D26-7B78-E524-113D-A32C8787CC60}"/>
              </a:ext>
            </a:extLst>
          </p:cNvPr>
          <p:cNvSpPr>
            <a:spLocks noGrp="1"/>
          </p:cNvSpPr>
          <p:nvPr>
            <p:ph type="sldNum" sz="quarter" idx="12"/>
          </p:nvPr>
        </p:nvSpPr>
        <p:spPr/>
        <p:txBody>
          <a:bodyPr/>
          <a:lstStyle/>
          <a:p>
            <a:fld id="{BE15108C-154A-4A5A-9C05-91A49A422BA7}" type="slidenum">
              <a:rPr lang="en-US" smtClean="0"/>
              <a:pPr/>
              <a:t>41</a:t>
            </a:fld>
            <a:endParaRPr lang="en-US" dirty="0"/>
          </a:p>
        </p:txBody>
      </p:sp>
    </p:spTree>
    <p:extLst>
      <p:ext uri="{BB962C8B-B14F-4D97-AF65-F5344CB8AC3E}">
        <p14:creationId xmlns:p14="http://schemas.microsoft.com/office/powerpoint/2010/main" val="33187836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p:txBody>
          <a:bodyPr/>
          <a:lstStyle/>
          <a:p>
            <a:r>
              <a:rPr lang="en-US" dirty="0"/>
              <a:t>Complete the Knowledge and skills building activity 3.1.1E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p:txBody>
          <a:bodyPr/>
          <a:lstStyle/>
          <a:p>
            <a:r>
              <a:rPr lang="en-US" dirty="0"/>
              <a:t>Complete the Dynamic Nature of Illness - Scaffolding Table in your booklet.</a:t>
            </a:r>
          </a:p>
          <a:p>
            <a:endParaRPr lang="en-US" dirty="0"/>
          </a:p>
        </p:txBody>
      </p:sp>
      <p:sp>
        <p:nvSpPr>
          <p:cNvPr id="6" name="Footer Placeholder 5">
            <a:extLst>
              <a:ext uri="{FF2B5EF4-FFF2-40B4-BE49-F238E27FC236}">
                <a16:creationId xmlns:a16="http://schemas.microsoft.com/office/drawing/2014/main" id="{86AA6517-4456-C172-D49C-3DC7F9D23B66}"/>
              </a:ext>
            </a:extLst>
          </p:cNvPr>
          <p:cNvSpPr>
            <a:spLocks noGrp="1"/>
          </p:cNvSpPr>
          <p:nvPr>
            <p:ph type="ftr" sz="quarter" idx="11"/>
          </p:nvPr>
        </p:nvSpPr>
        <p:spPr/>
        <p:txBody>
          <a:bodyPr/>
          <a:lstStyle/>
          <a:p>
            <a:r>
              <a:rPr lang="en-US"/>
              <a:t>© Health Resources Hub (HRH) 2025</a:t>
            </a:r>
            <a:endParaRPr lang="en-US" dirty="0"/>
          </a:p>
        </p:txBody>
      </p:sp>
      <p:sp>
        <p:nvSpPr>
          <p:cNvPr id="7" name="Slide Number Placeholder 6">
            <a:extLst>
              <a:ext uri="{FF2B5EF4-FFF2-40B4-BE49-F238E27FC236}">
                <a16:creationId xmlns:a16="http://schemas.microsoft.com/office/drawing/2014/main" id="{E33B11EF-F3E9-7CBA-341A-011261D37A63}"/>
              </a:ext>
            </a:extLst>
          </p:cNvPr>
          <p:cNvSpPr>
            <a:spLocks noGrp="1"/>
          </p:cNvSpPr>
          <p:nvPr>
            <p:ph type="sldNum" sz="quarter" idx="12"/>
          </p:nvPr>
        </p:nvSpPr>
        <p:spPr/>
        <p:txBody>
          <a:bodyPr/>
          <a:lstStyle/>
          <a:p>
            <a:fld id="{BE15108C-154A-4A5A-9C05-91A49A422BA7}" type="slidenum">
              <a:rPr lang="en-US" smtClean="0"/>
              <a:pPr/>
              <a:t>42</a:t>
            </a:fld>
            <a:endParaRPr lang="en-US" dirty="0"/>
          </a:p>
        </p:txBody>
      </p:sp>
      <p:pic>
        <p:nvPicPr>
          <p:cNvPr id="8" name="Picture 7" descr="A screenshot of a medical report&#10;&#10;Description automatically generated">
            <a:extLst>
              <a:ext uri="{FF2B5EF4-FFF2-40B4-BE49-F238E27FC236}">
                <a16:creationId xmlns:a16="http://schemas.microsoft.com/office/drawing/2014/main" id="{4DB680E7-427A-03B3-9D5E-251AEA4E3E47}"/>
              </a:ext>
            </a:extLst>
          </p:cNvPr>
          <p:cNvPicPr>
            <a:picLocks noChangeAspect="1"/>
          </p:cNvPicPr>
          <p:nvPr/>
        </p:nvPicPr>
        <p:blipFill>
          <a:blip r:embed="rId2"/>
          <a:stretch>
            <a:fillRect/>
          </a:stretch>
        </p:blipFill>
        <p:spPr>
          <a:xfrm>
            <a:off x="1828800" y="2901339"/>
            <a:ext cx="7772400" cy="3371445"/>
          </a:xfrm>
          <a:prstGeom prst="rect">
            <a:avLst/>
          </a:prstGeom>
        </p:spPr>
      </p:pic>
    </p:spTree>
    <p:extLst>
      <p:ext uri="{BB962C8B-B14F-4D97-AF65-F5344CB8AC3E}">
        <p14:creationId xmlns:p14="http://schemas.microsoft.com/office/powerpoint/2010/main" val="22423475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p:txBody>
          <a:bodyPr/>
          <a:lstStyle/>
          <a:p>
            <a:r>
              <a:rPr lang="en-US" dirty="0"/>
              <a:t>Complete the Knowledge and skills building activity 3.1.1f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p:txBody>
          <a:bodyPr/>
          <a:lstStyle/>
          <a:p>
            <a:r>
              <a:rPr lang="en-US" dirty="0"/>
              <a:t>Complete the Subjective Nature of Illness - Scaffolding Table in your booklet.</a:t>
            </a:r>
          </a:p>
        </p:txBody>
      </p:sp>
      <p:sp>
        <p:nvSpPr>
          <p:cNvPr id="6" name="Footer Placeholder 5">
            <a:extLst>
              <a:ext uri="{FF2B5EF4-FFF2-40B4-BE49-F238E27FC236}">
                <a16:creationId xmlns:a16="http://schemas.microsoft.com/office/drawing/2014/main" id="{D5643A4A-9AE6-4236-AA4C-03A032F728AC}"/>
              </a:ext>
            </a:extLst>
          </p:cNvPr>
          <p:cNvSpPr>
            <a:spLocks noGrp="1"/>
          </p:cNvSpPr>
          <p:nvPr>
            <p:ph type="ftr" sz="quarter" idx="11"/>
          </p:nvPr>
        </p:nvSpPr>
        <p:spPr/>
        <p:txBody>
          <a:bodyPr/>
          <a:lstStyle/>
          <a:p>
            <a:r>
              <a:rPr lang="en-US"/>
              <a:t>© Health Resources Hub (HRH) 2025</a:t>
            </a:r>
            <a:endParaRPr lang="en-US" dirty="0"/>
          </a:p>
        </p:txBody>
      </p:sp>
      <p:sp>
        <p:nvSpPr>
          <p:cNvPr id="7" name="Slide Number Placeholder 6">
            <a:extLst>
              <a:ext uri="{FF2B5EF4-FFF2-40B4-BE49-F238E27FC236}">
                <a16:creationId xmlns:a16="http://schemas.microsoft.com/office/drawing/2014/main" id="{F3A35504-CDDE-35EB-E494-0CB63CBF3AA1}"/>
              </a:ext>
            </a:extLst>
          </p:cNvPr>
          <p:cNvSpPr>
            <a:spLocks noGrp="1"/>
          </p:cNvSpPr>
          <p:nvPr>
            <p:ph type="sldNum" sz="quarter" idx="12"/>
          </p:nvPr>
        </p:nvSpPr>
        <p:spPr/>
        <p:txBody>
          <a:bodyPr/>
          <a:lstStyle/>
          <a:p>
            <a:fld id="{BE15108C-154A-4A5A-9C05-91A49A422BA7}" type="slidenum">
              <a:rPr lang="en-US" smtClean="0"/>
              <a:pPr/>
              <a:t>43</a:t>
            </a:fld>
            <a:endParaRPr lang="en-US" dirty="0"/>
          </a:p>
        </p:txBody>
      </p:sp>
      <p:pic>
        <p:nvPicPr>
          <p:cNvPr id="8" name="Picture 7" descr="A close up of a document&#10;&#10;Description automatically generated">
            <a:extLst>
              <a:ext uri="{FF2B5EF4-FFF2-40B4-BE49-F238E27FC236}">
                <a16:creationId xmlns:a16="http://schemas.microsoft.com/office/drawing/2014/main" id="{FBD70C51-65EB-74F2-620D-16F6F552CA4C}"/>
              </a:ext>
            </a:extLst>
          </p:cNvPr>
          <p:cNvPicPr>
            <a:picLocks noChangeAspect="1"/>
          </p:cNvPicPr>
          <p:nvPr/>
        </p:nvPicPr>
        <p:blipFill>
          <a:blip r:embed="rId2"/>
          <a:stretch>
            <a:fillRect/>
          </a:stretch>
        </p:blipFill>
        <p:spPr>
          <a:xfrm>
            <a:off x="1237786" y="2801958"/>
            <a:ext cx="7772400" cy="3805906"/>
          </a:xfrm>
          <a:prstGeom prst="rect">
            <a:avLst/>
          </a:prstGeom>
        </p:spPr>
      </p:pic>
    </p:spTree>
    <p:extLst>
      <p:ext uri="{BB962C8B-B14F-4D97-AF65-F5344CB8AC3E}">
        <p14:creationId xmlns:p14="http://schemas.microsoft.com/office/powerpoint/2010/main" val="37761875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D0870-5A3D-EB5A-1062-45E3037E64A9}"/>
              </a:ext>
            </a:extLst>
          </p:cNvPr>
          <p:cNvSpPr>
            <a:spLocks noGrp="1"/>
          </p:cNvSpPr>
          <p:nvPr>
            <p:ph type="title"/>
          </p:nvPr>
        </p:nvSpPr>
        <p:spPr>
          <a:xfrm>
            <a:off x="1024128" y="585216"/>
            <a:ext cx="9720072" cy="1499616"/>
          </a:xfrm>
        </p:spPr>
        <p:txBody>
          <a:bodyPr/>
          <a:lstStyle/>
          <a:p>
            <a:r>
              <a:rPr lang="en-US" dirty="0"/>
              <a:t>Assessment tips</a:t>
            </a:r>
          </a:p>
        </p:txBody>
      </p:sp>
      <p:sp>
        <p:nvSpPr>
          <p:cNvPr id="3" name="Content Placeholder 2">
            <a:extLst>
              <a:ext uri="{FF2B5EF4-FFF2-40B4-BE49-F238E27FC236}">
                <a16:creationId xmlns:a16="http://schemas.microsoft.com/office/drawing/2014/main" id="{4AC95596-6C00-B934-D0F0-42B9225C1BAB}"/>
              </a:ext>
            </a:extLst>
          </p:cNvPr>
          <p:cNvSpPr>
            <a:spLocks noGrp="1"/>
          </p:cNvSpPr>
          <p:nvPr>
            <p:ph idx="1"/>
          </p:nvPr>
        </p:nvSpPr>
        <p:spPr>
          <a:xfrm>
            <a:off x="936702" y="1690564"/>
            <a:ext cx="9807498" cy="4618161"/>
          </a:xfrm>
        </p:spPr>
        <p:txBody>
          <a:bodyPr>
            <a:normAutofit fontScale="92500" lnSpcReduction="20000"/>
          </a:bodyPr>
          <a:lstStyle/>
          <a:p>
            <a:r>
              <a:rPr lang="en-AU" dirty="0"/>
              <a:t>If a question asks about ‘health and wellbeing’, you should be referring to one or more dimensions of health and wellbeing in your answer. </a:t>
            </a:r>
          </a:p>
          <a:p>
            <a:r>
              <a:rPr lang="en-AU" dirty="0"/>
              <a:t>If a question asks about ‘optimal health and wellbeing’, you should be referring to high levels of one or more dimensions of health and wellbeing in your answer.</a:t>
            </a:r>
          </a:p>
          <a:p>
            <a:r>
              <a:rPr lang="en-AU" dirty="0"/>
              <a:t>You should use the style of question and the number of marks allocated to help guide the level of depth you provide in your answers.</a:t>
            </a:r>
          </a:p>
          <a:p>
            <a:endParaRPr lang="en-US" dirty="0"/>
          </a:p>
          <a:p>
            <a:r>
              <a:rPr lang="en-US" dirty="0"/>
              <a:t>From the Study Design: ‘</a:t>
            </a:r>
            <a:r>
              <a:rPr lang="en-AU" dirty="0"/>
              <a:t>For the purposes of this study, the term ‘health’ is a broad, overarching term that includes the concepts of </a:t>
            </a:r>
            <a:r>
              <a:rPr lang="en-AU" b="1" dirty="0"/>
              <a:t>health and wellbeing</a:t>
            </a:r>
            <a:r>
              <a:rPr lang="en-AU" dirty="0"/>
              <a:t>, health status and associated health outcomes.’ Therefore, if a question asks how something may influence or promote health or health outcomes, you should be referring to one or more </a:t>
            </a:r>
            <a:r>
              <a:rPr lang="en-AU" b="1" dirty="0"/>
              <a:t>dimensions of health and wellbeing </a:t>
            </a:r>
            <a:r>
              <a:rPr lang="en-AU" dirty="0"/>
              <a:t>or health status indicators in your answer.</a:t>
            </a:r>
          </a:p>
          <a:p>
            <a:endParaRPr lang="en-AU" dirty="0"/>
          </a:p>
          <a:p>
            <a:r>
              <a:rPr lang="en-AU" dirty="0"/>
              <a:t>Remember, you should always write a term such as health and wellbeing out in full before abbreviating this to something such as ‘H&amp;W’. Only abbreviations found in the Study Design are not required to be written out in full before being used as an abbreviation. e.g. HALE</a:t>
            </a:r>
          </a:p>
          <a:p>
            <a:endParaRPr lang="en-AU" dirty="0"/>
          </a:p>
          <a:p>
            <a:endParaRPr lang="en-AU" dirty="0"/>
          </a:p>
          <a:p>
            <a:endParaRPr lang="en-US" dirty="0"/>
          </a:p>
        </p:txBody>
      </p:sp>
      <p:pic>
        <p:nvPicPr>
          <p:cNvPr id="4" name="Picture 2" descr="Free Clear Light Bulb Placed on Chalkboard Stock Photo">
            <a:extLst>
              <a:ext uri="{FF2B5EF4-FFF2-40B4-BE49-F238E27FC236}">
                <a16:creationId xmlns:a16="http://schemas.microsoft.com/office/drawing/2014/main" id="{043D374B-0A78-968C-1291-D5EEB04F80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1854" y="200722"/>
            <a:ext cx="1933303" cy="1345579"/>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841654A0-9D4E-2382-B64E-2F4E9641D08F}"/>
              </a:ext>
            </a:extLst>
          </p:cNvPr>
          <p:cNvSpPr>
            <a:spLocks noGrp="1"/>
          </p:cNvSpPr>
          <p:nvPr>
            <p:ph type="ftr" sz="quarter" idx="11"/>
          </p:nvPr>
        </p:nvSpPr>
        <p:spPr/>
        <p:txBody>
          <a:bodyPr/>
          <a:lstStyle/>
          <a:p>
            <a:r>
              <a:rPr lang="en-US"/>
              <a:t>© Health Resources Hub (HRH) 2025</a:t>
            </a:r>
            <a:endParaRPr lang="en-US" dirty="0"/>
          </a:p>
        </p:txBody>
      </p:sp>
      <p:sp>
        <p:nvSpPr>
          <p:cNvPr id="6" name="Slide Number Placeholder 5">
            <a:extLst>
              <a:ext uri="{FF2B5EF4-FFF2-40B4-BE49-F238E27FC236}">
                <a16:creationId xmlns:a16="http://schemas.microsoft.com/office/drawing/2014/main" id="{AF29D0B7-CC54-8277-824A-11B4D04C1BEE}"/>
              </a:ext>
            </a:extLst>
          </p:cNvPr>
          <p:cNvSpPr>
            <a:spLocks noGrp="1"/>
          </p:cNvSpPr>
          <p:nvPr>
            <p:ph type="sldNum" sz="quarter" idx="12"/>
          </p:nvPr>
        </p:nvSpPr>
        <p:spPr/>
        <p:txBody>
          <a:bodyPr/>
          <a:lstStyle/>
          <a:p>
            <a:fld id="{BE15108C-154A-4A5A-9C05-91A49A422BA7}" type="slidenum">
              <a:rPr lang="en-US" smtClean="0"/>
              <a:pPr/>
              <a:t>44</a:t>
            </a:fld>
            <a:endParaRPr lang="en-US" dirty="0"/>
          </a:p>
        </p:txBody>
      </p:sp>
    </p:spTree>
    <p:extLst>
      <p:ext uri="{BB962C8B-B14F-4D97-AF65-F5344CB8AC3E}">
        <p14:creationId xmlns:p14="http://schemas.microsoft.com/office/powerpoint/2010/main" val="31034286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D0870-5A3D-EB5A-1062-45E3037E64A9}"/>
              </a:ext>
            </a:extLst>
          </p:cNvPr>
          <p:cNvSpPr>
            <a:spLocks noGrp="1"/>
          </p:cNvSpPr>
          <p:nvPr>
            <p:ph type="title"/>
          </p:nvPr>
        </p:nvSpPr>
        <p:spPr>
          <a:xfrm>
            <a:off x="866898" y="223613"/>
            <a:ext cx="9720072" cy="1499616"/>
          </a:xfrm>
        </p:spPr>
        <p:txBody>
          <a:bodyPr/>
          <a:lstStyle/>
          <a:p>
            <a:r>
              <a:rPr lang="en-US" dirty="0"/>
              <a:t>Key skills and common questions</a:t>
            </a:r>
          </a:p>
        </p:txBody>
      </p:sp>
      <p:sp>
        <p:nvSpPr>
          <p:cNvPr id="3" name="Content Placeholder 2">
            <a:extLst>
              <a:ext uri="{FF2B5EF4-FFF2-40B4-BE49-F238E27FC236}">
                <a16:creationId xmlns:a16="http://schemas.microsoft.com/office/drawing/2014/main" id="{4AC95596-6C00-B934-D0F0-42B9225C1BAB}"/>
              </a:ext>
            </a:extLst>
          </p:cNvPr>
          <p:cNvSpPr>
            <a:spLocks noGrp="1"/>
          </p:cNvSpPr>
          <p:nvPr>
            <p:ph idx="1"/>
          </p:nvPr>
        </p:nvSpPr>
        <p:spPr>
          <a:xfrm>
            <a:off x="1024128" y="2286000"/>
            <a:ext cx="9720073" cy="4023360"/>
          </a:xfrm>
        </p:spPr>
        <p:txBody>
          <a:bodyPr/>
          <a:lstStyle/>
          <a:p>
            <a:endParaRPr lang="en-AU" dirty="0"/>
          </a:p>
          <a:p>
            <a:endParaRPr lang="en-AU" dirty="0"/>
          </a:p>
          <a:p>
            <a:endParaRPr lang="en-AU" dirty="0"/>
          </a:p>
          <a:p>
            <a:endParaRPr lang="en-US" dirty="0"/>
          </a:p>
        </p:txBody>
      </p:sp>
      <p:sp>
        <p:nvSpPr>
          <p:cNvPr id="4" name="TextBox 3">
            <a:extLst>
              <a:ext uri="{FF2B5EF4-FFF2-40B4-BE49-F238E27FC236}">
                <a16:creationId xmlns:a16="http://schemas.microsoft.com/office/drawing/2014/main" id="{78223343-D9C7-08D7-E6ED-7F129A074502}"/>
              </a:ext>
            </a:extLst>
          </p:cNvPr>
          <p:cNvSpPr txBox="1"/>
          <p:nvPr/>
        </p:nvSpPr>
        <p:spPr>
          <a:xfrm>
            <a:off x="4821382" y="2660073"/>
            <a:ext cx="184731" cy="369332"/>
          </a:xfrm>
          <a:prstGeom prst="rect">
            <a:avLst/>
          </a:prstGeom>
          <a:noFill/>
        </p:spPr>
        <p:txBody>
          <a:bodyPr wrap="none" rtlCol="0">
            <a:spAutoFit/>
          </a:bodyPr>
          <a:lstStyle/>
          <a:p>
            <a:endParaRPr lang="en-US" dirty="0"/>
          </a:p>
        </p:txBody>
      </p:sp>
      <p:sp>
        <p:nvSpPr>
          <p:cNvPr id="11" name="Content Placeholder 2">
            <a:extLst>
              <a:ext uri="{FF2B5EF4-FFF2-40B4-BE49-F238E27FC236}">
                <a16:creationId xmlns:a16="http://schemas.microsoft.com/office/drawing/2014/main" id="{B206C8B1-B9E6-F5F7-C703-53F39948F41C}"/>
              </a:ext>
            </a:extLst>
          </p:cNvPr>
          <p:cNvSpPr txBox="1">
            <a:spLocks/>
          </p:cNvSpPr>
          <p:nvPr/>
        </p:nvSpPr>
        <p:spPr>
          <a:xfrm>
            <a:off x="866899" y="1413164"/>
            <a:ext cx="9877302" cy="4895561"/>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AU" dirty="0"/>
              <a:t>The key skills for this section of the course are:</a:t>
            </a:r>
          </a:p>
          <a:p>
            <a:pPr>
              <a:buFont typeface="Arial" panose="020B0604020202020204" pitchFamily="34" charset="0"/>
              <a:buChar char="•"/>
            </a:pPr>
            <a:r>
              <a:rPr lang="en-GB" dirty="0"/>
              <a:t> Explain the dynamic and subjective nature of the concepts of health and wellbeing and illness</a:t>
            </a:r>
          </a:p>
          <a:p>
            <a:pPr>
              <a:buFont typeface="Arial" panose="020B0604020202020204" pitchFamily="34" charset="0"/>
              <a:buChar char="•"/>
            </a:pPr>
            <a:r>
              <a:rPr lang="en-GB" dirty="0"/>
              <a:t> Describe the relationship between dimensions of health and wellbeing.</a:t>
            </a:r>
          </a:p>
          <a:p>
            <a:pPr>
              <a:buFont typeface="Arial" panose="020B0604020202020204" pitchFamily="34" charset="0"/>
              <a:buChar char="•"/>
            </a:pPr>
            <a:endParaRPr lang="en-GB" dirty="0"/>
          </a:p>
          <a:p>
            <a:pPr marL="0" indent="0">
              <a:buNone/>
            </a:pPr>
            <a:r>
              <a:rPr lang="en-GB" dirty="0"/>
              <a:t>Therefore, common questions may include:</a:t>
            </a:r>
          </a:p>
          <a:p>
            <a:pPr marL="0" indent="0">
              <a:buNone/>
            </a:pPr>
            <a:r>
              <a:rPr lang="en-GB" dirty="0"/>
              <a:t>- A case study/scenario where you are asked to identify an example of the dynamic or subjective nature of health and wellbeing or illness, and then explain how your example represents the concept.</a:t>
            </a:r>
          </a:p>
          <a:p>
            <a:pPr marL="0" indent="0">
              <a:buNone/>
            </a:pPr>
            <a:r>
              <a:rPr lang="en-GB" dirty="0"/>
              <a:t>- A case study/scenario where you are asked to describe how the dimensions of wellbeing are connected to one another, using information from the stimulus material as the basis of your response. </a:t>
            </a:r>
            <a:endParaRPr lang="en-AU" dirty="0"/>
          </a:p>
          <a:p>
            <a:endParaRPr lang="en-AU" dirty="0"/>
          </a:p>
          <a:p>
            <a:endParaRPr lang="en-AU" dirty="0"/>
          </a:p>
          <a:p>
            <a:endParaRPr lang="en-AU" dirty="0"/>
          </a:p>
          <a:p>
            <a:endParaRPr lang="en-US" dirty="0"/>
          </a:p>
        </p:txBody>
      </p:sp>
      <p:pic>
        <p:nvPicPr>
          <p:cNvPr id="8194" name="Picture 2" descr="Free Question Mark on Yellow Background Stock Photo">
            <a:extLst>
              <a:ext uri="{FF2B5EF4-FFF2-40B4-BE49-F238E27FC236}">
                <a16:creationId xmlns:a16="http://schemas.microsoft.com/office/drawing/2014/main" id="{6BD23AF9-CAF2-B2A3-C80D-B9F3CA8073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4201" y="78059"/>
            <a:ext cx="1405053" cy="210758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F7B30392-DA0D-7AB1-0D8C-58C47367115F}"/>
              </a:ext>
            </a:extLst>
          </p:cNvPr>
          <p:cNvSpPr>
            <a:spLocks noGrp="1"/>
          </p:cNvSpPr>
          <p:nvPr>
            <p:ph type="ftr" sz="quarter" idx="11"/>
          </p:nvPr>
        </p:nvSpPr>
        <p:spPr/>
        <p:txBody>
          <a:bodyPr/>
          <a:lstStyle/>
          <a:p>
            <a:r>
              <a:rPr lang="en-US"/>
              <a:t>© Health Resources Hub (HRH) 2025</a:t>
            </a:r>
            <a:endParaRPr lang="en-US" dirty="0"/>
          </a:p>
        </p:txBody>
      </p:sp>
      <p:sp>
        <p:nvSpPr>
          <p:cNvPr id="6" name="Slide Number Placeholder 5">
            <a:extLst>
              <a:ext uri="{FF2B5EF4-FFF2-40B4-BE49-F238E27FC236}">
                <a16:creationId xmlns:a16="http://schemas.microsoft.com/office/drawing/2014/main" id="{8FDC5F05-2C08-5493-237E-224E0F242F9D}"/>
              </a:ext>
            </a:extLst>
          </p:cNvPr>
          <p:cNvSpPr>
            <a:spLocks noGrp="1"/>
          </p:cNvSpPr>
          <p:nvPr>
            <p:ph type="sldNum" sz="quarter" idx="12"/>
          </p:nvPr>
        </p:nvSpPr>
        <p:spPr/>
        <p:txBody>
          <a:bodyPr/>
          <a:lstStyle/>
          <a:p>
            <a:fld id="{BE15108C-154A-4A5A-9C05-91A49A422BA7}" type="slidenum">
              <a:rPr lang="en-US" smtClean="0"/>
              <a:pPr/>
              <a:t>45</a:t>
            </a:fld>
            <a:endParaRPr lang="en-US" dirty="0"/>
          </a:p>
        </p:txBody>
      </p:sp>
    </p:spTree>
    <p:extLst>
      <p:ext uri="{BB962C8B-B14F-4D97-AF65-F5344CB8AC3E}">
        <p14:creationId xmlns:p14="http://schemas.microsoft.com/office/powerpoint/2010/main" val="401674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p:txBody>
          <a:bodyPr/>
          <a:lstStyle/>
          <a:p>
            <a:r>
              <a:rPr lang="en-US" dirty="0"/>
              <a:t>Complete the practice sac and exam style questions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p:txBody>
          <a:bodyPr/>
          <a:lstStyle/>
          <a:p>
            <a:r>
              <a:rPr lang="en-US" dirty="0"/>
              <a:t>Complete the practice SAC and Exam style questions in your booklet.</a:t>
            </a:r>
          </a:p>
          <a:p>
            <a:endParaRPr lang="en-US" dirty="0"/>
          </a:p>
        </p:txBody>
      </p:sp>
      <p:pic>
        <p:nvPicPr>
          <p:cNvPr id="6" name="Picture 2" descr="Free Photo Of Person Leaning On Table Stock Photo">
            <a:extLst>
              <a:ext uri="{FF2B5EF4-FFF2-40B4-BE49-F238E27FC236}">
                <a16:creationId xmlns:a16="http://schemas.microsoft.com/office/drawing/2014/main" id="{8655B592-69C6-8D28-6306-AE335571F6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4118" y="1356880"/>
            <a:ext cx="2251676" cy="1499616"/>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1D41D405-53A8-ABDC-EC6D-9ED9582FD7A1}"/>
              </a:ext>
            </a:extLst>
          </p:cNvPr>
          <p:cNvSpPr>
            <a:spLocks noGrp="1"/>
          </p:cNvSpPr>
          <p:nvPr>
            <p:ph type="ftr" sz="quarter" idx="11"/>
          </p:nvPr>
        </p:nvSpPr>
        <p:spPr/>
        <p:txBody>
          <a:bodyPr/>
          <a:lstStyle/>
          <a:p>
            <a:r>
              <a:rPr lang="en-US"/>
              <a:t>© Health Resources Hub (HRH) 2025</a:t>
            </a:r>
            <a:endParaRPr lang="en-US" dirty="0"/>
          </a:p>
        </p:txBody>
      </p:sp>
      <p:sp>
        <p:nvSpPr>
          <p:cNvPr id="8" name="Slide Number Placeholder 7">
            <a:extLst>
              <a:ext uri="{FF2B5EF4-FFF2-40B4-BE49-F238E27FC236}">
                <a16:creationId xmlns:a16="http://schemas.microsoft.com/office/drawing/2014/main" id="{EEFDB5D2-8E9E-1E3D-8AAF-E11ADB207D71}"/>
              </a:ext>
            </a:extLst>
          </p:cNvPr>
          <p:cNvSpPr>
            <a:spLocks noGrp="1"/>
          </p:cNvSpPr>
          <p:nvPr>
            <p:ph type="sldNum" sz="quarter" idx="12"/>
          </p:nvPr>
        </p:nvSpPr>
        <p:spPr/>
        <p:txBody>
          <a:bodyPr/>
          <a:lstStyle/>
          <a:p>
            <a:fld id="{BE15108C-154A-4A5A-9C05-91A49A422BA7}" type="slidenum">
              <a:rPr lang="en-US" smtClean="0"/>
              <a:pPr/>
              <a:t>46</a:t>
            </a:fld>
            <a:endParaRPr lang="en-US" dirty="0"/>
          </a:p>
        </p:txBody>
      </p:sp>
      <p:pic>
        <p:nvPicPr>
          <p:cNvPr id="9" name="Picture 8" descr="A questionnaire with text on it&#10;&#10;Description automatically generated">
            <a:extLst>
              <a:ext uri="{FF2B5EF4-FFF2-40B4-BE49-F238E27FC236}">
                <a16:creationId xmlns:a16="http://schemas.microsoft.com/office/drawing/2014/main" id="{3F4EABAD-EE7C-500F-9A52-14CC8C5A200C}"/>
              </a:ext>
            </a:extLst>
          </p:cNvPr>
          <p:cNvPicPr>
            <a:picLocks noChangeAspect="1"/>
          </p:cNvPicPr>
          <p:nvPr/>
        </p:nvPicPr>
        <p:blipFill rotWithShape="1">
          <a:blip r:embed="rId3"/>
          <a:srcRect t="9048"/>
          <a:stretch/>
        </p:blipFill>
        <p:spPr>
          <a:xfrm>
            <a:off x="863790" y="2856496"/>
            <a:ext cx="7772400" cy="3842362"/>
          </a:xfrm>
          <a:prstGeom prst="rect">
            <a:avLst/>
          </a:prstGeom>
        </p:spPr>
      </p:pic>
    </p:spTree>
    <p:extLst>
      <p:ext uri="{BB962C8B-B14F-4D97-AF65-F5344CB8AC3E}">
        <p14:creationId xmlns:p14="http://schemas.microsoft.com/office/powerpoint/2010/main" val="30480311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EFDC6-6D06-2F6A-E326-4D8A525BCABD}"/>
              </a:ext>
            </a:extLst>
          </p:cNvPr>
          <p:cNvSpPr>
            <a:spLocks noGrp="1"/>
          </p:cNvSpPr>
          <p:nvPr>
            <p:ph type="title"/>
          </p:nvPr>
        </p:nvSpPr>
        <p:spPr>
          <a:xfrm>
            <a:off x="1024128" y="585216"/>
            <a:ext cx="9720072" cy="1499616"/>
          </a:xfrm>
        </p:spPr>
        <p:txBody>
          <a:bodyPr/>
          <a:lstStyle/>
          <a:p>
            <a:r>
              <a:rPr lang="en-US" dirty="0"/>
              <a:t>Key knowledge and skills – 3.1.2</a:t>
            </a:r>
          </a:p>
        </p:txBody>
      </p:sp>
      <p:sp>
        <p:nvSpPr>
          <p:cNvPr id="3" name="Content Placeholder 2">
            <a:extLst>
              <a:ext uri="{FF2B5EF4-FFF2-40B4-BE49-F238E27FC236}">
                <a16:creationId xmlns:a16="http://schemas.microsoft.com/office/drawing/2014/main" id="{B4FB4D0A-6925-739E-85FD-103E541C83CD}"/>
              </a:ext>
            </a:extLst>
          </p:cNvPr>
          <p:cNvSpPr>
            <a:spLocks noGrp="1"/>
          </p:cNvSpPr>
          <p:nvPr>
            <p:ph idx="1"/>
          </p:nvPr>
        </p:nvSpPr>
        <p:spPr>
          <a:xfrm>
            <a:off x="858644" y="1973766"/>
            <a:ext cx="9885557" cy="4335594"/>
          </a:xfrm>
        </p:spPr>
        <p:txBody>
          <a:bodyPr>
            <a:normAutofit/>
          </a:bodyPr>
          <a:lstStyle/>
          <a:p>
            <a:pPr marL="0" indent="0">
              <a:buNone/>
            </a:pPr>
            <a:r>
              <a:rPr lang="en-GB" b="1" dirty="0"/>
              <a:t>Key knowledge point</a:t>
            </a:r>
          </a:p>
          <a:p>
            <a:pPr>
              <a:buFont typeface="Arial" panose="020B0604020202020204" pitchFamily="34" charset="0"/>
              <a:buChar char="•"/>
            </a:pPr>
            <a:r>
              <a:rPr lang="en-GB" dirty="0"/>
              <a:t> Benefits of optimal health and wellbeing and its importance as a resource individually, nationally and globally</a:t>
            </a:r>
            <a:endParaRPr lang="en-AU" dirty="0"/>
          </a:p>
          <a:p>
            <a:pPr marL="0" indent="0">
              <a:buNone/>
            </a:pPr>
            <a:endParaRPr lang="en-GB" dirty="0"/>
          </a:p>
          <a:p>
            <a:pPr marL="0" indent="0">
              <a:buNone/>
            </a:pPr>
            <a:r>
              <a:rPr lang="en-GB" b="1" dirty="0"/>
              <a:t>Key skill</a:t>
            </a:r>
          </a:p>
          <a:p>
            <a:pPr>
              <a:buFont typeface="Arial" panose="020B0604020202020204" pitchFamily="34" charset="0"/>
              <a:buChar char="•"/>
            </a:pPr>
            <a:r>
              <a:rPr lang="en-GB" dirty="0"/>
              <a:t> Explain the individual, national and global importance of health and wellbeing as a resource</a:t>
            </a:r>
            <a:endParaRPr lang="en-US" dirty="0"/>
          </a:p>
        </p:txBody>
      </p:sp>
      <p:pic>
        <p:nvPicPr>
          <p:cNvPr id="4" name="Picture 2" descr="Free Pile of Books Stock Photo">
            <a:extLst>
              <a:ext uri="{FF2B5EF4-FFF2-40B4-BE49-F238E27FC236}">
                <a16:creationId xmlns:a16="http://schemas.microsoft.com/office/drawing/2014/main" id="{EB4ED70C-07EE-EF79-7D57-E143BC1718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8067" y="280472"/>
            <a:ext cx="2869255" cy="1922401"/>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69C78002-A7D4-7B6F-BB03-F480EF74D014}"/>
              </a:ext>
            </a:extLst>
          </p:cNvPr>
          <p:cNvSpPr>
            <a:spLocks noGrp="1"/>
          </p:cNvSpPr>
          <p:nvPr>
            <p:ph type="ftr" sz="quarter" idx="11"/>
          </p:nvPr>
        </p:nvSpPr>
        <p:spPr/>
        <p:txBody>
          <a:bodyPr/>
          <a:lstStyle/>
          <a:p>
            <a:r>
              <a:rPr lang="en-US"/>
              <a:t>© Health Resources Hub (HRH) 2025</a:t>
            </a:r>
            <a:endParaRPr lang="en-US" dirty="0"/>
          </a:p>
        </p:txBody>
      </p:sp>
      <p:sp>
        <p:nvSpPr>
          <p:cNvPr id="6" name="Slide Number Placeholder 5">
            <a:extLst>
              <a:ext uri="{FF2B5EF4-FFF2-40B4-BE49-F238E27FC236}">
                <a16:creationId xmlns:a16="http://schemas.microsoft.com/office/drawing/2014/main" id="{AC83AA14-CB35-7C3B-51A9-0E1CB0B48037}"/>
              </a:ext>
            </a:extLst>
          </p:cNvPr>
          <p:cNvSpPr>
            <a:spLocks noGrp="1"/>
          </p:cNvSpPr>
          <p:nvPr>
            <p:ph type="sldNum" sz="quarter" idx="12"/>
          </p:nvPr>
        </p:nvSpPr>
        <p:spPr/>
        <p:txBody>
          <a:bodyPr/>
          <a:lstStyle/>
          <a:p>
            <a:fld id="{BE15108C-154A-4A5A-9C05-91A49A422BA7}" type="slidenum">
              <a:rPr lang="en-US" smtClean="0"/>
              <a:pPr/>
              <a:t>47</a:t>
            </a:fld>
            <a:endParaRPr lang="en-US" dirty="0"/>
          </a:p>
        </p:txBody>
      </p:sp>
    </p:spTree>
    <p:extLst>
      <p:ext uri="{BB962C8B-B14F-4D97-AF65-F5344CB8AC3E}">
        <p14:creationId xmlns:p14="http://schemas.microsoft.com/office/powerpoint/2010/main" val="5984888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3F143-7A79-FB21-8E3C-20459CA1E19D}"/>
              </a:ext>
            </a:extLst>
          </p:cNvPr>
          <p:cNvSpPr>
            <a:spLocks noGrp="1"/>
          </p:cNvSpPr>
          <p:nvPr>
            <p:ph type="title"/>
          </p:nvPr>
        </p:nvSpPr>
        <p:spPr>
          <a:xfrm>
            <a:off x="1024128" y="585216"/>
            <a:ext cx="9720072" cy="1499616"/>
          </a:xfrm>
        </p:spPr>
        <p:txBody>
          <a:bodyPr/>
          <a:lstStyle/>
          <a:p>
            <a:r>
              <a:rPr lang="en-US" dirty="0"/>
              <a:t>What is a resource and how is optimal health and wellbeing a resource?</a:t>
            </a:r>
          </a:p>
        </p:txBody>
      </p:sp>
      <p:sp>
        <p:nvSpPr>
          <p:cNvPr id="3" name="Content Placeholder 2">
            <a:extLst>
              <a:ext uri="{FF2B5EF4-FFF2-40B4-BE49-F238E27FC236}">
                <a16:creationId xmlns:a16="http://schemas.microsoft.com/office/drawing/2014/main" id="{E25A8C64-24ED-411E-ED1E-C473F7599949}"/>
              </a:ext>
            </a:extLst>
          </p:cNvPr>
          <p:cNvSpPr>
            <a:spLocks noGrp="1"/>
          </p:cNvSpPr>
          <p:nvPr>
            <p:ph idx="1"/>
          </p:nvPr>
        </p:nvSpPr>
        <p:spPr>
          <a:xfrm>
            <a:off x="875687" y="2084832"/>
            <a:ext cx="6469201" cy="4773168"/>
          </a:xfrm>
        </p:spPr>
        <p:txBody>
          <a:bodyPr/>
          <a:lstStyle/>
          <a:p>
            <a:r>
              <a:rPr lang="en-AU" dirty="0"/>
              <a:t>A resource is typically thought of as something that can be drawn upon as required.</a:t>
            </a:r>
          </a:p>
          <a:p>
            <a:r>
              <a:rPr lang="en-AU" dirty="0"/>
              <a:t>We have previously considered that optimal health and wellbeing is when we are experiencing high levels of one or more of the dimensions of health and wellbeing. </a:t>
            </a:r>
          </a:p>
          <a:p>
            <a:r>
              <a:rPr lang="en-AU" dirty="0"/>
              <a:t>When this occurs, we are able to draw on our health and wellbeing to engage in a variety of activities, many of which benefit us as individuals, in addition to our nation and the world. Thus, optimal health and wellbeing can be considered as a resource </a:t>
            </a:r>
            <a:r>
              <a:rPr lang="en-GB" dirty="0"/>
              <a:t>individually, nationally and globally.</a:t>
            </a:r>
            <a:endParaRPr lang="en-AU" dirty="0"/>
          </a:p>
          <a:p>
            <a:endParaRPr lang="en-AU" dirty="0"/>
          </a:p>
          <a:p>
            <a:endParaRPr lang="en-AU" dirty="0"/>
          </a:p>
          <a:p>
            <a:endParaRPr lang="en-US" dirty="0"/>
          </a:p>
        </p:txBody>
      </p:sp>
      <p:graphicFrame>
        <p:nvGraphicFramePr>
          <p:cNvPr id="4" name="Diagram 3">
            <a:extLst>
              <a:ext uri="{FF2B5EF4-FFF2-40B4-BE49-F238E27FC236}">
                <a16:creationId xmlns:a16="http://schemas.microsoft.com/office/drawing/2014/main" id="{39B321D7-77FD-9211-6FDA-E199D9EB85AF}"/>
              </a:ext>
            </a:extLst>
          </p:cNvPr>
          <p:cNvGraphicFramePr/>
          <p:nvPr>
            <p:extLst>
              <p:ext uri="{D42A27DB-BD31-4B8C-83A1-F6EECF244321}">
                <p14:modId xmlns:p14="http://schemas.microsoft.com/office/powerpoint/2010/main" val="2100276831"/>
              </p:ext>
            </p:extLst>
          </p:nvPr>
        </p:nvGraphicFramePr>
        <p:xfrm>
          <a:off x="7196446" y="1878687"/>
          <a:ext cx="4792353" cy="4837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5EF3A2C9-1459-87F8-7CD0-E7E7F6BF0C96}"/>
              </a:ext>
            </a:extLst>
          </p:cNvPr>
          <p:cNvSpPr>
            <a:spLocks noGrp="1"/>
          </p:cNvSpPr>
          <p:nvPr>
            <p:ph type="ftr" sz="quarter" idx="11"/>
          </p:nvPr>
        </p:nvSpPr>
        <p:spPr/>
        <p:txBody>
          <a:bodyPr/>
          <a:lstStyle/>
          <a:p>
            <a:r>
              <a:rPr lang="en-US"/>
              <a:t>© Health Resources Hub (HRH) 2025</a:t>
            </a:r>
            <a:endParaRPr lang="en-US" dirty="0"/>
          </a:p>
        </p:txBody>
      </p:sp>
      <p:sp>
        <p:nvSpPr>
          <p:cNvPr id="6" name="Slide Number Placeholder 5">
            <a:extLst>
              <a:ext uri="{FF2B5EF4-FFF2-40B4-BE49-F238E27FC236}">
                <a16:creationId xmlns:a16="http://schemas.microsoft.com/office/drawing/2014/main" id="{1E2E2A74-7C59-85D6-6A55-5F4024B36DA9}"/>
              </a:ext>
            </a:extLst>
          </p:cNvPr>
          <p:cNvSpPr>
            <a:spLocks noGrp="1"/>
          </p:cNvSpPr>
          <p:nvPr>
            <p:ph type="sldNum" sz="quarter" idx="12"/>
          </p:nvPr>
        </p:nvSpPr>
        <p:spPr/>
        <p:txBody>
          <a:bodyPr/>
          <a:lstStyle/>
          <a:p>
            <a:fld id="{BE15108C-154A-4A5A-9C05-91A49A422BA7}" type="slidenum">
              <a:rPr lang="en-US" smtClean="0"/>
              <a:pPr/>
              <a:t>48</a:t>
            </a:fld>
            <a:endParaRPr lang="en-US" dirty="0"/>
          </a:p>
        </p:txBody>
      </p:sp>
    </p:spTree>
    <p:extLst>
      <p:ext uri="{BB962C8B-B14F-4D97-AF65-F5344CB8AC3E}">
        <p14:creationId xmlns:p14="http://schemas.microsoft.com/office/powerpoint/2010/main" val="29070473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93B51-2828-218C-9C03-EFEEF1DB040C}"/>
              </a:ext>
            </a:extLst>
          </p:cNvPr>
          <p:cNvSpPr>
            <a:spLocks noGrp="1"/>
          </p:cNvSpPr>
          <p:nvPr>
            <p:ph type="title"/>
          </p:nvPr>
        </p:nvSpPr>
        <p:spPr>
          <a:xfrm>
            <a:off x="1024128" y="585216"/>
            <a:ext cx="9720072" cy="1499616"/>
          </a:xfrm>
        </p:spPr>
        <p:txBody>
          <a:bodyPr/>
          <a:lstStyle/>
          <a:p>
            <a:r>
              <a:rPr lang="en-US" dirty="0"/>
              <a:t>Optimal health and wellbeing as a resource individually</a:t>
            </a:r>
          </a:p>
        </p:txBody>
      </p:sp>
      <p:sp>
        <p:nvSpPr>
          <p:cNvPr id="8" name="Content Placeholder 7">
            <a:extLst>
              <a:ext uri="{FF2B5EF4-FFF2-40B4-BE49-F238E27FC236}">
                <a16:creationId xmlns:a16="http://schemas.microsoft.com/office/drawing/2014/main" id="{2F5DE60F-1604-389C-8B1D-E6649B6E4FE8}"/>
              </a:ext>
            </a:extLst>
          </p:cNvPr>
          <p:cNvSpPr>
            <a:spLocks noGrp="1"/>
          </p:cNvSpPr>
          <p:nvPr>
            <p:ph idx="1"/>
          </p:nvPr>
        </p:nvSpPr>
        <p:spPr>
          <a:xfrm>
            <a:off x="593766" y="1989385"/>
            <a:ext cx="6175169" cy="4868615"/>
          </a:xfrm>
        </p:spPr>
        <p:txBody>
          <a:bodyPr>
            <a:normAutofit fontScale="92500" lnSpcReduction="20000"/>
          </a:bodyPr>
          <a:lstStyle/>
          <a:p>
            <a:r>
              <a:rPr lang="en-US" dirty="0"/>
              <a:t>For individuals, there are many ways that optimal health and wellbeing acts as a resource, that is, things it allows them to do. </a:t>
            </a:r>
          </a:p>
          <a:p>
            <a:r>
              <a:rPr lang="en-US" dirty="0"/>
              <a:t>Each day, most people either attend some form of formal education or attend work, and this would be difficult to do if they were not experiencing high levels of health and wellbeing. In addition to this, optimal health and wellbeing allows us to partake in sporting and leisure activities and spend time with our friends. There are many different examples that could be given, as indicated in the flow chart to the right.</a:t>
            </a:r>
          </a:p>
          <a:p>
            <a:r>
              <a:rPr lang="en-US" dirty="0"/>
              <a:t>If a question asks how optimal health and wellbeing can act as a resource for an individual, it would be a good idea to link this back to a dimension of health and wellbeing. For example, you might state ‘Optimal health and wellbeing means an individual is well enough to participate in a sporting team and maintain a healthy body weight and high levels of fitness’.</a:t>
            </a:r>
          </a:p>
          <a:p>
            <a:r>
              <a:rPr lang="en-US" dirty="0"/>
              <a:t> </a:t>
            </a:r>
          </a:p>
        </p:txBody>
      </p:sp>
      <p:graphicFrame>
        <p:nvGraphicFramePr>
          <p:cNvPr id="4" name="Diagram 3">
            <a:extLst>
              <a:ext uri="{FF2B5EF4-FFF2-40B4-BE49-F238E27FC236}">
                <a16:creationId xmlns:a16="http://schemas.microsoft.com/office/drawing/2014/main" id="{753D906B-B4C7-0789-B8A1-0E040E883B02}"/>
              </a:ext>
            </a:extLst>
          </p:cNvPr>
          <p:cNvGraphicFramePr/>
          <p:nvPr>
            <p:extLst>
              <p:ext uri="{D42A27DB-BD31-4B8C-83A1-F6EECF244321}">
                <p14:modId xmlns:p14="http://schemas.microsoft.com/office/powerpoint/2010/main" val="2526384901"/>
              </p:ext>
            </p:extLst>
          </p:nvPr>
        </p:nvGraphicFramePr>
        <p:xfrm>
          <a:off x="6096000" y="1025869"/>
          <a:ext cx="6248710" cy="54448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B4991234-0BAB-15A6-D4AB-6BAFC60361D2}"/>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3C8389A2-4DC3-C858-3304-1F64757C708E}"/>
              </a:ext>
            </a:extLst>
          </p:cNvPr>
          <p:cNvSpPr>
            <a:spLocks noGrp="1"/>
          </p:cNvSpPr>
          <p:nvPr>
            <p:ph type="sldNum" sz="quarter" idx="12"/>
          </p:nvPr>
        </p:nvSpPr>
        <p:spPr/>
        <p:txBody>
          <a:bodyPr/>
          <a:lstStyle/>
          <a:p>
            <a:fld id="{BE15108C-154A-4A5A-9C05-91A49A422BA7}" type="slidenum">
              <a:rPr lang="en-US" smtClean="0"/>
              <a:pPr/>
              <a:t>49</a:t>
            </a:fld>
            <a:endParaRPr lang="en-US" dirty="0"/>
          </a:p>
        </p:txBody>
      </p:sp>
    </p:spTree>
    <p:extLst>
      <p:ext uri="{BB962C8B-B14F-4D97-AF65-F5344CB8AC3E}">
        <p14:creationId xmlns:p14="http://schemas.microsoft.com/office/powerpoint/2010/main" val="3453577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A265E-CE46-5907-9930-03C15B4004C2}"/>
              </a:ext>
            </a:extLst>
          </p:cNvPr>
          <p:cNvSpPr>
            <a:spLocks noGrp="1"/>
          </p:cNvSpPr>
          <p:nvPr>
            <p:ph type="title"/>
          </p:nvPr>
        </p:nvSpPr>
        <p:spPr>
          <a:xfrm>
            <a:off x="1012062" y="365826"/>
            <a:ext cx="9720262" cy="1498600"/>
          </a:xfrm>
        </p:spPr>
        <p:txBody>
          <a:bodyPr/>
          <a:lstStyle/>
          <a:p>
            <a:r>
              <a:rPr lang="en-US" dirty="0"/>
              <a:t>Achieving success in </a:t>
            </a:r>
            <a:r>
              <a:rPr lang="en-US" dirty="0" err="1"/>
              <a:t>vce</a:t>
            </a:r>
            <a:r>
              <a:rPr lang="en-US" dirty="0"/>
              <a:t> </a:t>
            </a:r>
            <a:r>
              <a:rPr lang="en-US" dirty="0" err="1"/>
              <a:t>hhd</a:t>
            </a:r>
            <a:endParaRPr lang="en-US" dirty="0"/>
          </a:p>
        </p:txBody>
      </p:sp>
      <p:sp>
        <p:nvSpPr>
          <p:cNvPr id="8" name="Content Placeholder 7">
            <a:extLst>
              <a:ext uri="{FF2B5EF4-FFF2-40B4-BE49-F238E27FC236}">
                <a16:creationId xmlns:a16="http://schemas.microsoft.com/office/drawing/2014/main" id="{9B6A58E7-4B1E-DE89-3873-F2D5028904C1}"/>
              </a:ext>
            </a:extLst>
          </p:cNvPr>
          <p:cNvSpPr>
            <a:spLocks noGrp="1"/>
          </p:cNvSpPr>
          <p:nvPr>
            <p:ph idx="1"/>
          </p:nvPr>
        </p:nvSpPr>
        <p:spPr>
          <a:xfrm>
            <a:off x="653142" y="1626920"/>
            <a:ext cx="8657111" cy="5106390"/>
          </a:xfrm>
        </p:spPr>
        <p:txBody>
          <a:bodyPr>
            <a:normAutofit fontScale="92500" lnSpcReduction="10000"/>
          </a:bodyPr>
          <a:lstStyle/>
          <a:p>
            <a:pPr algn="ctr"/>
            <a:r>
              <a:rPr lang="en-AU" b="1" dirty="0"/>
              <a:t>How do I ensure I achieve an 'S' for this subject?</a:t>
            </a:r>
          </a:p>
          <a:p>
            <a:r>
              <a:rPr lang="en-AU" dirty="0"/>
              <a:t>You must achieve an 'S' in each of the outcomes to pass this subject and obtain your study score. In order to do this, you need to ensure the following:</a:t>
            </a:r>
          </a:p>
          <a:p>
            <a:r>
              <a:rPr lang="en-AU" dirty="0"/>
              <a:t>- You complete all SACs.</a:t>
            </a:r>
          </a:p>
          <a:p>
            <a:r>
              <a:rPr lang="en-AU" dirty="0"/>
              <a:t>- You maintain high levels of class attendance.</a:t>
            </a:r>
          </a:p>
          <a:p>
            <a:r>
              <a:rPr lang="en-AU" dirty="0"/>
              <a:t>- You complete set coursework such as assigned textbook questions and homework.</a:t>
            </a:r>
          </a:p>
          <a:p>
            <a:endParaRPr lang="en-AU" dirty="0"/>
          </a:p>
          <a:p>
            <a:pPr algn="ctr"/>
            <a:r>
              <a:rPr lang="en-AU" b="1" dirty="0"/>
              <a:t>What is our holiday homework?</a:t>
            </a:r>
          </a:p>
          <a:p>
            <a:r>
              <a:rPr lang="en-AU" dirty="0"/>
              <a:t>Over the holidays you must complete the following:</a:t>
            </a:r>
          </a:p>
          <a:p>
            <a:r>
              <a:rPr lang="en-AU" dirty="0"/>
              <a:t>- All sections of the Transition Booklet.</a:t>
            </a:r>
          </a:p>
          <a:p>
            <a:r>
              <a:rPr lang="en-AU" dirty="0"/>
              <a:t>- The assigned Textbook Questions.</a:t>
            </a:r>
          </a:p>
          <a:p>
            <a:r>
              <a:rPr lang="en-AU" dirty="0"/>
              <a:t>- Notes on the first two key knowledge points - 3.1.1 and 3.1.2.</a:t>
            </a:r>
          </a:p>
          <a:p>
            <a:endParaRPr lang="en-AU" dirty="0"/>
          </a:p>
          <a:p>
            <a:endParaRPr lang="en-US" dirty="0"/>
          </a:p>
        </p:txBody>
      </p:sp>
      <p:pic>
        <p:nvPicPr>
          <p:cNvPr id="5122" name="Picture 2" descr="Free Black and White Dartboard Stock Photo">
            <a:extLst>
              <a:ext uri="{FF2B5EF4-FFF2-40B4-BE49-F238E27FC236}">
                <a16:creationId xmlns:a16="http://schemas.microsoft.com/office/drawing/2014/main" id="{C8C5B404-B679-E217-2E40-EEBF54CE5C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0253" y="257041"/>
            <a:ext cx="2569117" cy="171617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ree Silver Ipad on Table Stock Photo">
            <a:extLst>
              <a:ext uri="{FF2B5EF4-FFF2-40B4-BE49-F238E27FC236}">
                <a16:creationId xmlns:a16="http://schemas.microsoft.com/office/drawing/2014/main" id="{45CC7260-D51C-7802-55E2-F61BA4E194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9668" y="4254573"/>
            <a:ext cx="3349702" cy="2237601"/>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F6E52FB2-24C0-16DE-EDB2-3D3D1BC93F57}"/>
              </a:ext>
            </a:extLst>
          </p:cNvPr>
          <p:cNvSpPr>
            <a:spLocks noGrp="1"/>
          </p:cNvSpPr>
          <p:nvPr>
            <p:ph type="ftr" sz="quarter" idx="11"/>
          </p:nvPr>
        </p:nvSpPr>
        <p:spPr/>
        <p:txBody>
          <a:bodyPr/>
          <a:lstStyle/>
          <a:p>
            <a:r>
              <a:rPr lang="en-US"/>
              <a:t>© Health Resources Hub (HRH) 2025</a:t>
            </a:r>
            <a:endParaRPr lang="en-US" dirty="0"/>
          </a:p>
        </p:txBody>
      </p:sp>
      <p:sp>
        <p:nvSpPr>
          <p:cNvPr id="9" name="Slide Number Placeholder 8">
            <a:extLst>
              <a:ext uri="{FF2B5EF4-FFF2-40B4-BE49-F238E27FC236}">
                <a16:creationId xmlns:a16="http://schemas.microsoft.com/office/drawing/2014/main" id="{B46835AC-D6C6-F9DF-8E55-EEE949C047B5}"/>
              </a:ext>
            </a:extLst>
          </p:cNvPr>
          <p:cNvSpPr>
            <a:spLocks noGrp="1"/>
          </p:cNvSpPr>
          <p:nvPr>
            <p:ph type="sldNum" sz="quarter" idx="12"/>
          </p:nvPr>
        </p:nvSpPr>
        <p:spPr/>
        <p:txBody>
          <a:bodyPr/>
          <a:lstStyle/>
          <a:p>
            <a:fld id="{BE15108C-154A-4A5A-9C05-91A49A422BA7}" type="slidenum">
              <a:rPr lang="en-US" smtClean="0"/>
              <a:pPr/>
              <a:t>5</a:t>
            </a:fld>
            <a:endParaRPr lang="en-US" dirty="0"/>
          </a:p>
        </p:txBody>
      </p:sp>
    </p:spTree>
    <p:extLst>
      <p:ext uri="{BB962C8B-B14F-4D97-AF65-F5344CB8AC3E}">
        <p14:creationId xmlns:p14="http://schemas.microsoft.com/office/powerpoint/2010/main" val="39686855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a:xfrm>
            <a:off x="1024129" y="323958"/>
            <a:ext cx="9720072" cy="1499616"/>
          </a:xfrm>
        </p:spPr>
        <p:txBody>
          <a:bodyPr/>
          <a:lstStyle/>
          <a:p>
            <a:r>
              <a:rPr lang="en-US" dirty="0"/>
              <a:t>Complete the Knowledge and skills building activity 3.1.2a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a:xfrm>
            <a:off x="1024129" y="1962615"/>
            <a:ext cx="9720072" cy="4346745"/>
          </a:xfrm>
        </p:spPr>
        <p:txBody>
          <a:bodyPr/>
          <a:lstStyle/>
          <a:p>
            <a:r>
              <a:rPr lang="en-US" dirty="0"/>
              <a:t>Complete the scaffolding table related to optimal health and wellbeing as a resource for individuals.</a:t>
            </a:r>
          </a:p>
        </p:txBody>
      </p:sp>
      <p:sp>
        <p:nvSpPr>
          <p:cNvPr id="6" name="Footer Placeholder 5">
            <a:extLst>
              <a:ext uri="{FF2B5EF4-FFF2-40B4-BE49-F238E27FC236}">
                <a16:creationId xmlns:a16="http://schemas.microsoft.com/office/drawing/2014/main" id="{D61A57E9-4B6F-3CC7-289A-9C36B6E35D0A}"/>
              </a:ext>
            </a:extLst>
          </p:cNvPr>
          <p:cNvSpPr>
            <a:spLocks noGrp="1"/>
          </p:cNvSpPr>
          <p:nvPr>
            <p:ph type="ftr" sz="quarter" idx="11"/>
          </p:nvPr>
        </p:nvSpPr>
        <p:spPr/>
        <p:txBody>
          <a:bodyPr/>
          <a:lstStyle/>
          <a:p>
            <a:r>
              <a:rPr lang="en-US"/>
              <a:t>© Health Resources Hub (HRH) 2025</a:t>
            </a:r>
            <a:endParaRPr lang="en-US" dirty="0"/>
          </a:p>
        </p:txBody>
      </p:sp>
      <p:sp>
        <p:nvSpPr>
          <p:cNvPr id="7" name="Slide Number Placeholder 6">
            <a:extLst>
              <a:ext uri="{FF2B5EF4-FFF2-40B4-BE49-F238E27FC236}">
                <a16:creationId xmlns:a16="http://schemas.microsoft.com/office/drawing/2014/main" id="{AF0EABE1-1AA4-AE88-7075-6A2A2F9750B3}"/>
              </a:ext>
            </a:extLst>
          </p:cNvPr>
          <p:cNvSpPr>
            <a:spLocks noGrp="1"/>
          </p:cNvSpPr>
          <p:nvPr>
            <p:ph type="sldNum" sz="quarter" idx="12"/>
          </p:nvPr>
        </p:nvSpPr>
        <p:spPr/>
        <p:txBody>
          <a:bodyPr/>
          <a:lstStyle/>
          <a:p>
            <a:fld id="{BE15108C-154A-4A5A-9C05-91A49A422BA7}" type="slidenum">
              <a:rPr lang="en-US" smtClean="0"/>
              <a:pPr/>
              <a:t>50</a:t>
            </a:fld>
            <a:endParaRPr lang="en-US" dirty="0"/>
          </a:p>
        </p:txBody>
      </p:sp>
      <p:pic>
        <p:nvPicPr>
          <p:cNvPr id="8" name="Picture 7" descr="A white paper with red text&#10;&#10;Description automatically generated">
            <a:extLst>
              <a:ext uri="{FF2B5EF4-FFF2-40B4-BE49-F238E27FC236}">
                <a16:creationId xmlns:a16="http://schemas.microsoft.com/office/drawing/2014/main" id="{B7E8132C-BB07-D908-20C9-FE71A8F876E0}"/>
              </a:ext>
            </a:extLst>
          </p:cNvPr>
          <p:cNvPicPr>
            <a:picLocks noChangeAspect="1"/>
          </p:cNvPicPr>
          <p:nvPr/>
        </p:nvPicPr>
        <p:blipFill>
          <a:blip r:embed="rId2"/>
          <a:stretch>
            <a:fillRect/>
          </a:stretch>
        </p:blipFill>
        <p:spPr>
          <a:xfrm>
            <a:off x="1572322" y="2881346"/>
            <a:ext cx="7772400" cy="2887800"/>
          </a:xfrm>
          <a:prstGeom prst="rect">
            <a:avLst/>
          </a:prstGeom>
        </p:spPr>
      </p:pic>
    </p:spTree>
    <p:extLst>
      <p:ext uri="{BB962C8B-B14F-4D97-AF65-F5344CB8AC3E}">
        <p14:creationId xmlns:p14="http://schemas.microsoft.com/office/powerpoint/2010/main" val="42838201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93B51-2828-218C-9C03-EFEEF1DB040C}"/>
              </a:ext>
            </a:extLst>
          </p:cNvPr>
          <p:cNvSpPr>
            <a:spLocks noGrp="1"/>
          </p:cNvSpPr>
          <p:nvPr>
            <p:ph type="title"/>
          </p:nvPr>
        </p:nvSpPr>
        <p:spPr/>
        <p:txBody>
          <a:bodyPr/>
          <a:lstStyle/>
          <a:p>
            <a:r>
              <a:rPr lang="en-US" dirty="0"/>
              <a:t>Optimal health and wellbeing as a resource nationally</a:t>
            </a:r>
          </a:p>
        </p:txBody>
      </p:sp>
      <p:sp>
        <p:nvSpPr>
          <p:cNvPr id="3" name="Content Placeholder 2">
            <a:extLst>
              <a:ext uri="{FF2B5EF4-FFF2-40B4-BE49-F238E27FC236}">
                <a16:creationId xmlns:a16="http://schemas.microsoft.com/office/drawing/2014/main" id="{9CC473E0-0FD1-04B5-E172-2A20A37D6E6D}"/>
              </a:ext>
            </a:extLst>
          </p:cNvPr>
          <p:cNvSpPr>
            <a:spLocks noGrp="1"/>
          </p:cNvSpPr>
          <p:nvPr>
            <p:ph idx="1"/>
          </p:nvPr>
        </p:nvSpPr>
        <p:spPr>
          <a:xfrm>
            <a:off x="750996" y="1977241"/>
            <a:ext cx="5800726" cy="4023360"/>
          </a:xfrm>
        </p:spPr>
        <p:txBody>
          <a:bodyPr>
            <a:normAutofit fontScale="92500"/>
          </a:bodyPr>
          <a:lstStyle/>
          <a:p>
            <a:r>
              <a:rPr lang="en-US" dirty="0"/>
              <a:t>There are many benefits to a country or nation as a result of its citizens experiencing optimal health and wellbeing. </a:t>
            </a:r>
          </a:p>
          <a:p>
            <a:r>
              <a:rPr lang="en-US" dirty="0"/>
              <a:t>For example, when people within a country are well, they are less likely to spend time in hospital, freeing up healthcare places and funds can be directed towards other people in the country who are unwell. In addition, when people are well and attending work, the government is able to collect tax revenue that can be directed towards national infrastructure or education programs that can benefit the country.</a:t>
            </a:r>
          </a:p>
          <a:p>
            <a:r>
              <a:rPr lang="en-US" dirty="0"/>
              <a:t>You should know a number of examples similar to these as well as those in the diagram to your right.</a:t>
            </a:r>
          </a:p>
        </p:txBody>
      </p:sp>
      <p:graphicFrame>
        <p:nvGraphicFramePr>
          <p:cNvPr id="4" name="Diagram 3">
            <a:extLst>
              <a:ext uri="{FF2B5EF4-FFF2-40B4-BE49-F238E27FC236}">
                <a16:creationId xmlns:a16="http://schemas.microsoft.com/office/drawing/2014/main" id="{836F48D7-4EB0-3A8E-8F8E-8D0B522CEC3E}"/>
              </a:ext>
            </a:extLst>
          </p:cNvPr>
          <p:cNvGraphicFramePr/>
          <p:nvPr>
            <p:extLst>
              <p:ext uri="{D42A27DB-BD31-4B8C-83A1-F6EECF244321}">
                <p14:modId xmlns:p14="http://schemas.microsoft.com/office/powerpoint/2010/main" val="3956191566"/>
              </p:ext>
            </p:extLst>
          </p:nvPr>
        </p:nvGraphicFramePr>
        <p:xfrm>
          <a:off x="6551722" y="1335024"/>
          <a:ext cx="5520349" cy="5189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5C2EDD76-222A-C41F-C192-2EB665F5249F}"/>
              </a:ext>
            </a:extLst>
          </p:cNvPr>
          <p:cNvSpPr>
            <a:spLocks noGrp="1"/>
          </p:cNvSpPr>
          <p:nvPr>
            <p:ph type="ftr" sz="quarter" idx="11"/>
          </p:nvPr>
        </p:nvSpPr>
        <p:spPr/>
        <p:txBody>
          <a:bodyPr/>
          <a:lstStyle/>
          <a:p>
            <a:r>
              <a:rPr lang="en-US"/>
              <a:t>© Health Resources Hub (HRH) 2025</a:t>
            </a:r>
            <a:endParaRPr lang="en-US" dirty="0"/>
          </a:p>
        </p:txBody>
      </p:sp>
      <p:sp>
        <p:nvSpPr>
          <p:cNvPr id="6" name="Slide Number Placeholder 5">
            <a:extLst>
              <a:ext uri="{FF2B5EF4-FFF2-40B4-BE49-F238E27FC236}">
                <a16:creationId xmlns:a16="http://schemas.microsoft.com/office/drawing/2014/main" id="{7DEA06B9-1CA8-B8C4-6320-448BB5AE1634}"/>
              </a:ext>
            </a:extLst>
          </p:cNvPr>
          <p:cNvSpPr>
            <a:spLocks noGrp="1"/>
          </p:cNvSpPr>
          <p:nvPr>
            <p:ph type="sldNum" sz="quarter" idx="12"/>
          </p:nvPr>
        </p:nvSpPr>
        <p:spPr/>
        <p:txBody>
          <a:bodyPr/>
          <a:lstStyle/>
          <a:p>
            <a:fld id="{BE15108C-154A-4A5A-9C05-91A49A422BA7}" type="slidenum">
              <a:rPr lang="en-US" smtClean="0"/>
              <a:pPr/>
              <a:t>51</a:t>
            </a:fld>
            <a:endParaRPr lang="en-US" dirty="0"/>
          </a:p>
        </p:txBody>
      </p:sp>
    </p:spTree>
    <p:extLst>
      <p:ext uri="{BB962C8B-B14F-4D97-AF65-F5344CB8AC3E}">
        <p14:creationId xmlns:p14="http://schemas.microsoft.com/office/powerpoint/2010/main" val="6557979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p:txBody>
          <a:bodyPr/>
          <a:lstStyle/>
          <a:p>
            <a:r>
              <a:rPr lang="en-US" dirty="0"/>
              <a:t>Complete the Knowledge and skills building activity 3.1.2B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p:txBody>
          <a:bodyPr/>
          <a:lstStyle/>
          <a:p>
            <a:r>
              <a:rPr lang="en-US" dirty="0"/>
              <a:t>Complete the scaffolding table related to optimal health and wellbeing as a resource nationally.</a:t>
            </a:r>
          </a:p>
          <a:p>
            <a:endParaRPr lang="en-US" dirty="0"/>
          </a:p>
        </p:txBody>
      </p:sp>
      <p:sp>
        <p:nvSpPr>
          <p:cNvPr id="6" name="Footer Placeholder 5">
            <a:extLst>
              <a:ext uri="{FF2B5EF4-FFF2-40B4-BE49-F238E27FC236}">
                <a16:creationId xmlns:a16="http://schemas.microsoft.com/office/drawing/2014/main" id="{D46363BF-31FA-BCC3-A91A-338FC0D2DF17}"/>
              </a:ext>
            </a:extLst>
          </p:cNvPr>
          <p:cNvSpPr>
            <a:spLocks noGrp="1"/>
          </p:cNvSpPr>
          <p:nvPr>
            <p:ph type="ftr" sz="quarter" idx="11"/>
          </p:nvPr>
        </p:nvSpPr>
        <p:spPr/>
        <p:txBody>
          <a:bodyPr/>
          <a:lstStyle/>
          <a:p>
            <a:r>
              <a:rPr lang="en-US"/>
              <a:t>© Health Resources Hub (HRH) 2025</a:t>
            </a:r>
            <a:endParaRPr lang="en-US" dirty="0"/>
          </a:p>
        </p:txBody>
      </p:sp>
      <p:sp>
        <p:nvSpPr>
          <p:cNvPr id="7" name="Slide Number Placeholder 6">
            <a:extLst>
              <a:ext uri="{FF2B5EF4-FFF2-40B4-BE49-F238E27FC236}">
                <a16:creationId xmlns:a16="http://schemas.microsoft.com/office/drawing/2014/main" id="{3463A226-D481-2192-FDD0-238367F729A2}"/>
              </a:ext>
            </a:extLst>
          </p:cNvPr>
          <p:cNvSpPr>
            <a:spLocks noGrp="1"/>
          </p:cNvSpPr>
          <p:nvPr>
            <p:ph type="sldNum" sz="quarter" idx="12"/>
          </p:nvPr>
        </p:nvSpPr>
        <p:spPr/>
        <p:txBody>
          <a:bodyPr/>
          <a:lstStyle/>
          <a:p>
            <a:fld id="{BE15108C-154A-4A5A-9C05-91A49A422BA7}" type="slidenum">
              <a:rPr lang="en-US" smtClean="0"/>
              <a:pPr/>
              <a:t>52</a:t>
            </a:fld>
            <a:endParaRPr lang="en-US" dirty="0"/>
          </a:p>
        </p:txBody>
      </p:sp>
      <p:pic>
        <p:nvPicPr>
          <p:cNvPr id="8" name="Picture 7" descr="A screenshot of a document&#10;&#10;Description automatically generated">
            <a:extLst>
              <a:ext uri="{FF2B5EF4-FFF2-40B4-BE49-F238E27FC236}">
                <a16:creationId xmlns:a16="http://schemas.microsoft.com/office/drawing/2014/main" id="{B4135B10-A6C8-A6C7-9D90-2C0D51B01A11}"/>
              </a:ext>
            </a:extLst>
          </p:cNvPr>
          <p:cNvPicPr>
            <a:picLocks noChangeAspect="1"/>
          </p:cNvPicPr>
          <p:nvPr/>
        </p:nvPicPr>
        <p:blipFill>
          <a:blip r:embed="rId2"/>
          <a:stretch>
            <a:fillRect/>
          </a:stretch>
        </p:blipFill>
        <p:spPr>
          <a:xfrm>
            <a:off x="1997964" y="3328564"/>
            <a:ext cx="7772400" cy="2559301"/>
          </a:xfrm>
          <a:prstGeom prst="rect">
            <a:avLst/>
          </a:prstGeom>
        </p:spPr>
      </p:pic>
    </p:spTree>
    <p:extLst>
      <p:ext uri="{BB962C8B-B14F-4D97-AF65-F5344CB8AC3E}">
        <p14:creationId xmlns:p14="http://schemas.microsoft.com/office/powerpoint/2010/main" val="21675762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93B51-2828-218C-9C03-EFEEF1DB040C}"/>
              </a:ext>
            </a:extLst>
          </p:cNvPr>
          <p:cNvSpPr>
            <a:spLocks noGrp="1"/>
          </p:cNvSpPr>
          <p:nvPr>
            <p:ph type="title"/>
          </p:nvPr>
        </p:nvSpPr>
        <p:spPr/>
        <p:txBody>
          <a:bodyPr/>
          <a:lstStyle/>
          <a:p>
            <a:r>
              <a:rPr lang="en-US" dirty="0"/>
              <a:t>Optimal health and wellbeing as a resource globally</a:t>
            </a:r>
          </a:p>
        </p:txBody>
      </p:sp>
      <p:sp>
        <p:nvSpPr>
          <p:cNvPr id="3" name="Content Placeholder 2">
            <a:extLst>
              <a:ext uri="{FF2B5EF4-FFF2-40B4-BE49-F238E27FC236}">
                <a16:creationId xmlns:a16="http://schemas.microsoft.com/office/drawing/2014/main" id="{9CC473E0-0FD1-04B5-E172-2A20A37D6E6D}"/>
              </a:ext>
            </a:extLst>
          </p:cNvPr>
          <p:cNvSpPr>
            <a:spLocks noGrp="1"/>
          </p:cNvSpPr>
          <p:nvPr>
            <p:ph idx="1"/>
          </p:nvPr>
        </p:nvSpPr>
        <p:spPr>
          <a:xfrm>
            <a:off x="691116" y="2029969"/>
            <a:ext cx="5404885" cy="4279391"/>
          </a:xfrm>
        </p:spPr>
        <p:txBody>
          <a:bodyPr>
            <a:normAutofit fontScale="92500" lnSpcReduction="20000"/>
          </a:bodyPr>
          <a:lstStyle/>
          <a:p>
            <a:r>
              <a:rPr lang="en-US" dirty="0"/>
              <a:t>The world or globe benefits when people are experiencing optimal health and wellbeing. </a:t>
            </a:r>
          </a:p>
          <a:p>
            <a:r>
              <a:rPr lang="en-US" dirty="0"/>
              <a:t>For example, when more people across the world have optimal levels of health and wellbeing, they can attend work which can contribute to increasing levels of global trade and economic development. This means more people are earning an income, which in turn helps to reduce global levels of poverty.</a:t>
            </a:r>
          </a:p>
          <a:p>
            <a:r>
              <a:rPr lang="en-US" dirty="0"/>
              <a:t>In addition to this, there is a reduced risk of disease transmission across borders and between countries when more people are experiencing high levels of health and wellbeing globally.</a:t>
            </a:r>
          </a:p>
          <a:p>
            <a:r>
              <a:rPr lang="en-US" dirty="0"/>
              <a:t>You should know a number of examples similar to these as well as those in the diagram to your right.</a:t>
            </a:r>
          </a:p>
          <a:p>
            <a:endParaRPr lang="en-US" dirty="0"/>
          </a:p>
        </p:txBody>
      </p:sp>
      <p:sp>
        <p:nvSpPr>
          <p:cNvPr id="4" name="Rectangle 2">
            <a:extLst>
              <a:ext uri="{FF2B5EF4-FFF2-40B4-BE49-F238E27FC236}">
                <a16:creationId xmlns:a16="http://schemas.microsoft.com/office/drawing/2014/main" id="{DAEFA0CE-E1EE-36C6-A8F4-E23EBBB15EF8}"/>
              </a:ext>
            </a:extLst>
          </p:cNvPr>
          <p:cNvSpPr>
            <a:spLocks noChangeArrowheads="1"/>
          </p:cNvSpPr>
          <p:nvPr/>
        </p:nvSpPr>
        <p:spPr bwMode="auto">
          <a:xfrm>
            <a:off x="6096000" y="15727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Diagram 4">
            <a:extLst>
              <a:ext uri="{FF2B5EF4-FFF2-40B4-BE49-F238E27FC236}">
                <a16:creationId xmlns:a16="http://schemas.microsoft.com/office/drawing/2014/main" id="{E5A8F863-3EA2-9058-4272-91D51327D61B}"/>
              </a:ext>
            </a:extLst>
          </p:cNvPr>
          <p:cNvGraphicFramePr/>
          <p:nvPr>
            <p:extLst>
              <p:ext uri="{D42A27DB-BD31-4B8C-83A1-F6EECF244321}">
                <p14:modId xmlns:p14="http://schemas.microsoft.com/office/powerpoint/2010/main" val="1470018389"/>
              </p:ext>
            </p:extLst>
          </p:nvPr>
        </p:nvGraphicFramePr>
        <p:xfrm>
          <a:off x="6096000" y="1246914"/>
          <a:ext cx="5486400" cy="5062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3">
            <a:extLst>
              <a:ext uri="{FF2B5EF4-FFF2-40B4-BE49-F238E27FC236}">
                <a16:creationId xmlns:a16="http://schemas.microsoft.com/office/drawing/2014/main" id="{3712AFFC-77CC-2241-14EE-49603ACE4064}"/>
              </a:ext>
            </a:extLst>
          </p:cNvPr>
          <p:cNvSpPr>
            <a:spLocks noChangeArrowheads="1"/>
          </p:cNvSpPr>
          <p:nvPr/>
        </p:nvSpPr>
        <p:spPr bwMode="auto">
          <a:xfrm>
            <a:off x="6096000" y="52557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Footer Placeholder 6">
            <a:extLst>
              <a:ext uri="{FF2B5EF4-FFF2-40B4-BE49-F238E27FC236}">
                <a16:creationId xmlns:a16="http://schemas.microsoft.com/office/drawing/2014/main" id="{FD4965AB-FE31-BE2D-5376-759449FA07B8}"/>
              </a:ext>
            </a:extLst>
          </p:cNvPr>
          <p:cNvSpPr>
            <a:spLocks noGrp="1"/>
          </p:cNvSpPr>
          <p:nvPr>
            <p:ph type="ftr" sz="quarter" idx="11"/>
          </p:nvPr>
        </p:nvSpPr>
        <p:spPr/>
        <p:txBody>
          <a:bodyPr/>
          <a:lstStyle/>
          <a:p>
            <a:r>
              <a:rPr lang="en-US"/>
              <a:t>© Health Resources Hub (HRH) 2025</a:t>
            </a:r>
            <a:endParaRPr lang="en-US" dirty="0"/>
          </a:p>
        </p:txBody>
      </p:sp>
      <p:sp>
        <p:nvSpPr>
          <p:cNvPr id="8" name="Slide Number Placeholder 7">
            <a:extLst>
              <a:ext uri="{FF2B5EF4-FFF2-40B4-BE49-F238E27FC236}">
                <a16:creationId xmlns:a16="http://schemas.microsoft.com/office/drawing/2014/main" id="{3DA2CA7F-DC92-B0F1-0D42-80449FC9C46C}"/>
              </a:ext>
            </a:extLst>
          </p:cNvPr>
          <p:cNvSpPr>
            <a:spLocks noGrp="1"/>
          </p:cNvSpPr>
          <p:nvPr>
            <p:ph type="sldNum" sz="quarter" idx="12"/>
          </p:nvPr>
        </p:nvSpPr>
        <p:spPr/>
        <p:txBody>
          <a:bodyPr/>
          <a:lstStyle/>
          <a:p>
            <a:fld id="{BE15108C-154A-4A5A-9C05-91A49A422BA7}" type="slidenum">
              <a:rPr lang="en-US" smtClean="0"/>
              <a:pPr/>
              <a:t>53</a:t>
            </a:fld>
            <a:endParaRPr lang="en-US" dirty="0"/>
          </a:p>
        </p:txBody>
      </p:sp>
    </p:spTree>
    <p:extLst>
      <p:ext uri="{BB962C8B-B14F-4D97-AF65-F5344CB8AC3E}">
        <p14:creationId xmlns:p14="http://schemas.microsoft.com/office/powerpoint/2010/main" val="33700954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p:txBody>
          <a:bodyPr/>
          <a:lstStyle/>
          <a:p>
            <a:r>
              <a:rPr lang="en-US" dirty="0"/>
              <a:t>Complete the Knowledge and skills building activity 3.1.2C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p:txBody>
          <a:bodyPr/>
          <a:lstStyle/>
          <a:p>
            <a:r>
              <a:rPr lang="en-US" dirty="0"/>
              <a:t>Complete the scaffolding table related to optimal health and wellbeing as a resource globally.</a:t>
            </a:r>
          </a:p>
          <a:p>
            <a:endParaRPr lang="en-US" dirty="0"/>
          </a:p>
        </p:txBody>
      </p:sp>
      <p:sp>
        <p:nvSpPr>
          <p:cNvPr id="6" name="Footer Placeholder 5">
            <a:extLst>
              <a:ext uri="{FF2B5EF4-FFF2-40B4-BE49-F238E27FC236}">
                <a16:creationId xmlns:a16="http://schemas.microsoft.com/office/drawing/2014/main" id="{849A7FBD-CF99-4EBB-5784-025227764BAF}"/>
              </a:ext>
            </a:extLst>
          </p:cNvPr>
          <p:cNvSpPr>
            <a:spLocks noGrp="1"/>
          </p:cNvSpPr>
          <p:nvPr>
            <p:ph type="ftr" sz="quarter" idx="11"/>
          </p:nvPr>
        </p:nvSpPr>
        <p:spPr/>
        <p:txBody>
          <a:bodyPr/>
          <a:lstStyle/>
          <a:p>
            <a:r>
              <a:rPr lang="en-US"/>
              <a:t>© Health Resources Hub (HRH) 2025</a:t>
            </a:r>
            <a:endParaRPr lang="en-US" dirty="0"/>
          </a:p>
        </p:txBody>
      </p:sp>
      <p:sp>
        <p:nvSpPr>
          <p:cNvPr id="7" name="Slide Number Placeholder 6">
            <a:extLst>
              <a:ext uri="{FF2B5EF4-FFF2-40B4-BE49-F238E27FC236}">
                <a16:creationId xmlns:a16="http://schemas.microsoft.com/office/drawing/2014/main" id="{F892E4DD-02FC-3A3D-9819-1848DD8C9B89}"/>
              </a:ext>
            </a:extLst>
          </p:cNvPr>
          <p:cNvSpPr>
            <a:spLocks noGrp="1"/>
          </p:cNvSpPr>
          <p:nvPr>
            <p:ph type="sldNum" sz="quarter" idx="12"/>
          </p:nvPr>
        </p:nvSpPr>
        <p:spPr/>
        <p:txBody>
          <a:bodyPr/>
          <a:lstStyle/>
          <a:p>
            <a:fld id="{BE15108C-154A-4A5A-9C05-91A49A422BA7}" type="slidenum">
              <a:rPr lang="en-US" smtClean="0"/>
              <a:pPr/>
              <a:t>54</a:t>
            </a:fld>
            <a:endParaRPr lang="en-US" dirty="0"/>
          </a:p>
        </p:txBody>
      </p:sp>
      <p:pic>
        <p:nvPicPr>
          <p:cNvPr id="8" name="Picture 7" descr="A screenshot of a test&#10;&#10;Description automatically generated">
            <a:extLst>
              <a:ext uri="{FF2B5EF4-FFF2-40B4-BE49-F238E27FC236}">
                <a16:creationId xmlns:a16="http://schemas.microsoft.com/office/drawing/2014/main" id="{005DC6F1-ECF6-72D6-E286-0314E5A19868}"/>
              </a:ext>
            </a:extLst>
          </p:cNvPr>
          <p:cNvPicPr>
            <a:picLocks noChangeAspect="1"/>
          </p:cNvPicPr>
          <p:nvPr/>
        </p:nvPicPr>
        <p:blipFill>
          <a:blip r:embed="rId2"/>
          <a:stretch>
            <a:fillRect/>
          </a:stretch>
        </p:blipFill>
        <p:spPr>
          <a:xfrm>
            <a:off x="2453268" y="3020509"/>
            <a:ext cx="7772400" cy="2724585"/>
          </a:xfrm>
          <a:prstGeom prst="rect">
            <a:avLst/>
          </a:prstGeom>
        </p:spPr>
      </p:pic>
    </p:spTree>
    <p:extLst>
      <p:ext uri="{BB962C8B-B14F-4D97-AF65-F5344CB8AC3E}">
        <p14:creationId xmlns:p14="http://schemas.microsoft.com/office/powerpoint/2010/main" val="16114517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D0870-5A3D-EB5A-1062-45E3037E64A9}"/>
              </a:ext>
            </a:extLst>
          </p:cNvPr>
          <p:cNvSpPr>
            <a:spLocks noGrp="1"/>
          </p:cNvSpPr>
          <p:nvPr>
            <p:ph type="title"/>
          </p:nvPr>
        </p:nvSpPr>
        <p:spPr>
          <a:xfrm>
            <a:off x="957388" y="394293"/>
            <a:ext cx="9720072" cy="1499616"/>
          </a:xfrm>
        </p:spPr>
        <p:txBody>
          <a:bodyPr/>
          <a:lstStyle/>
          <a:p>
            <a:r>
              <a:rPr lang="en-US" dirty="0"/>
              <a:t>Assessment tips</a:t>
            </a:r>
          </a:p>
        </p:txBody>
      </p:sp>
      <p:sp>
        <p:nvSpPr>
          <p:cNvPr id="3" name="Content Placeholder 2">
            <a:extLst>
              <a:ext uri="{FF2B5EF4-FFF2-40B4-BE49-F238E27FC236}">
                <a16:creationId xmlns:a16="http://schemas.microsoft.com/office/drawing/2014/main" id="{4AC95596-6C00-B934-D0F0-42B9225C1BAB}"/>
              </a:ext>
            </a:extLst>
          </p:cNvPr>
          <p:cNvSpPr>
            <a:spLocks noGrp="1"/>
          </p:cNvSpPr>
          <p:nvPr>
            <p:ph idx="1"/>
          </p:nvPr>
        </p:nvSpPr>
        <p:spPr>
          <a:xfrm>
            <a:off x="890647" y="1682699"/>
            <a:ext cx="9907859" cy="4781008"/>
          </a:xfrm>
        </p:spPr>
        <p:txBody>
          <a:bodyPr>
            <a:normAutofit fontScale="92500" lnSpcReduction="20000"/>
          </a:bodyPr>
          <a:lstStyle/>
          <a:p>
            <a:r>
              <a:rPr lang="en-AU" dirty="0"/>
              <a:t>This key knowledge point is related to ‘optimal’ health and wellbeing as a resource. So, when a question is asking about this aspect of the course, think to yourself, how is the example I am providing making a link to</a:t>
            </a:r>
            <a:r>
              <a:rPr lang="en-AU" i="1" dirty="0"/>
              <a:t> optimal </a:t>
            </a:r>
            <a:r>
              <a:rPr lang="en-AU" dirty="0"/>
              <a:t>health and wellbeing? </a:t>
            </a:r>
          </a:p>
          <a:p>
            <a:r>
              <a:rPr lang="en-AU" dirty="0"/>
              <a:t>When appropriate, start your answer with ‘…… </a:t>
            </a:r>
            <a:r>
              <a:rPr lang="en-AU" dirty="0">
                <a:solidFill>
                  <a:srgbClr val="FF0000"/>
                </a:solidFill>
              </a:rPr>
              <a:t>contributes to more/less people experiencing optimal/improved health and wellbeing</a:t>
            </a:r>
            <a:r>
              <a:rPr lang="en-AU" dirty="0"/>
              <a:t>…’, from here, you can then link in to how this will benefit either the </a:t>
            </a:r>
            <a:r>
              <a:rPr lang="en-GB" dirty="0"/>
              <a:t>individual, nation or globe.</a:t>
            </a:r>
          </a:p>
          <a:p>
            <a:r>
              <a:rPr lang="en-GB" dirty="0"/>
              <a:t>Consider the sample question and answer below.</a:t>
            </a:r>
            <a:endParaRPr lang="en-AU" dirty="0"/>
          </a:p>
          <a:p>
            <a:r>
              <a:rPr lang="en-AU" b="1" dirty="0"/>
              <a:t>Question:</a:t>
            </a:r>
          </a:p>
          <a:p>
            <a:r>
              <a:rPr lang="en-AU" dirty="0"/>
              <a:t>Explain how a reduction in people suffering from lung cancer in Australia act as a resource nationally. (2 marks)</a:t>
            </a:r>
          </a:p>
          <a:p>
            <a:r>
              <a:rPr lang="en-US" b="1" dirty="0"/>
              <a:t>Sample answer:</a:t>
            </a:r>
          </a:p>
          <a:p>
            <a:r>
              <a:rPr lang="en-AU" dirty="0"/>
              <a:t>A reduction in lung cancer </a:t>
            </a:r>
            <a:r>
              <a:rPr lang="en-AU" dirty="0">
                <a:solidFill>
                  <a:srgbClr val="FF0000"/>
                </a:solidFill>
              </a:rPr>
              <a:t>contributes to more people experiencing improved health and wellbeing. </a:t>
            </a:r>
            <a:r>
              <a:rPr lang="en-AU" dirty="0"/>
              <a:t>Therefore, these people are then more likely to be well enough to attend work and earn an income, whereby the government can collect more tax revenue to invest in national infrastructure.</a:t>
            </a:r>
          </a:p>
          <a:p>
            <a:endParaRPr lang="en-AU" dirty="0"/>
          </a:p>
          <a:p>
            <a:endParaRPr lang="en-AU" dirty="0"/>
          </a:p>
          <a:p>
            <a:endParaRPr lang="en-US" dirty="0"/>
          </a:p>
        </p:txBody>
      </p:sp>
      <p:pic>
        <p:nvPicPr>
          <p:cNvPr id="6146" name="Picture 2" descr="Free Clear Light Bulb Placed on Chalkboard Stock Photo">
            <a:extLst>
              <a:ext uri="{FF2B5EF4-FFF2-40B4-BE49-F238E27FC236}">
                <a16:creationId xmlns:a16="http://schemas.microsoft.com/office/drawing/2014/main" id="{C9EC1535-5D4C-3750-DB3D-52B123A4CF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1854" y="200722"/>
            <a:ext cx="1933303" cy="1345579"/>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1863C9B7-0DAF-87AB-F50F-6A2FEF4E35D1}"/>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0FBC0877-0275-6CA4-8C2D-155E8FA96C4F}"/>
              </a:ext>
            </a:extLst>
          </p:cNvPr>
          <p:cNvSpPr>
            <a:spLocks noGrp="1"/>
          </p:cNvSpPr>
          <p:nvPr>
            <p:ph type="sldNum" sz="quarter" idx="12"/>
          </p:nvPr>
        </p:nvSpPr>
        <p:spPr/>
        <p:txBody>
          <a:bodyPr/>
          <a:lstStyle/>
          <a:p>
            <a:fld id="{BE15108C-154A-4A5A-9C05-91A49A422BA7}" type="slidenum">
              <a:rPr lang="en-US" smtClean="0"/>
              <a:pPr/>
              <a:t>55</a:t>
            </a:fld>
            <a:endParaRPr lang="en-US" dirty="0"/>
          </a:p>
        </p:txBody>
      </p:sp>
    </p:spTree>
    <p:extLst>
      <p:ext uri="{BB962C8B-B14F-4D97-AF65-F5344CB8AC3E}">
        <p14:creationId xmlns:p14="http://schemas.microsoft.com/office/powerpoint/2010/main" val="17604655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D0870-5A3D-EB5A-1062-45E3037E64A9}"/>
              </a:ext>
            </a:extLst>
          </p:cNvPr>
          <p:cNvSpPr>
            <a:spLocks noGrp="1"/>
          </p:cNvSpPr>
          <p:nvPr>
            <p:ph type="title"/>
          </p:nvPr>
        </p:nvSpPr>
        <p:spPr>
          <a:xfrm>
            <a:off x="878774" y="236557"/>
            <a:ext cx="9720072" cy="1499616"/>
          </a:xfrm>
        </p:spPr>
        <p:txBody>
          <a:bodyPr/>
          <a:lstStyle/>
          <a:p>
            <a:r>
              <a:rPr lang="en-US" dirty="0"/>
              <a:t>Key skills and common questions</a:t>
            </a:r>
          </a:p>
        </p:txBody>
      </p:sp>
      <p:sp>
        <p:nvSpPr>
          <p:cNvPr id="3" name="Content Placeholder 2">
            <a:extLst>
              <a:ext uri="{FF2B5EF4-FFF2-40B4-BE49-F238E27FC236}">
                <a16:creationId xmlns:a16="http://schemas.microsoft.com/office/drawing/2014/main" id="{4AC95596-6C00-B934-D0F0-42B9225C1BAB}"/>
              </a:ext>
            </a:extLst>
          </p:cNvPr>
          <p:cNvSpPr>
            <a:spLocks noGrp="1"/>
          </p:cNvSpPr>
          <p:nvPr>
            <p:ph idx="1"/>
          </p:nvPr>
        </p:nvSpPr>
        <p:spPr>
          <a:xfrm>
            <a:off x="878774" y="1389413"/>
            <a:ext cx="5362451" cy="5232030"/>
          </a:xfrm>
        </p:spPr>
        <p:txBody>
          <a:bodyPr/>
          <a:lstStyle/>
          <a:p>
            <a:pPr marL="0" indent="0">
              <a:buNone/>
            </a:pPr>
            <a:r>
              <a:rPr lang="en-AU" dirty="0"/>
              <a:t>The key skill for this section of the course is:</a:t>
            </a:r>
            <a:endParaRPr lang="en-GB" dirty="0"/>
          </a:p>
          <a:p>
            <a:pPr>
              <a:buFont typeface="Arial" panose="020B0604020202020204" pitchFamily="34" charset="0"/>
              <a:buChar char="•"/>
            </a:pPr>
            <a:r>
              <a:rPr lang="en-GB" dirty="0"/>
              <a:t> Explain the individual, national and global importance of health and wellbeing as a resource</a:t>
            </a:r>
            <a:endParaRPr lang="en-US" dirty="0"/>
          </a:p>
          <a:p>
            <a:r>
              <a:rPr lang="en-US" dirty="0"/>
              <a:t>Other than just being able to give examples of how optimal health and wellbeing can act as a resource </a:t>
            </a:r>
            <a:r>
              <a:rPr lang="en-GB" dirty="0"/>
              <a:t>individually, nationally and globally</a:t>
            </a:r>
            <a:r>
              <a:rPr lang="en-US" dirty="0"/>
              <a:t>, you could be asked to consider some data or a case study/scenario and explain how the information provided could be linked to </a:t>
            </a:r>
            <a:r>
              <a:rPr lang="en-GB" dirty="0"/>
              <a:t>the individual, national and global importance of health and wellbeing as a resource. Consider the data and sample question on the right.</a:t>
            </a:r>
            <a:endParaRPr lang="en-US" dirty="0"/>
          </a:p>
        </p:txBody>
      </p:sp>
      <p:pic>
        <p:nvPicPr>
          <p:cNvPr id="4" name="Picture 3" descr="A graph showing the growth of measles&#10;&#10;Description automatically generated">
            <a:extLst>
              <a:ext uri="{FF2B5EF4-FFF2-40B4-BE49-F238E27FC236}">
                <a16:creationId xmlns:a16="http://schemas.microsoft.com/office/drawing/2014/main" id="{4D91A460-7968-43D3-30CA-B2760675DCCA}"/>
              </a:ext>
            </a:extLst>
          </p:cNvPr>
          <p:cNvPicPr>
            <a:picLocks noChangeAspect="1"/>
          </p:cNvPicPr>
          <p:nvPr/>
        </p:nvPicPr>
        <p:blipFill>
          <a:blip r:embed="rId2"/>
          <a:stretch>
            <a:fillRect/>
          </a:stretch>
        </p:blipFill>
        <p:spPr>
          <a:xfrm>
            <a:off x="6880303" y="1307052"/>
            <a:ext cx="4656292" cy="3186889"/>
          </a:xfrm>
          <a:prstGeom prst="rect">
            <a:avLst/>
          </a:prstGeom>
        </p:spPr>
      </p:pic>
      <p:sp>
        <p:nvSpPr>
          <p:cNvPr id="6" name="TextBox 5">
            <a:extLst>
              <a:ext uri="{FF2B5EF4-FFF2-40B4-BE49-F238E27FC236}">
                <a16:creationId xmlns:a16="http://schemas.microsoft.com/office/drawing/2014/main" id="{5B9B70B6-42D7-52EC-DD18-02A7575A2143}"/>
              </a:ext>
            </a:extLst>
          </p:cNvPr>
          <p:cNvSpPr txBox="1"/>
          <p:nvPr/>
        </p:nvSpPr>
        <p:spPr>
          <a:xfrm flipH="1">
            <a:off x="6581011" y="4643007"/>
            <a:ext cx="5568243" cy="1815882"/>
          </a:xfrm>
          <a:prstGeom prst="rect">
            <a:avLst/>
          </a:prstGeom>
          <a:noFill/>
        </p:spPr>
        <p:txBody>
          <a:bodyPr wrap="square">
            <a:spAutoFit/>
          </a:bodyPr>
          <a:lstStyle/>
          <a:p>
            <a:r>
              <a:rPr lang="en-AU" sz="1400" dirty="0"/>
              <a:t>Question: Explain how the overall change in the reported cases of measles in the graph from 1980 to 2015 may have acted as a resource globally. (2 marks)</a:t>
            </a:r>
          </a:p>
          <a:p>
            <a:endParaRPr lang="en-AU" sz="1400" dirty="0"/>
          </a:p>
          <a:p>
            <a:r>
              <a:rPr lang="en-AU" sz="1400" dirty="0"/>
              <a:t>Similar to what was discussed on the previous slide, less people experiencing measles from 1980 to 2015 means more people were likely to be experiencing optimal health and wellbeing across the world. From here, you can then link this to how it could act as a resource globally.</a:t>
            </a:r>
            <a:endParaRPr lang="en-US" sz="1400" dirty="0"/>
          </a:p>
        </p:txBody>
      </p:sp>
      <p:pic>
        <p:nvPicPr>
          <p:cNvPr id="5" name="Picture 2" descr="Free Question Mark on Yellow Background Stock Photo">
            <a:extLst>
              <a:ext uri="{FF2B5EF4-FFF2-40B4-BE49-F238E27FC236}">
                <a16:creationId xmlns:a16="http://schemas.microsoft.com/office/drawing/2014/main" id="{9843674A-77C9-2751-F3A4-C17B2FF056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0" y="78059"/>
            <a:ext cx="719254" cy="1078881"/>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C7697C44-93E0-56DF-CBFA-47F56B1E8D41}"/>
              </a:ext>
            </a:extLst>
          </p:cNvPr>
          <p:cNvSpPr>
            <a:spLocks noGrp="1"/>
          </p:cNvSpPr>
          <p:nvPr>
            <p:ph type="ftr" sz="quarter" idx="11"/>
          </p:nvPr>
        </p:nvSpPr>
        <p:spPr/>
        <p:txBody>
          <a:bodyPr/>
          <a:lstStyle/>
          <a:p>
            <a:r>
              <a:rPr lang="en-US"/>
              <a:t>© Health Resources Hub (HRH) 2025</a:t>
            </a:r>
            <a:endParaRPr lang="en-US" dirty="0"/>
          </a:p>
        </p:txBody>
      </p:sp>
      <p:sp>
        <p:nvSpPr>
          <p:cNvPr id="8" name="Slide Number Placeholder 7">
            <a:extLst>
              <a:ext uri="{FF2B5EF4-FFF2-40B4-BE49-F238E27FC236}">
                <a16:creationId xmlns:a16="http://schemas.microsoft.com/office/drawing/2014/main" id="{A477CB2E-5C58-255D-59A7-8D7F869D1454}"/>
              </a:ext>
            </a:extLst>
          </p:cNvPr>
          <p:cNvSpPr>
            <a:spLocks noGrp="1"/>
          </p:cNvSpPr>
          <p:nvPr>
            <p:ph type="sldNum" sz="quarter" idx="12"/>
          </p:nvPr>
        </p:nvSpPr>
        <p:spPr/>
        <p:txBody>
          <a:bodyPr/>
          <a:lstStyle/>
          <a:p>
            <a:fld id="{BE15108C-154A-4A5A-9C05-91A49A422BA7}" type="slidenum">
              <a:rPr lang="en-US" smtClean="0"/>
              <a:pPr/>
              <a:t>56</a:t>
            </a:fld>
            <a:endParaRPr lang="en-US" dirty="0"/>
          </a:p>
        </p:txBody>
      </p:sp>
    </p:spTree>
    <p:extLst>
      <p:ext uri="{BB962C8B-B14F-4D97-AF65-F5344CB8AC3E}">
        <p14:creationId xmlns:p14="http://schemas.microsoft.com/office/powerpoint/2010/main" val="37158025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p:txBody>
          <a:bodyPr/>
          <a:lstStyle/>
          <a:p>
            <a:r>
              <a:rPr lang="en-US" dirty="0"/>
              <a:t>Complete the practice sac and exam style questions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p:txBody>
          <a:bodyPr/>
          <a:lstStyle/>
          <a:p>
            <a:r>
              <a:rPr lang="en-US" dirty="0"/>
              <a:t>Complete the practice SAC and Exam style questions in your booklet.</a:t>
            </a:r>
          </a:p>
          <a:p>
            <a:endParaRPr lang="en-US" dirty="0"/>
          </a:p>
        </p:txBody>
      </p:sp>
      <p:pic>
        <p:nvPicPr>
          <p:cNvPr id="10242" name="Picture 2" descr="Free Photo Of Person Leaning On Table Stock Photo">
            <a:extLst>
              <a:ext uri="{FF2B5EF4-FFF2-40B4-BE49-F238E27FC236}">
                <a16:creationId xmlns:a16="http://schemas.microsoft.com/office/drawing/2014/main" id="{05F32489-4F6F-12D9-D93A-615B0D2A4F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4118" y="1356880"/>
            <a:ext cx="2251676" cy="149961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EDCC5D90-AD3D-EAF4-F43C-FCFFC31BC83B}"/>
              </a:ext>
            </a:extLst>
          </p:cNvPr>
          <p:cNvSpPr>
            <a:spLocks noGrp="1"/>
          </p:cNvSpPr>
          <p:nvPr>
            <p:ph type="ftr" sz="quarter" idx="11"/>
          </p:nvPr>
        </p:nvSpPr>
        <p:spPr/>
        <p:txBody>
          <a:bodyPr/>
          <a:lstStyle/>
          <a:p>
            <a:r>
              <a:rPr lang="en-US"/>
              <a:t>© Health Resources Hub (HRH) 2025</a:t>
            </a:r>
            <a:endParaRPr lang="en-US" dirty="0"/>
          </a:p>
        </p:txBody>
      </p:sp>
      <p:sp>
        <p:nvSpPr>
          <p:cNvPr id="7" name="Slide Number Placeholder 6">
            <a:extLst>
              <a:ext uri="{FF2B5EF4-FFF2-40B4-BE49-F238E27FC236}">
                <a16:creationId xmlns:a16="http://schemas.microsoft.com/office/drawing/2014/main" id="{DB691E55-C0BD-2A28-B060-F204C7BECFAF}"/>
              </a:ext>
            </a:extLst>
          </p:cNvPr>
          <p:cNvSpPr>
            <a:spLocks noGrp="1"/>
          </p:cNvSpPr>
          <p:nvPr>
            <p:ph type="sldNum" sz="quarter" idx="12"/>
          </p:nvPr>
        </p:nvSpPr>
        <p:spPr/>
        <p:txBody>
          <a:bodyPr/>
          <a:lstStyle/>
          <a:p>
            <a:fld id="{BE15108C-154A-4A5A-9C05-91A49A422BA7}" type="slidenum">
              <a:rPr lang="en-US" smtClean="0"/>
              <a:pPr/>
              <a:t>57</a:t>
            </a:fld>
            <a:endParaRPr lang="en-US" dirty="0"/>
          </a:p>
        </p:txBody>
      </p:sp>
      <p:pic>
        <p:nvPicPr>
          <p:cNvPr id="8" name="Picture 7" descr="A questionnaire with text on it&#10;&#10;Description automatically generated">
            <a:extLst>
              <a:ext uri="{FF2B5EF4-FFF2-40B4-BE49-F238E27FC236}">
                <a16:creationId xmlns:a16="http://schemas.microsoft.com/office/drawing/2014/main" id="{06A7170B-A70A-E4B6-6497-3481E5D6D247}"/>
              </a:ext>
            </a:extLst>
          </p:cNvPr>
          <p:cNvPicPr>
            <a:picLocks noChangeAspect="1"/>
          </p:cNvPicPr>
          <p:nvPr/>
        </p:nvPicPr>
        <p:blipFill>
          <a:blip r:embed="rId3"/>
          <a:stretch>
            <a:fillRect/>
          </a:stretch>
        </p:blipFill>
        <p:spPr>
          <a:xfrm>
            <a:off x="863790" y="2856496"/>
            <a:ext cx="7772400" cy="3906546"/>
          </a:xfrm>
          <a:prstGeom prst="rect">
            <a:avLst/>
          </a:prstGeom>
        </p:spPr>
      </p:pic>
    </p:spTree>
    <p:extLst>
      <p:ext uri="{BB962C8B-B14F-4D97-AF65-F5344CB8AC3E}">
        <p14:creationId xmlns:p14="http://schemas.microsoft.com/office/powerpoint/2010/main" val="3047246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A265E-CE46-5907-9930-03C15B4004C2}"/>
              </a:ext>
            </a:extLst>
          </p:cNvPr>
          <p:cNvSpPr>
            <a:spLocks noGrp="1"/>
          </p:cNvSpPr>
          <p:nvPr>
            <p:ph type="title"/>
          </p:nvPr>
        </p:nvSpPr>
        <p:spPr>
          <a:xfrm>
            <a:off x="926276" y="352238"/>
            <a:ext cx="9720262" cy="1498600"/>
          </a:xfrm>
        </p:spPr>
        <p:txBody>
          <a:bodyPr/>
          <a:lstStyle/>
          <a:p>
            <a:r>
              <a:rPr lang="en-US" dirty="0"/>
              <a:t>Transition timeline</a:t>
            </a:r>
          </a:p>
        </p:txBody>
      </p:sp>
      <p:graphicFrame>
        <p:nvGraphicFramePr>
          <p:cNvPr id="5" name="Table 4">
            <a:extLst>
              <a:ext uri="{FF2B5EF4-FFF2-40B4-BE49-F238E27FC236}">
                <a16:creationId xmlns:a16="http://schemas.microsoft.com/office/drawing/2014/main" id="{DAF61D2D-C969-3264-D81C-BE46116D78C7}"/>
              </a:ext>
            </a:extLst>
          </p:cNvPr>
          <p:cNvGraphicFramePr>
            <a:graphicFrameLocks noGrp="1"/>
          </p:cNvGraphicFramePr>
          <p:nvPr>
            <p:extLst>
              <p:ext uri="{D42A27DB-BD31-4B8C-83A1-F6EECF244321}">
                <p14:modId xmlns:p14="http://schemas.microsoft.com/office/powerpoint/2010/main" val="1846259851"/>
              </p:ext>
            </p:extLst>
          </p:nvPr>
        </p:nvGraphicFramePr>
        <p:xfrm>
          <a:off x="926276" y="1543793"/>
          <a:ext cx="10509661" cy="4961969"/>
        </p:xfrm>
        <a:graphic>
          <a:graphicData uri="http://schemas.openxmlformats.org/drawingml/2006/table">
            <a:tbl>
              <a:tblPr firstRow="1" firstCol="1" bandRow="1">
                <a:tableStyleId>{5C22544A-7EE6-4342-B048-85BDC9FD1C3A}</a:tableStyleId>
              </a:tblPr>
              <a:tblGrid>
                <a:gridCol w="1460664">
                  <a:extLst>
                    <a:ext uri="{9D8B030D-6E8A-4147-A177-3AD203B41FA5}">
                      <a16:colId xmlns:a16="http://schemas.microsoft.com/office/drawing/2014/main" val="4141381284"/>
                    </a:ext>
                  </a:extLst>
                </a:gridCol>
                <a:gridCol w="926276">
                  <a:extLst>
                    <a:ext uri="{9D8B030D-6E8A-4147-A177-3AD203B41FA5}">
                      <a16:colId xmlns:a16="http://schemas.microsoft.com/office/drawing/2014/main" val="2523892940"/>
                    </a:ext>
                  </a:extLst>
                </a:gridCol>
                <a:gridCol w="3164263">
                  <a:extLst>
                    <a:ext uri="{9D8B030D-6E8A-4147-A177-3AD203B41FA5}">
                      <a16:colId xmlns:a16="http://schemas.microsoft.com/office/drawing/2014/main" val="1862544940"/>
                    </a:ext>
                  </a:extLst>
                </a:gridCol>
                <a:gridCol w="2856526">
                  <a:extLst>
                    <a:ext uri="{9D8B030D-6E8A-4147-A177-3AD203B41FA5}">
                      <a16:colId xmlns:a16="http://schemas.microsoft.com/office/drawing/2014/main" val="1401186824"/>
                    </a:ext>
                  </a:extLst>
                </a:gridCol>
                <a:gridCol w="2101932">
                  <a:extLst>
                    <a:ext uri="{9D8B030D-6E8A-4147-A177-3AD203B41FA5}">
                      <a16:colId xmlns:a16="http://schemas.microsoft.com/office/drawing/2014/main" val="1706214693"/>
                    </a:ext>
                  </a:extLst>
                </a:gridCol>
              </a:tblGrid>
              <a:tr h="382718">
                <a:tc>
                  <a:txBody>
                    <a:bodyPr/>
                    <a:lstStyle/>
                    <a:p>
                      <a:pPr algn="ctr"/>
                      <a:r>
                        <a:rPr lang="en-AU" sz="1600" dirty="0">
                          <a:effectLst/>
                        </a:rPr>
                        <a:t> </a:t>
                      </a:r>
                      <a:endParaRPr lang="en-AU" sz="2400" dirty="0">
                        <a:effectLst/>
                      </a:endParaRPr>
                    </a:p>
                    <a:p>
                      <a:pPr algn="ctr"/>
                      <a:r>
                        <a:rPr lang="en-AU" sz="1600" dirty="0">
                          <a:effectLst/>
                        </a:rPr>
                        <a:t>Unit, Area of Study and Outcome</a:t>
                      </a:r>
                      <a:endParaRPr lang="en-AU" sz="2400" dirty="0">
                        <a:effectLst/>
                      </a:endParaRPr>
                    </a:p>
                    <a:p>
                      <a:pPr algn="ctr"/>
                      <a:r>
                        <a:rPr lang="en-AU" sz="1600" dirty="0">
                          <a:effectLst/>
                        </a:rPr>
                        <a:t> </a:t>
                      </a:r>
                      <a:endParaRPr lang="en-AU" sz="2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FF0000"/>
                    </a:solidFill>
                  </a:tcPr>
                </a:tc>
                <a:tc>
                  <a:txBody>
                    <a:bodyPr/>
                    <a:lstStyle/>
                    <a:p>
                      <a:pPr algn="ctr"/>
                      <a:r>
                        <a:rPr lang="en-AU" sz="1600" dirty="0">
                          <a:effectLst/>
                        </a:rPr>
                        <a:t>Week</a:t>
                      </a:r>
                      <a:endParaRPr lang="en-AU" sz="2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FF0000"/>
                    </a:solidFill>
                  </a:tcPr>
                </a:tc>
                <a:tc>
                  <a:txBody>
                    <a:bodyPr/>
                    <a:lstStyle/>
                    <a:p>
                      <a:pPr algn="ctr"/>
                      <a:r>
                        <a:rPr lang="en-AU" sz="1600" dirty="0">
                          <a:effectLst/>
                        </a:rPr>
                        <a:t>Key knowledge</a:t>
                      </a:r>
                      <a:endParaRPr lang="en-AU" sz="2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FF0000"/>
                    </a:solidFill>
                  </a:tcPr>
                </a:tc>
                <a:tc>
                  <a:txBody>
                    <a:bodyPr/>
                    <a:lstStyle/>
                    <a:p>
                      <a:pPr algn="ctr"/>
                      <a:r>
                        <a:rPr lang="en-AU" sz="1600" dirty="0">
                          <a:effectLst/>
                        </a:rPr>
                        <a:t>Key Skills</a:t>
                      </a:r>
                      <a:endParaRPr lang="en-AU" sz="2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FF0000"/>
                    </a:solidFill>
                  </a:tcPr>
                </a:tc>
                <a:tc>
                  <a:txBody>
                    <a:bodyPr/>
                    <a:lstStyle/>
                    <a:p>
                      <a:pPr algn="ctr"/>
                      <a:r>
                        <a:rPr lang="en-AU" sz="1600">
                          <a:effectLst/>
                        </a:rPr>
                        <a:t>Coursework and Assessment tasks</a:t>
                      </a:r>
                      <a:endParaRPr lang="en-AU" sz="2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FF0000"/>
                    </a:solidFill>
                  </a:tcPr>
                </a:tc>
                <a:extLst>
                  <a:ext uri="{0D108BD9-81ED-4DB2-BD59-A6C34878D82A}">
                    <a16:rowId xmlns:a16="http://schemas.microsoft.com/office/drawing/2014/main" val="208390898"/>
                  </a:ext>
                </a:extLst>
              </a:tr>
              <a:tr h="3742769">
                <a:tc>
                  <a:txBody>
                    <a:bodyPr/>
                    <a:lstStyle/>
                    <a:p>
                      <a:pPr algn="ctr"/>
                      <a:r>
                        <a:rPr lang="en-AU" sz="1600">
                          <a:effectLst/>
                        </a:rPr>
                        <a:t>Unit 3 - Australia’s health in a globalised world</a:t>
                      </a:r>
                      <a:endParaRPr lang="en-AU" sz="2400">
                        <a:effectLst/>
                      </a:endParaRPr>
                    </a:p>
                    <a:p>
                      <a:pPr algn="ctr"/>
                      <a:r>
                        <a:rPr lang="en-AU" sz="1600">
                          <a:effectLst/>
                        </a:rPr>
                        <a:t> </a:t>
                      </a:r>
                      <a:endParaRPr lang="en-AU" sz="2400">
                        <a:effectLst/>
                      </a:endParaRPr>
                    </a:p>
                    <a:p>
                      <a:pPr algn="ctr"/>
                      <a:r>
                        <a:rPr lang="en-AU" sz="1600">
                          <a:effectLst/>
                        </a:rPr>
                        <a:t>Area of Study 1 - Understanding health and wellbeing</a:t>
                      </a:r>
                      <a:endParaRPr lang="en-AU" sz="2400">
                        <a:effectLst/>
                      </a:endParaRPr>
                    </a:p>
                    <a:p>
                      <a:pPr algn="ctr"/>
                      <a:r>
                        <a:rPr lang="en-AU" sz="1600">
                          <a:effectLst/>
                        </a:rPr>
                        <a:t> </a:t>
                      </a:r>
                      <a:endParaRPr lang="en-AU" sz="2400">
                        <a:effectLst/>
                      </a:endParaRPr>
                    </a:p>
                    <a:p>
                      <a:pPr algn="ctr"/>
                      <a:r>
                        <a:rPr lang="en-AU" sz="1600">
                          <a:effectLst/>
                        </a:rPr>
                        <a:t>Outcome 1</a:t>
                      </a:r>
                      <a:endParaRPr lang="en-AU" sz="2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FF0000"/>
                    </a:solidFill>
                  </a:tcPr>
                </a:tc>
                <a:tc>
                  <a:txBody>
                    <a:bodyPr/>
                    <a:lstStyle/>
                    <a:p>
                      <a:pPr algn="l"/>
                      <a:r>
                        <a:rPr lang="en-AU" sz="1600">
                          <a:effectLst/>
                        </a:rPr>
                        <a:t>1 and 2</a:t>
                      </a:r>
                      <a:endParaRPr lang="en-AU" sz="2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FF0000">
                        <a:alpha val="24000"/>
                      </a:srgbClr>
                    </a:solidFill>
                  </a:tcPr>
                </a:tc>
                <a:tc>
                  <a:txBody>
                    <a:bodyPr/>
                    <a:lstStyle/>
                    <a:p>
                      <a:pPr marL="342900" lvl="0" indent="-342900" algn="l" fontAlgn="base">
                        <a:lnSpc>
                          <a:spcPts val="1400"/>
                        </a:lnSpc>
                        <a:spcBef>
                          <a:spcPts val="300"/>
                        </a:spcBef>
                        <a:buClr>
                          <a:srgbClr val="000000"/>
                        </a:buClr>
                        <a:buFont typeface="Symbol" pitchFamily="2" charset="2"/>
                        <a:buChar char=""/>
                        <a:tabLst>
                          <a:tab pos="269875" algn="l"/>
                        </a:tabLst>
                      </a:pPr>
                      <a:r>
                        <a:rPr lang="en-GB" sz="1600" u="none" strike="noStrike" kern="0" spc="0">
                          <a:ln>
                            <a:noFill/>
                          </a:ln>
                          <a:effectLst>
                            <a:outerShdw sx="0" sy="0">
                              <a:srgbClr val="000000"/>
                            </a:outerShdw>
                          </a:effectLst>
                        </a:rPr>
                        <a:t>Concepts of health and wellbeing (physical, social, emotional, mental and spiritual dimensions), illness, and the dynamic and subjective nature of these concepts</a:t>
                      </a:r>
                      <a:endParaRPr lang="en-AU" sz="1600" u="none" strike="noStrike" kern="0" spc="0">
                        <a:ln>
                          <a:noFill/>
                        </a:ln>
                        <a:effectLst>
                          <a:outerShdw sx="0" sy="0">
                            <a:srgbClr val="000000"/>
                          </a:outerShdw>
                        </a:effectLst>
                      </a:endParaRPr>
                    </a:p>
                    <a:p>
                      <a:pPr algn="l">
                        <a:lnSpc>
                          <a:spcPts val="1400"/>
                        </a:lnSpc>
                        <a:tabLst>
                          <a:tab pos="269875" algn="l"/>
                        </a:tabLst>
                      </a:pPr>
                      <a:r>
                        <a:rPr lang="en-GB" sz="1600" kern="1100">
                          <a:effectLst/>
                        </a:rPr>
                        <a:t> </a:t>
                      </a:r>
                      <a:endParaRPr lang="en-AU" sz="1600" kern="1100">
                        <a:effectLst/>
                      </a:endParaRPr>
                    </a:p>
                    <a:p>
                      <a:pPr marL="342900" lvl="0" indent="-342900" algn="l" fontAlgn="base">
                        <a:lnSpc>
                          <a:spcPts val="1400"/>
                        </a:lnSpc>
                        <a:spcAft>
                          <a:spcPts val="300"/>
                        </a:spcAft>
                        <a:buClr>
                          <a:srgbClr val="000000"/>
                        </a:buClr>
                        <a:buFont typeface="Symbol" pitchFamily="2" charset="2"/>
                        <a:buChar char=""/>
                        <a:tabLst>
                          <a:tab pos="269875" algn="l"/>
                        </a:tabLst>
                      </a:pPr>
                      <a:r>
                        <a:rPr lang="en-GB" sz="1600" u="none" strike="noStrike" kern="0" spc="0">
                          <a:ln>
                            <a:noFill/>
                          </a:ln>
                          <a:effectLst>
                            <a:outerShdw sx="0" sy="0">
                              <a:srgbClr val="000000"/>
                            </a:outerShdw>
                          </a:effectLst>
                        </a:rPr>
                        <a:t>Benefits of optimal health and wellbeing and its importance as a resource individually, nationally and globally</a:t>
                      </a:r>
                      <a:endParaRPr lang="en-AU" sz="1600" u="none" strike="noStrike" kern="0" spc="0">
                        <a:ln>
                          <a:noFill/>
                        </a:ln>
                        <a:effectLst>
                          <a:outerShdw sx="0" sy="0">
                            <a:srgbClr val="000000"/>
                          </a:outerShdw>
                        </a:effectLst>
                      </a:endParaRPr>
                    </a:p>
                    <a:p>
                      <a:pPr algn="l"/>
                      <a:r>
                        <a:rPr lang="en-AU" sz="1600">
                          <a:effectLst/>
                        </a:rPr>
                        <a:t> </a:t>
                      </a:r>
                      <a:endParaRPr lang="en-AU" sz="2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FF0000">
                        <a:alpha val="24000"/>
                      </a:srgbClr>
                    </a:solidFill>
                  </a:tcPr>
                </a:tc>
                <a:tc>
                  <a:txBody>
                    <a:bodyPr/>
                    <a:lstStyle/>
                    <a:p>
                      <a:pPr marL="342900" lvl="0" indent="-342900" algn="l" fontAlgn="base">
                        <a:lnSpc>
                          <a:spcPts val="1400"/>
                        </a:lnSpc>
                        <a:spcBef>
                          <a:spcPts val="300"/>
                        </a:spcBef>
                        <a:buClr>
                          <a:srgbClr val="000000"/>
                        </a:buClr>
                        <a:buFont typeface="Symbol" pitchFamily="2" charset="2"/>
                        <a:buChar char=""/>
                        <a:tabLst>
                          <a:tab pos="269875" algn="l"/>
                        </a:tabLst>
                      </a:pPr>
                      <a:r>
                        <a:rPr lang="en-GB" sz="1600" u="none" strike="noStrike" kern="0" spc="0" dirty="0">
                          <a:ln>
                            <a:noFill/>
                          </a:ln>
                          <a:effectLst>
                            <a:outerShdw sx="0" sy="0">
                              <a:srgbClr val="000000"/>
                            </a:outerShdw>
                          </a:effectLst>
                        </a:rPr>
                        <a:t>Explain the dynamic and subjective nature of the concepts of health and wellbeing and illness</a:t>
                      </a:r>
                      <a:endParaRPr lang="en-AU" sz="1600" u="none" strike="noStrike" kern="0" spc="0" dirty="0">
                        <a:ln>
                          <a:noFill/>
                        </a:ln>
                        <a:effectLst>
                          <a:outerShdw sx="0" sy="0">
                            <a:srgbClr val="000000"/>
                          </a:outerShdw>
                        </a:effectLst>
                      </a:endParaRPr>
                    </a:p>
                    <a:p>
                      <a:pPr algn="l">
                        <a:lnSpc>
                          <a:spcPts val="1400"/>
                        </a:lnSpc>
                        <a:tabLst>
                          <a:tab pos="269875" algn="l"/>
                        </a:tabLst>
                      </a:pPr>
                      <a:r>
                        <a:rPr lang="en-GB" sz="1600" kern="1100" dirty="0">
                          <a:effectLst/>
                        </a:rPr>
                        <a:t> </a:t>
                      </a:r>
                      <a:endParaRPr lang="en-AU" sz="1600" kern="1100" dirty="0">
                        <a:effectLst/>
                      </a:endParaRPr>
                    </a:p>
                    <a:p>
                      <a:pPr marL="342900" lvl="0" indent="-342900" algn="l" fontAlgn="base">
                        <a:lnSpc>
                          <a:spcPts val="1400"/>
                        </a:lnSpc>
                        <a:buClr>
                          <a:srgbClr val="000000"/>
                        </a:buClr>
                        <a:buFont typeface="Symbol" pitchFamily="2" charset="2"/>
                        <a:buChar char=""/>
                        <a:tabLst>
                          <a:tab pos="269875" algn="l"/>
                        </a:tabLst>
                      </a:pPr>
                      <a:r>
                        <a:rPr lang="en-GB" sz="1600" u="none" strike="noStrike" kern="0" spc="0" dirty="0">
                          <a:ln>
                            <a:noFill/>
                          </a:ln>
                          <a:effectLst>
                            <a:outerShdw sx="0" sy="0">
                              <a:srgbClr val="000000"/>
                            </a:outerShdw>
                          </a:effectLst>
                        </a:rPr>
                        <a:t>Describe the relationship between dimensions of health and wellbeing</a:t>
                      </a:r>
                      <a:endParaRPr lang="en-AU" sz="1600" u="none" strike="noStrike" kern="0" spc="0" dirty="0">
                        <a:ln>
                          <a:noFill/>
                        </a:ln>
                        <a:effectLst>
                          <a:outerShdw sx="0" sy="0">
                            <a:srgbClr val="000000"/>
                          </a:outerShdw>
                        </a:effectLst>
                      </a:endParaRPr>
                    </a:p>
                    <a:p>
                      <a:pPr algn="l">
                        <a:lnSpc>
                          <a:spcPts val="1400"/>
                        </a:lnSpc>
                        <a:tabLst>
                          <a:tab pos="269875" algn="l"/>
                        </a:tabLst>
                      </a:pPr>
                      <a:r>
                        <a:rPr lang="en-GB" sz="1600" kern="1100" dirty="0">
                          <a:effectLst/>
                        </a:rPr>
                        <a:t> </a:t>
                      </a:r>
                      <a:endParaRPr lang="en-AU" sz="1600" kern="1100" dirty="0">
                        <a:effectLst/>
                      </a:endParaRPr>
                    </a:p>
                    <a:p>
                      <a:pPr marL="342900" lvl="0" indent="-342900" algn="l" fontAlgn="base">
                        <a:lnSpc>
                          <a:spcPts val="1400"/>
                        </a:lnSpc>
                        <a:spcAft>
                          <a:spcPts val="300"/>
                        </a:spcAft>
                        <a:buClr>
                          <a:srgbClr val="000000"/>
                        </a:buClr>
                        <a:buFont typeface="Symbol" pitchFamily="2" charset="2"/>
                        <a:buChar char=""/>
                        <a:tabLst>
                          <a:tab pos="269875" algn="l"/>
                        </a:tabLst>
                      </a:pPr>
                      <a:r>
                        <a:rPr lang="en-GB" sz="1600" u="none" strike="noStrike" kern="0" spc="0" dirty="0">
                          <a:ln>
                            <a:noFill/>
                          </a:ln>
                          <a:effectLst>
                            <a:outerShdw sx="0" sy="0">
                              <a:srgbClr val="000000"/>
                            </a:outerShdw>
                          </a:effectLst>
                        </a:rPr>
                        <a:t>Explain the individual, national and global importance of health and wellbeing as a resource</a:t>
                      </a:r>
                      <a:endParaRPr lang="en-AU" sz="1600" u="none" strike="noStrike" kern="0" spc="0" dirty="0">
                        <a:ln>
                          <a:noFill/>
                        </a:ln>
                        <a:effectLst>
                          <a:outerShdw sx="0" sy="0">
                            <a:srgbClr val="000000"/>
                          </a:outerShdw>
                        </a:effectLst>
                      </a:endParaRPr>
                    </a:p>
                    <a:p>
                      <a:pPr algn="l"/>
                      <a:r>
                        <a:rPr lang="en-AU" sz="1600" dirty="0">
                          <a:effectLst/>
                        </a:rPr>
                        <a:t> </a:t>
                      </a:r>
                      <a:endParaRPr lang="en-AU" sz="2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FF0000">
                        <a:alpha val="24000"/>
                      </a:srgbClr>
                    </a:solidFill>
                  </a:tcPr>
                </a:tc>
                <a:tc>
                  <a:txBody>
                    <a:bodyPr/>
                    <a:lstStyle/>
                    <a:p>
                      <a:pPr algn="l"/>
                      <a:r>
                        <a:rPr lang="en-AU" sz="1600" dirty="0">
                          <a:effectLst/>
                        </a:rPr>
                        <a:t>Holiday homework:</a:t>
                      </a:r>
                      <a:endParaRPr lang="en-AU" sz="2400" dirty="0">
                        <a:effectLst/>
                      </a:endParaRPr>
                    </a:p>
                    <a:p>
                      <a:pPr algn="l"/>
                      <a:r>
                        <a:rPr lang="en-AU" sz="1600" dirty="0">
                          <a:effectLst/>
                        </a:rPr>
                        <a:t> </a:t>
                      </a:r>
                      <a:endParaRPr lang="en-AU" sz="2400" dirty="0">
                        <a:effectLst/>
                      </a:endParaRPr>
                    </a:p>
                    <a:p>
                      <a:pPr algn="l"/>
                      <a:r>
                        <a:rPr lang="en-AU" sz="1600" dirty="0">
                          <a:effectLst/>
                        </a:rPr>
                        <a:t>Complete Transition Booklet and Textbook Questions</a:t>
                      </a:r>
                      <a:endParaRPr lang="en-AU" sz="2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FF0000">
                        <a:alpha val="24000"/>
                      </a:srgbClr>
                    </a:solidFill>
                  </a:tcPr>
                </a:tc>
                <a:extLst>
                  <a:ext uri="{0D108BD9-81ED-4DB2-BD59-A6C34878D82A}">
                    <a16:rowId xmlns:a16="http://schemas.microsoft.com/office/drawing/2014/main" val="1175589358"/>
                  </a:ext>
                </a:extLst>
              </a:tr>
            </a:tbl>
          </a:graphicData>
        </a:graphic>
      </p:graphicFrame>
      <p:sp>
        <p:nvSpPr>
          <p:cNvPr id="6" name="Footer Placeholder 5">
            <a:extLst>
              <a:ext uri="{FF2B5EF4-FFF2-40B4-BE49-F238E27FC236}">
                <a16:creationId xmlns:a16="http://schemas.microsoft.com/office/drawing/2014/main" id="{0A4DCB05-E21F-BD1E-DE44-708943BBAB6C}"/>
              </a:ext>
            </a:extLst>
          </p:cNvPr>
          <p:cNvSpPr>
            <a:spLocks noGrp="1"/>
          </p:cNvSpPr>
          <p:nvPr>
            <p:ph type="ftr" sz="quarter" idx="11"/>
          </p:nvPr>
        </p:nvSpPr>
        <p:spPr/>
        <p:txBody>
          <a:bodyPr/>
          <a:lstStyle/>
          <a:p>
            <a:r>
              <a:rPr lang="en-US"/>
              <a:t>© Health Resources Hub (HRH) 2025</a:t>
            </a:r>
            <a:endParaRPr lang="en-US" dirty="0"/>
          </a:p>
        </p:txBody>
      </p:sp>
      <p:sp>
        <p:nvSpPr>
          <p:cNvPr id="7" name="Slide Number Placeholder 6">
            <a:extLst>
              <a:ext uri="{FF2B5EF4-FFF2-40B4-BE49-F238E27FC236}">
                <a16:creationId xmlns:a16="http://schemas.microsoft.com/office/drawing/2014/main" id="{357FCD58-FBBE-F6FE-241C-035EAD36008F}"/>
              </a:ext>
            </a:extLst>
          </p:cNvPr>
          <p:cNvSpPr>
            <a:spLocks noGrp="1"/>
          </p:cNvSpPr>
          <p:nvPr>
            <p:ph type="sldNum" sz="quarter" idx="12"/>
          </p:nvPr>
        </p:nvSpPr>
        <p:spPr/>
        <p:txBody>
          <a:bodyPr/>
          <a:lstStyle/>
          <a:p>
            <a:fld id="{BE15108C-154A-4A5A-9C05-91A49A422BA7}" type="slidenum">
              <a:rPr lang="en-US" smtClean="0"/>
              <a:pPr/>
              <a:t>6</a:t>
            </a:fld>
            <a:endParaRPr lang="en-US" dirty="0"/>
          </a:p>
        </p:txBody>
      </p:sp>
    </p:spTree>
    <p:extLst>
      <p:ext uri="{BB962C8B-B14F-4D97-AF65-F5344CB8AC3E}">
        <p14:creationId xmlns:p14="http://schemas.microsoft.com/office/powerpoint/2010/main" val="4093601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F639C-BD85-E20D-DA40-98820087D2C4}"/>
              </a:ext>
            </a:extLst>
          </p:cNvPr>
          <p:cNvSpPr>
            <a:spLocks noGrp="1"/>
          </p:cNvSpPr>
          <p:nvPr>
            <p:ph type="title"/>
          </p:nvPr>
        </p:nvSpPr>
        <p:spPr>
          <a:xfrm>
            <a:off x="1024128" y="332195"/>
            <a:ext cx="9720072" cy="1499616"/>
          </a:xfrm>
        </p:spPr>
        <p:txBody>
          <a:bodyPr/>
          <a:lstStyle/>
          <a:p>
            <a:r>
              <a:rPr lang="en-US" dirty="0"/>
              <a:t>Unit 3</a:t>
            </a:r>
            <a:br>
              <a:rPr lang="en-US" dirty="0"/>
            </a:br>
            <a:r>
              <a:rPr lang="en-US" dirty="0"/>
              <a:t>Area of study 1 </a:t>
            </a:r>
            <a:r>
              <a:rPr lang="en-US" dirty="0" err="1"/>
              <a:t>OUtcome</a:t>
            </a:r>
            <a:endParaRPr lang="en-US" dirty="0"/>
          </a:p>
        </p:txBody>
      </p:sp>
      <p:sp>
        <p:nvSpPr>
          <p:cNvPr id="3" name="Content Placeholder 2">
            <a:extLst>
              <a:ext uri="{FF2B5EF4-FFF2-40B4-BE49-F238E27FC236}">
                <a16:creationId xmlns:a16="http://schemas.microsoft.com/office/drawing/2014/main" id="{CC8A0572-B6A5-BE3B-1DFD-B46B9E6C2DC5}"/>
              </a:ext>
            </a:extLst>
          </p:cNvPr>
          <p:cNvSpPr>
            <a:spLocks noGrp="1"/>
          </p:cNvSpPr>
          <p:nvPr>
            <p:ph idx="1"/>
          </p:nvPr>
        </p:nvSpPr>
        <p:spPr>
          <a:xfrm>
            <a:off x="1024128" y="1793175"/>
            <a:ext cx="9720072" cy="4183042"/>
          </a:xfrm>
        </p:spPr>
        <p:txBody>
          <a:bodyPr/>
          <a:lstStyle/>
          <a:p>
            <a:r>
              <a:rPr lang="en-AU" i="1" dirty="0"/>
              <a:t>On completion of this unit, the student should be able to explain the complex, dynamic and global nature of health and wellbeing, interpret and apply Australia’s health status data, and analyse variations in health status.</a:t>
            </a:r>
          </a:p>
          <a:p>
            <a:endParaRPr lang="en-US" dirty="0"/>
          </a:p>
        </p:txBody>
      </p:sp>
      <p:pic>
        <p:nvPicPr>
          <p:cNvPr id="3074" name="Picture 2" descr="Free Person Holding Orange Pen Stock Photo">
            <a:extLst>
              <a:ext uri="{FF2B5EF4-FFF2-40B4-BE49-F238E27FC236}">
                <a16:creationId xmlns:a16="http://schemas.microsoft.com/office/drawing/2014/main" id="{4082C3DC-69B4-FF5B-E9E3-0230178E37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4452" y="3036830"/>
            <a:ext cx="4912755" cy="327189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BFAD252E-1244-D138-9342-75ACF5278333}"/>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C81F7173-02BA-AC84-5CFF-18A9E3142DD4}"/>
              </a:ext>
            </a:extLst>
          </p:cNvPr>
          <p:cNvSpPr>
            <a:spLocks noGrp="1"/>
          </p:cNvSpPr>
          <p:nvPr>
            <p:ph type="sldNum" sz="quarter" idx="12"/>
          </p:nvPr>
        </p:nvSpPr>
        <p:spPr/>
        <p:txBody>
          <a:bodyPr/>
          <a:lstStyle/>
          <a:p>
            <a:fld id="{BE15108C-154A-4A5A-9C05-91A49A422BA7}" type="slidenum">
              <a:rPr lang="en-US" smtClean="0"/>
              <a:pPr/>
              <a:t>7</a:t>
            </a:fld>
            <a:endParaRPr lang="en-US" dirty="0"/>
          </a:p>
        </p:txBody>
      </p:sp>
    </p:spTree>
    <p:extLst>
      <p:ext uri="{BB962C8B-B14F-4D97-AF65-F5344CB8AC3E}">
        <p14:creationId xmlns:p14="http://schemas.microsoft.com/office/powerpoint/2010/main" val="1203415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EFDC6-6D06-2F6A-E326-4D8A525BCABD}"/>
              </a:ext>
            </a:extLst>
          </p:cNvPr>
          <p:cNvSpPr>
            <a:spLocks noGrp="1"/>
          </p:cNvSpPr>
          <p:nvPr>
            <p:ph type="title"/>
          </p:nvPr>
        </p:nvSpPr>
        <p:spPr>
          <a:xfrm>
            <a:off x="1024128" y="585216"/>
            <a:ext cx="9720072" cy="1499616"/>
          </a:xfrm>
        </p:spPr>
        <p:txBody>
          <a:bodyPr/>
          <a:lstStyle/>
          <a:p>
            <a:r>
              <a:rPr lang="en-US"/>
              <a:t>Key knowledge and skills – 3.1.1</a:t>
            </a:r>
            <a:endParaRPr lang="en-US" dirty="0"/>
          </a:p>
        </p:txBody>
      </p:sp>
      <p:sp>
        <p:nvSpPr>
          <p:cNvPr id="3" name="Content Placeholder 2">
            <a:extLst>
              <a:ext uri="{FF2B5EF4-FFF2-40B4-BE49-F238E27FC236}">
                <a16:creationId xmlns:a16="http://schemas.microsoft.com/office/drawing/2014/main" id="{B4FB4D0A-6925-739E-85FD-103E541C83CD}"/>
              </a:ext>
            </a:extLst>
          </p:cNvPr>
          <p:cNvSpPr>
            <a:spLocks noGrp="1"/>
          </p:cNvSpPr>
          <p:nvPr>
            <p:ph idx="1"/>
          </p:nvPr>
        </p:nvSpPr>
        <p:spPr>
          <a:xfrm>
            <a:off x="1024128" y="2286000"/>
            <a:ext cx="9720073" cy="4023360"/>
          </a:xfrm>
        </p:spPr>
        <p:txBody>
          <a:bodyPr>
            <a:normAutofit/>
          </a:bodyPr>
          <a:lstStyle/>
          <a:p>
            <a:pPr marL="0" indent="0">
              <a:buNone/>
            </a:pPr>
            <a:r>
              <a:rPr lang="en-GB" b="1" dirty="0"/>
              <a:t>Key knowledge point</a:t>
            </a:r>
          </a:p>
          <a:p>
            <a:pPr>
              <a:buFont typeface="Arial" panose="020B0604020202020204" pitchFamily="34" charset="0"/>
              <a:buChar char="•"/>
            </a:pPr>
            <a:r>
              <a:rPr lang="en-GB" dirty="0"/>
              <a:t> Concepts of health and wellbeing (physical, social, emotional, mental and spiritual dimensions), illness, and the dynamic and subjective nature of these concepts</a:t>
            </a:r>
            <a:endParaRPr lang="en-AU" dirty="0"/>
          </a:p>
          <a:p>
            <a:pPr marL="0" indent="0">
              <a:buNone/>
            </a:pPr>
            <a:endParaRPr lang="en-GB" dirty="0"/>
          </a:p>
          <a:p>
            <a:pPr marL="0" indent="0">
              <a:buNone/>
            </a:pPr>
            <a:r>
              <a:rPr lang="en-GB" b="1" dirty="0"/>
              <a:t>Key skills</a:t>
            </a:r>
          </a:p>
          <a:p>
            <a:pPr>
              <a:buFont typeface="Arial" panose="020B0604020202020204" pitchFamily="34" charset="0"/>
              <a:buChar char="•"/>
            </a:pPr>
            <a:r>
              <a:rPr lang="en-GB" dirty="0"/>
              <a:t> Explain the dynamic and subjective nature of the concepts of health and wellbeing and illness</a:t>
            </a:r>
          </a:p>
          <a:p>
            <a:pPr>
              <a:buFont typeface="Arial" panose="020B0604020202020204" pitchFamily="34" charset="0"/>
              <a:buChar char="•"/>
            </a:pPr>
            <a:r>
              <a:rPr lang="en-GB" dirty="0"/>
              <a:t> Describe the relationship between dimensions of health and wellbeing</a:t>
            </a:r>
            <a:endParaRPr lang="en-US" dirty="0"/>
          </a:p>
        </p:txBody>
      </p:sp>
      <p:pic>
        <p:nvPicPr>
          <p:cNvPr id="4098" name="Picture 2" descr="Free Pile of Books Stock Photo">
            <a:extLst>
              <a:ext uri="{FF2B5EF4-FFF2-40B4-BE49-F238E27FC236}">
                <a16:creationId xmlns:a16="http://schemas.microsoft.com/office/drawing/2014/main" id="{41BC022B-8B4D-6246-3C88-E5337B0E23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4316" y="363599"/>
            <a:ext cx="2869255" cy="192240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71050ABD-0A21-0F08-9AB9-D4284BAFD3F5}"/>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6224DE2C-D7AF-612A-09FA-52473E4DAD6D}"/>
              </a:ext>
            </a:extLst>
          </p:cNvPr>
          <p:cNvSpPr>
            <a:spLocks noGrp="1"/>
          </p:cNvSpPr>
          <p:nvPr>
            <p:ph type="sldNum" sz="quarter" idx="12"/>
          </p:nvPr>
        </p:nvSpPr>
        <p:spPr/>
        <p:txBody>
          <a:bodyPr/>
          <a:lstStyle/>
          <a:p>
            <a:fld id="{BE15108C-154A-4A5A-9C05-91A49A422BA7}" type="slidenum">
              <a:rPr lang="en-US" smtClean="0"/>
              <a:pPr/>
              <a:t>8</a:t>
            </a:fld>
            <a:endParaRPr lang="en-US" dirty="0"/>
          </a:p>
        </p:txBody>
      </p:sp>
    </p:spTree>
    <p:extLst>
      <p:ext uri="{BB962C8B-B14F-4D97-AF65-F5344CB8AC3E}">
        <p14:creationId xmlns:p14="http://schemas.microsoft.com/office/powerpoint/2010/main" val="3819690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4F07-8436-BE12-C183-95F5C9FC8609}"/>
              </a:ext>
            </a:extLst>
          </p:cNvPr>
          <p:cNvSpPr>
            <a:spLocks noGrp="1"/>
          </p:cNvSpPr>
          <p:nvPr>
            <p:ph type="title"/>
          </p:nvPr>
        </p:nvSpPr>
        <p:spPr>
          <a:xfrm>
            <a:off x="1023938" y="585788"/>
            <a:ext cx="9720262" cy="1498600"/>
          </a:xfrm>
        </p:spPr>
        <p:txBody>
          <a:bodyPr/>
          <a:lstStyle/>
          <a:p>
            <a:r>
              <a:rPr lang="en-US" dirty="0"/>
              <a:t>What is health and wellbeing?</a:t>
            </a:r>
          </a:p>
        </p:txBody>
      </p:sp>
      <p:sp>
        <p:nvSpPr>
          <p:cNvPr id="3" name="Content Placeholder 2">
            <a:extLst>
              <a:ext uri="{FF2B5EF4-FFF2-40B4-BE49-F238E27FC236}">
                <a16:creationId xmlns:a16="http://schemas.microsoft.com/office/drawing/2014/main" id="{548AFD5C-58DF-EFD4-6C48-185B2C17DE67}"/>
              </a:ext>
            </a:extLst>
          </p:cNvPr>
          <p:cNvSpPr>
            <a:spLocks noGrp="1"/>
          </p:cNvSpPr>
          <p:nvPr>
            <p:ph idx="1"/>
          </p:nvPr>
        </p:nvSpPr>
        <p:spPr>
          <a:xfrm>
            <a:off x="857250" y="1614488"/>
            <a:ext cx="6043613" cy="4694238"/>
          </a:xfrm>
        </p:spPr>
        <p:txBody>
          <a:bodyPr>
            <a:normAutofit/>
          </a:bodyPr>
          <a:lstStyle/>
          <a:p>
            <a:pPr>
              <a:lnSpc>
                <a:spcPct val="100000"/>
              </a:lnSpc>
            </a:pPr>
            <a:r>
              <a:rPr lang="en-AU" dirty="0"/>
              <a:t>Description: Health and wellbeing relates to a person’s physical, social, emotional, mental and spiritual existence, and is characterised by an equilibrium in which the individual feels happy, healthy, capable and engaged.</a:t>
            </a:r>
            <a:endParaRPr lang="en-US" dirty="0"/>
          </a:p>
          <a:p>
            <a:r>
              <a:rPr lang="en-US" dirty="0"/>
              <a:t>Not long ago, we referred to just ’health’ and not ‘health and wellbeing’, however in this course, we consider health and wellbeing to be one concept. </a:t>
            </a:r>
            <a:r>
              <a:rPr lang="en-AU" dirty="0"/>
              <a:t>Wellbeing is an implicit element of health, it is a complex combination of all dimensions of health, characterised by a state of equilibrium in which the individual feels happy, healthy, capable and engaged.</a:t>
            </a:r>
            <a:endParaRPr lang="en-US" dirty="0"/>
          </a:p>
          <a:p>
            <a:endParaRPr lang="en-AU" dirty="0"/>
          </a:p>
          <a:p>
            <a:endParaRPr lang="en-AU" dirty="0"/>
          </a:p>
          <a:p>
            <a:endParaRPr lang="en-AU" dirty="0"/>
          </a:p>
          <a:p>
            <a:endParaRPr lang="en-US" dirty="0"/>
          </a:p>
        </p:txBody>
      </p:sp>
      <p:graphicFrame>
        <p:nvGraphicFramePr>
          <p:cNvPr id="6" name="Diagram 5">
            <a:extLst>
              <a:ext uri="{FF2B5EF4-FFF2-40B4-BE49-F238E27FC236}">
                <a16:creationId xmlns:a16="http://schemas.microsoft.com/office/drawing/2014/main" id="{D3A7C948-4A9F-4CA8-9768-B7E7CBB9096C}"/>
              </a:ext>
            </a:extLst>
          </p:cNvPr>
          <p:cNvGraphicFramePr/>
          <p:nvPr>
            <p:extLst>
              <p:ext uri="{D42A27DB-BD31-4B8C-83A1-F6EECF244321}">
                <p14:modId xmlns:p14="http://schemas.microsoft.com/office/powerpoint/2010/main" val="3337133543"/>
              </p:ext>
            </p:extLst>
          </p:nvPr>
        </p:nvGraphicFramePr>
        <p:xfrm>
          <a:off x="6786563" y="1428751"/>
          <a:ext cx="5186362"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12C35182-3895-3C8F-03F2-674E8F63D4B1}"/>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06A6DFA6-0541-5775-02F5-90C042F4E0A8}"/>
              </a:ext>
            </a:extLst>
          </p:cNvPr>
          <p:cNvSpPr>
            <a:spLocks noGrp="1"/>
          </p:cNvSpPr>
          <p:nvPr>
            <p:ph type="sldNum" sz="quarter" idx="12"/>
          </p:nvPr>
        </p:nvSpPr>
        <p:spPr/>
        <p:txBody>
          <a:bodyPr/>
          <a:lstStyle/>
          <a:p>
            <a:fld id="{BE15108C-154A-4A5A-9C05-91A49A422BA7}" type="slidenum">
              <a:rPr lang="en-US" smtClean="0"/>
              <a:pPr/>
              <a:t>9</a:t>
            </a:fld>
            <a:endParaRPr lang="en-US" dirty="0"/>
          </a:p>
        </p:txBody>
      </p:sp>
    </p:spTree>
    <p:extLst>
      <p:ext uri="{BB962C8B-B14F-4D97-AF65-F5344CB8AC3E}">
        <p14:creationId xmlns:p14="http://schemas.microsoft.com/office/powerpoint/2010/main" val="9908870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Integral</Template>
  <TotalTime>3269</TotalTime>
  <Words>6143</Words>
  <Application>Microsoft Macintosh PowerPoint</Application>
  <PresentationFormat>Widescreen</PresentationFormat>
  <Paragraphs>453</Paragraphs>
  <Slides>57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Aptos</vt:lpstr>
      <vt:lpstr>Arial</vt:lpstr>
      <vt:lpstr>Symbol</vt:lpstr>
      <vt:lpstr>Tw Cen MT</vt:lpstr>
      <vt:lpstr>Tw Cen MT Condensed</vt:lpstr>
      <vt:lpstr>Wingdings 3</vt:lpstr>
      <vt:lpstr>Integral</vt:lpstr>
      <vt:lpstr>2025 →2026 VCE Health and Human Development Transition</vt:lpstr>
      <vt:lpstr>What will I study in this subject?</vt:lpstr>
      <vt:lpstr>What will I study in this subject?</vt:lpstr>
      <vt:lpstr>How will I be assessed?</vt:lpstr>
      <vt:lpstr>Achieving success in vce hhd</vt:lpstr>
      <vt:lpstr>Transition timeline</vt:lpstr>
      <vt:lpstr>Unit 3 Area of study 1 OUtcome</vt:lpstr>
      <vt:lpstr>Key knowledge and skills – 3.1.1</vt:lpstr>
      <vt:lpstr>What is health and wellbeing?</vt:lpstr>
      <vt:lpstr>What are the dimensions of health and wellbeing?</vt:lpstr>
      <vt:lpstr>What is optimal health and wellbeing?</vt:lpstr>
      <vt:lpstr>What is physical health and wellbeing?</vt:lpstr>
      <vt:lpstr>What is optimal physical health and wellbeing?</vt:lpstr>
      <vt:lpstr>What activities can promote physical health and wellbeing?</vt:lpstr>
      <vt:lpstr>Complete the Knowledge and skills building activity 3.1.1a in your booklet</vt:lpstr>
      <vt:lpstr>What is social health and wellbeing?</vt:lpstr>
      <vt:lpstr>What is optimal social health and wellbeing?</vt:lpstr>
      <vt:lpstr>What activities can promote social health and wellbeing?</vt:lpstr>
      <vt:lpstr>Complete the Knowledge and skills building activity 3.1.1a in your booklet</vt:lpstr>
      <vt:lpstr>What is mental health and wellbeing?</vt:lpstr>
      <vt:lpstr>What is optimal mental health and wellbeing?</vt:lpstr>
      <vt:lpstr>What activities can promote mental health and wellbeing?</vt:lpstr>
      <vt:lpstr>Complete the Knowledge and skills building activity 3.1.1a in your booklet</vt:lpstr>
      <vt:lpstr>What is emotional health and wellbeing?</vt:lpstr>
      <vt:lpstr>What is optimal emotional health and wellbeing?</vt:lpstr>
      <vt:lpstr>What activities can promote emotional health and wellbeing?</vt:lpstr>
      <vt:lpstr>Complete the Knowledge and skills building activity 3.1.1a in your booklet</vt:lpstr>
      <vt:lpstr>What is spiritual health and wellbeing?</vt:lpstr>
      <vt:lpstr>What is optimal spiritual health and wellbeing?</vt:lpstr>
      <vt:lpstr>What activities can promote spiritual health and wellbeing?</vt:lpstr>
      <vt:lpstr>Complete the Knowledge and skills building activity 3.1.1a in your booklet</vt:lpstr>
      <vt:lpstr>Exploring relationships between the dimensions of health and wellbeing</vt:lpstr>
      <vt:lpstr>Exploring relationships between the dimensions of health and wellbeing</vt:lpstr>
      <vt:lpstr>Complete the Knowledge and skills building activity 3.1.1B in your booklet</vt:lpstr>
      <vt:lpstr>What do the terms dynamic and subjective mean?</vt:lpstr>
      <vt:lpstr>Health and wellbeing is dynamic</vt:lpstr>
      <vt:lpstr>Complete the Knowledge and skills building activity 3.1.1C in your booklet</vt:lpstr>
      <vt:lpstr>Health and wellbeing is subjective</vt:lpstr>
      <vt:lpstr>Complete the Knowledge and skills building activity 3.1.1D in your booklet</vt:lpstr>
      <vt:lpstr>What is illness and what is disease?</vt:lpstr>
      <vt:lpstr>illness is dynamic and subjective</vt:lpstr>
      <vt:lpstr>Complete the Knowledge and skills building activity 3.1.1E in your booklet</vt:lpstr>
      <vt:lpstr>Complete the Knowledge and skills building activity 3.1.1f in your booklet</vt:lpstr>
      <vt:lpstr>Assessment tips</vt:lpstr>
      <vt:lpstr>Key skills and common questions</vt:lpstr>
      <vt:lpstr>Complete the practice sac and exam style questions in your booklet</vt:lpstr>
      <vt:lpstr>Key knowledge and skills – 3.1.2</vt:lpstr>
      <vt:lpstr>What is a resource and how is optimal health and wellbeing a resource?</vt:lpstr>
      <vt:lpstr>Optimal health and wellbeing as a resource individually</vt:lpstr>
      <vt:lpstr>Complete the Knowledge and skills building activity 3.1.2a in your booklet</vt:lpstr>
      <vt:lpstr>Optimal health and wellbeing as a resource nationally</vt:lpstr>
      <vt:lpstr>Complete the Knowledge and skills building activity 3.1.2B in your booklet</vt:lpstr>
      <vt:lpstr>Optimal health and wellbeing as a resource globally</vt:lpstr>
      <vt:lpstr>Complete the Knowledge and skills building activity 3.1.2C in your booklet</vt:lpstr>
      <vt:lpstr>Assessment tips</vt:lpstr>
      <vt:lpstr>Key skills and common questions</vt:lpstr>
      <vt:lpstr>Complete the practice sac and exam style questions in your booklet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Health and Human Development</dc:title>
  <dc:creator>Andrew Keating</dc:creator>
  <cp:lastModifiedBy>Andrew Keating</cp:lastModifiedBy>
  <cp:revision>453</cp:revision>
  <dcterms:created xsi:type="dcterms:W3CDTF">2024-05-12T20:46:47Z</dcterms:created>
  <dcterms:modified xsi:type="dcterms:W3CDTF">2025-10-05T06:38:03Z</dcterms:modified>
</cp:coreProperties>
</file>