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333" r:id="rId7"/>
    <p:sldId id="331" r:id="rId8"/>
    <p:sldId id="334" r:id="rId9"/>
    <p:sldId id="335" r:id="rId10"/>
    <p:sldId id="336" r:id="rId11"/>
    <p:sldId id="337" r:id="rId12"/>
    <p:sldId id="32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690C5-B85B-4B4E-9D52-F60565240A47}" v="32" dt="2021-09-12T20:21:1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EZNIK, LAUREN M" userId="6a9c568a-9323-4aaf-9e34-71c99bc15300" providerId="ADAL" clId="{9AA690C5-B85B-4B4E-9D52-F60565240A47}"/>
    <pc:docChg chg="undo custSel mod addSld delSld modSld sldOrd">
      <pc:chgData name="ZELEZNIK, LAUREN M" userId="6a9c568a-9323-4aaf-9e34-71c99bc15300" providerId="ADAL" clId="{9AA690C5-B85B-4B4E-9D52-F60565240A47}" dt="2021-09-12T20:21:14.181" v="2178" actId="478"/>
      <pc:docMkLst>
        <pc:docMk/>
      </pc:docMkLst>
      <pc:sldChg chg="addSp delSp modSp mod">
        <pc:chgData name="ZELEZNIK, LAUREN M" userId="6a9c568a-9323-4aaf-9e34-71c99bc15300" providerId="ADAL" clId="{9AA690C5-B85B-4B4E-9D52-F60565240A47}" dt="2021-09-12T20:21:14.181" v="2178" actId="478"/>
        <pc:sldMkLst>
          <pc:docMk/>
          <pc:sldMk cId="1191261369" sldId="263"/>
        </pc:sldMkLst>
        <pc:spChg chg="mod">
          <ac:chgData name="ZELEZNIK, LAUREN M" userId="6a9c568a-9323-4aaf-9e34-71c99bc15300" providerId="ADAL" clId="{9AA690C5-B85B-4B4E-9D52-F60565240A47}" dt="2021-09-12T19:50:55.220" v="2033" actId="1076"/>
          <ac:spMkLst>
            <pc:docMk/>
            <pc:sldMk cId="1191261369" sldId="263"/>
            <ac:spMk id="2" creationId="{3DA55E18-BE4B-4B82-9C5E-964296357B9F}"/>
          </ac:spMkLst>
        </pc:spChg>
        <pc:spChg chg="mod">
          <ac:chgData name="ZELEZNIK, LAUREN M" userId="6a9c568a-9323-4aaf-9e34-71c99bc15300" providerId="ADAL" clId="{9AA690C5-B85B-4B4E-9D52-F60565240A47}" dt="2021-09-12T20:20:10.396" v="2168" actId="1076"/>
          <ac:spMkLst>
            <pc:docMk/>
            <pc:sldMk cId="1191261369" sldId="263"/>
            <ac:spMk id="4" creationId="{DDA45B33-8F00-41BD-A43C-11979BABD135}"/>
          </ac:spMkLst>
        </pc:spChg>
        <pc:picChg chg="add del">
          <ac:chgData name="ZELEZNIK, LAUREN M" userId="6a9c568a-9323-4aaf-9e34-71c99bc15300" providerId="ADAL" clId="{9AA690C5-B85B-4B4E-9D52-F60565240A47}" dt="2021-09-12T20:21:14.181" v="2178" actId="478"/>
          <ac:picMkLst>
            <pc:docMk/>
            <pc:sldMk cId="1191261369" sldId="263"/>
            <ac:picMk id="1026" creationId="{E42A7D4D-4FFF-45E1-BC72-F01BDF49C704}"/>
          </ac:picMkLst>
        </pc:picChg>
        <pc:picChg chg="add del mod">
          <ac:chgData name="ZELEZNIK, LAUREN M" userId="6a9c568a-9323-4aaf-9e34-71c99bc15300" providerId="ADAL" clId="{9AA690C5-B85B-4B4E-9D52-F60565240A47}" dt="2021-09-12T20:21:13.679" v="2177"/>
          <ac:picMkLst>
            <pc:docMk/>
            <pc:sldMk cId="1191261369" sldId="263"/>
            <ac:picMk id="5122" creationId="{0EEAD0BE-BFF7-4D68-987F-7EA2705DB76E}"/>
          </ac:picMkLst>
        </pc:picChg>
      </pc:sldChg>
      <pc:sldChg chg="del">
        <pc:chgData name="ZELEZNIK, LAUREN M" userId="6a9c568a-9323-4aaf-9e34-71c99bc15300" providerId="ADAL" clId="{9AA690C5-B85B-4B4E-9D52-F60565240A47}" dt="2021-09-12T19:23:48.190" v="72" actId="2696"/>
        <pc:sldMkLst>
          <pc:docMk/>
          <pc:sldMk cId="205819700" sldId="269"/>
        </pc:sldMkLst>
      </pc:sldChg>
      <pc:sldChg chg="addSp delSp modSp mod">
        <pc:chgData name="ZELEZNIK, LAUREN M" userId="6a9c568a-9323-4aaf-9e34-71c99bc15300" providerId="ADAL" clId="{9AA690C5-B85B-4B4E-9D52-F60565240A47}" dt="2021-09-12T20:04:12.705" v="2075" actId="1076"/>
        <pc:sldMkLst>
          <pc:docMk/>
          <pc:sldMk cId="1212742043" sldId="322"/>
        </pc:sldMkLst>
        <pc:picChg chg="del">
          <ac:chgData name="ZELEZNIK, LAUREN M" userId="6a9c568a-9323-4aaf-9e34-71c99bc15300" providerId="ADAL" clId="{9AA690C5-B85B-4B4E-9D52-F60565240A47}" dt="2021-09-12T20:03:45.441" v="2073" actId="478"/>
          <ac:picMkLst>
            <pc:docMk/>
            <pc:sldMk cId="1212742043" sldId="322"/>
            <ac:picMk id="2" creationId="{CE43C8C3-6BF3-417B-B428-652E0CEE9015}"/>
          </ac:picMkLst>
        </pc:picChg>
        <pc:picChg chg="add mod">
          <ac:chgData name="ZELEZNIK, LAUREN M" userId="6a9c568a-9323-4aaf-9e34-71c99bc15300" providerId="ADAL" clId="{9AA690C5-B85B-4B4E-9D52-F60565240A47}" dt="2021-09-12T20:04:12.705" v="2075" actId="1076"/>
          <ac:picMkLst>
            <pc:docMk/>
            <pc:sldMk cId="1212742043" sldId="322"/>
            <ac:picMk id="4098" creationId="{347AF378-CBCC-4F16-AE45-6375E41C7985}"/>
          </ac:picMkLst>
        </pc:picChg>
      </pc:sldChg>
      <pc:sldChg chg="del">
        <pc:chgData name="ZELEZNIK, LAUREN M" userId="6a9c568a-9323-4aaf-9e34-71c99bc15300" providerId="ADAL" clId="{9AA690C5-B85B-4B4E-9D52-F60565240A47}" dt="2021-09-12T19:39:50.473" v="478" actId="2696"/>
        <pc:sldMkLst>
          <pc:docMk/>
          <pc:sldMk cId="1759905601" sldId="327"/>
        </pc:sldMkLst>
      </pc:sldChg>
      <pc:sldChg chg="del">
        <pc:chgData name="ZELEZNIK, LAUREN M" userId="6a9c568a-9323-4aaf-9e34-71c99bc15300" providerId="ADAL" clId="{9AA690C5-B85B-4B4E-9D52-F60565240A47}" dt="2021-09-12T19:45:34.585" v="1393" actId="2696"/>
        <pc:sldMkLst>
          <pc:docMk/>
          <pc:sldMk cId="465129941" sldId="328"/>
        </pc:sldMkLst>
      </pc:sldChg>
      <pc:sldChg chg="del">
        <pc:chgData name="ZELEZNIK, LAUREN M" userId="6a9c568a-9323-4aaf-9e34-71c99bc15300" providerId="ADAL" clId="{9AA690C5-B85B-4B4E-9D52-F60565240A47}" dt="2021-09-12T19:45:37.083" v="1394" actId="2696"/>
        <pc:sldMkLst>
          <pc:docMk/>
          <pc:sldMk cId="426131200" sldId="329"/>
        </pc:sldMkLst>
      </pc:sldChg>
      <pc:sldChg chg="del">
        <pc:chgData name="ZELEZNIK, LAUREN M" userId="6a9c568a-9323-4aaf-9e34-71c99bc15300" providerId="ADAL" clId="{9AA690C5-B85B-4B4E-9D52-F60565240A47}" dt="2021-09-12T19:45:39.658" v="1395" actId="2696"/>
        <pc:sldMkLst>
          <pc:docMk/>
          <pc:sldMk cId="2239034094" sldId="330"/>
        </pc:sldMkLst>
      </pc:sldChg>
      <pc:sldChg chg="addSp delSp modSp mod ord delAnim modAnim">
        <pc:chgData name="ZELEZNIK, LAUREN M" userId="6a9c568a-9323-4aaf-9e34-71c99bc15300" providerId="ADAL" clId="{9AA690C5-B85B-4B4E-9D52-F60565240A47}" dt="2021-09-12T20:17:35.327" v="2137"/>
        <pc:sldMkLst>
          <pc:docMk/>
          <pc:sldMk cId="56357264" sldId="331"/>
        </pc:sldMkLst>
        <pc:spChg chg="mod">
          <ac:chgData name="ZELEZNIK, LAUREN M" userId="6a9c568a-9323-4aaf-9e34-71c99bc15300" providerId="ADAL" clId="{9AA690C5-B85B-4B4E-9D52-F60565240A47}" dt="2021-09-12T20:17:25.031" v="2135" actId="27636"/>
          <ac:spMkLst>
            <pc:docMk/>
            <pc:sldMk cId="56357264" sldId="331"/>
            <ac:spMk id="2" creationId="{44D35F69-B8F8-4CA2-B68A-A31F007F2600}"/>
          </ac:spMkLst>
        </pc:spChg>
        <pc:picChg chg="add mod">
          <ac:chgData name="ZELEZNIK, LAUREN M" userId="6a9c568a-9323-4aaf-9e34-71c99bc15300" providerId="ADAL" clId="{9AA690C5-B85B-4B4E-9D52-F60565240A47}" dt="2021-09-12T20:17:20.131" v="2133" actId="14100"/>
          <ac:picMkLst>
            <pc:docMk/>
            <pc:sldMk cId="56357264" sldId="331"/>
            <ac:picMk id="3" creationId="{6ABD8ACC-C797-4C4E-B59F-E1EBBBFB1C8E}"/>
          </ac:picMkLst>
        </pc:picChg>
        <pc:picChg chg="del">
          <ac:chgData name="ZELEZNIK, LAUREN M" userId="6a9c568a-9323-4aaf-9e34-71c99bc15300" providerId="ADAL" clId="{9AA690C5-B85B-4B4E-9D52-F60565240A47}" dt="2021-09-12T20:16:27.161" v="2130" actId="478"/>
          <ac:picMkLst>
            <pc:docMk/>
            <pc:sldMk cId="56357264" sldId="331"/>
            <ac:picMk id="7" creationId="{8F121688-BBAF-4A26-A949-26C8BF0ED28D}"/>
          </ac:picMkLst>
        </pc:picChg>
      </pc:sldChg>
      <pc:sldChg chg="del">
        <pc:chgData name="ZELEZNIK, LAUREN M" userId="6a9c568a-9323-4aaf-9e34-71c99bc15300" providerId="ADAL" clId="{9AA690C5-B85B-4B4E-9D52-F60565240A47}" dt="2021-09-12T19:23:54.773" v="73" actId="2696"/>
        <pc:sldMkLst>
          <pc:docMk/>
          <pc:sldMk cId="2613791074" sldId="332"/>
        </pc:sldMkLst>
      </pc:sldChg>
      <pc:sldChg chg="addSp delSp modSp new mod ord setBg">
        <pc:chgData name="ZELEZNIK, LAUREN M" userId="6a9c568a-9323-4aaf-9e34-71c99bc15300" providerId="ADAL" clId="{9AA690C5-B85B-4B4E-9D52-F60565240A47}" dt="2021-09-12T20:18:10.183" v="2143"/>
        <pc:sldMkLst>
          <pc:docMk/>
          <pc:sldMk cId="3453103204" sldId="333"/>
        </pc:sldMkLst>
        <pc:spChg chg="mod ord">
          <ac:chgData name="ZELEZNIK, LAUREN M" userId="6a9c568a-9323-4aaf-9e34-71c99bc15300" providerId="ADAL" clId="{9AA690C5-B85B-4B4E-9D52-F60565240A47}" dt="2021-09-12T19:24:24.751" v="89" actId="20577"/>
          <ac:spMkLst>
            <pc:docMk/>
            <pc:sldMk cId="3453103204" sldId="333"/>
            <ac:spMk id="2" creationId="{CC4CB562-0D19-4572-9716-345D32557DE4}"/>
          </ac:spMkLst>
        </pc:spChg>
        <pc:spChg chg="del">
          <ac:chgData name="ZELEZNIK, LAUREN M" userId="6a9c568a-9323-4aaf-9e34-71c99bc15300" providerId="ADAL" clId="{9AA690C5-B85B-4B4E-9D52-F60565240A47}" dt="2021-09-12T19:12:41.696" v="27" actId="478"/>
          <ac:spMkLst>
            <pc:docMk/>
            <pc:sldMk cId="3453103204" sldId="333"/>
            <ac:spMk id="3" creationId="{55B788B9-D01A-4530-A00D-1F17A2623A8E}"/>
          </ac:spMkLst>
        </pc:spChg>
        <pc:spChg chg="add del mod">
          <ac:chgData name="ZELEZNIK, LAUREN M" userId="6a9c568a-9323-4aaf-9e34-71c99bc15300" providerId="ADAL" clId="{9AA690C5-B85B-4B4E-9D52-F60565240A47}" dt="2021-09-12T19:20:20.817" v="41" actId="478"/>
          <ac:spMkLst>
            <pc:docMk/>
            <pc:sldMk cId="3453103204" sldId="333"/>
            <ac:spMk id="10" creationId="{DAC066C8-2AD3-4F38-A576-932178E6DD54}"/>
          </ac:spMkLst>
        </pc:spChg>
        <pc:spChg chg="add del mod">
          <ac:chgData name="ZELEZNIK, LAUREN M" userId="6a9c568a-9323-4aaf-9e34-71c99bc15300" providerId="ADAL" clId="{9AA690C5-B85B-4B4E-9D52-F60565240A47}" dt="2021-09-12T19:21:41.319" v="54" actId="478"/>
          <ac:spMkLst>
            <pc:docMk/>
            <pc:sldMk cId="3453103204" sldId="333"/>
            <ac:spMk id="13" creationId="{C16BB5B0-BF27-48BB-A854-4CD6EB86B156}"/>
          </ac:spMkLst>
        </pc:spChg>
        <pc:spChg chg="add del mod">
          <ac:chgData name="ZELEZNIK, LAUREN M" userId="6a9c568a-9323-4aaf-9e34-71c99bc15300" providerId="ADAL" clId="{9AA690C5-B85B-4B4E-9D52-F60565240A47}" dt="2021-09-12T19:22:04.968" v="58" actId="478"/>
          <ac:spMkLst>
            <pc:docMk/>
            <pc:sldMk cId="3453103204" sldId="333"/>
            <ac:spMk id="16" creationId="{37BD9BB6-4003-46F4-9B7A-3C9D1C29A7B0}"/>
          </ac:spMkLst>
        </pc:spChg>
        <pc:spChg chg="add mod">
          <ac:chgData name="ZELEZNIK, LAUREN M" userId="6a9c568a-9323-4aaf-9e34-71c99bc15300" providerId="ADAL" clId="{9AA690C5-B85B-4B4E-9D52-F60565240A47}" dt="2021-09-12T19:23:15.956" v="69" actId="26606"/>
          <ac:spMkLst>
            <pc:docMk/>
            <pc:sldMk cId="3453103204" sldId="333"/>
            <ac:spMk id="19" creationId="{F0A21338-9428-4FBF-A141-AC9814319300}"/>
          </ac:spMkLst>
        </pc:spChg>
        <pc:spChg chg="add del">
          <ac:chgData name="ZELEZNIK, LAUREN M" userId="6a9c568a-9323-4aaf-9e34-71c99bc15300" providerId="ADAL" clId="{9AA690C5-B85B-4B4E-9D52-F60565240A47}" dt="2021-09-12T19:22:39.875" v="64" actId="26606"/>
          <ac:spMkLst>
            <pc:docMk/>
            <pc:sldMk cId="3453103204" sldId="333"/>
            <ac:spMk id="20" creationId="{B4D3D850-2041-4B7C-AED9-54DA385B14F7}"/>
          </ac:spMkLst>
        </pc:spChg>
        <pc:spChg chg="add">
          <ac:chgData name="ZELEZNIK, LAUREN M" userId="6a9c568a-9323-4aaf-9e34-71c99bc15300" providerId="ADAL" clId="{9AA690C5-B85B-4B4E-9D52-F60565240A47}" dt="2021-09-12T19:23:15.956" v="69" actId="26606"/>
          <ac:spMkLst>
            <pc:docMk/>
            <pc:sldMk cId="3453103204" sldId="333"/>
            <ac:spMk id="21" creationId="{B4D3D850-2041-4B7C-AED9-54DA385B14F7}"/>
          </ac:spMkLst>
        </pc:spChg>
        <pc:spChg chg="add del">
          <ac:chgData name="ZELEZNIK, LAUREN M" userId="6a9c568a-9323-4aaf-9e34-71c99bc15300" providerId="ADAL" clId="{9AA690C5-B85B-4B4E-9D52-F60565240A47}" dt="2021-09-12T19:22:39.875" v="64" actId="26606"/>
          <ac:spMkLst>
            <pc:docMk/>
            <pc:sldMk cId="3453103204" sldId="333"/>
            <ac:spMk id="22" creationId="{B497CCB5-5FC2-473C-AFCC-2430CEF1DF71}"/>
          </ac:spMkLst>
        </pc:spChg>
        <pc:spChg chg="add del">
          <ac:chgData name="ZELEZNIK, LAUREN M" userId="6a9c568a-9323-4aaf-9e34-71c99bc15300" providerId="ADAL" clId="{9AA690C5-B85B-4B4E-9D52-F60565240A47}" dt="2021-09-12T19:22:39.875" v="64" actId="26606"/>
          <ac:spMkLst>
            <pc:docMk/>
            <pc:sldMk cId="3453103204" sldId="333"/>
            <ac:spMk id="24" creationId="{599C8C75-BFDF-44E7-A028-EEB5EDD58817}"/>
          </ac:spMkLst>
        </pc:spChg>
        <pc:spChg chg="add">
          <ac:chgData name="ZELEZNIK, LAUREN M" userId="6a9c568a-9323-4aaf-9e34-71c99bc15300" providerId="ADAL" clId="{9AA690C5-B85B-4B4E-9D52-F60565240A47}" dt="2021-09-12T19:23:15.956" v="69" actId="26606"/>
          <ac:spMkLst>
            <pc:docMk/>
            <pc:sldMk cId="3453103204" sldId="333"/>
            <ac:spMk id="26" creationId="{B497CCB5-5FC2-473C-AFCC-2430CEF1DF71}"/>
          </ac:spMkLst>
        </pc:spChg>
        <pc:spChg chg="add">
          <ac:chgData name="ZELEZNIK, LAUREN M" userId="6a9c568a-9323-4aaf-9e34-71c99bc15300" providerId="ADAL" clId="{9AA690C5-B85B-4B4E-9D52-F60565240A47}" dt="2021-09-12T19:23:15.956" v="69" actId="26606"/>
          <ac:spMkLst>
            <pc:docMk/>
            <pc:sldMk cId="3453103204" sldId="333"/>
            <ac:spMk id="28" creationId="{599C8C75-BFDF-44E7-A028-EEB5EDD58817}"/>
          </ac:spMkLst>
        </pc:spChg>
        <pc:spChg chg="add del">
          <ac:chgData name="ZELEZNIK, LAUREN M" userId="6a9c568a-9323-4aaf-9e34-71c99bc15300" providerId="ADAL" clId="{9AA690C5-B85B-4B4E-9D52-F60565240A47}" dt="2021-09-12T19:20:58.245" v="49" actId="26606"/>
          <ac:spMkLst>
            <pc:docMk/>
            <pc:sldMk cId="3453103204" sldId="333"/>
            <ac:spMk id="71" creationId="{B4D3D850-2041-4B7C-AED9-54DA385B14F7}"/>
          </ac:spMkLst>
        </pc:spChg>
        <pc:spChg chg="add del">
          <ac:chgData name="ZELEZNIK, LAUREN M" userId="6a9c568a-9323-4aaf-9e34-71c99bc15300" providerId="ADAL" clId="{9AA690C5-B85B-4B4E-9D52-F60565240A47}" dt="2021-09-12T19:20:58.245" v="49" actId="26606"/>
          <ac:spMkLst>
            <pc:docMk/>
            <pc:sldMk cId="3453103204" sldId="333"/>
            <ac:spMk id="73" creationId="{B497CCB5-5FC2-473C-AFCC-2430CEF1DF71}"/>
          </ac:spMkLst>
        </pc:spChg>
        <pc:spChg chg="add del">
          <ac:chgData name="ZELEZNIK, LAUREN M" userId="6a9c568a-9323-4aaf-9e34-71c99bc15300" providerId="ADAL" clId="{9AA690C5-B85B-4B4E-9D52-F60565240A47}" dt="2021-09-12T19:20:58.245" v="49" actId="26606"/>
          <ac:spMkLst>
            <pc:docMk/>
            <pc:sldMk cId="3453103204" sldId="333"/>
            <ac:spMk id="75" creationId="{599C8C75-BFDF-44E7-A028-EEB5EDD58817}"/>
          </ac:spMkLst>
        </pc:spChg>
        <pc:picChg chg="add del mod ord">
          <ac:chgData name="ZELEZNIK, LAUREN M" userId="6a9c568a-9323-4aaf-9e34-71c99bc15300" providerId="ADAL" clId="{9AA690C5-B85B-4B4E-9D52-F60565240A47}" dt="2021-09-12T19:23:15.956" v="69" actId="26606"/>
          <ac:picMkLst>
            <pc:docMk/>
            <pc:sldMk cId="3453103204" sldId="333"/>
            <ac:picMk id="9" creationId="{042653AF-6FA8-40D9-AEBF-085F976C09FE}"/>
          </ac:picMkLst>
        </pc:picChg>
        <pc:picChg chg="add del mod">
          <ac:chgData name="ZELEZNIK, LAUREN M" userId="6a9c568a-9323-4aaf-9e34-71c99bc15300" providerId="ADAL" clId="{9AA690C5-B85B-4B4E-9D52-F60565240A47}" dt="2021-09-12T19:21:41.319" v="54" actId="478"/>
          <ac:picMkLst>
            <pc:docMk/>
            <pc:sldMk cId="3453103204" sldId="333"/>
            <ac:picMk id="12" creationId="{F0FA0AD0-52FE-453B-9B5D-1CBE7DCC4D31}"/>
          </ac:picMkLst>
        </pc:picChg>
        <pc:picChg chg="add del mod">
          <ac:chgData name="ZELEZNIK, LAUREN M" userId="6a9c568a-9323-4aaf-9e34-71c99bc15300" providerId="ADAL" clId="{9AA690C5-B85B-4B4E-9D52-F60565240A47}" dt="2021-09-12T19:22:42.810" v="65" actId="478"/>
          <ac:picMkLst>
            <pc:docMk/>
            <pc:sldMk cId="3453103204" sldId="333"/>
            <ac:picMk id="15" creationId="{D0EDFF2C-90AB-413B-BE3A-3547C7E1FED6}"/>
          </ac:picMkLst>
        </pc:picChg>
        <pc:picChg chg="add mod">
          <ac:chgData name="ZELEZNIK, LAUREN M" userId="6a9c568a-9323-4aaf-9e34-71c99bc15300" providerId="ADAL" clId="{9AA690C5-B85B-4B4E-9D52-F60565240A47}" dt="2021-09-12T19:23:15.956" v="69" actId="26606"/>
          <ac:picMkLst>
            <pc:docMk/>
            <pc:sldMk cId="3453103204" sldId="333"/>
            <ac:picMk id="18" creationId="{7EDA162C-ABEC-4DC5-BBCD-B948CF439E9B}"/>
          </ac:picMkLst>
        </pc:picChg>
        <pc:picChg chg="add del mod">
          <ac:chgData name="ZELEZNIK, LAUREN M" userId="6a9c568a-9323-4aaf-9e34-71c99bc15300" providerId="ADAL" clId="{9AA690C5-B85B-4B4E-9D52-F60565240A47}" dt="2021-09-12T19:21:05.096" v="50" actId="478"/>
          <ac:picMkLst>
            <pc:docMk/>
            <pc:sldMk cId="3453103204" sldId="333"/>
            <ac:picMk id="1026" creationId="{9A3BE54B-A32A-4359-81D3-57DCF5C2ED2D}"/>
          </ac:picMkLst>
        </pc:picChg>
        <pc:cxnChg chg="add del mod">
          <ac:chgData name="ZELEZNIK, LAUREN M" userId="6a9c568a-9323-4aaf-9e34-71c99bc15300" providerId="ADAL" clId="{9AA690C5-B85B-4B4E-9D52-F60565240A47}" dt="2021-09-12T19:19:27.269" v="32" actId="478"/>
          <ac:cxnSpMkLst>
            <pc:docMk/>
            <pc:sldMk cId="3453103204" sldId="333"/>
            <ac:cxnSpMk id="5" creationId="{8B771048-4AED-44AE-97E0-DB3A485077B0}"/>
          </ac:cxnSpMkLst>
        </pc:cxnChg>
        <pc:cxnChg chg="add del mod">
          <ac:chgData name="ZELEZNIK, LAUREN M" userId="6a9c568a-9323-4aaf-9e34-71c99bc15300" providerId="ADAL" clId="{9AA690C5-B85B-4B4E-9D52-F60565240A47}" dt="2021-09-12T19:20:33.812" v="45" actId="478"/>
          <ac:cxnSpMkLst>
            <pc:docMk/>
            <pc:sldMk cId="3453103204" sldId="333"/>
            <ac:cxnSpMk id="7" creationId="{B6C30272-5F9A-4F1E-8C7D-61A55F21A87B}"/>
          </ac:cxnSpMkLst>
        </pc:cxnChg>
      </pc:sldChg>
      <pc:sldChg chg="addSp delSp modSp new mod ord setBg setClrOvrMap">
        <pc:chgData name="ZELEZNIK, LAUREN M" userId="6a9c568a-9323-4aaf-9e34-71c99bc15300" providerId="ADAL" clId="{9AA690C5-B85B-4B4E-9D52-F60565240A47}" dt="2021-09-12T20:18:08.484" v="2141"/>
        <pc:sldMkLst>
          <pc:docMk/>
          <pc:sldMk cId="1760389808" sldId="334"/>
        </pc:sldMkLst>
        <pc:spChg chg="mod">
          <ac:chgData name="ZELEZNIK, LAUREN M" userId="6a9c568a-9323-4aaf-9e34-71c99bc15300" providerId="ADAL" clId="{9AA690C5-B85B-4B4E-9D52-F60565240A47}" dt="2021-09-12T19:29:48.061" v="166" actId="26606"/>
          <ac:spMkLst>
            <pc:docMk/>
            <pc:sldMk cId="1760389808" sldId="334"/>
            <ac:spMk id="2" creationId="{C9398C67-E8F7-4683-A0A9-36C782AD88B4}"/>
          </ac:spMkLst>
        </pc:spChg>
        <pc:spChg chg="del">
          <ac:chgData name="ZELEZNIK, LAUREN M" userId="6a9c568a-9323-4aaf-9e34-71c99bc15300" providerId="ADAL" clId="{9AA690C5-B85B-4B4E-9D52-F60565240A47}" dt="2021-09-12T19:26:25.453" v="159" actId="478"/>
          <ac:spMkLst>
            <pc:docMk/>
            <pc:sldMk cId="1760389808" sldId="334"/>
            <ac:spMk id="3" creationId="{CAA304C8-B3B5-4B98-8BBA-D45327938843}"/>
          </ac:spMkLst>
        </pc:spChg>
        <pc:spChg chg="add del mod">
          <ac:chgData name="ZELEZNIK, LAUREN M" userId="6a9c568a-9323-4aaf-9e34-71c99bc15300" providerId="ADAL" clId="{9AA690C5-B85B-4B4E-9D52-F60565240A47}" dt="2021-09-12T19:26:54.378" v="163" actId="478"/>
          <ac:spMkLst>
            <pc:docMk/>
            <pc:sldMk cId="1760389808" sldId="334"/>
            <ac:spMk id="6" creationId="{BDD87CB4-6B8D-48FF-B9E6-3C0B8AC34956}"/>
          </ac:spMkLst>
        </pc:spChg>
        <pc:spChg chg="add del mod">
          <ac:chgData name="ZELEZNIK, LAUREN M" userId="6a9c568a-9323-4aaf-9e34-71c99bc15300" providerId="ADAL" clId="{9AA690C5-B85B-4B4E-9D52-F60565240A47}" dt="2021-09-12T19:29:45.969" v="165" actId="478"/>
          <ac:spMkLst>
            <pc:docMk/>
            <pc:sldMk cId="1760389808" sldId="334"/>
            <ac:spMk id="9" creationId="{8909DF7F-E478-423A-91B6-D7A0803351F4}"/>
          </ac:spMkLst>
        </pc:spChg>
        <pc:spChg chg="add">
          <ac:chgData name="ZELEZNIK, LAUREN M" userId="6a9c568a-9323-4aaf-9e34-71c99bc15300" providerId="ADAL" clId="{9AA690C5-B85B-4B4E-9D52-F60565240A47}" dt="2021-09-12T19:29:48.061" v="166" actId="26606"/>
          <ac:spMkLst>
            <pc:docMk/>
            <pc:sldMk cId="1760389808" sldId="334"/>
            <ac:spMk id="13" creationId="{E49CC64F-7275-4E33-961B-0C5CDC439875}"/>
          </ac:spMkLst>
        </pc:spChg>
        <pc:picChg chg="add del mod">
          <ac:chgData name="ZELEZNIK, LAUREN M" userId="6a9c568a-9323-4aaf-9e34-71c99bc15300" providerId="ADAL" clId="{9AA690C5-B85B-4B4E-9D52-F60565240A47}" dt="2021-09-12T19:26:54.378" v="163" actId="478"/>
          <ac:picMkLst>
            <pc:docMk/>
            <pc:sldMk cId="1760389808" sldId="334"/>
            <ac:picMk id="5" creationId="{0FCBDF98-A1A7-446D-9D35-912D43585986}"/>
          </ac:picMkLst>
        </pc:picChg>
        <pc:picChg chg="add mod">
          <ac:chgData name="ZELEZNIK, LAUREN M" userId="6a9c568a-9323-4aaf-9e34-71c99bc15300" providerId="ADAL" clId="{9AA690C5-B85B-4B4E-9D52-F60565240A47}" dt="2021-09-12T19:29:48.061" v="166" actId="26606"/>
          <ac:picMkLst>
            <pc:docMk/>
            <pc:sldMk cId="1760389808" sldId="334"/>
            <ac:picMk id="8" creationId="{B5E01928-6B5D-4A61-8209-35835E601AFC}"/>
          </ac:picMkLst>
        </pc:picChg>
      </pc:sldChg>
      <pc:sldChg chg="addSp delSp modSp new mod setBg">
        <pc:chgData name="ZELEZNIK, LAUREN M" userId="6a9c568a-9323-4aaf-9e34-71c99bc15300" providerId="ADAL" clId="{9AA690C5-B85B-4B4E-9D52-F60565240A47}" dt="2021-09-12T19:55:07.450" v="2053" actId="26606"/>
        <pc:sldMkLst>
          <pc:docMk/>
          <pc:sldMk cId="829906322" sldId="335"/>
        </pc:sldMkLst>
        <pc:spChg chg="mod">
          <ac:chgData name="ZELEZNIK, LAUREN M" userId="6a9c568a-9323-4aaf-9e34-71c99bc15300" providerId="ADAL" clId="{9AA690C5-B85B-4B4E-9D52-F60565240A47}" dt="2021-09-12T19:55:07.450" v="2053" actId="26606"/>
          <ac:spMkLst>
            <pc:docMk/>
            <pc:sldMk cId="829906322" sldId="335"/>
            <ac:spMk id="2" creationId="{674AD709-C033-4979-B512-9036720C81E4}"/>
          </ac:spMkLst>
        </pc:spChg>
        <pc:spChg chg="mod">
          <ac:chgData name="ZELEZNIK, LAUREN M" userId="6a9c568a-9323-4aaf-9e34-71c99bc15300" providerId="ADAL" clId="{9AA690C5-B85B-4B4E-9D52-F60565240A47}" dt="2021-09-12T19:55:07.450" v="2053" actId="26606"/>
          <ac:spMkLst>
            <pc:docMk/>
            <pc:sldMk cId="829906322" sldId="335"/>
            <ac:spMk id="3" creationId="{EA97D148-F6E1-40EF-AAB8-5326EF2BEACD}"/>
          </ac:spMkLst>
        </pc:spChg>
        <pc:spChg chg="add del">
          <ac:chgData name="ZELEZNIK, LAUREN M" userId="6a9c568a-9323-4aaf-9e34-71c99bc15300" providerId="ADAL" clId="{9AA690C5-B85B-4B4E-9D52-F60565240A47}" dt="2021-09-12T19:55:04.085" v="2050" actId="26606"/>
          <ac:spMkLst>
            <pc:docMk/>
            <pc:sldMk cId="829906322" sldId="335"/>
            <ac:spMk id="9" creationId="{5E39A796-BE83-48B1-B33F-35C4A32AAB57}"/>
          </ac:spMkLst>
        </pc:spChg>
        <pc:spChg chg="add del">
          <ac:chgData name="ZELEZNIK, LAUREN M" userId="6a9c568a-9323-4aaf-9e34-71c99bc15300" providerId="ADAL" clId="{9AA690C5-B85B-4B4E-9D52-F60565240A47}" dt="2021-09-12T19:55:04.085" v="2050" actId="26606"/>
          <ac:spMkLst>
            <pc:docMk/>
            <pc:sldMk cId="829906322" sldId="335"/>
            <ac:spMk id="11" creationId="{72F84B47-E267-4194-8194-831DB7B5547F}"/>
          </ac:spMkLst>
        </pc:spChg>
        <pc:spChg chg="add">
          <ac:chgData name="ZELEZNIK, LAUREN M" userId="6a9c568a-9323-4aaf-9e34-71c99bc15300" providerId="ADAL" clId="{9AA690C5-B85B-4B4E-9D52-F60565240A47}" dt="2021-09-12T19:55:07.450" v="2053" actId="26606"/>
          <ac:spMkLst>
            <pc:docMk/>
            <pc:sldMk cId="829906322" sldId="335"/>
            <ac:spMk id="15" creationId="{5E39A796-BE83-48B1-B33F-35C4A32AAB57}"/>
          </ac:spMkLst>
        </pc:spChg>
        <pc:spChg chg="add">
          <ac:chgData name="ZELEZNIK, LAUREN M" userId="6a9c568a-9323-4aaf-9e34-71c99bc15300" providerId="ADAL" clId="{9AA690C5-B85B-4B4E-9D52-F60565240A47}" dt="2021-09-12T19:55:07.450" v="2053" actId="26606"/>
          <ac:spMkLst>
            <pc:docMk/>
            <pc:sldMk cId="829906322" sldId="335"/>
            <ac:spMk id="16" creationId="{72F84B47-E267-4194-8194-831DB7B5547F}"/>
          </ac:spMkLst>
        </pc:spChg>
        <pc:spChg chg="add del">
          <ac:chgData name="ZELEZNIK, LAUREN M" userId="6a9c568a-9323-4aaf-9e34-71c99bc15300" providerId="ADAL" clId="{9AA690C5-B85B-4B4E-9D52-F60565240A47}" dt="2021-09-12T19:54:37.191" v="2042" actId="26606"/>
          <ac:spMkLst>
            <pc:docMk/>
            <pc:sldMk cId="829906322" sldId="335"/>
            <ac:spMk id="71" creationId="{5E39A796-BE83-48B1-B33F-35C4A32AAB57}"/>
          </ac:spMkLst>
        </pc:spChg>
        <pc:spChg chg="add del">
          <ac:chgData name="ZELEZNIK, LAUREN M" userId="6a9c568a-9323-4aaf-9e34-71c99bc15300" providerId="ADAL" clId="{9AA690C5-B85B-4B4E-9D52-F60565240A47}" dt="2021-09-12T19:54:37.191" v="2042" actId="26606"/>
          <ac:spMkLst>
            <pc:docMk/>
            <pc:sldMk cId="829906322" sldId="335"/>
            <ac:spMk id="73" creationId="{72F84B47-E267-4194-8194-831DB7B5547F}"/>
          </ac:spMkLst>
        </pc:spChg>
        <pc:spChg chg="add del">
          <ac:chgData name="ZELEZNIK, LAUREN M" userId="6a9c568a-9323-4aaf-9e34-71c99bc15300" providerId="ADAL" clId="{9AA690C5-B85B-4B4E-9D52-F60565240A47}" dt="2021-09-12T19:54:44.989" v="2046" actId="26606"/>
          <ac:spMkLst>
            <pc:docMk/>
            <pc:sldMk cId="829906322" sldId="335"/>
            <ac:spMk id="2054" creationId="{5E39A796-BE83-48B1-B33F-35C4A32AAB57}"/>
          </ac:spMkLst>
        </pc:spChg>
        <pc:spChg chg="add del">
          <ac:chgData name="ZELEZNIK, LAUREN M" userId="6a9c568a-9323-4aaf-9e34-71c99bc15300" providerId="ADAL" clId="{9AA690C5-B85B-4B4E-9D52-F60565240A47}" dt="2021-09-12T19:54:44.989" v="2046" actId="26606"/>
          <ac:spMkLst>
            <pc:docMk/>
            <pc:sldMk cId="829906322" sldId="335"/>
            <ac:spMk id="2055" creationId="{72F84B47-E267-4194-8194-831DB7B5547F}"/>
          </ac:spMkLst>
        </pc:spChg>
        <pc:picChg chg="add mod">
          <ac:chgData name="ZELEZNIK, LAUREN M" userId="6a9c568a-9323-4aaf-9e34-71c99bc15300" providerId="ADAL" clId="{9AA690C5-B85B-4B4E-9D52-F60565240A47}" dt="2021-09-12T19:55:07.450" v="2053" actId="26606"/>
          <ac:picMkLst>
            <pc:docMk/>
            <pc:sldMk cId="829906322" sldId="335"/>
            <ac:picMk id="4" creationId="{68BC03FE-4ECF-47A1-B3A1-48396CDFC346}"/>
          </ac:picMkLst>
        </pc:picChg>
        <pc:picChg chg="add del mod">
          <ac:chgData name="ZELEZNIK, LAUREN M" userId="6a9c568a-9323-4aaf-9e34-71c99bc15300" providerId="ADAL" clId="{9AA690C5-B85B-4B4E-9D52-F60565240A47}" dt="2021-09-12T19:54:47.519" v="2047" actId="478"/>
          <ac:picMkLst>
            <pc:docMk/>
            <pc:sldMk cId="829906322" sldId="335"/>
            <ac:picMk id="2050" creationId="{47AFAD76-95E6-4121-B461-B47BD68BFB4A}"/>
          </ac:picMkLst>
        </pc:picChg>
        <pc:cxnChg chg="add del">
          <ac:chgData name="ZELEZNIK, LAUREN M" userId="6a9c568a-9323-4aaf-9e34-71c99bc15300" providerId="ADAL" clId="{9AA690C5-B85B-4B4E-9D52-F60565240A47}" dt="2021-09-12T19:55:07.434" v="2052" actId="26606"/>
          <ac:cxnSpMkLst>
            <pc:docMk/>
            <pc:sldMk cId="829906322" sldId="335"/>
            <ac:cxnSpMk id="13" creationId="{A7F400EE-A8A5-48AF-B4D6-291B52C6F0B0}"/>
          </ac:cxnSpMkLst>
        </pc:cxnChg>
        <pc:cxnChg chg="add del">
          <ac:chgData name="ZELEZNIK, LAUREN M" userId="6a9c568a-9323-4aaf-9e34-71c99bc15300" providerId="ADAL" clId="{9AA690C5-B85B-4B4E-9D52-F60565240A47}" dt="2021-09-12T19:54:39.126" v="2044" actId="26606"/>
          <ac:cxnSpMkLst>
            <pc:docMk/>
            <pc:sldMk cId="829906322" sldId="335"/>
            <ac:cxnSpMk id="2052" creationId="{A7F400EE-A8A5-48AF-B4D6-291B52C6F0B0}"/>
          </ac:cxnSpMkLst>
        </pc:cxnChg>
      </pc:sldChg>
      <pc:sldChg chg="addSp delSp modSp new mod setBg">
        <pc:chgData name="ZELEZNIK, LAUREN M" userId="6a9c568a-9323-4aaf-9e34-71c99bc15300" providerId="ADAL" clId="{9AA690C5-B85B-4B4E-9D52-F60565240A47}" dt="2021-09-12T20:19:06.496" v="2163" actId="20577"/>
        <pc:sldMkLst>
          <pc:docMk/>
          <pc:sldMk cId="2790783264" sldId="336"/>
        </pc:sldMkLst>
        <pc:spChg chg="mod">
          <ac:chgData name="ZELEZNIK, LAUREN M" userId="6a9c568a-9323-4aaf-9e34-71c99bc15300" providerId="ADAL" clId="{9AA690C5-B85B-4B4E-9D52-F60565240A47}" dt="2021-09-12T20:18:37.990" v="2145" actId="20577"/>
          <ac:spMkLst>
            <pc:docMk/>
            <pc:sldMk cId="2790783264" sldId="336"/>
            <ac:spMk id="2" creationId="{50581035-B387-4121-A3E7-25529228CD03}"/>
          </ac:spMkLst>
        </pc:spChg>
        <pc:spChg chg="mod">
          <ac:chgData name="ZELEZNIK, LAUREN M" userId="6a9c568a-9323-4aaf-9e34-71c99bc15300" providerId="ADAL" clId="{9AA690C5-B85B-4B4E-9D52-F60565240A47}" dt="2021-09-12T20:19:06.496" v="2163" actId="20577"/>
          <ac:spMkLst>
            <pc:docMk/>
            <pc:sldMk cId="2790783264" sldId="336"/>
            <ac:spMk id="3" creationId="{73F7A9EB-FAE4-42B4-BE44-1422CB66909E}"/>
          </ac:spMkLst>
        </pc:spChg>
        <pc:spChg chg="add del mod">
          <ac:chgData name="ZELEZNIK, LAUREN M" userId="6a9c568a-9323-4aaf-9e34-71c99bc15300" providerId="ADAL" clId="{9AA690C5-B85B-4B4E-9D52-F60565240A47}" dt="2021-09-12T19:55:37.968" v="2057" actId="478"/>
          <ac:spMkLst>
            <pc:docMk/>
            <pc:sldMk cId="2790783264" sldId="336"/>
            <ac:spMk id="6" creationId="{BE8B91DE-BF98-428A-B2E5-FEB2B683E1E6}"/>
          </ac:spMkLst>
        </pc:spChg>
        <pc:spChg chg="add mod">
          <ac:chgData name="ZELEZNIK, LAUREN M" userId="6a9c568a-9323-4aaf-9e34-71c99bc15300" providerId="ADAL" clId="{9AA690C5-B85B-4B4E-9D52-F60565240A47}" dt="2021-09-12T19:56:38.520" v="2068" actId="14100"/>
          <ac:spMkLst>
            <pc:docMk/>
            <pc:sldMk cId="2790783264" sldId="336"/>
            <ac:spMk id="9" creationId="{14589EE8-F6FB-4ECC-8FD7-4EC3D27CBC0F}"/>
          </ac:spMkLst>
        </pc:spChg>
        <pc:spChg chg="add">
          <ac:chgData name="ZELEZNIK, LAUREN M" userId="6a9c568a-9323-4aaf-9e34-71c99bc15300" providerId="ADAL" clId="{9AA690C5-B85B-4B4E-9D52-F60565240A47}" dt="2021-09-12T19:55:39.798" v="2058" actId="26606"/>
          <ac:spMkLst>
            <pc:docMk/>
            <pc:sldMk cId="2790783264" sldId="336"/>
            <ac:spMk id="10" creationId="{5E39A796-BE83-48B1-B33F-35C4A32AAB57}"/>
          </ac:spMkLst>
        </pc:spChg>
        <pc:spChg chg="add">
          <ac:chgData name="ZELEZNIK, LAUREN M" userId="6a9c568a-9323-4aaf-9e34-71c99bc15300" providerId="ADAL" clId="{9AA690C5-B85B-4B4E-9D52-F60565240A47}" dt="2021-09-12T19:55:39.798" v="2058" actId="26606"/>
          <ac:spMkLst>
            <pc:docMk/>
            <pc:sldMk cId="2790783264" sldId="336"/>
            <ac:spMk id="12" creationId="{72F84B47-E267-4194-8194-831DB7B5547F}"/>
          </ac:spMkLst>
        </pc:spChg>
        <pc:picChg chg="add mod">
          <ac:chgData name="ZELEZNIK, LAUREN M" userId="6a9c568a-9323-4aaf-9e34-71c99bc15300" providerId="ADAL" clId="{9AA690C5-B85B-4B4E-9D52-F60565240A47}" dt="2021-09-12T19:56:50.877" v="2070" actId="14100"/>
          <ac:picMkLst>
            <pc:docMk/>
            <pc:sldMk cId="2790783264" sldId="336"/>
            <ac:picMk id="5" creationId="{5FB48C0A-3F85-42C6-A6F7-FE032ECD9F55}"/>
          </ac:picMkLst>
        </pc:picChg>
        <pc:picChg chg="add mod">
          <ac:chgData name="ZELEZNIK, LAUREN M" userId="6a9c568a-9323-4aaf-9e34-71c99bc15300" providerId="ADAL" clId="{9AA690C5-B85B-4B4E-9D52-F60565240A47}" dt="2021-09-12T19:56:41.919" v="2069" actId="14100"/>
          <ac:picMkLst>
            <pc:docMk/>
            <pc:sldMk cId="2790783264" sldId="336"/>
            <ac:picMk id="8" creationId="{A6B5519F-3608-4894-AF76-4B22C4C35CF2}"/>
          </ac:picMkLst>
        </pc:picChg>
      </pc:sldChg>
      <pc:sldChg chg="addSp modSp new mod setBg">
        <pc:chgData name="ZELEZNIK, LAUREN M" userId="6a9c568a-9323-4aaf-9e34-71c99bc15300" providerId="ADAL" clId="{9AA690C5-B85B-4B4E-9D52-F60565240A47}" dt="2021-09-12T20:19:24.026" v="2167" actId="20577"/>
        <pc:sldMkLst>
          <pc:docMk/>
          <pc:sldMk cId="2650427411" sldId="337"/>
        </pc:sldMkLst>
        <pc:spChg chg="mod">
          <ac:chgData name="ZELEZNIK, LAUREN M" userId="6a9c568a-9323-4aaf-9e34-71c99bc15300" providerId="ADAL" clId="{9AA690C5-B85B-4B4E-9D52-F60565240A47}" dt="2021-09-12T19:58:15.012" v="2072" actId="26606"/>
          <ac:spMkLst>
            <pc:docMk/>
            <pc:sldMk cId="2650427411" sldId="337"/>
            <ac:spMk id="2" creationId="{40F2A9AD-17E5-4ED5-80E6-D3645196C5A6}"/>
          </ac:spMkLst>
        </pc:spChg>
        <pc:spChg chg="mod">
          <ac:chgData name="ZELEZNIK, LAUREN M" userId="6a9c568a-9323-4aaf-9e34-71c99bc15300" providerId="ADAL" clId="{9AA690C5-B85B-4B4E-9D52-F60565240A47}" dt="2021-09-12T20:19:24.026" v="2167" actId="20577"/>
          <ac:spMkLst>
            <pc:docMk/>
            <pc:sldMk cId="2650427411" sldId="337"/>
            <ac:spMk id="3" creationId="{B2B12668-CC54-4183-9EF0-C416E57C260A}"/>
          </ac:spMkLst>
        </pc:spChg>
        <pc:spChg chg="add">
          <ac:chgData name="ZELEZNIK, LAUREN M" userId="6a9c568a-9323-4aaf-9e34-71c99bc15300" providerId="ADAL" clId="{9AA690C5-B85B-4B4E-9D52-F60565240A47}" dt="2021-09-12T19:58:15.012" v="2072" actId="26606"/>
          <ac:spMkLst>
            <pc:docMk/>
            <pc:sldMk cId="2650427411" sldId="337"/>
            <ac:spMk id="71" creationId="{5E39A796-BE83-48B1-B33F-35C4A32AAB57}"/>
          </ac:spMkLst>
        </pc:spChg>
        <pc:spChg chg="add">
          <ac:chgData name="ZELEZNIK, LAUREN M" userId="6a9c568a-9323-4aaf-9e34-71c99bc15300" providerId="ADAL" clId="{9AA690C5-B85B-4B4E-9D52-F60565240A47}" dt="2021-09-12T19:58:15.012" v="2072" actId="26606"/>
          <ac:spMkLst>
            <pc:docMk/>
            <pc:sldMk cId="2650427411" sldId="337"/>
            <ac:spMk id="73" creationId="{72F84B47-E267-4194-8194-831DB7B5547F}"/>
          </ac:spMkLst>
        </pc:spChg>
        <pc:picChg chg="add mod">
          <ac:chgData name="ZELEZNIK, LAUREN M" userId="6a9c568a-9323-4aaf-9e34-71c99bc15300" providerId="ADAL" clId="{9AA690C5-B85B-4B4E-9D52-F60565240A47}" dt="2021-09-12T19:58:15.012" v="2072" actId="26606"/>
          <ac:picMkLst>
            <pc:docMk/>
            <pc:sldMk cId="2650427411" sldId="337"/>
            <ac:picMk id="3074" creationId="{FA2E1952-8DEC-4C34-9857-CBBC6E0D0F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9/12/2021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grantgoddess.blogspot.com/2010/08/to-do-lists-keep-this-grant-writer-on.html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a7CzFpZtU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noelr.wordpress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geekblast.com.br/2017/12/novidades-netflix-janeiro-2018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53" y="447894"/>
            <a:ext cx="5281354" cy="1622321"/>
          </a:xfrm>
        </p:spPr>
        <p:txBody>
          <a:bodyPr>
            <a:noAutofit/>
          </a:bodyPr>
          <a:lstStyle/>
          <a:p>
            <a:r>
              <a:rPr lang="en-US" sz="3600" b="1" dirty="0"/>
              <a:t>You’re invited to think about your daily routines and accomplish tasks happier!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324415" y="2162789"/>
            <a:ext cx="5428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Open Microsoft Word and title the document </a:t>
            </a:r>
            <a:r>
              <a:rPr lang="en-US" sz="2000" b="1" u="sng" dirty="0">
                <a:latin typeface="+mj-lt"/>
              </a:rPr>
              <a:t>Daily Routines</a:t>
            </a:r>
            <a:r>
              <a:rPr lang="en-US" sz="2000" dirty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Write down your daily routines from the time you wake up until the time you go to bed.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Example: Brush my teeth, get dressed for school, eat breakfast, pack my school bag…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Pick a routine that you can pair with something positive, such as music or a TV show. </a:t>
            </a:r>
            <a:endParaRPr lang="en-US" sz="2000" b="1" i="1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Type what you are going to pair the routine with.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Save the document in your Social Emotional Wellness folder.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Try pairing the routine!</a:t>
            </a:r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42653AF-6FA8-40D9-AEBF-085F976C0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26" r="578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18" name="Picture 17" descr="Text, letter&#10;&#10;Description automatically generated">
            <a:extLst>
              <a:ext uri="{FF2B5EF4-FFF2-40B4-BE49-F238E27FC236}">
                <a16:creationId xmlns:a16="http://schemas.microsoft.com/office/drawing/2014/main" id="{7EDA162C-ABEC-4DC5-BBCD-B948CF439E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612" r="16498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CB562-0D19-4572-9716-345D32557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80808"/>
                </a:solidFill>
              </a:rPr>
              <a:t>Accomplishing Tasks Happier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A21338-9428-4FBF-A141-AC9814319300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grantgoddess.blogspot.com/2010/08/to-do-lists-keep-this-grant-writer-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0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5F69-B8F8-4CA2-B68A-A31F007F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Everyone has a routine, even Mr. Bean!!!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nline Media 2" title="Morning Routine | Funny Clip | Classic Mr Bean">
            <a:hlinkClick r:id="" action="ppaction://media"/>
            <a:extLst>
              <a:ext uri="{FF2B5EF4-FFF2-40B4-BE49-F238E27FC236}">
                <a16:creationId xmlns:a16="http://schemas.microsoft.com/office/drawing/2014/main" id="{6ABD8ACC-C797-4C4E-B59F-E1EBBBFB1C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2773" y="2853493"/>
            <a:ext cx="3434423" cy="19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8C67-E8F7-4683-A0A9-36C782AD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What are some routines that you accomplish daily?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01928-6B5D-4A61-8209-35835E60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0389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D709-C033-4979-B512-9036720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400"/>
              <a:t>Our Routine Responsibilities are the Boss of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7D148-F6E1-40EF-AAB8-5326EF2B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We cannot take away some of our routines. </a:t>
            </a:r>
          </a:p>
          <a:p>
            <a:pPr lvl="1"/>
            <a:r>
              <a:rPr lang="en-US" sz="2000"/>
              <a:t>Examples: Clearing the table after dinner, walking our dog, doing our homework</a:t>
            </a:r>
          </a:p>
          <a:p>
            <a:r>
              <a:rPr lang="en-US" sz="2000"/>
              <a:t>There is, however, a strategy to make the less desirable responsibilities a little bit more enjoyable!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ack to School Hacks &amp;amp; Free Printable Daily Routine Checklist for Kids">
            <a:extLst>
              <a:ext uri="{FF2B5EF4-FFF2-40B4-BE49-F238E27FC236}">
                <a16:creationId xmlns:a16="http://schemas.microsoft.com/office/drawing/2014/main" id="{68BC03FE-4ECF-47A1-B3A1-48396CDF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437" y="807593"/>
            <a:ext cx="386418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0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1035-B387-4121-A3E7-25529228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100" dirty="0"/>
              <a:t>Pair the Routine with Something that Makes You Happy!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A9EB-FAE4-42B4-BE44-1422CB66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In other words, accomplish the task happier!</a:t>
            </a:r>
          </a:p>
          <a:p>
            <a:r>
              <a:rPr lang="en-US" sz="2000" dirty="0"/>
              <a:t>For example, while you are clearing the table for your family listen to music!</a:t>
            </a:r>
          </a:p>
          <a:p>
            <a:r>
              <a:rPr lang="en-US" sz="2000" dirty="0"/>
              <a:t>Or, while you are cleaning your room watch the next episode of your favorite Netflix show on your iPad or television!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5FB48C0A-3F85-42C6-A6F7-FE032ECD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17085" y="746755"/>
            <a:ext cx="6019331" cy="2795436"/>
          </a:xfrm>
          <a:prstGeom prst="rect">
            <a:avLst/>
          </a:prstGeom>
          <a:effectLst/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B5519F-3608-4894-AF76-4B22C4C35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17085" y="3650913"/>
            <a:ext cx="6019331" cy="2460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89EE8-F6FB-4ECC-8FD7-4EC3D27CBC0F}"/>
              </a:ext>
            </a:extLst>
          </p:cNvPr>
          <p:cNvSpPr txBox="1"/>
          <p:nvPr/>
        </p:nvSpPr>
        <p:spPr>
          <a:xfrm>
            <a:off x="5317085" y="9651663"/>
            <a:ext cx="21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geekblast.com.br/2017/12/novidades-netflix-janeiro-2018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078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A9AD-17E5-4ED5-80E6-D3645196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2800"/>
              <a:t>If You Can’t Change the Situation…Change the Way You Approach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2668-CC54-4183-9EF0-C416E57C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You cannot change the task that you have to accomplish, but you can change the way approach it and the things that surround it!</a:t>
            </a:r>
          </a:p>
          <a:p>
            <a:r>
              <a:rPr lang="en-US" sz="2000" dirty="0"/>
              <a:t>Doing this makes you accomplish the task happier!!!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w to Be Happy: 63 Scientifically Proven Ways to Be Happier">
            <a:extLst>
              <a:ext uri="{FF2B5EF4-FFF2-40B4-BE49-F238E27FC236}">
                <a16:creationId xmlns:a16="http://schemas.microsoft.com/office/drawing/2014/main" id="{FA2E1952-8DEC-4C34-9857-CBBC6E0D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501191"/>
            <a:ext cx="6019331" cy="38523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2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f you don&amp;#39;t like something, change it... | Inspirational quotes, People  quotes, Attitude quotes">
            <a:extLst>
              <a:ext uri="{FF2B5EF4-FFF2-40B4-BE49-F238E27FC236}">
                <a16:creationId xmlns:a16="http://schemas.microsoft.com/office/drawing/2014/main" id="{347AF378-CBCC-4F16-AE45-6375E41C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1207872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schemas.microsoft.com/office/infopath/2007/PartnerControls"/>
    <ds:schemaRef ds:uri="e8968142-086e-4ad9-bf61-4ed75bef7b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351</Words>
  <Application>Microsoft Office PowerPoint</Application>
  <PresentationFormat>Widescreen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Accomplishing Tasks Happier</vt:lpstr>
      <vt:lpstr>Everyone has a routine, even Mr. Bean!!!</vt:lpstr>
      <vt:lpstr>What are some routines that you accomplish daily?</vt:lpstr>
      <vt:lpstr>Our Routine Responsibilities are the Boss of Us</vt:lpstr>
      <vt:lpstr>Pair the Routine with Something that Makes You Happy!</vt:lpstr>
      <vt:lpstr>If You Can’t Change the Situation…Change the Way You Approach It!</vt:lpstr>
      <vt:lpstr>PowerPoint Presentation</vt:lpstr>
      <vt:lpstr>You’re invited to think about your daily routines and accomplish tasks happier!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ZELEZNIK, LAUREN M</cp:lastModifiedBy>
  <cp:revision>1</cp:revision>
  <dcterms:created xsi:type="dcterms:W3CDTF">2021-09-12T19:55:07Z</dcterms:created>
  <dcterms:modified xsi:type="dcterms:W3CDTF">2021-09-12T20:21:18Z</dcterms:modified>
</cp:coreProperties>
</file>