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457" r:id="rId7"/>
    <p:sldId id="456" r:id="rId8"/>
    <p:sldId id="458" r:id="rId9"/>
    <p:sldId id="459" r:id="rId10"/>
    <p:sldId id="461" r:id="rId11"/>
    <p:sldId id="462" r:id="rId12"/>
    <p:sldId id="44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790EB-AC08-4FA3-94E8-263041340127}" v="10" dt="2022-02-21T21:16:23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EZNIK, LAUREN M" userId="6a9c568a-9323-4aaf-9e34-71c99bc15300" providerId="ADAL" clId="{9E2790EB-AC08-4FA3-94E8-263041340127}"/>
    <pc:docChg chg="custSel addSld delSld modSld sldOrd">
      <pc:chgData name="ZELEZNIK, LAUREN M" userId="6a9c568a-9323-4aaf-9e34-71c99bc15300" providerId="ADAL" clId="{9E2790EB-AC08-4FA3-94E8-263041340127}" dt="2022-02-21T21:17:41.048" v="3046" actId="15"/>
      <pc:docMkLst>
        <pc:docMk/>
      </pc:docMkLst>
      <pc:sldChg chg="modSp mod">
        <pc:chgData name="ZELEZNIK, LAUREN M" userId="6a9c568a-9323-4aaf-9e34-71c99bc15300" providerId="ADAL" clId="{9E2790EB-AC08-4FA3-94E8-263041340127}" dt="2022-02-21T21:17:41.048" v="3046" actId="15"/>
        <pc:sldMkLst>
          <pc:docMk/>
          <pc:sldMk cId="1191261369" sldId="263"/>
        </pc:sldMkLst>
        <pc:spChg chg="mod">
          <ac:chgData name="ZELEZNIK, LAUREN M" userId="6a9c568a-9323-4aaf-9e34-71c99bc15300" providerId="ADAL" clId="{9E2790EB-AC08-4FA3-94E8-263041340127}" dt="2022-02-21T20:46:07.859" v="2414" actId="20577"/>
          <ac:spMkLst>
            <pc:docMk/>
            <pc:sldMk cId="1191261369" sldId="263"/>
            <ac:spMk id="2" creationId="{3DA55E18-BE4B-4B82-9C5E-964296357B9F}"/>
          </ac:spMkLst>
        </pc:spChg>
        <pc:spChg chg="mod">
          <ac:chgData name="ZELEZNIK, LAUREN M" userId="6a9c568a-9323-4aaf-9e34-71c99bc15300" providerId="ADAL" clId="{9E2790EB-AC08-4FA3-94E8-263041340127}" dt="2022-02-21T21:17:41.048" v="3046" actId="15"/>
          <ac:spMkLst>
            <pc:docMk/>
            <pc:sldMk cId="1191261369" sldId="263"/>
            <ac:spMk id="4" creationId="{DDA45B33-8F00-41BD-A43C-11979BABD135}"/>
          </ac:spMkLst>
        </pc:spChg>
      </pc:sldChg>
      <pc:sldChg chg="addSp delSp modSp mod">
        <pc:chgData name="ZELEZNIK, LAUREN M" userId="6a9c568a-9323-4aaf-9e34-71c99bc15300" providerId="ADAL" clId="{9E2790EB-AC08-4FA3-94E8-263041340127}" dt="2022-02-21T21:16:25.655" v="3044" actId="26606"/>
        <pc:sldMkLst>
          <pc:docMk/>
          <pc:sldMk cId="3821335726" sldId="444"/>
        </pc:sldMkLst>
        <pc:spChg chg="del">
          <ac:chgData name="ZELEZNIK, LAUREN M" userId="6a9c568a-9323-4aaf-9e34-71c99bc15300" providerId="ADAL" clId="{9E2790EB-AC08-4FA3-94E8-263041340127}" dt="2022-02-21T21:16:25.655" v="3044" actId="26606"/>
          <ac:spMkLst>
            <pc:docMk/>
            <pc:sldMk cId="3821335726" sldId="444"/>
            <ac:spMk id="70" creationId="{32BC26D8-82FB-445E-AA49-62A77D7C1EE0}"/>
          </ac:spMkLst>
        </pc:spChg>
        <pc:spChg chg="del">
          <ac:chgData name="ZELEZNIK, LAUREN M" userId="6a9c568a-9323-4aaf-9e34-71c99bc15300" providerId="ADAL" clId="{9E2790EB-AC08-4FA3-94E8-263041340127}" dt="2022-02-21T21:16:25.655" v="3044" actId="26606"/>
          <ac:spMkLst>
            <pc:docMk/>
            <pc:sldMk cId="3821335726" sldId="444"/>
            <ac:spMk id="72" creationId="{CB44330D-EA18-4254-AA95-EB49948539B8}"/>
          </ac:spMkLst>
        </pc:spChg>
        <pc:spChg chg="add">
          <ac:chgData name="ZELEZNIK, LAUREN M" userId="6a9c568a-9323-4aaf-9e34-71c99bc15300" providerId="ADAL" clId="{9E2790EB-AC08-4FA3-94E8-263041340127}" dt="2022-02-21T21:16:25.655" v="3044" actId="26606"/>
          <ac:spMkLst>
            <pc:docMk/>
            <pc:sldMk cId="3821335726" sldId="444"/>
            <ac:spMk id="137" creationId="{32BC26D8-82FB-445E-AA49-62A77D7C1EE0}"/>
          </ac:spMkLst>
        </pc:spChg>
        <pc:spChg chg="add">
          <ac:chgData name="ZELEZNIK, LAUREN M" userId="6a9c568a-9323-4aaf-9e34-71c99bc15300" providerId="ADAL" clId="{9E2790EB-AC08-4FA3-94E8-263041340127}" dt="2022-02-21T21:16:25.655" v="3044" actId="26606"/>
          <ac:spMkLst>
            <pc:docMk/>
            <pc:sldMk cId="3821335726" sldId="444"/>
            <ac:spMk id="139" creationId="{CB44330D-EA18-4254-AA95-EB49948539B8}"/>
          </ac:spMkLst>
        </pc:spChg>
        <pc:picChg chg="del">
          <ac:chgData name="ZELEZNIK, LAUREN M" userId="6a9c568a-9323-4aaf-9e34-71c99bc15300" providerId="ADAL" clId="{9E2790EB-AC08-4FA3-94E8-263041340127}" dt="2022-02-21T21:13:32.367" v="3040" actId="478"/>
          <ac:picMkLst>
            <pc:docMk/>
            <pc:sldMk cId="3821335726" sldId="444"/>
            <ac:picMk id="3" creationId="{DAFA6037-73A8-438F-A009-FABD8C08EE30}"/>
          </ac:picMkLst>
        </pc:picChg>
        <pc:picChg chg="add del">
          <ac:chgData name="ZELEZNIK, LAUREN M" userId="6a9c568a-9323-4aaf-9e34-71c99bc15300" providerId="ADAL" clId="{9E2790EB-AC08-4FA3-94E8-263041340127}" dt="2022-02-21T21:16:21.207" v="3042" actId="478"/>
          <ac:picMkLst>
            <pc:docMk/>
            <pc:sldMk cId="3821335726" sldId="444"/>
            <ac:picMk id="5122" creationId="{3EF64EB3-4C22-4D12-8C6E-E5ED2DDA2A08}"/>
          </ac:picMkLst>
        </pc:picChg>
        <pc:picChg chg="add mod">
          <ac:chgData name="ZELEZNIK, LAUREN M" userId="6a9c568a-9323-4aaf-9e34-71c99bc15300" providerId="ADAL" clId="{9E2790EB-AC08-4FA3-94E8-263041340127}" dt="2022-02-21T21:16:25.655" v="3044" actId="26606"/>
          <ac:picMkLst>
            <pc:docMk/>
            <pc:sldMk cId="3821335726" sldId="444"/>
            <ac:picMk id="5124" creationId="{FB9152AB-64A6-4D77-8902-A7716EB0AC09}"/>
          </ac:picMkLst>
        </pc:picChg>
      </pc:sldChg>
      <pc:sldChg chg="del">
        <pc:chgData name="ZELEZNIK, LAUREN M" userId="6a9c568a-9323-4aaf-9e34-71c99bc15300" providerId="ADAL" clId="{9E2790EB-AC08-4FA3-94E8-263041340127}" dt="2022-02-21T20:22:22.401" v="505" actId="2696"/>
        <pc:sldMkLst>
          <pc:docMk/>
          <pc:sldMk cId="2502957942" sldId="451"/>
        </pc:sldMkLst>
      </pc:sldChg>
      <pc:sldChg chg="del">
        <pc:chgData name="ZELEZNIK, LAUREN M" userId="6a9c568a-9323-4aaf-9e34-71c99bc15300" providerId="ADAL" clId="{9E2790EB-AC08-4FA3-94E8-263041340127}" dt="2022-02-21T14:41:03.358" v="30" actId="2696"/>
        <pc:sldMkLst>
          <pc:docMk/>
          <pc:sldMk cId="3549618015" sldId="452"/>
        </pc:sldMkLst>
      </pc:sldChg>
      <pc:sldChg chg="del">
        <pc:chgData name="ZELEZNIK, LAUREN M" userId="6a9c568a-9323-4aaf-9e34-71c99bc15300" providerId="ADAL" clId="{9E2790EB-AC08-4FA3-94E8-263041340127}" dt="2022-02-21T14:41:06.309" v="31" actId="2696"/>
        <pc:sldMkLst>
          <pc:docMk/>
          <pc:sldMk cId="4243091336" sldId="453"/>
        </pc:sldMkLst>
      </pc:sldChg>
      <pc:sldChg chg="del">
        <pc:chgData name="ZELEZNIK, LAUREN M" userId="6a9c568a-9323-4aaf-9e34-71c99bc15300" providerId="ADAL" clId="{9E2790EB-AC08-4FA3-94E8-263041340127}" dt="2022-02-21T14:41:09.399" v="32" actId="2696"/>
        <pc:sldMkLst>
          <pc:docMk/>
          <pc:sldMk cId="3220602918" sldId="454"/>
        </pc:sldMkLst>
      </pc:sldChg>
      <pc:sldChg chg="addSp delSp modSp mod ord delAnim modAnim">
        <pc:chgData name="ZELEZNIK, LAUREN M" userId="6a9c568a-9323-4aaf-9e34-71c99bc15300" providerId="ADAL" clId="{9E2790EB-AC08-4FA3-94E8-263041340127}" dt="2022-02-21T21:06:12.947" v="3031" actId="1076"/>
        <pc:sldMkLst>
          <pc:docMk/>
          <pc:sldMk cId="1940801078" sldId="456"/>
        </pc:sldMkLst>
        <pc:spChg chg="mod">
          <ac:chgData name="ZELEZNIK, LAUREN M" userId="6a9c568a-9323-4aaf-9e34-71c99bc15300" providerId="ADAL" clId="{9E2790EB-AC08-4FA3-94E8-263041340127}" dt="2022-02-21T21:03:20.137" v="3010" actId="20577"/>
          <ac:spMkLst>
            <pc:docMk/>
            <pc:sldMk cId="1940801078" sldId="456"/>
            <ac:spMk id="6" creationId="{5ACD7253-4887-4989-A54B-620E06906476}"/>
          </ac:spMkLst>
        </pc:spChg>
        <pc:spChg chg="mod">
          <ac:chgData name="ZELEZNIK, LAUREN M" userId="6a9c568a-9323-4aaf-9e34-71c99bc15300" providerId="ADAL" clId="{9E2790EB-AC08-4FA3-94E8-263041340127}" dt="2022-02-21T21:04:57.513" v="3028" actId="14100"/>
          <ac:spMkLst>
            <pc:docMk/>
            <pc:sldMk cId="1940801078" sldId="456"/>
            <ac:spMk id="7" creationId="{C2811A77-93F1-466B-BA5F-123F71EB4A6A}"/>
          </ac:spMkLst>
        </pc:spChg>
        <pc:picChg chg="add mod">
          <ac:chgData name="ZELEZNIK, LAUREN M" userId="6a9c568a-9323-4aaf-9e34-71c99bc15300" providerId="ADAL" clId="{9E2790EB-AC08-4FA3-94E8-263041340127}" dt="2022-02-21T21:06:12.947" v="3031" actId="1076"/>
          <ac:picMkLst>
            <pc:docMk/>
            <pc:sldMk cId="1940801078" sldId="456"/>
            <ac:picMk id="2" creationId="{9CF1B868-17BF-43A1-9427-91F1A47D5421}"/>
          </ac:picMkLst>
        </pc:picChg>
        <pc:picChg chg="del">
          <ac:chgData name="ZELEZNIK, LAUREN M" userId="6a9c568a-9323-4aaf-9e34-71c99bc15300" providerId="ADAL" clId="{9E2790EB-AC08-4FA3-94E8-263041340127}" dt="2022-02-21T21:03:33.731" v="3011" actId="478"/>
          <ac:picMkLst>
            <pc:docMk/>
            <pc:sldMk cId="1940801078" sldId="456"/>
            <ac:picMk id="5" creationId="{7031CCA6-56AC-4996-9DE8-0C8ECA2E321B}"/>
          </ac:picMkLst>
        </pc:picChg>
      </pc:sldChg>
      <pc:sldChg chg="addSp delSp modSp new mod setBg setClrOvrMap">
        <pc:chgData name="ZELEZNIK, LAUREN M" userId="6a9c568a-9323-4aaf-9e34-71c99bc15300" providerId="ADAL" clId="{9E2790EB-AC08-4FA3-94E8-263041340127}" dt="2022-02-21T14:40:13.958" v="29" actId="113"/>
        <pc:sldMkLst>
          <pc:docMk/>
          <pc:sldMk cId="3796592108" sldId="457"/>
        </pc:sldMkLst>
        <pc:spChg chg="mod ord">
          <ac:chgData name="ZELEZNIK, LAUREN M" userId="6a9c568a-9323-4aaf-9e34-71c99bc15300" providerId="ADAL" clId="{9E2790EB-AC08-4FA3-94E8-263041340127}" dt="2022-02-21T14:40:13.958" v="29" actId="113"/>
          <ac:spMkLst>
            <pc:docMk/>
            <pc:sldMk cId="3796592108" sldId="457"/>
            <ac:spMk id="2" creationId="{F7BE4DDB-C10C-47F1-97B5-0EA988DC63DC}"/>
          </ac:spMkLst>
        </pc:spChg>
        <pc:spChg chg="del">
          <ac:chgData name="ZELEZNIK, LAUREN M" userId="6a9c568a-9323-4aaf-9e34-71c99bc15300" providerId="ADAL" clId="{9E2790EB-AC08-4FA3-94E8-263041340127}" dt="2022-02-21T14:38:16.419" v="26" actId="478"/>
          <ac:spMkLst>
            <pc:docMk/>
            <pc:sldMk cId="3796592108" sldId="457"/>
            <ac:spMk id="3" creationId="{D743FEBE-9981-4B7A-8DD0-CFC7534110FA}"/>
          </ac:spMkLst>
        </pc:spChg>
        <pc:spChg chg="add">
          <ac:chgData name="ZELEZNIK, LAUREN M" userId="6a9c568a-9323-4aaf-9e34-71c99bc15300" providerId="ADAL" clId="{9E2790EB-AC08-4FA3-94E8-263041340127}" dt="2022-02-21T14:40:08.177" v="28" actId="26606"/>
          <ac:spMkLst>
            <pc:docMk/>
            <pc:sldMk cId="3796592108" sldId="457"/>
            <ac:spMk id="10" creationId="{71B2258F-86CA-4D4D-8270-BC05FCDEBFB3}"/>
          </ac:spMkLst>
        </pc:spChg>
        <pc:picChg chg="add mod">
          <ac:chgData name="ZELEZNIK, LAUREN M" userId="6a9c568a-9323-4aaf-9e34-71c99bc15300" providerId="ADAL" clId="{9E2790EB-AC08-4FA3-94E8-263041340127}" dt="2022-02-21T14:40:08.177" v="28" actId="26606"/>
          <ac:picMkLst>
            <pc:docMk/>
            <pc:sldMk cId="3796592108" sldId="457"/>
            <ac:picMk id="5" creationId="{65C762BC-1D98-4C0F-A593-45B140F88BA8}"/>
          </ac:picMkLst>
        </pc:picChg>
      </pc:sldChg>
      <pc:sldChg chg="addSp modSp new mod setBg">
        <pc:chgData name="ZELEZNIK, LAUREN M" userId="6a9c568a-9323-4aaf-9e34-71c99bc15300" providerId="ADAL" clId="{9E2790EB-AC08-4FA3-94E8-263041340127}" dt="2022-02-21T21:08:09.971" v="3033" actId="26606"/>
        <pc:sldMkLst>
          <pc:docMk/>
          <pc:sldMk cId="1463431323" sldId="458"/>
        </pc:sldMkLst>
        <pc:spChg chg="mod">
          <ac:chgData name="ZELEZNIK, LAUREN M" userId="6a9c568a-9323-4aaf-9e34-71c99bc15300" providerId="ADAL" clId="{9E2790EB-AC08-4FA3-94E8-263041340127}" dt="2022-02-21T21:08:09.971" v="3033" actId="26606"/>
          <ac:spMkLst>
            <pc:docMk/>
            <pc:sldMk cId="1463431323" sldId="458"/>
            <ac:spMk id="2" creationId="{42DF54C4-34A5-42CB-BDB7-087071AD2186}"/>
          </ac:spMkLst>
        </pc:spChg>
        <pc:spChg chg="mod">
          <ac:chgData name="ZELEZNIK, LAUREN M" userId="6a9c568a-9323-4aaf-9e34-71c99bc15300" providerId="ADAL" clId="{9E2790EB-AC08-4FA3-94E8-263041340127}" dt="2022-02-21T21:08:09.971" v="3033" actId="26606"/>
          <ac:spMkLst>
            <pc:docMk/>
            <pc:sldMk cId="1463431323" sldId="458"/>
            <ac:spMk id="3" creationId="{35133552-E298-4D4B-80A8-64F6BAF5C6CE}"/>
          </ac:spMkLst>
        </pc:spChg>
        <pc:spChg chg="add">
          <ac:chgData name="ZELEZNIK, LAUREN M" userId="6a9c568a-9323-4aaf-9e34-71c99bc15300" providerId="ADAL" clId="{9E2790EB-AC08-4FA3-94E8-263041340127}" dt="2022-02-21T21:08:09.971" v="3033" actId="26606"/>
          <ac:spMkLst>
            <pc:docMk/>
            <pc:sldMk cId="1463431323" sldId="458"/>
            <ac:spMk id="71" creationId="{45D37F4E-DDB4-456B-97E0-9937730A039F}"/>
          </ac:spMkLst>
        </pc:spChg>
        <pc:spChg chg="add">
          <ac:chgData name="ZELEZNIK, LAUREN M" userId="6a9c568a-9323-4aaf-9e34-71c99bc15300" providerId="ADAL" clId="{9E2790EB-AC08-4FA3-94E8-263041340127}" dt="2022-02-21T21:08:09.971" v="3033" actId="26606"/>
          <ac:spMkLst>
            <pc:docMk/>
            <pc:sldMk cId="1463431323" sldId="458"/>
            <ac:spMk id="73" creationId="{B2DD41CD-8F47-4F56-AD12-4E2FF7696987}"/>
          </ac:spMkLst>
        </pc:spChg>
        <pc:picChg chg="add mod">
          <ac:chgData name="ZELEZNIK, LAUREN M" userId="6a9c568a-9323-4aaf-9e34-71c99bc15300" providerId="ADAL" clId="{9E2790EB-AC08-4FA3-94E8-263041340127}" dt="2022-02-21T21:08:09.971" v="3033" actId="26606"/>
          <ac:picMkLst>
            <pc:docMk/>
            <pc:sldMk cId="1463431323" sldId="458"/>
            <ac:picMk id="1026" creationId="{96A02F6D-301A-471D-A43A-0923A6D92F50}"/>
          </ac:picMkLst>
        </pc:picChg>
      </pc:sldChg>
      <pc:sldChg chg="addSp modSp new mod setBg">
        <pc:chgData name="ZELEZNIK, LAUREN M" userId="6a9c568a-9323-4aaf-9e34-71c99bc15300" providerId="ADAL" clId="{9E2790EB-AC08-4FA3-94E8-263041340127}" dt="2022-02-21T21:09:31.957" v="3035" actId="26606"/>
        <pc:sldMkLst>
          <pc:docMk/>
          <pc:sldMk cId="1120664564" sldId="459"/>
        </pc:sldMkLst>
        <pc:spChg chg="mod">
          <ac:chgData name="ZELEZNIK, LAUREN M" userId="6a9c568a-9323-4aaf-9e34-71c99bc15300" providerId="ADAL" clId="{9E2790EB-AC08-4FA3-94E8-263041340127}" dt="2022-02-21T21:09:31.957" v="3035" actId="26606"/>
          <ac:spMkLst>
            <pc:docMk/>
            <pc:sldMk cId="1120664564" sldId="459"/>
            <ac:spMk id="2" creationId="{BEAEA6CA-DDCC-4AA7-B315-BFC79163E119}"/>
          </ac:spMkLst>
        </pc:spChg>
        <pc:spChg chg="mod">
          <ac:chgData name="ZELEZNIK, LAUREN M" userId="6a9c568a-9323-4aaf-9e34-71c99bc15300" providerId="ADAL" clId="{9E2790EB-AC08-4FA3-94E8-263041340127}" dt="2022-02-21T21:09:31.957" v="3035" actId="26606"/>
          <ac:spMkLst>
            <pc:docMk/>
            <pc:sldMk cId="1120664564" sldId="459"/>
            <ac:spMk id="3" creationId="{22252374-4502-4971-8BC3-9CE33865E17C}"/>
          </ac:spMkLst>
        </pc:spChg>
        <pc:spChg chg="add">
          <ac:chgData name="ZELEZNIK, LAUREN M" userId="6a9c568a-9323-4aaf-9e34-71c99bc15300" providerId="ADAL" clId="{9E2790EB-AC08-4FA3-94E8-263041340127}" dt="2022-02-21T21:09:31.957" v="3035" actId="26606"/>
          <ac:spMkLst>
            <pc:docMk/>
            <pc:sldMk cId="1120664564" sldId="459"/>
            <ac:spMk id="71" creationId="{45D37F4E-DDB4-456B-97E0-9937730A039F}"/>
          </ac:spMkLst>
        </pc:spChg>
        <pc:spChg chg="add">
          <ac:chgData name="ZELEZNIK, LAUREN M" userId="6a9c568a-9323-4aaf-9e34-71c99bc15300" providerId="ADAL" clId="{9E2790EB-AC08-4FA3-94E8-263041340127}" dt="2022-02-21T21:09:31.957" v="3035" actId="26606"/>
          <ac:spMkLst>
            <pc:docMk/>
            <pc:sldMk cId="1120664564" sldId="459"/>
            <ac:spMk id="73" creationId="{B2DD41CD-8F47-4F56-AD12-4E2FF7696987}"/>
          </ac:spMkLst>
        </pc:spChg>
        <pc:picChg chg="add mod">
          <ac:chgData name="ZELEZNIK, LAUREN M" userId="6a9c568a-9323-4aaf-9e34-71c99bc15300" providerId="ADAL" clId="{9E2790EB-AC08-4FA3-94E8-263041340127}" dt="2022-02-21T21:09:31.957" v="3035" actId="26606"/>
          <ac:picMkLst>
            <pc:docMk/>
            <pc:sldMk cId="1120664564" sldId="459"/>
            <ac:picMk id="2050" creationId="{14A431D1-2033-4150-B2BA-605BD89BA2F9}"/>
          </ac:picMkLst>
        </pc:picChg>
      </pc:sldChg>
      <pc:sldChg chg="modSp new del mod">
        <pc:chgData name="ZELEZNIK, LAUREN M" userId="6a9c568a-9323-4aaf-9e34-71c99bc15300" providerId="ADAL" clId="{9E2790EB-AC08-4FA3-94E8-263041340127}" dt="2022-02-21T20:36:15.293" v="1287" actId="2696"/>
        <pc:sldMkLst>
          <pc:docMk/>
          <pc:sldMk cId="580113917" sldId="460"/>
        </pc:sldMkLst>
        <pc:spChg chg="mod">
          <ac:chgData name="ZELEZNIK, LAUREN M" userId="6a9c568a-9323-4aaf-9e34-71c99bc15300" providerId="ADAL" clId="{9E2790EB-AC08-4FA3-94E8-263041340127}" dt="2022-02-21T20:29:04.421" v="848" actId="20577"/>
          <ac:spMkLst>
            <pc:docMk/>
            <pc:sldMk cId="580113917" sldId="460"/>
            <ac:spMk id="2" creationId="{24870769-0911-4ED6-9F7F-7D941E46F969}"/>
          </ac:spMkLst>
        </pc:spChg>
        <pc:spChg chg="mod">
          <ac:chgData name="ZELEZNIK, LAUREN M" userId="6a9c568a-9323-4aaf-9e34-71c99bc15300" providerId="ADAL" clId="{9E2790EB-AC08-4FA3-94E8-263041340127}" dt="2022-02-21T20:29:34.388" v="929" actId="20577"/>
          <ac:spMkLst>
            <pc:docMk/>
            <pc:sldMk cId="580113917" sldId="460"/>
            <ac:spMk id="3" creationId="{3FC8DFA9-1D02-4651-ACEA-2AD137E396D0}"/>
          </ac:spMkLst>
        </pc:spChg>
      </pc:sldChg>
      <pc:sldChg chg="addSp modSp new mod setBg">
        <pc:chgData name="ZELEZNIK, LAUREN M" userId="6a9c568a-9323-4aaf-9e34-71c99bc15300" providerId="ADAL" clId="{9E2790EB-AC08-4FA3-94E8-263041340127}" dt="2022-02-21T21:10:06.608" v="3037" actId="26606"/>
        <pc:sldMkLst>
          <pc:docMk/>
          <pc:sldMk cId="3699139201" sldId="461"/>
        </pc:sldMkLst>
        <pc:spChg chg="mod">
          <ac:chgData name="ZELEZNIK, LAUREN M" userId="6a9c568a-9323-4aaf-9e34-71c99bc15300" providerId="ADAL" clId="{9E2790EB-AC08-4FA3-94E8-263041340127}" dt="2022-02-21T21:10:06.608" v="3037" actId="26606"/>
          <ac:spMkLst>
            <pc:docMk/>
            <pc:sldMk cId="3699139201" sldId="461"/>
            <ac:spMk id="2" creationId="{D1C1B858-6AB9-4B4F-B5C5-57E04EC872D7}"/>
          </ac:spMkLst>
        </pc:spChg>
        <pc:spChg chg="mod">
          <ac:chgData name="ZELEZNIK, LAUREN M" userId="6a9c568a-9323-4aaf-9e34-71c99bc15300" providerId="ADAL" clId="{9E2790EB-AC08-4FA3-94E8-263041340127}" dt="2022-02-21T21:10:06.608" v="3037" actId="26606"/>
          <ac:spMkLst>
            <pc:docMk/>
            <pc:sldMk cId="3699139201" sldId="461"/>
            <ac:spMk id="3" creationId="{9BA9403F-0DB7-4631-BD44-5B29D3A6EF8A}"/>
          </ac:spMkLst>
        </pc:spChg>
        <pc:spChg chg="add">
          <ac:chgData name="ZELEZNIK, LAUREN M" userId="6a9c568a-9323-4aaf-9e34-71c99bc15300" providerId="ADAL" clId="{9E2790EB-AC08-4FA3-94E8-263041340127}" dt="2022-02-21T21:10:06.608" v="3037" actId="26606"/>
          <ac:spMkLst>
            <pc:docMk/>
            <pc:sldMk cId="3699139201" sldId="461"/>
            <ac:spMk id="71" creationId="{45D37F4E-DDB4-456B-97E0-9937730A039F}"/>
          </ac:spMkLst>
        </pc:spChg>
        <pc:spChg chg="add">
          <ac:chgData name="ZELEZNIK, LAUREN M" userId="6a9c568a-9323-4aaf-9e34-71c99bc15300" providerId="ADAL" clId="{9E2790EB-AC08-4FA3-94E8-263041340127}" dt="2022-02-21T21:10:06.608" v="3037" actId="26606"/>
          <ac:spMkLst>
            <pc:docMk/>
            <pc:sldMk cId="3699139201" sldId="461"/>
            <ac:spMk id="73" creationId="{B2DD41CD-8F47-4F56-AD12-4E2FF7696987}"/>
          </ac:spMkLst>
        </pc:spChg>
        <pc:picChg chg="add mod">
          <ac:chgData name="ZELEZNIK, LAUREN M" userId="6a9c568a-9323-4aaf-9e34-71c99bc15300" providerId="ADAL" clId="{9E2790EB-AC08-4FA3-94E8-263041340127}" dt="2022-02-21T21:10:06.608" v="3037" actId="26606"/>
          <ac:picMkLst>
            <pc:docMk/>
            <pc:sldMk cId="3699139201" sldId="461"/>
            <ac:picMk id="3074" creationId="{1151A053-C72B-42BD-8573-6E1931DDAA8B}"/>
          </ac:picMkLst>
        </pc:picChg>
      </pc:sldChg>
      <pc:sldChg chg="addSp modSp new mod setBg">
        <pc:chgData name="ZELEZNIK, LAUREN M" userId="6a9c568a-9323-4aaf-9e34-71c99bc15300" providerId="ADAL" clId="{9E2790EB-AC08-4FA3-94E8-263041340127}" dt="2022-02-21T21:10:48.898" v="3039" actId="26606"/>
        <pc:sldMkLst>
          <pc:docMk/>
          <pc:sldMk cId="2647777357" sldId="462"/>
        </pc:sldMkLst>
        <pc:spChg chg="mod">
          <ac:chgData name="ZELEZNIK, LAUREN M" userId="6a9c568a-9323-4aaf-9e34-71c99bc15300" providerId="ADAL" clId="{9E2790EB-AC08-4FA3-94E8-263041340127}" dt="2022-02-21T21:10:48.898" v="3039" actId="26606"/>
          <ac:spMkLst>
            <pc:docMk/>
            <pc:sldMk cId="2647777357" sldId="462"/>
            <ac:spMk id="2" creationId="{17840FD8-FDBE-4A3C-8A51-87E106F9F801}"/>
          </ac:spMkLst>
        </pc:spChg>
        <pc:spChg chg="mod">
          <ac:chgData name="ZELEZNIK, LAUREN M" userId="6a9c568a-9323-4aaf-9e34-71c99bc15300" providerId="ADAL" clId="{9E2790EB-AC08-4FA3-94E8-263041340127}" dt="2022-02-21T21:10:48.898" v="3039" actId="26606"/>
          <ac:spMkLst>
            <pc:docMk/>
            <pc:sldMk cId="2647777357" sldId="462"/>
            <ac:spMk id="3" creationId="{AED7BC9E-7651-41BE-880A-10C4978DEFA1}"/>
          </ac:spMkLst>
        </pc:spChg>
        <pc:spChg chg="add">
          <ac:chgData name="ZELEZNIK, LAUREN M" userId="6a9c568a-9323-4aaf-9e34-71c99bc15300" providerId="ADAL" clId="{9E2790EB-AC08-4FA3-94E8-263041340127}" dt="2022-02-21T21:10:48.898" v="3039" actId="26606"/>
          <ac:spMkLst>
            <pc:docMk/>
            <pc:sldMk cId="2647777357" sldId="462"/>
            <ac:spMk id="71" creationId="{45D37F4E-DDB4-456B-97E0-9937730A039F}"/>
          </ac:spMkLst>
        </pc:spChg>
        <pc:spChg chg="add">
          <ac:chgData name="ZELEZNIK, LAUREN M" userId="6a9c568a-9323-4aaf-9e34-71c99bc15300" providerId="ADAL" clId="{9E2790EB-AC08-4FA3-94E8-263041340127}" dt="2022-02-21T21:10:48.898" v="3039" actId="26606"/>
          <ac:spMkLst>
            <pc:docMk/>
            <pc:sldMk cId="2647777357" sldId="462"/>
            <ac:spMk id="73" creationId="{B2DD41CD-8F47-4F56-AD12-4E2FF7696987}"/>
          </ac:spMkLst>
        </pc:spChg>
        <pc:picChg chg="add mod">
          <ac:chgData name="ZELEZNIK, LAUREN M" userId="6a9c568a-9323-4aaf-9e34-71c99bc15300" providerId="ADAL" clId="{9E2790EB-AC08-4FA3-94E8-263041340127}" dt="2022-02-21T21:10:48.898" v="3039" actId="26606"/>
          <ac:picMkLst>
            <pc:docMk/>
            <pc:sldMk cId="2647777357" sldId="462"/>
            <ac:picMk id="4098" creationId="{9F755D0C-B449-4FA0-B96D-2165345AFD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03AF-B384-443F-89C9-4158BD9C171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0B45-5E44-4088-9B77-C7F16662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qP2zpZnv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pqP2zpZnvo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72641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85" y="446667"/>
            <a:ext cx="4944152" cy="1622321"/>
          </a:xfrm>
        </p:spPr>
        <p:txBody>
          <a:bodyPr>
            <a:noAutofit/>
          </a:bodyPr>
          <a:lstStyle/>
          <a:p>
            <a:r>
              <a:rPr lang="en-US" sz="3800" b="1" dirty="0"/>
              <a:t>You’re invited to align your stars!!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35" y="260524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344839" y="1779296"/>
            <a:ext cx="542862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Open your happy book!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Title your page as </a:t>
            </a:r>
            <a:r>
              <a:rPr lang="en-US" sz="2000" b="1" u="sng" dirty="0">
                <a:latin typeface="+mj-lt"/>
              </a:rPr>
              <a:t>Align Your Stars.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It is important to think about ways in which we can align our stars to help us reach a goal.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 the back of your Happy Book, write down an upcoming goal you have, and state two ways you can align your stars.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Examples: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 would like to make the football team. 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 am going to connect with other students and coaches on the football team. 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 am going to practice each night.</a:t>
            </a:r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old and silver stars">
            <a:extLst>
              <a:ext uri="{FF2B5EF4-FFF2-40B4-BE49-F238E27FC236}">
                <a16:creationId xmlns:a16="http://schemas.microsoft.com/office/drawing/2014/main" id="{65C762BC-1D98-4C0F-A593-45B140F88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49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E4DDB-C10C-47F1-97B5-0EA988DC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Align Your Stars</a:t>
            </a:r>
          </a:p>
        </p:txBody>
      </p:sp>
    </p:spTree>
    <p:extLst>
      <p:ext uri="{BB962C8B-B14F-4D97-AF65-F5344CB8AC3E}">
        <p14:creationId xmlns:p14="http://schemas.microsoft.com/office/powerpoint/2010/main" val="379659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CD7253-4887-4989-A54B-620E06906476}"/>
              </a:ext>
            </a:extLst>
          </p:cNvPr>
          <p:cNvSpPr txBox="1">
            <a:spLocks/>
          </p:cNvSpPr>
          <p:nvPr/>
        </p:nvSpPr>
        <p:spPr>
          <a:xfrm>
            <a:off x="2518276" y="1163215"/>
            <a:ext cx="7498438" cy="12214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How did Michael Jordan align his stars to become a professional basketball player?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11A77-93F1-466B-BA5F-123F71EB4A6A}"/>
              </a:ext>
            </a:extLst>
          </p:cNvPr>
          <p:cNvSpPr txBox="1"/>
          <p:nvPr/>
        </p:nvSpPr>
        <p:spPr>
          <a:xfrm>
            <a:off x="5557512" y="1937055"/>
            <a:ext cx="185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Align Your Stars!</a:t>
            </a:r>
            <a:endParaRPr lang="en-US" dirty="0"/>
          </a:p>
        </p:txBody>
      </p:sp>
      <p:pic>
        <p:nvPicPr>
          <p:cNvPr id="2" name="Online Media 1" title="Salt in His Shoes by  Deloris Jordan and Roslyn M. Jordan / Reading with Mr. Ramos/ Read Aloud">
            <a:hlinkClick r:id="" action="ppaction://media"/>
            <a:extLst>
              <a:ext uri="{FF2B5EF4-FFF2-40B4-BE49-F238E27FC236}">
                <a16:creationId xmlns:a16="http://schemas.microsoft.com/office/drawing/2014/main" id="{9CF1B868-17BF-43A1-9427-91F1A47D54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37029" y="2456926"/>
            <a:ext cx="4460931" cy="25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F54C4-34A5-42CB-BDB7-087071AD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Once the Stars Align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33552-E298-4D4B-80A8-64F6BAF5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Have you ever said, “Once the stars align…(insert dream).”</a:t>
            </a:r>
          </a:p>
          <a:p>
            <a:pPr lvl="1"/>
            <a:r>
              <a:rPr lang="en-US" sz="2200"/>
              <a:t>Example: “Once the stars align, I will make the soccer team.”</a:t>
            </a:r>
          </a:p>
          <a:p>
            <a:r>
              <a:rPr lang="en-US" sz="2200"/>
              <a:t>We have all said something like this. </a:t>
            </a:r>
          </a:p>
          <a:p>
            <a:r>
              <a:rPr lang="en-US" sz="2200"/>
              <a:t>Deep down we know that we are co-creators with the universe, and we are waiting for the universe to do the work for us. </a:t>
            </a:r>
          </a:p>
        </p:txBody>
      </p:sp>
      <p:pic>
        <p:nvPicPr>
          <p:cNvPr id="1026" name="Picture 2" descr="Gold Glittered Foil Stars, Assorted sizes | Parade Float Stuff">
            <a:extLst>
              <a:ext uri="{FF2B5EF4-FFF2-40B4-BE49-F238E27FC236}">
                <a16:creationId xmlns:a16="http://schemas.microsoft.com/office/drawing/2014/main" id="{96A02F6D-301A-471D-A43A-0923A6D9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21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3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EA6CA-DDCC-4AA7-B315-BFC79163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Align Your Stars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2374-4502-4971-8BC3-9CE33865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Instead of waiting for the universe to align the stars for us, we should align the stars ourselves. </a:t>
            </a:r>
          </a:p>
          <a:p>
            <a:r>
              <a:rPr lang="en-US" sz="2200"/>
              <a:t>For example, if you are trying to get involved in a play. You should not sit and wait for the opportunity to come to you. This is a time for you to align your stars!</a:t>
            </a:r>
          </a:p>
          <a:p>
            <a:pPr lvl="1"/>
            <a:r>
              <a:rPr lang="en-US" sz="2200"/>
              <a:t>Who can you talk to?</a:t>
            </a:r>
          </a:p>
          <a:p>
            <a:pPr lvl="1"/>
            <a:r>
              <a:rPr lang="en-US" sz="2200"/>
              <a:t>What students or adults could you connect with?</a:t>
            </a:r>
          </a:p>
          <a:p>
            <a:pPr lvl="1"/>
            <a:r>
              <a:rPr lang="en-US" sz="2200"/>
              <a:t>What ideas or talents could you work on to help you?</a:t>
            </a:r>
          </a:p>
        </p:txBody>
      </p:sp>
      <p:pic>
        <p:nvPicPr>
          <p:cNvPr id="2050" name="Picture 2" descr="Gold star star clipart and animated graphics of stars image #28234 | Star  clipart, Gold stars, Illustration">
            <a:extLst>
              <a:ext uri="{FF2B5EF4-FFF2-40B4-BE49-F238E27FC236}">
                <a16:creationId xmlns:a16="http://schemas.microsoft.com/office/drawing/2014/main" id="{14A431D1-2033-4150-B2BA-605BD89BA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5" r="7814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6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1B858-6AB9-4B4F-B5C5-57E04EC8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Align Your Stars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9403F-0DB7-4631-BD44-5B29D3A6E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Example: If you are trying to make the basketball team, don’t wait for the stars to align. Align your stars. </a:t>
            </a:r>
          </a:p>
          <a:p>
            <a:pPr lvl="1"/>
            <a:r>
              <a:rPr lang="en-US" sz="2200"/>
              <a:t>Who can you talk to?</a:t>
            </a:r>
          </a:p>
          <a:p>
            <a:pPr lvl="1"/>
            <a:r>
              <a:rPr lang="en-US" sz="2200"/>
              <a:t>What students or adults can you connect with?</a:t>
            </a:r>
          </a:p>
          <a:p>
            <a:pPr lvl="1"/>
            <a:r>
              <a:rPr lang="en-US" sz="2200"/>
              <a:t>What talents could you work on to help you?</a:t>
            </a:r>
          </a:p>
          <a:p>
            <a:r>
              <a:rPr lang="en-US" sz="2200"/>
              <a:t>Don’t wait for the universe to help you make the basketball team. </a:t>
            </a:r>
          </a:p>
          <a:p>
            <a:r>
              <a:rPr lang="en-US" sz="2200"/>
              <a:t>Align your stars, so that you have a better chance of making the basketball team. </a:t>
            </a:r>
          </a:p>
        </p:txBody>
      </p:sp>
      <p:pic>
        <p:nvPicPr>
          <p:cNvPr id="3074" name="Picture 2" descr="Basketball (ball) - Wikipedia">
            <a:extLst>
              <a:ext uri="{FF2B5EF4-FFF2-40B4-BE49-F238E27FC236}">
                <a16:creationId xmlns:a16="http://schemas.microsoft.com/office/drawing/2014/main" id="{1151A053-C72B-42BD-8573-6E1931DDA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r="2980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3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40FD8-FDBE-4A3C-8A51-87E106F9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Mrs. Dailey’s Example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BC9E-7651-41BE-880A-10C4978D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Mrs. Dailey always knew she wanted to write a book. </a:t>
            </a:r>
          </a:p>
          <a:p>
            <a:r>
              <a:rPr lang="en-US" sz="2200"/>
              <a:t>2 years ago, Mrs. Dailey went to a conference, and spoke with a man named Adam. </a:t>
            </a:r>
          </a:p>
          <a:p>
            <a:r>
              <a:rPr lang="en-US" sz="2200"/>
              <a:t>Adam explained to Mrs. Dailey that in order to align her stars, she should start a podcast. This would help her work towards a book. </a:t>
            </a:r>
          </a:p>
          <a:p>
            <a:r>
              <a:rPr lang="en-US" sz="2200"/>
              <a:t>To help Mrs. Dailey align her stars for her upcoming book - she began her podcast.</a:t>
            </a:r>
          </a:p>
          <a:p>
            <a:r>
              <a:rPr lang="en-US" sz="2200"/>
              <a:t>She took action to help reach her goal rather than waiting for the stars to align for her. </a:t>
            </a:r>
          </a:p>
        </p:txBody>
      </p:sp>
      <p:pic>
        <p:nvPicPr>
          <p:cNvPr id="4098" name="Picture 2" descr="BOOK | definition in the Cambridge English Dictionary">
            <a:extLst>
              <a:ext uri="{FF2B5EF4-FFF2-40B4-BE49-F238E27FC236}">
                <a16:creationId xmlns:a16="http://schemas.microsoft.com/office/drawing/2014/main" id="{9F755D0C-B449-4FA0-B96D-2165345AF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r="2988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7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lt Summit 2014: Finding My Focus | Star quotes, Grad quotes, Inspirational  quotes about success">
            <a:extLst>
              <a:ext uri="{FF2B5EF4-FFF2-40B4-BE49-F238E27FC236}">
                <a16:creationId xmlns:a16="http://schemas.microsoft.com/office/drawing/2014/main" id="{FB9152AB-64A6-4D77-8902-A7716EB0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3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Props1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99cddf9e-9440-454f-ad89-e2e7d01104e5"/>
    <ds:schemaRef ds:uri="e8968142-086e-4ad9-bf61-4ed75bef7b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www.w3.org/2000/xmlns/"/>
    <ds:schemaRef ds:uri="e8968142-086e-4ad9-bf61-4ed75bef7b74"/>
    <ds:schemaRef ds:uri="http://www.w3.org/2001/XMLSchema-instance"/>
    <ds:schemaRef ds:uri="http://schemas.microsoft.com/sharepoint/v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508</Words>
  <Application>Microsoft Office PowerPoint</Application>
  <PresentationFormat>Widescreen</PresentationFormat>
  <Paragraphs>43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Align Your Stars</vt:lpstr>
      <vt:lpstr>PowerPoint Presentation</vt:lpstr>
      <vt:lpstr>Once the Stars Align</vt:lpstr>
      <vt:lpstr>Align Your Stars</vt:lpstr>
      <vt:lpstr>Align Your Stars</vt:lpstr>
      <vt:lpstr>Mrs. Dailey’s Example</vt:lpstr>
      <vt:lpstr>PowerPoint Presentation</vt:lpstr>
      <vt:lpstr>You’re invited to align your stars!!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ZELEZNIK, LAUREN M</cp:lastModifiedBy>
  <cp:revision>15</cp:revision>
  <dcterms:created xsi:type="dcterms:W3CDTF">2021-10-31T18:45:40Z</dcterms:created>
  <dcterms:modified xsi:type="dcterms:W3CDTF">2022-02-21T21:17:50Z</dcterms:modified>
</cp:coreProperties>
</file>