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7" r:id="rId6"/>
    <p:sldId id="415" r:id="rId7"/>
    <p:sldId id="418" r:id="rId8"/>
    <p:sldId id="347" r:id="rId9"/>
    <p:sldId id="417" r:id="rId10"/>
    <p:sldId id="416" r:id="rId11"/>
    <p:sldId id="419" r:id="rId12"/>
    <p:sldId id="420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A8E843-1EE5-4C54-B6D1-B4C954EFB8E2}" v="15" dt="2021-12-05T18:48:13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93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03AF-B384-443F-89C9-4158BD9C171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30B45-5E44-4088-9B77-C7F16662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6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Strong social relationships!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30B45-5E44-4088-9B77-C7F1666274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53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Strong social relationships!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D30B45-5E44-4088-9B77-C7F1666274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2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1039-D2D6-4D5A-AA73-6DD227166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4B008-9E10-4F3F-B950-C5710011A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48E37-5CCA-44B6-91A8-8E7753DEC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771A4-CADD-4AC2-BDC8-CF5CBDAB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C956-4C0F-4F8F-8F4C-74FF3728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77A3-778C-44EA-A96E-A36375DC5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8F0CC-9AA8-45C3-8214-73FA21FF7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3539-E81F-44B8-8D2E-8FFD52B3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3148-8BAB-4592-A586-2C382BA4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59734-0A4E-4B43-97CC-C924D58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3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7F58B-C873-404A-AFF0-0163B0A0D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E08B8-717A-409C-9194-D197FC2D8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4ED51-AAFB-45A8-AA51-B2CF81CF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1BAD7-6BBB-4635-AA57-6E4BEFFB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9389A-43EB-46DA-A40A-245172B0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4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745-2672-4F89-8F5D-70F1C5ED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8D8FE-7E8E-4CB5-9FF7-FA1C2DD6E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CC865-2F87-4492-AC5D-8C76CA92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49EB0-30B0-475F-B362-266B37D9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1B13A-A315-4B7C-BAE2-21DB6BB0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B1593-844C-47BA-ACF7-034A11F4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1BFA7-9E11-4487-B959-FA9886E9A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6295B-DE73-4324-8DBE-283416D1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CF439-8E95-4D7D-A1F1-744911FD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D59ED-C8FE-4B5F-9832-D8735855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0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BD08-E553-4351-9DE5-F926EE2D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75BE1-05F1-4B8B-BE8F-52419E072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0027A-A9FE-4686-8C09-5F3D61CFD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0A2DA-BE36-4260-A589-190C6F8FA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8EB3E-CB36-43FA-87E0-35A4F619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4B2D1-4A8E-4B99-B948-9710B5854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9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4E0C-6F23-44B3-8E4A-15FA3CD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8CC71-108B-4BD4-B056-5633246A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BF74F-FE47-4837-B9E9-50F335E55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2760D7-83CA-4D95-BC56-523512720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7B9EC-0F3D-4297-9C0C-CC6F02D99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84249-432A-4EB7-8BEC-DD88D4C14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0AE39-7453-4980-ACDA-0F72B3BD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86025-0339-4709-BF7C-A01FBEFC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64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35481-D18D-4FD5-B066-F3087613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F138E-4E42-40F8-9F3A-52ADAF92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FB339-4BFC-400C-AB67-6AB4B39C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6B1BF3-636D-4AFE-A423-F88C4217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3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AF522-C247-42E1-AACA-7ABADFD5B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8C3F14-FB45-498E-BDD6-FF326A96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ED99A-0033-4EDB-8948-BC8E48B3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24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1AE7-5E89-4627-86BF-D109673E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B91BE-8B8E-480F-84B8-7F862B195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1E80A-3CED-4064-B63F-B550ADB58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E476A-A944-43E9-B9F4-93314D28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6538D-AD32-471A-AFD0-9B15C3466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2618A-8FE0-4996-93C5-C23EB9C1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1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844A4-9CBD-4B1B-87C6-DF7C2E42C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6C787-E249-4FE2-B44B-FBD7F0593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F5CB0E-272C-4043-93FD-D1BCF8672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17C2D-612C-47C3-A8F0-23B05097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E34C-FBF4-42A9-9DAB-429403478B9A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6ECF1-BFD1-4329-A93B-868FA471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86C5E-133B-4544-9782-F4AF44D8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C52ED-CAAF-4FD9-AD5F-646EAF5B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6609D-898B-4F1E-8901-289CF18CF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BCF67-8DCB-4EFF-B4FE-81D1976A2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0E34C-FBF4-42A9-9DAB-429403478B9A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E15F2-3784-4C21-8C62-D740B217B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6B45B-F390-4972-9193-F4F20B29C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8CC1A-DAA6-4345-B6F2-6A36D5AD7E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target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3m3CsBkKTI?feature=oembed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4CDFB1-F5D0-4DB5-8052-E5FF74BCA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1972641"/>
            <a:ext cx="6105194" cy="2031055"/>
          </a:xfrm>
        </p:spPr>
        <p:txBody>
          <a:bodyPr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Finding Happiness in the Simple Things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FF265-CA21-42E3-A4FA-CA9DBCAD1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Miss Zeleznik</a:t>
            </a:r>
          </a:p>
          <a:p>
            <a:r>
              <a:rPr lang="en-US" sz="1500" dirty="0">
                <a:solidFill>
                  <a:srgbClr val="FFFFFF"/>
                </a:solidFill>
              </a:rPr>
              <a:t>Inspired by: Suzanne Dailey</a:t>
            </a:r>
          </a:p>
        </p:txBody>
      </p:sp>
    </p:spTree>
    <p:extLst>
      <p:ext uri="{BB962C8B-B14F-4D97-AF65-F5344CB8AC3E}">
        <p14:creationId xmlns:p14="http://schemas.microsoft.com/office/powerpoint/2010/main" val="60829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5E18-BE4B-4B82-9C5E-96429635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85" y="446667"/>
            <a:ext cx="4944152" cy="1622321"/>
          </a:xfrm>
        </p:spPr>
        <p:txBody>
          <a:bodyPr>
            <a:noAutofit/>
          </a:bodyPr>
          <a:lstStyle/>
          <a:p>
            <a:r>
              <a:rPr lang="en-US" sz="3800" b="1" dirty="0"/>
              <a:t>You’re invited to be your own rescue!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86979-A009-4F0F-96E4-20155F7B0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35" y="2605240"/>
            <a:ext cx="4944151" cy="3785419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2A7D4D-4FFF-45E1-BC72-F01BDF49C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r="10538" b="-2"/>
          <a:stretch/>
        </p:blipFill>
        <p:spPr bwMode="auto">
          <a:xfrm>
            <a:off x="7090176" y="833418"/>
            <a:ext cx="4104597" cy="51879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45B33-8F00-41BD-A43C-11979BABD135}"/>
              </a:ext>
            </a:extLst>
          </p:cNvPr>
          <p:cNvSpPr txBox="1"/>
          <p:nvPr/>
        </p:nvSpPr>
        <p:spPr>
          <a:xfrm>
            <a:off x="393546" y="2366168"/>
            <a:ext cx="542862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Log into your computer!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Title your document as </a:t>
            </a:r>
            <a:r>
              <a:rPr lang="en-US" sz="2200" b="1" u="sng" dirty="0">
                <a:latin typeface="+mj-lt"/>
              </a:rPr>
              <a:t>Be Your Own Rescue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+mj-lt"/>
              </a:rPr>
              <a:t>When you are having a crazy day, and you need a moment to decompress, explain how you can be a part of your own rescue!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Will you set aside time to read a book?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Listen to music?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Take a walk?</a:t>
            </a:r>
          </a:p>
        </p:txBody>
      </p:sp>
    </p:spTree>
    <p:extLst>
      <p:ext uri="{BB962C8B-B14F-4D97-AF65-F5344CB8AC3E}">
        <p14:creationId xmlns:p14="http://schemas.microsoft.com/office/powerpoint/2010/main" val="119126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59E84-7CF4-4BAA-8310-120EF754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Lesson Objective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265FA6-9446-4540-A373-6904F7D43325}"/>
              </a:ext>
            </a:extLst>
          </p:cNvPr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Today, we are going to learn how to make small shifts in our thinking to become happier people!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EB50CBA-FD8B-45AA-83B6-EF3F33EEB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4E8A0E-84BA-44A8-BE2A-523D59A44F8D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www.pngall.com/target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7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itewater Rafting | Visit Big Sky">
            <a:extLst>
              <a:ext uri="{FF2B5EF4-FFF2-40B4-BE49-F238E27FC236}">
                <a16:creationId xmlns:a16="http://schemas.microsoft.com/office/drawing/2014/main" id="{C4684999-01D0-44EC-B482-40412A5F3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F5A86C-105E-43A0-B692-F9271264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Be Your Own Rescue</a:t>
            </a:r>
          </a:p>
        </p:txBody>
      </p:sp>
    </p:spTree>
    <p:extLst>
      <p:ext uri="{BB962C8B-B14F-4D97-AF65-F5344CB8AC3E}">
        <p14:creationId xmlns:p14="http://schemas.microsoft.com/office/powerpoint/2010/main" val="911532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066914-06D3-417E-9991-555C0356C351}"/>
              </a:ext>
            </a:extLst>
          </p:cNvPr>
          <p:cNvSpPr txBox="1">
            <a:spLocks/>
          </p:cNvSpPr>
          <p:nvPr/>
        </p:nvSpPr>
        <p:spPr>
          <a:xfrm>
            <a:off x="3359178" y="2304650"/>
            <a:ext cx="5838161" cy="25645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b="1" dirty="0"/>
              <a:t>Have you ever been white water rafting?</a:t>
            </a:r>
          </a:p>
        </p:txBody>
      </p:sp>
    </p:spTree>
    <p:extLst>
      <p:ext uri="{BB962C8B-B14F-4D97-AF65-F5344CB8AC3E}">
        <p14:creationId xmlns:p14="http://schemas.microsoft.com/office/powerpoint/2010/main" val="212117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066914-06D3-417E-9991-555C0356C351}"/>
              </a:ext>
            </a:extLst>
          </p:cNvPr>
          <p:cNvSpPr txBox="1">
            <a:spLocks/>
          </p:cNvSpPr>
          <p:nvPr/>
        </p:nvSpPr>
        <p:spPr>
          <a:xfrm>
            <a:off x="440719" y="811130"/>
            <a:ext cx="3845532" cy="14653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/>
              <a:t>How do many white water rafters get rescued after an incident?</a:t>
            </a:r>
          </a:p>
        </p:txBody>
      </p:sp>
      <p:pic>
        <p:nvPicPr>
          <p:cNvPr id="3" name="Online Media 2" title="Paddler Flips at Great Falls, Self Rescues">
            <a:hlinkClick r:id="" action="ppaction://media"/>
            <a:extLst>
              <a:ext uri="{FF2B5EF4-FFF2-40B4-BE49-F238E27FC236}">
                <a16:creationId xmlns:a16="http://schemas.microsoft.com/office/drawing/2014/main" id="{61BD9EE8-D2CF-4820-A251-0DF3704A8E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55440" y="2256156"/>
            <a:ext cx="4115698" cy="23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8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CD234-02F9-4205-8ADE-BC8ABCA0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The First Rule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AB044-0549-4EB6-92CB-928F6655F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The first rule in white water rafting is that if you end up off the raft is </a:t>
            </a:r>
            <a:r>
              <a:rPr lang="en-US" sz="2200" b="1" i="1"/>
              <a:t>be a part of your own rescue</a:t>
            </a:r>
            <a:r>
              <a:rPr lang="en-US" sz="2200"/>
              <a:t>.</a:t>
            </a:r>
          </a:p>
          <a:p>
            <a:r>
              <a:rPr lang="en-US" sz="2200"/>
              <a:t>This is a great metaphor for our lives!</a:t>
            </a:r>
          </a:p>
        </p:txBody>
      </p:sp>
      <p:pic>
        <p:nvPicPr>
          <p:cNvPr id="3074" name="Picture 2" descr="Whitewater Rafting Death Statistics">
            <a:extLst>
              <a:ext uri="{FF2B5EF4-FFF2-40B4-BE49-F238E27FC236}">
                <a16:creationId xmlns:a16="http://schemas.microsoft.com/office/drawing/2014/main" id="{DBAB60CB-569E-4C9D-BDC1-FEC4B4E40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5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5F9B2-074E-494D-93B1-C6E72C2B9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/>
              <a:t>How does this relate to our lives?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1099B-76C6-4301-A7CB-61E1047CE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Do you ever have a day where you feel like your life is just completely overwhelming?</a:t>
            </a:r>
          </a:p>
          <a:p>
            <a:pPr lvl="1"/>
            <a:r>
              <a:rPr lang="en-US" sz="2200"/>
              <a:t>Example: You have a couple of tests to study for, soccer practice, places to go with your family, and no time to study. </a:t>
            </a:r>
          </a:p>
          <a:p>
            <a:r>
              <a:rPr lang="en-US" sz="2200"/>
              <a:t>At this point, you are just about ready to give up and call it a day!</a:t>
            </a:r>
          </a:p>
        </p:txBody>
      </p:sp>
      <p:pic>
        <p:nvPicPr>
          <p:cNvPr id="4098" name="Picture 2" descr="How to Deal with Constantly Feeling Overwhelmed">
            <a:extLst>
              <a:ext uri="{FF2B5EF4-FFF2-40B4-BE49-F238E27FC236}">
                <a16:creationId xmlns:a16="http://schemas.microsoft.com/office/drawing/2014/main" id="{1872C624-40E8-4944-8A82-E886DD6A6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0" r="2691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550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7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D3E24-1DD0-48E8-95E2-3CBEF23C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Who Should Help Us?!?!</a:t>
            </a:r>
          </a:p>
        </p:txBody>
      </p:sp>
      <p:sp>
        <p:nvSpPr>
          <p:cNvPr id="7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4206E-8758-4FDD-9612-662AC1C0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200" dirty="0"/>
              <a:t>When we get off course, and we are having a really rough day, we need to be a part of our own rescue (just like the white water rafters)!</a:t>
            </a:r>
          </a:p>
          <a:p>
            <a:r>
              <a:rPr lang="en-US" sz="2200" dirty="0"/>
              <a:t>Even though we don’t need a paddle, we need to do something!</a:t>
            </a:r>
          </a:p>
          <a:p>
            <a:r>
              <a:rPr lang="en-US" sz="2200" dirty="0"/>
              <a:t>For example, if you have a million things going on, you might need to find some time at the end of the day to take time for yourself. </a:t>
            </a:r>
          </a:p>
          <a:p>
            <a:pPr lvl="1"/>
            <a:r>
              <a:rPr lang="en-US" sz="2200" dirty="0"/>
              <a:t>Or, if you are having a hard time finding time to study, then you need to set aside a specific time to study in between all of the other craziness!</a:t>
            </a:r>
          </a:p>
        </p:txBody>
      </p:sp>
      <p:pic>
        <p:nvPicPr>
          <p:cNvPr id="5126" name="Picture 6" descr="Traveler Man Silhouette Rock Climber Stand Top Mountain Photos - Free &amp;amp;  Royalty-Free Stock Photos from Dreamstime">
            <a:extLst>
              <a:ext uri="{FF2B5EF4-FFF2-40B4-BE49-F238E27FC236}">
                <a16:creationId xmlns:a16="http://schemas.microsoft.com/office/drawing/2014/main" id="{19C29FEB-901E-40F4-A0A1-B9BF46140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r="22318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0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6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574A924-CBFD-4A1E-9C45-80CAD28CE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6469" y="643467"/>
            <a:ext cx="559906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33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e8968142-086e-4ad9-bf61-4ed75bef7b74">
      <UserInfo>
        <DisplayName/>
        <AccountId xsi:nil="true"/>
        <AccountType/>
      </UserInfo>
    </Student_Groups>
    <Self_Registration_Enabled0 xmlns="e8968142-086e-4ad9-bf61-4ed75bef7b74" xsi:nil="true"/>
    <_ip_UnifiedCompliancePolicyUIAction xmlns="http://schemas.microsoft.com/sharepoint/v3" xsi:nil="true"/>
    <DefaultSectionNames xmlns="e8968142-086e-4ad9-bf61-4ed75bef7b74" xsi:nil="true"/>
    <AppVersion xmlns="e8968142-086e-4ad9-bf61-4ed75bef7b74" xsi:nil="true"/>
    <NotebookType xmlns="e8968142-086e-4ad9-bf61-4ed75bef7b74" xsi:nil="true"/>
    <Students xmlns="e8968142-086e-4ad9-bf61-4ed75bef7b74">
      <UserInfo>
        <DisplayName/>
        <AccountId xsi:nil="true"/>
        <AccountType/>
      </UserInfo>
    </Students>
    <Math_Settings xmlns="e8968142-086e-4ad9-bf61-4ed75bef7b74" xsi:nil="true"/>
    <Is_Collaboration_Space_Locked xmlns="e8968142-086e-4ad9-bf61-4ed75bef7b74" xsi:nil="true"/>
    <FolderType xmlns="e8968142-086e-4ad9-bf61-4ed75bef7b74" xsi:nil="true"/>
    <Owner xmlns="e8968142-086e-4ad9-bf61-4ed75bef7b74">
      <UserInfo>
        <DisplayName/>
        <AccountId xsi:nil="true"/>
        <AccountType/>
      </UserInfo>
    </Owner>
    <Has_Teacher_Only_SectionGroup xmlns="e8968142-086e-4ad9-bf61-4ed75bef7b74" xsi:nil="true"/>
    <_ip_UnifiedCompliancePolicyProperties xmlns="http://schemas.microsoft.com/sharepoint/v3" xsi:nil="true"/>
    <Invited_Teachers xmlns="e8968142-086e-4ad9-bf61-4ed75bef7b74" xsi:nil="true"/>
    <Invited_Students xmlns="e8968142-086e-4ad9-bf61-4ed75bef7b74" xsi:nil="true"/>
    <TeamsChannelId xmlns="e8968142-086e-4ad9-bf61-4ed75bef7b74" xsi:nil="true"/>
    <IsNotebookLocked xmlns="e8968142-086e-4ad9-bf61-4ed75bef7b74" xsi:nil="true"/>
    <Teachers xmlns="e8968142-086e-4ad9-bf61-4ed75bef7b74">
      <UserInfo>
        <DisplayName/>
        <AccountId xsi:nil="true"/>
        <AccountType/>
      </UserInfo>
    </Teachers>
    <Templates xmlns="e8968142-086e-4ad9-bf61-4ed75bef7b74" xsi:nil="true"/>
    <CultureName xmlns="e8968142-086e-4ad9-bf61-4ed75bef7b74" xsi:nil="true"/>
    <Distribution_Groups xmlns="e8968142-086e-4ad9-bf61-4ed75bef7b74" xsi:nil="true"/>
    <Self_Registration_Enabled xmlns="e8968142-086e-4ad9-bf61-4ed75bef7b74" xsi:nil="true"/>
    <Teams_Channel_Section_Location xmlns="e8968142-086e-4ad9-bf61-4ed75bef7b74" xsi:nil="true"/>
    <LMS_Mappings xmlns="e8968142-086e-4ad9-bf61-4ed75bef7b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E851CB3803543B672EAC697D61399" ma:contentTypeVersion="37" ma:contentTypeDescription="Create a new document." ma:contentTypeScope="" ma:versionID="a5cb9695c2304381c9e5b6b3baa0154a">
  <xsd:schema xmlns:xsd="http://www.w3.org/2001/XMLSchema" xmlns:xs="http://www.w3.org/2001/XMLSchema" xmlns:p="http://schemas.microsoft.com/office/2006/metadata/properties" xmlns:ns1="http://schemas.microsoft.com/sharepoint/v3" xmlns:ns3="99cddf9e-9440-454f-ad89-e2e7d01104e5" xmlns:ns4="e8968142-086e-4ad9-bf61-4ed75bef7b74" targetNamespace="http://schemas.microsoft.com/office/2006/metadata/properties" ma:root="true" ma:fieldsID="588f74b08d177c09c7728cc7a2b0edfc" ns1:_="" ns3:_="" ns4:_="">
    <xsd:import namespace="http://schemas.microsoft.com/sharepoint/v3"/>
    <xsd:import namespace="99cddf9e-9440-454f-ad89-e2e7d01104e5"/>
    <xsd:import namespace="e8968142-086e-4ad9-bf61-4ed75bef7b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Templates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AutoKeyPoints" minOccurs="0"/>
                <xsd:element ref="ns4:MediaServiceKeyPoints" minOccurs="0"/>
                <xsd:element ref="ns4:Math_Settings" minOccurs="0"/>
                <xsd:element ref="ns4:Distribution_Groups" minOccurs="0"/>
                <xsd:element ref="ns4:LMS_Mappings" minOccurs="0"/>
                <xsd:element ref="ns4:Teams_Channel_Section_Locatio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ddf9e-9440-454f-ad89-e2e7d01104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68142-086e-4ad9-bf61-4ed75bef7b7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Templates" ma:index="25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6" nillable="true" ma:displayName="Self Registration Enabled" ma:internalName="Self_Registration_Enabled0">
      <xsd:simpleType>
        <xsd:restriction base="dms:Boolean"/>
      </xsd:simpleType>
    </xsd:element>
    <xsd:element name="MediaServiceMetadata" ma:index="2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3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ath_Settings" ma:index="40" nillable="true" ma:displayName="Math Settings" ma:internalName="Math_Settings">
      <xsd:simpleType>
        <xsd:restriction base="dms:Text"/>
      </xsd:simpleType>
    </xsd:element>
    <xsd:element name="Distribution_Groups" ma:index="4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2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  <xsd:element name="MediaServiceLocation" ma:index="4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468CC7-55F0-4C7F-B4C4-E59E50F5D1DB}">
  <ds:schemaRefs>
    <ds:schemaRef ds:uri="http://schemas.microsoft.com/office/2006/metadata/properties"/>
    <ds:schemaRef ds:uri="http://schemas.microsoft.com/office/infopath/2007/PartnerControls"/>
    <ds:schemaRef ds:uri="e8968142-086e-4ad9-bf61-4ed75bef7b7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04F4849-F084-49DC-B9A8-716A8EA50D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4A9EA5-1B15-48BF-8661-57FA29FC0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9cddf9e-9440-454f-ad89-e2e7d01104e5"/>
    <ds:schemaRef ds:uri="e8968142-086e-4ad9-bf61-4ed75bef7b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370</Words>
  <Application>Microsoft Office PowerPoint</Application>
  <PresentationFormat>Widescreen</PresentationFormat>
  <Paragraphs>32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Finding Happiness in the Simple Things</vt:lpstr>
      <vt:lpstr>Lesson Objective</vt:lpstr>
      <vt:lpstr>Be Your Own Rescue</vt:lpstr>
      <vt:lpstr>PowerPoint Presentation</vt:lpstr>
      <vt:lpstr>PowerPoint Presentation</vt:lpstr>
      <vt:lpstr>The First Rule</vt:lpstr>
      <vt:lpstr>How does this relate to our lives?</vt:lpstr>
      <vt:lpstr>Who Should Help Us?!?!</vt:lpstr>
      <vt:lpstr>PowerPoint Presentation</vt:lpstr>
      <vt:lpstr>You’re invited to be your own rescue!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Happiness in the Simple Things</dc:title>
  <dc:creator>ZELEZNIK, LAUREN M</dc:creator>
  <cp:lastModifiedBy>DAILEY, SUZANNE L</cp:lastModifiedBy>
  <cp:revision>7</cp:revision>
  <dcterms:created xsi:type="dcterms:W3CDTF">2021-10-31T18:45:40Z</dcterms:created>
  <dcterms:modified xsi:type="dcterms:W3CDTF">2022-02-23T18:31:44Z</dcterms:modified>
</cp:coreProperties>
</file>