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7" r:id="rId6"/>
    <p:sldId id="391" r:id="rId7"/>
    <p:sldId id="347" r:id="rId8"/>
    <p:sldId id="398" r:id="rId9"/>
    <p:sldId id="392" r:id="rId10"/>
    <p:sldId id="393" r:id="rId11"/>
    <p:sldId id="394" r:id="rId12"/>
    <p:sldId id="395" r:id="rId13"/>
    <p:sldId id="396" r:id="rId14"/>
    <p:sldId id="39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12063-BACE-4C24-9EE0-7466674DB4D1}" v="31" dt="2021-11-14T18:28:04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LEZNIK, LAUREN M" userId="6a9c568a-9323-4aaf-9e34-71c99bc15300" providerId="ADAL" clId="{2A812063-BACE-4C24-9EE0-7466674DB4D1}"/>
    <pc:docChg chg="undo custSel addSld delSld modSld sldOrd">
      <pc:chgData name="ZELEZNIK, LAUREN M" userId="6a9c568a-9323-4aaf-9e34-71c99bc15300" providerId="ADAL" clId="{2A812063-BACE-4C24-9EE0-7466674DB4D1}" dt="2021-11-14T18:32:09.159" v="2428" actId="20577"/>
      <pc:docMkLst>
        <pc:docMk/>
      </pc:docMkLst>
      <pc:sldChg chg="modSp mod">
        <pc:chgData name="ZELEZNIK, LAUREN M" userId="6a9c568a-9323-4aaf-9e34-71c99bc15300" providerId="ADAL" clId="{2A812063-BACE-4C24-9EE0-7466674DB4D1}" dt="2021-11-14T18:32:09.159" v="2428" actId="20577"/>
        <pc:sldMkLst>
          <pc:docMk/>
          <pc:sldMk cId="1191261369" sldId="263"/>
        </pc:sldMkLst>
        <pc:spChg chg="mod">
          <ac:chgData name="ZELEZNIK, LAUREN M" userId="6a9c568a-9323-4aaf-9e34-71c99bc15300" providerId="ADAL" clId="{2A812063-BACE-4C24-9EE0-7466674DB4D1}" dt="2021-11-14T17:46:30.033" v="2071" actId="20577"/>
          <ac:spMkLst>
            <pc:docMk/>
            <pc:sldMk cId="1191261369" sldId="263"/>
            <ac:spMk id="2" creationId="{3DA55E18-BE4B-4B82-9C5E-964296357B9F}"/>
          </ac:spMkLst>
        </pc:spChg>
        <pc:spChg chg="mod">
          <ac:chgData name="ZELEZNIK, LAUREN M" userId="6a9c568a-9323-4aaf-9e34-71c99bc15300" providerId="ADAL" clId="{2A812063-BACE-4C24-9EE0-7466674DB4D1}" dt="2021-11-14T18:32:09.159" v="2428" actId="20577"/>
          <ac:spMkLst>
            <pc:docMk/>
            <pc:sldMk cId="1191261369" sldId="263"/>
            <ac:spMk id="4" creationId="{DDA45B33-8F00-41BD-A43C-11979BABD135}"/>
          </ac:spMkLst>
        </pc:spChg>
      </pc:sldChg>
      <pc:sldChg chg="addSp delSp modSp mod modAnim">
        <pc:chgData name="ZELEZNIK, LAUREN M" userId="6a9c568a-9323-4aaf-9e34-71c99bc15300" providerId="ADAL" clId="{2A812063-BACE-4C24-9EE0-7466674DB4D1}" dt="2021-11-14T18:29:06.415" v="2393" actId="113"/>
        <pc:sldMkLst>
          <pc:docMk/>
          <pc:sldMk cId="2010084447" sldId="347"/>
        </pc:sldMkLst>
        <pc:spChg chg="del mod">
          <ac:chgData name="ZELEZNIK, LAUREN M" userId="6a9c568a-9323-4aaf-9e34-71c99bc15300" providerId="ADAL" clId="{2A812063-BACE-4C24-9EE0-7466674DB4D1}" dt="2021-11-14T18:11:44.952" v="2228" actId="478"/>
          <ac:spMkLst>
            <pc:docMk/>
            <pc:sldMk cId="2010084447" sldId="347"/>
            <ac:spMk id="5" creationId="{12B837C0-8A30-4E1A-B566-C935EF0D4C6D}"/>
          </ac:spMkLst>
        </pc:spChg>
        <pc:spChg chg="add mod">
          <ac:chgData name="ZELEZNIK, LAUREN M" userId="6a9c568a-9323-4aaf-9e34-71c99bc15300" providerId="ADAL" clId="{2A812063-BACE-4C24-9EE0-7466674DB4D1}" dt="2021-11-14T18:29:06.415" v="2393" actId="113"/>
          <ac:spMkLst>
            <pc:docMk/>
            <pc:sldMk cId="2010084447" sldId="347"/>
            <ac:spMk id="6" creationId="{CA5C4B82-03DC-411C-A943-507830364AFE}"/>
          </ac:spMkLst>
        </pc:spChg>
        <pc:picChg chg="add mod">
          <ac:chgData name="ZELEZNIK, LAUREN M" userId="6a9c568a-9323-4aaf-9e34-71c99bc15300" providerId="ADAL" clId="{2A812063-BACE-4C24-9EE0-7466674DB4D1}" dt="2021-11-14T18:12:02.478" v="2231" actId="1076"/>
          <ac:picMkLst>
            <pc:docMk/>
            <pc:sldMk cId="2010084447" sldId="347"/>
            <ac:picMk id="2" creationId="{18666BC0-6AEE-45B8-9028-7CF4658C3580}"/>
          </ac:picMkLst>
        </pc:picChg>
      </pc:sldChg>
      <pc:sldChg chg="delSp del">
        <pc:chgData name="ZELEZNIK, LAUREN M" userId="6a9c568a-9323-4aaf-9e34-71c99bc15300" providerId="ADAL" clId="{2A812063-BACE-4C24-9EE0-7466674DB4D1}" dt="2021-11-14T17:22:54.283" v="4" actId="2696"/>
        <pc:sldMkLst>
          <pc:docMk/>
          <pc:sldMk cId="822818794" sldId="380"/>
        </pc:sldMkLst>
        <pc:picChg chg="del">
          <ac:chgData name="ZELEZNIK, LAUREN M" userId="6a9c568a-9323-4aaf-9e34-71c99bc15300" providerId="ADAL" clId="{2A812063-BACE-4C24-9EE0-7466674DB4D1}" dt="2021-11-14T17:22:38.421" v="0" actId="478"/>
          <ac:picMkLst>
            <pc:docMk/>
            <pc:sldMk cId="822818794" sldId="380"/>
            <ac:picMk id="2052" creationId="{3F4A9C9C-4266-49FF-88EE-47B0CC5A49D4}"/>
          </ac:picMkLst>
        </pc:picChg>
      </pc:sldChg>
      <pc:sldChg chg="del ord">
        <pc:chgData name="ZELEZNIK, LAUREN M" userId="6a9c568a-9323-4aaf-9e34-71c99bc15300" providerId="ADAL" clId="{2A812063-BACE-4C24-9EE0-7466674DB4D1}" dt="2021-11-14T18:09:09.450" v="2219" actId="2696"/>
        <pc:sldMkLst>
          <pc:docMk/>
          <pc:sldMk cId="2934176775" sldId="382"/>
        </pc:sldMkLst>
      </pc:sldChg>
      <pc:sldChg chg="del">
        <pc:chgData name="ZELEZNIK, LAUREN M" userId="6a9c568a-9323-4aaf-9e34-71c99bc15300" providerId="ADAL" clId="{2A812063-BACE-4C24-9EE0-7466674DB4D1}" dt="2021-11-14T17:25:17.762" v="18" actId="2696"/>
        <pc:sldMkLst>
          <pc:docMk/>
          <pc:sldMk cId="940747786" sldId="384"/>
        </pc:sldMkLst>
      </pc:sldChg>
      <pc:sldChg chg="del">
        <pc:chgData name="ZELEZNIK, LAUREN M" userId="6a9c568a-9323-4aaf-9e34-71c99bc15300" providerId="ADAL" clId="{2A812063-BACE-4C24-9EE0-7466674DB4D1}" dt="2021-11-14T17:31:09.924" v="131" actId="2696"/>
        <pc:sldMkLst>
          <pc:docMk/>
          <pc:sldMk cId="2256256598" sldId="385"/>
        </pc:sldMkLst>
      </pc:sldChg>
      <pc:sldChg chg="del">
        <pc:chgData name="ZELEZNIK, LAUREN M" userId="6a9c568a-9323-4aaf-9e34-71c99bc15300" providerId="ADAL" clId="{2A812063-BACE-4C24-9EE0-7466674DB4D1}" dt="2021-11-14T17:31:14.168" v="132" actId="2696"/>
        <pc:sldMkLst>
          <pc:docMk/>
          <pc:sldMk cId="3853373406" sldId="386"/>
        </pc:sldMkLst>
      </pc:sldChg>
      <pc:sldChg chg="del">
        <pc:chgData name="ZELEZNIK, LAUREN M" userId="6a9c568a-9323-4aaf-9e34-71c99bc15300" providerId="ADAL" clId="{2A812063-BACE-4C24-9EE0-7466674DB4D1}" dt="2021-11-14T17:31:17.219" v="133" actId="2696"/>
        <pc:sldMkLst>
          <pc:docMk/>
          <pc:sldMk cId="2581361389" sldId="387"/>
        </pc:sldMkLst>
      </pc:sldChg>
      <pc:sldChg chg="del">
        <pc:chgData name="ZELEZNIK, LAUREN M" userId="6a9c568a-9323-4aaf-9e34-71c99bc15300" providerId="ADAL" clId="{2A812063-BACE-4C24-9EE0-7466674DB4D1}" dt="2021-11-14T17:31:19.927" v="134" actId="2696"/>
        <pc:sldMkLst>
          <pc:docMk/>
          <pc:sldMk cId="1809392989" sldId="388"/>
        </pc:sldMkLst>
      </pc:sldChg>
      <pc:sldChg chg="del">
        <pc:chgData name="ZELEZNIK, LAUREN M" userId="6a9c568a-9323-4aaf-9e34-71c99bc15300" providerId="ADAL" clId="{2A812063-BACE-4C24-9EE0-7466674DB4D1}" dt="2021-11-14T17:31:22.086" v="135" actId="2696"/>
        <pc:sldMkLst>
          <pc:docMk/>
          <pc:sldMk cId="2152113542" sldId="389"/>
        </pc:sldMkLst>
      </pc:sldChg>
      <pc:sldChg chg="addSp modSp new mod setBg">
        <pc:chgData name="ZELEZNIK, LAUREN M" userId="6a9c568a-9323-4aaf-9e34-71c99bc15300" providerId="ADAL" clId="{2A812063-BACE-4C24-9EE0-7466674DB4D1}" dt="2021-11-14T17:22:49.295" v="3" actId="26606"/>
        <pc:sldMkLst>
          <pc:docMk/>
          <pc:sldMk cId="2966732858" sldId="390"/>
        </pc:sldMkLst>
        <pc:picChg chg="add mod">
          <ac:chgData name="ZELEZNIK, LAUREN M" userId="6a9c568a-9323-4aaf-9e34-71c99bc15300" providerId="ADAL" clId="{2A812063-BACE-4C24-9EE0-7466674DB4D1}" dt="2021-11-14T17:22:49.295" v="3" actId="26606"/>
          <ac:picMkLst>
            <pc:docMk/>
            <pc:sldMk cId="2966732858" sldId="390"/>
            <ac:picMk id="3" creationId="{2344928A-19F9-4E63-A3A8-03ED849D76A2}"/>
          </ac:picMkLst>
        </pc:picChg>
      </pc:sldChg>
      <pc:sldChg chg="addSp delSp modSp new mod setBg">
        <pc:chgData name="ZELEZNIK, LAUREN M" userId="6a9c568a-9323-4aaf-9e34-71c99bc15300" providerId="ADAL" clId="{2A812063-BACE-4C24-9EE0-7466674DB4D1}" dt="2021-11-14T17:29:36.729" v="37" actId="113"/>
        <pc:sldMkLst>
          <pc:docMk/>
          <pc:sldMk cId="3028146572" sldId="391"/>
        </pc:sldMkLst>
        <pc:spChg chg="mod">
          <ac:chgData name="ZELEZNIK, LAUREN M" userId="6a9c568a-9323-4aaf-9e34-71c99bc15300" providerId="ADAL" clId="{2A812063-BACE-4C24-9EE0-7466674DB4D1}" dt="2021-11-14T17:29:36.729" v="37" actId="113"/>
          <ac:spMkLst>
            <pc:docMk/>
            <pc:sldMk cId="3028146572" sldId="391"/>
            <ac:spMk id="2" creationId="{7686237A-8561-40DD-B1F5-EE6062B80D16}"/>
          </ac:spMkLst>
        </pc:spChg>
        <pc:spChg chg="del">
          <ac:chgData name="ZELEZNIK, LAUREN M" userId="6a9c568a-9323-4aaf-9e34-71c99bc15300" providerId="ADAL" clId="{2A812063-BACE-4C24-9EE0-7466674DB4D1}" dt="2021-11-14T17:25:31.937" v="24" actId="478"/>
          <ac:spMkLst>
            <pc:docMk/>
            <pc:sldMk cId="3028146572" sldId="391"/>
            <ac:spMk id="3" creationId="{3D2FE16A-F8A7-4DCF-BE8A-9C0FA264898C}"/>
          </ac:spMkLst>
        </pc:spChg>
        <pc:picChg chg="add del mod">
          <ac:chgData name="ZELEZNIK, LAUREN M" userId="6a9c568a-9323-4aaf-9e34-71c99bc15300" providerId="ADAL" clId="{2A812063-BACE-4C24-9EE0-7466674DB4D1}" dt="2021-11-14T17:28:55.959" v="32" actId="478"/>
          <ac:picMkLst>
            <pc:docMk/>
            <pc:sldMk cId="3028146572" sldId="391"/>
            <ac:picMk id="1026" creationId="{E696A813-470C-4BBC-B6EC-31E743C7302E}"/>
          </ac:picMkLst>
        </pc:picChg>
      </pc:sldChg>
      <pc:sldChg chg="addSp delSp modSp new mod setBg">
        <pc:chgData name="ZELEZNIK, LAUREN M" userId="6a9c568a-9323-4aaf-9e34-71c99bc15300" providerId="ADAL" clId="{2A812063-BACE-4C24-9EE0-7466674DB4D1}" dt="2021-11-14T18:16:40.469" v="2290" actId="26606"/>
        <pc:sldMkLst>
          <pc:docMk/>
          <pc:sldMk cId="674014048" sldId="392"/>
        </pc:sldMkLst>
        <pc:spChg chg="mod">
          <ac:chgData name="ZELEZNIK, LAUREN M" userId="6a9c568a-9323-4aaf-9e34-71c99bc15300" providerId="ADAL" clId="{2A812063-BACE-4C24-9EE0-7466674DB4D1}" dt="2021-11-14T18:16:40.469" v="2290" actId="26606"/>
          <ac:spMkLst>
            <pc:docMk/>
            <pc:sldMk cId="674014048" sldId="392"/>
            <ac:spMk id="2" creationId="{F5A0480C-119B-48C6-8221-A308E255F485}"/>
          </ac:spMkLst>
        </pc:spChg>
        <pc:spChg chg="mod">
          <ac:chgData name="ZELEZNIK, LAUREN M" userId="6a9c568a-9323-4aaf-9e34-71c99bc15300" providerId="ADAL" clId="{2A812063-BACE-4C24-9EE0-7466674DB4D1}" dt="2021-11-14T18:16:40.469" v="2290" actId="26606"/>
          <ac:spMkLst>
            <pc:docMk/>
            <pc:sldMk cId="674014048" sldId="392"/>
            <ac:spMk id="3" creationId="{2F09092C-9EAF-4BC8-8DC4-B13C0E30BE89}"/>
          </ac:spMkLst>
        </pc:spChg>
        <pc:spChg chg="add">
          <ac:chgData name="ZELEZNIK, LAUREN M" userId="6a9c568a-9323-4aaf-9e34-71c99bc15300" providerId="ADAL" clId="{2A812063-BACE-4C24-9EE0-7466674DB4D1}" dt="2021-11-14T18:16:40.469" v="2290" actId="26606"/>
          <ac:spMkLst>
            <pc:docMk/>
            <pc:sldMk cId="674014048" sldId="392"/>
            <ac:spMk id="73" creationId="{2B97F24A-32CE-4C1C-A50D-3016B394DCFB}"/>
          </ac:spMkLst>
        </pc:spChg>
        <pc:spChg chg="add">
          <ac:chgData name="ZELEZNIK, LAUREN M" userId="6a9c568a-9323-4aaf-9e34-71c99bc15300" providerId="ADAL" clId="{2A812063-BACE-4C24-9EE0-7466674DB4D1}" dt="2021-11-14T18:16:40.469" v="2290" actId="26606"/>
          <ac:spMkLst>
            <pc:docMk/>
            <pc:sldMk cId="674014048" sldId="392"/>
            <ac:spMk id="75" creationId="{CD8B4F24-440B-49E9-B85D-733523DC064B}"/>
          </ac:spMkLst>
        </pc:spChg>
        <pc:picChg chg="add del mod">
          <ac:chgData name="ZELEZNIK, LAUREN M" userId="6a9c568a-9323-4aaf-9e34-71c99bc15300" providerId="ADAL" clId="{2A812063-BACE-4C24-9EE0-7466674DB4D1}" dt="2021-11-14T18:15:36.752" v="2288" actId="478"/>
          <ac:picMkLst>
            <pc:docMk/>
            <pc:sldMk cId="674014048" sldId="392"/>
            <ac:picMk id="2050" creationId="{32AC9DCB-12F6-4871-AF54-1A0BA89B65BC}"/>
          </ac:picMkLst>
        </pc:picChg>
        <pc:picChg chg="add mod">
          <ac:chgData name="ZELEZNIK, LAUREN M" userId="6a9c568a-9323-4aaf-9e34-71c99bc15300" providerId="ADAL" clId="{2A812063-BACE-4C24-9EE0-7466674DB4D1}" dt="2021-11-14T18:16:40.469" v="2290" actId="26606"/>
          <ac:picMkLst>
            <pc:docMk/>
            <pc:sldMk cId="674014048" sldId="392"/>
            <ac:picMk id="2052" creationId="{FEBAE6F4-9A59-40AF-B710-A25C4BF94C56}"/>
          </ac:picMkLst>
        </pc:picChg>
      </pc:sldChg>
      <pc:sldChg chg="addSp modSp new mod setBg">
        <pc:chgData name="ZELEZNIK, LAUREN M" userId="6a9c568a-9323-4aaf-9e34-71c99bc15300" providerId="ADAL" clId="{2A812063-BACE-4C24-9EE0-7466674DB4D1}" dt="2021-11-14T18:21:19.949" v="2292" actId="26606"/>
        <pc:sldMkLst>
          <pc:docMk/>
          <pc:sldMk cId="3971928607" sldId="393"/>
        </pc:sldMkLst>
        <pc:spChg chg="mod">
          <ac:chgData name="ZELEZNIK, LAUREN M" userId="6a9c568a-9323-4aaf-9e34-71c99bc15300" providerId="ADAL" clId="{2A812063-BACE-4C24-9EE0-7466674DB4D1}" dt="2021-11-14T18:21:19.949" v="2292" actId="26606"/>
          <ac:spMkLst>
            <pc:docMk/>
            <pc:sldMk cId="3971928607" sldId="393"/>
            <ac:spMk id="2" creationId="{6FD0DA7F-95D9-476D-B47A-2A294F5D8B49}"/>
          </ac:spMkLst>
        </pc:spChg>
        <pc:spChg chg="mod">
          <ac:chgData name="ZELEZNIK, LAUREN M" userId="6a9c568a-9323-4aaf-9e34-71c99bc15300" providerId="ADAL" clId="{2A812063-BACE-4C24-9EE0-7466674DB4D1}" dt="2021-11-14T18:21:19.949" v="2292" actId="26606"/>
          <ac:spMkLst>
            <pc:docMk/>
            <pc:sldMk cId="3971928607" sldId="393"/>
            <ac:spMk id="3" creationId="{38A00B94-ECC3-4878-AF34-A7A06971B387}"/>
          </ac:spMkLst>
        </pc:spChg>
        <pc:spChg chg="add">
          <ac:chgData name="ZELEZNIK, LAUREN M" userId="6a9c568a-9323-4aaf-9e34-71c99bc15300" providerId="ADAL" clId="{2A812063-BACE-4C24-9EE0-7466674DB4D1}" dt="2021-11-14T18:21:19.949" v="2292" actId="26606"/>
          <ac:spMkLst>
            <pc:docMk/>
            <pc:sldMk cId="3971928607" sldId="393"/>
            <ac:spMk id="71" creationId="{45D37F4E-DDB4-456B-97E0-9937730A039F}"/>
          </ac:spMkLst>
        </pc:spChg>
        <pc:spChg chg="add">
          <ac:chgData name="ZELEZNIK, LAUREN M" userId="6a9c568a-9323-4aaf-9e34-71c99bc15300" providerId="ADAL" clId="{2A812063-BACE-4C24-9EE0-7466674DB4D1}" dt="2021-11-14T18:21:19.949" v="2292" actId="26606"/>
          <ac:spMkLst>
            <pc:docMk/>
            <pc:sldMk cId="3971928607" sldId="393"/>
            <ac:spMk id="73" creationId="{B2DD41CD-8F47-4F56-AD12-4E2FF7696987}"/>
          </ac:spMkLst>
        </pc:spChg>
        <pc:picChg chg="add mod">
          <ac:chgData name="ZELEZNIK, LAUREN M" userId="6a9c568a-9323-4aaf-9e34-71c99bc15300" providerId="ADAL" clId="{2A812063-BACE-4C24-9EE0-7466674DB4D1}" dt="2021-11-14T18:21:19.949" v="2292" actId="26606"/>
          <ac:picMkLst>
            <pc:docMk/>
            <pc:sldMk cId="3971928607" sldId="393"/>
            <ac:picMk id="3074" creationId="{7C85ECB0-1022-4DDA-AA76-5E436CAC2E8C}"/>
          </ac:picMkLst>
        </pc:picChg>
      </pc:sldChg>
      <pc:sldChg chg="addSp modSp new mod setBg">
        <pc:chgData name="ZELEZNIK, LAUREN M" userId="6a9c568a-9323-4aaf-9e34-71c99bc15300" providerId="ADAL" clId="{2A812063-BACE-4C24-9EE0-7466674DB4D1}" dt="2021-11-14T18:22:24.050" v="2294" actId="26606"/>
        <pc:sldMkLst>
          <pc:docMk/>
          <pc:sldMk cId="3038532037" sldId="394"/>
        </pc:sldMkLst>
        <pc:spChg chg="mod">
          <ac:chgData name="ZELEZNIK, LAUREN M" userId="6a9c568a-9323-4aaf-9e34-71c99bc15300" providerId="ADAL" clId="{2A812063-BACE-4C24-9EE0-7466674DB4D1}" dt="2021-11-14T18:22:24.050" v="2294" actId="26606"/>
          <ac:spMkLst>
            <pc:docMk/>
            <pc:sldMk cId="3038532037" sldId="394"/>
            <ac:spMk id="2" creationId="{321BF618-0487-44DB-B93D-9D5894D59556}"/>
          </ac:spMkLst>
        </pc:spChg>
        <pc:spChg chg="mod">
          <ac:chgData name="ZELEZNIK, LAUREN M" userId="6a9c568a-9323-4aaf-9e34-71c99bc15300" providerId="ADAL" clId="{2A812063-BACE-4C24-9EE0-7466674DB4D1}" dt="2021-11-14T18:22:24.050" v="2294" actId="26606"/>
          <ac:spMkLst>
            <pc:docMk/>
            <pc:sldMk cId="3038532037" sldId="394"/>
            <ac:spMk id="3" creationId="{AF6F46B0-EC84-4DD4-B856-E285CF3F5AE8}"/>
          </ac:spMkLst>
        </pc:spChg>
        <pc:spChg chg="add">
          <ac:chgData name="ZELEZNIK, LAUREN M" userId="6a9c568a-9323-4aaf-9e34-71c99bc15300" providerId="ADAL" clId="{2A812063-BACE-4C24-9EE0-7466674DB4D1}" dt="2021-11-14T18:22:24.050" v="2294" actId="26606"/>
          <ac:spMkLst>
            <pc:docMk/>
            <pc:sldMk cId="3038532037" sldId="394"/>
            <ac:spMk id="71" creationId="{2B97F24A-32CE-4C1C-A50D-3016B394DCFB}"/>
          </ac:spMkLst>
        </pc:spChg>
        <pc:spChg chg="add">
          <ac:chgData name="ZELEZNIK, LAUREN M" userId="6a9c568a-9323-4aaf-9e34-71c99bc15300" providerId="ADAL" clId="{2A812063-BACE-4C24-9EE0-7466674DB4D1}" dt="2021-11-14T18:22:24.050" v="2294" actId="26606"/>
          <ac:spMkLst>
            <pc:docMk/>
            <pc:sldMk cId="3038532037" sldId="394"/>
            <ac:spMk id="73" creationId="{CD8B4F24-440B-49E9-B85D-733523DC064B}"/>
          </ac:spMkLst>
        </pc:spChg>
        <pc:picChg chg="add mod">
          <ac:chgData name="ZELEZNIK, LAUREN M" userId="6a9c568a-9323-4aaf-9e34-71c99bc15300" providerId="ADAL" clId="{2A812063-BACE-4C24-9EE0-7466674DB4D1}" dt="2021-11-14T18:22:24.050" v="2294" actId="26606"/>
          <ac:picMkLst>
            <pc:docMk/>
            <pc:sldMk cId="3038532037" sldId="394"/>
            <ac:picMk id="4098" creationId="{7FBE1893-8011-402F-B2A2-67EFE9AB2D60}"/>
          </ac:picMkLst>
        </pc:picChg>
      </pc:sldChg>
      <pc:sldChg chg="addSp modSp new mod setBg">
        <pc:chgData name="ZELEZNIK, LAUREN M" userId="6a9c568a-9323-4aaf-9e34-71c99bc15300" providerId="ADAL" clId="{2A812063-BACE-4C24-9EE0-7466674DB4D1}" dt="2021-11-14T18:30:44.959" v="2419" actId="20577"/>
        <pc:sldMkLst>
          <pc:docMk/>
          <pc:sldMk cId="3452138220" sldId="395"/>
        </pc:sldMkLst>
        <pc:spChg chg="mod">
          <ac:chgData name="ZELEZNIK, LAUREN M" userId="6a9c568a-9323-4aaf-9e34-71c99bc15300" providerId="ADAL" clId="{2A812063-BACE-4C24-9EE0-7466674DB4D1}" dt="2021-11-14T18:22:52.675" v="2296" actId="26606"/>
          <ac:spMkLst>
            <pc:docMk/>
            <pc:sldMk cId="3452138220" sldId="395"/>
            <ac:spMk id="2" creationId="{46286E43-3B7F-4FE0-93E0-8BED398470AB}"/>
          </ac:spMkLst>
        </pc:spChg>
        <pc:spChg chg="mod">
          <ac:chgData name="ZELEZNIK, LAUREN M" userId="6a9c568a-9323-4aaf-9e34-71c99bc15300" providerId="ADAL" clId="{2A812063-BACE-4C24-9EE0-7466674DB4D1}" dt="2021-11-14T18:30:44.959" v="2419" actId="20577"/>
          <ac:spMkLst>
            <pc:docMk/>
            <pc:sldMk cId="3452138220" sldId="395"/>
            <ac:spMk id="3" creationId="{5AAFAF24-0C54-4208-815D-A49CC7F5BAB5}"/>
          </ac:spMkLst>
        </pc:spChg>
        <pc:spChg chg="add">
          <ac:chgData name="ZELEZNIK, LAUREN M" userId="6a9c568a-9323-4aaf-9e34-71c99bc15300" providerId="ADAL" clId="{2A812063-BACE-4C24-9EE0-7466674DB4D1}" dt="2021-11-14T18:22:52.675" v="2296" actId="26606"/>
          <ac:spMkLst>
            <pc:docMk/>
            <pc:sldMk cId="3452138220" sldId="395"/>
            <ac:spMk id="71" creationId="{45D37F4E-DDB4-456B-97E0-9937730A039F}"/>
          </ac:spMkLst>
        </pc:spChg>
        <pc:spChg chg="add">
          <ac:chgData name="ZELEZNIK, LAUREN M" userId="6a9c568a-9323-4aaf-9e34-71c99bc15300" providerId="ADAL" clId="{2A812063-BACE-4C24-9EE0-7466674DB4D1}" dt="2021-11-14T18:22:52.675" v="2296" actId="26606"/>
          <ac:spMkLst>
            <pc:docMk/>
            <pc:sldMk cId="3452138220" sldId="395"/>
            <ac:spMk id="73" creationId="{B2DD41CD-8F47-4F56-AD12-4E2FF7696987}"/>
          </ac:spMkLst>
        </pc:spChg>
        <pc:picChg chg="add mod">
          <ac:chgData name="ZELEZNIK, LAUREN M" userId="6a9c568a-9323-4aaf-9e34-71c99bc15300" providerId="ADAL" clId="{2A812063-BACE-4C24-9EE0-7466674DB4D1}" dt="2021-11-14T18:22:52.675" v="2296" actId="26606"/>
          <ac:picMkLst>
            <pc:docMk/>
            <pc:sldMk cId="3452138220" sldId="395"/>
            <ac:picMk id="5122" creationId="{793B9D70-72A2-4D66-99D8-3AF3C3E6F9D0}"/>
          </ac:picMkLst>
        </pc:picChg>
      </pc:sldChg>
      <pc:sldChg chg="addSp delSp modSp new mod setBg">
        <pc:chgData name="ZELEZNIK, LAUREN M" userId="6a9c568a-9323-4aaf-9e34-71c99bc15300" providerId="ADAL" clId="{2A812063-BACE-4C24-9EE0-7466674DB4D1}" dt="2021-11-14T18:31:18.050" v="2421" actId="20577"/>
        <pc:sldMkLst>
          <pc:docMk/>
          <pc:sldMk cId="3804573075" sldId="396"/>
        </pc:sldMkLst>
        <pc:spChg chg="mod">
          <ac:chgData name="ZELEZNIK, LAUREN M" userId="6a9c568a-9323-4aaf-9e34-71c99bc15300" providerId="ADAL" clId="{2A812063-BACE-4C24-9EE0-7466674DB4D1}" dt="2021-11-14T18:27:05.615" v="2316" actId="26606"/>
          <ac:spMkLst>
            <pc:docMk/>
            <pc:sldMk cId="3804573075" sldId="396"/>
            <ac:spMk id="2" creationId="{E8B772E9-F240-4622-B479-E70D5C870C89}"/>
          </ac:spMkLst>
        </pc:spChg>
        <pc:spChg chg="mod ord">
          <ac:chgData name="ZELEZNIK, LAUREN M" userId="6a9c568a-9323-4aaf-9e34-71c99bc15300" providerId="ADAL" clId="{2A812063-BACE-4C24-9EE0-7466674DB4D1}" dt="2021-11-14T18:31:18.050" v="2421" actId="20577"/>
          <ac:spMkLst>
            <pc:docMk/>
            <pc:sldMk cId="3804573075" sldId="396"/>
            <ac:spMk id="3" creationId="{A570B69F-29C3-4C8F-BD88-FFC58B815C5F}"/>
          </ac:spMkLst>
        </pc:spChg>
        <pc:spChg chg="add del">
          <ac:chgData name="ZELEZNIK, LAUREN M" userId="6a9c568a-9323-4aaf-9e34-71c99bc15300" providerId="ADAL" clId="{2A812063-BACE-4C24-9EE0-7466674DB4D1}" dt="2021-11-14T18:24:36.399" v="2313" actId="26606"/>
          <ac:spMkLst>
            <pc:docMk/>
            <pc:sldMk cId="3804573075" sldId="396"/>
            <ac:spMk id="9" creationId="{45D37F4E-DDB4-456B-97E0-9937730A039F}"/>
          </ac:spMkLst>
        </pc:spChg>
        <pc:spChg chg="add del">
          <ac:chgData name="ZELEZNIK, LAUREN M" userId="6a9c568a-9323-4aaf-9e34-71c99bc15300" providerId="ADAL" clId="{2A812063-BACE-4C24-9EE0-7466674DB4D1}" dt="2021-11-14T18:24:36.399" v="2313" actId="26606"/>
          <ac:spMkLst>
            <pc:docMk/>
            <pc:sldMk cId="3804573075" sldId="396"/>
            <ac:spMk id="11" creationId="{B2DD41CD-8F47-4F56-AD12-4E2FF7696987}"/>
          </ac:spMkLst>
        </pc:spChg>
        <pc:spChg chg="add del">
          <ac:chgData name="ZELEZNIK, LAUREN M" userId="6a9c568a-9323-4aaf-9e34-71c99bc15300" providerId="ADAL" clId="{2A812063-BACE-4C24-9EE0-7466674DB4D1}" dt="2021-11-14T18:23:19.515" v="2299" actId="26606"/>
          <ac:spMkLst>
            <pc:docMk/>
            <pc:sldMk cId="3804573075" sldId="396"/>
            <ac:spMk id="71" creationId="{743AA782-23D1-4521-8CAD-47662984AA08}"/>
          </ac:spMkLst>
        </pc:spChg>
        <pc:spChg chg="add del">
          <ac:chgData name="ZELEZNIK, LAUREN M" userId="6a9c568a-9323-4aaf-9e34-71c99bc15300" providerId="ADAL" clId="{2A812063-BACE-4C24-9EE0-7466674DB4D1}" dt="2021-11-14T18:23:19.515" v="2299" actId="26606"/>
          <ac:spMkLst>
            <pc:docMk/>
            <pc:sldMk cId="3804573075" sldId="396"/>
            <ac:spMk id="73" creationId="{71877DBC-BB60-40F0-AC93-2ACDBAAE60CE}"/>
          </ac:spMkLst>
        </pc:spChg>
        <pc:spChg chg="add">
          <ac:chgData name="ZELEZNIK, LAUREN M" userId="6a9c568a-9323-4aaf-9e34-71c99bc15300" providerId="ADAL" clId="{2A812063-BACE-4C24-9EE0-7466674DB4D1}" dt="2021-11-14T18:27:05.615" v="2316" actId="26606"/>
          <ac:spMkLst>
            <pc:docMk/>
            <pc:sldMk cId="3804573075" sldId="396"/>
            <ac:spMk id="75" creationId="{2C61293E-6EBE-43EF-A52C-9BEBFD7679D4}"/>
          </ac:spMkLst>
        </pc:spChg>
        <pc:spChg chg="add del">
          <ac:chgData name="ZELEZNIK, LAUREN M" userId="6a9c568a-9323-4aaf-9e34-71c99bc15300" providerId="ADAL" clId="{2A812063-BACE-4C24-9EE0-7466674DB4D1}" dt="2021-11-14T18:23:52.902" v="2306" actId="26606"/>
          <ac:spMkLst>
            <pc:docMk/>
            <pc:sldMk cId="3804573075" sldId="396"/>
            <ac:spMk id="77" creationId="{743AA782-23D1-4521-8CAD-47662984AA08}"/>
          </ac:spMkLst>
        </pc:spChg>
        <pc:spChg chg="add del">
          <ac:chgData name="ZELEZNIK, LAUREN M" userId="6a9c568a-9323-4aaf-9e34-71c99bc15300" providerId="ADAL" clId="{2A812063-BACE-4C24-9EE0-7466674DB4D1}" dt="2021-11-14T18:23:52.902" v="2306" actId="26606"/>
          <ac:spMkLst>
            <pc:docMk/>
            <pc:sldMk cId="3804573075" sldId="396"/>
            <ac:spMk id="79" creationId="{71877DBC-BB60-40F0-AC93-2ACDBAAE60CE}"/>
          </ac:spMkLst>
        </pc:spChg>
        <pc:spChg chg="add del">
          <ac:chgData name="ZELEZNIK, LAUREN M" userId="6a9c568a-9323-4aaf-9e34-71c99bc15300" providerId="ADAL" clId="{2A812063-BACE-4C24-9EE0-7466674DB4D1}" dt="2021-11-14T18:23:23.394" v="2301" actId="26606"/>
          <ac:spMkLst>
            <pc:docMk/>
            <pc:sldMk cId="3804573075" sldId="396"/>
            <ac:spMk id="6148" creationId="{45D37F4E-DDB4-456B-97E0-9937730A039F}"/>
          </ac:spMkLst>
        </pc:spChg>
        <pc:spChg chg="add del">
          <ac:chgData name="ZELEZNIK, LAUREN M" userId="6a9c568a-9323-4aaf-9e34-71c99bc15300" providerId="ADAL" clId="{2A812063-BACE-4C24-9EE0-7466674DB4D1}" dt="2021-11-14T18:23:23.394" v="2301" actId="26606"/>
          <ac:spMkLst>
            <pc:docMk/>
            <pc:sldMk cId="3804573075" sldId="396"/>
            <ac:spMk id="6149" creationId="{B2DD41CD-8F47-4F56-AD12-4E2FF7696987}"/>
          </ac:spMkLst>
        </pc:spChg>
        <pc:spChg chg="add del">
          <ac:chgData name="ZELEZNIK, LAUREN M" userId="6a9c568a-9323-4aaf-9e34-71c99bc15300" providerId="ADAL" clId="{2A812063-BACE-4C24-9EE0-7466674DB4D1}" dt="2021-11-14T18:23:53.199" v="2307" actId="26606"/>
          <ac:spMkLst>
            <pc:docMk/>
            <pc:sldMk cId="3804573075" sldId="396"/>
            <ac:spMk id="6151" creationId="{743AA782-23D1-4521-8CAD-47662984AA08}"/>
          </ac:spMkLst>
        </pc:spChg>
        <pc:spChg chg="add del">
          <ac:chgData name="ZELEZNIK, LAUREN M" userId="6a9c568a-9323-4aaf-9e34-71c99bc15300" providerId="ADAL" clId="{2A812063-BACE-4C24-9EE0-7466674DB4D1}" dt="2021-11-14T18:23:53.199" v="2307" actId="26606"/>
          <ac:spMkLst>
            <pc:docMk/>
            <pc:sldMk cId="3804573075" sldId="396"/>
            <ac:spMk id="6152" creationId="{71877DBC-BB60-40F0-AC93-2ACDBAAE60CE}"/>
          </ac:spMkLst>
        </pc:spChg>
        <pc:spChg chg="add">
          <ac:chgData name="ZELEZNIK, LAUREN M" userId="6a9c568a-9323-4aaf-9e34-71c99bc15300" providerId="ADAL" clId="{2A812063-BACE-4C24-9EE0-7466674DB4D1}" dt="2021-11-14T18:27:05.615" v="2316" actId="26606"/>
          <ac:spMkLst>
            <pc:docMk/>
            <pc:sldMk cId="3804573075" sldId="396"/>
            <ac:spMk id="6153" creationId="{21540236-BFD5-4A9D-8840-4703E7F76825}"/>
          </ac:spMkLst>
        </pc:spChg>
        <pc:picChg chg="add del mod">
          <ac:chgData name="ZELEZNIK, LAUREN M" userId="6a9c568a-9323-4aaf-9e34-71c99bc15300" providerId="ADAL" clId="{2A812063-BACE-4C24-9EE0-7466674DB4D1}" dt="2021-11-14T18:24:44.294" v="2314"/>
          <ac:picMkLst>
            <pc:docMk/>
            <pc:sldMk cId="3804573075" sldId="396"/>
            <ac:picMk id="4" creationId="{DEF1C5E5-0C44-40B7-AB0F-C97F99300E51}"/>
          </ac:picMkLst>
        </pc:picChg>
        <pc:picChg chg="add del mod">
          <ac:chgData name="ZELEZNIK, LAUREN M" userId="6a9c568a-9323-4aaf-9e34-71c99bc15300" providerId="ADAL" clId="{2A812063-BACE-4C24-9EE0-7466674DB4D1}" dt="2021-11-14T18:23:53.624" v="2308"/>
          <ac:picMkLst>
            <pc:docMk/>
            <pc:sldMk cId="3804573075" sldId="396"/>
            <ac:picMk id="6146" creationId="{5A3A8DCC-71FC-4E40-8031-58130CEE1693}"/>
          </ac:picMkLst>
        </pc:picChg>
        <pc:picChg chg="add mod">
          <ac:chgData name="ZELEZNIK, LAUREN M" userId="6a9c568a-9323-4aaf-9e34-71c99bc15300" providerId="ADAL" clId="{2A812063-BACE-4C24-9EE0-7466674DB4D1}" dt="2021-11-14T18:27:05.615" v="2316" actId="26606"/>
          <ac:picMkLst>
            <pc:docMk/>
            <pc:sldMk cId="3804573075" sldId="396"/>
            <ac:picMk id="6150" creationId="{64EA453D-A54D-4C8E-AB1F-8FADFF88A49D}"/>
          </ac:picMkLst>
        </pc:picChg>
      </pc:sldChg>
      <pc:sldChg chg="addSp modSp new del mod modAnim">
        <pc:chgData name="ZELEZNIK, LAUREN M" userId="6a9c568a-9323-4aaf-9e34-71c99bc15300" providerId="ADAL" clId="{2A812063-BACE-4C24-9EE0-7466674DB4D1}" dt="2021-11-14T18:11:41.593" v="2227" actId="47"/>
        <pc:sldMkLst>
          <pc:docMk/>
          <pc:sldMk cId="3905001693" sldId="397"/>
        </pc:sldMkLst>
        <pc:picChg chg="add mod">
          <ac:chgData name="ZELEZNIK, LAUREN M" userId="6a9c568a-9323-4aaf-9e34-71c99bc15300" providerId="ADAL" clId="{2A812063-BACE-4C24-9EE0-7466674DB4D1}" dt="2021-11-14T18:11:11.603" v="2223" actId="1076"/>
          <ac:picMkLst>
            <pc:docMk/>
            <pc:sldMk cId="3905001693" sldId="397"/>
            <ac:picMk id="2" creationId="{BF88CA11-D1D8-4CC0-8C9F-B772B6D953A5}"/>
          </ac:picMkLst>
        </pc:picChg>
      </pc:sldChg>
      <pc:sldChg chg="modSp add mod ord">
        <pc:chgData name="ZELEZNIK, LAUREN M" userId="6a9c568a-9323-4aaf-9e34-71c99bc15300" providerId="ADAL" clId="{2A812063-BACE-4C24-9EE0-7466674DB4D1}" dt="2021-11-14T18:12:17.173" v="2283" actId="20577"/>
        <pc:sldMkLst>
          <pc:docMk/>
          <pc:sldMk cId="1454975432" sldId="398"/>
        </pc:sldMkLst>
        <pc:spChg chg="mod">
          <ac:chgData name="ZELEZNIK, LAUREN M" userId="6a9c568a-9323-4aaf-9e34-71c99bc15300" providerId="ADAL" clId="{2A812063-BACE-4C24-9EE0-7466674DB4D1}" dt="2021-11-14T18:12:17.173" v="2283" actId="20577"/>
          <ac:spMkLst>
            <pc:docMk/>
            <pc:sldMk cId="1454975432" sldId="398"/>
            <ac:spMk id="5" creationId="{12B837C0-8A30-4E1A-B566-C935EF0D4C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03AF-B384-443F-89C9-4158BD9C171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30B45-5E44-4088-9B77-C7F16662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6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social relationships!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30B45-5E44-4088-9B77-C7F1666274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social relationships!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30B45-5E44-4088-9B77-C7F1666274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2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1039-D2D6-4D5A-AA73-6DD22716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4B008-9E10-4F3F-B950-C5710011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8E37-5CCA-44B6-91A8-8E7753DE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71A4-CADD-4AC2-BDC8-CF5CBDAB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C956-4C0F-4F8F-8F4C-74FF3728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7A3-778C-44EA-A96E-A36375D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8F0CC-9AA8-45C3-8214-73FA21FF7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3539-E81F-44B8-8D2E-8FFD52B3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3148-8BAB-4592-A586-2C382BA4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9734-0A4E-4B43-97CC-C924D58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58B-C873-404A-AFF0-0163B0A0D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E08B8-717A-409C-9194-D197FC2D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ED51-AAFB-45A8-AA51-B2CF81CF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BAD7-6BBB-4635-AA57-6E4BEFFB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389A-43EB-46DA-A40A-245172B0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745-2672-4F89-8F5D-70F1C5ED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D8FE-7E8E-4CB5-9FF7-FA1C2DD6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CC865-2F87-4492-AC5D-8C76CA92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9EB0-30B0-475F-B362-266B37D9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1B13A-A315-4B7C-BAE2-21DB6BB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1593-844C-47BA-ACF7-034A11F4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BFA7-9E11-4487-B959-FA9886E9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295B-DE73-4324-8DBE-283416D1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F439-8E95-4D7D-A1F1-744911FD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59ED-C8FE-4B5F-9832-D8735855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BD08-E553-4351-9DE5-F926EE2D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5BE1-05F1-4B8B-BE8F-52419E072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027A-A9FE-4686-8C09-5F3D61CF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0A2DA-BE36-4260-A589-190C6F8F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8EB3E-CB36-43FA-87E0-35A4F61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B2D1-4A8E-4B99-B948-9710B585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4E0C-6F23-44B3-8E4A-15FA3CD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8CC71-108B-4BD4-B056-5633246A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F74F-FE47-4837-B9E9-50F335E5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760D7-83CA-4D95-BC56-523512720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7B9EC-0F3D-4297-9C0C-CC6F02D99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4249-432A-4EB7-8BEC-DD88D4C1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0AE39-7453-4980-ACDA-0F72B3B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86025-0339-4709-BF7C-A01FBEFC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5481-D18D-4FD5-B066-F3087613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138E-4E42-40F8-9F3A-52ADAF92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B339-4BFC-400C-AB67-6AB4B39C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B1BF3-636D-4AFE-A423-F88C4217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AF522-C247-42E1-AACA-7ABADFD5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C3F14-FB45-498E-BDD6-FF326A96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D99A-0033-4EDB-8948-BC8E48B3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4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1AE7-5E89-4627-86BF-D109673E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91BE-8B8E-480F-84B8-7F862B19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1E80A-3CED-4064-B63F-B550ADB58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E476A-A944-43E9-B9F4-93314D28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6538D-AD32-471A-AFD0-9B15C346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618A-8FE0-4996-93C5-C23EB9C1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44A4-9CBD-4B1B-87C6-DF7C2E42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6C787-E249-4FE2-B44B-FBD7F0593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5CB0E-272C-4043-93FD-D1BCF8672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7C2D-612C-47C3-A8F0-23B05097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6ECF1-BFD1-4329-A93B-868FA471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6C5E-133B-4544-9782-F4AF44D8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C52ED-CAAF-4FD9-AD5F-646EAF5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6609D-898B-4F1E-8901-289CF18CF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BCF67-8DCB-4EFF-B4FE-81D1976A2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E34C-FBF4-42A9-9DAB-429403478B9A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15F2-3784-4C21-8C62-D740B217B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B45B-F390-4972-9193-F4F20B29C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arget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MTfWRo0VCI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CDFB1-F5D0-4DB5-8052-E5FF74BCA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972641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Finding Happiness in the Simple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FF265-CA21-42E3-A4FA-CA9DBCAD1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Miss Zeleznik</a:t>
            </a:r>
          </a:p>
          <a:p>
            <a:r>
              <a:rPr lang="en-US" sz="1500" dirty="0">
                <a:solidFill>
                  <a:srgbClr val="FFFFFF"/>
                </a:solidFill>
              </a:rPr>
              <a:t>Inspired by: Suzanne Dailey</a:t>
            </a:r>
          </a:p>
        </p:txBody>
      </p:sp>
    </p:spTree>
    <p:extLst>
      <p:ext uri="{BB962C8B-B14F-4D97-AF65-F5344CB8AC3E}">
        <p14:creationId xmlns:p14="http://schemas.microsoft.com/office/powerpoint/2010/main" val="6082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772E9-F240-4622-B479-E70D5C87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Life</a:t>
            </a:r>
          </a:p>
        </p:txBody>
      </p:sp>
      <p:pic>
        <p:nvPicPr>
          <p:cNvPr id="6150" name="Picture 6" descr="Sacrifices vs. Choices. Knowing the Difference, and Choosing Choice. -  Vegas Realty">
            <a:extLst>
              <a:ext uri="{FF2B5EF4-FFF2-40B4-BE49-F238E27FC236}">
                <a16:creationId xmlns:a16="http://schemas.microsoft.com/office/drawing/2014/main" id="{64EA453D-A54D-4C8E-AB1F-8FADFF88A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7" r="3058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0B69F-29C3-4C8F-BD88-FFC58B8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1900" dirty="0"/>
              <a:t>Part of the price of admission to life is understanding that it is hard!</a:t>
            </a:r>
          </a:p>
          <a:p>
            <a:r>
              <a:rPr lang="en-US" sz="1900" dirty="0"/>
              <a:t>But, there are things within our realm of influence and control.</a:t>
            </a:r>
          </a:p>
          <a:p>
            <a:pPr lvl="1"/>
            <a:r>
              <a:rPr lang="en-US" sz="1900" dirty="0"/>
              <a:t>We need to lean into those things. </a:t>
            </a:r>
          </a:p>
          <a:p>
            <a:r>
              <a:rPr lang="en-US" sz="1900" dirty="0"/>
              <a:t>Sometimes that takes a little more time, effort, and energy. </a:t>
            </a:r>
          </a:p>
          <a:p>
            <a:r>
              <a:rPr lang="en-US" sz="1900" dirty="0"/>
              <a:t>It can be hard, but it is worth it!</a:t>
            </a:r>
          </a:p>
          <a:p>
            <a:r>
              <a:rPr lang="en-US" sz="1900" dirty="0"/>
              <a:t>When making hard decisions, big or small, we should consider which hard thing has the potential to bring us the most amount of happiness. </a:t>
            </a:r>
          </a:p>
        </p:txBody>
      </p:sp>
    </p:spTree>
    <p:extLst>
      <p:ext uri="{BB962C8B-B14F-4D97-AF65-F5344CB8AC3E}">
        <p14:creationId xmlns:p14="http://schemas.microsoft.com/office/powerpoint/2010/main" val="380457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4928A-19F9-4E63-A3A8-03ED849D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7" y="643466"/>
            <a:ext cx="108176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5E18-BE4B-4B82-9C5E-96429635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85" y="446667"/>
            <a:ext cx="4944152" cy="1622321"/>
          </a:xfrm>
        </p:spPr>
        <p:txBody>
          <a:bodyPr>
            <a:noAutofit/>
          </a:bodyPr>
          <a:lstStyle/>
          <a:p>
            <a:r>
              <a:rPr lang="en-US" sz="3800" b="1" dirty="0"/>
              <a:t>You’re invited to choose your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6979-A009-4F0F-96E4-20155F7B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35" y="2605240"/>
            <a:ext cx="4944151" cy="378541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2A7D4D-4FFF-45E1-BC72-F01BDF49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10538" b="-2"/>
          <a:stretch/>
        </p:blipFill>
        <p:spPr bwMode="auto">
          <a:xfrm>
            <a:off x="7090176" y="833418"/>
            <a:ext cx="4104597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45B33-8F00-41BD-A43C-11979BABD135}"/>
              </a:ext>
            </a:extLst>
          </p:cNvPr>
          <p:cNvSpPr txBox="1"/>
          <p:nvPr/>
        </p:nvSpPr>
        <p:spPr>
          <a:xfrm>
            <a:off x="422005" y="2068988"/>
            <a:ext cx="54286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Write your name and date at the top of your paper.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Title your paper as “Choose Your Hard”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Make a list of two examples where you have to choose your hard, and pick which option you would choose that will make you happy!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Examples: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Waking up early is hard, but waking up late and rushing is hard – choose your hard!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Studying for a test is hard, but the feeling of failing a test is hard – choose your hard!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You will have an opportunity to share some of </a:t>
            </a:r>
            <a:r>
              <a:rPr lang="en-US" sz="2000" b="1">
                <a:latin typeface="+mj-lt"/>
              </a:rPr>
              <a:t>your choices </a:t>
            </a:r>
            <a:r>
              <a:rPr lang="en-US" sz="2000" b="1" dirty="0">
                <a:latin typeface="+mj-lt"/>
              </a:rPr>
              <a:t>with the class!</a:t>
            </a:r>
          </a:p>
        </p:txBody>
      </p:sp>
    </p:spTree>
    <p:extLst>
      <p:ext uri="{BB962C8B-B14F-4D97-AF65-F5344CB8AC3E}">
        <p14:creationId xmlns:p14="http://schemas.microsoft.com/office/powerpoint/2010/main" val="11912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59E84-7CF4-4BAA-8310-120EF754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Lesson Objective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65FA6-9446-4540-A373-6904F7D43325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we are going to learn how to make small shifts in our thinking to become happier people!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EB50CBA-FD8B-45AA-83B6-EF3F33EEB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E8A0E-84BA-44A8-BE2A-523D59A44F8D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pngall.com/targe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237A-8561-40DD-B1F5-EE6062B8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Choose Your Hard</a:t>
            </a:r>
          </a:p>
        </p:txBody>
      </p:sp>
    </p:spTree>
    <p:extLst>
      <p:ext uri="{BB962C8B-B14F-4D97-AF65-F5344CB8AC3E}">
        <p14:creationId xmlns:p14="http://schemas.microsoft.com/office/powerpoint/2010/main" val="302814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nline Media 1" title="Gru Shrinks the Moon scene -  Despicable Me  2010">
            <a:hlinkClick r:id="" action="ppaction://media"/>
            <a:extLst>
              <a:ext uri="{FF2B5EF4-FFF2-40B4-BE49-F238E27FC236}">
                <a16:creationId xmlns:a16="http://schemas.microsoft.com/office/drawing/2014/main" id="{18666BC0-6AEE-45B8-9028-7CF4658C35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06900" y="1978025"/>
            <a:ext cx="3832478" cy="21653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5C4B82-03DC-411C-A943-507830364AFE}"/>
              </a:ext>
            </a:extLst>
          </p:cNvPr>
          <p:cNvSpPr txBox="1">
            <a:spLocks/>
          </p:cNvSpPr>
          <p:nvPr/>
        </p:nvSpPr>
        <p:spPr>
          <a:xfrm>
            <a:off x="859562" y="1069336"/>
            <a:ext cx="3766414" cy="1130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What decision does Gru have to make?</a:t>
            </a:r>
          </a:p>
        </p:txBody>
      </p:sp>
    </p:spTree>
    <p:extLst>
      <p:ext uri="{BB962C8B-B14F-4D97-AF65-F5344CB8AC3E}">
        <p14:creationId xmlns:p14="http://schemas.microsoft.com/office/powerpoint/2010/main" val="20100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B837C0-8A30-4E1A-B566-C935EF0D4C6D}"/>
              </a:ext>
            </a:extLst>
          </p:cNvPr>
          <p:cNvSpPr txBox="1">
            <a:spLocks/>
          </p:cNvSpPr>
          <p:nvPr/>
        </p:nvSpPr>
        <p:spPr>
          <a:xfrm>
            <a:off x="4050436" y="1926585"/>
            <a:ext cx="4874107" cy="27571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/>
              <a:t>Have you ever had to make a tough decision before?</a:t>
            </a:r>
          </a:p>
        </p:txBody>
      </p:sp>
    </p:spTree>
    <p:extLst>
      <p:ext uri="{BB962C8B-B14F-4D97-AF65-F5344CB8AC3E}">
        <p14:creationId xmlns:p14="http://schemas.microsoft.com/office/powerpoint/2010/main" val="145497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0480C-119B-48C6-8221-A308E255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Happiness Baseline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092C-9EAF-4BC8-8DC4-B13C0E30B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Everyone has a different happiness baseline.</a:t>
            </a:r>
          </a:p>
          <a:p>
            <a:r>
              <a:rPr lang="en-US" sz="2200"/>
              <a:t>Happiness is a discipline, and it often takes work to increase our happiness. </a:t>
            </a:r>
          </a:p>
          <a:p>
            <a:r>
              <a:rPr lang="en-US" sz="2200"/>
              <a:t>Depending on our current situation it can be hard to increase our happiness. </a:t>
            </a:r>
          </a:p>
        </p:txBody>
      </p:sp>
      <p:pic>
        <p:nvPicPr>
          <p:cNvPr id="2052" name="Picture 4" descr="Dr. Gabrielle Lyon - We have a baseline level of happiness, a set point.⠀ ⠀  I have seen this over and over while treating patients.⠀ ⠀ From the SEAL  who lost his">
            <a:extLst>
              <a:ext uri="{FF2B5EF4-FFF2-40B4-BE49-F238E27FC236}">
                <a16:creationId xmlns:a16="http://schemas.microsoft.com/office/drawing/2014/main" id="{FEBAE6F4-9A59-40AF-B710-A25C4BF9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1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0DA7F-95D9-476D-B47A-2A294F5D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Choosing Happiness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0B94-ECC3-4878-AF34-A7A06971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Telling someone to choose happiness feels like toxic positivity. </a:t>
            </a:r>
          </a:p>
          <a:p>
            <a:pPr lvl="1"/>
            <a:r>
              <a:rPr lang="en-US" sz="2200"/>
              <a:t>If it was that easy, we all would choose happiness (duh!!!)</a:t>
            </a:r>
          </a:p>
          <a:p>
            <a:r>
              <a:rPr lang="en-US" sz="2200"/>
              <a:t>We know that there are practices based in positive psychology that help increase our happiness. </a:t>
            </a:r>
          </a:p>
          <a:p>
            <a:pPr lvl="1"/>
            <a:r>
              <a:rPr lang="en-US" sz="2200"/>
              <a:t>Examples: Performing conscious acts of kindness, practicing gratitude, time for stillness.</a:t>
            </a:r>
          </a:p>
          <a:p>
            <a:pPr lvl="1"/>
            <a:r>
              <a:rPr lang="en-US" sz="2200"/>
              <a:t>All of these practices take time, effort, and energy</a:t>
            </a:r>
          </a:p>
        </p:txBody>
      </p:sp>
      <p:pic>
        <p:nvPicPr>
          <p:cNvPr id="3074" name="Picture 2" descr="How Toxic Positivity Demoralizes Teachers and Hurts Schools | EdSurge News">
            <a:extLst>
              <a:ext uri="{FF2B5EF4-FFF2-40B4-BE49-F238E27FC236}">
                <a16:creationId xmlns:a16="http://schemas.microsoft.com/office/drawing/2014/main" id="{7C85ECB0-1022-4DDA-AA76-5E436CAC2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2" r="29205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2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BF618-0487-44DB-B93D-9D5894D5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Choosing Your Hard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F46B0-EC84-4DD4-B856-E285CF3F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On Glennon Doyle’s Podcast “We Can Do Hard Things”, she talks about how happiness can be hard.</a:t>
            </a:r>
          </a:p>
          <a:p>
            <a:r>
              <a:rPr lang="en-US" sz="2200"/>
              <a:t>But, we get to choose our hard. </a:t>
            </a:r>
          </a:p>
        </p:txBody>
      </p:sp>
      <p:pic>
        <p:nvPicPr>
          <p:cNvPr id="4098" name="Picture 2" descr="What Choices Have You Made? - Njerimuchunu">
            <a:extLst>
              <a:ext uri="{FF2B5EF4-FFF2-40B4-BE49-F238E27FC236}">
                <a16:creationId xmlns:a16="http://schemas.microsoft.com/office/drawing/2014/main" id="{7FBE1893-8011-402F-B2A2-67EFE9AB2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55846"/>
            <a:ext cx="6903720" cy="47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3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86E43-3B7F-4FE0-93E0-8BED3984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Choosing Your Hard Examples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FAF24-0C54-4208-815D-A49CC7F5B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Being out of shape is hard, but being in shape is hard – choose your hard!</a:t>
            </a:r>
          </a:p>
          <a:p>
            <a:r>
              <a:rPr lang="en-US" sz="2200" dirty="0"/>
              <a:t>Studying for a test is hard, but the feeling of failing a test is hard – choose your hard!</a:t>
            </a:r>
          </a:p>
          <a:p>
            <a:r>
              <a:rPr lang="en-US" sz="2200" dirty="0"/>
              <a:t>Change is hard, but doing the same thing over and over is hard – choose your hard!</a:t>
            </a:r>
          </a:p>
          <a:p>
            <a:r>
              <a:rPr lang="en-US" sz="2200" dirty="0"/>
              <a:t>Nurturing relationships is hard, but not having relationships is hard – choose your hard!</a:t>
            </a:r>
          </a:p>
          <a:p>
            <a:r>
              <a:rPr lang="en-US" sz="2200" dirty="0"/>
              <a:t>Waking up early is hard, but waking up late and rushing is hard – choose your hard!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122" name="Picture 2" descr="Adventist Review Online | Let&amp;#39;s Celebrate Choices">
            <a:extLst>
              <a:ext uri="{FF2B5EF4-FFF2-40B4-BE49-F238E27FC236}">
                <a16:creationId xmlns:a16="http://schemas.microsoft.com/office/drawing/2014/main" id="{793B9D70-72A2-4D66-99D8-3AF3C3E6F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9" r="7289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38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851CB3803543B672EAC697D61399" ma:contentTypeVersion="37" ma:contentTypeDescription="Create a new document." ma:contentTypeScope="" ma:versionID="a5cb9695c2304381c9e5b6b3baa0154a">
  <xsd:schema xmlns:xsd="http://www.w3.org/2001/XMLSchema" xmlns:xs="http://www.w3.org/2001/XMLSchema" xmlns:p="http://schemas.microsoft.com/office/2006/metadata/properties" xmlns:ns1="http://schemas.microsoft.com/sharepoint/v3" xmlns:ns3="99cddf9e-9440-454f-ad89-e2e7d01104e5" xmlns:ns4="e8968142-086e-4ad9-bf61-4ed75bef7b74" targetNamespace="http://schemas.microsoft.com/office/2006/metadata/properties" ma:root="true" ma:fieldsID="588f74b08d177c09c7728cc7a2b0edfc" ns1:_="" ns3:_="" ns4:_="">
    <xsd:import namespace="http://schemas.microsoft.com/sharepoint/v3"/>
    <xsd:import namespace="99cddf9e-9440-454f-ad89-e2e7d01104e5"/>
    <xsd:import namespace="e8968142-086e-4ad9-bf61-4ed75bef7b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ath_Setting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df9e-9440-454f-ad89-e2e7d01104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68142-086e-4ad9-bf61-4ed75bef7b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h_Settings" ma:index="40" nillable="true" ma:displayName="Math Settings" ma:internalName="Math_Settings">
      <xsd:simpleType>
        <xsd:restriction base="dms:Text"/>
      </xsd:simpleType>
    </xsd:element>
    <xsd:element name="Distribution_Groups" ma:index="4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2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e8968142-086e-4ad9-bf61-4ed75bef7b74">
      <UserInfo>
        <DisplayName/>
        <AccountId xsi:nil="true"/>
        <AccountType/>
      </UserInfo>
    </Student_Groups>
    <Self_Registration_Enabled0 xmlns="e8968142-086e-4ad9-bf61-4ed75bef7b74" xsi:nil="true"/>
    <_ip_UnifiedCompliancePolicyUIAction xmlns="http://schemas.microsoft.com/sharepoint/v3" xsi:nil="true"/>
    <DefaultSectionNames xmlns="e8968142-086e-4ad9-bf61-4ed75bef7b74" xsi:nil="true"/>
    <AppVersion xmlns="e8968142-086e-4ad9-bf61-4ed75bef7b74" xsi:nil="true"/>
    <NotebookType xmlns="e8968142-086e-4ad9-bf61-4ed75bef7b74" xsi:nil="true"/>
    <Students xmlns="e8968142-086e-4ad9-bf61-4ed75bef7b74">
      <UserInfo>
        <DisplayName/>
        <AccountId xsi:nil="true"/>
        <AccountType/>
      </UserInfo>
    </Students>
    <Math_Settings xmlns="e8968142-086e-4ad9-bf61-4ed75bef7b74" xsi:nil="true"/>
    <Is_Collaboration_Space_Locked xmlns="e8968142-086e-4ad9-bf61-4ed75bef7b74" xsi:nil="true"/>
    <FolderType xmlns="e8968142-086e-4ad9-bf61-4ed75bef7b74" xsi:nil="true"/>
    <Owner xmlns="e8968142-086e-4ad9-bf61-4ed75bef7b74">
      <UserInfo>
        <DisplayName/>
        <AccountId xsi:nil="true"/>
        <AccountType/>
      </UserInfo>
    </Owner>
    <Has_Teacher_Only_SectionGroup xmlns="e8968142-086e-4ad9-bf61-4ed75bef7b74" xsi:nil="true"/>
    <_ip_UnifiedCompliancePolicyProperties xmlns="http://schemas.microsoft.com/sharepoint/v3" xsi:nil="true"/>
    <Invited_Teachers xmlns="e8968142-086e-4ad9-bf61-4ed75bef7b74" xsi:nil="true"/>
    <Invited_Students xmlns="e8968142-086e-4ad9-bf61-4ed75bef7b74" xsi:nil="true"/>
    <TeamsChannelId xmlns="e8968142-086e-4ad9-bf61-4ed75bef7b74" xsi:nil="true"/>
    <IsNotebookLocked xmlns="e8968142-086e-4ad9-bf61-4ed75bef7b74" xsi:nil="true"/>
    <Teachers xmlns="e8968142-086e-4ad9-bf61-4ed75bef7b74">
      <UserInfo>
        <DisplayName/>
        <AccountId xsi:nil="true"/>
        <AccountType/>
      </UserInfo>
    </Teachers>
    <Templates xmlns="e8968142-086e-4ad9-bf61-4ed75bef7b74" xsi:nil="true"/>
    <CultureName xmlns="e8968142-086e-4ad9-bf61-4ed75bef7b74" xsi:nil="true"/>
    <Distribution_Groups xmlns="e8968142-086e-4ad9-bf61-4ed75bef7b74" xsi:nil="true"/>
    <Self_Registration_Enabled xmlns="e8968142-086e-4ad9-bf61-4ed75bef7b74" xsi:nil="true"/>
    <Teams_Channel_Section_Location xmlns="e8968142-086e-4ad9-bf61-4ed75bef7b74" xsi:nil="true"/>
    <LMS_Mappings xmlns="e8968142-086e-4ad9-bf61-4ed75bef7b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4A9EA5-1B15-48BF-8661-57FA29FC0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cddf9e-9440-454f-ad89-e2e7d01104e5"/>
    <ds:schemaRef ds:uri="e8968142-086e-4ad9-bf61-4ed75bef7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468CC7-55F0-4C7F-B4C4-E59E50F5D1DB}">
  <ds:schemaRefs>
    <ds:schemaRef ds:uri="http://schemas.microsoft.com/office/2006/metadata/properties"/>
    <ds:schemaRef ds:uri="http://schemas.microsoft.com/office/infopath/2007/PartnerControls"/>
    <ds:schemaRef ds:uri="e8968142-086e-4ad9-bf61-4ed75bef7b7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04F4849-F084-49DC-B9A8-716A8EA50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512</Words>
  <Application>Microsoft Office PowerPoint</Application>
  <PresentationFormat>Widescreen</PresentationFormat>
  <Paragraphs>47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Finding Happiness in the Simple Things</vt:lpstr>
      <vt:lpstr>Lesson Objective</vt:lpstr>
      <vt:lpstr>Choose Your Hard</vt:lpstr>
      <vt:lpstr>PowerPoint Presentation</vt:lpstr>
      <vt:lpstr>PowerPoint Presentation</vt:lpstr>
      <vt:lpstr>Happiness Baseline</vt:lpstr>
      <vt:lpstr>Choosing Happiness</vt:lpstr>
      <vt:lpstr>Choosing Your Hard</vt:lpstr>
      <vt:lpstr>Choosing Your Hard Examples</vt:lpstr>
      <vt:lpstr>Life</vt:lpstr>
      <vt:lpstr>PowerPoint Presentation</vt:lpstr>
      <vt:lpstr>You’re invited to choose your hard!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Happiness in the Simple Things</dc:title>
  <dc:creator>ZELEZNIK, LAUREN M</dc:creator>
  <cp:lastModifiedBy>ZELEZNIK, LAUREN M</cp:lastModifiedBy>
  <cp:revision>3</cp:revision>
  <dcterms:created xsi:type="dcterms:W3CDTF">2021-10-31T18:45:40Z</dcterms:created>
  <dcterms:modified xsi:type="dcterms:W3CDTF">2021-11-14T18:32:10Z</dcterms:modified>
</cp:coreProperties>
</file>