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7" r:id="rId6"/>
    <p:sldId id="369" r:id="rId7"/>
    <p:sldId id="376" r:id="rId8"/>
    <p:sldId id="347" r:id="rId9"/>
    <p:sldId id="370" r:id="rId10"/>
    <p:sldId id="371" r:id="rId11"/>
    <p:sldId id="372" r:id="rId12"/>
    <p:sldId id="373" r:id="rId13"/>
    <p:sldId id="374" r:id="rId14"/>
    <p:sldId id="375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F93345-5B25-441C-9C09-5FFA9B9579B8}" v="19" dt="2021-10-24T18:09:51.2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91039-D2D6-4D5A-AA73-6DD227166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B4B008-9E10-4F3F-B950-C5710011A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48E37-5CCA-44B6-91A8-8E7753DEC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771A4-CADD-4AC2-BDC8-CF5CBDAB3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BC956-4C0F-4F8F-8F4C-74FF3728E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16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A77A3-778C-44EA-A96E-A36375DC5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88F0CC-9AA8-45C3-8214-73FA21FF7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73539-E81F-44B8-8D2E-8FFD52B39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D3148-8BAB-4592-A586-2C382BA4A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59734-0A4E-4B43-97CC-C924D58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03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B7F58B-C873-404A-AFF0-0163B0A0D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FE08B8-717A-409C-9194-D197FC2D8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4ED51-AAFB-45A8-AA51-B2CF81CF4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1BAD7-6BBB-4635-AA57-6E4BEFFB0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9389A-43EB-46DA-A40A-245172B07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4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6C745-2672-4F89-8F5D-70F1C5ED9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8D8FE-7E8E-4CB5-9FF7-FA1C2DD6E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CC865-2F87-4492-AC5D-8C76CA920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49EB0-30B0-475F-B362-266B37D9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1B13A-A315-4B7C-BAE2-21DB6BB0A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9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B1593-844C-47BA-ACF7-034A11F42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1BFA7-9E11-4487-B959-FA9886E9A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6295B-DE73-4324-8DBE-283416D19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CF439-8E95-4D7D-A1F1-744911FD7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D59ED-C8FE-4B5F-9832-D8735855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20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DBD08-E553-4351-9DE5-F926EE2D3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75BE1-05F1-4B8B-BE8F-52419E072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0027A-A9FE-4686-8C09-5F3D61CFD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0A2DA-BE36-4260-A589-190C6F8FA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8EB3E-CB36-43FA-87E0-35A4F619D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4B2D1-4A8E-4B99-B948-9710B5854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69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04E0C-6F23-44B3-8E4A-15FA3CD11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8CC71-108B-4BD4-B056-5633246A6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BF74F-FE47-4837-B9E9-50F335E55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2760D7-83CA-4D95-BC56-523512720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C7B9EC-0F3D-4297-9C0C-CC6F02D995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384249-432A-4EB7-8BEC-DD88D4C14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70AE39-7453-4980-ACDA-0F72B3BDC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C86025-0339-4709-BF7C-A01FBEFC2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64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35481-D18D-4FD5-B066-F30876133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2F138E-4E42-40F8-9F3A-52ADAF92B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4FB339-4BFC-400C-AB67-6AB4B39C4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6B1BF3-636D-4AFE-A423-F88C42175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73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FAF522-C247-42E1-AACA-7ABADFD5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8C3F14-FB45-498E-BDD6-FF326A96B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ED99A-0033-4EDB-8948-BC8E48B3C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24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51AE7-5E89-4627-86BF-D109673E4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B91BE-8B8E-480F-84B8-7F862B195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1E80A-3CED-4064-B63F-B550ADB58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E476A-A944-43E9-B9F4-93314D286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6538D-AD32-471A-AFD0-9B15C3466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2618A-8FE0-4996-93C5-C23EB9C18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91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844A4-9CBD-4B1B-87C6-DF7C2E42C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6C787-E249-4FE2-B44B-FBD7F0593B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5CB0E-272C-4043-93FD-D1BCF8672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17C2D-612C-47C3-A8F0-23B050974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E34C-FBF4-42A9-9DAB-429403478B9A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6ECF1-BFD1-4329-A93B-868FA4711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86C5E-133B-4544-9782-F4AF44D83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4C52ED-CAAF-4FD9-AD5F-646EAF5B2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6609D-898B-4F1E-8901-289CF18CF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BCF67-8DCB-4EFF-B4FE-81D1976A2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E34C-FBF4-42A9-9DAB-429403478B9A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E15F2-3784-4C21-8C62-D740B217BC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6B45B-F390-4972-9193-F4F20B29C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8CC1A-DAA6-4345-B6F2-6A36D5AD7E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j0gLqp78hUGl4zhCIN8jyopWnGojk69KnjRxyZvBUwBUNVFIMzVVOFpURzY2MzJXS1NQQUUySTM0VyQlQCNjPTEu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target-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w6HhKlpp7ok?feature=oemb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74CDFB1-F5D0-4DB5-8052-E5FF74BCAE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3403" y="1972641"/>
            <a:ext cx="6105194" cy="2031055"/>
          </a:xfrm>
        </p:spPr>
        <p:txBody>
          <a:bodyPr>
            <a:normAutofit/>
          </a:bodyPr>
          <a:lstStyle/>
          <a:p>
            <a:r>
              <a:rPr lang="en-US" sz="5600" dirty="0">
                <a:solidFill>
                  <a:srgbClr val="FFFFFF"/>
                </a:solidFill>
              </a:rPr>
              <a:t>Finding Happiness in the Simple Things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FF265-CA21-42E3-A4FA-CA9DBCAD1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 sz="1500" dirty="0">
                <a:solidFill>
                  <a:srgbClr val="FFFFFF"/>
                </a:solidFill>
              </a:rPr>
              <a:t>Miss Zeleznik</a:t>
            </a:r>
          </a:p>
          <a:p>
            <a:r>
              <a:rPr lang="en-US" sz="1500" dirty="0">
                <a:solidFill>
                  <a:srgbClr val="FFFFFF"/>
                </a:solidFill>
              </a:rPr>
              <a:t>Inspired by: Suzanne Dailey</a:t>
            </a:r>
          </a:p>
        </p:txBody>
      </p:sp>
    </p:spTree>
    <p:extLst>
      <p:ext uri="{BB962C8B-B14F-4D97-AF65-F5344CB8AC3E}">
        <p14:creationId xmlns:p14="http://schemas.microsoft.com/office/powerpoint/2010/main" val="608292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E0A75A-5655-4BFA-8D38-341FA0F0B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For Right Now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4424A-FA4C-41A1-BBAD-284E3A686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/>
              <a:t>Whether we are sad, happy, or something in between, when we add the phrase “for right now”, we can zoom out of our emotions and see the bigger picture. </a:t>
            </a:r>
          </a:p>
          <a:p>
            <a:r>
              <a:rPr lang="en-US" sz="2200"/>
              <a:t>This feeling won’t last forever, and it is part of the journey we will inevitably experience!</a:t>
            </a:r>
          </a:p>
        </p:txBody>
      </p:sp>
      <p:pic>
        <p:nvPicPr>
          <p:cNvPr id="8194" name="Picture 2" descr="Zoom In, Zoom Out">
            <a:extLst>
              <a:ext uri="{FF2B5EF4-FFF2-40B4-BE49-F238E27FC236}">
                <a16:creationId xmlns:a16="http://schemas.microsoft.com/office/drawing/2014/main" id="{A0323884-AD72-46C0-A504-ED57202130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5" r="23491" b="-1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276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7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8" name="Picture 6" descr="Feelings Are Just Visitors Spiritual Quote Poster | Etsy">
            <a:extLst>
              <a:ext uri="{FF2B5EF4-FFF2-40B4-BE49-F238E27FC236}">
                <a16:creationId xmlns:a16="http://schemas.microsoft.com/office/drawing/2014/main" id="{AA6E9294-255D-4942-8F78-5EA5340A2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10467" y="643467"/>
            <a:ext cx="5571066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4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55E18-BE4B-4B82-9C5E-964296357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You’re invited figure out which emotion you’re feeling FOR RIGHT NOW!!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86979-A009-4F0F-96E4-20155F7B0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835" y="2605240"/>
            <a:ext cx="4944151" cy="3785419"/>
          </a:xfrm>
        </p:spPr>
        <p:txBody>
          <a:bodyPr>
            <a:normAutofit/>
          </a:bodyPr>
          <a:lstStyle/>
          <a:p>
            <a:endParaRPr lang="en-US" sz="2400" b="1" dirty="0"/>
          </a:p>
          <a:p>
            <a:endParaRPr lang="en-US" sz="2400" dirty="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42A7D4D-4FFF-45E1-BC72-F01BDF49C7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2" r="10538" b="-2"/>
          <a:stretch/>
        </p:blipFill>
        <p:spPr bwMode="auto">
          <a:xfrm>
            <a:off x="7090176" y="833418"/>
            <a:ext cx="4104597" cy="518791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DA45B33-8F00-41BD-A43C-11979BABD135}"/>
              </a:ext>
            </a:extLst>
          </p:cNvPr>
          <p:cNvSpPr txBox="1"/>
          <p:nvPr/>
        </p:nvSpPr>
        <p:spPr>
          <a:xfrm>
            <a:off x="422005" y="3076108"/>
            <a:ext cx="5428629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Please complete the Microsoft Forms Survey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Title: “For Right Now” Survey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  <a:hlinkClick r:id="rId3"/>
              </a:rPr>
              <a:t>Link to Survey</a:t>
            </a:r>
            <a:endParaRPr lang="en-US" sz="2000" b="1" dirty="0">
              <a:latin typeface="+mj-l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Remember: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For right now, helps to remind us that uncomfortable feelings are only temporary!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It also helps us savor positive emotions!</a:t>
            </a:r>
            <a:endParaRPr lang="en-US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126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259E84-7CF4-4BAA-8310-120EF7547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Lesson Objective</a:t>
            </a:r>
          </a:p>
        </p:txBody>
      </p:sp>
      <p:sp>
        <p:nvSpPr>
          <p:cNvPr id="2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265FA6-9446-4540-A373-6904F7D43325}"/>
              </a:ext>
            </a:extLst>
          </p:cNvPr>
          <p:cNvSpPr/>
          <p:nvPr/>
        </p:nvSpPr>
        <p:spPr>
          <a:xfrm>
            <a:off x="640080" y="2872899"/>
            <a:ext cx="4243589" cy="3320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Today, we are going to learn how to make small shifts in our thinking to become happier people!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EB50CBA-FD8B-45AA-83B6-EF3F33EEB6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30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4E8A0E-84BA-44A8-BE2A-523D59A44F8D}"/>
              </a:ext>
            </a:extLst>
          </p:cNvPr>
          <p:cNvSpPr txBox="1"/>
          <p:nvPr/>
        </p:nvSpPr>
        <p:spPr>
          <a:xfrm>
            <a:off x="9872134" y="6657945"/>
            <a:ext cx="231986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3" tooltip="http://www.pngall.com/target-p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4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474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8442CD5-D1EB-415B-8BBD-BB79E5BCEA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36" r="-1" b="15299"/>
          <a:stretch/>
        </p:blipFill>
        <p:spPr bwMode="auto">
          <a:xfrm>
            <a:off x="20" y="10"/>
            <a:ext cx="1218893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060720-FDA6-41D5-B07C-2BE8D5C1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4000" cy="30632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b="1" dirty="0">
                <a:solidFill>
                  <a:srgbClr val="FFFFFF"/>
                </a:solidFill>
              </a:rPr>
              <a:t>For Right Now</a:t>
            </a:r>
          </a:p>
        </p:txBody>
      </p:sp>
      <p:sp>
        <p:nvSpPr>
          <p:cNvPr id="137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281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C7F55EAC-550A-4BDD-9099-3F20B8FA0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C4F5A5F-493F-49AE-89B6-D5AF5EBC8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724001 w 12192000"/>
              <a:gd name="connsiteY0" fmla="*/ 434021 h 6858000"/>
              <a:gd name="connsiteX1" fmla="*/ 6471155 w 12192000"/>
              <a:gd name="connsiteY1" fmla="*/ 434599 h 6858000"/>
              <a:gd name="connsiteX2" fmla="*/ 5384913 w 12192000"/>
              <a:gd name="connsiteY2" fmla="*/ 497971 h 6858000"/>
              <a:gd name="connsiteX3" fmla="*/ 4818280 w 12192000"/>
              <a:gd name="connsiteY3" fmla="*/ 541802 h 6858000"/>
              <a:gd name="connsiteX4" fmla="*/ 3965428 w 12192000"/>
              <a:gd name="connsiteY4" fmla="*/ 675942 h 6858000"/>
              <a:gd name="connsiteX5" fmla="*/ 3699528 w 12192000"/>
              <a:gd name="connsiteY5" fmla="*/ 770472 h 6858000"/>
              <a:gd name="connsiteX6" fmla="*/ 3438854 w 12192000"/>
              <a:gd name="connsiteY6" fmla="*/ 834899 h 6858000"/>
              <a:gd name="connsiteX7" fmla="*/ 3367443 w 12192000"/>
              <a:gd name="connsiteY7" fmla="*/ 893518 h 6858000"/>
              <a:gd name="connsiteX8" fmla="*/ 3467301 w 12192000"/>
              <a:gd name="connsiteY8" fmla="*/ 953722 h 6858000"/>
              <a:gd name="connsiteX9" fmla="*/ 3889955 w 12192000"/>
              <a:gd name="connsiteY9" fmla="*/ 977486 h 6858000"/>
              <a:gd name="connsiteX10" fmla="*/ 3502135 w 12192000"/>
              <a:gd name="connsiteY10" fmla="*/ 1054062 h 6858000"/>
              <a:gd name="connsiteX11" fmla="*/ 4072832 w 12192000"/>
              <a:gd name="connsiteY11" fmla="*/ 1017622 h 6858000"/>
              <a:gd name="connsiteX12" fmla="*/ 4244099 w 12192000"/>
              <a:gd name="connsiteY12" fmla="*/ 1030825 h 6858000"/>
              <a:gd name="connsiteX13" fmla="*/ 4095475 w 12192000"/>
              <a:gd name="connsiteY13" fmla="*/ 1092084 h 6858000"/>
              <a:gd name="connsiteX14" fmla="*/ 3327386 w 12192000"/>
              <a:gd name="connsiteY14" fmla="*/ 1215660 h 6858000"/>
              <a:gd name="connsiteX15" fmla="*/ 3254813 w 12192000"/>
              <a:gd name="connsiteY15" fmla="*/ 1226749 h 6858000"/>
              <a:gd name="connsiteX16" fmla="*/ 2776427 w 12192000"/>
              <a:gd name="connsiteY16" fmla="*/ 1401552 h 6858000"/>
              <a:gd name="connsiteX17" fmla="*/ 3063226 w 12192000"/>
              <a:gd name="connsiteY17" fmla="*/ 1384124 h 6858000"/>
              <a:gd name="connsiteX18" fmla="*/ 2754945 w 12192000"/>
              <a:gd name="connsiteY18" fmla="*/ 1495025 h 6858000"/>
              <a:gd name="connsiteX19" fmla="*/ 2381061 w 12192000"/>
              <a:gd name="connsiteY19" fmla="*/ 1619658 h 6858000"/>
              <a:gd name="connsiteX20" fmla="*/ 2008336 w 12192000"/>
              <a:gd name="connsiteY20" fmla="*/ 1814527 h 6858000"/>
              <a:gd name="connsiteX21" fmla="*/ 1740695 w 12192000"/>
              <a:gd name="connsiteY21" fmla="*/ 1914337 h 6858000"/>
              <a:gd name="connsiteX22" fmla="*/ 1787720 w 12192000"/>
              <a:gd name="connsiteY22" fmla="*/ 1991970 h 6858000"/>
              <a:gd name="connsiteX23" fmla="*/ 1754048 w 12192000"/>
              <a:gd name="connsiteY23" fmla="*/ 2078049 h 6858000"/>
              <a:gd name="connsiteX24" fmla="*/ 2228951 w 12192000"/>
              <a:gd name="connsiteY24" fmla="*/ 1996721 h 6858000"/>
              <a:gd name="connsiteX25" fmla="*/ 2054781 w 12192000"/>
              <a:gd name="connsiteY25" fmla="*/ 2053228 h 6858000"/>
              <a:gd name="connsiteX26" fmla="*/ 1985693 w 12192000"/>
              <a:gd name="connsiteY26" fmla="*/ 2109207 h 6858000"/>
              <a:gd name="connsiteX27" fmla="*/ 2061168 w 12192000"/>
              <a:gd name="connsiteY27" fmla="*/ 2130859 h 6858000"/>
              <a:gd name="connsiteX28" fmla="*/ 2388026 w 12192000"/>
              <a:gd name="connsiteY28" fmla="*/ 2184726 h 6858000"/>
              <a:gd name="connsiteX29" fmla="*/ 1560719 w 12192000"/>
              <a:gd name="connsiteY29" fmla="*/ 2384876 h 6858000"/>
              <a:gd name="connsiteX30" fmla="*/ 1679734 w 12192000"/>
              <a:gd name="connsiteY30" fmla="*/ 2400191 h 6858000"/>
              <a:gd name="connsiteX31" fmla="*/ 2882089 w 12192000"/>
              <a:gd name="connsiteY31" fmla="*/ 2383292 h 6858000"/>
              <a:gd name="connsiteX32" fmla="*/ 3116638 w 12192000"/>
              <a:gd name="connsiteY32" fmla="*/ 2359528 h 6858000"/>
              <a:gd name="connsiteX33" fmla="*/ 2897765 w 12192000"/>
              <a:gd name="connsiteY33" fmla="*/ 2758243 h 6858000"/>
              <a:gd name="connsiteX34" fmla="*/ 2981367 w 12192000"/>
              <a:gd name="connsiteY34" fmla="*/ 2829008 h 6858000"/>
              <a:gd name="connsiteX35" fmla="*/ 2682955 w 12192000"/>
              <a:gd name="connsiteY35" fmla="*/ 2846436 h 6858000"/>
              <a:gd name="connsiteX36" fmla="*/ 2099485 w 12192000"/>
              <a:gd name="connsiteY36" fmla="*/ 3066653 h 6858000"/>
              <a:gd name="connsiteX37" fmla="*/ 1807460 w 12192000"/>
              <a:gd name="connsiteY37" fmla="*/ 3454808 h 6858000"/>
              <a:gd name="connsiteX38" fmla="*/ 1921251 w 12192000"/>
              <a:gd name="connsiteY38" fmla="*/ 3540889 h 6858000"/>
              <a:gd name="connsiteX39" fmla="*/ 1453313 w 12192000"/>
              <a:gd name="connsiteY39" fmla="*/ 3637002 h 6858000"/>
              <a:gd name="connsiteX40" fmla="*/ 1686122 w 12192000"/>
              <a:gd name="connsiteY40" fmla="*/ 3667634 h 6858000"/>
              <a:gd name="connsiteX41" fmla="*/ 1513692 w 12192000"/>
              <a:gd name="connsiteY41" fmla="*/ 3725196 h 6858000"/>
              <a:gd name="connsiteX42" fmla="*/ 1369711 w 12192000"/>
              <a:gd name="connsiteY42" fmla="*/ 3826063 h 6858000"/>
              <a:gd name="connsiteX43" fmla="*/ 2051298 w 12192000"/>
              <a:gd name="connsiteY43" fmla="*/ 3754242 h 6858000"/>
              <a:gd name="connsiteX44" fmla="*/ 2245207 w 12192000"/>
              <a:gd name="connsiteY44" fmla="*/ 3797018 h 6858000"/>
              <a:gd name="connsiteX45" fmla="*/ 2353192 w 12192000"/>
              <a:gd name="connsiteY45" fmla="*/ 3796489 h 6858000"/>
              <a:gd name="connsiteX46" fmla="*/ 2490207 w 12192000"/>
              <a:gd name="connsiteY46" fmla="*/ 3801242 h 6858000"/>
              <a:gd name="connsiteX47" fmla="*/ 2375835 w 12192000"/>
              <a:gd name="connsiteY47" fmla="*/ 3839794 h 6858000"/>
              <a:gd name="connsiteX48" fmla="*/ 2522138 w 12192000"/>
              <a:gd name="connsiteY48" fmla="*/ 4009841 h 6858000"/>
              <a:gd name="connsiteX49" fmla="*/ 1998466 w 12192000"/>
              <a:gd name="connsiteY49" fmla="*/ 4130778 h 6858000"/>
              <a:gd name="connsiteX50" fmla="*/ 2114580 w 12192000"/>
              <a:gd name="connsiteY50" fmla="*/ 4154543 h 6858000"/>
              <a:gd name="connsiteX51" fmla="*/ 2177862 w 12192000"/>
              <a:gd name="connsiteY51" fmla="*/ 4189925 h 6858000"/>
              <a:gd name="connsiteX52" fmla="*/ 1868419 w 12192000"/>
              <a:gd name="connsiteY52" fmla="*/ 4382153 h 6858000"/>
              <a:gd name="connsiteX53" fmla="*/ 2279460 w 12192000"/>
              <a:gd name="connsiteY53" fmla="*/ 4356805 h 6858000"/>
              <a:gd name="connsiteX54" fmla="*/ 2029817 w 12192000"/>
              <a:gd name="connsiteY54" fmla="*/ 4468235 h 6858000"/>
              <a:gd name="connsiteX55" fmla="*/ 1560137 w 12192000"/>
              <a:gd name="connsiteY55" fmla="*/ 4730172 h 6858000"/>
              <a:gd name="connsiteX56" fmla="*/ 1956664 w 12192000"/>
              <a:gd name="connsiteY56" fmla="*/ 4820477 h 6858000"/>
              <a:gd name="connsiteX57" fmla="*/ 3268168 w 12192000"/>
              <a:gd name="connsiteY57" fmla="*/ 4852692 h 6858000"/>
              <a:gd name="connsiteX58" fmla="*/ 2807197 w 12192000"/>
              <a:gd name="connsiteY58" fmla="*/ 4939300 h 6858000"/>
              <a:gd name="connsiteX59" fmla="*/ 2721272 w 12192000"/>
              <a:gd name="connsiteY59" fmla="*/ 4970458 h 6858000"/>
              <a:gd name="connsiteX60" fmla="*/ 2802552 w 12192000"/>
              <a:gd name="connsiteY60" fmla="*/ 5014291 h 6858000"/>
              <a:gd name="connsiteX61" fmla="*/ 2537812 w 12192000"/>
              <a:gd name="connsiteY61" fmla="*/ 5053898 h 6858000"/>
              <a:gd name="connsiteX62" fmla="*/ 2569744 w 12192000"/>
              <a:gd name="connsiteY62" fmla="*/ 5153182 h 6858000"/>
              <a:gd name="connsiteX63" fmla="*/ 1987436 w 12192000"/>
              <a:gd name="connsiteY63" fmla="*/ 5334320 h 6858000"/>
              <a:gd name="connsiteX64" fmla="*/ 1972921 w 12192000"/>
              <a:gd name="connsiteY64" fmla="*/ 5382376 h 6858000"/>
              <a:gd name="connsiteX65" fmla="*/ 2341001 w 12192000"/>
              <a:gd name="connsiteY65" fmla="*/ 5360725 h 6858000"/>
              <a:gd name="connsiteX66" fmla="*/ 2710822 w 12192000"/>
              <a:gd name="connsiteY66" fmla="*/ 5418816 h 6858000"/>
              <a:gd name="connsiteX67" fmla="*/ 2833903 w 12192000"/>
              <a:gd name="connsiteY67" fmla="*/ 5413007 h 6858000"/>
              <a:gd name="connsiteX68" fmla="*/ 3011556 w 12192000"/>
              <a:gd name="connsiteY68" fmla="*/ 5399276 h 6858000"/>
              <a:gd name="connsiteX69" fmla="*/ 3254233 w 12192000"/>
              <a:gd name="connsiteY69" fmla="*/ 5439412 h 6858000"/>
              <a:gd name="connsiteX70" fmla="*/ 2792101 w 12192000"/>
              <a:gd name="connsiteY70" fmla="*/ 5471625 h 6858000"/>
              <a:gd name="connsiteX71" fmla="*/ 2977303 w 12192000"/>
              <a:gd name="connsiteY71" fmla="*/ 5539751 h 6858000"/>
              <a:gd name="connsiteX72" fmla="*/ 3656566 w 12192000"/>
              <a:gd name="connsiteY72" fmla="*/ 5678642 h 6858000"/>
              <a:gd name="connsiteX73" fmla="*/ 4858340 w 12192000"/>
              <a:gd name="connsiteY73" fmla="*/ 5969625 h 6858000"/>
              <a:gd name="connsiteX74" fmla="*/ 5296668 w 12192000"/>
              <a:gd name="connsiteY74" fmla="*/ 6043559 h 6858000"/>
              <a:gd name="connsiteX75" fmla="*/ 5456323 w 12192000"/>
              <a:gd name="connsiteY75" fmla="*/ 6042502 h 6858000"/>
              <a:gd name="connsiteX76" fmla="*/ 5267058 w 12192000"/>
              <a:gd name="connsiteY76" fmla="*/ 6100066 h 6858000"/>
              <a:gd name="connsiteX77" fmla="*/ 7095266 w 12192000"/>
              <a:gd name="connsiteY77" fmla="*/ 6287541 h 6858000"/>
              <a:gd name="connsiteX78" fmla="*/ 9707235 w 12192000"/>
              <a:gd name="connsiteY78" fmla="*/ 5994446 h 6858000"/>
              <a:gd name="connsiteX79" fmla="*/ 10083442 w 12192000"/>
              <a:gd name="connsiteY79" fmla="*/ 5678642 h 6858000"/>
              <a:gd name="connsiteX80" fmla="*/ 10338892 w 12192000"/>
              <a:gd name="connsiteY80" fmla="*/ 4650957 h 6858000"/>
              <a:gd name="connsiteX81" fmla="*/ 10628013 w 12192000"/>
              <a:gd name="connsiteY81" fmla="*/ 4411198 h 6858000"/>
              <a:gd name="connsiteX82" fmla="*/ 10802766 w 12192000"/>
              <a:gd name="connsiteY82" fmla="*/ 4258050 h 6858000"/>
              <a:gd name="connsiteX83" fmla="*/ 10614662 w 12192000"/>
              <a:gd name="connsiteY83" fmla="*/ 4150318 h 6858000"/>
              <a:gd name="connsiteX84" fmla="*/ 10681427 w 12192000"/>
              <a:gd name="connsiteY84" fmla="*/ 4054203 h 6858000"/>
              <a:gd name="connsiteX85" fmla="*/ 10520029 w 12192000"/>
              <a:gd name="connsiteY85" fmla="*/ 3804411 h 6858000"/>
              <a:gd name="connsiteX86" fmla="*/ 10568798 w 12192000"/>
              <a:gd name="connsiteY86" fmla="*/ 3466426 h 6858000"/>
              <a:gd name="connsiteX87" fmla="*/ 10499709 w 12192000"/>
              <a:gd name="connsiteY87" fmla="*/ 3166465 h 6858000"/>
              <a:gd name="connsiteX88" fmla="*/ 10489840 w 12192000"/>
              <a:gd name="connsiteY88" fmla="*/ 2546475 h 6858000"/>
              <a:gd name="connsiteX89" fmla="*/ 10584471 w 12192000"/>
              <a:gd name="connsiteY89" fmla="*/ 2512148 h 6858000"/>
              <a:gd name="connsiteX90" fmla="*/ 10695942 w 12192000"/>
              <a:gd name="connsiteY90" fmla="*/ 2358471 h 6858000"/>
              <a:gd name="connsiteX91" fmla="*/ 10732516 w 12192000"/>
              <a:gd name="connsiteY91" fmla="*/ 2287706 h 6858000"/>
              <a:gd name="connsiteX92" fmla="*/ 10731357 w 12192000"/>
              <a:gd name="connsiteY92" fmla="*/ 2137725 h 6858000"/>
              <a:gd name="connsiteX93" fmla="*/ 10678525 w 12192000"/>
              <a:gd name="connsiteY93" fmla="*/ 2070656 h 6858000"/>
              <a:gd name="connsiteX94" fmla="*/ 10735999 w 12192000"/>
              <a:gd name="connsiteY94" fmla="*/ 1956587 h 6858000"/>
              <a:gd name="connsiteX95" fmla="*/ 10824246 w 12192000"/>
              <a:gd name="connsiteY95" fmla="*/ 1862584 h 6858000"/>
              <a:gd name="connsiteX96" fmla="*/ 10773156 w 12192000"/>
              <a:gd name="connsiteY96" fmla="*/ 1768054 h 6858000"/>
              <a:gd name="connsiteX97" fmla="*/ 10716261 w 12192000"/>
              <a:gd name="connsiteY97" fmla="*/ 1678278 h 6858000"/>
              <a:gd name="connsiteX98" fmla="*/ 10554864 w 12192000"/>
              <a:gd name="connsiteY98" fmla="*/ 1477599 h 6858000"/>
              <a:gd name="connsiteX99" fmla="*/ 10267483 w 12192000"/>
              <a:gd name="connsiteY99" fmla="*/ 1324977 h 6858000"/>
              <a:gd name="connsiteX100" fmla="*/ 9913337 w 12192000"/>
              <a:gd name="connsiteY100" fmla="*/ 1202458 h 6858000"/>
              <a:gd name="connsiteX101" fmla="*/ 10024805 w 12192000"/>
              <a:gd name="connsiteY101" fmla="*/ 1124827 h 6858000"/>
              <a:gd name="connsiteX102" fmla="*/ 9411726 w 12192000"/>
              <a:gd name="connsiteY102" fmla="*/ 980655 h 6858000"/>
              <a:gd name="connsiteX103" fmla="*/ 9930753 w 12192000"/>
              <a:gd name="connsiteY103" fmla="*/ 901968 h 6858000"/>
              <a:gd name="connsiteX104" fmla="*/ 9894178 w 12192000"/>
              <a:gd name="connsiteY104" fmla="*/ 871339 h 6858000"/>
              <a:gd name="connsiteX105" fmla="*/ 9858182 w 12192000"/>
              <a:gd name="connsiteY105" fmla="*/ 839125 h 6858000"/>
              <a:gd name="connsiteX106" fmla="*/ 10131050 w 12192000"/>
              <a:gd name="connsiteY106" fmla="*/ 792652 h 6858000"/>
              <a:gd name="connsiteX107" fmla="*/ 10006808 w 12192000"/>
              <a:gd name="connsiteY107" fmla="*/ 731920 h 6858000"/>
              <a:gd name="connsiteX108" fmla="*/ 10233809 w 12192000"/>
              <a:gd name="connsiteY108" fmla="*/ 710268 h 6858000"/>
              <a:gd name="connsiteX109" fmla="*/ 10267483 w 12192000"/>
              <a:gd name="connsiteY109" fmla="*/ 628940 h 6858000"/>
              <a:gd name="connsiteX110" fmla="*/ 10136275 w 12192000"/>
              <a:gd name="connsiteY110" fmla="*/ 589333 h 6858000"/>
              <a:gd name="connsiteX111" fmla="*/ 9131312 w 12192000"/>
              <a:gd name="connsiteY111" fmla="*/ 480544 h 6858000"/>
              <a:gd name="connsiteX112" fmla="*/ 7479600 w 12192000"/>
              <a:gd name="connsiteY112" fmla="*/ 454667 h 6858000"/>
              <a:gd name="connsiteX113" fmla="*/ 6724001 w 12192000"/>
              <a:gd name="connsiteY113" fmla="*/ 434021 h 6858000"/>
              <a:gd name="connsiteX114" fmla="*/ 0 w 12192000"/>
              <a:gd name="connsiteY114" fmla="*/ 0 h 6858000"/>
              <a:gd name="connsiteX115" fmla="*/ 12192000 w 12192000"/>
              <a:gd name="connsiteY115" fmla="*/ 0 h 6858000"/>
              <a:gd name="connsiteX116" fmla="*/ 12192000 w 12192000"/>
              <a:gd name="connsiteY116" fmla="*/ 6858000 h 6858000"/>
              <a:gd name="connsiteX117" fmla="*/ 0 w 12192000"/>
              <a:gd name="connsiteY11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12192000" h="6858000">
                <a:moveTo>
                  <a:pt x="6724001" y="434021"/>
                </a:moveTo>
                <a:cubicBezTo>
                  <a:pt x="6639882" y="433113"/>
                  <a:pt x="6555627" y="433147"/>
                  <a:pt x="6471155" y="434599"/>
                </a:cubicBezTo>
                <a:cubicBezTo>
                  <a:pt x="6109461" y="440937"/>
                  <a:pt x="5748349" y="439351"/>
                  <a:pt x="5384913" y="497971"/>
                </a:cubicBezTo>
                <a:cubicBezTo>
                  <a:pt x="5199132" y="528072"/>
                  <a:pt x="5005803" y="518038"/>
                  <a:pt x="4818280" y="541802"/>
                </a:cubicBezTo>
                <a:cubicBezTo>
                  <a:pt x="4532641" y="578242"/>
                  <a:pt x="4247003" y="621019"/>
                  <a:pt x="3965428" y="675942"/>
                </a:cubicBezTo>
                <a:cubicBezTo>
                  <a:pt x="3877181" y="693369"/>
                  <a:pt x="3768034" y="703930"/>
                  <a:pt x="3699528" y="770472"/>
                </a:cubicBezTo>
                <a:cubicBezTo>
                  <a:pt x="3590961" y="728224"/>
                  <a:pt x="3523617" y="807966"/>
                  <a:pt x="3438854" y="834899"/>
                </a:cubicBezTo>
                <a:cubicBezTo>
                  <a:pt x="3405761" y="845462"/>
                  <a:pt x="3362218" y="860248"/>
                  <a:pt x="3367443" y="893518"/>
                </a:cubicBezTo>
                <a:cubicBezTo>
                  <a:pt x="3372089" y="935238"/>
                  <a:pt x="3420855" y="962172"/>
                  <a:pt x="3467301" y="953722"/>
                </a:cubicBezTo>
                <a:cubicBezTo>
                  <a:pt x="3611863" y="927317"/>
                  <a:pt x="3741328" y="986464"/>
                  <a:pt x="3889955" y="977486"/>
                </a:cubicBezTo>
                <a:cubicBezTo>
                  <a:pt x="3760488" y="1002836"/>
                  <a:pt x="3631601" y="1028713"/>
                  <a:pt x="3502135" y="1054062"/>
                </a:cubicBezTo>
                <a:cubicBezTo>
                  <a:pt x="3694303" y="1074129"/>
                  <a:pt x="3883568" y="1038218"/>
                  <a:pt x="4072832" y="1017622"/>
                </a:cubicBezTo>
                <a:cubicBezTo>
                  <a:pt x="4133792" y="1011285"/>
                  <a:pt x="4228424" y="962699"/>
                  <a:pt x="4244099" y="1030825"/>
                </a:cubicBezTo>
                <a:cubicBezTo>
                  <a:pt x="4254550" y="1076242"/>
                  <a:pt x="4152951" y="1079410"/>
                  <a:pt x="4095475" y="1092084"/>
                </a:cubicBezTo>
                <a:cubicBezTo>
                  <a:pt x="3841766" y="1146479"/>
                  <a:pt x="3583994" y="1178165"/>
                  <a:pt x="3327386" y="1215660"/>
                </a:cubicBezTo>
                <a:cubicBezTo>
                  <a:pt x="3303001" y="1219357"/>
                  <a:pt x="3271070" y="1216188"/>
                  <a:pt x="3254813" y="1226749"/>
                </a:cubicBezTo>
                <a:cubicBezTo>
                  <a:pt x="3123605" y="1311774"/>
                  <a:pt x="2957563" y="1339765"/>
                  <a:pt x="2776427" y="1401552"/>
                </a:cubicBezTo>
                <a:cubicBezTo>
                  <a:pt x="2890798" y="1430598"/>
                  <a:pt x="2968012" y="1370921"/>
                  <a:pt x="3063226" y="1384124"/>
                </a:cubicBezTo>
                <a:cubicBezTo>
                  <a:pt x="2966272" y="1448024"/>
                  <a:pt x="2853641" y="1460171"/>
                  <a:pt x="2754945" y="1495025"/>
                </a:cubicBezTo>
                <a:cubicBezTo>
                  <a:pt x="2684117" y="1519846"/>
                  <a:pt x="2421119" y="1597477"/>
                  <a:pt x="2381061" y="1619658"/>
                </a:cubicBezTo>
                <a:cubicBezTo>
                  <a:pt x="2260302" y="1688311"/>
                  <a:pt x="2107033" y="1720525"/>
                  <a:pt x="2008336" y="1814527"/>
                </a:cubicBezTo>
                <a:cubicBezTo>
                  <a:pt x="1938668" y="1880540"/>
                  <a:pt x="1822554" y="1868393"/>
                  <a:pt x="1740695" y="1914337"/>
                </a:cubicBezTo>
                <a:cubicBezTo>
                  <a:pt x="1711667" y="1957642"/>
                  <a:pt x="1767982" y="1968733"/>
                  <a:pt x="1787720" y="1991970"/>
                </a:cubicBezTo>
                <a:cubicBezTo>
                  <a:pt x="1813846" y="2023126"/>
                  <a:pt x="1767401" y="2040555"/>
                  <a:pt x="1754048" y="2078049"/>
                </a:cubicBezTo>
                <a:cubicBezTo>
                  <a:pt x="1907898" y="2035802"/>
                  <a:pt x="2054781" y="2010981"/>
                  <a:pt x="2228951" y="1996721"/>
                </a:cubicBezTo>
                <a:cubicBezTo>
                  <a:pt x="2171475" y="2057452"/>
                  <a:pt x="2101807" y="2031048"/>
                  <a:pt x="2054781" y="2053228"/>
                </a:cubicBezTo>
                <a:cubicBezTo>
                  <a:pt x="2024011" y="2067487"/>
                  <a:pt x="1976984" y="2073824"/>
                  <a:pt x="1985693" y="2109207"/>
                </a:cubicBezTo>
                <a:cubicBezTo>
                  <a:pt x="1992660" y="2137196"/>
                  <a:pt x="2032140" y="2133500"/>
                  <a:pt x="2061168" y="2130859"/>
                </a:cubicBezTo>
                <a:cubicBezTo>
                  <a:pt x="2172636" y="2120825"/>
                  <a:pt x="2281202" y="2117656"/>
                  <a:pt x="2388026" y="2184726"/>
                </a:cubicBezTo>
                <a:cubicBezTo>
                  <a:pt x="2116321" y="2282425"/>
                  <a:pt x="1803977" y="2241233"/>
                  <a:pt x="1560719" y="2384876"/>
                </a:cubicBezTo>
                <a:cubicBezTo>
                  <a:pt x="1594973" y="2429237"/>
                  <a:pt x="1643739" y="2405472"/>
                  <a:pt x="1679734" y="2400191"/>
                </a:cubicBezTo>
                <a:cubicBezTo>
                  <a:pt x="1916026" y="2364279"/>
                  <a:pt x="2760170" y="2428180"/>
                  <a:pt x="2882089" y="2383292"/>
                </a:cubicBezTo>
                <a:cubicBezTo>
                  <a:pt x="2956983" y="2355830"/>
                  <a:pt x="3035941" y="2342628"/>
                  <a:pt x="3116638" y="2359528"/>
                </a:cubicBezTo>
                <a:cubicBezTo>
                  <a:pt x="3194434" y="2375898"/>
                  <a:pt x="3174696" y="2605622"/>
                  <a:pt x="2897765" y="2758243"/>
                </a:cubicBezTo>
                <a:cubicBezTo>
                  <a:pt x="2858286" y="2779895"/>
                  <a:pt x="3034779" y="2811053"/>
                  <a:pt x="2981367" y="2829008"/>
                </a:cubicBezTo>
                <a:cubicBezTo>
                  <a:pt x="2939566" y="2843267"/>
                  <a:pt x="2734626" y="2835346"/>
                  <a:pt x="2682955" y="2846436"/>
                </a:cubicBezTo>
                <a:cubicBezTo>
                  <a:pt x="2662635" y="2851188"/>
                  <a:pt x="2040267" y="3029159"/>
                  <a:pt x="2099485" y="3066653"/>
                </a:cubicBezTo>
                <a:cubicBezTo>
                  <a:pt x="2276558" y="3179139"/>
                  <a:pt x="2869897" y="3385098"/>
                  <a:pt x="1807460" y="3454808"/>
                </a:cubicBezTo>
                <a:cubicBezTo>
                  <a:pt x="1841132" y="3495472"/>
                  <a:pt x="1934024" y="3469596"/>
                  <a:pt x="1921251" y="3540889"/>
                </a:cubicBezTo>
                <a:cubicBezTo>
                  <a:pt x="1780173" y="3579440"/>
                  <a:pt x="1617035" y="3577328"/>
                  <a:pt x="1453313" y="3637002"/>
                </a:cubicBezTo>
                <a:cubicBezTo>
                  <a:pt x="1527047" y="3680307"/>
                  <a:pt x="1611808" y="3653902"/>
                  <a:pt x="1686122" y="3667634"/>
                </a:cubicBezTo>
                <a:cubicBezTo>
                  <a:pt x="1644320" y="3722027"/>
                  <a:pt x="1572330" y="3713578"/>
                  <a:pt x="1513692" y="3725196"/>
                </a:cubicBezTo>
                <a:cubicBezTo>
                  <a:pt x="1459700" y="3736286"/>
                  <a:pt x="1345329" y="3830816"/>
                  <a:pt x="1369711" y="3826063"/>
                </a:cubicBezTo>
                <a:cubicBezTo>
                  <a:pt x="1595553" y="3783815"/>
                  <a:pt x="1824877" y="3795434"/>
                  <a:pt x="2051298" y="3754242"/>
                </a:cubicBezTo>
                <a:cubicBezTo>
                  <a:pt x="2126192" y="3740511"/>
                  <a:pt x="2210955" y="3714106"/>
                  <a:pt x="2245207" y="3797018"/>
                </a:cubicBezTo>
                <a:cubicBezTo>
                  <a:pt x="2255659" y="3821310"/>
                  <a:pt x="2248109" y="3829232"/>
                  <a:pt x="2353192" y="3796489"/>
                </a:cubicBezTo>
                <a:cubicBezTo>
                  <a:pt x="2394414" y="3783815"/>
                  <a:pt x="2448988" y="3770085"/>
                  <a:pt x="2490207" y="3801242"/>
                </a:cubicBezTo>
                <a:cubicBezTo>
                  <a:pt x="2464082" y="3840321"/>
                  <a:pt x="2413572" y="3828703"/>
                  <a:pt x="2375835" y="3839794"/>
                </a:cubicBezTo>
                <a:cubicBezTo>
                  <a:pt x="2275978" y="3868311"/>
                  <a:pt x="2619094" y="3977100"/>
                  <a:pt x="2522138" y="4009841"/>
                </a:cubicBezTo>
                <a:cubicBezTo>
                  <a:pt x="2323584" y="4076912"/>
                  <a:pt x="2199343" y="4057372"/>
                  <a:pt x="1998466" y="4130778"/>
                </a:cubicBezTo>
                <a:cubicBezTo>
                  <a:pt x="2066973" y="4129192"/>
                  <a:pt x="2046072" y="4154543"/>
                  <a:pt x="2114580" y="4154543"/>
                </a:cubicBezTo>
                <a:cubicBezTo>
                  <a:pt x="2145350" y="4154543"/>
                  <a:pt x="2177862" y="4160878"/>
                  <a:pt x="2177862" y="4189925"/>
                </a:cubicBezTo>
                <a:cubicBezTo>
                  <a:pt x="2177862" y="4217385"/>
                  <a:pt x="1817330" y="4367895"/>
                  <a:pt x="1868419" y="4382153"/>
                </a:cubicBezTo>
                <a:cubicBezTo>
                  <a:pt x="2007755" y="4420704"/>
                  <a:pt x="2365385" y="4302410"/>
                  <a:pt x="2279460" y="4356805"/>
                </a:cubicBezTo>
                <a:cubicBezTo>
                  <a:pt x="2148834" y="4439716"/>
                  <a:pt x="2129094" y="4456088"/>
                  <a:pt x="2029817" y="4468235"/>
                </a:cubicBezTo>
                <a:cubicBezTo>
                  <a:pt x="1944474" y="4478796"/>
                  <a:pt x="1644320" y="4710633"/>
                  <a:pt x="1560137" y="4730172"/>
                </a:cubicBezTo>
                <a:cubicBezTo>
                  <a:pt x="1485825" y="4747072"/>
                  <a:pt x="1774947" y="4800410"/>
                  <a:pt x="1956664" y="4820477"/>
                </a:cubicBezTo>
                <a:cubicBezTo>
                  <a:pt x="2130256" y="4840017"/>
                  <a:pt x="3101544" y="4789319"/>
                  <a:pt x="3268168" y="4852692"/>
                </a:cubicBezTo>
                <a:cubicBezTo>
                  <a:pt x="3111993" y="4878041"/>
                  <a:pt x="2970336" y="4953030"/>
                  <a:pt x="2807197" y="4939300"/>
                </a:cubicBezTo>
                <a:cubicBezTo>
                  <a:pt x="2773524" y="4936660"/>
                  <a:pt x="2724756" y="4930323"/>
                  <a:pt x="2721272" y="4970458"/>
                </a:cubicBezTo>
                <a:cubicBezTo>
                  <a:pt x="2718369" y="5005313"/>
                  <a:pt x="2788038" y="4981548"/>
                  <a:pt x="2802552" y="5014291"/>
                </a:cubicBezTo>
                <a:cubicBezTo>
                  <a:pt x="2719531" y="5060235"/>
                  <a:pt x="2621415" y="5018515"/>
                  <a:pt x="2537812" y="5053898"/>
                </a:cubicBezTo>
                <a:cubicBezTo>
                  <a:pt x="2491948" y="5099314"/>
                  <a:pt x="2589483" y="5107236"/>
                  <a:pt x="2569744" y="5153182"/>
                </a:cubicBezTo>
                <a:cubicBezTo>
                  <a:pt x="2301522" y="5193845"/>
                  <a:pt x="2252174" y="5268836"/>
                  <a:pt x="1987436" y="5334320"/>
                </a:cubicBezTo>
                <a:cubicBezTo>
                  <a:pt x="1971179" y="5338545"/>
                  <a:pt x="1958407" y="5352274"/>
                  <a:pt x="1972921" y="5382376"/>
                </a:cubicBezTo>
                <a:cubicBezTo>
                  <a:pt x="2087874" y="5396107"/>
                  <a:pt x="2215599" y="5373399"/>
                  <a:pt x="2341001" y="5360725"/>
                </a:cubicBezTo>
                <a:cubicBezTo>
                  <a:pt x="2537812" y="5340129"/>
                  <a:pt x="2533748" y="5339072"/>
                  <a:pt x="2710822" y="5418816"/>
                </a:cubicBezTo>
                <a:cubicBezTo>
                  <a:pt x="2743914" y="5433602"/>
                  <a:pt x="2801390" y="5438355"/>
                  <a:pt x="2833903" y="5413007"/>
                </a:cubicBezTo>
                <a:cubicBezTo>
                  <a:pt x="2896604" y="5364422"/>
                  <a:pt x="2950016" y="5368646"/>
                  <a:pt x="3011556" y="5399276"/>
                </a:cubicBezTo>
                <a:cubicBezTo>
                  <a:pt x="3077160" y="5432547"/>
                  <a:pt x="3171793" y="5391882"/>
                  <a:pt x="3254233" y="5439412"/>
                </a:cubicBezTo>
                <a:cubicBezTo>
                  <a:pt x="3099802" y="5473739"/>
                  <a:pt x="2957563" y="5473739"/>
                  <a:pt x="2792101" y="5471625"/>
                </a:cubicBezTo>
                <a:cubicBezTo>
                  <a:pt x="2846095" y="5537639"/>
                  <a:pt x="2914601" y="5536582"/>
                  <a:pt x="2977303" y="5539751"/>
                </a:cubicBezTo>
                <a:cubicBezTo>
                  <a:pt x="3214174" y="5551898"/>
                  <a:pt x="3601411" y="5660686"/>
                  <a:pt x="3656566" y="5678642"/>
                </a:cubicBezTo>
                <a:cubicBezTo>
                  <a:pt x="4280675" y="5879847"/>
                  <a:pt x="4178497" y="5898332"/>
                  <a:pt x="4858340" y="5969625"/>
                </a:cubicBezTo>
                <a:cubicBezTo>
                  <a:pt x="5261253" y="6011873"/>
                  <a:pt x="4887368" y="6032469"/>
                  <a:pt x="5296668" y="6043559"/>
                </a:cubicBezTo>
                <a:cubicBezTo>
                  <a:pt x="5349500" y="6045143"/>
                  <a:pt x="5402911" y="6044087"/>
                  <a:pt x="5456323" y="6042502"/>
                </a:cubicBezTo>
                <a:cubicBezTo>
                  <a:pt x="5368077" y="6073134"/>
                  <a:pt x="5267058" y="6100066"/>
                  <a:pt x="5267058" y="6100066"/>
                </a:cubicBezTo>
                <a:cubicBezTo>
                  <a:pt x="5267058" y="6100066"/>
                  <a:pt x="5318728" y="6208854"/>
                  <a:pt x="7095266" y="6287541"/>
                </a:cubicBezTo>
                <a:cubicBezTo>
                  <a:pt x="7422124" y="6302329"/>
                  <a:pt x="9563254" y="6024548"/>
                  <a:pt x="9707235" y="5994446"/>
                </a:cubicBezTo>
                <a:cubicBezTo>
                  <a:pt x="9844249" y="5966984"/>
                  <a:pt x="10002164" y="5671247"/>
                  <a:pt x="10083442" y="5678642"/>
                </a:cubicBezTo>
                <a:cubicBezTo>
                  <a:pt x="10103183" y="5653293"/>
                  <a:pt x="10283158" y="5139979"/>
                  <a:pt x="10338892" y="4650957"/>
                </a:cubicBezTo>
                <a:cubicBezTo>
                  <a:pt x="10448618" y="4580718"/>
                  <a:pt x="10551960" y="4503088"/>
                  <a:pt x="10628013" y="4411198"/>
                </a:cubicBezTo>
                <a:cubicBezTo>
                  <a:pt x="10675040" y="4354692"/>
                  <a:pt x="10718003" y="4298185"/>
                  <a:pt x="10802766" y="4258050"/>
                </a:cubicBezTo>
                <a:cubicBezTo>
                  <a:pt x="10755739" y="4203128"/>
                  <a:pt x="10675040" y="4190453"/>
                  <a:pt x="10614662" y="4150318"/>
                </a:cubicBezTo>
                <a:cubicBezTo>
                  <a:pt x="10610017" y="4117046"/>
                  <a:pt x="10705811" y="4127081"/>
                  <a:pt x="10681427" y="4054203"/>
                </a:cubicBezTo>
                <a:cubicBezTo>
                  <a:pt x="10648335" y="3957032"/>
                  <a:pt x="10684328" y="3846131"/>
                  <a:pt x="10520029" y="3804411"/>
                </a:cubicBezTo>
                <a:cubicBezTo>
                  <a:pt x="10476485" y="3709881"/>
                  <a:pt x="10464294" y="3558845"/>
                  <a:pt x="10568798" y="3466426"/>
                </a:cubicBezTo>
                <a:cubicBezTo>
                  <a:pt x="10724388" y="3328592"/>
                  <a:pt x="10699424" y="3240927"/>
                  <a:pt x="10499709" y="3166465"/>
                </a:cubicBezTo>
                <a:cubicBezTo>
                  <a:pt x="10474164" y="3156958"/>
                  <a:pt x="10501452" y="2570768"/>
                  <a:pt x="10489840" y="2546475"/>
                </a:cubicBezTo>
                <a:cubicBezTo>
                  <a:pt x="10508418" y="2513205"/>
                  <a:pt x="10551960" y="2521126"/>
                  <a:pt x="10584471" y="2512148"/>
                </a:cubicBezTo>
                <a:cubicBezTo>
                  <a:pt x="10726711" y="2474125"/>
                  <a:pt x="10731357" y="2474125"/>
                  <a:pt x="10695942" y="2358471"/>
                </a:cubicBezTo>
                <a:cubicBezTo>
                  <a:pt x="10685490" y="2323616"/>
                  <a:pt x="10709874" y="2309357"/>
                  <a:pt x="10732516" y="2287706"/>
                </a:cubicBezTo>
                <a:cubicBezTo>
                  <a:pt x="10817280" y="2206905"/>
                  <a:pt x="10817860" y="2205850"/>
                  <a:pt x="10731357" y="2137725"/>
                </a:cubicBezTo>
                <a:cubicBezTo>
                  <a:pt x="10706391" y="2118185"/>
                  <a:pt x="10689555" y="2097061"/>
                  <a:pt x="10678525" y="2070656"/>
                </a:cubicBezTo>
                <a:cubicBezTo>
                  <a:pt x="10658203" y="2022599"/>
                  <a:pt x="10658784" y="1982463"/>
                  <a:pt x="10735999" y="1956587"/>
                </a:cubicBezTo>
                <a:cubicBezTo>
                  <a:pt x="10789993" y="1938104"/>
                  <a:pt x="10820762" y="1916978"/>
                  <a:pt x="10824246" y="1862584"/>
                </a:cubicBezTo>
                <a:cubicBezTo>
                  <a:pt x="10826570" y="1817166"/>
                  <a:pt x="10832955" y="1787594"/>
                  <a:pt x="10773156" y="1768054"/>
                </a:cubicBezTo>
                <a:cubicBezTo>
                  <a:pt x="10724969" y="1752211"/>
                  <a:pt x="10711036" y="1718412"/>
                  <a:pt x="10716261" y="1678278"/>
                </a:cubicBezTo>
                <a:cubicBezTo>
                  <a:pt x="10728452" y="1580050"/>
                  <a:pt x="10662849" y="1522487"/>
                  <a:pt x="10554864" y="1477599"/>
                </a:cubicBezTo>
                <a:cubicBezTo>
                  <a:pt x="10452101" y="1434822"/>
                  <a:pt x="10362116" y="1377259"/>
                  <a:pt x="10267483" y="1324977"/>
                </a:cubicBezTo>
                <a:cubicBezTo>
                  <a:pt x="10162399" y="1266887"/>
                  <a:pt x="10040481" y="1232031"/>
                  <a:pt x="9913337" y="1202458"/>
                </a:cubicBezTo>
                <a:cubicBezTo>
                  <a:pt x="9936561" y="1160210"/>
                  <a:pt x="10016678" y="1183974"/>
                  <a:pt x="10024805" y="1124827"/>
                </a:cubicBezTo>
                <a:cubicBezTo>
                  <a:pt x="9826251" y="1074658"/>
                  <a:pt x="9636408" y="999139"/>
                  <a:pt x="9411726" y="980655"/>
                </a:cubicBezTo>
                <a:cubicBezTo>
                  <a:pt x="9593444" y="990161"/>
                  <a:pt x="9758326" y="922036"/>
                  <a:pt x="9930753" y="901968"/>
                </a:cubicBezTo>
                <a:cubicBezTo>
                  <a:pt x="9947008" y="868698"/>
                  <a:pt x="9909273" y="877147"/>
                  <a:pt x="9894178" y="871339"/>
                </a:cubicBezTo>
                <a:cubicBezTo>
                  <a:pt x="9879083" y="865001"/>
                  <a:pt x="9860506" y="862889"/>
                  <a:pt x="9858182" y="839125"/>
                </a:cubicBezTo>
                <a:cubicBezTo>
                  <a:pt x="9941205" y="804798"/>
                  <a:pt x="10045126" y="827506"/>
                  <a:pt x="10131050" y="792652"/>
                </a:cubicBezTo>
                <a:cubicBezTo>
                  <a:pt x="10111891" y="741954"/>
                  <a:pt x="10037578" y="772583"/>
                  <a:pt x="10006808" y="731920"/>
                </a:cubicBezTo>
                <a:cubicBezTo>
                  <a:pt x="10086927" y="724526"/>
                  <a:pt x="10161239" y="721357"/>
                  <a:pt x="10233809" y="710268"/>
                </a:cubicBezTo>
                <a:cubicBezTo>
                  <a:pt x="10290705" y="701818"/>
                  <a:pt x="10306380" y="658513"/>
                  <a:pt x="10267483" y="628940"/>
                </a:cubicBezTo>
                <a:cubicBezTo>
                  <a:pt x="10232648" y="602536"/>
                  <a:pt x="10181559" y="600422"/>
                  <a:pt x="10136275" y="589333"/>
                </a:cubicBezTo>
                <a:cubicBezTo>
                  <a:pt x="9813479" y="512230"/>
                  <a:pt x="9474428" y="487409"/>
                  <a:pt x="9131312" y="480544"/>
                </a:cubicBezTo>
                <a:cubicBezTo>
                  <a:pt x="8580936" y="469453"/>
                  <a:pt x="8028817" y="469982"/>
                  <a:pt x="7479600" y="454667"/>
                </a:cubicBezTo>
                <a:cubicBezTo>
                  <a:pt x="7227489" y="447934"/>
                  <a:pt x="6976357" y="436744"/>
                  <a:pt x="6724001" y="43402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Online Media 1" title="￰ﾟﾓﾚAlexander and the Terrible, Horrible, No Good, Very Bad Day!// A READ ALOUD">
            <a:hlinkClick r:id="" action="ppaction://media"/>
            <a:extLst>
              <a:ext uri="{FF2B5EF4-FFF2-40B4-BE49-F238E27FC236}">
                <a16:creationId xmlns:a16="http://schemas.microsoft.com/office/drawing/2014/main" id="{A1D9947D-3C9F-4746-8C5B-65E0BAFEEBE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971925" y="1315871"/>
            <a:ext cx="5431809" cy="407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95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2B837C0-8A30-4E1A-B566-C935EF0D4C6D}"/>
              </a:ext>
            </a:extLst>
          </p:cNvPr>
          <p:cNvSpPr txBox="1">
            <a:spLocks/>
          </p:cNvSpPr>
          <p:nvPr/>
        </p:nvSpPr>
        <p:spPr>
          <a:xfrm>
            <a:off x="4050436" y="1926585"/>
            <a:ext cx="4874107" cy="27571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/>
              <a:t>When you feel sad, or anxious, does it ever feel like you are stuck in that emotion?</a:t>
            </a:r>
          </a:p>
        </p:txBody>
      </p:sp>
    </p:spTree>
    <p:extLst>
      <p:ext uri="{BB962C8B-B14F-4D97-AF65-F5344CB8AC3E}">
        <p14:creationId xmlns:p14="http://schemas.microsoft.com/office/powerpoint/2010/main" val="201008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B8FBCA-21F1-4A41-816B-9F359D84B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5400"/>
              <a:t>Let’s Try Something New!!!!</a:t>
            </a:r>
          </a:p>
        </p:txBody>
      </p:sp>
      <p:pic>
        <p:nvPicPr>
          <p:cNvPr id="4098" name="Picture 2" descr="Amazon.com: Metal Hourglass Sand Timer 1 Hour Copper: Home &amp;amp; Kitchen">
            <a:extLst>
              <a:ext uri="{FF2B5EF4-FFF2-40B4-BE49-F238E27FC236}">
                <a16:creationId xmlns:a16="http://schemas.microsoft.com/office/drawing/2014/main" id="{B7DA904A-008A-4B3D-8B6A-D2B59E20E4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3" r="2" b="8811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0C917-F0F3-4494-B1C8-306B7BF2F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r>
              <a:rPr lang="en-US" sz="2200"/>
              <a:t>What would happen if we declared how we are feeling, but also acknowledged that the feeling was temporary?</a:t>
            </a:r>
          </a:p>
        </p:txBody>
      </p:sp>
    </p:spTree>
    <p:extLst>
      <p:ext uri="{BB962C8B-B14F-4D97-AF65-F5344CB8AC3E}">
        <p14:creationId xmlns:p14="http://schemas.microsoft.com/office/powerpoint/2010/main" val="3746396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4" name="Rectangle 7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A8F970-9CBC-4119-A47A-5D64C4451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Small Shift</a:t>
            </a:r>
          </a:p>
        </p:txBody>
      </p:sp>
      <p:sp>
        <p:nvSpPr>
          <p:cNvPr id="512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4DDD3-6941-4737-BAA3-A014AD797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 dirty="0"/>
              <a:t>All you have to do is add three words when describing our emotions. </a:t>
            </a:r>
          </a:p>
          <a:p>
            <a:r>
              <a:rPr lang="en-US" sz="2200" dirty="0"/>
              <a:t>FOR RIGHT NOW. </a:t>
            </a:r>
          </a:p>
          <a:p>
            <a:endParaRPr lang="en-US" sz="2200" dirty="0"/>
          </a:p>
          <a:p>
            <a:r>
              <a:rPr lang="en-US" sz="2200" dirty="0"/>
              <a:t>By adding the phrase FOR RIGHT NOW to whatever we are feeling it can actually change our perspective and overall outlook.</a:t>
            </a:r>
          </a:p>
        </p:txBody>
      </p:sp>
      <p:pic>
        <p:nvPicPr>
          <p:cNvPr id="5122" name="Picture 2" descr="Right here… Right now! – Open Minded Living">
            <a:extLst>
              <a:ext uri="{FF2B5EF4-FFF2-40B4-BE49-F238E27FC236}">
                <a16:creationId xmlns:a16="http://schemas.microsoft.com/office/drawing/2014/main" id="{696F5B9D-2387-4850-B46F-B9FE7B4E55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1" r="22630" b="-1"/>
          <a:stretch/>
        </p:blipFill>
        <p:spPr bwMode="auto">
          <a:xfrm>
            <a:off x="746610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32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17E23-F650-4F0C-83EE-87996A26F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Let’s Give it a Try!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8AB44-9CA5-4A0E-9B49-CD5B05439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 dirty="0"/>
              <a:t>I’m frustrated…for right now.</a:t>
            </a:r>
          </a:p>
          <a:p>
            <a:r>
              <a:rPr lang="en-US" sz="2200" dirty="0"/>
              <a:t>I’m really sad…for right now. </a:t>
            </a:r>
          </a:p>
          <a:p>
            <a:r>
              <a:rPr lang="en-US" sz="2200" dirty="0"/>
              <a:t>I’m overwhelmed…for right now.</a:t>
            </a:r>
          </a:p>
          <a:p>
            <a:r>
              <a:rPr lang="en-US" sz="2200" dirty="0"/>
              <a:t>Do you see the shift? </a:t>
            </a:r>
          </a:p>
          <a:p>
            <a:pPr lvl="1"/>
            <a:r>
              <a:rPr lang="en-US" sz="2200" dirty="0"/>
              <a:t>When we add for right now, we understand that the uncomfortable feelings we are having are temporary. </a:t>
            </a:r>
          </a:p>
          <a:p>
            <a:pPr marL="457200" lvl="1" indent="0">
              <a:buNone/>
            </a:pPr>
            <a:r>
              <a:rPr lang="en-US" sz="2200" dirty="0"/>
              <a:t>Better times are coming!</a:t>
            </a:r>
          </a:p>
        </p:txBody>
      </p:sp>
      <p:pic>
        <p:nvPicPr>
          <p:cNvPr id="6146" name="Picture 2" descr="GoodTherapy | Sadness">
            <a:extLst>
              <a:ext uri="{FF2B5EF4-FFF2-40B4-BE49-F238E27FC236}">
                <a16:creationId xmlns:a16="http://schemas.microsoft.com/office/drawing/2014/main" id="{CBF87571-8335-4782-BA56-3886471687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7" r="1649" b="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90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46F0A1-0415-4D61-85B4-F8323CBC7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What About Positive Thoughts?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ABF12-88C6-433E-94DE-13EDF32D0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 dirty="0"/>
              <a:t>I’m joyful…for right now. </a:t>
            </a:r>
          </a:p>
          <a:p>
            <a:r>
              <a:rPr lang="en-US" sz="2200" dirty="0"/>
              <a:t>I’m so excited…for right now. </a:t>
            </a:r>
          </a:p>
          <a:p>
            <a:r>
              <a:rPr lang="en-US" sz="2200" dirty="0"/>
              <a:t>I’m grateful…for right now. </a:t>
            </a:r>
          </a:p>
          <a:p>
            <a:r>
              <a:rPr lang="en-US" sz="2200" dirty="0"/>
              <a:t>When we add for right now for the positive feelings, we actually get to savor the moment a bit more. </a:t>
            </a:r>
          </a:p>
          <a:p>
            <a:r>
              <a:rPr lang="en-US" sz="2200" dirty="0"/>
              <a:t>It can help us appreciate it while it is here!</a:t>
            </a:r>
          </a:p>
        </p:txBody>
      </p:sp>
      <p:pic>
        <p:nvPicPr>
          <p:cNvPr id="7170" name="Picture 2" descr="10 Proven Habits of Happy People | Inc.com">
            <a:extLst>
              <a:ext uri="{FF2B5EF4-FFF2-40B4-BE49-F238E27FC236}">
                <a16:creationId xmlns:a16="http://schemas.microsoft.com/office/drawing/2014/main" id="{81975FC0-AEC1-44E7-9992-16AAB18FD5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5" r="26510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52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udent_Groups xmlns="e8968142-086e-4ad9-bf61-4ed75bef7b74">
      <UserInfo>
        <DisplayName/>
        <AccountId xsi:nil="true"/>
        <AccountType/>
      </UserInfo>
    </Student_Groups>
    <Self_Registration_Enabled0 xmlns="e8968142-086e-4ad9-bf61-4ed75bef7b74" xsi:nil="true"/>
    <_ip_UnifiedCompliancePolicyUIAction xmlns="http://schemas.microsoft.com/sharepoint/v3" xsi:nil="true"/>
    <DefaultSectionNames xmlns="e8968142-086e-4ad9-bf61-4ed75bef7b74" xsi:nil="true"/>
    <AppVersion xmlns="e8968142-086e-4ad9-bf61-4ed75bef7b74" xsi:nil="true"/>
    <NotebookType xmlns="e8968142-086e-4ad9-bf61-4ed75bef7b74" xsi:nil="true"/>
    <Students xmlns="e8968142-086e-4ad9-bf61-4ed75bef7b74">
      <UserInfo>
        <DisplayName/>
        <AccountId xsi:nil="true"/>
        <AccountType/>
      </UserInfo>
    </Students>
    <Math_Settings xmlns="e8968142-086e-4ad9-bf61-4ed75bef7b74" xsi:nil="true"/>
    <Is_Collaboration_Space_Locked xmlns="e8968142-086e-4ad9-bf61-4ed75bef7b74" xsi:nil="true"/>
    <FolderType xmlns="e8968142-086e-4ad9-bf61-4ed75bef7b74" xsi:nil="true"/>
    <Owner xmlns="e8968142-086e-4ad9-bf61-4ed75bef7b74">
      <UserInfo>
        <DisplayName/>
        <AccountId xsi:nil="true"/>
        <AccountType/>
      </UserInfo>
    </Owner>
    <Has_Teacher_Only_SectionGroup xmlns="e8968142-086e-4ad9-bf61-4ed75bef7b74" xsi:nil="true"/>
    <_ip_UnifiedCompliancePolicyProperties xmlns="http://schemas.microsoft.com/sharepoint/v3" xsi:nil="true"/>
    <Invited_Teachers xmlns="e8968142-086e-4ad9-bf61-4ed75bef7b74" xsi:nil="true"/>
    <Invited_Students xmlns="e8968142-086e-4ad9-bf61-4ed75bef7b74" xsi:nil="true"/>
    <TeamsChannelId xmlns="e8968142-086e-4ad9-bf61-4ed75bef7b74" xsi:nil="true"/>
    <IsNotebookLocked xmlns="e8968142-086e-4ad9-bf61-4ed75bef7b74" xsi:nil="true"/>
    <Teachers xmlns="e8968142-086e-4ad9-bf61-4ed75bef7b74">
      <UserInfo>
        <DisplayName/>
        <AccountId xsi:nil="true"/>
        <AccountType/>
      </UserInfo>
    </Teachers>
    <Templates xmlns="e8968142-086e-4ad9-bf61-4ed75bef7b74" xsi:nil="true"/>
    <CultureName xmlns="e8968142-086e-4ad9-bf61-4ed75bef7b74" xsi:nil="true"/>
    <Distribution_Groups xmlns="e8968142-086e-4ad9-bf61-4ed75bef7b74" xsi:nil="true"/>
    <Self_Registration_Enabled xmlns="e8968142-086e-4ad9-bf61-4ed75bef7b74" xsi:nil="true"/>
    <Teams_Channel_Section_Location xmlns="e8968142-086e-4ad9-bf61-4ed75bef7b74" xsi:nil="true"/>
    <LMS_Mappings xmlns="e8968142-086e-4ad9-bf61-4ed75bef7b7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9E851CB3803543B672EAC697D61399" ma:contentTypeVersion="37" ma:contentTypeDescription="Create a new document." ma:contentTypeScope="" ma:versionID="a5cb9695c2304381c9e5b6b3baa0154a">
  <xsd:schema xmlns:xsd="http://www.w3.org/2001/XMLSchema" xmlns:xs="http://www.w3.org/2001/XMLSchema" xmlns:p="http://schemas.microsoft.com/office/2006/metadata/properties" xmlns:ns1="http://schemas.microsoft.com/sharepoint/v3" xmlns:ns3="99cddf9e-9440-454f-ad89-e2e7d01104e5" xmlns:ns4="e8968142-086e-4ad9-bf61-4ed75bef7b74" targetNamespace="http://schemas.microsoft.com/office/2006/metadata/properties" ma:root="true" ma:fieldsID="588f74b08d177c09c7728cc7a2b0edfc" ns1:_="" ns3:_="" ns4:_="">
    <xsd:import namespace="http://schemas.microsoft.com/sharepoint/v3"/>
    <xsd:import namespace="99cddf9e-9440-454f-ad89-e2e7d01104e5"/>
    <xsd:import namespace="e8968142-086e-4ad9-bf61-4ed75bef7b7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CultureName" minOccurs="0"/>
                <xsd:element ref="ns4:Is_Collaboration_Space_Locked" minOccurs="0"/>
                <xsd:element ref="ns4:Templates" minOccurs="0"/>
                <xsd:element ref="ns4:Self_Registration_Enabled0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TeamsChannelId" minOccurs="0"/>
                <xsd:element ref="ns4:IsNotebookLocked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  <xsd:element ref="ns4:Math_Settings" minOccurs="0"/>
                <xsd:element ref="ns4:Distribution_Groups" minOccurs="0"/>
                <xsd:element ref="ns4:LMS_Mappings" minOccurs="0"/>
                <xsd:element ref="ns4:Teams_Channel_Section_Locatio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3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3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ddf9e-9440-454f-ad89-e2e7d01104e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968142-086e-4ad9-bf61-4ed75bef7b74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26" nillable="true" ma:displayName="Self Registration Enabled" ma:internalName="Self_Registration_Enabled0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ath_Settings" ma:index="40" nillable="true" ma:displayName="Math Settings" ma:internalName="Math_Settings">
      <xsd:simpleType>
        <xsd:restriction base="dms:Text"/>
      </xsd:simpleType>
    </xsd:element>
    <xsd:element name="Distribution_Groups" ma:index="4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2" nillable="true" ma:displayName="LMS Mappings" ma:internalName="LMS_Mappings">
      <xsd:simpleType>
        <xsd:restriction base="dms:Note">
          <xsd:maxLength value="255"/>
        </xsd:restriction>
      </xsd:simpleType>
    </xsd:element>
    <xsd:element name="Teams_Channel_Section_Location" ma:index="43" nillable="true" ma:displayName="Teams Channel Section Location" ma:internalName="Teams_Channel_Section_Location">
      <xsd:simpleType>
        <xsd:restriction base="dms:Text"/>
      </xsd:simpleType>
    </xsd:element>
    <xsd:element name="MediaServiceLocation" ma:index="44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468CC7-55F0-4C7F-B4C4-E59E50F5D1DB}">
  <ds:schemaRefs>
    <ds:schemaRef ds:uri="http://schemas.microsoft.com/office/2006/metadata/properties"/>
    <ds:schemaRef ds:uri="http://schemas.microsoft.com/office/infopath/2007/PartnerControls"/>
    <ds:schemaRef ds:uri="e8968142-086e-4ad9-bf61-4ed75bef7b74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24A9EA5-1B15-48BF-8661-57FA29FC05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9cddf9e-9440-454f-ad89-e2e7d01104e5"/>
    <ds:schemaRef ds:uri="e8968142-086e-4ad9-bf61-4ed75bef7b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4F4849-F084-49DC-B9A8-716A8EA50D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363</Words>
  <Application>Microsoft Office PowerPoint</Application>
  <PresentationFormat>Widescreen</PresentationFormat>
  <Paragraphs>38</Paragraphs>
  <Slides>12</Slides>
  <Notes>0</Notes>
  <HiddenSlides>1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Finding Happiness in the Simple Things</vt:lpstr>
      <vt:lpstr>Lesson Objective</vt:lpstr>
      <vt:lpstr>For Right Now</vt:lpstr>
      <vt:lpstr>PowerPoint Presentation</vt:lpstr>
      <vt:lpstr>PowerPoint Presentation</vt:lpstr>
      <vt:lpstr>Let’s Try Something New!!!!</vt:lpstr>
      <vt:lpstr>Small Shift</vt:lpstr>
      <vt:lpstr>Let’s Give it a Try!</vt:lpstr>
      <vt:lpstr>What About Positive Thoughts?</vt:lpstr>
      <vt:lpstr>For Right Now</vt:lpstr>
      <vt:lpstr>PowerPoint Presentation</vt:lpstr>
      <vt:lpstr>You’re invited figure out which emotion you’re feeling FOR RIGHT NOW!!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Happiness in the Simple Things</dc:title>
  <dc:creator>ZELEZNIK, LAUREN M</dc:creator>
  <cp:lastModifiedBy>DAILEY, SUZANNE L</cp:lastModifiedBy>
  <cp:revision>2</cp:revision>
  <dcterms:created xsi:type="dcterms:W3CDTF">2021-10-24T18:09:23Z</dcterms:created>
  <dcterms:modified xsi:type="dcterms:W3CDTF">2021-12-02T15:31:30Z</dcterms:modified>
</cp:coreProperties>
</file>