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369" r:id="rId7"/>
    <p:sldId id="376" r:id="rId8"/>
    <p:sldId id="347" r:id="rId9"/>
    <p:sldId id="370" r:id="rId10"/>
    <p:sldId id="371" r:id="rId11"/>
    <p:sldId id="372" r:id="rId12"/>
    <p:sldId id="373" r:id="rId13"/>
    <p:sldId id="374" r:id="rId14"/>
    <p:sldId id="375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93345-5B25-441C-9C09-5FFA9B9579B8}" v="19" dt="2021-10-24T18:09:51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j0gLqp78hUGl4zhCIN8jyopWnGojk69KnjRxyZvBUwBUNVFIMzVVOFpURzY2MzJXS1NQQUUySTM0VyQlQCNjPTEu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6HhKlpp7ok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1972641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0A75A-5655-4BFA-8D38-341FA0F0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For Right Now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424A-FA4C-41A1-BBAD-284E3A686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Whether we are sad, happy, or something in between, when we add the phrase “for right now”, we can zoom out of our emotions and see the bigger picture. </a:t>
            </a:r>
          </a:p>
          <a:p>
            <a:r>
              <a:rPr lang="en-US" sz="2200"/>
              <a:t>This feeling won’t last forever, and it is part of the journey we will inevitably experience!</a:t>
            </a:r>
          </a:p>
        </p:txBody>
      </p:sp>
      <p:pic>
        <p:nvPicPr>
          <p:cNvPr id="8194" name="Picture 2" descr="Zoom In, Zoom Out">
            <a:extLst>
              <a:ext uri="{FF2B5EF4-FFF2-40B4-BE49-F238E27FC236}">
                <a16:creationId xmlns:a16="http://schemas.microsoft.com/office/drawing/2014/main" id="{A0323884-AD72-46C0-A504-ED5720213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5" r="23491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27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7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 descr="Feelings Are Just Visitors Spiritual Quote Poster | Etsy">
            <a:extLst>
              <a:ext uri="{FF2B5EF4-FFF2-40B4-BE49-F238E27FC236}">
                <a16:creationId xmlns:a16="http://schemas.microsoft.com/office/drawing/2014/main" id="{AA6E9294-255D-4942-8F78-5EA5340A2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467" y="643467"/>
            <a:ext cx="5571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4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You’re invited figure out which emotion you’re feeling FOR RIGHT NOW!!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35" y="2605240"/>
            <a:ext cx="4944151" cy="3785419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2" r="10538" b="-2"/>
          <a:stretch/>
        </p:blipFill>
        <p:spPr bwMode="auto">
          <a:xfrm>
            <a:off x="7090176" y="833418"/>
            <a:ext cx="4104597" cy="518791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A45B33-8F00-41BD-A43C-11979BABD135}"/>
              </a:ext>
            </a:extLst>
          </p:cNvPr>
          <p:cNvSpPr txBox="1"/>
          <p:nvPr/>
        </p:nvSpPr>
        <p:spPr>
          <a:xfrm>
            <a:off x="422005" y="3076108"/>
            <a:ext cx="542862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Please complete the Microsoft Forms Survey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Title: “For Right Now” Survey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  <a:hlinkClick r:id="rId3"/>
              </a:rPr>
              <a:t>Link to Survey</a:t>
            </a:r>
            <a:endParaRPr lang="en-US" sz="2000" b="1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Remember: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For right now, helps to remind us that uncomfortable feelings are only temporary!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It also helps us savor positive emotions!</a:t>
            </a:r>
            <a:endParaRPr 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8442CD5-D1EB-415B-8BBD-BB79E5BCE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36" r="-1" b="15299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060720-FDA6-41D5-B07C-2BE8D5C1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b="1" dirty="0">
                <a:solidFill>
                  <a:srgbClr val="FFFFFF"/>
                </a:solidFill>
              </a:rPr>
              <a:t>For Right Now</a:t>
            </a:r>
          </a:p>
        </p:txBody>
      </p:sp>
      <p:sp>
        <p:nvSpPr>
          <p:cNvPr id="137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28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Online Media 1" title="￰ﾟﾓﾚAlexander and the Terrible, Horrible, No Good, Very Bad Day!// A READ ALOUD">
            <a:hlinkClick r:id="" action="ppaction://media"/>
            <a:extLst>
              <a:ext uri="{FF2B5EF4-FFF2-40B4-BE49-F238E27FC236}">
                <a16:creationId xmlns:a16="http://schemas.microsoft.com/office/drawing/2014/main" id="{A1D9947D-3C9F-4746-8C5B-65E0BAFEEBE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71925" y="1315871"/>
            <a:ext cx="5431809" cy="407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5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B837C0-8A30-4E1A-B566-C935EF0D4C6D}"/>
              </a:ext>
            </a:extLst>
          </p:cNvPr>
          <p:cNvSpPr txBox="1">
            <a:spLocks/>
          </p:cNvSpPr>
          <p:nvPr/>
        </p:nvSpPr>
        <p:spPr>
          <a:xfrm>
            <a:off x="4050436" y="1926585"/>
            <a:ext cx="4874107" cy="27571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/>
              <a:t>When you feel sad, or anxious, does it ever feel like you are stuck in that emotion?</a:t>
            </a:r>
          </a:p>
        </p:txBody>
      </p:sp>
    </p:spTree>
    <p:extLst>
      <p:ext uri="{BB962C8B-B14F-4D97-AF65-F5344CB8AC3E}">
        <p14:creationId xmlns:p14="http://schemas.microsoft.com/office/powerpoint/2010/main" val="201008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8FBCA-21F1-4A41-816B-9F359D84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Let’s Try Something New!!!!</a:t>
            </a:r>
          </a:p>
        </p:txBody>
      </p:sp>
      <p:pic>
        <p:nvPicPr>
          <p:cNvPr id="4098" name="Picture 2" descr="Amazon.com: Metal Hourglass Sand Timer 1 Hour Copper: Home &amp;amp; Kitchen">
            <a:extLst>
              <a:ext uri="{FF2B5EF4-FFF2-40B4-BE49-F238E27FC236}">
                <a16:creationId xmlns:a16="http://schemas.microsoft.com/office/drawing/2014/main" id="{B7DA904A-008A-4B3D-8B6A-D2B59E20E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3" r="2" b="881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C917-F0F3-4494-B1C8-306B7BF2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en-US" sz="2200"/>
              <a:t>What would happen if we declared how we are feeling, but also acknowledged that the feeling was temporary?</a:t>
            </a:r>
          </a:p>
        </p:txBody>
      </p:sp>
    </p:spTree>
    <p:extLst>
      <p:ext uri="{BB962C8B-B14F-4D97-AF65-F5344CB8AC3E}">
        <p14:creationId xmlns:p14="http://schemas.microsoft.com/office/powerpoint/2010/main" val="374639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A8F970-9CBC-4119-A47A-5D64C4451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Small Shift</a:t>
            </a:r>
          </a:p>
        </p:txBody>
      </p:sp>
      <p:sp>
        <p:nvSpPr>
          <p:cNvPr id="512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4DDD3-6941-4737-BAA3-A014AD79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All you have to do is add three words when describing our emotions. </a:t>
            </a:r>
          </a:p>
          <a:p>
            <a:r>
              <a:rPr lang="en-US" sz="2200" dirty="0"/>
              <a:t>FOR RIGHT NOW. </a:t>
            </a:r>
          </a:p>
          <a:p>
            <a:endParaRPr lang="en-US" sz="2200" dirty="0"/>
          </a:p>
          <a:p>
            <a:r>
              <a:rPr lang="en-US" sz="2200" dirty="0"/>
              <a:t>By adding the phrase FOR RIGHT NOW to whatever we are feeling it can actually change our perspective and overall outlook.</a:t>
            </a:r>
          </a:p>
        </p:txBody>
      </p:sp>
      <p:pic>
        <p:nvPicPr>
          <p:cNvPr id="5122" name="Picture 2" descr="Right here… Right now! – Open Minded Living">
            <a:extLst>
              <a:ext uri="{FF2B5EF4-FFF2-40B4-BE49-F238E27FC236}">
                <a16:creationId xmlns:a16="http://schemas.microsoft.com/office/drawing/2014/main" id="{696F5B9D-2387-4850-B46F-B9FE7B4E55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1" r="22630" b="-1"/>
          <a:stretch/>
        </p:blipFill>
        <p:spPr bwMode="auto">
          <a:xfrm>
            <a:off x="746610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32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17E23-F650-4F0C-83EE-87996A26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Let’s Give it a Try!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8AB44-9CA5-4A0E-9B49-CD5B05439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I’m frustrated…for right now.</a:t>
            </a:r>
          </a:p>
          <a:p>
            <a:r>
              <a:rPr lang="en-US" sz="2200" dirty="0"/>
              <a:t>I’m really sad…for right now. </a:t>
            </a:r>
          </a:p>
          <a:p>
            <a:r>
              <a:rPr lang="en-US" sz="2200" dirty="0"/>
              <a:t>I’m overwhelmed…for right now.</a:t>
            </a:r>
          </a:p>
          <a:p>
            <a:r>
              <a:rPr lang="en-US" sz="2200" dirty="0"/>
              <a:t>Do you see the shift? </a:t>
            </a:r>
          </a:p>
          <a:p>
            <a:pPr lvl="1"/>
            <a:r>
              <a:rPr lang="en-US" sz="2200" dirty="0"/>
              <a:t>When we add for right now, we understand that the uncomfortable feelings we are having are temporary. </a:t>
            </a:r>
          </a:p>
          <a:p>
            <a:pPr marL="457200" lvl="1" indent="0">
              <a:buNone/>
            </a:pPr>
            <a:r>
              <a:rPr lang="en-US" sz="2200" dirty="0"/>
              <a:t>Better times are coming!</a:t>
            </a:r>
          </a:p>
        </p:txBody>
      </p:sp>
      <p:pic>
        <p:nvPicPr>
          <p:cNvPr id="6146" name="Picture 2" descr="GoodTherapy | Sadness">
            <a:extLst>
              <a:ext uri="{FF2B5EF4-FFF2-40B4-BE49-F238E27FC236}">
                <a16:creationId xmlns:a16="http://schemas.microsoft.com/office/drawing/2014/main" id="{CBF87571-8335-4782-BA56-388647168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" r="1649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9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46F0A1-0415-4D61-85B4-F8323CBC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What About Positive Thoughts?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ABF12-88C6-433E-94DE-13EDF32D0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I’m joyful…for right now. </a:t>
            </a:r>
          </a:p>
          <a:p>
            <a:r>
              <a:rPr lang="en-US" sz="2200" dirty="0"/>
              <a:t>I’m so excited…for right now. </a:t>
            </a:r>
          </a:p>
          <a:p>
            <a:r>
              <a:rPr lang="en-US" sz="2200" dirty="0"/>
              <a:t>I’m grateful…for right now. </a:t>
            </a:r>
          </a:p>
          <a:p>
            <a:r>
              <a:rPr lang="en-US" sz="2200" dirty="0"/>
              <a:t>When we add for right now for the positive feelings, we actually get to savor the moment a bit more. </a:t>
            </a:r>
          </a:p>
          <a:p>
            <a:r>
              <a:rPr lang="en-US" sz="2200" dirty="0"/>
              <a:t>It can help us appreciate it while it is here!</a:t>
            </a:r>
          </a:p>
        </p:txBody>
      </p:sp>
      <p:pic>
        <p:nvPicPr>
          <p:cNvPr id="7170" name="Picture 2" descr="10 Proven Habits of Happy People | Inc.com">
            <a:extLst>
              <a:ext uri="{FF2B5EF4-FFF2-40B4-BE49-F238E27FC236}">
                <a16:creationId xmlns:a16="http://schemas.microsoft.com/office/drawing/2014/main" id="{81975FC0-AEC1-44E7-9992-16AAB18FD5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5" r="26510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5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363</Words>
  <Application>Microsoft Office PowerPoint</Application>
  <PresentationFormat>Widescreen</PresentationFormat>
  <Paragraphs>38</Paragraphs>
  <Slides>12</Slides>
  <Notes>0</Notes>
  <HiddenSlides>1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Finding Happiness in the Simple Things</vt:lpstr>
      <vt:lpstr>Lesson Objective</vt:lpstr>
      <vt:lpstr>For Right Now</vt:lpstr>
      <vt:lpstr>PowerPoint Presentation</vt:lpstr>
      <vt:lpstr>PowerPoint Presentation</vt:lpstr>
      <vt:lpstr>Let’s Try Something New!!!!</vt:lpstr>
      <vt:lpstr>Small Shift</vt:lpstr>
      <vt:lpstr>Let’s Give it a Try!</vt:lpstr>
      <vt:lpstr>What About Positive Thoughts?</vt:lpstr>
      <vt:lpstr>For Right Now</vt:lpstr>
      <vt:lpstr>PowerPoint Presentation</vt:lpstr>
      <vt:lpstr>You’re invited figure out which emotion you’re feeling FOR RIGHT NOW!!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DAILEY, SUZANNE L</cp:lastModifiedBy>
  <cp:revision>2</cp:revision>
  <dcterms:created xsi:type="dcterms:W3CDTF">2021-10-24T18:09:23Z</dcterms:created>
  <dcterms:modified xsi:type="dcterms:W3CDTF">2021-12-02T15:31:30Z</dcterms:modified>
</cp:coreProperties>
</file>