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7" r:id="rId6"/>
    <p:sldId id="463" r:id="rId7"/>
    <p:sldId id="418" r:id="rId8"/>
    <p:sldId id="464" r:id="rId9"/>
    <p:sldId id="466" r:id="rId10"/>
    <p:sldId id="465" r:id="rId11"/>
    <p:sldId id="444" r:id="rId12"/>
    <p:sldId id="458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EBDDAC-4B80-4349-8B04-A78B70D8DCDF}" v="9" dt="2022-05-01T16:47:53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3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LEZNIK, LAUREN M" userId="6a9c568a-9323-4aaf-9e34-71c99bc15300" providerId="ADAL" clId="{7CEBDDAC-4B80-4349-8B04-A78B70D8DCDF}"/>
    <pc:docChg chg="undo custSel addSld delSld modSld sldOrd">
      <pc:chgData name="ZELEZNIK, LAUREN M" userId="6a9c568a-9323-4aaf-9e34-71c99bc15300" providerId="ADAL" clId="{7CEBDDAC-4B80-4349-8B04-A78B70D8DCDF}" dt="2022-05-01T16:47:44.331" v="2262" actId="1076"/>
      <pc:docMkLst>
        <pc:docMk/>
      </pc:docMkLst>
      <pc:sldChg chg="modSp mod">
        <pc:chgData name="ZELEZNIK, LAUREN M" userId="6a9c568a-9323-4aaf-9e34-71c99bc15300" providerId="ADAL" clId="{7CEBDDAC-4B80-4349-8B04-A78B70D8DCDF}" dt="2022-05-01T16:26:24.195" v="1984" actId="20577"/>
        <pc:sldMkLst>
          <pc:docMk/>
          <pc:sldMk cId="1191261369" sldId="263"/>
        </pc:sldMkLst>
        <pc:spChg chg="mod">
          <ac:chgData name="ZELEZNIK, LAUREN M" userId="6a9c568a-9323-4aaf-9e34-71c99bc15300" providerId="ADAL" clId="{7CEBDDAC-4B80-4349-8B04-A78B70D8DCDF}" dt="2022-05-01T16:23:30.716" v="1460" actId="1076"/>
          <ac:spMkLst>
            <pc:docMk/>
            <pc:sldMk cId="1191261369" sldId="263"/>
            <ac:spMk id="2" creationId="{3DA55E18-BE4B-4B82-9C5E-964296357B9F}"/>
          </ac:spMkLst>
        </pc:spChg>
        <pc:spChg chg="mod">
          <ac:chgData name="ZELEZNIK, LAUREN M" userId="6a9c568a-9323-4aaf-9e34-71c99bc15300" providerId="ADAL" clId="{7CEBDDAC-4B80-4349-8B04-A78B70D8DCDF}" dt="2022-05-01T16:26:24.195" v="1984" actId="20577"/>
          <ac:spMkLst>
            <pc:docMk/>
            <pc:sldMk cId="1191261369" sldId="263"/>
            <ac:spMk id="4" creationId="{DDA45B33-8F00-41BD-A43C-11979BABD135}"/>
          </ac:spMkLst>
        </pc:spChg>
      </pc:sldChg>
      <pc:sldChg chg="addSp delSp modSp mod ord delAnim modAnim">
        <pc:chgData name="ZELEZNIK, LAUREN M" userId="6a9c568a-9323-4aaf-9e34-71c99bc15300" providerId="ADAL" clId="{7CEBDDAC-4B80-4349-8B04-A78B70D8DCDF}" dt="2022-05-01T16:47:44.331" v="2262" actId="1076"/>
        <pc:sldMkLst>
          <pc:docMk/>
          <pc:sldMk cId="2121179177" sldId="418"/>
        </pc:sldMkLst>
        <pc:spChg chg="mod">
          <ac:chgData name="ZELEZNIK, LAUREN M" userId="6a9c568a-9323-4aaf-9e34-71c99bc15300" providerId="ADAL" clId="{7CEBDDAC-4B80-4349-8B04-A78B70D8DCDF}" dt="2022-05-01T16:47:00.728" v="2229" actId="20577"/>
          <ac:spMkLst>
            <pc:docMk/>
            <pc:sldMk cId="2121179177" sldId="418"/>
            <ac:spMk id="6" creationId="{E2066914-06D3-417E-9991-555C0356C351}"/>
          </ac:spMkLst>
        </pc:spChg>
        <pc:spChg chg="mod">
          <ac:chgData name="ZELEZNIK, LAUREN M" userId="6a9c568a-9323-4aaf-9e34-71c99bc15300" providerId="ADAL" clId="{7CEBDDAC-4B80-4349-8B04-A78B70D8DCDF}" dt="2022-05-01T16:47:44.331" v="2262" actId="1076"/>
          <ac:spMkLst>
            <pc:docMk/>
            <pc:sldMk cId="2121179177" sldId="418"/>
            <ac:spMk id="7" creationId="{7649D1AE-9B08-4551-86EF-974286E635B0}"/>
          </ac:spMkLst>
        </pc:spChg>
        <pc:picChg chg="add mod">
          <ac:chgData name="ZELEZNIK, LAUREN M" userId="6a9c568a-9323-4aaf-9e34-71c99bc15300" providerId="ADAL" clId="{7CEBDDAC-4B80-4349-8B04-A78B70D8DCDF}" dt="2022-05-01T16:47:27.863" v="2233" actId="1076"/>
          <ac:picMkLst>
            <pc:docMk/>
            <pc:sldMk cId="2121179177" sldId="418"/>
            <ac:picMk id="2" creationId="{590057BA-81F9-4693-A11E-39F766358CDC}"/>
          </ac:picMkLst>
        </pc:picChg>
        <pc:picChg chg="del">
          <ac:chgData name="ZELEZNIK, LAUREN M" userId="6a9c568a-9323-4aaf-9e34-71c99bc15300" providerId="ADAL" clId="{7CEBDDAC-4B80-4349-8B04-A78B70D8DCDF}" dt="2022-05-01T16:47:06.419" v="2230" actId="478"/>
          <ac:picMkLst>
            <pc:docMk/>
            <pc:sldMk cId="2121179177" sldId="418"/>
            <ac:picMk id="3" creationId="{0AE26EAF-5371-4125-ACD6-6AD68EEC7E16}"/>
          </ac:picMkLst>
        </pc:picChg>
      </pc:sldChg>
      <pc:sldChg chg="modSp mod ord">
        <pc:chgData name="ZELEZNIK, LAUREN M" userId="6a9c568a-9323-4aaf-9e34-71c99bc15300" providerId="ADAL" clId="{7CEBDDAC-4B80-4349-8B04-A78B70D8DCDF}" dt="2022-05-01T16:27:12.287" v="2066" actId="1076"/>
        <pc:sldMkLst>
          <pc:docMk/>
          <pc:sldMk cId="3821335726" sldId="444"/>
        </pc:sldMkLst>
        <pc:spChg chg="mod">
          <ac:chgData name="ZELEZNIK, LAUREN M" userId="6a9c568a-9323-4aaf-9e34-71c99bc15300" providerId="ADAL" clId="{7CEBDDAC-4B80-4349-8B04-A78B70D8DCDF}" dt="2022-05-01T16:27:12.287" v="2066" actId="1076"/>
          <ac:spMkLst>
            <pc:docMk/>
            <pc:sldMk cId="3821335726" sldId="444"/>
            <ac:spMk id="3" creationId="{CBFAA92F-E518-4077-A9BD-D68C6DE8A25C}"/>
          </ac:spMkLst>
        </pc:spChg>
      </pc:sldChg>
      <pc:sldChg chg="addSp delSp modSp mod">
        <pc:chgData name="ZELEZNIK, LAUREN M" userId="6a9c568a-9323-4aaf-9e34-71c99bc15300" providerId="ADAL" clId="{7CEBDDAC-4B80-4349-8B04-A78B70D8DCDF}" dt="2022-05-01T16:28:49.846" v="2069" actId="26606"/>
        <pc:sldMkLst>
          <pc:docMk/>
          <pc:sldMk cId="1616075564" sldId="458"/>
        </pc:sldMkLst>
        <pc:spChg chg="del">
          <ac:chgData name="ZELEZNIK, LAUREN M" userId="6a9c568a-9323-4aaf-9e34-71c99bc15300" providerId="ADAL" clId="{7CEBDDAC-4B80-4349-8B04-A78B70D8DCDF}" dt="2022-05-01T16:28:49.846" v="2069" actId="26606"/>
          <ac:spMkLst>
            <pc:docMk/>
            <pc:sldMk cId="1616075564" sldId="458"/>
            <ac:spMk id="78" creationId="{32BC26D8-82FB-445E-AA49-62A77D7C1EE0}"/>
          </ac:spMkLst>
        </pc:spChg>
        <pc:spChg chg="del">
          <ac:chgData name="ZELEZNIK, LAUREN M" userId="6a9c568a-9323-4aaf-9e34-71c99bc15300" providerId="ADAL" clId="{7CEBDDAC-4B80-4349-8B04-A78B70D8DCDF}" dt="2022-05-01T16:28:49.846" v="2069" actId="26606"/>
          <ac:spMkLst>
            <pc:docMk/>
            <pc:sldMk cId="1616075564" sldId="458"/>
            <ac:spMk id="80" creationId="{CB44330D-EA18-4254-AA95-EB49948539B8}"/>
          </ac:spMkLst>
        </pc:spChg>
        <pc:spChg chg="add">
          <ac:chgData name="ZELEZNIK, LAUREN M" userId="6a9c568a-9323-4aaf-9e34-71c99bc15300" providerId="ADAL" clId="{7CEBDDAC-4B80-4349-8B04-A78B70D8DCDF}" dt="2022-05-01T16:28:49.846" v="2069" actId="26606"/>
          <ac:spMkLst>
            <pc:docMk/>
            <pc:sldMk cId="1616075564" sldId="458"/>
            <ac:spMk id="135" creationId="{32BC26D8-82FB-445E-AA49-62A77D7C1EE0}"/>
          </ac:spMkLst>
        </pc:spChg>
        <pc:spChg chg="add">
          <ac:chgData name="ZELEZNIK, LAUREN M" userId="6a9c568a-9323-4aaf-9e34-71c99bc15300" providerId="ADAL" clId="{7CEBDDAC-4B80-4349-8B04-A78B70D8DCDF}" dt="2022-05-01T16:28:49.846" v="2069" actId="26606"/>
          <ac:spMkLst>
            <pc:docMk/>
            <pc:sldMk cId="1616075564" sldId="458"/>
            <ac:spMk id="137" creationId="{CB44330D-EA18-4254-AA95-EB49948539B8}"/>
          </ac:spMkLst>
        </pc:spChg>
        <pc:picChg chg="del">
          <ac:chgData name="ZELEZNIK, LAUREN M" userId="6a9c568a-9323-4aaf-9e34-71c99bc15300" providerId="ADAL" clId="{7CEBDDAC-4B80-4349-8B04-A78B70D8DCDF}" dt="2022-05-01T16:28:44.239" v="2067" actId="478"/>
          <ac:picMkLst>
            <pc:docMk/>
            <pc:sldMk cId="1616075564" sldId="458"/>
            <ac:picMk id="2" creationId="{5762099B-2956-423A-8275-9D906F3EB27C}"/>
          </ac:picMkLst>
        </pc:picChg>
        <pc:picChg chg="add mod">
          <ac:chgData name="ZELEZNIK, LAUREN M" userId="6a9c568a-9323-4aaf-9e34-71c99bc15300" providerId="ADAL" clId="{7CEBDDAC-4B80-4349-8B04-A78B70D8DCDF}" dt="2022-05-01T16:28:49.846" v="2069" actId="26606"/>
          <ac:picMkLst>
            <pc:docMk/>
            <pc:sldMk cId="1616075564" sldId="458"/>
            <ac:picMk id="2050" creationId="{3C256B43-389A-469E-86FC-4AE6DF1072DF}"/>
          </ac:picMkLst>
        </pc:picChg>
      </pc:sldChg>
      <pc:sldChg chg="del">
        <pc:chgData name="ZELEZNIK, LAUREN M" userId="6a9c568a-9323-4aaf-9e34-71c99bc15300" providerId="ADAL" clId="{7CEBDDAC-4B80-4349-8B04-A78B70D8DCDF}" dt="2022-05-01T16:05:10.534" v="0" actId="2696"/>
        <pc:sldMkLst>
          <pc:docMk/>
          <pc:sldMk cId="797604393" sldId="459"/>
        </pc:sldMkLst>
      </pc:sldChg>
      <pc:sldChg chg="del">
        <pc:chgData name="ZELEZNIK, LAUREN M" userId="6a9c568a-9323-4aaf-9e34-71c99bc15300" providerId="ADAL" clId="{7CEBDDAC-4B80-4349-8B04-A78B70D8DCDF}" dt="2022-05-01T16:07:23.100" v="29" actId="2696"/>
        <pc:sldMkLst>
          <pc:docMk/>
          <pc:sldMk cId="3137946908" sldId="460"/>
        </pc:sldMkLst>
      </pc:sldChg>
      <pc:sldChg chg="del">
        <pc:chgData name="ZELEZNIK, LAUREN M" userId="6a9c568a-9323-4aaf-9e34-71c99bc15300" providerId="ADAL" clId="{7CEBDDAC-4B80-4349-8B04-A78B70D8DCDF}" dt="2022-05-01T16:07:26.516" v="30" actId="2696"/>
        <pc:sldMkLst>
          <pc:docMk/>
          <pc:sldMk cId="45508696" sldId="461"/>
        </pc:sldMkLst>
      </pc:sldChg>
      <pc:sldChg chg="del">
        <pc:chgData name="ZELEZNIK, LAUREN M" userId="6a9c568a-9323-4aaf-9e34-71c99bc15300" providerId="ADAL" clId="{7CEBDDAC-4B80-4349-8B04-A78B70D8DCDF}" dt="2022-05-01T16:07:29.825" v="31" actId="2696"/>
        <pc:sldMkLst>
          <pc:docMk/>
          <pc:sldMk cId="2442515921" sldId="462"/>
        </pc:sldMkLst>
      </pc:sldChg>
      <pc:sldChg chg="addSp delSp modSp new mod setBg setClrOvrMap">
        <pc:chgData name="ZELEZNIK, LAUREN M" userId="6a9c568a-9323-4aaf-9e34-71c99bc15300" providerId="ADAL" clId="{7CEBDDAC-4B80-4349-8B04-A78B70D8DCDF}" dt="2022-05-01T16:07:06.459" v="28" actId="26606"/>
        <pc:sldMkLst>
          <pc:docMk/>
          <pc:sldMk cId="2895713493" sldId="463"/>
        </pc:sldMkLst>
        <pc:spChg chg="mod ord">
          <ac:chgData name="ZELEZNIK, LAUREN M" userId="6a9c568a-9323-4aaf-9e34-71c99bc15300" providerId="ADAL" clId="{7CEBDDAC-4B80-4349-8B04-A78B70D8DCDF}" dt="2022-05-01T16:07:06.459" v="28" actId="26606"/>
          <ac:spMkLst>
            <pc:docMk/>
            <pc:sldMk cId="2895713493" sldId="463"/>
            <ac:spMk id="2" creationId="{CF20901A-DEC0-4A55-A5AC-9A1E38849A08}"/>
          </ac:spMkLst>
        </pc:spChg>
        <pc:spChg chg="del">
          <ac:chgData name="ZELEZNIK, LAUREN M" userId="6a9c568a-9323-4aaf-9e34-71c99bc15300" providerId="ADAL" clId="{7CEBDDAC-4B80-4349-8B04-A78B70D8DCDF}" dt="2022-05-01T16:05:27.938" v="22" actId="478"/>
          <ac:spMkLst>
            <pc:docMk/>
            <pc:sldMk cId="2895713493" sldId="463"/>
            <ac:spMk id="3" creationId="{91202254-9959-4FDE-B6A4-7F7FAF14C1BB}"/>
          </ac:spMkLst>
        </pc:spChg>
        <pc:spChg chg="add del mod">
          <ac:chgData name="ZELEZNIK, LAUREN M" userId="6a9c568a-9323-4aaf-9e34-71c99bc15300" providerId="ADAL" clId="{7CEBDDAC-4B80-4349-8B04-A78B70D8DCDF}" dt="2022-05-01T16:06:29.146" v="24" actId="478"/>
          <ac:spMkLst>
            <pc:docMk/>
            <pc:sldMk cId="2895713493" sldId="463"/>
            <ac:spMk id="6" creationId="{5EBE1B30-7155-4B00-8F00-C12889AF96B4}"/>
          </ac:spMkLst>
        </pc:spChg>
        <pc:spChg chg="add del">
          <ac:chgData name="ZELEZNIK, LAUREN M" userId="6a9c568a-9323-4aaf-9e34-71c99bc15300" providerId="ADAL" clId="{7CEBDDAC-4B80-4349-8B04-A78B70D8DCDF}" dt="2022-05-01T16:07:06.449" v="27" actId="26606"/>
          <ac:spMkLst>
            <pc:docMk/>
            <pc:sldMk cId="2895713493" sldId="463"/>
            <ac:spMk id="71" creationId="{71B2258F-86CA-4D4D-8270-BC05FCDEBFB3}"/>
          </ac:spMkLst>
        </pc:spChg>
        <pc:spChg chg="add">
          <ac:chgData name="ZELEZNIK, LAUREN M" userId="6a9c568a-9323-4aaf-9e34-71c99bc15300" providerId="ADAL" clId="{7CEBDDAC-4B80-4349-8B04-A78B70D8DCDF}" dt="2022-05-01T16:07:06.459" v="28" actId="26606"/>
          <ac:spMkLst>
            <pc:docMk/>
            <pc:sldMk cId="2895713493" sldId="463"/>
            <ac:spMk id="73" creationId="{9F6380B4-6A1C-481E-8408-B4E6C75B9B81}"/>
          </ac:spMkLst>
        </pc:spChg>
        <pc:spChg chg="add">
          <ac:chgData name="ZELEZNIK, LAUREN M" userId="6a9c568a-9323-4aaf-9e34-71c99bc15300" providerId="ADAL" clId="{7CEBDDAC-4B80-4349-8B04-A78B70D8DCDF}" dt="2022-05-01T16:07:06.459" v="28" actId="26606"/>
          <ac:spMkLst>
            <pc:docMk/>
            <pc:sldMk cId="2895713493" sldId="463"/>
            <ac:spMk id="1028" creationId="{657F69E0-C4B0-4BEC-A689-4F8D877F05D4}"/>
          </ac:spMkLst>
        </pc:spChg>
        <pc:picChg chg="add del mod">
          <ac:chgData name="ZELEZNIK, LAUREN M" userId="6a9c568a-9323-4aaf-9e34-71c99bc15300" providerId="ADAL" clId="{7CEBDDAC-4B80-4349-8B04-A78B70D8DCDF}" dt="2022-05-01T16:06:29.146" v="24" actId="478"/>
          <ac:picMkLst>
            <pc:docMk/>
            <pc:sldMk cId="2895713493" sldId="463"/>
            <ac:picMk id="5" creationId="{5111031C-63ED-4BCD-B46E-EB52A093A56A}"/>
          </ac:picMkLst>
        </pc:picChg>
        <pc:picChg chg="add mod">
          <ac:chgData name="ZELEZNIK, LAUREN M" userId="6a9c568a-9323-4aaf-9e34-71c99bc15300" providerId="ADAL" clId="{7CEBDDAC-4B80-4349-8B04-A78B70D8DCDF}" dt="2022-05-01T16:07:06.459" v="28" actId="26606"/>
          <ac:picMkLst>
            <pc:docMk/>
            <pc:sldMk cId="2895713493" sldId="463"/>
            <ac:picMk id="1026" creationId="{8BA402FC-3E37-4046-8F30-83A54D3F567D}"/>
          </ac:picMkLst>
        </pc:picChg>
      </pc:sldChg>
      <pc:sldChg chg="addSp modSp new mod setBg">
        <pc:chgData name="ZELEZNIK, LAUREN M" userId="6a9c568a-9323-4aaf-9e34-71c99bc15300" providerId="ADAL" clId="{7CEBDDAC-4B80-4349-8B04-A78B70D8DCDF}" dt="2022-05-01T16:31:27.281" v="2160" actId="26606"/>
        <pc:sldMkLst>
          <pc:docMk/>
          <pc:sldMk cId="172406859" sldId="464"/>
        </pc:sldMkLst>
        <pc:spChg chg="mod">
          <ac:chgData name="ZELEZNIK, LAUREN M" userId="6a9c568a-9323-4aaf-9e34-71c99bc15300" providerId="ADAL" clId="{7CEBDDAC-4B80-4349-8B04-A78B70D8DCDF}" dt="2022-05-01T16:31:27.281" v="2160" actId="26606"/>
          <ac:spMkLst>
            <pc:docMk/>
            <pc:sldMk cId="172406859" sldId="464"/>
            <ac:spMk id="2" creationId="{E473E568-42C5-445C-A893-465F4F3D2120}"/>
          </ac:spMkLst>
        </pc:spChg>
        <pc:spChg chg="mod">
          <ac:chgData name="ZELEZNIK, LAUREN M" userId="6a9c568a-9323-4aaf-9e34-71c99bc15300" providerId="ADAL" clId="{7CEBDDAC-4B80-4349-8B04-A78B70D8DCDF}" dt="2022-05-01T16:31:27.281" v="2160" actId="26606"/>
          <ac:spMkLst>
            <pc:docMk/>
            <pc:sldMk cId="172406859" sldId="464"/>
            <ac:spMk id="3" creationId="{4AC1833D-7987-47F9-8148-9BE1B222261A}"/>
          </ac:spMkLst>
        </pc:spChg>
        <pc:spChg chg="add">
          <ac:chgData name="ZELEZNIK, LAUREN M" userId="6a9c568a-9323-4aaf-9e34-71c99bc15300" providerId="ADAL" clId="{7CEBDDAC-4B80-4349-8B04-A78B70D8DCDF}" dt="2022-05-01T16:31:27.281" v="2160" actId="26606"/>
          <ac:spMkLst>
            <pc:docMk/>
            <pc:sldMk cId="172406859" sldId="464"/>
            <ac:spMk id="71" creationId="{45D37F4E-DDB4-456B-97E0-9937730A039F}"/>
          </ac:spMkLst>
        </pc:spChg>
        <pc:spChg chg="add">
          <ac:chgData name="ZELEZNIK, LAUREN M" userId="6a9c568a-9323-4aaf-9e34-71c99bc15300" providerId="ADAL" clId="{7CEBDDAC-4B80-4349-8B04-A78B70D8DCDF}" dt="2022-05-01T16:31:27.281" v="2160" actId="26606"/>
          <ac:spMkLst>
            <pc:docMk/>
            <pc:sldMk cId="172406859" sldId="464"/>
            <ac:spMk id="73" creationId="{B2DD41CD-8F47-4F56-AD12-4E2FF7696987}"/>
          </ac:spMkLst>
        </pc:spChg>
        <pc:picChg chg="add mod">
          <ac:chgData name="ZELEZNIK, LAUREN M" userId="6a9c568a-9323-4aaf-9e34-71c99bc15300" providerId="ADAL" clId="{7CEBDDAC-4B80-4349-8B04-A78B70D8DCDF}" dt="2022-05-01T16:31:27.281" v="2160" actId="26606"/>
          <ac:picMkLst>
            <pc:docMk/>
            <pc:sldMk cId="172406859" sldId="464"/>
            <ac:picMk id="3074" creationId="{10CCE286-F749-4407-87B3-3D53BDE5FAF2}"/>
          </ac:picMkLst>
        </pc:picChg>
      </pc:sldChg>
      <pc:sldChg chg="addSp modSp new mod setBg">
        <pc:chgData name="ZELEZNIK, LAUREN M" userId="6a9c568a-9323-4aaf-9e34-71c99bc15300" providerId="ADAL" clId="{7CEBDDAC-4B80-4349-8B04-A78B70D8DCDF}" dt="2022-05-01T16:34:19.872" v="2179" actId="26606"/>
        <pc:sldMkLst>
          <pc:docMk/>
          <pc:sldMk cId="1125412370" sldId="465"/>
        </pc:sldMkLst>
        <pc:spChg chg="mod">
          <ac:chgData name="ZELEZNIK, LAUREN M" userId="6a9c568a-9323-4aaf-9e34-71c99bc15300" providerId="ADAL" clId="{7CEBDDAC-4B80-4349-8B04-A78B70D8DCDF}" dt="2022-05-01T16:34:19.872" v="2179" actId="26606"/>
          <ac:spMkLst>
            <pc:docMk/>
            <pc:sldMk cId="1125412370" sldId="465"/>
            <ac:spMk id="2" creationId="{0029B2E6-5192-48BD-81AE-1430B2088855}"/>
          </ac:spMkLst>
        </pc:spChg>
        <pc:spChg chg="mod">
          <ac:chgData name="ZELEZNIK, LAUREN M" userId="6a9c568a-9323-4aaf-9e34-71c99bc15300" providerId="ADAL" clId="{7CEBDDAC-4B80-4349-8B04-A78B70D8DCDF}" dt="2022-05-01T16:34:19.872" v="2179" actId="26606"/>
          <ac:spMkLst>
            <pc:docMk/>
            <pc:sldMk cId="1125412370" sldId="465"/>
            <ac:spMk id="3" creationId="{D6614C5F-9C4D-46B0-81D6-E3BAAF7D097F}"/>
          </ac:spMkLst>
        </pc:spChg>
        <pc:spChg chg="add">
          <ac:chgData name="ZELEZNIK, LAUREN M" userId="6a9c568a-9323-4aaf-9e34-71c99bc15300" providerId="ADAL" clId="{7CEBDDAC-4B80-4349-8B04-A78B70D8DCDF}" dt="2022-05-01T16:34:19.872" v="2179" actId="26606"/>
          <ac:spMkLst>
            <pc:docMk/>
            <pc:sldMk cId="1125412370" sldId="465"/>
            <ac:spMk id="71" creationId="{45D37F4E-DDB4-456B-97E0-9937730A039F}"/>
          </ac:spMkLst>
        </pc:spChg>
        <pc:spChg chg="add">
          <ac:chgData name="ZELEZNIK, LAUREN M" userId="6a9c568a-9323-4aaf-9e34-71c99bc15300" providerId="ADAL" clId="{7CEBDDAC-4B80-4349-8B04-A78B70D8DCDF}" dt="2022-05-01T16:34:19.872" v="2179" actId="26606"/>
          <ac:spMkLst>
            <pc:docMk/>
            <pc:sldMk cId="1125412370" sldId="465"/>
            <ac:spMk id="73" creationId="{B2DD41CD-8F47-4F56-AD12-4E2FF7696987}"/>
          </ac:spMkLst>
        </pc:spChg>
        <pc:picChg chg="add mod">
          <ac:chgData name="ZELEZNIK, LAUREN M" userId="6a9c568a-9323-4aaf-9e34-71c99bc15300" providerId="ADAL" clId="{7CEBDDAC-4B80-4349-8B04-A78B70D8DCDF}" dt="2022-05-01T16:34:19.872" v="2179" actId="26606"/>
          <ac:picMkLst>
            <pc:docMk/>
            <pc:sldMk cId="1125412370" sldId="465"/>
            <ac:picMk id="5122" creationId="{B7F48D67-C932-4D79-93AB-7C0120E1D5DA}"/>
          </ac:picMkLst>
        </pc:picChg>
      </pc:sldChg>
      <pc:sldChg chg="addSp modSp new mod setBg">
        <pc:chgData name="ZELEZNIK, LAUREN M" userId="6a9c568a-9323-4aaf-9e34-71c99bc15300" providerId="ADAL" clId="{7CEBDDAC-4B80-4349-8B04-A78B70D8DCDF}" dt="2022-05-01T16:33:08.913" v="2177" actId="20577"/>
        <pc:sldMkLst>
          <pc:docMk/>
          <pc:sldMk cId="3263491811" sldId="466"/>
        </pc:sldMkLst>
        <pc:spChg chg="mod">
          <ac:chgData name="ZELEZNIK, LAUREN M" userId="6a9c568a-9323-4aaf-9e34-71c99bc15300" providerId="ADAL" clId="{7CEBDDAC-4B80-4349-8B04-A78B70D8DCDF}" dt="2022-05-01T16:32:22.279" v="2162" actId="26606"/>
          <ac:spMkLst>
            <pc:docMk/>
            <pc:sldMk cId="3263491811" sldId="466"/>
            <ac:spMk id="2" creationId="{605EE925-575B-4212-8094-4192CDF01FAF}"/>
          </ac:spMkLst>
        </pc:spChg>
        <pc:spChg chg="mod">
          <ac:chgData name="ZELEZNIK, LAUREN M" userId="6a9c568a-9323-4aaf-9e34-71c99bc15300" providerId="ADAL" clId="{7CEBDDAC-4B80-4349-8B04-A78B70D8DCDF}" dt="2022-05-01T16:33:08.913" v="2177" actId="20577"/>
          <ac:spMkLst>
            <pc:docMk/>
            <pc:sldMk cId="3263491811" sldId="466"/>
            <ac:spMk id="3" creationId="{9A908570-35DA-42C9-A5A7-B8E1EC0865BA}"/>
          </ac:spMkLst>
        </pc:spChg>
        <pc:spChg chg="add">
          <ac:chgData name="ZELEZNIK, LAUREN M" userId="6a9c568a-9323-4aaf-9e34-71c99bc15300" providerId="ADAL" clId="{7CEBDDAC-4B80-4349-8B04-A78B70D8DCDF}" dt="2022-05-01T16:32:22.279" v="2162" actId="26606"/>
          <ac:spMkLst>
            <pc:docMk/>
            <pc:sldMk cId="3263491811" sldId="466"/>
            <ac:spMk id="71" creationId="{45D37F4E-DDB4-456B-97E0-9937730A039F}"/>
          </ac:spMkLst>
        </pc:spChg>
        <pc:spChg chg="add">
          <ac:chgData name="ZELEZNIK, LAUREN M" userId="6a9c568a-9323-4aaf-9e34-71c99bc15300" providerId="ADAL" clId="{7CEBDDAC-4B80-4349-8B04-A78B70D8DCDF}" dt="2022-05-01T16:32:22.279" v="2162" actId="26606"/>
          <ac:spMkLst>
            <pc:docMk/>
            <pc:sldMk cId="3263491811" sldId="466"/>
            <ac:spMk id="73" creationId="{B2DD41CD-8F47-4F56-AD12-4E2FF7696987}"/>
          </ac:spMkLst>
        </pc:spChg>
        <pc:picChg chg="add mod">
          <ac:chgData name="ZELEZNIK, LAUREN M" userId="6a9c568a-9323-4aaf-9e34-71c99bc15300" providerId="ADAL" clId="{7CEBDDAC-4B80-4349-8B04-A78B70D8DCDF}" dt="2022-05-01T16:32:22.279" v="2162" actId="26606"/>
          <ac:picMkLst>
            <pc:docMk/>
            <pc:sldMk cId="3263491811" sldId="466"/>
            <ac:picMk id="4098" creationId="{8354C0A9-F5E7-4459-9833-58579CD40AD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F03AF-B384-443F-89C9-4158BD9C171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30B45-5E44-4088-9B77-C7F16662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 first minute and a half of clip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0B45-5E44-4088-9B77-C7F1666274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3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30B45-5E44-4088-9B77-C7F1666274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nwAYpLVyeFU?feature=oembed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nwAYpLVyeF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1972641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785" y="252704"/>
            <a:ext cx="4944152" cy="1622321"/>
          </a:xfrm>
        </p:spPr>
        <p:txBody>
          <a:bodyPr>
            <a:noAutofit/>
          </a:bodyPr>
          <a:lstStyle/>
          <a:p>
            <a:r>
              <a:rPr lang="en-US" sz="3800" b="1" dirty="0"/>
              <a:t>You’re invited to be the sunshine for someone else!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35" y="2605240"/>
            <a:ext cx="4944151" cy="3785419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endParaRPr lang="en-US" sz="24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2A7D4D-4FFF-45E1-BC72-F01BDF49C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2" r="10538" b="-2"/>
          <a:stretch/>
        </p:blipFill>
        <p:spPr bwMode="auto">
          <a:xfrm>
            <a:off x="7090176" y="833418"/>
            <a:ext cx="4104597" cy="518791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A45B33-8F00-41BD-A43C-11979BABD135}"/>
              </a:ext>
            </a:extLst>
          </p:cNvPr>
          <p:cNvSpPr txBox="1"/>
          <p:nvPr/>
        </p:nvSpPr>
        <p:spPr>
          <a:xfrm>
            <a:off x="344839" y="1779296"/>
            <a:ext cx="5428629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Open to the back of your happy book!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Sometimes it’s important to help people feel warm, safe, and supported during a hard time.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Think of someone you can perform a conscious act of kindness for that you know is experiencing a rough time right now, or someone who needs a little extra support.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j-lt"/>
              </a:rPr>
              <a:t>In your happy book write down how you are going to help the person feel a little better!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Examples: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Eat lunch with a friend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Play with them at recess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Call them to check in at night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Invite them over 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Write them a nice note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7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un and Clouds Wallpapers - Top Free Sun and Clouds Backgrounds -  WallpaperAccess">
            <a:extLst>
              <a:ext uri="{FF2B5EF4-FFF2-40B4-BE49-F238E27FC236}">
                <a16:creationId xmlns:a16="http://schemas.microsoft.com/office/drawing/2014/main" id="{8BA402FC-3E37-4046-8F30-83A54D3F56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977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20901A-DEC0-4A55-A5AC-9A1E3884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>
                <a:solidFill>
                  <a:srgbClr val="FFFFFF"/>
                </a:solidFill>
              </a:rPr>
              <a:t>Here Comes the Sun 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13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2066914-06D3-417E-9991-555C0356C351}"/>
              </a:ext>
            </a:extLst>
          </p:cNvPr>
          <p:cNvSpPr txBox="1">
            <a:spLocks/>
          </p:cNvSpPr>
          <p:nvPr/>
        </p:nvSpPr>
        <p:spPr>
          <a:xfrm>
            <a:off x="531137" y="956617"/>
            <a:ext cx="4153986" cy="20505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/>
              <a:t>How do these acts of kindness make people feel?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49D1AE-9B08-4551-86EF-974286E635B0}"/>
              </a:ext>
            </a:extLst>
          </p:cNvPr>
          <p:cNvSpPr txBox="1"/>
          <p:nvPr/>
        </p:nvSpPr>
        <p:spPr>
          <a:xfrm>
            <a:off x="5121723" y="179721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Conscious Acts of Kindness</a:t>
            </a:r>
            <a:endParaRPr lang="en-US" dirty="0"/>
          </a:p>
        </p:txBody>
      </p:sp>
      <p:pic>
        <p:nvPicPr>
          <p:cNvPr id="2" name="Online Media 1" title="Life Vest Inside - Kindness Boomerang - &quot;One Day&quot;">
            <a:hlinkClick r:id="" action="ppaction://media"/>
            <a:extLst>
              <a:ext uri="{FF2B5EF4-FFF2-40B4-BE49-F238E27FC236}">
                <a16:creationId xmlns:a16="http://schemas.microsoft.com/office/drawing/2014/main" id="{590057BA-81F9-4693-A11E-39F766358CD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539673" y="2403733"/>
            <a:ext cx="3629264" cy="205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17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73E568-42C5-445C-A893-465F4F3D2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Shawn Achor’s Study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1833D-7987-47F9-8148-9BE1B2222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Shawn Achor shares a study in his book </a:t>
            </a:r>
            <a:r>
              <a:rPr lang="en-US" sz="2200" u="sng"/>
              <a:t>Big Potential</a:t>
            </a:r>
            <a:r>
              <a:rPr lang="en-US" sz="2200"/>
              <a:t>.</a:t>
            </a:r>
          </a:p>
          <a:p>
            <a:r>
              <a:rPr lang="en-US" sz="2200"/>
              <a:t>He had people look at a hill and give their perception of the slope of the hill. </a:t>
            </a:r>
          </a:p>
          <a:p>
            <a:r>
              <a:rPr lang="en-US" sz="2200"/>
              <a:t>Then, he had the same people look at the same hill again with someone they trusted standing next to them. </a:t>
            </a:r>
          </a:p>
          <a:p>
            <a:r>
              <a:rPr lang="en-US" sz="2200"/>
              <a:t>This time the hill looked 10-20% less steep. </a:t>
            </a:r>
          </a:p>
        </p:txBody>
      </p:sp>
      <p:pic>
        <p:nvPicPr>
          <p:cNvPr id="3074" name="Picture 2" descr="5,923 Bottom Of A Mountain Stock Photos, Pictures &amp; Royalty-Free Images -  iStock">
            <a:extLst>
              <a:ext uri="{FF2B5EF4-FFF2-40B4-BE49-F238E27FC236}">
                <a16:creationId xmlns:a16="http://schemas.microsoft.com/office/drawing/2014/main" id="{10CCE286-F749-4407-87B3-3D53BDE5FA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7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06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5EE925-575B-4212-8094-4192CDF0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Here Comes the Sun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08570-35DA-42C9-A5A7-B8E1EC086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Mrs. Dailey had a friend who got sick. During this time, she felt the warmth and love from others supporting her during this challenging time.</a:t>
            </a:r>
          </a:p>
          <a:p>
            <a:r>
              <a:rPr lang="en-US" sz="2200" dirty="0"/>
              <a:t>She related it to the times when the sun goes behind the clouds, and then all of a sudden it just comes out and you feel its warmth all around you. </a:t>
            </a:r>
          </a:p>
          <a:p>
            <a:r>
              <a:rPr lang="en-US" sz="2200" dirty="0"/>
              <a:t>When people were helping her, it made her feel warm, safe, and supported. </a:t>
            </a:r>
          </a:p>
        </p:txBody>
      </p:sp>
      <p:pic>
        <p:nvPicPr>
          <p:cNvPr id="4098" name="Picture 2" descr="Stay cool in the shade of a portable JoeShade umbrella">
            <a:extLst>
              <a:ext uri="{FF2B5EF4-FFF2-40B4-BE49-F238E27FC236}">
                <a16:creationId xmlns:a16="http://schemas.microsoft.com/office/drawing/2014/main" id="{8354C0A9-F5E7-4459-9833-58579CD40A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3" r="22381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49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29B2E6-5192-48BD-81AE-1430B2088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Strong Social Relationships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14C5F-9C4D-46B0-81D6-E3BAAF7D0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We have learned that 100% of happy people have the same thing in common – STRONG SOCIAL RELATIONSHIPS. </a:t>
            </a:r>
          </a:p>
          <a:p>
            <a:r>
              <a:rPr lang="en-US" sz="2200"/>
              <a:t>Conscious acts of kindness help your friends feel supported and warm during hard times. </a:t>
            </a:r>
          </a:p>
          <a:p>
            <a:pPr marL="0" indent="0">
              <a:buNone/>
            </a:pPr>
            <a:endParaRPr lang="en-US" sz="2200"/>
          </a:p>
          <a:p>
            <a:endParaRPr lang="en-US" sz="2200"/>
          </a:p>
        </p:txBody>
      </p:sp>
      <p:pic>
        <p:nvPicPr>
          <p:cNvPr id="5122" name="Picture 2" descr="Four Friends Watching A Sunset Together by Jovo Jovanovic">
            <a:extLst>
              <a:ext uri="{FF2B5EF4-FFF2-40B4-BE49-F238E27FC236}">
                <a16:creationId xmlns:a16="http://schemas.microsoft.com/office/drawing/2014/main" id="{B7F48D67-C932-4D79-93AB-7C0120E1D5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5" r="18604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12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FAA92F-E518-4077-A9BD-D68C6DE8A25C}"/>
              </a:ext>
            </a:extLst>
          </p:cNvPr>
          <p:cNvSpPr txBox="1"/>
          <p:nvPr/>
        </p:nvSpPr>
        <p:spPr>
          <a:xfrm>
            <a:off x="3789152" y="1927811"/>
            <a:ext cx="52541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How has a friend helped you in the past when you needed it the most?</a:t>
            </a:r>
          </a:p>
        </p:txBody>
      </p:sp>
    </p:spTree>
    <p:extLst>
      <p:ext uri="{BB962C8B-B14F-4D97-AF65-F5344CB8AC3E}">
        <p14:creationId xmlns:p14="http://schemas.microsoft.com/office/powerpoint/2010/main" val="382133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60 Best Friendship Quotes - Cute Short Sayings About Best Friends">
            <a:extLst>
              <a:ext uri="{FF2B5EF4-FFF2-40B4-BE49-F238E27FC236}">
                <a16:creationId xmlns:a16="http://schemas.microsoft.com/office/drawing/2014/main" id="{3C256B43-389A-469E-86FC-4AE6DF107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38978" y="643467"/>
            <a:ext cx="3714044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075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389</Words>
  <Application>Microsoft Office PowerPoint</Application>
  <PresentationFormat>Widescreen</PresentationFormat>
  <Paragraphs>38</Paragraphs>
  <Slides>10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Finding Happiness in the Simple Things</vt:lpstr>
      <vt:lpstr>Lesson Objective</vt:lpstr>
      <vt:lpstr>Here Comes the Sun </vt:lpstr>
      <vt:lpstr>PowerPoint Presentation</vt:lpstr>
      <vt:lpstr>Shawn Achor’s Study</vt:lpstr>
      <vt:lpstr>Here Comes the Sun</vt:lpstr>
      <vt:lpstr>Strong Social Relationships</vt:lpstr>
      <vt:lpstr>PowerPoint Presentation</vt:lpstr>
      <vt:lpstr>PowerPoint Presentation</vt:lpstr>
      <vt:lpstr>You’re invited to be the sunshine for someone else!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Happiness in the Simple Things</dc:title>
  <dc:creator>ZELEZNIK, LAUREN M</dc:creator>
  <cp:lastModifiedBy>ZELEZNIK, LAUREN M</cp:lastModifiedBy>
  <cp:revision>16</cp:revision>
  <dcterms:created xsi:type="dcterms:W3CDTF">2021-10-31T18:45:40Z</dcterms:created>
  <dcterms:modified xsi:type="dcterms:W3CDTF">2022-05-01T16:48:00Z</dcterms:modified>
</cp:coreProperties>
</file>