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9" r:id="rId7"/>
    <p:sldId id="273" r:id="rId8"/>
    <p:sldId id="280" r:id="rId9"/>
    <p:sldId id="281" r:id="rId10"/>
    <p:sldId id="287" r:id="rId11"/>
    <p:sldId id="282" r:id="rId12"/>
    <p:sldId id="283" r:id="rId13"/>
    <p:sldId id="285" r:id="rId14"/>
    <p:sldId id="284" r:id="rId15"/>
    <p:sldId id="274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D3060-D5C8-4F97-8125-EC2E4FE73275}" v="8" dt="2021-04-14T19:14:50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LEZNIK, LAUREN M" userId="6a9c568a-9323-4aaf-9e34-71c99bc15300" providerId="ADAL" clId="{729D3060-D5C8-4F97-8125-EC2E4FE73275}"/>
    <pc:docChg chg="undo custSel mod addSld delSld modSld sldOrd">
      <pc:chgData name="ZELEZNIK, LAUREN M" userId="6a9c568a-9323-4aaf-9e34-71c99bc15300" providerId="ADAL" clId="{729D3060-D5C8-4F97-8125-EC2E4FE73275}" dt="2021-04-14T19:56:36.854" v="537" actId="2711"/>
      <pc:docMkLst>
        <pc:docMk/>
      </pc:docMkLst>
      <pc:sldChg chg="addSp delSp modSp mod setBg setClrOvrMap">
        <pc:chgData name="ZELEZNIK, LAUREN M" userId="6a9c568a-9323-4aaf-9e34-71c99bc15300" providerId="ADAL" clId="{729D3060-D5C8-4F97-8125-EC2E4FE73275}" dt="2021-04-14T19:32:57.547" v="524" actId="255"/>
        <pc:sldMkLst>
          <pc:docMk/>
          <pc:sldMk cId="3417781703" sldId="273"/>
        </pc:sldMkLst>
        <pc:spChg chg="mod ord">
          <ac:chgData name="ZELEZNIK, LAUREN M" userId="6a9c568a-9323-4aaf-9e34-71c99bc15300" providerId="ADAL" clId="{729D3060-D5C8-4F97-8125-EC2E4FE73275}" dt="2021-04-14T19:32:48.703" v="523" actId="26606"/>
          <ac:spMkLst>
            <pc:docMk/>
            <pc:sldMk cId="3417781703" sldId="273"/>
            <ac:spMk id="2" creationId="{736E94EC-8128-4DBD-9F03-F1BCBE027457}"/>
          </ac:spMkLst>
        </pc:spChg>
        <pc:spChg chg="mod">
          <ac:chgData name="ZELEZNIK, LAUREN M" userId="6a9c568a-9323-4aaf-9e34-71c99bc15300" providerId="ADAL" clId="{729D3060-D5C8-4F97-8125-EC2E4FE73275}" dt="2021-04-14T19:32:57.547" v="524" actId="255"/>
          <ac:spMkLst>
            <pc:docMk/>
            <pc:sldMk cId="3417781703" sldId="273"/>
            <ac:spMk id="3" creationId="{99D9599E-D539-425D-81C7-6F0D1317B995}"/>
          </ac:spMkLst>
        </pc:spChg>
        <pc:spChg chg="add del">
          <ac:chgData name="ZELEZNIK, LAUREN M" userId="6a9c568a-9323-4aaf-9e34-71c99bc15300" providerId="ADAL" clId="{729D3060-D5C8-4F97-8125-EC2E4FE73275}" dt="2021-04-14T19:32:48.703" v="523" actId="26606"/>
          <ac:spMkLst>
            <pc:docMk/>
            <pc:sldMk cId="3417781703" sldId="273"/>
            <ac:spMk id="71" creationId="{35F0E358-1E49-4920-80D8-C3D138708838}"/>
          </ac:spMkLst>
        </pc:spChg>
        <pc:spChg chg="add del">
          <ac:chgData name="ZELEZNIK, LAUREN M" userId="6a9c568a-9323-4aaf-9e34-71c99bc15300" providerId="ADAL" clId="{729D3060-D5C8-4F97-8125-EC2E4FE73275}" dt="2021-04-14T19:32:48.703" v="523" actId="26606"/>
          <ac:spMkLst>
            <pc:docMk/>
            <pc:sldMk cId="3417781703" sldId="273"/>
            <ac:spMk id="73" creationId="{E2D2362D-7010-4036-B9CA-03DFC8EB3B01}"/>
          </ac:spMkLst>
        </pc:spChg>
        <pc:spChg chg="add del">
          <ac:chgData name="ZELEZNIK, LAUREN M" userId="6a9c568a-9323-4aaf-9e34-71c99bc15300" providerId="ADAL" clId="{729D3060-D5C8-4F97-8125-EC2E4FE73275}" dt="2021-04-14T19:32:48.703" v="523" actId="26606"/>
          <ac:spMkLst>
            <pc:docMk/>
            <pc:sldMk cId="3417781703" sldId="273"/>
            <ac:spMk id="75" creationId="{DC85BF5E-2BD6-4E5B-8EA3-420B45BB03FA}"/>
          </ac:spMkLst>
        </pc:spChg>
        <pc:spChg chg="add del">
          <ac:chgData name="ZELEZNIK, LAUREN M" userId="6a9c568a-9323-4aaf-9e34-71c99bc15300" providerId="ADAL" clId="{729D3060-D5C8-4F97-8125-EC2E4FE73275}" dt="2021-04-14T19:32:48.703" v="523" actId="26606"/>
          <ac:spMkLst>
            <pc:docMk/>
            <pc:sldMk cId="3417781703" sldId="273"/>
            <ac:spMk id="77" creationId="{740D8E28-91B5-42B0-9D6C-B777D8AD90C2}"/>
          </ac:spMkLst>
        </pc:spChg>
        <pc:spChg chg="add del">
          <ac:chgData name="ZELEZNIK, LAUREN M" userId="6a9c568a-9323-4aaf-9e34-71c99bc15300" providerId="ADAL" clId="{729D3060-D5C8-4F97-8125-EC2E4FE73275}" dt="2021-04-14T19:32:48.695" v="522" actId="26606"/>
          <ac:spMkLst>
            <pc:docMk/>
            <pc:sldMk cId="3417781703" sldId="273"/>
            <ac:spMk id="135" creationId="{5FDF4720-5445-47BE-89FE-E40D1AE6F619}"/>
          </ac:spMkLst>
        </pc:spChg>
        <pc:spChg chg="add del">
          <ac:chgData name="ZELEZNIK, LAUREN M" userId="6a9c568a-9323-4aaf-9e34-71c99bc15300" providerId="ADAL" clId="{729D3060-D5C8-4F97-8125-EC2E4FE73275}" dt="2021-04-14T19:32:48.695" v="522" actId="26606"/>
          <ac:spMkLst>
            <pc:docMk/>
            <pc:sldMk cId="3417781703" sldId="273"/>
            <ac:spMk id="137" creationId="{AC8710B4-A815-4082-9E4F-F13A0007090C}"/>
          </ac:spMkLst>
        </pc:spChg>
        <pc:spChg chg="add">
          <ac:chgData name="ZELEZNIK, LAUREN M" userId="6a9c568a-9323-4aaf-9e34-71c99bc15300" providerId="ADAL" clId="{729D3060-D5C8-4F97-8125-EC2E4FE73275}" dt="2021-04-14T19:32:48.703" v="523" actId="26606"/>
          <ac:spMkLst>
            <pc:docMk/>
            <pc:sldMk cId="3417781703" sldId="273"/>
            <ac:spMk id="1028" creationId="{CF62D2A7-8207-488C-9F46-316BA81A16C8}"/>
          </ac:spMkLst>
        </pc:spChg>
        <pc:picChg chg="mod">
          <ac:chgData name="ZELEZNIK, LAUREN M" userId="6a9c568a-9323-4aaf-9e34-71c99bc15300" providerId="ADAL" clId="{729D3060-D5C8-4F97-8125-EC2E4FE73275}" dt="2021-04-14T19:32:48.703" v="523" actId="26606"/>
          <ac:picMkLst>
            <pc:docMk/>
            <pc:sldMk cId="3417781703" sldId="273"/>
            <ac:picMk id="1026" creationId="{668A5D61-CEF5-4516-8AC5-6218FBF01DA0}"/>
          </ac:picMkLst>
        </pc:picChg>
      </pc:sldChg>
      <pc:sldChg chg="addSp delSp modSp mod delAnim modAnim">
        <pc:chgData name="ZELEZNIK, LAUREN M" userId="6a9c568a-9323-4aaf-9e34-71c99bc15300" providerId="ADAL" clId="{729D3060-D5C8-4F97-8125-EC2E4FE73275}" dt="2021-04-13T12:02:25.104" v="237" actId="14100"/>
        <pc:sldMkLst>
          <pc:docMk/>
          <pc:sldMk cId="3390655279" sldId="274"/>
        </pc:sldMkLst>
        <pc:picChg chg="del">
          <ac:chgData name="ZELEZNIK, LAUREN M" userId="6a9c568a-9323-4aaf-9e34-71c99bc15300" providerId="ADAL" clId="{729D3060-D5C8-4F97-8125-EC2E4FE73275}" dt="2021-04-13T12:02:09.375" v="234" actId="478"/>
          <ac:picMkLst>
            <pc:docMk/>
            <pc:sldMk cId="3390655279" sldId="274"/>
            <ac:picMk id="3" creationId="{F6ABEBE8-4B0D-4BE8-ACFC-7A705A3C54CD}"/>
          </ac:picMkLst>
        </pc:picChg>
        <pc:picChg chg="add mod">
          <ac:chgData name="ZELEZNIK, LAUREN M" userId="6a9c568a-9323-4aaf-9e34-71c99bc15300" providerId="ADAL" clId="{729D3060-D5C8-4F97-8125-EC2E4FE73275}" dt="2021-04-13T12:02:25.104" v="237" actId="14100"/>
          <ac:picMkLst>
            <pc:docMk/>
            <pc:sldMk cId="3390655279" sldId="274"/>
            <ac:picMk id="4" creationId="{E0EE74EC-30FB-4ABB-ADD2-73CD969E9973}"/>
          </ac:picMkLst>
        </pc:picChg>
      </pc:sldChg>
      <pc:sldChg chg="addSp delSp modSp mod setBg setClrOvrMap">
        <pc:chgData name="ZELEZNIK, LAUREN M" userId="6a9c568a-9323-4aaf-9e34-71c99bc15300" providerId="ADAL" clId="{729D3060-D5C8-4F97-8125-EC2E4FE73275}" dt="2021-04-14T19:56:36.854" v="537" actId="2711"/>
        <pc:sldMkLst>
          <pc:docMk/>
          <pc:sldMk cId="939541243" sldId="280"/>
        </pc:sldMkLst>
        <pc:spChg chg="mod">
          <ac:chgData name="ZELEZNIK, LAUREN M" userId="6a9c568a-9323-4aaf-9e34-71c99bc15300" providerId="ADAL" clId="{729D3060-D5C8-4F97-8125-EC2E4FE73275}" dt="2021-04-14T19:32:06.974" v="516" actId="26606"/>
          <ac:spMkLst>
            <pc:docMk/>
            <pc:sldMk cId="939541243" sldId="280"/>
            <ac:spMk id="2" creationId="{736E94EC-8128-4DBD-9F03-F1BCBE027457}"/>
          </ac:spMkLst>
        </pc:spChg>
        <pc:spChg chg="mod">
          <ac:chgData name="ZELEZNIK, LAUREN M" userId="6a9c568a-9323-4aaf-9e34-71c99bc15300" providerId="ADAL" clId="{729D3060-D5C8-4F97-8125-EC2E4FE73275}" dt="2021-04-14T19:56:36.854" v="537" actId="2711"/>
          <ac:spMkLst>
            <pc:docMk/>
            <pc:sldMk cId="939541243" sldId="280"/>
            <ac:spMk id="3" creationId="{99D9599E-D539-425D-81C7-6F0D1317B995}"/>
          </ac:spMkLst>
        </pc:spChg>
        <pc:spChg chg="del">
          <ac:chgData name="ZELEZNIK, LAUREN M" userId="6a9c568a-9323-4aaf-9e34-71c99bc15300" providerId="ADAL" clId="{729D3060-D5C8-4F97-8125-EC2E4FE73275}" dt="2021-04-14T19:32:06.974" v="516" actId="26606"/>
          <ac:spMkLst>
            <pc:docMk/>
            <pc:sldMk cId="939541243" sldId="280"/>
            <ac:spMk id="139" creationId="{F9A95BEE-6BB1-4A28-A8E6-A34B2E42EF87}"/>
          </ac:spMkLst>
        </pc:spChg>
        <pc:spChg chg="add">
          <ac:chgData name="ZELEZNIK, LAUREN M" userId="6a9c568a-9323-4aaf-9e34-71c99bc15300" providerId="ADAL" clId="{729D3060-D5C8-4F97-8125-EC2E4FE73275}" dt="2021-04-14T19:32:06.974" v="516" actId="26606"/>
          <ac:spMkLst>
            <pc:docMk/>
            <pc:sldMk cId="939541243" sldId="280"/>
            <ac:spMk id="192" creationId="{357DD0D3-F869-46D0-944C-6EC60E19E351}"/>
          </ac:spMkLst>
        </pc:spChg>
        <pc:spChg chg="del">
          <ac:chgData name="ZELEZNIK, LAUREN M" userId="6a9c568a-9323-4aaf-9e34-71c99bc15300" providerId="ADAL" clId="{729D3060-D5C8-4F97-8125-EC2E4FE73275}" dt="2021-04-14T19:32:06.974" v="516" actId="26606"/>
          <ac:spMkLst>
            <pc:docMk/>
            <pc:sldMk cId="939541243" sldId="280"/>
            <ac:spMk id="2052" creationId="{F56F5174-31D9-4DBB-AAB7-A1FD7BDB1352}"/>
          </ac:spMkLst>
        </pc:spChg>
        <pc:picChg chg="del">
          <ac:chgData name="ZELEZNIK, LAUREN M" userId="6a9c568a-9323-4aaf-9e34-71c99bc15300" providerId="ADAL" clId="{729D3060-D5C8-4F97-8125-EC2E4FE73275}" dt="2021-04-14T19:32:06.974" v="516" actId="26606"/>
          <ac:picMkLst>
            <pc:docMk/>
            <pc:sldMk cId="939541243" sldId="280"/>
            <ac:picMk id="137" creationId="{AE113210-7872-481A-ADE6-3A05CCAF5EB2}"/>
          </ac:picMkLst>
        </pc:picChg>
        <pc:picChg chg="mod">
          <ac:chgData name="ZELEZNIK, LAUREN M" userId="6a9c568a-9323-4aaf-9e34-71c99bc15300" providerId="ADAL" clId="{729D3060-D5C8-4F97-8125-EC2E4FE73275}" dt="2021-04-14T19:32:06.974" v="516" actId="26606"/>
          <ac:picMkLst>
            <pc:docMk/>
            <pc:sldMk cId="939541243" sldId="280"/>
            <ac:picMk id="2050" creationId="{C0CB405F-A260-497D-9611-97E3E18DC1FC}"/>
          </ac:picMkLst>
        </pc:picChg>
      </pc:sldChg>
      <pc:sldChg chg="modSp mod">
        <pc:chgData name="ZELEZNIK, LAUREN M" userId="6a9c568a-9323-4aaf-9e34-71c99bc15300" providerId="ADAL" clId="{729D3060-D5C8-4F97-8125-EC2E4FE73275}" dt="2021-04-13T16:32:21.660" v="338" actId="20577"/>
        <pc:sldMkLst>
          <pc:docMk/>
          <pc:sldMk cId="3060178567" sldId="281"/>
        </pc:sldMkLst>
        <pc:spChg chg="mod">
          <ac:chgData name="ZELEZNIK, LAUREN M" userId="6a9c568a-9323-4aaf-9e34-71c99bc15300" providerId="ADAL" clId="{729D3060-D5C8-4F97-8125-EC2E4FE73275}" dt="2021-04-13T16:32:21.660" v="338" actId="20577"/>
          <ac:spMkLst>
            <pc:docMk/>
            <pc:sldMk cId="3060178567" sldId="281"/>
            <ac:spMk id="2" creationId="{736E94EC-8128-4DBD-9F03-F1BCBE027457}"/>
          </ac:spMkLst>
        </pc:spChg>
        <pc:spChg chg="mod">
          <ac:chgData name="ZELEZNIK, LAUREN M" userId="6a9c568a-9323-4aaf-9e34-71c99bc15300" providerId="ADAL" clId="{729D3060-D5C8-4F97-8125-EC2E4FE73275}" dt="2021-04-13T16:01:27.919" v="316" actId="255"/>
          <ac:spMkLst>
            <pc:docMk/>
            <pc:sldMk cId="3060178567" sldId="281"/>
            <ac:spMk id="3" creationId="{99D9599E-D539-425D-81C7-6F0D1317B995}"/>
          </ac:spMkLst>
        </pc:spChg>
      </pc:sldChg>
      <pc:sldChg chg="modSp mod">
        <pc:chgData name="ZELEZNIK, LAUREN M" userId="6a9c568a-9323-4aaf-9e34-71c99bc15300" providerId="ADAL" clId="{729D3060-D5C8-4F97-8125-EC2E4FE73275}" dt="2021-04-10T12:25:01.755" v="25" actId="20577"/>
        <pc:sldMkLst>
          <pc:docMk/>
          <pc:sldMk cId="3267244233" sldId="282"/>
        </pc:sldMkLst>
        <pc:spChg chg="mod">
          <ac:chgData name="ZELEZNIK, LAUREN M" userId="6a9c568a-9323-4aaf-9e34-71c99bc15300" providerId="ADAL" clId="{729D3060-D5C8-4F97-8125-EC2E4FE73275}" dt="2021-04-10T12:24:42.732" v="22" actId="255"/>
          <ac:spMkLst>
            <pc:docMk/>
            <pc:sldMk cId="3267244233" sldId="282"/>
            <ac:spMk id="2" creationId="{736E94EC-8128-4DBD-9F03-F1BCBE027457}"/>
          </ac:spMkLst>
        </pc:spChg>
        <pc:spChg chg="mod">
          <ac:chgData name="ZELEZNIK, LAUREN M" userId="6a9c568a-9323-4aaf-9e34-71c99bc15300" providerId="ADAL" clId="{729D3060-D5C8-4F97-8125-EC2E4FE73275}" dt="2021-04-10T12:25:01.755" v="25" actId="20577"/>
          <ac:spMkLst>
            <pc:docMk/>
            <pc:sldMk cId="3267244233" sldId="282"/>
            <ac:spMk id="3" creationId="{99D9599E-D539-425D-81C7-6F0D1317B995}"/>
          </ac:spMkLst>
        </pc:spChg>
      </pc:sldChg>
      <pc:sldChg chg="modSp mod ord">
        <pc:chgData name="ZELEZNIK, LAUREN M" userId="6a9c568a-9323-4aaf-9e34-71c99bc15300" providerId="ADAL" clId="{729D3060-D5C8-4F97-8125-EC2E4FE73275}" dt="2021-04-13T16:46:30.472" v="418" actId="27636"/>
        <pc:sldMkLst>
          <pc:docMk/>
          <pc:sldMk cId="3386229595" sldId="283"/>
        </pc:sldMkLst>
        <pc:spChg chg="mod">
          <ac:chgData name="ZELEZNIK, LAUREN M" userId="6a9c568a-9323-4aaf-9e34-71c99bc15300" providerId="ADAL" clId="{729D3060-D5C8-4F97-8125-EC2E4FE73275}" dt="2021-04-13T16:46:30.472" v="418" actId="27636"/>
          <ac:spMkLst>
            <pc:docMk/>
            <pc:sldMk cId="3386229595" sldId="283"/>
            <ac:spMk id="3" creationId="{454566C7-1021-4901-A49B-3F1BECB14F44}"/>
          </ac:spMkLst>
        </pc:spChg>
      </pc:sldChg>
      <pc:sldChg chg="addSp delSp modSp mod ord">
        <pc:chgData name="ZELEZNIK, LAUREN M" userId="6a9c568a-9323-4aaf-9e34-71c99bc15300" providerId="ADAL" clId="{729D3060-D5C8-4F97-8125-EC2E4FE73275}" dt="2021-04-14T19:54:37.368" v="536" actId="2711"/>
        <pc:sldMkLst>
          <pc:docMk/>
          <pc:sldMk cId="2534864569" sldId="284"/>
        </pc:sldMkLst>
        <pc:spChg chg="mod">
          <ac:chgData name="ZELEZNIK, LAUREN M" userId="6a9c568a-9323-4aaf-9e34-71c99bc15300" providerId="ADAL" clId="{729D3060-D5C8-4F97-8125-EC2E4FE73275}" dt="2021-04-14T19:54:22.552" v="534" actId="26606"/>
          <ac:spMkLst>
            <pc:docMk/>
            <pc:sldMk cId="2534864569" sldId="284"/>
            <ac:spMk id="2" creationId="{1163F535-EB15-4B5B-8FD7-97F6CF102A38}"/>
          </ac:spMkLst>
        </pc:spChg>
        <pc:spChg chg="mod">
          <ac:chgData name="ZELEZNIK, LAUREN M" userId="6a9c568a-9323-4aaf-9e34-71c99bc15300" providerId="ADAL" clId="{729D3060-D5C8-4F97-8125-EC2E4FE73275}" dt="2021-04-14T19:54:37.368" v="536" actId="2711"/>
          <ac:spMkLst>
            <pc:docMk/>
            <pc:sldMk cId="2534864569" sldId="284"/>
            <ac:spMk id="3" creationId="{D22FC0D5-8970-4A0E-8C96-78CACA38B72F}"/>
          </ac:spMkLst>
        </pc:spChg>
        <pc:spChg chg="add del">
          <ac:chgData name="ZELEZNIK, LAUREN M" userId="6a9c568a-9323-4aaf-9e34-71c99bc15300" providerId="ADAL" clId="{729D3060-D5C8-4F97-8125-EC2E4FE73275}" dt="2021-04-14T19:54:22.552" v="534" actId="26606"/>
          <ac:spMkLst>
            <pc:docMk/>
            <pc:sldMk cId="2534864569" sldId="284"/>
            <ac:spMk id="20" creationId="{C413D172-8B6A-47F5-9813-DE455773F3FB}"/>
          </ac:spMkLst>
        </pc:spChg>
        <pc:picChg chg="mod">
          <ac:chgData name="ZELEZNIK, LAUREN M" userId="6a9c568a-9323-4aaf-9e34-71c99bc15300" providerId="ADAL" clId="{729D3060-D5C8-4F97-8125-EC2E4FE73275}" dt="2021-04-14T19:54:22.552" v="534" actId="26606"/>
          <ac:picMkLst>
            <pc:docMk/>
            <pc:sldMk cId="2534864569" sldId="284"/>
            <ac:picMk id="6" creationId="{F445EA8F-4CED-46B6-AD3B-492E56858AE1}"/>
          </ac:picMkLst>
        </pc:picChg>
        <pc:cxnChg chg="add del">
          <ac:chgData name="ZELEZNIK, LAUREN M" userId="6a9c568a-9323-4aaf-9e34-71c99bc15300" providerId="ADAL" clId="{729D3060-D5C8-4F97-8125-EC2E4FE73275}" dt="2021-04-14T19:54:22.552" v="534" actId="26606"/>
          <ac:cxnSpMkLst>
            <pc:docMk/>
            <pc:sldMk cId="2534864569" sldId="284"/>
            <ac:cxnSpMk id="15" creationId="{A7F400EE-A8A5-48AF-B4D6-291B52C6F0B0}"/>
          </ac:cxnSpMkLst>
        </pc:cxnChg>
      </pc:sldChg>
      <pc:sldChg chg="addSp delSp modSp new mod ord setBg modAnim">
        <pc:chgData name="ZELEZNIK, LAUREN M" userId="6a9c568a-9323-4aaf-9e34-71c99bc15300" providerId="ADAL" clId="{729D3060-D5C8-4F97-8125-EC2E4FE73275}" dt="2021-04-13T16:46:55.872" v="422"/>
        <pc:sldMkLst>
          <pc:docMk/>
          <pc:sldMk cId="256878498" sldId="285"/>
        </pc:sldMkLst>
        <pc:spChg chg="mod">
          <ac:chgData name="ZELEZNIK, LAUREN M" userId="6a9c568a-9323-4aaf-9e34-71c99bc15300" providerId="ADAL" clId="{729D3060-D5C8-4F97-8125-EC2E4FE73275}" dt="2021-04-13T11:57:53.614" v="231" actId="20577"/>
          <ac:spMkLst>
            <pc:docMk/>
            <pc:sldMk cId="256878498" sldId="285"/>
            <ac:spMk id="2" creationId="{2C730B62-B3BA-49EA-B0B5-9BE39F9CCF54}"/>
          </ac:spMkLst>
        </pc:spChg>
        <pc:spChg chg="del">
          <ac:chgData name="ZELEZNIK, LAUREN M" userId="6a9c568a-9323-4aaf-9e34-71c99bc15300" providerId="ADAL" clId="{729D3060-D5C8-4F97-8125-EC2E4FE73275}" dt="2021-04-10T12:27:28.092" v="152" actId="478"/>
          <ac:spMkLst>
            <pc:docMk/>
            <pc:sldMk cId="256878498" sldId="285"/>
            <ac:spMk id="3" creationId="{52C9B0CD-3A1A-4530-AD40-CC5C625AF874}"/>
          </ac:spMkLst>
        </pc:spChg>
        <pc:spChg chg="add del mod">
          <ac:chgData name="ZELEZNIK, LAUREN M" userId="6a9c568a-9323-4aaf-9e34-71c99bc15300" providerId="ADAL" clId="{729D3060-D5C8-4F97-8125-EC2E4FE73275}" dt="2021-04-10T12:29:16.141" v="174" actId="478"/>
          <ac:spMkLst>
            <pc:docMk/>
            <pc:sldMk cId="256878498" sldId="285"/>
            <ac:spMk id="6" creationId="{BFF99DDD-EA60-4855-84E2-BD654A0FA57A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8" creationId="{8F08212D-A5B0-4433-892E-24017B912A00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9" creationId="{0F2C7392-B81E-4C74-A339-C2EC2FD6B74A}"/>
          </ac:spMkLst>
        </pc:spChg>
        <pc:spChg chg="add">
          <ac:chgData name="ZELEZNIK, LAUREN M" userId="6a9c568a-9323-4aaf-9e34-71c99bc15300" providerId="ADAL" clId="{729D3060-D5C8-4F97-8125-EC2E4FE73275}" dt="2021-04-10T12:29:33.769" v="175" actId="26606"/>
          <ac:spMkLst>
            <pc:docMk/>
            <pc:sldMk cId="256878498" sldId="285"/>
            <ac:spMk id="10" creationId="{D4771268-CB57-404A-9271-370EB28F6090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11" creationId="{51EBB65A-9B3D-46AD-9C90-835F6613A299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12" creationId="{30C8C352-1883-4194-8BFF-F2A2FB4F497B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13" creationId="{BAA771FF-1B13-4357-A8AC-E603A5B6C9CD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14" creationId="{AA6B13D9-E187-4AD4-9D14-06694DBFBC58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15" creationId="{0FFF6518-671F-4A32-A679-FEED3D697294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16" creationId="{44B3A784-D205-49F3-A6E4-3B952152B334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17" creationId="{EEA79668-A632-4639-9AE2-CA79D858A6A0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18" creationId="{4A15763E-C4B7-40D2-A0CA-21B1384591B4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19" creationId="{75D54739-31A2-4F39-8893-E77434750147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20" creationId="{4E40A20E-DF47-44AE-BE54-5D07505A4622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21" creationId="{46CD5833-06E1-45A6-AC44-5A9E4BF8CC5F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22" creationId="{2346F540-1330-4814-8DA5-C1051A3F0EB7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23" creationId="{D91BAFF5-6193-48B4-8E22-78A0B030E41D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24" creationId="{3CC5336F-3C7D-4D74-9CEA-64A18DEA2D05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25" creationId="{6218A9BF-5E17-4BD6-B854-04D3FB2DCDD6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26" creationId="{5C900A31-6475-4942-B1AD-48B851E21BE8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27" creationId="{4050F208-24B2-4994-A9ED-723C3B8D4666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28" creationId="{AC99644D-0F48-45E2-AC29-C06139F70EB1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29" creationId="{E3939658-F3E3-4048-B39A-A3ABB5BF1DEF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30" creationId="{B75C593E-FF73-4798-A8AF-4F1DF67F2A60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31" creationId="{31CA915D-61D9-4454-A4EA-0816C6975D68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32" creationId="{CCDAA04C-1F0F-408D-844D-6F6095AA1E88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33" creationId="{E638E8DB-FA43-4300-8883-888FCFEDC45D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34" creationId="{32AF84E2-8306-401B-BF4B-3E35A956060A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35" creationId="{F34981B2-1593-4AA2-B579-11A18C7E8764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36" creationId="{E9064B5C-75B9-4C21-9E17-0699F7A6342A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37" creationId="{982F421C-51DA-4CEA-BF05-807D6256B951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38" creationId="{2EDE0017-7F7A-4ACE-9EB5-7D0F9DDF173A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39" creationId="{ED88FBF0-E708-4068-832D-FAB9394E535C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40" creationId="{BCB99BFA-59B5-4C7A-A428-F210BF64A6C9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41" creationId="{F675A1C1-9C2D-48F8-BD5A-A37B14E54A6F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42" creationId="{B1A0871A-2704-4F3F-AE45-84D461A81E5D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43" creationId="{876F3BA0-F080-42F2-9FAB-5C641FE4B1E2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44" creationId="{71F2F24B-43D7-4917-934E-5B0069B29DF8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45" creationId="{43192342-9B04-4702-A0AD-295D84CD3B17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46" creationId="{F1F3EDA2-17CF-449C-8AEA-01856D62EDC3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47" creationId="{62F8DA45-30F1-4F10-AEC3-C7E1CB9A09DC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48" creationId="{0F8D49CE-A91B-4559-BA69-44E6B9633DD3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49" creationId="{3A3DEE4F-85EC-4FD4-A2D4-1966731ACFD9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50" creationId="{83B6DBB7-47C1-401B-A406-0ECE6024FCFF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51" creationId="{D2931530-0033-46C3-8609-93CF1A51BBCE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52" creationId="{60DC8533-528E-40EC-A469-D5B81EDB6E25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53" creationId="{C1069005-9CBA-4A6B-8471-31079E0C5670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54" creationId="{EFFD2EEE-6500-4CCA-8185-C99C6071CBFD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55" creationId="{2D3888B8-BA1C-483D-8109-62D5E6250A63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56" creationId="{B554AACE-207A-4A2A-889E-43F40DF12A5D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57" creationId="{E8257139-A1C2-45D1-81A6-DE1115ADD7BB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58" creationId="{CFBA729B-FA36-4A12-A13D-D758B1F7FB81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59" creationId="{E7DC94E8-6C70-4712-A1D4-9CC797650A05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60" creationId="{F070472B-295E-4D59-AEB3-43C7DBCC0F45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61" creationId="{BAABF323-CA25-49FB-AFBB-FCE1388E3A05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62" creationId="{A6BFB3DD-61F5-45EB-8D50-7B0D3BD0843D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63" creationId="{108B9C6F-7797-4F9D-A8FF-EB1F78FE7182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64" creationId="{13B8564C-EC6F-4531-B701-083776D64D06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65" creationId="{890238F1-23DE-455F-8C6D-7D13F34FDA02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66" creationId="{4BE82AE2-46CB-4657-BC0E-BB6A5AAE322B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67" creationId="{582EB857-6540-45D2-B6E4-9A6352DF20D0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68" creationId="{31FB8FB0-1004-4E53-918B-2A9AD4810EE5}"/>
          </ac:spMkLst>
        </pc:spChg>
        <pc:spChg chg="add mod">
          <ac:chgData name="ZELEZNIK, LAUREN M" userId="6a9c568a-9323-4aaf-9e34-71c99bc15300" providerId="ADAL" clId="{729D3060-D5C8-4F97-8125-EC2E4FE73275}" dt="2021-04-10T12:33:32.504" v="184" actId="1076"/>
          <ac:spMkLst>
            <pc:docMk/>
            <pc:sldMk cId="256878498" sldId="285"/>
            <ac:spMk id="69" creationId="{4822BFB5-BDB7-40F7-ABF2-90662DC73225}"/>
          </ac:spMkLst>
        </pc:spChg>
        <pc:picChg chg="add mod">
          <ac:chgData name="ZELEZNIK, LAUREN M" userId="6a9c568a-9323-4aaf-9e34-71c99bc15300" providerId="ADAL" clId="{729D3060-D5C8-4F97-8125-EC2E4FE73275}" dt="2021-04-10T12:29:33.769" v="175" actId="26606"/>
          <ac:picMkLst>
            <pc:docMk/>
            <pc:sldMk cId="256878498" sldId="285"/>
            <ac:picMk id="5" creationId="{AB1C9C2C-A75A-419F-9ED8-B4091E2555C4}"/>
          </ac:picMkLst>
        </pc:picChg>
      </pc:sldChg>
      <pc:sldChg chg="addSp modSp new del mod ord setBg">
        <pc:chgData name="ZELEZNIK, LAUREN M" userId="6a9c568a-9323-4aaf-9e34-71c99bc15300" providerId="ADAL" clId="{729D3060-D5C8-4F97-8125-EC2E4FE73275}" dt="2021-04-14T19:16:39.025" v="515" actId="2696"/>
        <pc:sldMkLst>
          <pc:docMk/>
          <pc:sldMk cId="2954315732" sldId="286"/>
        </pc:sldMkLst>
        <pc:spChg chg="mod">
          <ac:chgData name="ZELEZNIK, LAUREN M" userId="6a9c568a-9323-4aaf-9e34-71c99bc15300" providerId="ADAL" clId="{729D3060-D5C8-4F97-8125-EC2E4FE73275}" dt="2021-04-14T19:12:16.763" v="449" actId="26606"/>
          <ac:spMkLst>
            <pc:docMk/>
            <pc:sldMk cId="2954315732" sldId="286"/>
            <ac:spMk id="2" creationId="{B90D4A11-419B-45DB-9040-769AFC518EA0}"/>
          </ac:spMkLst>
        </pc:spChg>
        <pc:spChg chg="mod">
          <ac:chgData name="ZELEZNIK, LAUREN M" userId="6a9c568a-9323-4aaf-9e34-71c99bc15300" providerId="ADAL" clId="{729D3060-D5C8-4F97-8125-EC2E4FE73275}" dt="2021-04-14T19:12:25.313" v="450" actId="255"/>
          <ac:spMkLst>
            <pc:docMk/>
            <pc:sldMk cId="2954315732" sldId="286"/>
            <ac:spMk id="3" creationId="{CE90BC8F-7C13-4A13-854B-158B402820F9}"/>
          </ac:spMkLst>
        </pc:spChg>
        <pc:spChg chg="add">
          <ac:chgData name="ZELEZNIK, LAUREN M" userId="6a9c568a-9323-4aaf-9e34-71c99bc15300" providerId="ADAL" clId="{729D3060-D5C8-4F97-8125-EC2E4FE73275}" dt="2021-04-14T19:12:16.763" v="449" actId="26606"/>
          <ac:spMkLst>
            <pc:docMk/>
            <pc:sldMk cId="2954315732" sldId="286"/>
            <ac:spMk id="9" creationId="{B9951BD9-0868-4CDB-ACD6-9C4209B5E412}"/>
          </ac:spMkLst>
        </pc:spChg>
        <pc:picChg chg="add">
          <ac:chgData name="ZELEZNIK, LAUREN M" userId="6a9c568a-9323-4aaf-9e34-71c99bc15300" providerId="ADAL" clId="{729D3060-D5C8-4F97-8125-EC2E4FE73275}" dt="2021-04-14T19:12:16.763" v="449" actId="26606"/>
          <ac:picMkLst>
            <pc:docMk/>
            <pc:sldMk cId="2954315732" sldId="286"/>
            <ac:picMk id="5" creationId="{23EC09FD-7146-4B5E-9A0D-38EFAF3498C9}"/>
          </ac:picMkLst>
        </pc:picChg>
      </pc:sldChg>
      <pc:sldChg chg="addSp delSp modSp new mod ord setBg">
        <pc:chgData name="ZELEZNIK, LAUREN M" userId="6a9c568a-9323-4aaf-9e34-71c99bc15300" providerId="ADAL" clId="{729D3060-D5C8-4F97-8125-EC2E4FE73275}" dt="2021-04-14T19:54:23.079" v="535" actId="20578"/>
        <pc:sldMkLst>
          <pc:docMk/>
          <pc:sldMk cId="4013451387" sldId="287"/>
        </pc:sldMkLst>
        <pc:spChg chg="mod">
          <ac:chgData name="ZELEZNIK, LAUREN M" userId="6a9c568a-9323-4aaf-9e34-71c99bc15300" providerId="ADAL" clId="{729D3060-D5C8-4F97-8125-EC2E4FE73275}" dt="2021-04-14T19:15:42.307" v="514" actId="20577"/>
          <ac:spMkLst>
            <pc:docMk/>
            <pc:sldMk cId="4013451387" sldId="287"/>
            <ac:spMk id="2" creationId="{B5285790-F745-4AE1-B31D-C62DB8F98F1C}"/>
          </ac:spMkLst>
        </pc:spChg>
        <pc:spChg chg="del">
          <ac:chgData name="ZELEZNIK, LAUREN M" userId="6a9c568a-9323-4aaf-9e34-71c99bc15300" providerId="ADAL" clId="{729D3060-D5C8-4F97-8125-EC2E4FE73275}" dt="2021-04-14T19:14:50.754" v="456" actId="931"/>
          <ac:spMkLst>
            <pc:docMk/>
            <pc:sldMk cId="4013451387" sldId="287"/>
            <ac:spMk id="3" creationId="{AEB622A2-4F41-4FBA-8CE8-6422A88175E4}"/>
          </ac:spMkLst>
        </pc:spChg>
        <pc:spChg chg="add del mod">
          <ac:chgData name="ZELEZNIK, LAUREN M" userId="6a9c568a-9323-4aaf-9e34-71c99bc15300" providerId="ADAL" clId="{729D3060-D5C8-4F97-8125-EC2E4FE73275}" dt="2021-04-14T19:14:56.360" v="459" actId="478"/>
          <ac:spMkLst>
            <pc:docMk/>
            <pc:sldMk cId="4013451387" sldId="287"/>
            <ac:spMk id="6" creationId="{FC1052B7-4322-4F90-9FED-5EA5D84992B7}"/>
          </ac:spMkLst>
        </pc:spChg>
        <pc:spChg chg="add">
          <ac:chgData name="ZELEZNIK, LAUREN M" userId="6a9c568a-9323-4aaf-9e34-71c99bc15300" providerId="ADAL" clId="{729D3060-D5C8-4F97-8125-EC2E4FE73275}" dt="2021-04-14T19:15:21.755" v="509" actId="26606"/>
          <ac:spMkLst>
            <pc:docMk/>
            <pc:sldMk cId="4013451387" sldId="287"/>
            <ac:spMk id="10" creationId="{1707FC24-6981-43D9-B525-C7832BA22463}"/>
          </ac:spMkLst>
        </pc:spChg>
        <pc:picChg chg="add mod">
          <ac:chgData name="ZELEZNIK, LAUREN M" userId="6a9c568a-9323-4aaf-9e34-71c99bc15300" providerId="ADAL" clId="{729D3060-D5C8-4F97-8125-EC2E4FE73275}" dt="2021-04-14T19:15:21.755" v="509" actId="26606"/>
          <ac:picMkLst>
            <pc:docMk/>
            <pc:sldMk cId="4013451387" sldId="287"/>
            <ac:picMk id="5" creationId="{72468BAE-CFCF-4B69-8652-CC025131F9E6}"/>
          </ac:picMkLst>
        </pc:picChg>
      </pc:sldChg>
    </pc:docChg>
  </pc:docChgLst>
  <pc:docChgLst>
    <pc:chgData name="ZELEZNIK, LAUREN M" userId="6a9c568a-9323-4aaf-9e34-71c99bc15300" providerId="ADAL" clId="{59BF806E-CA39-455A-879A-5CE1B30676A9}"/>
    <pc:docChg chg="undo custSel mod addSld delSld modSld">
      <pc:chgData name="ZELEZNIK, LAUREN M" userId="6a9c568a-9323-4aaf-9e34-71c99bc15300" providerId="ADAL" clId="{59BF806E-CA39-455A-879A-5CE1B30676A9}" dt="2021-02-15T00:05:32.798" v="2007" actId="20577"/>
      <pc:docMkLst>
        <pc:docMk/>
      </pc:docMkLst>
      <pc:sldChg chg="modSp mod">
        <pc:chgData name="ZELEZNIK, LAUREN M" userId="6a9c568a-9323-4aaf-9e34-71c99bc15300" providerId="ADAL" clId="{59BF806E-CA39-455A-879A-5CE1B30676A9}" dt="2021-02-15T00:05:32.798" v="2007" actId="20577"/>
        <pc:sldMkLst>
          <pc:docMk/>
          <pc:sldMk cId="1191261369" sldId="263"/>
        </pc:sldMkLst>
        <pc:spChg chg="mod">
          <ac:chgData name="ZELEZNIK, LAUREN M" userId="6a9c568a-9323-4aaf-9e34-71c99bc15300" providerId="ADAL" clId="{59BF806E-CA39-455A-879A-5CE1B30676A9}" dt="2021-02-14T23:13:30.121" v="1702" actId="20577"/>
          <ac:spMkLst>
            <pc:docMk/>
            <pc:sldMk cId="1191261369" sldId="263"/>
            <ac:spMk id="2" creationId="{3DA55E18-BE4B-4B82-9C5E-964296357B9F}"/>
          </ac:spMkLst>
        </pc:spChg>
        <pc:spChg chg="mod">
          <ac:chgData name="ZELEZNIK, LAUREN M" userId="6a9c568a-9323-4aaf-9e34-71c99bc15300" providerId="ADAL" clId="{59BF806E-CA39-455A-879A-5CE1B30676A9}" dt="2021-02-15T00:05:32.798" v="2007" actId="20577"/>
          <ac:spMkLst>
            <pc:docMk/>
            <pc:sldMk cId="1191261369" sldId="263"/>
            <ac:spMk id="3" creationId="{75E86979-A009-4F0F-96E4-20155F7B0B28}"/>
          </ac:spMkLst>
        </pc:spChg>
      </pc:sldChg>
      <pc:sldChg chg="del">
        <pc:chgData name="ZELEZNIK, LAUREN M" userId="6a9c568a-9323-4aaf-9e34-71c99bc15300" providerId="ADAL" clId="{59BF806E-CA39-455A-879A-5CE1B30676A9}" dt="2021-02-14T23:12:34.310" v="1632" actId="2696"/>
        <pc:sldMkLst>
          <pc:docMk/>
          <pc:sldMk cId="3051311612" sldId="264"/>
        </pc:sldMkLst>
      </pc:sldChg>
      <pc:sldChg chg="modSp mod">
        <pc:chgData name="ZELEZNIK, LAUREN M" userId="6a9c568a-9323-4aaf-9e34-71c99bc15300" providerId="ADAL" clId="{59BF806E-CA39-455A-879A-5CE1B30676A9}" dt="2021-02-15T00:03:57.025" v="1974" actId="20577"/>
        <pc:sldMkLst>
          <pc:docMk/>
          <pc:sldMk cId="205819700" sldId="269"/>
        </pc:sldMkLst>
        <pc:spChg chg="mod">
          <ac:chgData name="ZELEZNIK, LAUREN M" userId="6a9c568a-9323-4aaf-9e34-71c99bc15300" providerId="ADAL" clId="{59BF806E-CA39-455A-879A-5CE1B30676A9}" dt="2021-02-15T00:03:57.025" v="1974" actId="20577"/>
          <ac:spMkLst>
            <pc:docMk/>
            <pc:sldMk cId="205819700" sldId="269"/>
            <ac:spMk id="2" creationId="{CBB00301-879C-43D7-8B63-33F94F2025D8}"/>
          </ac:spMkLst>
        </pc:spChg>
      </pc:sldChg>
      <pc:sldChg chg="del">
        <pc:chgData name="ZELEZNIK, LAUREN M" userId="6a9c568a-9323-4aaf-9e34-71c99bc15300" providerId="ADAL" clId="{59BF806E-CA39-455A-879A-5CE1B30676A9}" dt="2021-02-14T23:12:36.337" v="1633" actId="2696"/>
        <pc:sldMkLst>
          <pc:docMk/>
          <pc:sldMk cId="3279407976" sldId="271"/>
        </pc:sldMkLst>
      </pc:sldChg>
      <pc:sldChg chg="del">
        <pc:chgData name="ZELEZNIK, LAUREN M" userId="6a9c568a-9323-4aaf-9e34-71c99bc15300" providerId="ADAL" clId="{59BF806E-CA39-455A-879A-5CE1B30676A9}" dt="2021-02-14T23:12:38.446" v="1634" actId="2696"/>
        <pc:sldMkLst>
          <pc:docMk/>
          <pc:sldMk cId="2849743270" sldId="272"/>
        </pc:sldMkLst>
      </pc:sldChg>
      <pc:sldChg chg="addSp delSp modSp mod">
        <pc:chgData name="ZELEZNIK, LAUREN M" userId="6a9c568a-9323-4aaf-9e34-71c99bc15300" providerId="ADAL" clId="{59BF806E-CA39-455A-879A-5CE1B30676A9}" dt="2021-02-14T22:29:45.766" v="230" actId="1076"/>
        <pc:sldMkLst>
          <pc:docMk/>
          <pc:sldMk cId="3417781703" sldId="273"/>
        </pc:sldMkLst>
        <pc:spChg chg="mod">
          <ac:chgData name="ZELEZNIK, LAUREN M" userId="6a9c568a-9323-4aaf-9e34-71c99bc15300" providerId="ADAL" clId="{59BF806E-CA39-455A-879A-5CE1B30676A9}" dt="2021-02-14T22:15:29.331" v="229" actId="26606"/>
          <ac:spMkLst>
            <pc:docMk/>
            <pc:sldMk cId="3417781703" sldId="273"/>
            <ac:spMk id="2" creationId="{736E94EC-8128-4DBD-9F03-F1BCBE027457}"/>
          </ac:spMkLst>
        </pc:spChg>
        <pc:spChg chg="mod ord">
          <ac:chgData name="ZELEZNIK, LAUREN M" userId="6a9c568a-9323-4aaf-9e34-71c99bc15300" providerId="ADAL" clId="{59BF806E-CA39-455A-879A-5CE1B30676A9}" dt="2021-02-14T22:15:29.331" v="229" actId="26606"/>
          <ac:spMkLst>
            <pc:docMk/>
            <pc:sldMk cId="3417781703" sldId="273"/>
            <ac:spMk id="3" creationId="{99D9599E-D539-425D-81C7-6F0D1317B995}"/>
          </ac:spMkLst>
        </pc:spChg>
        <pc:spChg chg="del">
          <ac:chgData name="ZELEZNIK, LAUREN M" userId="6a9c568a-9323-4aaf-9e34-71c99bc15300" providerId="ADAL" clId="{59BF806E-CA39-455A-879A-5CE1B30676A9}" dt="2021-02-14T22:15:29.331" v="229" actId="26606"/>
          <ac:spMkLst>
            <pc:docMk/>
            <pc:sldMk cId="3417781703" sldId="273"/>
            <ac:spMk id="24" creationId="{5E39A796-BE83-48B1-B33F-35C4A32AAB57}"/>
          </ac:spMkLst>
        </pc:spChg>
        <pc:spChg chg="del">
          <ac:chgData name="ZELEZNIK, LAUREN M" userId="6a9c568a-9323-4aaf-9e34-71c99bc15300" providerId="ADAL" clId="{59BF806E-CA39-455A-879A-5CE1B30676A9}" dt="2021-02-14T22:15:29.331" v="229" actId="26606"/>
          <ac:spMkLst>
            <pc:docMk/>
            <pc:sldMk cId="3417781703" sldId="273"/>
            <ac:spMk id="25" creationId="{72F84B47-E267-4194-8194-831DB7B5547F}"/>
          </ac:spMkLst>
        </pc:spChg>
        <pc:spChg chg="add">
          <ac:chgData name="ZELEZNIK, LAUREN M" userId="6a9c568a-9323-4aaf-9e34-71c99bc15300" providerId="ADAL" clId="{59BF806E-CA39-455A-879A-5CE1B30676A9}" dt="2021-02-14T22:15:29.331" v="229" actId="26606"/>
          <ac:spMkLst>
            <pc:docMk/>
            <pc:sldMk cId="3417781703" sldId="273"/>
            <ac:spMk id="71" creationId="{35F0E358-1E49-4920-80D8-C3D138708838}"/>
          </ac:spMkLst>
        </pc:spChg>
        <pc:spChg chg="add">
          <ac:chgData name="ZELEZNIK, LAUREN M" userId="6a9c568a-9323-4aaf-9e34-71c99bc15300" providerId="ADAL" clId="{59BF806E-CA39-455A-879A-5CE1B30676A9}" dt="2021-02-14T22:15:29.331" v="229" actId="26606"/>
          <ac:spMkLst>
            <pc:docMk/>
            <pc:sldMk cId="3417781703" sldId="273"/>
            <ac:spMk id="73" creationId="{E2D2362D-7010-4036-B9CA-03DFC8EB3B01}"/>
          </ac:spMkLst>
        </pc:spChg>
        <pc:spChg chg="add">
          <ac:chgData name="ZELEZNIK, LAUREN M" userId="6a9c568a-9323-4aaf-9e34-71c99bc15300" providerId="ADAL" clId="{59BF806E-CA39-455A-879A-5CE1B30676A9}" dt="2021-02-14T22:15:29.331" v="229" actId="26606"/>
          <ac:spMkLst>
            <pc:docMk/>
            <pc:sldMk cId="3417781703" sldId="273"/>
            <ac:spMk id="75" creationId="{DC85BF5E-2BD6-4E5B-8EA3-420B45BB03FA}"/>
          </ac:spMkLst>
        </pc:spChg>
        <pc:spChg chg="add">
          <ac:chgData name="ZELEZNIK, LAUREN M" userId="6a9c568a-9323-4aaf-9e34-71c99bc15300" providerId="ADAL" clId="{59BF806E-CA39-455A-879A-5CE1B30676A9}" dt="2021-02-14T22:15:29.331" v="229" actId="26606"/>
          <ac:spMkLst>
            <pc:docMk/>
            <pc:sldMk cId="3417781703" sldId="273"/>
            <ac:spMk id="77" creationId="{740D8E28-91B5-42B0-9D6C-B777D8AD90C2}"/>
          </ac:spMkLst>
        </pc:spChg>
        <pc:picChg chg="del">
          <ac:chgData name="ZELEZNIK, LAUREN M" userId="6a9c568a-9323-4aaf-9e34-71c99bc15300" providerId="ADAL" clId="{59BF806E-CA39-455A-879A-5CE1B30676A9}" dt="2021-02-14T22:15:15.618" v="224" actId="478"/>
          <ac:picMkLst>
            <pc:docMk/>
            <pc:sldMk cId="3417781703" sldId="273"/>
            <ac:picMk id="11" creationId="{A5CEC093-F10D-41B6-AE8D-7E9325C933FE}"/>
          </ac:picMkLst>
        </pc:picChg>
        <pc:picChg chg="add mod">
          <ac:chgData name="ZELEZNIK, LAUREN M" userId="6a9c568a-9323-4aaf-9e34-71c99bc15300" providerId="ADAL" clId="{59BF806E-CA39-455A-879A-5CE1B30676A9}" dt="2021-02-14T22:29:45.766" v="230" actId="1076"/>
          <ac:picMkLst>
            <pc:docMk/>
            <pc:sldMk cId="3417781703" sldId="273"/>
            <ac:picMk id="1026" creationId="{668A5D61-CEF5-4516-8AC5-6218FBF01DA0}"/>
          </ac:picMkLst>
        </pc:picChg>
      </pc:sldChg>
      <pc:sldChg chg="addSp delSp modSp mod modAnim">
        <pc:chgData name="ZELEZNIK, LAUREN M" userId="6a9c568a-9323-4aaf-9e34-71c99bc15300" providerId="ADAL" clId="{59BF806E-CA39-455A-879A-5CE1B30676A9}" dt="2021-02-14T23:25:24.957" v="1950" actId="20577"/>
        <pc:sldMkLst>
          <pc:docMk/>
          <pc:sldMk cId="3390655279" sldId="274"/>
        </pc:sldMkLst>
        <pc:spChg chg="mod ord">
          <ac:chgData name="ZELEZNIK, LAUREN M" userId="6a9c568a-9323-4aaf-9e34-71c99bc15300" providerId="ADAL" clId="{59BF806E-CA39-455A-879A-5CE1B30676A9}" dt="2021-02-14T23:25:24.957" v="1950" actId="20577"/>
          <ac:spMkLst>
            <pc:docMk/>
            <pc:sldMk cId="3390655279" sldId="274"/>
            <ac:spMk id="2" creationId="{EC9FBB8E-C4CD-49E6-8778-6E1310C3B644}"/>
          </ac:spMkLst>
        </pc:spChg>
        <pc:spChg chg="add del">
          <ac:chgData name="ZELEZNIK, LAUREN M" userId="6a9c568a-9323-4aaf-9e34-71c99bc15300" providerId="ADAL" clId="{59BF806E-CA39-455A-879A-5CE1B30676A9}" dt="2021-02-14T23:24:16.945" v="1930" actId="26606"/>
          <ac:spMkLst>
            <pc:docMk/>
            <pc:sldMk cId="3390655279" sldId="274"/>
            <ac:spMk id="10" creationId="{D4771268-CB57-404A-9271-370EB28F6090}"/>
          </ac:spMkLst>
        </pc:spChg>
        <pc:spChg chg="add del">
          <ac:chgData name="ZELEZNIK, LAUREN M" userId="6a9c568a-9323-4aaf-9e34-71c99bc15300" providerId="ADAL" clId="{59BF806E-CA39-455A-879A-5CE1B30676A9}" dt="2021-02-14T23:24:13.363" v="1927" actId="26606"/>
          <ac:spMkLst>
            <pc:docMk/>
            <pc:sldMk cId="3390655279" sldId="274"/>
            <ac:spMk id="15" creationId="{9B37791B-B040-4694-BFDC-8DD132D86E8E}"/>
          </ac:spMkLst>
        </pc:spChg>
        <pc:spChg chg="add del">
          <ac:chgData name="ZELEZNIK, LAUREN M" userId="6a9c568a-9323-4aaf-9e34-71c99bc15300" providerId="ADAL" clId="{59BF806E-CA39-455A-879A-5CE1B30676A9}" dt="2021-02-14T23:24:16.903" v="1929" actId="26606"/>
          <ac:spMkLst>
            <pc:docMk/>
            <pc:sldMk cId="3390655279" sldId="274"/>
            <ac:spMk id="19" creationId="{DFB36DC4-A410-4DF1-8453-1D85743F5E07}"/>
          </ac:spMkLst>
        </pc:spChg>
        <pc:spChg chg="add del">
          <ac:chgData name="ZELEZNIK, LAUREN M" userId="6a9c568a-9323-4aaf-9e34-71c99bc15300" providerId="ADAL" clId="{59BF806E-CA39-455A-879A-5CE1B30676A9}" dt="2021-02-14T23:24:16.903" v="1929" actId="26606"/>
          <ac:spMkLst>
            <pc:docMk/>
            <pc:sldMk cId="3390655279" sldId="274"/>
            <ac:spMk id="25" creationId="{AF1E5E62-9EB9-408E-AE53-A04A4C8110DE}"/>
          </ac:spMkLst>
        </pc:spChg>
        <pc:spChg chg="add del">
          <ac:chgData name="ZELEZNIK, LAUREN M" userId="6a9c568a-9323-4aaf-9e34-71c99bc15300" providerId="ADAL" clId="{59BF806E-CA39-455A-879A-5CE1B30676A9}" dt="2021-02-14T23:24:16.903" v="1929" actId="26606"/>
          <ac:spMkLst>
            <pc:docMk/>
            <pc:sldMk cId="3390655279" sldId="274"/>
            <ac:spMk id="26" creationId="{9C5704B2-7C5B-4738-AF0D-4A2756A69FA1}"/>
          </ac:spMkLst>
        </pc:spChg>
        <pc:spChg chg="add">
          <ac:chgData name="ZELEZNIK, LAUREN M" userId="6a9c568a-9323-4aaf-9e34-71c99bc15300" providerId="ADAL" clId="{59BF806E-CA39-455A-879A-5CE1B30676A9}" dt="2021-02-14T23:24:16.945" v="1930" actId="26606"/>
          <ac:spMkLst>
            <pc:docMk/>
            <pc:sldMk cId="3390655279" sldId="274"/>
            <ac:spMk id="28" creationId="{9B37791B-B040-4694-BFDC-8DD132D86E8E}"/>
          </ac:spMkLst>
        </pc:spChg>
        <pc:grpChg chg="add del">
          <ac:chgData name="ZELEZNIK, LAUREN M" userId="6a9c568a-9323-4aaf-9e34-71c99bc15300" providerId="ADAL" clId="{59BF806E-CA39-455A-879A-5CE1B30676A9}" dt="2021-02-14T23:24:13.363" v="1927" actId="26606"/>
          <ac:grpSpMkLst>
            <pc:docMk/>
            <pc:sldMk cId="3390655279" sldId="274"/>
            <ac:grpSpMk id="17" creationId="{59A59B10-9D94-4C5B-8BF0-95928DCEB198}"/>
          </ac:grpSpMkLst>
        </pc:grpChg>
        <pc:grpChg chg="add">
          <ac:chgData name="ZELEZNIK, LAUREN M" userId="6a9c568a-9323-4aaf-9e34-71c99bc15300" providerId="ADAL" clId="{59BF806E-CA39-455A-879A-5CE1B30676A9}" dt="2021-02-14T23:24:16.945" v="1930" actId="26606"/>
          <ac:grpSpMkLst>
            <pc:docMk/>
            <pc:sldMk cId="3390655279" sldId="274"/>
            <ac:grpSpMk id="29" creationId="{59A59B10-9D94-4C5B-8BF0-95928DCEB198}"/>
          </ac:grpSpMkLst>
        </pc:grpChg>
        <pc:picChg chg="add mod">
          <ac:chgData name="ZELEZNIK, LAUREN M" userId="6a9c568a-9323-4aaf-9e34-71c99bc15300" providerId="ADAL" clId="{59BF806E-CA39-455A-879A-5CE1B30676A9}" dt="2021-02-14T23:24:16.945" v="1930" actId="26606"/>
          <ac:picMkLst>
            <pc:docMk/>
            <pc:sldMk cId="3390655279" sldId="274"/>
            <ac:picMk id="3" creationId="{F6ABEBE8-4B0D-4BE8-ACFC-7A705A3C54CD}"/>
          </ac:picMkLst>
        </pc:picChg>
        <pc:picChg chg="del">
          <ac:chgData name="ZELEZNIK, LAUREN M" userId="6a9c568a-9323-4aaf-9e34-71c99bc15300" providerId="ADAL" clId="{59BF806E-CA39-455A-879A-5CE1B30676A9}" dt="2021-02-14T23:22:34.210" v="1776" actId="478"/>
          <ac:picMkLst>
            <pc:docMk/>
            <pc:sldMk cId="3390655279" sldId="274"/>
            <ac:picMk id="5" creationId="{A22F0C2D-4045-4C50-8D82-44C34FBB00A7}"/>
          </ac:picMkLst>
        </pc:picChg>
      </pc:sldChg>
      <pc:sldChg chg="del">
        <pc:chgData name="ZELEZNIK, LAUREN M" userId="6a9c568a-9323-4aaf-9e34-71c99bc15300" providerId="ADAL" clId="{59BF806E-CA39-455A-879A-5CE1B30676A9}" dt="2021-02-14T23:12:02.100" v="1628" actId="2696"/>
        <pc:sldMkLst>
          <pc:docMk/>
          <pc:sldMk cId="1982721429" sldId="275"/>
        </pc:sldMkLst>
      </pc:sldChg>
      <pc:sldChg chg="del">
        <pc:chgData name="ZELEZNIK, LAUREN M" userId="6a9c568a-9323-4aaf-9e34-71c99bc15300" providerId="ADAL" clId="{59BF806E-CA39-455A-879A-5CE1B30676A9}" dt="2021-02-14T23:12:40.610" v="1635" actId="2696"/>
        <pc:sldMkLst>
          <pc:docMk/>
          <pc:sldMk cId="726609036" sldId="276"/>
        </pc:sldMkLst>
      </pc:sldChg>
      <pc:sldChg chg="del">
        <pc:chgData name="ZELEZNIK, LAUREN M" userId="6a9c568a-9323-4aaf-9e34-71c99bc15300" providerId="ADAL" clId="{59BF806E-CA39-455A-879A-5CE1B30676A9}" dt="2021-02-14T23:12:04.534" v="1629" actId="2696"/>
        <pc:sldMkLst>
          <pc:docMk/>
          <pc:sldMk cId="1146892101" sldId="277"/>
        </pc:sldMkLst>
      </pc:sldChg>
      <pc:sldChg chg="del">
        <pc:chgData name="ZELEZNIK, LAUREN M" userId="6a9c568a-9323-4aaf-9e34-71c99bc15300" providerId="ADAL" clId="{59BF806E-CA39-455A-879A-5CE1B30676A9}" dt="2021-02-14T23:12:22.247" v="1630" actId="2696"/>
        <pc:sldMkLst>
          <pc:docMk/>
          <pc:sldMk cId="2353395" sldId="278"/>
        </pc:sldMkLst>
      </pc:sldChg>
      <pc:sldChg chg="del">
        <pc:chgData name="ZELEZNIK, LAUREN M" userId="6a9c568a-9323-4aaf-9e34-71c99bc15300" providerId="ADAL" clId="{59BF806E-CA39-455A-879A-5CE1B30676A9}" dt="2021-02-14T23:12:29.016" v="1631" actId="2696"/>
        <pc:sldMkLst>
          <pc:docMk/>
          <pc:sldMk cId="3932761961" sldId="279"/>
        </pc:sldMkLst>
      </pc:sldChg>
      <pc:sldChg chg="addSp delSp modSp add mod setBg setClrOvrMap">
        <pc:chgData name="ZELEZNIK, LAUREN M" userId="6a9c568a-9323-4aaf-9e34-71c99bc15300" providerId="ADAL" clId="{59BF806E-CA39-455A-879A-5CE1B30676A9}" dt="2021-02-14T22:36:08.915" v="535" actId="20577"/>
        <pc:sldMkLst>
          <pc:docMk/>
          <pc:sldMk cId="939541243" sldId="280"/>
        </pc:sldMkLst>
        <pc:spChg chg="mod">
          <ac:chgData name="ZELEZNIK, LAUREN M" userId="6a9c568a-9323-4aaf-9e34-71c99bc15300" providerId="ADAL" clId="{59BF806E-CA39-455A-879A-5CE1B30676A9}" dt="2021-02-14T22:34:20.105" v="347" actId="26606"/>
          <ac:spMkLst>
            <pc:docMk/>
            <pc:sldMk cId="939541243" sldId="280"/>
            <ac:spMk id="2" creationId="{736E94EC-8128-4DBD-9F03-F1BCBE027457}"/>
          </ac:spMkLst>
        </pc:spChg>
        <pc:spChg chg="mod ord">
          <ac:chgData name="ZELEZNIK, LAUREN M" userId="6a9c568a-9323-4aaf-9e34-71c99bc15300" providerId="ADAL" clId="{59BF806E-CA39-455A-879A-5CE1B30676A9}" dt="2021-02-14T22:36:08.915" v="535" actId="20577"/>
          <ac:spMkLst>
            <pc:docMk/>
            <pc:sldMk cId="939541243" sldId="280"/>
            <ac:spMk id="3" creationId="{99D9599E-D539-425D-81C7-6F0D1317B995}"/>
          </ac:spMkLst>
        </pc:spChg>
        <pc:spChg chg="add del">
          <ac:chgData name="ZELEZNIK, LAUREN M" userId="6a9c568a-9323-4aaf-9e34-71c99bc15300" providerId="ADAL" clId="{59BF806E-CA39-455A-879A-5CE1B30676A9}" dt="2021-02-14T22:34:20.105" v="347" actId="26606"/>
          <ac:spMkLst>
            <pc:docMk/>
            <pc:sldMk cId="939541243" sldId="280"/>
            <ac:spMk id="71" creationId="{35F0E358-1E49-4920-80D8-C3D138708838}"/>
          </ac:spMkLst>
        </pc:spChg>
        <pc:spChg chg="add del">
          <ac:chgData name="ZELEZNIK, LAUREN M" userId="6a9c568a-9323-4aaf-9e34-71c99bc15300" providerId="ADAL" clId="{59BF806E-CA39-455A-879A-5CE1B30676A9}" dt="2021-02-14T22:34:20.105" v="347" actId="26606"/>
          <ac:spMkLst>
            <pc:docMk/>
            <pc:sldMk cId="939541243" sldId="280"/>
            <ac:spMk id="73" creationId="{E2D2362D-7010-4036-B9CA-03DFC8EB3B01}"/>
          </ac:spMkLst>
        </pc:spChg>
        <pc:spChg chg="add del">
          <ac:chgData name="ZELEZNIK, LAUREN M" userId="6a9c568a-9323-4aaf-9e34-71c99bc15300" providerId="ADAL" clId="{59BF806E-CA39-455A-879A-5CE1B30676A9}" dt="2021-02-14T22:34:20.105" v="347" actId="26606"/>
          <ac:spMkLst>
            <pc:docMk/>
            <pc:sldMk cId="939541243" sldId="280"/>
            <ac:spMk id="75" creationId="{DC85BF5E-2BD6-4E5B-8EA3-420B45BB03FA}"/>
          </ac:spMkLst>
        </pc:spChg>
        <pc:spChg chg="add del">
          <ac:chgData name="ZELEZNIK, LAUREN M" userId="6a9c568a-9323-4aaf-9e34-71c99bc15300" providerId="ADAL" clId="{59BF806E-CA39-455A-879A-5CE1B30676A9}" dt="2021-02-14T22:34:20.105" v="347" actId="26606"/>
          <ac:spMkLst>
            <pc:docMk/>
            <pc:sldMk cId="939541243" sldId="280"/>
            <ac:spMk id="77" creationId="{740D8E28-91B5-42B0-9D6C-B777D8AD90C2}"/>
          </ac:spMkLst>
        </pc:spChg>
        <pc:spChg chg="add del">
          <ac:chgData name="ZELEZNIK, LAUREN M" userId="6a9c568a-9323-4aaf-9e34-71c99bc15300" providerId="ADAL" clId="{59BF806E-CA39-455A-879A-5CE1B30676A9}" dt="2021-02-14T22:34:20.090" v="346" actId="26606"/>
          <ac:spMkLst>
            <pc:docMk/>
            <pc:sldMk cId="939541243" sldId="280"/>
            <ac:spMk id="135" creationId="{357DD0D3-F869-46D0-944C-6EC60E19E351}"/>
          </ac:spMkLst>
        </pc:spChg>
        <pc:spChg chg="add">
          <ac:chgData name="ZELEZNIK, LAUREN M" userId="6a9c568a-9323-4aaf-9e34-71c99bc15300" providerId="ADAL" clId="{59BF806E-CA39-455A-879A-5CE1B30676A9}" dt="2021-02-14T22:34:20.105" v="347" actId="26606"/>
          <ac:spMkLst>
            <pc:docMk/>
            <pc:sldMk cId="939541243" sldId="280"/>
            <ac:spMk id="139" creationId="{F9A95BEE-6BB1-4A28-A8E6-A34B2E42EF87}"/>
          </ac:spMkLst>
        </pc:spChg>
        <pc:spChg chg="add">
          <ac:chgData name="ZELEZNIK, LAUREN M" userId="6a9c568a-9323-4aaf-9e34-71c99bc15300" providerId="ADAL" clId="{59BF806E-CA39-455A-879A-5CE1B30676A9}" dt="2021-02-14T22:34:20.105" v="347" actId="26606"/>
          <ac:spMkLst>
            <pc:docMk/>
            <pc:sldMk cId="939541243" sldId="280"/>
            <ac:spMk id="2052" creationId="{F56F5174-31D9-4DBB-AAB7-A1FD7BDB1352}"/>
          </ac:spMkLst>
        </pc:spChg>
        <pc:picChg chg="add">
          <ac:chgData name="ZELEZNIK, LAUREN M" userId="6a9c568a-9323-4aaf-9e34-71c99bc15300" providerId="ADAL" clId="{59BF806E-CA39-455A-879A-5CE1B30676A9}" dt="2021-02-14T22:34:20.105" v="347" actId="26606"/>
          <ac:picMkLst>
            <pc:docMk/>
            <pc:sldMk cId="939541243" sldId="280"/>
            <ac:picMk id="137" creationId="{AE113210-7872-481A-ADE6-3A05CCAF5EB2}"/>
          </ac:picMkLst>
        </pc:picChg>
        <pc:picChg chg="del">
          <ac:chgData name="ZELEZNIK, LAUREN M" userId="6a9c568a-9323-4aaf-9e34-71c99bc15300" providerId="ADAL" clId="{59BF806E-CA39-455A-879A-5CE1B30676A9}" dt="2021-02-14T22:34:00.809" v="341" actId="478"/>
          <ac:picMkLst>
            <pc:docMk/>
            <pc:sldMk cId="939541243" sldId="280"/>
            <ac:picMk id="1026" creationId="{668A5D61-CEF5-4516-8AC5-6218FBF01DA0}"/>
          </ac:picMkLst>
        </pc:picChg>
        <pc:picChg chg="add mod">
          <ac:chgData name="ZELEZNIK, LAUREN M" userId="6a9c568a-9323-4aaf-9e34-71c99bc15300" providerId="ADAL" clId="{59BF806E-CA39-455A-879A-5CE1B30676A9}" dt="2021-02-14T22:34:20.105" v="347" actId="26606"/>
          <ac:picMkLst>
            <pc:docMk/>
            <pc:sldMk cId="939541243" sldId="280"/>
            <ac:picMk id="2050" creationId="{C0CB405F-A260-497D-9611-97E3E18DC1FC}"/>
          </ac:picMkLst>
        </pc:picChg>
      </pc:sldChg>
      <pc:sldChg chg="addSp delSp modSp add mod setBg setClrOvrMap">
        <pc:chgData name="ZELEZNIK, LAUREN M" userId="6a9c568a-9323-4aaf-9e34-71c99bc15300" providerId="ADAL" clId="{59BF806E-CA39-455A-879A-5CE1B30676A9}" dt="2021-02-14T22:41:27.365" v="780" actId="255"/>
        <pc:sldMkLst>
          <pc:docMk/>
          <pc:sldMk cId="3060178567" sldId="281"/>
        </pc:sldMkLst>
        <pc:spChg chg="mod">
          <ac:chgData name="ZELEZNIK, LAUREN M" userId="6a9c568a-9323-4aaf-9e34-71c99bc15300" providerId="ADAL" clId="{59BF806E-CA39-455A-879A-5CE1B30676A9}" dt="2021-02-14T22:41:16.896" v="778" actId="26606"/>
          <ac:spMkLst>
            <pc:docMk/>
            <pc:sldMk cId="3060178567" sldId="281"/>
            <ac:spMk id="2" creationId="{736E94EC-8128-4DBD-9F03-F1BCBE027457}"/>
          </ac:spMkLst>
        </pc:spChg>
        <pc:spChg chg="mod ord">
          <ac:chgData name="ZELEZNIK, LAUREN M" userId="6a9c568a-9323-4aaf-9e34-71c99bc15300" providerId="ADAL" clId="{59BF806E-CA39-455A-879A-5CE1B30676A9}" dt="2021-02-14T22:41:27.365" v="780" actId="255"/>
          <ac:spMkLst>
            <pc:docMk/>
            <pc:sldMk cId="3060178567" sldId="281"/>
            <ac:spMk id="3" creationId="{99D9599E-D539-425D-81C7-6F0D1317B995}"/>
          </ac:spMkLst>
        </pc:spChg>
        <pc:spChg chg="add del mod">
          <ac:chgData name="ZELEZNIK, LAUREN M" userId="6a9c568a-9323-4aaf-9e34-71c99bc15300" providerId="ADAL" clId="{59BF806E-CA39-455A-879A-5CE1B30676A9}" dt="2021-02-14T22:40:05.742" v="770" actId="478"/>
          <ac:spMkLst>
            <pc:docMk/>
            <pc:sldMk cId="3060178567" sldId="281"/>
            <ac:spMk id="6" creationId="{E79B71D3-8171-4096-91B2-1030C60E7BA3}"/>
          </ac:spMkLst>
        </pc:spChg>
        <pc:spChg chg="add del">
          <ac:chgData name="ZELEZNIK, LAUREN M" userId="6a9c568a-9323-4aaf-9e34-71c99bc15300" providerId="ADAL" clId="{59BF806E-CA39-455A-879A-5CE1B30676A9}" dt="2021-02-14T22:41:16.896" v="778" actId="26606"/>
          <ac:spMkLst>
            <pc:docMk/>
            <pc:sldMk cId="3060178567" sldId="281"/>
            <ac:spMk id="75" creationId="{305265DC-CF6B-4AE8-B3F3-2A7A16374D31}"/>
          </ac:spMkLst>
        </pc:spChg>
        <pc:spChg chg="add del">
          <ac:chgData name="ZELEZNIK, LAUREN M" userId="6a9c568a-9323-4aaf-9e34-71c99bc15300" providerId="ADAL" clId="{59BF806E-CA39-455A-879A-5CE1B30676A9}" dt="2021-02-14T22:40:35.406" v="773" actId="26606"/>
          <ac:spMkLst>
            <pc:docMk/>
            <pc:sldMk cId="3060178567" sldId="281"/>
            <ac:spMk id="139" creationId="{F9A95BEE-6BB1-4A28-A8E6-A34B2E42EF87}"/>
          </ac:spMkLst>
        </pc:spChg>
        <pc:spChg chg="add del">
          <ac:chgData name="ZELEZNIK, LAUREN M" userId="6a9c568a-9323-4aaf-9e34-71c99bc15300" providerId="ADAL" clId="{59BF806E-CA39-455A-879A-5CE1B30676A9}" dt="2021-02-14T22:40:35.391" v="772" actId="26606"/>
          <ac:spMkLst>
            <pc:docMk/>
            <pc:sldMk cId="3060178567" sldId="281"/>
            <ac:spMk id="192" creationId="{9B76D444-2756-434F-AE61-96D69830C13E}"/>
          </ac:spMkLst>
        </pc:spChg>
        <pc:spChg chg="add del">
          <ac:chgData name="ZELEZNIK, LAUREN M" userId="6a9c568a-9323-4aaf-9e34-71c99bc15300" providerId="ADAL" clId="{59BF806E-CA39-455A-879A-5CE1B30676A9}" dt="2021-02-14T22:40:35.391" v="772" actId="26606"/>
          <ac:spMkLst>
            <pc:docMk/>
            <pc:sldMk cId="3060178567" sldId="281"/>
            <ac:spMk id="193" creationId="{A27B6159-7734-4564-9E0F-C4BC43C36E52}"/>
          </ac:spMkLst>
        </pc:spChg>
        <pc:spChg chg="add del">
          <ac:chgData name="ZELEZNIK, LAUREN M" userId="6a9c568a-9323-4aaf-9e34-71c99bc15300" providerId="ADAL" clId="{59BF806E-CA39-455A-879A-5CE1B30676A9}" dt="2021-02-14T22:40:35.406" v="773" actId="26606"/>
          <ac:spMkLst>
            <pc:docMk/>
            <pc:sldMk cId="3060178567" sldId="281"/>
            <ac:spMk id="2052" creationId="{F56F5174-31D9-4DBB-AAB7-A1FD7BDB1352}"/>
          </ac:spMkLst>
        </pc:spChg>
        <pc:spChg chg="add del">
          <ac:chgData name="ZELEZNIK, LAUREN M" userId="6a9c568a-9323-4aaf-9e34-71c99bc15300" providerId="ADAL" clId="{59BF806E-CA39-455A-879A-5CE1B30676A9}" dt="2021-02-14T22:41:16.916" v="779" actId="26606"/>
          <ac:spMkLst>
            <pc:docMk/>
            <pc:sldMk cId="3060178567" sldId="281"/>
            <ac:spMk id="2054" creationId="{EBF87945-A001-489F-9D9B-7D9435F0B9CA}"/>
          </ac:spMkLst>
        </pc:spChg>
        <pc:spChg chg="add">
          <ac:chgData name="ZELEZNIK, LAUREN M" userId="6a9c568a-9323-4aaf-9e34-71c99bc15300" providerId="ADAL" clId="{59BF806E-CA39-455A-879A-5CE1B30676A9}" dt="2021-02-14T22:41:16.916" v="779" actId="26606"/>
          <ac:spMkLst>
            <pc:docMk/>
            <pc:sldMk cId="3060178567" sldId="281"/>
            <ac:spMk id="2056" creationId="{EBF87945-A001-489F-9D9B-7D9435F0B9CA}"/>
          </ac:spMkLst>
        </pc:spChg>
        <pc:grpChg chg="add del">
          <ac:chgData name="ZELEZNIK, LAUREN M" userId="6a9c568a-9323-4aaf-9e34-71c99bc15300" providerId="ADAL" clId="{59BF806E-CA39-455A-879A-5CE1B30676A9}" dt="2021-02-14T22:41:16.896" v="778" actId="26606"/>
          <ac:grpSpMkLst>
            <pc:docMk/>
            <pc:sldMk cId="3060178567" sldId="281"/>
            <ac:grpSpMk id="77" creationId="{37EA779C-87BF-454F-919D-A3DA98FD8A79}"/>
          </ac:grpSpMkLst>
        </pc:grpChg>
        <pc:picChg chg="add mod ord">
          <ac:chgData name="ZELEZNIK, LAUREN M" userId="6a9c568a-9323-4aaf-9e34-71c99bc15300" providerId="ADAL" clId="{59BF806E-CA39-455A-879A-5CE1B30676A9}" dt="2021-02-14T22:41:16.916" v="779" actId="26606"/>
          <ac:picMkLst>
            <pc:docMk/>
            <pc:sldMk cId="3060178567" sldId="281"/>
            <ac:picMk id="5" creationId="{2305DE3D-A8F3-4E19-8333-A7A0EF949714}"/>
          </ac:picMkLst>
        </pc:picChg>
        <pc:picChg chg="add del">
          <ac:chgData name="ZELEZNIK, LAUREN M" userId="6a9c568a-9323-4aaf-9e34-71c99bc15300" providerId="ADAL" clId="{59BF806E-CA39-455A-879A-5CE1B30676A9}" dt="2021-02-14T22:40:35.406" v="773" actId="26606"/>
          <ac:picMkLst>
            <pc:docMk/>
            <pc:sldMk cId="3060178567" sldId="281"/>
            <ac:picMk id="137" creationId="{AE113210-7872-481A-ADE6-3A05CCAF5EB2}"/>
          </ac:picMkLst>
        </pc:picChg>
        <pc:picChg chg="del">
          <ac:chgData name="ZELEZNIK, LAUREN M" userId="6a9c568a-9323-4aaf-9e34-71c99bc15300" providerId="ADAL" clId="{59BF806E-CA39-455A-879A-5CE1B30676A9}" dt="2021-02-14T22:39:29.445" v="767" actId="478"/>
          <ac:picMkLst>
            <pc:docMk/>
            <pc:sldMk cId="3060178567" sldId="281"/>
            <ac:picMk id="2050" creationId="{C0CB405F-A260-497D-9611-97E3E18DC1FC}"/>
          </ac:picMkLst>
        </pc:picChg>
        <pc:cxnChg chg="add del">
          <ac:chgData name="ZELEZNIK, LAUREN M" userId="6a9c568a-9323-4aaf-9e34-71c99bc15300" providerId="ADAL" clId="{59BF806E-CA39-455A-879A-5CE1B30676A9}" dt="2021-02-14T22:40:35.391" v="772" actId="26606"/>
          <ac:cxnSpMkLst>
            <pc:docMk/>
            <pc:sldMk cId="3060178567" sldId="281"/>
            <ac:cxnSpMk id="194" creationId="{E2FFB46B-05BC-4950-B18A-9593FDAE6ED7}"/>
          </ac:cxnSpMkLst>
        </pc:cxnChg>
      </pc:sldChg>
      <pc:sldChg chg="addSp delSp modSp add mod">
        <pc:chgData name="ZELEZNIK, LAUREN M" userId="6a9c568a-9323-4aaf-9e34-71c99bc15300" providerId="ADAL" clId="{59BF806E-CA39-455A-879A-5CE1B30676A9}" dt="2021-02-14T22:59:25.584" v="913" actId="20577"/>
        <pc:sldMkLst>
          <pc:docMk/>
          <pc:sldMk cId="3267244233" sldId="282"/>
        </pc:sldMkLst>
        <pc:spChg chg="mod">
          <ac:chgData name="ZELEZNIK, LAUREN M" userId="6a9c568a-9323-4aaf-9e34-71c99bc15300" providerId="ADAL" clId="{59BF806E-CA39-455A-879A-5CE1B30676A9}" dt="2021-02-14T22:43:24.771" v="791" actId="26606"/>
          <ac:spMkLst>
            <pc:docMk/>
            <pc:sldMk cId="3267244233" sldId="282"/>
            <ac:spMk id="2" creationId="{736E94EC-8128-4DBD-9F03-F1BCBE027457}"/>
          </ac:spMkLst>
        </pc:spChg>
        <pc:spChg chg="mod">
          <ac:chgData name="ZELEZNIK, LAUREN M" userId="6a9c568a-9323-4aaf-9e34-71c99bc15300" providerId="ADAL" clId="{59BF806E-CA39-455A-879A-5CE1B30676A9}" dt="2021-02-14T22:59:25.584" v="913" actId="20577"/>
          <ac:spMkLst>
            <pc:docMk/>
            <pc:sldMk cId="3267244233" sldId="282"/>
            <ac:spMk id="3" creationId="{99D9599E-D539-425D-81C7-6F0D1317B995}"/>
          </ac:spMkLst>
        </pc:spChg>
        <pc:spChg chg="add del mod">
          <ac:chgData name="ZELEZNIK, LAUREN M" userId="6a9c568a-9323-4aaf-9e34-71c99bc15300" providerId="ADAL" clId="{59BF806E-CA39-455A-879A-5CE1B30676A9}" dt="2021-02-14T22:42:40.839" v="787" actId="478"/>
          <ac:spMkLst>
            <pc:docMk/>
            <pc:sldMk cId="3267244233" sldId="282"/>
            <ac:spMk id="6" creationId="{943D5FBD-2D30-4191-8B1E-D7AD465A1A31}"/>
          </ac:spMkLst>
        </pc:spChg>
        <pc:spChg chg="add">
          <ac:chgData name="ZELEZNIK, LAUREN M" userId="6a9c568a-9323-4aaf-9e34-71c99bc15300" providerId="ADAL" clId="{59BF806E-CA39-455A-879A-5CE1B30676A9}" dt="2021-02-14T22:43:24.771" v="791" actId="26606"/>
          <ac:spMkLst>
            <pc:docMk/>
            <pc:sldMk cId="3267244233" sldId="282"/>
            <ac:spMk id="70" creationId="{CEB41C5C-0F34-4DDA-9D7C-5E717F35F60C}"/>
          </ac:spMkLst>
        </pc:spChg>
        <pc:spChg chg="del">
          <ac:chgData name="ZELEZNIK, LAUREN M" userId="6a9c568a-9323-4aaf-9e34-71c99bc15300" providerId="ADAL" clId="{59BF806E-CA39-455A-879A-5CE1B30676A9}" dt="2021-02-14T22:42:53.848" v="788" actId="26606"/>
          <ac:spMkLst>
            <pc:docMk/>
            <pc:sldMk cId="3267244233" sldId="282"/>
            <ac:spMk id="139" creationId="{F9A95BEE-6BB1-4A28-A8E6-A34B2E42EF87}"/>
          </ac:spMkLst>
        </pc:spChg>
        <pc:spChg chg="add del">
          <ac:chgData name="ZELEZNIK, LAUREN M" userId="6a9c568a-9323-4aaf-9e34-71c99bc15300" providerId="ADAL" clId="{59BF806E-CA39-455A-879A-5CE1B30676A9}" dt="2021-02-14T22:43:24.771" v="791" actId="26606"/>
          <ac:spMkLst>
            <pc:docMk/>
            <pc:sldMk cId="3267244233" sldId="282"/>
            <ac:spMk id="192" creationId="{5E39A796-BE83-48B1-B33F-35C4A32AAB57}"/>
          </ac:spMkLst>
        </pc:spChg>
        <pc:spChg chg="add del">
          <ac:chgData name="ZELEZNIK, LAUREN M" userId="6a9c568a-9323-4aaf-9e34-71c99bc15300" providerId="ADAL" clId="{59BF806E-CA39-455A-879A-5CE1B30676A9}" dt="2021-02-14T22:43:24.771" v="791" actId="26606"/>
          <ac:spMkLst>
            <pc:docMk/>
            <pc:sldMk cId="3267244233" sldId="282"/>
            <ac:spMk id="193" creationId="{72F84B47-E267-4194-8194-831DB7B5547F}"/>
          </ac:spMkLst>
        </pc:spChg>
        <pc:spChg chg="del">
          <ac:chgData name="ZELEZNIK, LAUREN M" userId="6a9c568a-9323-4aaf-9e34-71c99bc15300" providerId="ADAL" clId="{59BF806E-CA39-455A-879A-5CE1B30676A9}" dt="2021-02-14T22:42:53.848" v="788" actId="26606"/>
          <ac:spMkLst>
            <pc:docMk/>
            <pc:sldMk cId="3267244233" sldId="282"/>
            <ac:spMk id="2052" creationId="{F56F5174-31D9-4DBB-AAB7-A1FD7BDB1352}"/>
          </ac:spMkLst>
        </pc:spChg>
        <pc:picChg chg="add mod">
          <ac:chgData name="ZELEZNIK, LAUREN M" userId="6a9c568a-9323-4aaf-9e34-71c99bc15300" providerId="ADAL" clId="{59BF806E-CA39-455A-879A-5CE1B30676A9}" dt="2021-02-14T22:43:24.771" v="791" actId="26606"/>
          <ac:picMkLst>
            <pc:docMk/>
            <pc:sldMk cId="3267244233" sldId="282"/>
            <ac:picMk id="5" creationId="{ABF5E15B-F764-43F0-A0A2-287354A547F2}"/>
          </ac:picMkLst>
        </pc:picChg>
        <pc:picChg chg="del">
          <ac:chgData name="ZELEZNIK, LAUREN M" userId="6a9c568a-9323-4aaf-9e34-71c99bc15300" providerId="ADAL" clId="{59BF806E-CA39-455A-879A-5CE1B30676A9}" dt="2021-02-14T22:42:53.848" v="788" actId="26606"/>
          <ac:picMkLst>
            <pc:docMk/>
            <pc:sldMk cId="3267244233" sldId="282"/>
            <ac:picMk id="137" creationId="{AE113210-7872-481A-ADE6-3A05CCAF5EB2}"/>
          </ac:picMkLst>
        </pc:picChg>
        <pc:picChg chg="del">
          <ac:chgData name="ZELEZNIK, LAUREN M" userId="6a9c568a-9323-4aaf-9e34-71c99bc15300" providerId="ADAL" clId="{59BF806E-CA39-455A-879A-5CE1B30676A9}" dt="2021-02-14T22:41:43.968" v="781" actId="478"/>
          <ac:picMkLst>
            <pc:docMk/>
            <pc:sldMk cId="3267244233" sldId="282"/>
            <ac:picMk id="2050" creationId="{C0CB405F-A260-497D-9611-97E3E18DC1FC}"/>
          </ac:picMkLst>
        </pc:picChg>
        <pc:cxnChg chg="add">
          <ac:chgData name="ZELEZNIK, LAUREN M" userId="6a9c568a-9323-4aaf-9e34-71c99bc15300" providerId="ADAL" clId="{59BF806E-CA39-455A-879A-5CE1B30676A9}" dt="2021-02-14T22:43:24.771" v="791" actId="26606"/>
          <ac:cxnSpMkLst>
            <pc:docMk/>
            <pc:sldMk cId="3267244233" sldId="282"/>
            <ac:cxnSpMk id="72" creationId="{57E1E5E6-F385-4E9C-B201-BA5BDE5CAD52}"/>
          </ac:cxnSpMkLst>
        </pc:cxnChg>
      </pc:sldChg>
      <pc:sldChg chg="new del">
        <pc:chgData name="ZELEZNIK, LAUREN M" userId="6a9c568a-9323-4aaf-9e34-71c99bc15300" providerId="ADAL" clId="{59BF806E-CA39-455A-879A-5CE1B30676A9}" dt="2021-02-14T22:41:50.575" v="783" actId="2696"/>
        <pc:sldMkLst>
          <pc:docMk/>
          <pc:sldMk cId="3045588436" sldId="283"/>
        </pc:sldMkLst>
      </pc:sldChg>
      <pc:sldChg chg="addSp delSp modSp new mod setBg">
        <pc:chgData name="ZELEZNIK, LAUREN M" userId="6a9c568a-9323-4aaf-9e34-71c99bc15300" providerId="ADAL" clId="{59BF806E-CA39-455A-879A-5CE1B30676A9}" dt="2021-02-15T00:02:43.522" v="1953" actId="20577"/>
        <pc:sldMkLst>
          <pc:docMk/>
          <pc:sldMk cId="3386229595" sldId="283"/>
        </pc:sldMkLst>
        <pc:spChg chg="mod">
          <ac:chgData name="ZELEZNIK, LAUREN M" userId="6a9c568a-9323-4aaf-9e34-71c99bc15300" providerId="ADAL" clId="{59BF806E-CA39-455A-879A-5CE1B30676A9}" dt="2021-02-14T23:05:40.387" v="1283" actId="26606"/>
          <ac:spMkLst>
            <pc:docMk/>
            <pc:sldMk cId="3386229595" sldId="283"/>
            <ac:spMk id="2" creationId="{97C918BD-B65F-4F7B-A1EC-FCD85BF02C8C}"/>
          </ac:spMkLst>
        </pc:spChg>
        <pc:spChg chg="mod ord">
          <ac:chgData name="ZELEZNIK, LAUREN M" userId="6a9c568a-9323-4aaf-9e34-71c99bc15300" providerId="ADAL" clId="{59BF806E-CA39-455A-879A-5CE1B30676A9}" dt="2021-02-15T00:02:43.522" v="1953" actId="20577"/>
          <ac:spMkLst>
            <pc:docMk/>
            <pc:sldMk cId="3386229595" sldId="283"/>
            <ac:spMk id="3" creationId="{454566C7-1021-4901-A49B-3F1BECB14F44}"/>
          </ac:spMkLst>
        </pc:spChg>
        <pc:spChg chg="del">
          <ac:chgData name="ZELEZNIK, LAUREN M" userId="6a9c568a-9323-4aaf-9e34-71c99bc15300" providerId="ADAL" clId="{59BF806E-CA39-455A-879A-5CE1B30676A9}" dt="2021-02-14T23:03:19.040" v="1255" actId="931"/>
          <ac:spMkLst>
            <pc:docMk/>
            <pc:sldMk cId="3386229595" sldId="283"/>
            <ac:spMk id="4" creationId="{818BC047-EDBE-42D5-B8FC-A7E3391499E1}"/>
          </ac:spMkLst>
        </pc:spChg>
        <pc:spChg chg="add del mod">
          <ac:chgData name="ZELEZNIK, LAUREN M" userId="6a9c568a-9323-4aaf-9e34-71c99bc15300" providerId="ADAL" clId="{59BF806E-CA39-455A-879A-5CE1B30676A9}" dt="2021-02-14T23:03:25.328" v="1258" actId="478"/>
          <ac:spMkLst>
            <pc:docMk/>
            <pc:sldMk cId="3386229595" sldId="283"/>
            <ac:spMk id="7" creationId="{CD4F5285-709C-4864-A17C-CF4327A9C7F2}"/>
          </ac:spMkLst>
        </pc:spChg>
        <pc:spChg chg="add del mod">
          <ac:chgData name="ZELEZNIK, LAUREN M" userId="6a9c568a-9323-4aaf-9e34-71c99bc15300" providerId="ADAL" clId="{59BF806E-CA39-455A-879A-5CE1B30676A9}" dt="2021-02-14T23:04:39.520" v="1259" actId="931"/>
          <ac:spMkLst>
            <pc:docMk/>
            <pc:sldMk cId="3386229595" sldId="283"/>
            <ac:spMk id="9" creationId="{88445379-7DD2-4EB0-9537-AE8EEA002E2C}"/>
          </ac:spMkLst>
        </pc:spChg>
        <pc:spChg chg="add del mod">
          <ac:chgData name="ZELEZNIK, LAUREN M" userId="6a9c568a-9323-4aaf-9e34-71c99bc15300" providerId="ADAL" clId="{59BF806E-CA39-455A-879A-5CE1B30676A9}" dt="2021-02-14T23:04:41.180" v="1260" actId="478"/>
          <ac:spMkLst>
            <pc:docMk/>
            <pc:sldMk cId="3386229595" sldId="283"/>
            <ac:spMk id="12" creationId="{88A6EEC8-EA61-4387-BB10-2D0236054DBC}"/>
          </ac:spMkLst>
        </pc:spChg>
        <pc:spChg chg="add del mod">
          <ac:chgData name="ZELEZNIK, LAUREN M" userId="6a9c568a-9323-4aaf-9e34-71c99bc15300" providerId="ADAL" clId="{59BF806E-CA39-455A-879A-5CE1B30676A9}" dt="2021-02-14T23:04:41.180" v="1260" actId="478"/>
          <ac:spMkLst>
            <pc:docMk/>
            <pc:sldMk cId="3386229595" sldId="283"/>
            <ac:spMk id="15" creationId="{93FF7D47-A997-45C7-B387-D49996028EBB}"/>
          </ac:spMkLst>
        </pc:spChg>
        <pc:spChg chg="add del mod">
          <ac:chgData name="ZELEZNIK, LAUREN M" userId="6a9c568a-9323-4aaf-9e34-71c99bc15300" providerId="ADAL" clId="{59BF806E-CA39-455A-879A-5CE1B30676A9}" dt="2021-02-14T23:04:55.354" v="1261" actId="931"/>
          <ac:spMkLst>
            <pc:docMk/>
            <pc:sldMk cId="3386229595" sldId="283"/>
            <ac:spMk id="17" creationId="{3AFA8248-DEDD-4F0A-A52F-48A31DCBCD5C}"/>
          </ac:spMkLst>
        </pc:spChg>
        <pc:spChg chg="add del mod">
          <ac:chgData name="ZELEZNIK, LAUREN M" userId="6a9c568a-9323-4aaf-9e34-71c99bc15300" providerId="ADAL" clId="{59BF806E-CA39-455A-879A-5CE1B30676A9}" dt="2021-02-14T23:05:04.038" v="1266" actId="478"/>
          <ac:spMkLst>
            <pc:docMk/>
            <pc:sldMk cId="3386229595" sldId="283"/>
            <ac:spMk id="20" creationId="{506BE562-C0A7-447F-B1D9-5FB97C5C8A8F}"/>
          </ac:spMkLst>
        </pc:spChg>
        <pc:spChg chg="add">
          <ac:chgData name="ZELEZNIK, LAUREN M" userId="6a9c568a-9323-4aaf-9e34-71c99bc15300" providerId="ADAL" clId="{59BF806E-CA39-455A-879A-5CE1B30676A9}" dt="2021-02-14T23:05:40.387" v="1283" actId="26606"/>
          <ac:spMkLst>
            <pc:docMk/>
            <pc:sldMk cId="3386229595" sldId="283"/>
            <ac:spMk id="24" creationId="{EBF87945-A001-489F-9D9B-7D9435F0B9CA}"/>
          </ac:spMkLst>
        </pc:spChg>
        <pc:picChg chg="add del mod">
          <ac:chgData name="ZELEZNIK, LAUREN M" userId="6a9c568a-9323-4aaf-9e34-71c99bc15300" providerId="ADAL" clId="{59BF806E-CA39-455A-879A-5CE1B30676A9}" dt="2021-02-14T23:03:25.328" v="1258" actId="478"/>
          <ac:picMkLst>
            <pc:docMk/>
            <pc:sldMk cId="3386229595" sldId="283"/>
            <ac:picMk id="6" creationId="{27EB16BD-3669-400B-805A-9610C3F6DBCC}"/>
          </ac:picMkLst>
        </pc:picChg>
        <pc:picChg chg="add del mod">
          <ac:chgData name="ZELEZNIK, LAUREN M" userId="6a9c568a-9323-4aaf-9e34-71c99bc15300" providerId="ADAL" clId="{59BF806E-CA39-455A-879A-5CE1B30676A9}" dt="2021-02-14T23:04:41.180" v="1260" actId="478"/>
          <ac:picMkLst>
            <pc:docMk/>
            <pc:sldMk cId="3386229595" sldId="283"/>
            <ac:picMk id="11" creationId="{BB53E9C2-C883-40EE-BA82-BCB59B6E63DD}"/>
          </ac:picMkLst>
        </pc:picChg>
        <pc:picChg chg="add del mod">
          <ac:chgData name="ZELEZNIK, LAUREN M" userId="6a9c568a-9323-4aaf-9e34-71c99bc15300" providerId="ADAL" clId="{59BF806E-CA39-455A-879A-5CE1B30676A9}" dt="2021-02-14T23:04:41.180" v="1260" actId="478"/>
          <ac:picMkLst>
            <pc:docMk/>
            <pc:sldMk cId="3386229595" sldId="283"/>
            <ac:picMk id="14" creationId="{2E9041EF-0A78-407B-BB18-B14A329275C3}"/>
          </ac:picMkLst>
        </pc:picChg>
        <pc:picChg chg="add mod">
          <ac:chgData name="ZELEZNIK, LAUREN M" userId="6a9c568a-9323-4aaf-9e34-71c99bc15300" providerId="ADAL" clId="{59BF806E-CA39-455A-879A-5CE1B30676A9}" dt="2021-02-14T23:05:40.387" v="1283" actId="26606"/>
          <ac:picMkLst>
            <pc:docMk/>
            <pc:sldMk cId="3386229595" sldId="283"/>
            <ac:picMk id="19" creationId="{E896313B-60DA-46E8-A869-AF092B83FF92}"/>
          </ac:picMkLst>
        </pc:picChg>
      </pc:sldChg>
      <pc:sldChg chg="addSp delSp modSp new mod setBg">
        <pc:chgData name="ZELEZNIK, LAUREN M" userId="6a9c568a-9323-4aaf-9e34-71c99bc15300" providerId="ADAL" clId="{59BF806E-CA39-455A-879A-5CE1B30676A9}" dt="2021-02-14T23:11:40.381" v="1627" actId="26606"/>
        <pc:sldMkLst>
          <pc:docMk/>
          <pc:sldMk cId="2534864569" sldId="284"/>
        </pc:sldMkLst>
        <pc:spChg chg="mod">
          <ac:chgData name="ZELEZNIK, LAUREN M" userId="6a9c568a-9323-4aaf-9e34-71c99bc15300" providerId="ADAL" clId="{59BF806E-CA39-455A-879A-5CE1B30676A9}" dt="2021-02-14T23:11:40.381" v="1627" actId="26606"/>
          <ac:spMkLst>
            <pc:docMk/>
            <pc:sldMk cId="2534864569" sldId="284"/>
            <ac:spMk id="2" creationId="{1163F535-EB15-4B5B-8FD7-97F6CF102A38}"/>
          </ac:spMkLst>
        </pc:spChg>
        <pc:spChg chg="mod ord">
          <ac:chgData name="ZELEZNIK, LAUREN M" userId="6a9c568a-9323-4aaf-9e34-71c99bc15300" providerId="ADAL" clId="{59BF806E-CA39-455A-879A-5CE1B30676A9}" dt="2021-02-14T23:11:40.381" v="1627" actId="26606"/>
          <ac:spMkLst>
            <pc:docMk/>
            <pc:sldMk cId="2534864569" sldId="284"/>
            <ac:spMk id="3" creationId="{D22FC0D5-8970-4A0E-8C96-78CACA38B72F}"/>
          </ac:spMkLst>
        </pc:spChg>
        <pc:spChg chg="del">
          <ac:chgData name="ZELEZNIK, LAUREN M" userId="6a9c568a-9323-4aaf-9e34-71c99bc15300" providerId="ADAL" clId="{59BF806E-CA39-455A-879A-5CE1B30676A9}" dt="2021-02-14T23:11:18.992" v="1621" actId="931"/>
          <ac:spMkLst>
            <pc:docMk/>
            <pc:sldMk cId="2534864569" sldId="284"/>
            <ac:spMk id="4" creationId="{4FE53653-F64E-48DD-AB71-8DE17D25B3B7}"/>
          </ac:spMkLst>
        </pc:spChg>
        <pc:spChg chg="add del mod">
          <ac:chgData name="ZELEZNIK, LAUREN M" userId="6a9c568a-9323-4aaf-9e34-71c99bc15300" providerId="ADAL" clId="{59BF806E-CA39-455A-879A-5CE1B30676A9}" dt="2021-02-14T23:11:25.367" v="1624" actId="478"/>
          <ac:spMkLst>
            <pc:docMk/>
            <pc:sldMk cId="2534864569" sldId="284"/>
            <ac:spMk id="7" creationId="{5DEAC51A-AD18-4DA6-B041-B6B70EB7445B}"/>
          </ac:spMkLst>
        </pc:spChg>
        <pc:spChg chg="add del">
          <ac:chgData name="ZELEZNIK, LAUREN M" userId="6a9c568a-9323-4aaf-9e34-71c99bc15300" providerId="ADAL" clId="{59BF806E-CA39-455A-879A-5CE1B30676A9}" dt="2021-02-14T23:11:40.366" v="1626" actId="26606"/>
          <ac:spMkLst>
            <pc:docMk/>
            <pc:sldMk cId="2534864569" sldId="284"/>
            <ac:spMk id="11" creationId="{8E20FA99-AAAC-4AF3-9FAE-707420324F1C}"/>
          </ac:spMkLst>
        </pc:spChg>
        <pc:spChg chg="add del">
          <ac:chgData name="ZELEZNIK, LAUREN M" userId="6a9c568a-9323-4aaf-9e34-71c99bc15300" providerId="ADAL" clId="{59BF806E-CA39-455A-879A-5CE1B30676A9}" dt="2021-02-14T23:11:40.366" v="1626" actId="26606"/>
          <ac:spMkLst>
            <pc:docMk/>
            <pc:sldMk cId="2534864569" sldId="284"/>
            <ac:spMk id="13" creationId="{9573BE85-6043-4C3A-A7DD-483A0A5FB740}"/>
          </ac:spMkLst>
        </pc:spChg>
        <pc:picChg chg="add mod">
          <ac:chgData name="ZELEZNIK, LAUREN M" userId="6a9c568a-9323-4aaf-9e34-71c99bc15300" providerId="ADAL" clId="{59BF806E-CA39-455A-879A-5CE1B30676A9}" dt="2021-02-14T23:11:40.381" v="1627" actId="26606"/>
          <ac:picMkLst>
            <pc:docMk/>
            <pc:sldMk cId="2534864569" sldId="284"/>
            <ac:picMk id="6" creationId="{F445EA8F-4CED-46B6-AD3B-492E56858AE1}"/>
          </ac:picMkLst>
        </pc:picChg>
        <pc:cxnChg chg="add">
          <ac:chgData name="ZELEZNIK, LAUREN M" userId="6a9c568a-9323-4aaf-9e34-71c99bc15300" providerId="ADAL" clId="{59BF806E-CA39-455A-879A-5CE1B30676A9}" dt="2021-02-14T23:11:40.381" v="1627" actId="26606"/>
          <ac:cxnSpMkLst>
            <pc:docMk/>
            <pc:sldMk cId="2534864569" sldId="284"/>
            <ac:cxnSpMk id="15" creationId="{A7F400EE-A8A5-48AF-B4D6-291B52C6F0B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1039-D2D6-4D5A-AA73-6DD22716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4B008-9E10-4F3F-B950-C5710011A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48E37-5CCA-44B6-91A8-8E7753DE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71A4-CADD-4AC2-BDC8-CF5CBDAB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C956-4C0F-4F8F-8F4C-74FF3728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7A3-778C-44EA-A96E-A36375DC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8F0CC-9AA8-45C3-8214-73FA21FF7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3539-E81F-44B8-8D2E-8FFD52B3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3148-8BAB-4592-A586-2C382BA4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59734-0A4E-4B43-97CC-C924D58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3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58B-C873-404A-AFF0-0163B0A0D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E08B8-717A-409C-9194-D197FC2D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4ED51-AAFB-45A8-AA51-B2CF81CF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1BAD7-6BBB-4635-AA57-6E4BEFFB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9389A-43EB-46DA-A40A-245172B0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745-2672-4F89-8F5D-70F1C5ED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D8FE-7E8E-4CB5-9FF7-FA1C2DD6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CC865-2F87-4492-AC5D-8C76CA92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9EB0-30B0-475F-B362-266B37D9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1B13A-A315-4B7C-BAE2-21DB6BB0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1593-844C-47BA-ACF7-034A11F4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1BFA7-9E11-4487-B959-FA9886E9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295B-DE73-4324-8DBE-283416D1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CF439-8E95-4D7D-A1F1-744911FD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D59ED-C8FE-4B5F-9832-D8735855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0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BD08-E553-4351-9DE5-F926EE2D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75BE1-05F1-4B8B-BE8F-52419E072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027A-A9FE-4686-8C09-5F3D61CFD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0A2DA-BE36-4260-A589-190C6F8F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8EB3E-CB36-43FA-87E0-35A4F619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B2D1-4A8E-4B99-B948-9710B585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4E0C-6F23-44B3-8E4A-15FA3CD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8CC71-108B-4BD4-B056-5633246A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BF74F-FE47-4837-B9E9-50F335E55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760D7-83CA-4D95-BC56-523512720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7B9EC-0F3D-4297-9C0C-CC6F02D99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84249-432A-4EB7-8BEC-DD88D4C1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0AE39-7453-4980-ACDA-0F72B3BD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86025-0339-4709-BF7C-A01FBEFC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5481-D18D-4FD5-B066-F3087613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F138E-4E42-40F8-9F3A-52ADAF92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FB339-4BFC-400C-AB67-6AB4B39C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B1BF3-636D-4AFE-A423-F88C4217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AF522-C247-42E1-AACA-7ABADFD5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C3F14-FB45-498E-BDD6-FF326A96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ED99A-0033-4EDB-8948-BC8E48B3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1AE7-5E89-4627-86BF-D109673E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91BE-8B8E-480F-84B8-7F862B19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1E80A-3CED-4064-B63F-B550ADB58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E476A-A944-43E9-B9F4-93314D28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6538D-AD32-471A-AFD0-9B15C346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2618A-8FE0-4996-93C5-C23EB9C1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1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44A4-9CBD-4B1B-87C6-DF7C2E42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6C787-E249-4FE2-B44B-FBD7F0593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5CB0E-272C-4043-93FD-D1BCF8672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7C2D-612C-47C3-A8F0-23B05097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6ECF1-BFD1-4329-A93B-868FA471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86C5E-133B-4544-9782-F4AF44D8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C52ED-CAAF-4FD9-AD5F-646EAF5B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6609D-898B-4F1E-8901-289CF18CF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BCF67-8DCB-4EFF-B4FE-81D1976A2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E34C-FBF4-42A9-9DAB-429403478B9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E15F2-3784-4C21-8C62-D740B217B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B45B-F390-4972-9193-F4F20B29C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CC1A-DAA6-4345-B6F2-6A36D5AD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thinsideofyou.or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-equation.com/boost-your-career-with-these-resources-for-attracting-high-level-sponsor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dYJr03eJjE?feature=oembed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arget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scpl.org/parents/understanding-your-childs-developmental-milestone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ainbow_Heart_symbol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isslwholebrainteaching.blogspot.com/2012/04/random-acts-of-kindnes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ulharmony4u.wordpress.com/2013/03/08/kind-act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CDFB1-F5D0-4DB5-8052-E5FF74BCA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Finding Happiness in the Simple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FF265-CA21-42E3-A4FA-CA9DBCAD1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Miss Zeleznik</a:t>
            </a:r>
          </a:p>
          <a:p>
            <a:r>
              <a:rPr lang="en-US" sz="1500">
                <a:solidFill>
                  <a:srgbClr val="FFFFFF"/>
                </a:solidFill>
              </a:rPr>
              <a:t>Inspired by: Suzanne Dailey</a:t>
            </a:r>
          </a:p>
        </p:txBody>
      </p:sp>
    </p:spTree>
    <p:extLst>
      <p:ext uri="{BB962C8B-B14F-4D97-AF65-F5344CB8AC3E}">
        <p14:creationId xmlns:p14="http://schemas.microsoft.com/office/powerpoint/2010/main" val="60829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30B62-B3BA-49EA-B0B5-9BE39F9C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 60 seconds to think of a time when you lifted someone else up? How did you feel?</a:t>
            </a:r>
          </a:p>
        </p:txBody>
      </p:sp>
      <p:pic>
        <p:nvPicPr>
          <p:cNvPr id="5" name="Picture 4" descr="A picture containing outdoor, sky, sunset, silhouette&#10;&#10;Description automatically generated">
            <a:extLst>
              <a:ext uri="{FF2B5EF4-FFF2-40B4-BE49-F238E27FC236}">
                <a16:creationId xmlns:a16="http://schemas.microsoft.com/office/drawing/2014/main" id="{AB1C9C2C-A75A-419F-9ED8-B4091E255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7316" y="1342770"/>
            <a:ext cx="6780700" cy="4170130"/>
          </a:xfrm>
          <a:prstGeom prst="rect">
            <a:avLst/>
          </a:prstGeom>
        </p:spPr>
      </p:pic>
      <p:sp>
        <p:nvSpPr>
          <p:cNvPr id="8" name="Oval 33">
            <a:extLst>
              <a:ext uri="{FF2B5EF4-FFF2-40B4-BE49-F238E27FC236}">
                <a16:creationId xmlns:a16="http://schemas.microsoft.com/office/drawing/2014/main" id="{8F08212D-A5B0-4433-892E-24017B91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End</a:t>
            </a:r>
          </a:p>
        </p:txBody>
      </p:sp>
      <p:sp>
        <p:nvSpPr>
          <p:cNvPr id="9" name="Oval 32">
            <a:extLst>
              <a:ext uri="{FF2B5EF4-FFF2-40B4-BE49-F238E27FC236}">
                <a16:creationId xmlns:a16="http://schemas.microsoft.com/office/drawing/2014/main" id="{0F2C7392-B81E-4C74-A339-C2EC2FD6B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Oval 31">
            <a:extLst>
              <a:ext uri="{FF2B5EF4-FFF2-40B4-BE49-F238E27FC236}">
                <a16:creationId xmlns:a16="http://schemas.microsoft.com/office/drawing/2014/main" id="{51EBB65A-9B3D-46AD-9C90-835F6613A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2" name="Oval 30">
            <a:extLst>
              <a:ext uri="{FF2B5EF4-FFF2-40B4-BE49-F238E27FC236}">
                <a16:creationId xmlns:a16="http://schemas.microsoft.com/office/drawing/2014/main" id="{30C8C352-1883-4194-8BFF-F2A2FB4F4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Oval 29">
            <a:extLst>
              <a:ext uri="{FF2B5EF4-FFF2-40B4-BE49-F238E27FC236}">
                <a16:creationId xmlns:a16="http://schemas.microsoft.com/office/drawing/2014/main" id="{BAA771FF-1B13-4357-A8AC-E603A5B6C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Oval 28">
            <a:extLst>
              <a:ext uri="{FF2B5EF4-FFF2-40B4-BE49-F238E27FC236}">
                <a16:creationId xmlns:a16="http://schemas.microsoft.com/office/drawing/2014/main" id="{AA6B13D9-E187-4AD4-9D14-06694DBF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Oval 27">
            <a:extLst>
              <a:ext uri="{FF2B5EF4-FFF2-40B4-BE49-F238E27FC236}">
                <a16:creationId xmlns:a16="http://schemas.microsoft.com/office/drawing/2014/main" id="{0FFF6518-671F-4A32-A679-FEED3D697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44B3A784-D205-49F3-A6E4-3B952152B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7" name="Oval 25">
            <a:extLst>
              <a:ext uri="{FF2B5EF4-FFF2-40B4-BE49-F238E27FC236}">
                <a16:creationId xmlns:a16="http://schemas.microsoft.com/office/drawing/2014/main" id="{EEA79668-A632-4639-9AE2-CA79D858A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id="{4A15763E-C4B7-40D2-A0CA-21B13845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75D54739-31A2-4F39-8893-E77434750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0" name="Oval 22">
            <a:extLst>
              <a:ext uri="{FF2B5EF4-FFF2-40B4-BE49-F238E27FC236}">
                <a16:creationId xmlns:a16="http://schemas.microsoft.com/office/drawing/2014/main" id="{4E40A20E-DF47-44AE-BE54-5D07505A4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46CD5833-06E1-45A6-AC44-5A9E4BF8C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2346F540-1330-4814-8DA5-C1051A3F0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91BAFF5-6193-48B4-8E22-78A0B030E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24" name="Oval 18">
            <a:extLst>
              <a:ext uri="{FF2B5EF4-FFF2-40B4-BE49-F238E27FC236}">
                <a16:creationId xmlns:a16="http://schemas.microsoft.com/office/drawing/2014/main" id="{3CC5336F-3C7D-4D74-9CEA-64A18DEA2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6218A9BF-5E17-4BD6-B854-04D3FB2DC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26" name="Oval 16">
            <a:extLst>
              <a:ext uri="{FF2B5EF4-FFF2-40B4-BE49-F238E27FC236}">
                <a16:creationId xmlns:a16="http://schemas.microsoft.com/office/drawing/2014/main" id="{5C900A31-6475-4942-B1AD-48B851E21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4050F208-24B2-4994-A9ED-723C3B8D4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id="{AC99644D-0F48-45E2-AC29-C06139F70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E3939658-F3E3-4048-B39A-A3ABB5BF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0" name="Oval 12">
            <a:extLst>
              <a:ext uri="{FF2B5EF4-FFF2-40B4-BE49-F238E27FC236}">
                <a16:creationId xmlns:a16="http://schemas.microsoft.com/office/drawing/2014/main" id="{B75C593E-FF73-4798-A8AF-4F1DF67F2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31" name="Oval 11">
            <a:extLst>
              <a:ext uri="{FF2B5EF4-FFF2-40B4-BE49-F238E27FC236}">
                <a16:creationId xmlns:a16="http://schemas.microsoft.com/office/drawing/2014/main" id="{31CA915D-61D9-4454-A4EA-0816C6975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22</a:t>
            </a:r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CCDAA04C-1F0F-408D-844D-6F6095AA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23</a:t>
            </a: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E638E8DB-FA43-4300-8883-888FCFEDC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24</a:t>
            </a:r>
          </a:p>
        </p:txBody>
      </p:sp>
      <p:sp>
        <p:nvSpPr>
          <p:cNvPr id="34" name="Oval 8">
            <a:extLst>
              <a:ext uri="{FF2B5EF4-FFF2-40B4-BE49-F238E27FC236}">
                <a16:creationId xmlns:a16="http://schemas.microsoft.com/office/drawing/2014/main" id="{32AF84E2-8306-401B-BF4B-3E35A9560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F34981B2-1593-4AA2-B579-11A18C7E8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26</a:t>
            </a:r>
          </a:p>
        </p:txBody>
      </p:sp>
      <p:sp>
        <p:nvSpPr>
          <p:cNvPr id="36" name="Oval 6">
            <a:extLst>
              <a:ext uri="{FF2B5EF4-FFF2-40B4-BE49-F238E27FC236}">
                <a16:creationId xmlns:a16="http://schemas.microsoft.com/office/drawing/2014/main" id="{E9064B5C-75B9-4C21-9E17-0699F7A63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27</a:t>
            </a:r>
          </a:p>
        </p:txBody>
      </p:sp>
      <p:sp>
        <p:nvSpPr>
          <p:cNvPr id="37" name="Oval 5">
            <a:extLst>
              <a:ext uri="{FF2B5EF4-FFF2-40B4-BE49-F238E27FC236}">
                <a16:creationId xmlns:a16="http://schemas.microsoft.com/office/drawing/2014/main" id="{982F421C-51DA-4CEA-BF05-807D6256B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38" name="Oval 4">
            <a:extLst>
              <a:ext uri="{FF2B5EF4-FFF2-40B4-BE49-F238E27FC236}">
                <a16:creationId xmlns:a16="http://schemas.microsoft.com/office/drawing/2014/main" id="{2EDE0017-7F7A-4ACE-9EB5-7D0F9DDF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29</a:t>
            </a:r>
          </a:p>
        </p:txBody>
      </p:sp>
      <p:sp>
        <p:nvSpPr>
          <p:cNvPr id="39" name="Oval 3">
            <a:extLst>
              <a:ext uri="{FF2B5EF4-FFF2-40B4-BE49-F238E27FC236}">
                <a16:creationId xmlns:a16="http://schemas.microsoft.com/office/drawing/2014/main" id="{ED88FBF0-E708-4068-832D-FAB9394E5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40" name="Oval 32">
            <a:extLst>
              <a:ext uri="{FF2B5EF4-FFF2-40B4-BE49-F238E27FC236}">
                <a16:creationId xmlns:a16="http://schemas.microsoft.com/office/drawing/2014/main" id="{BCB99BFA-59B5-4C7A-A428-F210BF64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31</a:t>
            </a:r>
          </a:p>
        </p:txBody>
      </p:sp>
      <p:sp>
        <p:nvSpPr>
          <p:cNvPr id="41" name="Oval 31">
            <a:extLst>
              <a:ext uri="{FF2B5EF4-FFF2-40B4-BE49-F238E27FC236}">
                <a16:creationId xmlns:a16="http://schemas.microsoft.com/office/drawing/2014/main" id="{F675A1C1-9C2D-48F8-BD5A-A37B14E54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32</a:t>
            </a:r>
          </a:p>
        </p:txBody>
      </p:sp>
      <p:sp>
        <p:nvSpPr>
          <p:cNvPr id="42" name="Oval 30">
            <a:extLst>
              <a:ext uri="{FF2B5EF4-FFF2-40B4-BE49-F238E27FC236}">
                <a16:creationId xmlns:a16="http://schemas.microsoft.com/office/drawing/2014/main" id="{B1A0871A-2704-4F3F-AE45-84D461A81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33</a:t>
            </a:r>
          </a:p>
        </p:txBody>
      </p:sp>
      <p:sp>
        <p:nvSpPr>
          <p:cNvPr id="43" name="Oval 29">
            <a:extLst>
              <a:ext uri="{FF2B5EF4-FFF2-40B4-BE49-F238E27FC236}">
                <a16:creationId xmlns:a16="http://schemas.microsoft.com/office/drawing/2014/main" id="{876F3BA0-F080-42F2-9FAB-5C641FE4B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34</a:t>
            </a:r>
          </a:p>
        </p:txBody>
      </p:sp>
      <p:sp>
        <p:nvSpPr>
          <p:cNvPr id="44" name="Oval 28">
            <a:extLst>
              <a:ext uri="{FF2B5EF4-FFF2-40B4-BE49-F238E27FC236}">
                <a16:creationId xmlns:a16="http://schemas.microsoft.com/office/drawing/2014/main" id="{71F2F24B-43D7-4917-934E-5B0069B29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35</a:t>
            </a:r>
          </a:p>
        </p:txBody>
      </p:sp>
      <p:sp>
        <p:nvSpPr>
          <p:cNvPr id="45" name="Oval 27">
            <a:extLst>
              <a:ext uri="{FF2B5EF4-FFF2-40B4-BE49-F238E27FC236}">
                <a16:creationId xmlns:a16="http://schemas.microsoft.com/office/drawing/2014/main" id="{43192342-9B04-4702-A0AD-295D84CD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36</a:t>
            </a:r>
          </a:p>
        </p:txBody>
      </p:sp>
      <p:sp>
        <p:nvSpPr>
          <p:cNvPr id="46" name="Oval 26">
            <a:extLst>
              <a:ext uri="{FF2B5EF4-FFF2-40B4-BE49-F238E27FC236}">
                <a16:creationId xmlns:a16="http://schemas.microsoft.com/office/drawing/2014/main" id="{F1F3EDA2-17CF-449C-8AEA-01856D62E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37</a:t>
            </a:r>
          </a:p>
        </p:txBody>
      </p:sp>
      <p:sp>
        <p:nvSpPr>
          <p:cNvPr id="47" name="Oval 25">
            <a:extLst>
              <a:ext uri="{FF2B5EF4-FFF2-40B4-BE49-F238E27FC236}">
                <a16:creationId xmlns:a16="http://schemas.microsoft.com/office/drawing/2014/main" id="{62F8DA45-30F1-4F10-AEC3-C7E1CB9A0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48" name="Oval 24">
            <a:extLst>
              <a:ext uri="{FF2B5EF4-FFF2-40B4-BE49-F238E27FC236}">
                <a16:creationId xmlns:a16="http://schemas.microsoft.com/office/drawing/2014/main" id="{0F8D49CE-A91B-4559-BA69-44E6B9633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39</a:t>
            </a:r>
          </a:p>
        </p:txBody>
      </p:sp>
      <p:sp>
        <p:nvSpPr>
          <p:cNvPr id="49" name="Oval 23">
            <a:extLst>
              <a:ext uri="{FF2B5EF4-FFF2-40B4-BE49-F238E27FC236}">
                <a16:creationId xmlns:a16="http://schemas.microsoft.com/office/drawing/2014/main" id="{3A3DEE4F-85EC-4FD4-A2D4-1966731A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40</a:t>
            </a:r>
          </a:p>
        </p:txBody>
      </p:sp>
      <p:sp>
        <p:nvSpPr>
          <p:cNvPr id="50" name="Oval 22">
            <a:extLst>
              <a:ext uri="{FF2B5EF4-FFF2-40B4-BE49-F238E27FC236}">
                <a16:creationId xmlns:a16="http://schemas.microsoft.com/office/drawing/2014/main" id="{83B6DBB7-47C1-401B-A406-0ECE6024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41</a:t>
            </a: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D2931530-0033-46C3-8609-93CF1A51B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42</a:t>
            </a:r>
          </a:p>
        </p:txBody>
      </p:sp>
      <p:sp>
        <p:nvSpPr>
          <p:cNvPr id="52" name="Oval 20">
            <a:extLst>
              <a:ext uri="{FF2B5EF4-FFF2-40B4-BE49-F238E27FC236}">
                <a16:creationId xmlns:a16="http://schemas.microsoft.com/office/drawing/2014/main" id="{60DC8533-528E-40EC-A469-D5B81EDB6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43</a:t>
            </a:r>
          </a:p>
        </p:txBody>
      </p:sp>
      <p:sp>
        <p:nvSpPr>
          <p:cNvPr id="53" name="Oval 19">
            <a:extLst>
              <a:ext uri="{FF2B5EF4-FFF2-40B4-BE49-F238E27FC236}">
                <a16:creationId xmlns:a16="http://schemas.microsoft.com/office/drawing/2014/main" id="{C1069005-9CBA-4A6B-8471-31079E0C5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44</a:t>
            </a:r>
          </a:p>
        </p:txBody>
      </p:sp>
      <p:sp>
        <p:nvSpPr>
          <p:cNvPr id="54" name="Oval 18">
            <a:extLst>
              <a:ext uri="{FF2B5EF4-FFF2-40B4-BE49-F238E27FC236}">
                <a16:creationId xmlns:a16="http://schemas.microsoft.com/office/drawing/2014/main" id="{EFFD2EEE-6500-4CCA-8185-C99C6071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45</a:t>
            </a:r>
          </a:p>
        </p:txBody>
      </p:sp>
      <p:sp>
        <p:nvSpPr>
          <p:cNvPr id="55" name="Oval 17">
            <a:extLst>
              <a:ext uri="{FF2B5EF4-FFF2-40B4-BE49-F238E27FC236}">
                <a16:creationId xmlns:a16="http://schemas.microsoft.com/office/drawing/2014/main" id="{2D3888B8-BA1C-483D-8109-62D5E625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46</a:t>
            </a:r>
          </a:p>
        </p:txBody>
      </p:sp>
      <p:sp>
        <p:nvSpPr>
          <p:cNvPr id="56" name="Oval 16">
            <a:extLst>
              <a:ext uri="{FF2B5EF4-FFF2-40B4-BE49-F238E27FC236}">
                <a16:creationId xmlns:a16="http://schemas.microsoft.com/office/drawing/2014/main" id="{B554AACE-207A-4A2A-889E-43F40DF12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47</a:t>
            </a:r>
          </a:p>
        </p:txBody>
      </p:sp>
      <p:sp>
        <p:nvSpPr>
          <p:cNvPr id="57" name="Oval 15">
            <a:extLst>
              <a:ext uri="{FF2B5EF4-FFF2-40B4-BE49-F238E27FC236}">
                <a16:creationId xmlns:a16="http://schemas.microsoft.com/office/drawing/2014/main" id="{E8257139-A1C2-45D1-81A6-DE1115AD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48</a:t>
            </a:r>
          </a:p>
        </p:txBody>
      </p:sp>
      <p:sp>
        <p:nvSpPr>
          <p:cNvPr id="58" name="Oval 14">
            <a:extLst>
              <a:ext uri="{FF2B5EF4-FFF2-40B4-BE49-F238E27FC236}">
                <a16:creationId xmlns:a16="http://schemas.microsoft.com/office/drawing/2014/main" id="{CFBA729B-FA36-4A12-A13D-D758B1F7F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49</a:t>
            </a: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E7DC94E8-6C70-4712-A1D4-9CC797650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60" name="Oval 12">
            <a:extLst>
              <a:ext uri="{FF2B5EF4-FFF2-40B4-BE49-F238E27FC236}">
                <a16:creationId xmlns:a16="http://schemas.microsoft.com/office/drawing/2014/main" id="{F070472B-295E-4D59-AEB3-43C7DBCC0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51</a:t>
            </a:r>
          </a:p>
        </p:txBody>
      </p:sp>
      <p:sp>
        <p:nvSpPr>
          <p:cNvPr id="61" name="Oval 11">
            <a:extLst>
              <a:ext uri="{FF2B5EF4-FFF2-40B4-BE49-F238E27FC236}">
                <a16:creationId xmlns:a16="http://schemas.microsoft.com/office/drawing/2014/main" id="{BAABF323-CA25-49FB-AFBB-FCE1388E3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52</a:t>
            </a: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A6BFB3DD-61F5-45EB-8D50-7B0D3BD08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53</a:t>
            </a:r>
          </a:p>
        </p:txBody>
      </p:sp>
      <p:sp>
        <p:nvSpPr>
          <p:cNvPr id="63" name="Oval 9">
            <a:extLst>
              <a:ext uri="{FF2B5EF4-FFF2-40B4-BE49-F238E27FC236}">
                <a16:creationId xmlns:a16="http://schemas.microsoft.com/office/drawing/2014/main" id="{108B9C6F-7797-4F9D-A8FF-EB1F78FE7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54</a:t>
            </a:r>
          </a:p>
        </p:txBody>
      </p:sp>
      <p:sp>
        <p:nvSpPr>
          <p:cNvPr id="64" name="Oval 8">
            <a:extLst>
              <a:ext uri="{FF2B5EF4-FFF2-40B4-BE49-F238E27FC236}">
                <a16:creationId xmlns:a16="http://schemas.microsoft.com/office/drawing/2014/main" id="{13B8564C-EC6F-4531-B701-083776D64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55</a:t>
            </a:r>
          </a:p>
        </p:txBody>
      </p:sp>
      <p:sp>
        <p:nvSpPr>
          <p:cNvPr id="65" name="Oval 7">
            <a:extLst>
              <a:ext uri="{FF2B5EF4-FFF2-40B4-BE49-F238E27FC236}">
                <a16:creationId xmlns:a16="http://schemas.microsoft.com/office/drawing/2014/main" id="{890238F1-23DE-455F-8C6D-7D13F34FD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56</a:t>
            </a:r>
          </a:p>
        </p:txBody>
      </p:sp>
      <p:sp>
        <p:nvSpPr>
          <p:cNvPr id="66" name="Oval 6">
            <a:extLst>
              <a:ext uri="{FF2B5EF4-FFF2-40B4-BE49-F238E27FC236}">
                <a16:creationId xmlns:a16="http://schemas.microsoft.com/office/drawing/2014/main" id="{4BE82AE2-46CB-4657-BC0E-BB6A5AAE3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57</a:t>
            </a:r>
          </a:p>
        </p:txBody>
      </p:sp>
      <p:sp>
        <p:nvSpPr>
          <p:cNvPr id="67" name="Oval 5">
            <a:extLst>
              <a:ext uri="{FF2B5EF4-FFF2-40B4-BE49-F238E27FC236}">
                <a16:creationId xmlns:a16="http://schemas.microsoft.com/office/drawing/2014/main" id="{582EB857-6540-45D2-B6E4-9A6352DF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58</a:t>
            </a:r>
          </a:p>
        </p:txBody>
      </p:sp>
      <p:sp>
        <p:nvSpPr>
          <p:cNvPr id="68" name="Oval 4">
            <a:extLst>
              <a:ext uri="{FF2B5EF4-FFF2-40B4-BE49-F238E27FC236}">
                <a16:creationId xmlns:a16="http://schemas.microsoft.com/office/drawing/2014/main" id="{31FB8FB0-1004-4E53-918B-2A9AD4810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59</a:t>
            </a:r>
          </a:p>
        </p:txBody>
      </p:sp>
      <p:sp>
        <p:nvSpPr>
          <p:cNvPr id="69" name="Oval 3">
            <a:extLst>
              <a:ext uri="{FF2B5EF4-FFF2-40B4-BE49-F238E27FC236}">
                <a16:creationId xmlns:a16="http://schemas.microsoft.com/office/drawing/2014/main" id="{4822BFB5-BDB7-40F7-ABF2-90662DC73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294" y="5215719"/>
            <a:ext cx="12350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568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F535-EB15-4B5B-8FD7-97F6CF10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Is it possible that lifting someone else up can increase our own happiness too?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FC0D5-8970-4A0E-8C96-78CACA38B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>
                <a:latin typeface="+mj-lt"/>
              </a:rPr>
              <a:t>YES, YES, YES!</a:t>
            </a:r>
          </a:p>
          <a:p>
            <a:r>
              <a:rPr lang="en-US" sz="3000" dirty="0">
                <a:latin typeface="+mj-lt"/>
              </a:rPr>
              <a:t>When we lift someone else up, it increases our own happiness!</a:t>
            </a:r>
          </a:p>
        </p:txBody>
      </p:sp>
      <p:pic>
        <p:nvPicPr>
          <p:cNvPr id="6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45EA8F-4CED-46B6-AD3B-492E56858A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43" b="564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29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6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4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16">
            <a:extLst>
              <a:ext uri="{FF2B5EF4-FFF2-40B4-BE49-F238E27FC236}">
                <a16:creationId xmlns:a16="http://schemas.microsoft.com/office/drawing/2014/main" id="{59A59B10-9D94-4C5B-8BF0-95928DCE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54E31B9-72DD-4DE4-B3E3-4395530BE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8738192-1FEA-49E1-BFF3-6D1C324A5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3C51644-0F34-453B-92B8-9FF33932E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8ADB9AB8-2EB4-4B5E-9A1E-84F2E44D9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F439B0-E080-4B01-85AF-D226A85BA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DEC643B-AA3F-4913-B411-1458BCEF2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9FBB8E-C4CD-49E6-8778-6E1310C3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5257801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Conscious Acts of Kindness: Lifting Others Up!</a:t>
            </a:r>
          </a:p>
        </p:txBody>
      </p:sp>
      <p:pic>
        <p:nvPicPr>
          <p:cNvPr id="4" name="Online Media 3" title="￢ﾙﾥ￯ﾸﾏ  Simple Acts of Kindness (Part 1)">
            <a:hlinkClick r:id="" action="ppaction://media"/>
            <a:extLst>
              <a:ext uri="{FF2B5EF4-FFF2-40B4-BE49-F238E27FC236}">
                <a16:creationId xmlns:a16="http://schemas.microsoft.com/office/drawing/2014/main" id="{E0EE74EC-30FB-4ABB-ADD2-73CD969E99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0575" y="1148897"/>
            <a:ext cx="4035581" cy="22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5E18-BE4B-4B82-9C5E-96429635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 dirty="0"/>
              <a:t>You’re invited to strengthen your relationships with conscious acts of kindness!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86979-A009-4F0F-96E4-20155F7B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Log into </a:t>
            </a:r>
            <a:r>
              <a:rPr lang="en-US" sz="2200" b="1" dirty="0"/>
              <a:t>Canvas. </a:t>
            </a:r>
            <a:endParaRPr lang="en-US" sz="2200" dirty="0"/>
          </a:p>
          <a:p>
            <a:r>
              <a:rPr lang="en-US" sz="2200" dirty="0"/>
              <a:t>Go to </a:t>
            </a:r>
            <a:r>
              <a:rPr lang="en-US" sz="2200" b="1" dirty="0"/>
              <a:t>Homeroom</a:t>
            </a:r>
            <a:r>
              <a:rPr lang="en-US" sz="2200" dirty="0"/>
              <a:t> and click the </a:t>
            </a:r>
            <a:r>
              <a:rPr lang="en-US" sz="2200" b="1" dirty="0"/>
              <a:t>“Finding Happiness in the Simple Things – Lesson #4” module. </a:t>
            </a:r>
          </a:p>
          <a:p>
            <a:r>
              <a:rPr lang="en-US" sz="2200" dirty="0"/>
              <a:t>Read the </a:t>
            </a:r>
            <a:r>
              <a:rPr lang="en-US" sz="2200" b="1" dirty="0"/>
              <a:t>objective </a:t>
            </a:r>
            <a:r>
              <a:rPr lang="en-US" sz="2200" dirty="0"/>
              <a:t>to remind yourself about why this small shift is so powerful!</a:t>
            </a:r>
          </a:p>
          <a:p>
            <a:r>
              <a:rPr lang="en-US" sz="2200" dirty="0"/>
              <a:t>Click the </a:t>
            </a:r>
            <a:r>
              <a:rPr lang="en-US" sz="2200" b="1" dirty="0"/>
              <a:t>“Optimistic Outlook – Lesson #4” </a:t>
            </a:r>
            <a:r>
              <a:rPr lang="en-US" sz="2200" dirty="0"/>
              <a:t>activity!</a:t>
            </a:r>
          </a:p>
          <a:p>
            <a:r>
              <a:rPr lang="en-US" sz="2200" dirty="0"/>
              <a:t>I can’t wait to read your submissions!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2A7D4D-4FFF-45E1-BC72-F01BDF49C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r="1999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6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59E84-7CF4-4BAA-8310-120EF754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Lesson Objective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65FA6-9446-4540-A373-6904F7D43325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Today, we are going to learn how to make small shifts in our thinking to become happier people!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EB50CBA-FD8B-45AA-83B6-EF3F33EEB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E8A0E-84BA-44A8-BE2A-523D59A44F8D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ngall.com/target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7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00301-879C-43D7-8B63-33F94F202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Optimistic Outlook Lesson #4: Lifting Everyone Up</a:t>
            </a:r>
            <a:endParaRPr lang="en-US" sz="3600" dirty="0">
              <a:solidFill>
                <a:srgbClr val="080808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94EC-8128-4DBD-9F03-F1BCBE02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Feeling Stuck</a:t>
            </a:r>
          </a:p>
        </p:txBody>
      </p:sp>
      <p:sp>
        <p:nvSpPr>
          <p:cNvPr id="1028" name="Freeform: Shape 13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person stuck in a bubble">
            <a:extLst>
              <a:ext uri="{FF2B5EF4-FFF2-40B4-BE49-F238E27FC236}">
                <a16:creationId xmlns:a16="http://schemas.microsoft.com/office/drawing/2014/main" id="{668A5D61-CEF5-4516-8AC5-6218FBF01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1" b="-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599E-D539-425D-81C7-6F0D1317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3000" dirty="0"/>
              <a:t>Do you ever feel stuck?</a:t>
            </a:r>
          </a:p>
          <a:p>
            <a:pPr lvl="1"/>
            <a:r>
              <a:rPr lang="en-US" sz="3000" dirty="0"/>
              <a:t>Stuck in a daily routine</a:t>
            </a:r>
          </a:p>
          <a:p>
            <a:pPr lvl="1"/>
            <a:r>
              <a:rPr lang="en-US" sz="3000" dirty="0"/>
              <a:t>Stuck in the middle of winter</a:t>
            </a:r>
          </a:p>
          <a:p>
            <a:pPr lvl="1"/>
            <a:r>
              <a:rPr lang="en-US" sz="3000" dirty="0"/>
              <a:t>Stuck in school with no breaks in sight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7781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94EC-8128-4DBD-9F03-F1BCBE02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US" sz="3700"/>
              <a:t>How do we get unstuck? Unstick someone else!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Image result for lifting someone up">
            <a:extLst>
              <a:ext uri="{FF2B5EF4-FFF2-40B4-BE49-F238E27FC236}">
                <a16:creationId xmlns:a16="http://schemas.microsoft.com/office/drawing/2014/main" id="{C0CB405F-A260-497D-9611-97E3E18DC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3420" b="-1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599E-D539-425D-81C7-6F0D1317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en-US" sz="2600" dirty="0">
                <a:latin typeface="+mj-lt"/>
              </a:rPr>
              <a:t>We are often praised for our </a:t>
            </a:r>
            <a:r>
              <a:rPr lang="en-US" sz="2600" b="1" dirty="0">
                <a:latin typeface="+mj-lt"/>
              </a:rPr>
              <a:t>own</a:t>
            </a:r>
            <a:r>
              <a:rPr lang="en-US" sz="2600" dirty="0">
                <a:latin typeface="+mj-lt"/>
              </a:rPr>
              <a:t> accomplishments, which makes us happy.</a:t>
            </a:r>
          </a:p>
          <a:p>
            <a:pPr lvl="1"/>
            <a:r>
              <a:rPr lang="en-US" sz="2600" dirty="0">
                <a:latin typeface="+mj-lt"/>
              </a:rPr>
              <a:t>Examples: Good grades or winning a game</a:t>
            </a:r>
          </a:p>
          <a:p>
            <a:r>
              <a:rPr lang="en-US" sz="2600" dirty="0">
                <a:latin typeface="+mj-lt"/>
              </a:rPr>
              <a:t>But, the way we interact with </a:t>
            </a:r>
            <a:r>
              <a:rPr lang="en-US" sz="2600" b="1" dirty="0">
                <a:latin typeface="+mj-lt"/>
              </a:rPr>
              <a:t>others</a:t>
            </a:r>
            <a:r>
              <a:rPr lang="en-US" sz="2600" dirty="0">
                <a:latin typeface="+mj-lt"/>
              </a:rPr>
              <a:t> determines how happy we are! 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9541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7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E94EC-8128-4DBD-9F03-F1BCBE02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GUESS WHAT?!?!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5DE3D-A8F3-4E19-8333-A7A0EF949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001" r="9662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599E-D539-425D-81C7-6F0D1317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4264152" cy="3660185"/>
          </a:xfrm>
        </p:spPr>
        <p:txBody>
          <a:bodyPr anchor="ctr">
            <a:normAutofit/>
          </a:bodyPr>
          <a:lstStyle/>
          <a:p>
            <a:r>
              <a:rPr lang="en-US" dirty="0"/>
              <a:t>The happiest, highest performing students all have one thing in common!</a:t>
            </a:r>
          </a:p>
          <a:p>
            <a:pPr lvl="1"/>
            <a:r>
              <a:rPr lang="en-US" sz="2800" dirty="0"/>
              <a:t>STRONG SOCIAL RELATIONSHIPS!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6017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85790-F745-4AE1-B31D-C62DB8F9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Fill in the blank: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_______ acts of kindness</a:t>
            </a:r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72468BAE-CFCF-4B69-8652-CC025131F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5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E94EC-8128-4DBD-9F03-F1BCBE02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do we form strong social relationships?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599E-D539-425D-81C7-6F0D1317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By performing acts of kindness!</a:t>
            </a:r>
          </a:p>
          <a:p>
            <a:r>
              <a:rPr lang="en-US" dirty="0">
                <a:solidFill>
                  <a:schemeClr val="bg1"/>
                </a:solidFill>
              </a:rPr>
              <a:t>These acts of kindness are not random acts of kindness; they are conscious acts of kindness. 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BF5E15B-F764-43F0-A0A2-287354A54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6630" y="484632"/>
            <a:ext cx="6164824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4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918BD-B65F-4F7B-A1EC-FCD85BF0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Conscious Acts of Kindness</a:t>
            </a:r>
          </a:p>
        </p:txBody>
      </p:sp>
      <p:pic>
        <p:nvPicPr>
          <p:cNvPr id="19" name="Content Placeholder 18" descr="Text&#10;&#10;Description automatically generated">
            <a:extLst>
              <a:ext uri="{FF2B5EF4-FFF2-40B4-BE49-F238E27FC236}">
                <a16:creationId xmlns:a16="http://schemas.microsoft.com/office/drawing/2014/main" id="{E896313B-60DA-46E8-A869-AF092B83FF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409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66C7-1021-4901-A49B-3F1BECB14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200" dirty="0"/>
              <a:t>These acts of kindness are purposeful, conscious, and intentional. </a:t>
            </a:r>
          </a:p>
          <a:p>
            <a:r>
              <a:rPr lang="en-US" sz="2200" dirty="0"/>
              <a:t>They lift someone else up!</a:t>
            </a:r>
          </a:p>
          <a:p>
            <a:r>
              <a:rPr lang="en-US" sz="2200" dirty="0"/>
              <a:t>Examples:</a:t>
            </a:r>
          </a:p>
          <a:p>
            <a:pPr lvl="1"/>
            <a:r>
              <a:rPr lang="en-US" sz="2200" dirty="0"/>
              <a:t>Holding the door for the person behind you coming in a building. </a:t>
            </a:r>
          </a:p>
          <a:p>
            <a:pPr lvl="1"/>
            <a:r>
              <a:rPr lang="en-US" sz="2200" dirty="0"/>
              <a:t>Writing a nice note or letter to someone who means a lot to you.</a:t>
            </a:r>
          </a:p>
        </p:txBody>
      </p:sp>
    </p:spTree>
    <p:extLst>
      <p:ext uri="{BB962C8B-B14F-4D97-AF65-F5344CB8AC3E}">
        <p14:creationId xmlns:p14="http://schemas.microsoft.com/office/powerpoint/2010/main" val="3386229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E851CB3803543B672EAC697D61399" ma:contentTypeVersion="37" ma:contentTypeDescription="Create a new document." ma:contentTypeScope="" ma:versionID="a5cb9695c2304381c9e5b6b3baa0154a">
  <xsd:schema xmlns:xsd="http://www.w3.org/2001/XMLSchema" xmlns:xs="http://www.w3.org/2001/XMLSchema" xmlns:p="http://schemas.microsoft.com/office/2006/metadata/properties" xmlns:ns1="http://schemas.microsoft.com/sharepoint/v3" xmlns:ns3="99cddf9e-9440-454f-ad89-e2e7d01104e5" xmlns:ns4="e8968142-086e-4ad9-bf61-4ed75bef7b74" targetNamespace="http://schemas.microsoft.com/office/2006/metadata/properties" ma:root="true" ma:fieldsID="588f74b08d177c09c7728cc7a2b0edfc" ns1:_="" ns3:_="" ns4:_="">
    <xsd:import namespace="http://schemas.microsoft.com/sharepoint/v3"/>
    <xsd:import namespace="99cddf9e-9440-454f-ad89-e2e7d01104e5"/>
    <xsd:import namespace="e8968142-086e-4ad9-bf61-4ed75bef7b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ath_Settings" minOccurs="0"/>
                <xsd:element ref="ns4:Distribution_Groups" minOccurs="0"/>
                <xsd:element ref="ns4:LMS_Mappings" minOccurs="0"/>
                <xsd:element ref="ns4:Teams_Channel_Section_Loca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df9e-9440-454f-ad89-e2e7d01104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68142-086e-4ad9-bf61-4ed75bef7b7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th_Settings" ma:index="40" nillable="true" ma:displayName="Math Settings" ma:internalName="Math_Settings">
      <xsd:simpleType>
        <xsd:restriction base="dms:Text"/>
      </xsd:simpleType>
    </xsd:element>
    <xsd:element name="Distribution_Groups" ma:index="4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2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e8968142-086e-4ad9-bf61-4ed75bef7b74">
      <UserInfo>
        <DisplayName/>
        <AccountId xsi:nil="true"/>
        <AccountType/>
      </UserInfo>
    </Student_Groups>
    <Self_Registration_Enabled0 xmlns="e8968142-086e-4ad9-bf61-4ed75bef7b74" xsi:nil="true"/>
    <_ip_UnifiedCompliancePolicyUIAction xmlns="http://schemas.microsoft.com/sharepoint/v3" xsi:nil="true"/>
    <DefaultSectionNames xmlns="e8968142-086e-4ad9-bf61-4ed75bef7b74" xsi:nil="true"/>
    <AppVersion xmlns="e8968142-086e-4ad9-bf61-4ed75bef7b74" xsi:nil="true"/>
    <NotebookType xmlns="e8968142-086e-4ad9-bf61-4ed75bef7b74" xsi:nil="true"/>
    <Students xmlns="e8968142-086e-4ad9-bf61-4ed75bef7b74">
      <UserInfo>
        <DisplayName/>
        <AccountId xsi:nil="true"/>
        <AccountType/>
      </UserInfo>
    </Students>
    <Math_Settings xmlns="e8968142-086e-4ad9-bf61-4ed75bef7b74" xsi:nil="true"/>
    <Is_Collaboration_Space_Locked xmlns="e8968142-086e-4ad9-bf61-4ed75bef7b74" xsi:nil="true"/>
    <FolderType xmlns="e8968142-086e-4ad9-bf61-4ed75bef7b74" xsi:nil="true"/>
    <Owner xmlns="e8968142-086e-4ad9-bf61-4ed75bef7b74">
      <UserInfo>
        <DisplayName/>
        <AccountId xsi:nil="true"/>
        <AccountType/>
      </UserInfo>
    </Owner>
    <Has_Teacher_Only_SectionGroup xmlns="e8968142-086e-4ad9-bf61-4ed75bef7b74" xsi:nil="true"/>
    <_ip_UnifiedCompliancePolicyProperties xmlns="http://schemas.microsoft.com/sharepoint/v3" xsi:nil="true"/>
    <Invited_Teachers xmlns="e8968142-086e-4ad9-bf61-4ed75bef7b74" xsi:nil="true"/>
    <Invited_Students xmlns="e8968142-086e-4ad9-bf61-4ed75bef7b74" xsi:nil="true"/>
    <TeamsChannelId xmlns="e8968142-086e-4ad9-bf61-4ed75bef7b74" xsi:nil="true"/>
    <IsNotebookLocked xmlns="e8968142-086e-4ad9-bf61-4ed75bef7b74" xsi:nil="true"/>
    <Teachers xmlns="e8968142-086e-4ad9-bf61-4ed75bef7b74">
      <UserInfo>
        <DisplayName/>
        <AccountId xsi:nil="true"/>
        <AccountType/>
      </UserInfo>
    </Teachers>
    <Templates xmlns="e8968142-086e-4ad9-bf61-4ed75bef7b74" xsi:nil="true"/>
    <CultureName xmlns="e8968142-086e-4ad9-bf61-4ed75bef7b74" xsi:nil="true"/>
    <Distribution_Groups xmlns="e8968142-086e-4ad9-bf61-4ed75bef7b74" xsi:nil="true"/>
    <Self_Registration_Enabled xmlns="e8968142-086e-4ad9-bf61-4ed75bef7b74" xsi:nil="true"/>
    <Teams_Channel_Section_Location xmlns="e8968142-086e-4ad9-bf61-4ed75bef7b74" xsi:nil="true"/>
    <LMS_Mappings xmlns="e8968142-086e-4ad9-bf61-4ed75bef7b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4A9EA5-1B15-48BF-8661-57FA29FC0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cddf9e-9440-454f-ad89-e2e7d01104e5"/>
    <ds:schemaRef ds:uri="e8968142-086e-4ad9-bf61-4ed75bef7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468CC7-55F0-4C7F-B4C4-E59E50F5D1DB}">
  <ds:schemaRefs>
    <ds:schemaRef ds:uri="http://schemas.microsoft.com/office/2006/metadata/properties"/>
    <ds:schemaRef ds:uri="http://schemas.microsoft.com/office/infopath/2007/PartnerControls"/>
    <ds:schemaRef ds:uri="e8968142-086e-4ad9-bf61-4ed75bef7b7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04F4849-F084-49DC-B9A8-716A8EA50D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435</Words>
  <Application>Microsoft Office PowerPoint</Application>
  <PresentationFormat>Widescreen</PresentationFormat>
  <Paragraphs>104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Finding Happiness in the Simple Things</vt:lpstr>
      <vt:lpstr>Lesson Objective</vt:lpstr>
      <vt:lpstr>Optimistic Outlook Lesson #4: Lifting Everyone Up</vt:lpstr>
      <vt:lpstr>Feeling Stuck</vt:lpstr>
      <vt:lpstr>How do we get unstuck? Unstick someone else!</vt:lpstr>
      <vt:lpstr>GUESS WHAT?!?!</vt:lpstr>
      <vt:lpstr>Fill in the blank: _______ acts of kindness</vt:lpstr>
      <vt:lpstr>How do we form strong social relationships?</vt:lpstr>
      <vt:lpstr>Conscious Acts of Kindness</vt:lpstr>
      <vt:lpstr>Take 60 seconds to think of a time when you lifted someone else up? How did you feel?</vt:lpstr>
      <vt:lpstr>Is it possible that lifting someone else up can increase our own happiness too?</vt:lpstr>
      <vt:lpstr>Conscious Acts of Kindness: Lifting Others Up!</vt:lpstr>
      <vt:lpstr>You’re invited to strengthen your relationships with conscious acts of kindness!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Happiness in the Simple Things</dc:title>
  <dc:creator>ZELEZNIK, LAUREN M</dc:creator>
  <cp:lastModifiedBy>ZELEZNIK, LAUREN M</cp:lastModifiedBy>
  <cp:revision>1</cp:revision>
  <dcterms:created xsi:type="dcterms:W3CDTF">2021-04-14T19:32:48Z</dcterms:created>
  <dcterms:modified xsi:type="dcterms:W3CDTF">2021-04-14T19:56:46Z</dcterms:modified>
</cp:coreProperties>
</file>