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19" r:id="rId5"/>
    <p:sldId id="256" r:id="rId6"/>
    <p:sldId id="267" r:id="rId7"/>
    <p:sldId id="269" r:id="rId8"/>
    <p:sldId id="310" r:id="rId9"/>
    <p:sldId id="309" r:id="rId10"/>
    <p:sldId id="311" r:id="rId11"/>
    <p:sldId id="312" r:id="rId12"/>
    <p:sldId id="313" r:id="rId13"/>
    <p:sldId id="314" r:id="rId14"/>
    <p:sldId id="317" r:id="rId15"/>
    <p:sldId id="263" r:id="rId16"/>
    <p:sldId id="320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LEZNIK, LAUREN M" userId="6a9c568a-9323-4aaf-9e34-71c99bc15300" providerId="ADAL" clId="{592B0C67-F9AB-4F95-9C91-B81ACDC6C5D9}"/>
    <pc:docChg chg="delSld">
      <pc:chgData name="ZELEZNIK, LAUREN M" userId="6a9c568a-9323-4aaf-9e34-71c99bc15300" providerId="ADAL" clId="{592B0C67-F9AB-4F95-9C91-B81ACDC6C5D9}" dt="2021-10-26T11:30:04.296" v="0" actId="2696"/>
      <pc:docMkLst>
        <pc:docMk/>
      </pc:docMkLst>
      <pc:sldChg chg="del">
        <pc:chgData name="ZELEZNIK, LAUREN M" userId="6a9c568a-9323-4aaf-9e34-71c99bc15300" providerId="ADAL" clId="{592B0C67-F9AB-4F95-9C91-B81ACDC6C5D9}" dt="2021-10-26T11:30:04.296" v="0" actId="2696"/>
        <pc:sldMkLst>
          <pc:docMk/>
          <pc:sldMk cId="1307829588" sldId="31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039-D2D6-4D5A-AA73-6DD227166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4B008-9E10-4F3F-B950-C5710011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8E37-5CCA-44B6-91A8-8E7753DE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771A4-CADD-4AC2-BDC8-CF5CBDAB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BC956-4C0F-4F8F-8F4C-74FF3728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6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77A3-778C-44EA-A96E-A36375DC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8F0CC-9AA8-45C3-8214-73FA21FF7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73539-E81F-44B8-8D2E-8FFD52B3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3148-8BAB-4592-A586-2C382BA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59734-0A4E-4B43-97CC-C924D58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3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B7F58B-C873-404A-AFF0-0163B0A0D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E08B8-717A-409C-9194-D197FC2D8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ED51-AAFB-45A8-AA51-B2CF81CF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1BAD7-6BBB-4635-AA57-6E4BEFFB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9389A-43EB-46DA-A40A-245172B07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4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745-2672-4F89-8F5D-70F1C5ED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8D8FE-7E8E-4CB5-9FF7-FA1C2DD6E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C865-2F87-4492-AC5D-8C76CA92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49EB0-30B0-475F-B362-266B37D9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B13A-A315-4B7C-BAE2-21DB6BB0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9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1593-844C-47BA-ACF7-034A11F4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1BFA7-9E11-4487-B959-FA9886E9A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6295B-DE73-4324-8DBE-283416D1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F439-8E95-4D7D-A1F1-744911FD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59ED-C8FE-4B5F-9832-D8735855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BD08-E553-4351-9DE5-F926EE2D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5BE1-05F1-4B8B-BE8F-52419E072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0027A-A9FE-4686-8C09-5F3D61CFD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0A2DA-BE36-4260-A589-190C6F8F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8EB3E-CB36-43FA-87E0-35A4F619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4B2D1-4A8E-4B99-B948-9710B585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9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4E0C-6F23-44B3-8E4A-15FA3CD1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CC71-108B-4BD4-B056-5633246A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BF74F-FE47-4837-B9E9-50F335E5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760D7-83CA-4D95-BC56-523512720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7B9EC-0F3D-4297-9C0C-CC6F02D99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384249-432A-4EB7-8BEC-DD88D4C1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0AE39-7453-4980-ACDA-0F72B3BD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86025-0339-4709-BF7C-A01FBEFC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4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5481-D18D-4FD5-B066-F308761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F138E-4E42-40F8-9F3A-52ADAF92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FB339-4BFC-400C-AB67-6AB4B39C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B1BF3-636D-4AFE-A423-F88C4217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3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AF522-C247-42E1-AACA-7ABADFD5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C3F14-FB45-498E-BDD6-FF326A96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ED99A-0033-4EDB-8948-BC8E48B3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4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1AE7-5E89-4627-86BF-D109673E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B91BE-8B8E-480F-84B8-7F862B195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1E80A-3CED-4064-B63F-B550ADB58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E476A-A944-43E9-B9F4-93314D28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6538D-AD32-471A-AFD0-9B15C346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2618A-8FE0-4996-93C5-C23EB9C1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1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844A4-9CBD-4B1B-87C6-DF7C2E42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6C787-E249-4FE2-B44B-FBD7F0593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5CB0E-272C-4043-93FD-D1BCF8672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17C2D-612C-47C3-A8F0-23B05097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6ECF1-BFD1-4329-A93B-868FA471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86C5E-133B-4544-9782-F4AF44D8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C52ED-CAAF-4FD9-AD5F-646EAF5B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6609D-898B-4F1E-8901-289CF18C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CF67-8DCB-4EFF-B4FE-81D1976A2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E34C-FBF4-42A9-9DAB-429403478B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E15F2-3784-4C21-8C62-D740B217B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B45B-F390-4972-9193-F4F20B29C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ebelem.com/morphine-kills-in-acute-decompensated-heart-failure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kZlXWp6vFdE?feature=oembed" TargetMode="External"/><Relationship Id="rId4" Type="http://schemas.openxmlformats.org/officeDocument/2006/relationships/hyperlink" Target="https://www.youtube.com/watch?v=kZlXWp6vFd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forms.office.com/Pages/ResponsePage.aspx?id=j0gLqp78hUGl4zhCIN8jyopWnGojk69KnjRxyZvBUwBUNTFWRlBWTlQ4N0pGTThGR1NWN0I5N1NEViQlQCNjPTE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arget-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smile-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negoodwin.net/2012/11/06/analogy-2-points-for-every-player/aas-8218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sitive Self Talk Can Boost Your Athletic Endurance — 80 Percent Mental">
            <a:extLst>
              <a:ext uri="{FF2B5EF4-FFF2-40B4-BE49-F238E27FC236}">
                <a16:creationId xmlns:a16="http://schemas.microsoft.com/office/drawing/2014/main" id="{874ED9EA-BBC9-426E-B3E8-0D87C491AA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5" r="-1" b="4968"/>
          <a:stretch/>
        </p:blipFill>
        <p:spPr bwMode="auto">
          <a:xfrm>
            <a:off x="321733" y="321733"/>
            <a:ext cx="11548534" cy="621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3253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F7D7B8D-EF99-4CA1-AB1E-4C0C04740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2917370"/>
            <a:ext cx="12191999" cy="39406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1658C7-8875-4988-BAD6-406EA429C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449" y="4559523"/>
            <a:ext cx="10901471" cy="1236440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>
                <a:solidFill>
                  <a:schemeClr val="bg1"/>
                </a:solidFill>
              </a:rPr>
              <a:t>How can we finish this year strong?</a:t>
            </a:r>
          </a:p>
        </p:txBody>
      </p:sp>
      <p:pic>
        <p:nvPicPr>
          <p:cNvPr id="4" name="Picture 3" descr="A picture containing text, road, crosswalk&#10;&#10;Description automatically generated">
            <a:extLst>
              <a:ext uri="{FF2B5EF4-FFF2-40B4-BE49-F238E27FC236}">
                <a16:creationId xmlns:a16="http://schemas.microsoft.com/office/drawing/2014/main" id="{02C02CFD-EAAA-4E10-9102-752E491FCF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8357" b="734"/>
          <a:stretch/>
        </p:blipFill>
        <p:spPr>
          <a:xfrm>
            <a:off x="20" y="1"/>
            <a:ext cx="12191979" cy="423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540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Freeform: Shape 72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Online Media 2" title="Powerful Inspirational true story...Never give up!">
            <a:hlinkClick r:id="" action="ppaction://media"/>
            <a:extLst>
              <a:ext uri="{FF2B5EF4-FFF2-40B4-BE49-F238E27FC236}">
                <a16:creationId xmlns:a16="http://schemas.microsoft.com/office/drawing/2014/main" id="{1B952937-4707-49A0-A05C-D115900A58A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66164" y="1937009"/>
            <a:ext cx="3837982" cy="21684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C93376-704E-45F3-B74A-0A9E401F4416}"/>
              </a:ext>
            </a:extLst>
          </p:cNvPr>
          <p:cNvSpPr txBox="1"/>
          <p:nvPr/>
        </p:nvSpPr>
        <p:spPr>
          <a:xfrm>
            <a:off x="5686592" y="4389100"/>
            <a:ext cx="1229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4"/>
              </a:rPr>
              <a:t>Video Link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607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55E18-BE4B-4B82-9C5E-96429635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You’re invited to make the fourth quarter yours!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86979-A009-4F0F-96E4-20155F7B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endParaRPr lang="en-US" sz="2400" b="1" dirty="0"/>
          </a:p>
          <a:p>
            <a:endParaRPr lang="en-US" sz="2400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A45B33-8F00-41BD-A43C-11979BABD135}"/>
              </a:ext>
            </a:extLst>
          </p:cNvPr>
          <p:cNvSpPr txBox="1"/>
          <p:nvPr/>
        </p:nvSpPr>
        <p:spPr>
          <a:xfrm>
            <a:off x="581646" y="3171825"/>
            <a:ext cx="542862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latin typeface="+mj-lt"/>
              </a:rPr>
              <a:t>Complete the Forms reflection!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latin typeface="+mj-lt"/>
                <a:hlinkClick r:id="rId2"/>
              </a:rPr>
              <a:t>The Fourth Quarter is Ours! Forms Survey</a:t>
            </a:r>
            <a:endParaRPr lang="en-US" sz="3000" b="1" dirty="0">
              <a:latin typeface="+mj-lt"/>
            </a:endParaRPr>
          </a:p>
        </p:txBody>
      </p:sp>
      <p:pic>
        <p:nvPicPr>
          <p:cNvPr id="5" name="Picture 2" descr="You're Invited!!! | OSU Extension Clermont County">
            <a:extLst>
              <a:ext uri="{FF2B5EF4-FFF2-40B4-BE49-F238E27FC236}">
                <a16:creationId xmlns:a16="http://schemas.microsoft.com/office/drawing/2014/main" id="{888F7BE1-F31B-4879-A44E-153DA9DB0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756" y="1743075"/>
            <a:ext cx="4339437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261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44BFC5-5F3F-44E6-AC5D-45FDE419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FFFFFF"/>
                </a:solidFill>
              </a:rPr>
              <a:t>How can you finish this year strong?</a:t>
            </a:r>
            <a:br>
              <a:rPr lang="en-US" sz="4800" b="1" dirty="0">
                <a:solidFill>
                  <a:srgbClr val="FFFFFF"/>
                </a:solidFill>
              </a:rPr>
            </a:br>
            <a:r>
              <a:rPr lang="en-US" sz="4800" b="1" dirty="0">
                <a:solidFill>
                  <a:srgbClr val="FFFFFF"/>
                </a:solidFill>
              </a:rPr>
              <a:t> </a:t>
            </a:r>
            <a:br>
              <a:rPr lang="en-US" sz="4800" dirty="0">
                <a:solidFill>
                  <a:srgbClr val="FFFFFF"/>
                </a:solidFill>
              </a:rPr>
            </a:b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EAF221-6055-418F-8528-8FE3AA3CC435}"/>
              </a:ext>
            </a:extLst>
          </p:cNvPr>
          <p:cNvSpPr/>
          <p:nvPr/>
        </p:nvSpPr>
        <p:spPr>
          <a:xfrm>
            <a:off x="898078" y="3873024"/>
            <a:ext cx="320991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Student Responses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667C21-2C42-4AE3-8D69-DC8EA56A9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574" y="1297000"/>
            <a:ext cx="4914900" cy="971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7162C7-0E1D-4097-8FF9-B3458A762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3574" y="4533900"/>
            <a:ext cx="4838700" cy="647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8B80379-8869-4508-A508-2A3C894823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2737" y="3191675"/>
            <a:ext cx="307657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7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4CDFB1-F5D0-4DB5-8052-E5FF74BCA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600" dirty="0">
                <a:solidFill>
                  <a:srgbClr val="FFFFFF"/>
                </a:solidFill>
              </a:rPr>
              <a:t>Finding Happiness in the Simple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FF265-CA21-42E3-A4FA-CA9DBCAD1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Miss Zeleznik</a:t>
            </a:r>
          </a:p>
          <a:p>
            <a:r>
              <a:rPr lang="en-US" sz="1500" dirty="0">
                <a:solidFill>
                  <a:srgbClr val="FFFFFF"/>
                </a:solidFill>
              </a:rPr>
              <a:t>Inspired by: Suzanne Dailey</a:t>
            </a:r>
          </a:p>
        </p:txBody>
      </p:sp>
    </p:spTree>
    <p:extLst>
      <p:ext uri="{BB962C8B-B14F-4D97-AF65-F5344CB8AC3E}">
        <p14:creationId xmlns:p14="http://schemas.microsoft.com/office/powerpoint/2010/main" val="60829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59E84-7CF4-4BAA-8310-120EF7547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Lesson Objective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65FA6-9446-4540-A373-6904F7D43325}"/>
              </a:ext>
            </a:extLst>
          </p:cNvPr>
          <p:cNvSpPr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Today, we are going to learn how to make small shifts in our thinking to become happier people!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EB50CBA-FD8B-45AA-83B6-EF3F33EEB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4E8A0E-84BA-44A8-BE2A-523D59A44F8D}"/>
              </a:ext>
            </a:extLst>
          </p:cNvPr>
          <p:cNvSpPr txBox="1"/>
          <p:nvPr/>
        </p:nvSpPr>
        <p:spPr>
          <a:xfrm>
            <a:off x="9872134" y="665794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://www.pngall.com/target-p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7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B00301-879C-43D7-8B63-33F94F202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b="1" dirty="0">
                <a:solidFill>
                  <a:srgbClr val="080808"/>
                </a:solidFill>
              </a:rPr>
              <a:t>Optimistic Outlook Lesson #10: The Fourth Quarter is Ours!</a:t>
            </a:r>
            <a:endParaRPr lang="en-US" sz="3600" dirty="0">
              <a:solidFill>
                <a:srgbClr val="080808"/>
              </a:solidFill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7411E-0C94-4CDF-9369-482C0189A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Fill in the Blank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89DBF-D60D-40C9-9840-B3D17934E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000" dirty="0"/>
              <a:t>Happiness is a ___________________.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Shape, circle&#10;&#10;Description automatically generated">
            <a:extLst>
              <a:ext uri="{FF2B5EF4-FFF2-40B4-BE49-F238E27FC236}">
                <a16:creationId xmlns:a16="http://schemas.microsoft.com/office/drawing/2014/main" id="{12B5F28A-06EE-47C2-A41C-9BA7F9FDEF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423" r="-1" b="100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62870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22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text, scoreboard&#10;&#10;Description automatically generated">
            <a:extLst>
              <a:ext uri="{FF2B5EF4-FFF2-40B4-BE49-F238E27FC236}">
                <a16:creationId xmlns:a16="http://schemas.microsoft.com/office/drawing/2014/main" id="{B77F11DB-2097-4845-9896-945273487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3467" y="1166199"/>
            <a:ext cx="10905066" cy="452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7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sitive Self Talk Can Boost Your Athletic Endurance — 80 Percent Mental">
            <a:extLst>
              <a:ext uri="{FF2B5EF4-FFF2-40B4-BE49-F238E27FC236}">
                <a16:creationId xmlns:a16="http://schemas.microsoft.com/office/drawing/2014/main" id="{874ED9EA-BBC9-426E-B3E8-0D87C491AA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5" r="-1" b="4968"/>
          <a:stretch/>
        </p:blipFill>
        <p:spPr bwMode="auto">
          <a:xfrm>
            <a:off x="321733" y="321733"/>
            <a:ext cx="11548534" cy="621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441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B4EE72-1785-402F-82AC-92DC90750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How do we enter the fourth quarter with disciplined happiness?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3D602-233F-4785-A1A5-2CC075D0E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2674" y="1240156"/>
            <a:ext cx="6024654" cy="5257800"/>
          </a:xfrm>
        </p:spPr>
        <p:txBody>
          <a:bodyPr/>
          <a:lstStyle/>
          <a:p>
            <a:r>
              <a:rPr lang="en-US" sz="2400" b="1" dirty="0"/>
              <a:t>Keep your eyes on your own paper!</a:t>
            </a:r>
          </a:p>
          <a:p>
            <a:pPr lvl="1"/>
            <a:r>
              <a:rPr lang="en-US" dirty="0"/>
              <a:t>We can easily hyper focus on our perceived shortcomings, but we are invited to scan for our strengths!</a:t>
            </a:r>
          </a:p>
          <a:p>
            <a:pPr lvl="1"/>
            <a:r>
              <a:rPr lang="en-US" dirty="0"/>
              <a:t>Example: All year, I haven’t been able to find a book I enjoy reading. </a:t>
            </a:r>
          </a:p>
          <a:p>
            <a:pPr lvl="2"/>
            <a:r>
              <a:rPr lang="en-US" dirty="0"/>
              <a:t>Recently, I found myself buried in a book that I absolutely love!</a:t>
            </a:r>
          </a:p>
          <a:p>
            <a:r>
              <a:rPr lang="en-US" sz="2400" dirty="0"/>
              <a:t>We have a say in how we will end our year as a class!</a:t>
            </a:r>
          </a:p>
        </p:txBody>
      </p:sp>
    </p:spTree>
    <p:extLst>
      <p:ext uri="{BB962C8B-B14F-4D97-AF65-F5344CB8AC3E}">
        <p14:creationId xmlns:p14="http://schemas.microsoft.com/office/powerpoint/2010/main" val="412771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Freeform: Shape 72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4" descr="You are responsible for the energy you bring into this room&quot; Oprah Winfrey  | Oprah quotes, Oprah, Positivity">
            <a:extLst>
              <a:ext uri="{FF2B5EF4-FFF2-40B4-BE49-F238E27FC236}">
                <a16:creationId xmlns:a16="http://schemas.microsoft.com/office/drawing/2014/main" id="{01184B11-9846-4C22-9854-651AD7068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331" y="1528763"/>
            <a:ext cx="3626644" cy="362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55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e8968142-086e-4ad9-bf61-4ed75bef7b74">
      <UserInfo>
        <DisplayName/>
        <AccountId xsi:nil="true"/>
        <AccountType/>
      </UserInfo>
    </Student_Groups>
    <Self_Registration_Enabled0 xmlns="e8968142-086e-4ad9-bf61-4ed75bef7b74" xsi:nil="true"/>
    <_ip_UnifiedCompliancePolicyUIAction xmlns="http://schemas.microsoft.com/sharepoint/v3" xsi:nil="true"/>
    <DefaultSectionNames xmlns="e8968142-086e-4ad9-bf61-4ed75bef7b74" xsi:nil="true"/>
    <AppVersion xmlns="e8968142-086e-4ad9-bf61-4ed75bef7b74" xsi:nil="true"/>
    <NotebookType xmlns="e8968142-086e-4ad9-bf61-4ed75bef7b74" xsi:nil="true"/>
    <Students xmlns="e8968142-086e-4ad9-bf61-4ed75bef7b74">
      <UserInfo>
        <DisplayName/>
        <AccountId xsi:nil="true"/>
        <AccountType/>
      </UserInfo>
    </Students>
    <Math_Settings xmlns="e8968142-086e-4ad9-bf61-4ed75bef7b74" xsi:nil="true"/>
    <Is_Collaboration_Space_Locked xmlns="e8968142-086e-4ad9-bf61-4ed75bef7b74" xsi:nil="true"/>
    <FolderType xmlns="e8968142-086e-4ad9-bf61-4ed75bef7b74" xsi:nil="true"/>
    <Owner xmlns="e8968142-086e-4ad9-bf61-4ed75bef7b74">
      <UserInfo>
        <DisplayName/>
        <AccountId xsi:nil="true"/>
        <AccountType/>
      </UserInfo>
    </Owner>
    <Has_Teacher_Only_SectionGroup xmlns="e8968142-086e-4ad9-bf61-4ed75bef7b74" xsi:nil="true"/>
    <_ip_UnifiedCompliancePolicyProperties xmlns="http://schemas.microsoft.com/sharepoint/v3" xsi:nil="true"/>
    <Invited_Teachers xmlns="e8968142-086e-4ad9-bf61-4ed75bef7b74" xsi:nil="true"/>
    <Invited_Students xmlns="e8968142-086e-4ad9-bf61-4ed75bef7b74" xsi:nil="true"/>
    <TeamsChannelId xmlns="e8968142-086e-4ad9-bf61-4ed75bef7b74" xsi:nil="true"/>
    <IsNotebookLocked xmlns="e8968142-086e-4ad9-bf61-4ed75bef7b74" xsi:nil="true"/>
    <Teachers xmlns="e8968142-086e-4ad9-bf61-4ed75bef7b74">
      <UserInfo>
        <DisplayName/>
        <AccountId xsi:nil="true"/>
        <AccountType/>
      </UserInfo>
    </Teachers>
    <Templates xmlns="e8968142-086e-4ad9-bf61-4ed75bef7b74" xsi:nil="true"/>
    <CultureName xmlns="e8968142-086e-4ad9-bf61-4ed75bef7b74" xsi:nil="true"/>
    <Distribution_Groups xmlns="e8968142-086e-4ad9-bf61-4ed75bef7b74" xsi:nil="true"/>
    <Self_Registration_Enabled xmlns="e8968142-086e-4ad9-bf61-4ed75bef7b74" xsi:nil="true"/>
    <Teams_Channel_Section_Location xmlns="e8968142-086e-4ad9-bf61-4ed75bef7b74" xsi:nil="true"/>
    <LMS_Mappings xmlns="e8968142-086e-4ad9-bf61-4ed75bef7b7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9E851CB3803543B672EAC697D61399" ma:contentTypeVersion="37" ma:contentTypeDescription="Create a new document." ma:contentTypeScope="" ma:versionID="a5cb9695c2304381c9e5b6b3baa0154a">
  <xsd:schema xmlns:xsd="http://www.w3.org/2001/XMLSchema" xmlns:xs="http://www.w3.org/2001/XMLSchema" xmlns:p="http://schemas.microsoft.com/office/2006/metadata/properties" xmlns:ns1="http://schemas.microsoft.com/sharepoint/v3" xmlns:ns3="99cddf9e-9440-454f-ad89-e2e7d01104e5" xmlns:ns4="e8968142-086e-4ad9-bf61-4ed75bef7b74" targetNamespace="http://schemas.microsoft.com/office/2006/metadata/properties" ma:root="true" ma:fieldsID="588f74b08d177c09c7728cc7a2b0edfc" ns1:_="" ns3:_="" ns4:_="">
    <xsd:import namespace="http://schemas.microsoft.com/sharepoint/v3"/>
    <xsd:import namespace="99cddf9e-9440-454f-ad89-e2e7d01104e5"/>
    <xsd:import namespace="e8968142-086e-4ad9-bf61-4ed75bef7b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TeamsChannelId" minOccurs="0"/>
                <xsd:element ref="ns4:IsNotebookLocked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4:Math_Settings" minOccurs="0"/>
                <xsd:element ref="ns4:Distribution_Groups" minOccurs="0"/>
                <xsd:element ref="ns4:LMS_Mappings" minOccurs="0"/>
                <xsd:element ref="ns4:Teams_Channel_Section_Locatio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df9e-9440-454f-ad89-e2e7d01104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68142-086e-4ad9-bf61-4ed75bef7b7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40" nillable="true" ma:displayName="Math Settings" ma:internalName="Math_Settings">
      <xsd:simpleType>
        <xsd:restriction base="dms:Text"/>
      </xsd:simpleType>
    </xsd:element>
    <xsd:element name="Distribution_Groups" ma:index="4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2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3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468CC7-55F0-4C7F-B4C4-E59E50F5D1DB}">
  <ds:schemaRefs>
    <ds:schemaRef ds:uri="http://schemas.microsoft.com/office/2006/metadata/properties"/>
    <ds:schemaRef ds:uri="http://schemas.microsoft.com/office/infopath/2007/PartnerControls"/>
    <ds:schemaRef ds:uri="e8968142-086e-4ad9-bf61-4ed75bef7b7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24A9EA5-1B15-48BF-8661-57FA29FC0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9cddf9e-9440-454f-ad89-e2e7d01104e5"/>
    <ds:schemaRef ds:uri="e8968142-086e-4ad9-bf61-4ed75bef7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4F4849-F084-49DC-B9A8-716A8EA50D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195</Words>
  <Application>Microsoft Office PowerPoint</Application>
  <PresentationFormat>Widescreen</PresentationFormat>
  <Paragraphs>22</Paragraphs>
  <Slides>13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Finding Happiness in the Simple Things</vt:lpstr>
      <vt:lpstr>Lesson Objective</vt:lpstr>
      <vt:lpstr>Optimistic Outlook Lesson #10: The Fourth Quarter is Ours!</vt:lpstr>
      <vt:lpstr>Fill in the Blank</vt:lpstr>
      <vt:lpstr>PowerPoint Presentation</vt:lpstr>
      <vt:lpstr>PowerPoint Presentation</vt:lpstr>
      <vt:lpstr>How do we enter the fourth quarter with disciplined happiness?</vt:lpstr>
      <vt:lpstr>PowerPoint Presentation</vt:lpstr>
      <vt:lpstr>How can we finish this year strong?</vt:lpstr>
      <vt:lpstr>PowerPoint Presentation</vt:lpstr>
      <vt:lpstr>You’re invited to make the fourth quarter yours!</vt:lpstr>
      <vt:lpstr>How can you finish this year strong?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ZELEZNIK, LAUREN M</dc:creator>
  <cp:lastModifiedBy>ZELEZNIK, LAUREN M</cp:lastModifiedBy>
  <cp:revision>2</cp:revision>
  <dcterms:created xsi:type="dcterms:W3CDTF">2021-04-29T16:48:14Z</dcterms:created>
  <dcterms:modified xsi:type="dcterms:W3CDTF">2021-10-26T11:30:06Z</dcterms:modified>
</cp:coreProperties>
</file>