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319" r:id="rId5"/>
    <p:sldId id="256" r:id="rId6"/>
    <p:sldId id="267" r:id="rId7"/>
    <p:sldId id="269" r:id="rId8"/>
    <p:sldId id="310" r:id="rId9"/>
    <p:sldId id="309" r:id="rId10"/>
    <p:sldId id="311" r:id="rId11"/>
    <p:sldId id="312" r:id="rId12"/>
    <p:sldId id="313" r:id="rId13"/>
    <p:sldId id="314" r:id="rId14"/>
    <p:sldId id="317" r:id="rId15"/>
    <p:sldId id="263" r:id="rId16"/>
    <p:sldId id="320" r:id="rId17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95" d="100"/>
          <a:sy n="95" d="100"/>
        </p:scale>
        <p:origin x="206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ZELEZNIK, LAUREN M" userId="6a9c568a-9323-4aaf-9e34-71c99bc15300" providerId="ADAL" clId="{592B0C67-F9AB-4F95-9C91-B81ACDC6C5D9}"/>
    <pc:docChg chg="delSld">
      <pc:chgData name="ZELEZNIK, LAUREN M" userId="6a9c568a-9323-4aaf-9e34-71c99bc15300" providerId="ADAL" clId="{592B0C67-F9AB-4F95-9C91-B81ACDC6C5D9}" dt="2021-10-26T11:30:04.296" v="0" actId="2696"/>
      <pc:docMkLst>
        <pc:docMk/>
      </pc:docMkLst>
      <pc:sldChg chg="del">
        <pc:chgData name="ZELEZNIK, LAUREN M" userId="6a9c568a-9323-4aaf-9e34-71c99bc15300" providerId="ADAL" clId="{592B0C67-F9AB-4F95-9C91-B81ACDC6C5D9}" dt="2021-10-26T11:30:04.296" v="0" actId="2696"/>
        <pc:sldMkLst>
          <pc:docMk/>
          <pc:sldMk cId="1307829588" sldId="318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F91039-D2D6-4D5A-AA73-6DD227166A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FB4B008-9E10-4F3F-B950-C5710011A9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748E37-5CCA-44B6-91A8-8E7753DECC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0E34C-FBF4-42A9-9DAB-429403478B9A}" type="datetimeFigureOut">
              <a:rPr lang="en-US" smtClean="0"/>
              <a:t>10/26/2021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9771A4-CADD-4AC2-BDC8-CF5CBDAB3A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9BC956-4C0F-4F8F-8F4C-74FF3728ED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8CC1A-DAA6-4345-B6F2-6A36D5AD7EC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5166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3A77A3-778C-44EA-A96E-A36375DC50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188F0CC-9AA8-45C3-8214-73FA21FF7D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673539-E81F-44B8-8D2E-8FFD52B39B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0E34C-FBF4-42A9-9DAB-429403478B9A}" type="datetimeFigureOut">
              <a:rPr lang="en-US" smtClean="0"/>
              <a:t>10/26/2021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6D3148-8BAB-4592-A586-2C382BA4A8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D59734-0A4E-4B43-97CC-C924D585B4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8CC1A-DAA6-4345-B6F2-6A36D5AD7EC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30367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DB7F58B-C873-404A-AFF0-0163B0A0DD0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BFE08B8-717A-409C-9194-D197FC2D82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C4ED51-AAFB-45A8-AA51-B2CF81CF45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0E34C-FBF4-42A9-9DAB-429403478B9A}" type="datetimeFigureOut">
              <a:rPr lang="en-US" smtClean="0"/>
              <a:t>10/26/2021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61BAD7-6BBB-4635-AA57-6E4BEFFB04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B9389A-43EB-46DA-A40A-245172B07A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8CC1A-DAA6-4345-B6F2-6A36D5AD7EC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12477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A6C745-2672-4F89-8F5D-70F1C5ED93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28D8FE-7E8E-4CB5-9FF7-FA1C2DD6ED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1CC865-2F87-4492-AC5D-8C76CA9204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0E34C-FBF4-42A9-9DAB-429403478B9A}" type="datetimeFigureOut">
              <a:rPr lang="en-US" smtClean="0"/>
              <a:t>10/26/2021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849EB0-30B0-475F-B362-266B37D9DC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51B13A-A315-4B7C-BAE2-21DB6BB0AA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8CC1A-DAA6-4345-B6F2-6A36D5AD7EC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7898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2B1593-844C-47BA-ACF7-034A11F425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4E1BFA7-9E11-4487-B959-FA9886E9A2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36295B-DE73-4324-8DBE-283416D195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0E34C-FBF4-42A9-9DAB-429403478B9A}" type="datetimeFigureOut">
              <a:rPr lang="en-US" smtClean="0"/>
              <a:t>10/26/2021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4CF439-8E95-4D7D-A1F1-744911FD74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8D59ED-C8FE-4B5F-9832-D873585507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8CC1A-DAA6-4345-B6F2-6A36D5AD7EC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92084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2DBD08-E553-4351-9DE5-F926EE2D33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275BE1-05F1-4B8B-BE8F-52419E072AC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EC0027A-A9FE-4686-8C09-5F3D61CFD6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40A2DA-BE36-4260-A589-190C6F8FA5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0E34C-FBF4-42A9-9DAB-429403478B9A}" type="datetimeFigureOut">
              <a:rPr lang="en-US" smtClean="0"/>
              <a:t>10/26/2021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9B8EB3E-CB36-43FA-87E0-35A4F619D2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14B2D1-4A8E-4B99-B948-9710B58548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8CC1A-DAA6-4345-B6F2-6A36D5AD7EC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86925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504E0C-6F23-44B3-8E4A-15FA3CD118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F8CC71-108B-4BD4-B056-5633246A67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22BF74F-FE47-4837-B9E9-50F335E55F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62760D7-83CA-4D95-BC56-52351272003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7C7B9EC-0F3D-4297-9C0C-CC6F02D9957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4384249-432A-4EB7-8BEC-DD88D4C140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0E34C-FBF4-42A9-9DAB-429403478B9A}" type="datetimeFigureOut">
              <a:rPr lang="en-US" smtClean="0"/>
              <a:t>10/26/2021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170AE39-7453-4980-ACDA-0F72B3BDC7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4C86025-0339-4709-BF7C-A01FBEFC2D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8CC1A-DAA6-4345-B6F2-6A36D5AD7EC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16455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335481-D18D-4FD5-B066-F30876133B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82F138E-4E42-40F8-9F3A-52ADAF92B9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0E34C-FBF4-42A9-9DAB-429403478B9A}" type="datetimeFigureOut">
              <a:rPr lang="en-US" smtClean="0"/>
              <a:t>10/26/2021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04FB339-4BFC-400C-AB67-6AB4B39C4F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C6B1BF3-636D-4AFE-A423-F88C42175B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8CC1A-DAA6-4345-B6F2-6A36D5AD7EC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87313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2FAF522-C247-42E1-AACA-7ABADFD5BB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0E34C-FBF4-42A9-9DAB-429403478B9A}" type="datetimeFigureOut">
              <a:rPr lang="en-US" smtClean="0"/>
              <a:t>10/26/2021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88C3F14-FB45-498E-BDD6-FF326A96B2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46ED99A-0033-4EDB-8948-BC8E48B3C6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8CC1A-DAA6-4345-B6F2-6A36D5AD7EC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82473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51AE7-5E89-4627-86BF-D109673E4F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0B91BE-8B8E-480F-84B8-7F862B1954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4B1E80A-3CED-4064-B63F-B550ADB586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EEE476A-A944-43E9-B9F4-93314D286A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0E34C-FBF4-42A9-9DAB-429403478B9A}" type="datetimeFigureOut">
              <a:rPr lang="en-US" smtClean="0"/>
              <a:t>10/26/2021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46538D-AD32-471A-AFD0-9B15C3466A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82618A-8FE0-4996-93C5-C23EB9C183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8CC1A-DAA6-4345-B6F2-6A36D5AD7EC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99153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3844A4-9CBD-4B1B-87C6-DF7C2E42C5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0D6C787-E249-4FE2-B44B-FBD7F0593BC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BF5CB0E-272C-4043-93FD-D1BCF86723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DE17C2D-612C-47C3-A8F0-23B0509741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0E34C-FBF4-42A9-9DAB-429403478B9A}" type="datetimeFigureOut">
              <a:rPr lang="en-US" smtClean="0"/>
              <a:t>10/26/2021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836ECF1-BFD1-4329-A93B-868FA47115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086C5E-133B-4544-9782-F4AF44D83E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8CC1A-DAA6-4345-B6F2-6A36D5AD7EC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4891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24C52ED-CAAF-4FD9-AD5F-646EAF5B29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A6609D-898B-4F1E-8901-289CF18CFE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DBCF67-8DCB-4EFF-B4FE-81D1976A238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E0E34C-FBF4-42A9-9DAB-429403478B9A}" type="datetimeFigureOut">
              <a:rPr lang="en-US" smtClean="0"/>
              <a:t>10/26/2021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CE15F2-3784-4C21-8C62-D740B217BC3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06B45B-F390-4972-9193-F4F20B29CC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18CC1A-DAA6-4345-B6F2-6A36D5AD7EC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3400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rebelem.com/morphine-kills-in-acute-decompensated-heart-failure/" TargetMode="External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Layout" Target="../slideLayouts/slideLayout7.xml"/><Relationship Id="rId1" Type="http://schemas.openxmlformats.org/officeDocument/2006/relationships/video" Target="https://www.youtube.com/embed/kZlXWp6vFdE?feature=oembed" TargetMode="External"/><Relationship Id="rId4" Type="http://schemas.openxmlformats.org/officeDocument/2006/relationships/hyperlink" Target="https://www.youtube.com/watch?v=kZlXWp6vFdE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hyperlink" Target="https://forms.office.com/Pages/ResponsePage.aspx?id=j0gLqp78hUGl4zhCIN8jyopWnGojk69KnjRxyZvBUwBUNTFWRlBWTlQ4N0pGTThGR1NWN0I5N1NEViQlQCNjPTEu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ngall.com/target-png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reativecommons.org/licenses/by-nc/3.0/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ngall.com/smile-png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janegoodwin.net/2012/11/06/analogy-2-points-for-every-player/aas-8218/" TargetMode="External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ositive Self Talk Can Boost Your Athletic Endurance — 80 Percent Mental">
            <a:extLst>
              <a:ext uri="{FF2B5EF4-FFF2-40B4-BE49-F238E27FC236}">
                <a16:creationId xmlns:a16="http://schemas.microsoft.com/office/drawing/2014/main" id="{874ED9EA-BBC9-426E-B3E8-0D87C491AAA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275" r="-1" b="4968"/>
          <a:stretch/>
        </p:blipFill>
        <p:spPr bwMode="auto">
          <a:xfrm>
            <a:off x="321733" y="321733"/>
            <a:ext cx="11548534" cy="62145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6532531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7F7D7B8D-EF99-4CA1-AB1E-4C0C047409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2917370"/>
            <a:ext cx="12191999" cy="3940629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71658C7-8875-4988-BAD6-406EA429CF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0449" y="4559523"/>
            <a:ext cx="10901471" cy="1236440"/>
          </a:xfrm>
          <a:noFill/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5600">
                <a:solidFill>
                  <a:schemeClr val="bg1"/>
                </a:solidFill>
              </a:rPr>
              <a:t>How can we finish this year strong?</a:t>
            </a:r>
          </a:p>
        </p:txBody>
      </p:sp>
      <p:pic>
        <p:nvPicPr>
          <p:cNvPr id="4" name="Picture 3" descr="A picture containing text, road, crosswalk&#10;&#10;Description automatically generated">
            <a:extLst>
              <a:ext uri="{FF2B5EF4-FFF2-40B4-BE49-F238E27FC236}">
                <a16:creationId xmlns:a16="http://schemas.microsoft.com/office/drawing/2014/main" id="{02C02CFD-EAAA-4E10-9102-752E491FCFA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t="8357" b="734"/>
          <a:stretch/>
        </p:blipFill>
        <p:spPr>
          <a:xfrm>
            <a:off x="20" y="1"/>
            <a:ext cx="12191979" cy="42394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65402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52" name="Rectangle 70">
            <a:extLst>
              <a:ext uri="{FF2B5EF4-FFF2-40B4-BE49-F238E27FC236}">
                <a16:creationId xmlns:a16="http://schemas.microsoft.com/office/drawing/2014/main" id="{7BDAC5B6-20CE-447F-8BA1-F2274AC7AE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3" name="Freeform: Shape 72">
            <a:extLst>
              <a:ext uri="{FF2B5EF4-FFF2-40B4-BE49-F238E27FC236}">
                <a16:creationId xmlns:a16="http://schemas.microsoft.com/office/drawing/2014/main" id="{D1D22B31-BF8F-446B-9009-8A251FB177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custGeom>
            <a:avLst/>
            <a:gdLst>
              <a:gd name="connsiteX0" fmla="*/ 3094406 w 12192000"/>
              <a:gd name="connsiteY0" fmla="*/ 283966 h 6858000"/>
              <a:gd name="connsiteX1" fmla="*/ 3038833 w 12192000"/>
              <a:gd name="connsiteY1" fmla="*/ 309661 h 6858000"/>
              <a:gd name="connsiteX2" fmla="*/ 3348384 w 12192000"/>
              <a:gd name="connsiteY2" fmla="*/ 406000 h 6858000"/>
              <a:gd name="connsiteX3" fmla="*/ 2864309 w 12192000"/>
              <a:gd name="connsiteY3" fmla="*/ 355295 h 6858000"/>
              <a:gd name="connsiteX4" fmla="*/ 2856039 w 12192000"/>
              <a:gd name="connsiteY4" fmla="*/ 388058 h 6858000"/>
              <a:gd name="connsiteX5" fmla="*/ 3405794 w 12192000"/>
              <a:gd name="connsiteY5" fmla="*/ 512089 h 6858000"/>
              <a:gd name="connsiteX6" fmla="*/ 3356651 w 12192000"/>
              <a:gd name="connsiteY6" fmla="*/ 531204 h 6858000"/>
              <a:gd name="connsiteX7" fmla="*/ 3064552 w 12192000"/>
              <a:gd name="connsiteY7" fmla="*/ 483228 h 6858000"/>
              <a:gd name="connsiteX8" fmla="*/ 3005765 w 12192000"/>
              <a:gd name="connsiteY8" fmla="*/ 495708 h 6858000"/>
              <a:gd name="connsiteX9" fmla="*/ 3034700 w 12192000"/>
              <a:gd name="connsiteY9" fmla="*/ 553823 h 6858000"/>
              <a:gd name="connsiteX10" fmla="*/ 3161459 w 12192000"/>
              <a:gd name="connsiteY10" fmla="*/ 576445 h 6858000"/>
              <a:gd name="connsiteX11" fmla="*/ 3358949 w 12192000"/>
              <a:gd name="connsiteY11" fmla="*/ 712961 h 6858000"/>
              <a:gd name="connsiteX12" fmla="*/ 3059960 w 12192000"/>
              <a:gd name="connsiteY12" fmla="*/ 696576 h 6858000"/>
              <a:gd name="connsiteX13" fmla="*/ 3007143 w 12192000"/>
              <a:gd name="connsiteY13" fmla="*/ 729732 h 6858000"/>
              <a:gd name="connsiteX14" fmla="*/ 2986935 w 12192000"/>
              <a:gd name="connsiteY14" fmla="*/ 772635 h 6858000"/>
              <a:gd name="connsiteX15" fmla="*/ 2871197 w 12192000"/>
              <a:gd name="connsiteY15" fmla="*/ 808127 h 6858000"/>
              <a:gd name="connsiteX16" fmla="*/ 3053071 w 12192000"/>
              <a:gd name="connsiteY16" fmla="*/ 847913 h 6858000"/>
              <a:gd name="connsiteX17" fmla="*/ 2858796 w 12192000"/>
              <a:gd name="connsiteY17" fmla="*/ 847913 h 6858000"/>
              <a:gd name="connsiteX18" fmla="*/ 2635588 w 12192000"/>
              <a:gd name="connsiteY18" fmla="*/ 820611 h 6858000"/>
              <a:gd name="connsiteX19" fmla="*/ 2397683 w 12192000"/>
              <a:gd name="connsiteY19" fmla="*/ 829190 h 6858000"/>
              <a:gd name="connsiteX20" fmla="*/ 1921874 w 12192000"/>
              <a:gd name="connsiteY20" fmla="*/ 778877 h 6858000"/>
              <a:gd name="connsiteX21" fmla="*/ 1695450 w 12192000"/>
              <a:gd name="connsiteY21" fmla="*/ 782386 h 6858000"/>
              <a:gd name="connsiteX22" fmla="*/ 2954324 w 12192000"/>
              <a:gd name="connsiteY22" fmla="*/ 1120940 h 6858000"/>
              <a:gd name="connsiteX23" fmla="*/ 2890028 w 12192000"/>
              <a:gd name="connsiteY23" fmla="*/ 1195435 h 6858000"/>
              <a:gd name="connsiteX24" fmla="*/ 3153652 w 12192000"/>
              <a:gd name="connsiteY24" fmla="*/ 1276563 h 6858000"/>
              <a:gd name="connsiteX25" fmla="*/ 3218410 w 12192000"/>
              <a:gd name="connsiteY25" fmla="*/ 1356911 h 6858000"/>
              <a:gd name="connsiteX26" fmla="*/ 3137118 w 12192000"/>
              <a:gd name="connsiteY26" fmla="*/ 1349891 h 6858000"/>
              <a:gd name="connsiteX27" fmla="*/ 3067309 w 12192000"/>
              <a:gd name="connsiteY27" fmla="*/ 1365102 h 6858000"/>
              <a:gd name="connsiteX28" fmla="*/ 3096243 w 12192000"/>
              <a:gd name="connsiteY28" fmla="*/ 1467292 h 6858000"/>
              <a:gd name="connsiteX29" fmla="*/ 3468716 w 12192000"/>
              <a:gd name="connsiteY29" fmla="*/ 1599125 h 6858000"/>
              <a:gd name="connsiteX30" fmla="*/ 3502241 w 12192000"/>
              <a:gd name="connsiteY30" fmla="*/ 1642029 h 6858000"/>
              <a:gd name="connsiteX31" fmla="*/ 3457692 w 12192000"/>
              <a:gd name="connsiteY31" fmla="*/ 1672453 h 6858000"/>
              <a:gd name="connsiteX32" fmla="*/ 3337362 w 12192000"/>
              <a:gd name="connsiteY32" fmla="*/ 1688053 h 6858000"/>
              <a:gd name="connsiteX33" fmla="*/ 3505915 w 12192000"/>
              <a:gd name="connsiteY33" fmla="*/ 1834318 h 6858000"/>
              <a:gd name="connsiteX34" fmla="*/ 3567458 w 12192000"/>
              <a:gd name="connsiteY34" fmla="*/ 1874880 h 6858000"/>
              <a:gd name="connsiteX35" fmla="*/ 3672634 w 12192000"/>
              <a:gd name="connsiteY35" fmla="*/ 1937678 h 6858000"/>
              <a:gd name="connsiteX36" fmla="*/ 3674470 w 12192000"/>
              <a:gd name="connsiteY36" fmla="*/ 1956789 h 6858000"/>
              <a:gd name="connsiteX37" fmla="*/ 3531176 w 12192000"/>
              <a:gd name="connsiteY37" fmla="*/ 2024266 h 6858000"/>
              <a:gd name="connsiteX38" fmla="*/ 3272604 w 12192000"/>
              <a:gd name="connsiteY38" fmla="*/ 2005933 h 6858000"/>
              <a:gd name="connsiteX39" fmla="*/ 3654720 w 12192000"/>
              <a:gd name="connsiteY39" fmla="*/ 2106564 h 6858000"/>
              <a:gd name="connsiteX40" fmla="*/ 2417892 w 12192000"/>
              <a:gd name="connsiteY40" fmla="*/ 1866690 h 6858000"/>
              <a:gd name="connsiteX41" fmla="*/ 2496888 w 12192000"/>
              <a:gd name="connsiteY41" fmla="*/ 1929487 h 6858000"/>
              <a:gd name="connsiteX42" fmla="*/ 2929526 w 12192000"/>
              <a:gd name="connsiteY42" fmla="*/ 2094862 h 6858000"/>
              <a:gd name="connsiteX43" fmla="*/ 3052152 w 12192000"/>
              <a:gd name="connsiteY43" fmla="*/ 2198613 h 6858000"/>
              <a:gd name="connsiteX44" fmla="*/ 3180748 w 12192000"/>
              <a:gd name="connsiteY44" fmla="*/ 2255948 h 6858000"/>
              <a:gd name="connsiteX45" fmla="*/ 3361244 w 12192000"/>
              <a:gd name="connsiteY45" fmla="*/ 2254777 h 6858000"/>
              <a:gd name="connsiteX46" fmla="*/ 3489382 w 12192000"/>
              <a:gd name="connsiteY46" fmla="*/ 2342926 h 6858000"/>
              <a:gd name="connsiteX47" fmla="*/ 3355733 w 12192000"/>
              <a:gd name="connsiteY47" fmla="*/ 2361649 h 6858000"/>
              <a:gd name="connsiteX48" fmla="*/ 3199121 w 12192000"/>
              <a:gd name="connsiteY48" fmla="*/ 2347216 h 6858000"/>
              <a:gd name="connsiteX49" fmla="*/ 2861091 w 12192000"/>
              <a:gd name="connsiteY49" fmla="*/ 2351896 h 6858000"/>
              <a:gd name="connsiteX50" fmla="*/ 2667278 w 12192000"/>
              <a:gd name="connsiteY50" fmla="*/ 2369058 h 6858000"/>
              <a:gd name="connsiteX51" fmla="*/ 2221781 w 12192000"/>
              <a:gd name="connsiteY51" fmla="*/ 2339805 h 6858000"/>
              <a:gd name="connsiteX52" fmla="*/ 2247961 w 12192000"/>
              <a:gd name="connsiteY52" fmla="*/ 2414693 h 6858000"/>
              <a:gd name="connsiteX53" fmla="*/ 2231425 w 12192000"/>
              <a:gd name="connsiteY53" fmla="*/ 2479828 h 6858000"/>
              <a:gd name="connsiteX54" fmla="*/ 2224996 w 12192000"/>
              <a:gd name="connsiteY54" fmla="*/ 2621414 h 6858000"/>
              <a:gd name="connsiteX55" fmla="*/ 2229131 w 12192000"/>
              <a:gd name="connsiteY55" fmla="*/ 2644426 h 6858000"/>
              <a:gd name="connsiteX56" fmla="*/ 2129466 w 12192000"/>
              <a:gd name="connsiteY56" fmla="*/ 2659247 h 6858000"/>
              <a:gd name="connsiteX57" fmla="*/ 2723312 w 12192000"/>
              <a:gd name="connsiteY57" fmla="*/ 2953726 h 6858000"/>
              <a:gd name="connsiteX58" fmla="*/ 2326496 w 12192000"/>
              <a:gd name="connsiteY58" fmla="*/ 2878838 h 6858000"/>
              <a:gd name="connsiteX59" fmla="*/ 2272759 w 12192000"/>
              <a:gd name="connsiteY59" fmla="*/ 3002480 h 6858000"/>
              <a:gd name="connsiteX60" fmla="*/ 2459226 w 12192000"/>
              <a:gd name="connsiteY60" fmla="*/ 3112471 h 6858000"/>
              <a:gd name="connsiteX61" fmla="*/ 2528117 w 12192000"/>
              <a:gd name="connsiteY61" fmla="*/ 3330111 h 6858000"/>
              <a:gd name="connsiteX62" fmla="*/ 2494590 w 12192000"/>
              <a:gd name="connsiteY62" fmla="*/ 3529029 h 6858000"/>
              <a:gd name="connsiteX63" fmla="*/ 2414677 w 12192000"/>
              <a:gd name="connsiteY63" fmla="*/ 3592215 h 6858000"/>
              <a:gd name="connsiteX64" fmla="*/ 2298940 w 12192000"/>
              <a:gd name="connsiteY64" fmla="*/ 3705716 h 6858000"/>
              <a:gd name="connsiteX65" fmla="*/ 2227294 w 12192000"/>
              <a:gd name="connsiteY65" fmla="*/ 3775921 h 6858000"/>
              <a:gd name="connsiteX66" fmla="*/ 1978366 w 12192000"/>
              <a:gd name="connsiteY66" fmla="*/ 3748620 h 6858000"/>
              <a:gd name="connsiteX67" fmla="*/ 2310421 w 12192000"/>
              <a:gd name="connsiteY67" fmla="*/ 3926868 h 6858000"/>
              <a:gd name="connsiteX68" fmla="*/ 2041285 w 12192000"/>
              <a:gd name="connsiteY68" fmla="*/ 3904635 h 6858000"/>
              <a:gd name="connsiteX69" fmla="*/ 1953565 w 12192000"/>
              <a:gd name="connsiteY69" fmla="*/ 3917116 h 6858000"/>
              <a:gd name="connsiteX70" fmla="*/ 2003623 w 12192000"/>
              <a:gd name="connsiteY70" fmla="*/ 3974842 h 6858000"/>
              <a:gd name="connsiteX71" fmla="*/ 2201114 w 12192000"/>
              <a:gd name="connsiteY71" fmla="*/ 4072742 h 6858000"/>
              <a:gd name="connsiteX72" fmla="*/ 2608032 w 12192000"/>
              <a:gd name="connsiteY72" fmla="*/ 4337967 h 6858000"/>
              <a:gd name="connsiteX73" fmla="*/ 2213973 w 12192000"/>
              <a:gd name="connsiteY73" fmla="*/ 4216277 h 6858000"/>
              <a:gd name="connsiteX74" fmla="*/ 2629158 w 12192000"/>
              <a:gd name="connsiteY74" fmla="*/ 4488911 h 6858000"/>
              <a:gd name="connsiteX75" fmla="*/ 2721471 w 12192000"/>
              <a:gd name="connsiteY75" fmla="*/ 4579399 h 6858000"/>
              <a:gd name="connsiteX76" fmla="*/ 2907939 w 12192000"/>
              <a:gd name="connsiteY76" fmla="*/ 4804062 h 6858000"/>
              <a:gd name="connsiteX77" fmla="*/ 2898753 w 12192000"/>
              <a:gd name="connsiteY77" fmla="*/ 4829414 h 6858000"/>
              <a:gd name="connsiteX78" fmla="*/ 2683352 w 12192000"/>
              <a:gd name="connsiteY78" fmla="*/ 4793141 h 6858000"/>
              <a:gd name="connsiteX79" fmla="*/ 2962594 w 12192000"/>
              <a:gd name="connsiteY79" fmla="*/ 4981920 h 6858000"/>
              <a:gd name="connsiteX80" fmla="*/ 3251019 w 12192000"/>
              <a:gd name="connsiteY80" fmla="*/ 5127012 h 6858000"/>
              <a:gd name="connsiteX81" fmla="*/ 3046180 w 12192000"/>
              <a:gd name="connsiteY81" fmla="*/ 5104781 h 6858000"/>
              <a:gd name="connsiteX82" fmla="*/ 2764646 w 12192000"/>
              <a:gd name="connsiteY82" fmla="*/ 5021703 h 6858000"/>
              <a:gd name="connsiteX83" fmla="*/ 2666820 w 12192000"/>
              <a:gd name="connsiteY83" fmla="*/ 5052905 h 6858000"/>
              <a:gd name="connsiteX84" fmla="*/ 2933657 w 12192000"/>
              <a:gd name="connsiteY84" fmla="*/ 5190198 h 6858000"/>
              <a:gd name="connsiteX85" fmla="*/ 3086598 w 12192000"/>
              <a:gd name="connsiteY85" fmla="*/ 5253776 h 6858000"/>
              <a:gd name="connsiteX86" fmla="*/ 3147680 w 12192000"/>
              <a:gd name="connsiteY86" fmla="*/ 5302531 h 6858000"/>
              <a:gd name="connsiteX87" fmla="*/ 3322204 w 12192000"/>
              <a:gd name="connsiteY87" fmla="*/ 5476487 h 6858000"/>
              <a:gd name="connsiteX88" fmla="*/ 3834758 w 12192000"/>
              <a:gd name="connsiteY88" fmla="*/ 5666434 h 6858000"/>
              <a:gd name="connsiteX89" fmla="*/ 4314240 w 12192000"/>
              <a:gd name="connsiteY89" fmla="*/ 5902409 h 6858000"/>
              <a:gd name="connsiteX90" fmla="*/ 4688552 w 12192000"/>
              <a:gd name="connsiteY90" fmla="*/ 6049453 h 6858000"/>
              <a:gd name="connsiteX91" fmla="*/ 5634660 w 12192000"/>
              <a:gd name="connsiteY91" fmla="*/ 6238620 h 6858000"/>
              <a:gd name="connsiteX92" fmla="*/ 9222980 w 12192000"/>
              <a:gd name="connsiteY92" fmla="*/ 4955397 h 6858000"/>
              <a:gd name="connsiteX93" fmla="*/ 9268448 w 12192000"/>
              <a:gd name="connsiteY93" fmla="*/ 4917173 h 6858000"/>
              <a:gd name="connsiteX94" fmla="*/ 9442512 w 12192000"/>
              <a:gd name="connsiteY94" fmla="*/ 4773251 h 6858000"/>
              <a:gd name="connsiteX95" fmla="*/ 9590400 w 12192000"/>
              <a:gd name="connsiteY95" fmla="*/ 4643756 h 6858000"/>
              <a:gd name="connsiteX96" fmla="*/ 9513242 w 12192000"/>
              <a:gd name="connsiteY96" fmla="*/ 4600073 h 6858000"/>
              <a:gd name="connsiteX97" fmla="*/ 9617498 w 12192000"/>
              <a:gd name="connsiteY97" fmla="*/ 4476430 h 6858000"/>
              <a:gd name="connsiteX98" fmla="*/ 9949094 w 12192000"/>
              <a:gd name="connsiteY98" fmla="*/ 4095364 h 6858000"/>
              <a:gd name="connsiteX99" fmla="*/ 10094686 w 12192000"/>
              <a:gd name="connsiteY99" fmla="*/ 4011507 h 6858000"/>
              <a:gd name="connsiteX100" fmla="*/ 10271967 w 12192000"/>
              <a:gd name="connsiteY100" fmla="*/ 3800497 h 6858000"/>
              <a:gd name="connsiteX101" fmla="*/ 10297226 w 12192000"/>
              <a:gd name="connsiteY101" fmla="*/ 3751742 h 6858000"/>
              <a:gd name="connsiteX102" fmla="*/ 10260943 w 12192000"/>
              <a:gd name="connsiteY102" fmla="*/ 3689723 h 6858000"/>
              <a:gd name="connsiteX103" fmla="*/ 10233847 w 12192000"/>
              <a:gd name="connsiteY103" fmla="*/ 3627319 h 6858000"/>
              <a:gd name="connsiteX104" fmla="*/ 10269209 w 12192000"/>
              <a:gd name="connsiteY104" fmla="*/ 3608986 h 6858000"/>
              <a:gd name="connsiteX105" fmla="*/ 10496550 w 12192000"/>
              <a:gd name="connsiteY105" fmla="*/ 3577393 h 6858000"/>
              <a:gd name="connsiteX106" fmla="*/ 10364738 w 12192000"/>
              <a:gd name="connsiteY106" fmla="*/ 3458823 h 6858000"/>
              <a:gd name="connsiteX107" fmla="*/ 10132346 w 12192000"/>
              <a:gd name="connsiteY107" fmla="*/ 3282137 h 6858000"/>
              <a:gd name="connsiteX108" fmla="*/ 10026712 w 12192000"/>
              <a:gd name="connsiteY108" fmla="*/ 3156543 h 6858000"/>
              <a:gd name="connsiteX109" fmla="*/ 10014312 w 12192000"/>
              <a:gd name="connsiteY109" fmla="*/ 3044213 h 6858000"/>
              <a:gd name="connsiteX110" fmla="*/ 9806718 w 12192000"/>
              <a:gd name="connsiteY110" fmla="*/ 2977907 h 6858000"/>
              <a:gd name="connsiteX111" fmla="*/ 10001912 w 12192000"/>
              <a:gd name="connsiteY111" fmla="*/ 2740374 h 6858000"/>
              <a:gd name="connsiteX112" fmla="*/ 10021662 w 12192000"/>
              <a:gd name="connsiteY112" fmla="*/ 2691231 h 6858000"/>
              <a:gd name="connsiteX113" fmla="*/ 9904546 w 12192000"/>
              <a:gd name="connsiteY113" fmla="*/ 2515322 h 6858000"/>
              <a:gd name="connsiteX114" fmla="*/ 9885256 w 12192000"/>
              <a:gd name="connsiteY114" fmla="*/ 2487240 h 6858000"/>
              <a:gd name="connsiteX115" fmla="*/ 9842085 w 12192000"/>
              <a:gd name="connsiteY115" fmla="*/ 2431074 h 6858000"/>
              <a:gd name="connsiteX116" fmla="*/ 9718078 w 12192000"/>
              <a:gd name="connsiteY116" fmla="*/ 2417424 h 6858000"/>
              <a:gd name="connsiteX117" fmla="*/ 9782378 w 12192000"/>
              <a:gd name="connsiteY117" fmla="*/ 2377641 h 6858000"/>
              <a:gd name="connsiteX118" fmla="*/ 9907302 w 12192000"/>
              <a:gd name="connsiteY118" fmla="*/ 2243078 h 6858000"/>
              <a:gd name="connsiteX119" fmla="*/ 9824171 w 12192000"/>
              <a:gd name="connsiteY119" fmla="*/ 2114365 h 6858000"/>
              <a:gd name="connsiteX120" fmla="*/ 9818662 w 12192000"/>
              <a:gd name="connsiteY120" fmla="*/ 2043377 h 6858000"/>
              <a:gd name="connsiteX121" fmla="*/ 9958740 w 12192000"/>
              <a:gd name="connsiteY121" fmla="*/ 1952499 h 6858000"/>
              <a:gd name="connsiteX122" fmla="*/ 10064374 w 12192000"/>
              <a:gd name="connsiteY122" fmla="*/ 1916615 h 6858000"/>
              <a:gd name="connsiteX123" fmla="*/ 10113055 w 12192000"/>
              <a:gd name="connsiteY123" fmla="*/ 1865131 h 6858000"/>
              <a:gd name="connsiteX124" fmla="*/ 10055646 w 12192000"/>
              <a:gd name="connsiteY124" fmla="*/ 1822227 h 6858000"/>
              <a:gd name="connsiteX125" fmla="*/ 9800748 w 12192000"/>
              <a:gd name="connsiteY125" fmla="*/ 1720036 h 6858000"/>
              <a:gd name="connsiteX126" fmla="*/ 9938071 w 12192000"/>
              <a:gd name="connsiteY126" fmla="*/ 1634617 h 6858000"/>
              <a:gd name="connsiteX127" fmla="*/ 9220224 w 12192000"/>
              <a:gd name="connsiteY127" fmla="*/ 1231709 h 6858000"/>
              <a:gd name="connsiteX128" fmla="*/ 9133419 w 12192000"/>
              <a:gd name="connsiteY128" fmla="*/ 1170083 h 6858000"/>
              <a:gd name="connsiteX129" fmla="*/ 8672768 w 12192000"/>
              <a:gd name="connsiteY129" fmla="*/ 1020699 h 6858000"/>
              <a:gd name="connsiteX130" fmla="*/ 8198797 w 12192000"/>
              <a:gd name="connsiteY130" fmla="*/ 915000 h 6858000"/>
              <a:gd name="connsiteX131" fmla="*/ 8528095 w 12192000"/>
              <a:gd name="connsiteY131" fmla="*/ 691898 h 6858000"/>
              <a:gd name="connsiteX132" fmla="*/ 8025190 w 12192000"/>
              <a:gd name="connsiteY132" fmla="*/ 640021 h 6858000"/>
              <a:gd name="connsiteX133" fmla="*/ 7976047 w 12192000"/>
              <a:gd name="connsiteY133" fmla="*/ 641584 h 6858000"/>
              <a:gd name="connsiteX134" fmla="*/ 6988604 w 12192000"/>
              <a:gd name="connsiteY134" fmla="*/ 607260 h 6858000"/>
              <a:gd name="connsiteX135" fmla="*/ 5573116 w 12192000"/>
              <a:gd name="connsiteY135" fmla="*/ 493368 h 6858000"/>
              <a:gd name="connsiteX136" fmla="*/ 4401503 w 12192000"/>
              <a:gd name="connsiteY136" fmla="*/ 425112 h 6858000"/>
              <a:gd name="connsiteX137" fmla="*/ 3154109 w 12192000"/>
              <a:gd name="connsiteY137" fmla="*/ 292499 h 6858000"/>
              <a:gd name="connsiteX138" fmla="*/ 3094406 w 12192000"/>
              <a:gd name="connsiteY138" fmla="*/ 283966 h 6858000"/>
              <a:gd name="connsiteX139" fmla="*/ 0 w 12192000"/>
              <a:gd name="connsiteY139" fmla="*/ 0 h 6858000"/>
              <a:gd name="connsiteX140" fmla="*/ 12192000 w 12192000"/>
              <a:gd name="connsiteY140" fmla="*/ 0 h 6858000"/>
              <a:gd name="connsiteX141" fmla="*/ 12192000 w 12192000"/>
              <a:gd name="connsiteY141" fmla="*/ 6858000 h 6858000"/>
              <a:gd name="connsiteX142" fmla="*/ 0 w 12192000"/>
              <a:gd name="connsiteY142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</a:cxnLst>
            <a:rect l="l" t="t" r="r" b="b"/>
            <a:pathLst>
              <a:path w="12192000" h="6858000">
                <a:moveTo>
                  <a:pt x="3094406" y="283966"/>
                </a:moveTo>
                <a:cubicBezTo>
                  <a:pt x="3074312" y="283528"/>
                  <a:pt x="3054907" y="288795"/>
                  <a:pt x="3038833" y="309661"/>
                </a:cubicBezTo>
                <a:cubicBezTo>
                  <a:pt x="3124259" y="364657"/>
                  <a:pt x="3233105" y="343983"/>
                  <a:pt x="3348384" y="406000"/>
                </a:cubicBezTo>
                <a:cubicBezTo>
                  <a:pt x="3161001" y="386497"/>
                  <a:pt x="3012653" y="370896"/>
                  <a:pt x="2864309" y="355295"/>
                </a:cubicBezTo>
                <a:cubicBezTo>
                  <a:pt x="2861553" y="366216"/>
                  <a:pt x="2858796" y="377136"/>
                  <a:pt x="2856039" y="388058"/>
                </a:cubicBezTo>
                <a:cubicBezTo>
                  <a:pt x="3045722" y="411070"/>
                  <a:pt x="3221166" y="470356"/>
                  <a:pt x="3405794" y="512089"/>
                </a:cubicBezTo>
                <a:cubicBezTo>
                  <a:pt x="3388799" y="537835"/>
                  <a:pt x="3371808" y="532763"/>
                  <a:pt x="3356651" y="531204"/>
                </a:cubicBezTo>
                <a:cubicBezTo>
                  <a:pt x="3257907" y="521062"/>
                  <a:pt x="3159164" y="510922"/>
                  <a:pt x="3064552" y="483228"/>
                </a:cubicBezTo>
                <a:cubicBezTo>
                  <a:pt x="3043427" y="476987"/>
                  <a:pt x="3017704" y="476987"/>
                  <a:pt x="3005765" y="495708"/>
                </a:cubicBezTo>
                <a:cubicBezTo>
                  <a:pt x="2988771" y="522231"/>
                  <a:pt x="3013113" y="539393"/>
                  <a:pt x="3034700" y="553823"/>
                </a:cubicBezTo>
                <a:cubicBezTo>
                  <a:pt x="3072360" y="578787"/>
                  <a:pt x="3117827" y="571767"/>
                  <a:pt x="3161459" y="576445"/>
                </a:cubicBezTo>
                <a:cubicBezTo>
                  <a:pt x="3277655" y="588537"/>
                  <a:pt x="3333228" y="626370"/>
                  <a:pt x="3358949" y="712961"/>
                </a:cubicBezTo>
                <a:cubicBezTo>
                  <a:pt x="3256987" y="677857"/>
                  <a:pt x="3158703" y="721151"/>
                  <a:pt x="3059960" y="696576"/>
                </a:cubicBezTo>
                <a:cubicBezTo>
                  <a:pt x="3034240" y="690338"/>
                  <a:pt x="2993364" y="699698"/>
                  <a:pt x="3007143" y="729732"/>
                </a:cubicBezTo>
                <a:cubicBezTo>
                  <a:pt x="3020003" y="757814"/>
                  <a:pt x="3062716" y="778096"/>
                  <a:pt x="2986935" y="772635"/>
                </a:cubicBezTo>
                <a:cubicBezTo>
                  <a:pt x="2932740" y="768735"/>
                  <a:pt x="2826647" y="800329"/>
                  <a:pt x="2871197" y="808127"/>
                </a:cubicBezTo>
                <a:cubicBezTo>
                  <a:pt x="2927228" y="817881"/>
                  <a:pt x="2981883" y="831921"/>
                  <a:pt x="3053071" y="847913"/>
                </a:cubicBezTo>
                <a:cubicBezTo>
                  <a:pt x="2974533" y="874043"/>
                  <a:pt x="2918042" y="868584"/>
                  <a:pt x="2858796" y="847913"/>
                </a:cubicBezTo>
                <a:cubicBezTo>
                  <a:pt x="2787150" y="822949"/>
                  <a:pt x="2693916" y="792528"/>
                  <a:pt x="2635588" y="820611"/>
                </a:cubicBezTo>
                <a:cubicBezTo>
                  <a:pt x="2548326" y="862734"/>
                  <a:pt x="2475760" y="836211"/>
                  <a:pt x="2397683" y="829190"/>
                </a:cubicBezTo>
                <a:cubicBezTo>
                  <a:pt x="2238775" y="814759"/>
                  <a:pt x="2081241" y="790576"/>
                  <a:pt x="1921874" y="778877"/>
                </a:cubicBezTo>
                <a:cubicBezTo>
                  <a:pt x="1858036" y="774195"/>
                  <a:pt x="1789143" y="751964"/>
                  <a:pt x="1695450" y="782386"/>
                </a:cubicBezTo>
                <a:cubicBezTo>
                  <a:pt x="2119822" y="938012"/>
                  <a:pt x="2575423" y="928262"/>
                  <a:pt x="2954324" y="1120940"/>
                </a:cubicBezTo>
                <a:cubicBezTo>
                  <a:pt x="2938251" y="1139269"/>
                  <a:pt x="2856502" y="1191535"/>
                  <a:pt x="2890028" y="1195435"/>
                </a:cubicBezTo>
                <a:cubicBezTo>
                  <a:pt x="2984178" y="1206748"/>
                  <a:pt x="3067767" y="1244971"/>
                  <a:pt x="3153652" y="1276563"/>
                </a:cubicBezTo>
                <a:cubicBezTo>
                  <a:pt x="3190855" y="1290216"/>
                  <a:pt x="3235862" y="1308157"/>
                  <a:pt x="3218410" y="1356911"/>
                </a:cubicBezTo>
                <a:cubicBezTo>
                  <a:pt x="3186719" y="1370562"/>
                  <a:pt x="3163296" y="1351451"/>
                  <a:pt x="3137118" y="1349891"/>
                </a:cubicBezTo>
                <a:cubicBezTo>
                  <a:pt x="3110480" y="1348331"/>
                  <a:pt x="3050773" y="1358471"/>
                  <a:pt x="3067309" y="1365102"/>
                </a:cubicBezTo>
                <a:cubicBezTo>
                  <a:pt x="3142629" y="1395136"/>
                  <a:pt x="3007143" y="1467292"/>
                  <a:pt x="3096243" y="1467292"/>
                </a:cubicBezTo>
                <a:cubicBezTo>
                  <a:pt x="3245506" y="1467681"/>
                  <a:pt x="3324961" y="1595613"/>
                  <a:pt x="3468716" y="1599125"/>
                </a:cubicBezTo>
                <a:cubicBezTo>
                  <a:pt x="3491677" y="1599513"/>
                  <a:pt x="3502700" y="1622137"/>
                  <a:pt x="3502241" y="1642029"/>
                </a:cubicBezTo>
                <a:cubicBezTo>
                  <a:pt x="3502241" y="1665822"/>
                  <a:pt x="3481116" y="1670112"/>
                  <a:pt x="3457692" y="1672453"/>
                </a:cubicBezTo>
                <a:cubicBezTo>
                  <a:pt x="3421868" y="1675962"/>
                  <a:pt x="3384667" y="1642029"/>
                  <a:pt x="3337362" y="1688053"/>
                </a:cubicBezTo>
                <a:cubicBezTo>
                  <a:pt x="3422329" y="1714966"/>
                  <a:pt x="3507294" y="1741878"/>
                  <a:pt x="3505915" y="1834318"/>
                </a:cubicBezTo>
                <a:cubicBezTo>
                  <a:pt x="3505457" y="1859279"/>
                  <a:pt x="3540820" y="1868640"/>
                  <a:pt x="3567458" y="1874880"/>
                </a:cubicBezTo>
                <a:cubicBezTo>
                  <a:pt x="3611549" y="1885023"/>
                  <a:pt x="3648750" y="1902965"/>
                  <a:pt x="3672634" y="1937678"/>
                </a:cubicBezTo>
                <a:cubicBezTo>
                  <a:pt x="3672172" y="1944308"/>
                  <a:pt x="3671715" y="1951329"/>
                  <a:pt x="3674470" y="1956789"/>
                </a:cubicBezTo>
                <a:cubicBezTo>
                  <a:pt x="3666664" y="2040646"/>
                  <a:pt x="3602363" y="2038306"/>
                  <a:pt x="3531176" y="2024266"/>
                </a:cubicBezTo>
                <a:cubicBezTo>
                  <a:pt x="3446211" y="2007103"/>
                  <a:pt x="3362164" y="1975900"/>
                  <a:pt x="3272604" y="2005933"/>
                </a:cubicBezTo>
                <a:cubicBezTo>
                  <a:pt x="3398905" y="2046107"/>
                  <a:pt x="3536229" y="2049228"/>
                  <a:pt x="3654720" y="2106564"/>
                </a:cubicBezTo>
                <a:cubicBezTo>
                  <a:pt x="3221166" y="2117095"/>
                  <a:pt x="2838130" y="1936116"/>
                  <a:pt x="2417892" y="1866690"/>
                </a:cubicBezTo>
                <a:cubicBezTo>
                  <a:pt x="2432130" y="1913105"/>
                  <a:pt x="2466114" y="1922465"/>
                  <a:pt x="2496888" y="1929487"/>
                </a:cubicBezTo>
                <a:cubicBezTo>
                  <a:pt x="2652123" y="1964590"/>
                  <a:pt x="2788067" y="2034408"/>
                  <a:pt x="2929526" y="2094862"/>
                </a:cubicBezTo>
                <a:cubicBezTo>
                  <a:pt x="2987851" y="2119825"/>
                  <a:pt x="3030106" y="2144789"/>
                  <a:pt x="3052152" y="2198613"/>
                </a:cubicBezTo>
                <a:cubicBezTo>
                  <a:pt x="3071903" y="2247367"/>
                  <a:pt x="3110021" y="2269990"/>
                  <a:pt x="3180748" y="2255948"/>
                </a:cubicBezTo>
                <a:cubicBezTo>
                  <a:pt x="3238157" y="2244246"/>
                  <a:pt x="3301078" y="2250487"/>
                  <a:pt x="3361244" y="2254777"/>
                </a:cubicBezTo>
                <a:cubicBezTo>
                  <a:pt x="3430596" y="2259459"/>
                  <a:pt x="3508213" y="2314455"/>
                  <a:pt x="3489382" y="2342926"/>
                </a:cubicBezTo>
                <a:cubicBezTo>
                  <a:pt x="3457233" y="2391292"/>
                  <a:pt x="3403498" y="2367110"/>
                  <a:pt x="3355733" y="2361649"/>
                </a:cubicBezTo>
                <a:cubicBezTo>
                  <a:pt x="3301537" y="2355018"/>
                  <a:pt x="3200957" y="2341367"/>
                  <a:pt x="3199121" y="2347216"/>
                </a:cubicBezTo>
                <a:cubicBezTo>
                  <a:pt x="3163754" y="2468518"/>
                  <a:pt x="2914827" y="2362819"/>
                  <a:pt x="2861091" y="2351896"/>
                </a:cubicBezTo>
                <a:cubicBezTo>
                  <a:pt x="2794038" y="2338245"/>
                  <a:pt x="2731116" y="2363208"/>
                  <a:pt x="2667278" y="2369058"/>
                </a:cubicBezTo>
                <a:cubicBezTo>
                  <a:pt x="2610328" y="2374518"/>
                  <a:pt x="2288376" y="2391292"/>
                  <a:pt x="2221781" y="2339805"/>
                </a:cubicBezTo>
                <a:cubicBezTo>
                  <a:pt x="2212595" y="2379978"/>
                  <a:pt x="2231884" y="2396361"/>
                  <a:pt x="2247961" y="2414693"/>
                </a:cubicBezTo>
                <a:cubicBezTo>
                  <a:pt x="2270465" y="2440824"/>
                  <a:pt x="2274138" y="2459157"/>
                  <a:pt x="2231425" y="2479828"/>
                </a:cubicBezTo>
                <a:cubicBezTo>
                  <a:pt x="2109717" y="2539115"/>
                  <a:pt x="2111557" y="2541065"/>
                  <a:pt x="2224996" y="2621414"/>
                </a:cubicBezTo>
                <a:cubicBezTo>
                  <a:pt x="2230509" y="2624923"/>
                  <a:pt x="2228211" y="2636624"/>
                  <a:pt x="2229131" y="2644426"/>
                </a:cubicBezTo>
                <a:cubicBezTo>
                  <a:pt x="2199276" y="2656906"/>
                  <a:pt x="2164373" y="2625703"/>
                  <a:pt x="2129466" y="2659247"/>
                </a:cubicBezTo>
                <a:cubicBezTo>
                  <a:pt x="2281487" y="2806680"/>
                  <a:pt x="2513421" y="2842953"/>
                  <a:pt x="2723312" y="2953726"/>
                </a:cubicBezTo>
                <a:cubicBezTo>
                  <a:pt x="2553377" y="2990389"/>
                  <a:pt x="2451419" y="2862456"/>
                  <a:pt x="2326496" y="2878838"/>
                </a:cubicBezTo>
                <a:cubicBezTo>
                  <a:pt x="2264036" y="2919012"/>
                  <a:pt x="2449582" y="2983367"/>
                  <a:pt x="2272759" y="3002480"/>
                </a:cubicBezTo>
                <a:cubicBezTo>
                  <a:pt x="2349461" y="3037583"/>
                  <a:pt x="2406411" y="3071905"/>
                  <a:pt x="2459226" y="3112471"/>
                </a:cubicBezTo>
                <a:cubicBezTo>
                  <a:pt x="2553377" y="3185016"/>
                  <a:pt x="2571749" y="3232602"/>
                  <a:pt x="2528117" y="3330111"/>
                </a:cubicBezTo>
                <a:cubicBezTo>
                  <a:pt x="2499642" y="3394076"/>
                  <a:pt x="2457848" y="3452973"/>
                  <a:pt x="2494590" y="3529029"/>
                </a:cubicBezTo>
                <a:cubicBezTo>
                  <a:pt x="2520308" y="3581294"/>
                  <a:pt x="2510206" y="3615617"/>
                  <a:pt x="2414677" y="3592215"/>
                </a:cubicBezTo>
                <a:cubicBezTo>
                  <a:pt x="2311799" y="3567251"/>
                  <a:pt x="2273221" y="3614057"/>
                  <a:pt x="2298940" y="3705716"/>
                </a:cubicBezTo>
                <a:cubicBezTo>
                  <a:pt x="2315473" y="3764612"/>
                  <a:pt x="2298020" y="3782553"/>
                  <a:pt x="2227294" y="3775921"/>
                </a:cubicBezTo>
                <a:cubicBezTo>
                  <a:pt x="2149215" y="3768512"/>
                  <a:pt x="2074811" y="3729898"/>
                  <a:pt x="1978366" y="3748620"/>
                </a:cubicBezTo>
                <a:cubicBezTo>
                  <a:pt x="2055522" y="3855492"/>
                  <a:pt x="2220403" y="3825068"/>
                  <a:pt x="2310421" y="3926868"/>
                </a:cubicBezTo>
                <a:cubicBezTo>
                  <a:pt x="2202950" y="3927259"/>
                  <a:pt x="2120739" y="3926868"/>
                  <a:pt x="2041285" y="3904635"/>
                </a:cubicBezTo>
                <a:cubicBezTo>
                  <a:pt x="2008216" y="3895664"/>
                  <a:pt x="1971934" y="3886305"/>
                  <a:pt x="1953565" y="3917116"/>
                </a:cubicBezTo>
                <a:cubicBezTo>
                  <a:pt x="1931978" y="3954170"/>
                  <a:pt x="1976527" y="3968211"/>
                  <a:pt x="2003623" y="3974842"/>
                </a:cubicBezTo>
                <a:cubicBezTo>
                  <a:pt x="2079866" y="3993563"/>
                  <a:pt x="2138192" y="4038028"/>
                  <a:pt x="2201114" y="4072742"/>
                </a:cubicBezTo>
                <a:cubicBezTo>
                  <a:pt x="2339356" y="4148800"/>
                  <a:pt x="2490917" y="4212375"/>
                  <a:pt x="2608032" y="4337967"/>
                </a:cubicBezTo>
                <a:cubicBezTo>
                  <a:pt x="2460606" y="4305983"/>
                  <a:pt x="2350838" y="4231487"/>
                  <a:pt x="2213973" y="4216277"/>
                </a:cubicBezTo>
                <a:cubicBezTo>
                  <a:pt x="2332467" y="4330557"/>
                  <a:pt x="2484945" y="4405834"/>
                  <a:pt x="2629158" y="4488911"/>
                </a:cubicBezTo>
                <a:cubicBezTo>
                  <a:pt x="2670494" y="4512315"/>
                  <a:pt x="2712289" y="4528306"/>
                  <a:pt x="2721471" y="4579399"/>
                </a:cubicBezTo>
                <a:cubicBezTo>
                  <a:pt x="2739385" y="4678470"/>
                  <a:pt x="2793121" y="4760378"/>
                  <a:pt x="2907939" y="4804062"/>
                </a:cubicBezTo>
                <a:cubicBezTo>
                  <a:pt x="2908859" y="4804452"/>
                  <a:pt x="2902428" y="4819274"/>
                  <a:pt x="2898753" y="4829414"/>
                </a:cubicBezTo>
                <a:cubicBezTo>
                  <a:pt x="2828485" y="4832536"/>
                  <a:pt x="2772912" y="4774028"/>
                  <a:pt x="2683352" y="4793141"/>
                </a:cubicBezTo>
                <a:cubicBezTo>
                  <a:pt x="2769239" y="4872708"/>
                  <a:pt x="2840885" y="4944087"/>
                  <a:pt x="2962594" y="4981920"/>
                </a:cubicBezTo>
                <a:cubicBezTo>
                  <a:pt x="3059960" y="5011952"/>
                  <a:pt x="3180289" y="5029503"/>
                  <a:pt x="3251019" y="5127012"/>
                </a:cubicBezTo>
                <a:cubicBezTo>
                  <a:pt x="3168808" y="5146126"/>
                  <a:pt x="3107723" y="5121944"/>
                  <a:pt x="3046180" y="5104781"/>
                </a:cubicBezTo>
                <a:cubicBezTo>
                  <a:pt x="2952030" y="5078258"/>
                  <a:pt x="2858796" y="5048226"/>
                  <a:pt x="2764646" y="5021703"/>
                </a:cubicBezTo>
                <a:cubicBezTo>
                  <a:pt x="2728821" y="5011563"/>
                  <a:pt x="2689782" y="5004540"/>
                  <a:pt x="2666820" y="5052905"/>
                </a:cubicBezTo>
                <a:cubicBezTo>
                  <a:pt x="2786691" y="5063047"/>
                  <a:pt x="2858337" y="5128575"/>
                  <a:pt x="2933657" y="5190198"/>
                </a:cubicBezTo>
                <a:cubicBezTo>
                  <a:pt x="2975911" y="5224912"/>
                  <a:pt x="3010358" y="5271328"/>
                  <a:pt x="3086598" y="5253776"/>
                </a:cubicBezTo>
                <a:cubicBezTo>
                  <a:pt x="3126554" y="5244415"/>
                  <a:pt x="3151814" y="5270547"/>
                  <a:pt x="3147680" y="5302531"/>
                </a:cubicBezTo>
                <a:cubicBezTo>
                  <a:pt x="3132525" y="5415251"/>
                  <a:pt x="3225759" y="5454645"/>
                  <a:pt x="3322204" y="5476487"/>
                </a:cubicBezTo>
                <a:cubicBezTo>
                  <a:pt x="3504998" y="5517440"/>
                  <a:pt x="3657018" y="5613779"/>
                  <a:pt x="3834758" y="5666434"/>
                </a:cubicBezTo>
                <a:cubicBezTo>
                  <a:pt x="4007445" y="5717529"/>
                  <a:pt x="4141095" y="5838830"/>
                  <a:pt x="4314240" y="5902409"/>
                </a:cubicBezTo>
                <a:cubicBezTo>
                  <a:pt x="4439624" y="5948433"/>
                  <a:pt x="4559494" y="6007718"/>
                  <a:pt x="4688552" y="6049453"/>
                </a:cubicBezTo>
                <a:cubicBezTo>
                  <a:pt x="4993968" y="6148131"/>
                  <a:pt x="5305360" y="6227308"/>
                  <a:pt x="5634660" y="6238620"/>
                </a:cubicBezTo>
                <a:cubicBezTo>
                  <a:pt x="5906549" y="6247590"/>
                  <a:pt x="8264931" y="6239010"/>
                  <a:pt x="9222980" y="4955397"/>
                </a:cubicBezTo>
                <a:cubicBezTo>
                  <a:pt x="9241350" y="4949155"/>
                  <a:pt x="9262017" y="4932775"/>
                  <a:pt x="9268448" y="4917173"/>
                </a:cubicBezTo>
                <a:cubicBezTo>
                  <a:pt x="9299220" y="4844235"/>
                  <a:pt x="9374540" y="4812644"/>
                  <a:pt x="9442512" y="4773251"/>
                </a:cubicBezTo>
                <a:cubicBezTo>
                  <a:pt x="9502220" y="4738536"/>
                  <a:pt x="9565600" y="4702263"/>
                  <a:pt x="9590400" y="4643756"/>
                </a:cubicBezTo>
                <a:cubicBezTo>
                  <a:pt x="9623008" y="4565749"/>
                  <a:pt x="9530236" y="4629716"/>
                  <a:pt x="9513242" y="4600073"/>
                </a:cubicBezTo>
                <a:cubicBezTo>
                  <a:pt x="9548605" y="4559509"/>
                  <a:pt x="9603261" y="4522454"/>
                  <a:pt x="9617498" y="4476430"/>
                </a:cubicBezTo>
                <a:cubicBezTo>
                  <a:pt x="9669394" y="4310276"/>
                  <a:pt x="9781460" y="4189364"/>
                  <a:pt x="9949094" y="4095364"/>
                </a:cubicBezTo>
                <a:cubicBezTo>
                  <a:pt x="9997318" y="4068452"/>
                  <a:pt x="10029007" y="4019306"/>
                  <a:pt x="10094686" y="4011507"/>
                </a:cubicBezTo>
                <a:cubicBezTo>
                  <a:pt x="10240735" y="3994345"/>
                  <a:pt x="10194808" y="3860171"/>
                  <a:pt x="10271967" y="3800497"/>
                </a:cubicBezTo>
                <a:cubicBezTo>
                  <a:pt x="10286662" y="3789184"/>
                  <a:pt x="10299980" y="3766953"/>
                  <a:pt x="10297226" y="3751742"/>
                </a:cubicBezTo>
                <a:cubicBezTo>
                  <a:pt x="10293091" y="3729898"/>
                  <a:pt x="10275639" y="3709227"/>
                  <a:pt x="10260943" y="3689723"/>
                </a:cubicBezTo>
                <a:cubicBezTo>
                  <a:pt x="10245786" y="3670222"/>
                  <a:pt x="10222825" y="3653061"/>
                  <a:pt x="10233847" y="3627319"/>
                </a:cubicBezTo>
                <a:cubicBezTo>
                  <a:pt x="10238437" y="3616788"/>
                  <a:pt x="10235225" y="3580125"/>
                  <a:pt x="10269209" y="3608986"/>
                </a:cubicBezTo>
                <a:cubicBezTo>
                  <a:pt x="10362443" y="3688165"/>
                  <a:pt x="10416637" y="3613279"/>
                  <a:pt x="10496550" y="3577393"/>
                </a:cubicBezTo>
                <a:cubicBezTo>
                  <a:pt x="10432253" y="3540340"/>
                  <a:pt x="10374383" y="3514208"/>
                  <a:pt x="10364738" y="3458823"/>
                </a:cubicBezTo>
                <a:cubicBezTo>
                  <a:pt x="10344991" y="3344542"/>
                  <a:pt x="10260485" y="3292277"/>
                  <a:pt x="10132346" y="3282137"/>
                </a:cubicBezTo>
                <a:cubicBezTo>
                  <a:pt x="10179650" y="3171757"/>
                  <a:pt x="10179650" y="3171757"/>
                  <a:pt x="10026712" y="3156543"/>
                </a:cubicBezTo>
                <a:cubicBezTo>
                  <a:pt x="10085499" y="3086337"/>
                  <a:pt x="10085499" y="3068396"/>
                  <a:pt x="10014312" y="3044213"/>
                </a:cubicBezTo>
                <a:cubicBezTo>
                  <a:pt x="9945880" y="3021201"/>
                  <a:pt x="9870100" y="3013401"/>
                  <a:pt x="9806718" y="2977907"/>
                </a:cubicBezTo>
                <a:cubicBezTo>
                  <a:pt x="9865047" y="2888199"/>
                  <a:pt x="9881580" y="2784060"/>
                  <a:pt x="10001912" y="2740374"/>
                </a:cubicBezTo>
                <a:cubicBezTo>
                  <a:pt x="10020741" y="2733743"/>
                  <a:pt x="10033600" y="2706830"/>
                  <a:pt x="10021662" y="2691231"/>
                </a:cubicBezTo>
                <a:cubicBezTo>
                  <a:pt x="9978030" y="2634675"/>
                  <a:pt x="10040492" y="2527414"/>
                  <a:pt x="9904546" y="2515322"/>
                </a:cubicBezTo>
                <a:cubicBezTo>
                  <a:pt x="9887552" y="2514152"/>
                  <a:pt x="9871936" y="2502450"/>
                  <a:pt x="9885256" y="2487240"/>
                </a:cubicBezTo>
                <a:cubicBezTo>
                  <a:pt x="9931184" y="2434196"/>
                  <a:pt x="9875611" y="2437706"/>
                  <a:pt x="9842085" y="2431074"/>
                </a:cubicBezTo>
                <a:cubicBezTo>
                  <a:pt x="9801668" y="2422884"/>
                  <a:pt x="9755740" y="2446287"/>
                  <a:pt x="9718078" y="2417424"/>
                </a:cubicBezTo>
                <a:cubicBezTo>
                  <a:pt x="9726806" y="2386999"/>
                  <a:pt x="9759413" y="2387390"/>
                  <a:pt x="9782378" y="2377641"/>
                </a:cubicBezTo>
                <a:cubicBezTo>
                  <a:pt x="9849430" y="2349558"/>
                  <a:pt x="9904086" y="2316013"/>
                  <a:pt x="9907302" y="2243078"/>
                </a:cubicBezTo>
                <a:cubicBezTo>
                  <a:pt x="9909596" y="2184182"/>
                  <a:pt x="9916946" y="2132305"/>
                  <a:pt x="9824171" y="2114365"/>
                </a:cubicBezTo>
                <a:cubicBezTo>
                  <a:pt x="9785593" y="2106953"/>
                  <a:pt x="9796616" y="2064440"/>
                  <a:pt x="9818662" y="2043377"/>
                </a:cubicBezTo>
                <a:cubicBezTo>
                  <a:pt x="9858160" y="2005933"/>
                  <a:pt x="9890766" y="1956008"/>
                  <a:pt x="9958740" y="1952499"/>
                </a:cubicBezTo>
                <a:cubicBezTo>
                  <a:pt x="10000075" y="1950158"/>
                  <a:pt x="10031764" y="1934556"/>
                  <a:pt x="10064374" y="1916615"/>
                </a:cubicBezTo>
                <a:cubicBezTo>
                  <a:pt x="10087795" y="1903743"/>
                  <a:pt x="10115810" y="1892823"/>
                  <a:pt x="10113055" y="1865131"/>
                </a:cubicBezTo>
                <a:cubicBezTo>
                  <a:pt x="10110302" y="1838607"/>
                  <a:pt x="10083203" y="1827686"/>
                  <a:pt x="10055646" y="1822227"/>
                </a:cubicBezTo>
                <a:cubicBezTo>
                  <a:pt x="9963792" y="1804675"/>
                  <a:pt x="9877448" y="1778933"/>
                  <a:pt x="9800748" y="1720036"/>
                </a:cubicBezTo>
                <a:cubicBezTo>
                  <a:pt x="9851726" y="1688834"/>
                  <a:pt x="9900410" y="1666211"/>
                  <a:pt x="9938071" y="1634617"/>
                </a:cubicBezTo>
                <a:cubicBezTo>
                  <a:pt x="10029007" y="1558172"/>
                  <a:pt x="9258802" y="1317517"/>
                  <a:pt x="9220224" y="1231709"/>
                </a:cubicBezTo>
                <a:cubicBezTo>
                  <a:pt x="9208284" y="1205187"/>
                  <a:pt x="9167410" y="1177883"/>
                  <a:pt x="9133419" y="1170083"/>
                </a:cubicBezTo>
                <a:cubicBezTo>
                  <a:pt x="8974052" y="1133420"/>
                  <a:pt x="8835810" y="1051123"/>
                  <a:pt x="8672768" y="1020699"/>
                </a:cubicBezTo>
                <a:cubicBezTo>
                  <a:pt x="8518912" y="991837"/>
                  <a:pt x="8367350" y="953222"/>
                  <a:pt x="8198797" y="915000"/>
                </a:cubicBezTo>
                <a:cubicBezTo>
                  <a:pt x="8302134" y="819048"/>
                  <a:pt x="8485382" y="830361"/>
                  <a:pt x="8528095" y="691898"/>
                </a:cubicBezTo>
                <a:cubicBezTo>
                  <a:pt x="8361379" y="656013"/>
                  <a:pt x="8185937" y="696968"/>
                  <a:pt x="8025190" y="640021"/>
                </a:cubicBezTo>
                <a:cubicBezTo>
                  <a:pt x="8011411" y="634954"/>
                  <a:pt x="7992579" y="640021"/>
                  <a:pt x="7976047" y="641584"/>
                </a:cubicBezTo>
                <a:cubicBezTo>
                  <a:pt x="7644909" y="672005"/>
                  <a:pt x="7315149" y="645484"/>
                  <a:pt x="6988604" y="607260"/>
                </a:cubicBezTo>
                <a:cubicBezTo>
                  <a:pt x="6518305" y="552656"/>
                  <a:pt x="6046170" y="517941"/>
                  <a:pt x="5573116" y="493368"/>
                </a:cubicBezTo>
                <a:cubicBezTo>
                  <a:pt x="5182272" y="473086"/>
                  <a:pt x="4790511" y="464116"/>
                  <a:pt x="4401503" y="425112"/>
                </a:cubicBezTo>
                <a:cubicBezTo>
                  <a:pt x="3985401" y="383379"/>
                  <a:pt x="3569756" y="336184"/>
                  <a:pt x="3154109" y="292499"/>
                </a:cubicBezTo>
                <a:cubicBezTo>
                  <a:pt x="3135280" y="290549"/>
                  <a:pt x="3114499" y="284406"/>
                  <a:pt x="3094406" y="283966"/>
                </a:cubicBez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2">
              <a:alpha val="5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3" name="Online Media 2" title="Powerful Inspirational true story...Never give up!">
            <a:hlinkClick r:id="" action="ppaction://media"/>
            <a:extLst>
              <a:ext uri="{FF2B5EF4-FFF2-40B4-BE49-F238E27FC236}">
                <a16:creationId xmlns:a16="http://schemas.microsoft.com/office/drawing/2014/main" id="{1B952937-4707-49A0-A05C-D115900A58A7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4266164" y="1937009"/>
            <a:ext cx="3837982" cy="216846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1CC93376-704E-45F3-B74A-0A9E401F4416}"/>
              </a:ext>
            </a:extLst>
          </p:cNvPr>
          <p:cNvSpPr txBox="1"/>
          <p:nvPr/>
        </p:nvSpPr>
        <p:spPr>
          <a:xfrm>
            <a:off x="5686592" y="4389100"/>
            <a:ext cx="12291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hlinkClick r:id="rId4"/>
              </a:rPr>
              <a:t>Video Link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106078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3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A55E18-BE4B-4B82-9C5E-964296357B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29" y="629266"/>
            <a:ext cx="4944152" cy="1622321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You’re invited to make the fourth quarter yours!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E86979-A009-4F0F-96E4-20155F7B0B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8930" y="2438400"/>
            <a:ext cx="4944151" cy="3785419"/>
          </a:xfrm>
        </p:spPr>
        <p:txBody>
          <a:bodyPr>
            <a:normAutofit/>
          </a:bodyPr>
          <a:lstStyle/>
          <a:p>
            <a:endParaRPr lang="en-US" sz="2400" b="1" dirty="0"/>
          </a:p>
          <a:p>
            <a:endParaRPr lang="en-US" sz="2400" dirty="0"/>
          </a:p>
        </p:txBody>
      </p:sp>
      <p:sp>
        <p:nvSpPr>
          <p:cNvPr id="135" name="Rectangle 134">
            <a:extLst>
              <a:ext uri="{FF2B5EF4-FFF2-40B4-BE49-F238E27FC236}">
                <a16:creationId xmlns:a16="http://schemas.microsoft.com/office/drawing/2014/main" id="{46F7435D-E3DB-47B1-BA61-B00ACC83A9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92950" y="0"/>
            <a:ext cx="6099050" cy="6858000"/>
          </a:xfrm>
          <a:prstGeom prst="rect">
            <a:avLst/>
          </a:prstGeom>
          <a:solidFill>
            <a:srgbClr val="C8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Rounded Rectangle 9">
            <a:extLst>
              <a:ext uri="{FF2B5EF4-FFF2-40B4-BE49-F238E27FC236}">
                <a16:creationId xmlns:a16="http://schemas.microsoft.com/office/drawing/2014/main" id="{F263A0B5-F8C4-4116-809F-78A768EA79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577582" y="557784"/>
            <a:ext cx="5130204" cy="5739187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DA45B33-8F00-41BD-A43C-11979BABD135}"/>
              </a:ext>
            </a:extLst>
          </p:cNvPr>
          <p:cNvSpPr txBox="1"/>
          <p:nvPr/>
        </p:nvSpPr>
        <p:spPr>
          <a:xfrm>
            <a:off x="581646" y="3171825"/>
            <a:ext cx="5428629" cy="15542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000" b="1" dirty="0">
                <a:latin typeface="+mj-lt"/>
              </a:rPr>
              <a:t>Complete the Forms reflection!</a:t>
            </a:r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000" b="1" dirty="0">
                <a:latin typeface="+mj-lt"/>
                <a:hlinkClick r:id="rId2"/>
              </a:rPr>
              <a:t>The Fourth Quarter is Ours! Forms Survey</a:t>
            </a:r>
            <a:endParaRPr lang="en-US" sz="3000" b="1" dirty="0">
              <a:latin typeface="+mj-lt"/>
            </a:endParaRPr>
          </a:p>
        </p:txBody>
      </p:sp>
      <p:pic>
        <p:nvPicPr>
          <p:cNvPr id="5" name="Picture 2" descr="You're Invited!!! | OSU Extension Clermont County">
            <a:extLst>
              <a:ext uri="{FF2B5EF4-FFF2-40B4-BE49-F238E27FC236}">
                <a16:creationId xmlns:a16="http://schemas.microsoft.com/office/drawing/2014/main" id="{888F7BE1-F31B-4879-A44E-153DA9DB0A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2756" y="1743075"/>
            <a:ext cx="4339437" cy="3390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912613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707FC24-6981-43D9-B525-C7832BA22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36884" y="311449"/>
            <a:ext cx="4332307" cy="6179552"/>
          </a:xfrm>
          <a:prstGeom prst="rect">
            <a:avLst/>
          </a:prstGeom>
          <a:solidFill>
            <a:srgbClr val="404040"/>
          </a:solidFill>
          <a:ln w="127000" cap="sq" cmpd="thinThick">
            <a:solidFill>
              <a:srgbClr val="4040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444BFC5-5F3F-44E6-AC5D-45FDE41999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2950" y="742951"/>
            <a:ext cx="3476625" cy="4962524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>
                <a:solidFill>
                  <a:srgbClr val="FFFFFF"/>
                </a:solidFill>
              </a:rPr>
              <a:t>How can you finish this year strong?</a:t>
            </a:r>
            <a:br>
              <a:rPr lang="en-US" sz="4800" b="1" dirty="0">
                <a:solidFill>
                  <a:srgbClr val="FFFFFF"/>
                </a:solidFill>
              </a:rPr>
            </a:br>
            <a:r>
              <a:rPr lang="en-US" sz="4800" b="1" dirty="0">
                <a:solidFill>
                  <a:srgbClr val="FFFFFF"/>
                </a:solidFill>
              </a:rPr>
              <a:t> </a:t>
            </a:r>
            <a:br>
              <a:rPr lang="en-US" sz="4800" dirty="0">
                <a:solidFill>
                  <a:srgbClr val="FFFFFF"/>
                </a:solidFill>
              </a:rPr>
            </a:br>
            <a:endParaRPr lang="en-US" sz="4800" dirty="0">
              <a:solidFill>
                <a:srgbClr val="FFFFFF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DEAF221-6055-418F-8528-8FE3AA3CC435}"/>
              </a:ext>
            </a:extLst>
          </p:cNvPr>
          <p:cNvSpPr/>
          <p:nvPr/>
        </p:nvSpPr>
        <p:spPr>
          <a:xfrm>
            <a:off x="898078" y="3873024"/>
            <a:ext cx="3209918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000" b="1" dirty="0">
                <a:solidFill>
                  <a:schemeClr val="bg1"/>
                </a:solidFill>
              </a:rPr>
              <a:t>Student Responses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5667C21-2C42-4AE3-8D69-DC8EA56A95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43574" y="1297000"/>
            <a:ext cx="4914900" cy="97155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C97162C7-0E1D-4097-8FF9-B3458A762EE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43574" y="4533900"/>
            <a:ext cx="4838700" cy="6477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A8B80379-8869-4508-A508-2A3C8948232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62737" y="3191675"/>
            <a:ext cx="3076575" cy="419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10722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3962611-DFD5-4092-AAFD-559E3DFCE2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5488" y="0"/>
            <a:ext cx="10910292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2270F1FA-0425-408F-9861-80BF5AFB27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74CDFB1-F5D0-4DB5-8052-E5FF74BCAE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45368" y="2043663"/>
            <a:ext cx="6105194" cy="2031055"/>
          </a:xfrm>
        </p:spPr>
        <p:txBody>
          <a:bodyPr>
            <a:normAutofit/>
          </a:bodyPr>
          <a:lstStyle/>
          <a:p>
            <a:r>
              <a:rPr lang="en-US" sz="5600" dirty="0">
                <a:solidFill>
                  <a:srgbClr val="FFFFFF"/>
                </a:solidFill>
              </a:rPr>
              <a:t>Finding Happiness in the Simple Things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9BFF265-CA21-42E3-A4FA-CA9DBCAD1C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45368" y="4074718"/>
            <a:ext cx="6105194" cy="682079"/>
          </a:xfrm>
        </p:spPr>
        <p:txBody>
          <a:bodyPr>
            <a:normAutofit/>
          </a:bodyPr>
          <a:lstStyle/>
          <a:p>
            <a:r>
              <a:rPr lang="en-US" sz="1500" dirty="0">
                <a:solidFill>
                  <a:srgbClr val="FFFFFF"/>
                </a:solidFill>
              </a:rPr>
              <a:t>Miss Zeleznik</a:t>
            </a:r>
          </a:p>
          <a:p>
            <a:r>
              <a:rPr lang="en-US" sz="1500" dirty="0">
                <a:solidFill>
                  <a:srgbClr val="FFFFFF"/>
                </a:solidFill>
              </a:rPr>
              <a:t>Inspired by: Suzanne Dailey</a:t>
            </a:r>
          </a:p>
        </p:txBody>
      </p:sp>
    </p:spTree>
    <p:extLst>
      <p:ext uri="{BB962C8B-B14F-4D97-AF65-F5344CB8AC3E}">
        <p14:creationId xmlns:p14="http://schemas.microsoft.com/office/powerpoint/2010/main" val="6082922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F13C74B1-5B17-4795-BED0-7140497B44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5259E84-7CF4-4BAA-8310-120EF75471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325369"/>
            <a:ext cx="4368602" cy="1956841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400" dirty="0"/>
              <a:t>Lesson Objective</a:t>
            </a:r>
          </a:p>
        </p:txBody>
      </p:sp>
      <p:sp>
        <p:nvSpPr>
          <p:cNvPr id="23" name="sketchy line">
            <a:extLst>
              <a:ext uri="{FF2B5EF4-FFF2-40B4-BE49-F238E27FC236}">
                <a16:creationId xmlns:a16="http://schemas.microsoft.com/office/drawing/2014/main" id="{D4974D33-8DC5-464E-8C6D-BE58F0669C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80" y="2586994"/>
            <a:ext cx="3474720" cy="18288"/>
          </a:xfrm>
          <a:custGeom>
            <a:avLst/>
            <a:gdLst>
              <a:gd name="connsiteX0" fmla="*/ 0 w 3474720"/>
              <a:gd name="connsiteY0" fmla="*/ 0 h 18288"/>
              <a:gd name="connsiteX1" fmla="*/ 694944 w 3474720"/>
              <a:gd name="connsiteY1" fmla="*/ 0 h 18288"/>
              <a:gd name="connsiteX2" fmla="*/ 1355141 w 3474720"/>
              <a:gd name="connsiteY2" fmla="*/ 0 h 18288"/>
              <a:gd name="connsiteX3" fmla="*/ 2015338 w 3474720"/>
              <a:gd name="connsiteY3" fmla="*/ 0 h 18288"/>
              <a:gd name="connsiteX4" fmla="*/ 2779776 w 3474720"/>
              <a:gd name="connsiteY4" fmla="*/ 0 h 18288"/>
              <a:gd name="connsiteX5" fmla="*/ 3474720 w 3474720"/>
              <a:gd name="connsiteY5" fmla="*/ 0 h 18288"/>
              <a:gd name="connsiteX6" fmla="*/ 3474720 w 3474720"/>
              <a:gd name="connsiteY6" fmla="*/ 18288 h 18288"/>
              <a:gd name="connsiteX7" fmla="*/ 2779776 w 3474720"/>
              <a:gd name="connsiteY7" fmla="*/ 18288 h 18288"/>
              <a:gd name="connsiteX8" fmla="*/ 2189074 w 3474720"/>
              <a:gd name="connsiteY8" fmla="*/ 18288 h 18288"/>
              <a:gd name="connsiteX9" fmla="*/ 1528877 w 3474720"/>
              <a:gd name="connsiteY9" fmla="*/ 18288 h 18288"/>
              <a:gd name="connsiteX10" fmla="*/ 868680 w 3474720"/>
              <a:gd name="connsiteY10" fmla="*/ 18288 h 18288"/>
              <a:gd name="connsiteX11" fmla="*/ 0 w 3474720"/>
              <a:gd name="connsiteY11" fmla="*/ 18288 h 18288"/>
              <a:gd name="connsiteX12" fmla="*/ 0 w 3474720"/>
              <a:gd name="connsiteY12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474720" h="18288" fill="none" extrusionOk="0">
                <a:moveTo>
                  <a:pt x="0" y="0"/>
                </a:moveTo>
                <a:cubicBezTo>
                  <a:pt x="224454" y="-14544"/>
                  <a:pt x="495407" y="26540"/>
                  <a:pt x="694944" y="0"/>
                </a:cubicBezTo>
                <a:cubicBezTo>
                  <a:pt x="894481" y="-26540"/>
                  <a:pt x="1130063" y="24713"/>
                  <a:pt x="1355141" y="0"/>
                </a:cubicBezTo>
                <a:cubicBezTo>
                  <a:pt x="1580219" y="-24713"/>
                  <a:pt x="1820099" y="26695"/>
                  <a:pt x="2015338" y="0"/>
                </a:cubicBezTo>
                <a:cubicBezTo>
                  <a:pt x="2210577" y="-26695"/>
                  <a:pt x="2402045" y="165"/>
                  <a:pt x="2779776" y="0"/>
                </a:cubicBezTo>
                <a:cubicBezTo>
                  <a:pt x="3157507" y="-165"/>
                  <a:pt x="3286859" y="-15571"/>
                  <a:pt x="3474720" y="0"/>
                </a:cubicBezTo>
                <a:cubicBezTo>
                  <a:pt x="3474286" y="7551"/>
                  <a:pt x="3474253" y="9822"/>
                  <a:pt x="3474720" y="18288"/>
                </a:cubicBezTo>
                <a:cubicBezTo>
                  <a:pt x="3233904" y="29845"/>
                  <a:pt x="2945134" y="-5256"/>
                  <a:pt x="2779776" y="18288"/>
                </a:cubicBezTo>
                <a:cubicBezTo>
                  <a:pt x="2614418" y="41832"/>
                  <a:pt x="2339768" y="22709"/>
                  <a:pt x="2189074" y="18288"/>
                </a:cubicBezTo>
                <a:cubicBezTo>
                  <a:pt x="2038380" y="13867"/>
                  <a:pt x="1817434" y="-4947"/>
                  <a:pt x="1528877" y="18288"/>
                </a:cubicBezTo>
                <a:cubicBezTo>
                  <a:pt x="1240320" y="41523"/>
                  <a:pt x="1042447" y="37198"/>
                  <a:pt x="868680" y="18288"/>
                </a:cubicBezTo>
                <a:cubicBezTo>
                  <a:pt x="694913" y="-622"/>
                  <a:pt x="233232" y="44909"/>
                  <a:pt x="0" y="18288"/>
                </a:cubicBezTo>
                <a:cubicBezTo>
                  <a:pt x="60" y="11696"/>
                  <a:pt x="66" y="3758"/>
                  <a:pt x="0" y="0"/>
                </a:cubicBezTo>
                <a:close/>
              </a:path>
              <a:path w="3474720" h="18288" stroke="0" extrusionOk="0">
                <a:moveTo>
                  <a:pt x="0" y="0"/>
                </a:moveTo>
                <a:cubicBezTo>
                  <a:pt x="202328" y="-14716"/>
                  <a:pt x="332722" y="-11499"/>
                  <a:pt x="625450" y="0"/>
                </a:cubicBezTo>
                <a:cubicBezTo>
                  <a:pt x="918178" y="11499"/>
                  <a:pt x="1096688" y="5123"/>
                  <a:pt x="1389888" y="0"/>
                </a:cubicBezTo>
                <a:cubicBezTo>
                  <a:pt x="1683088" y="-5123"/>
                  <a:pt x="1835981" y="-14038"/>
                  <a:pt x="1980590" y="0"/>
                </a:cubicBezTo>
                <a:cubicBezTo>
                  <a:pt x="2125199" y="14038"/>
                  <a:pt x="2396099" y="-7203"/>
                  <a:pt x="2571293" y="0"/>
                </a:cubicBezTo>
                <a:cubicBezTo>
                  <a:pt x="2746487" y="7203"/>
                  <a:pt x="3041609" y="-12036"/>
                  <a:pt x="3474720" y="0"/>
                </a:cubicBezTo>
                <a:cubicBezTo>
                  <a:pt x="3474638" y="4406"/>
                  <a:pt x="3474631" y="9982"/>
                  <a:pt x="3474720" y="18288"/>
                </a:cubicBezTo>
                <a:cubicBezTo>
                  <a:pt x="3324873" y="21876"/>
                  <a:pt x="3136771" y="12587"/>
                  <a:pt x="2814523" y="18288"/>
                </a:cubicBezTo>
                <a:cubicBezTo>
                  <a:pt x="2492275" y="23989"/>
                  <a:pt x="2294402" y="47111"/>
                  <a:pt x="2154326" y="18288"/>
                </a:cubicBezTo>
                <a:cubicBezTo>
                  <a:pt x="2014250" y="-10535"/>
                  <a:pt x="1820317" y="33903"/>
                  <a:pt x="1494130" y="18288"/>
                </a:cubicBezTo>
                <a:cubicBezTo>
                  <a:pt x="1167943" y="2673"/>
                  <a:pt x="948432" y="14868"/>
                  <a:pt x="729691" y="18288"/>
                </a:cubicBezTo>
                <a:cubicBezTo>
                  <a:pt x="510950" y="21708"/>
                  <a:pt x="264032" y="24354"/>
                  <a:pt x="0" y="18288"/>
                </a:cubicBezTo>
                <a:cubicBezTo>
                  <a:pt x="189" y="14288"/>
                  <a:pt x="-703" y="3747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863741219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3265FA6-9446-4540-A373-6904F7D43325}"/>
              </a:ext>
            </a:extLst>
          </p:cNvPr>
          <p:cNvSpPr/>
          <p:nvPr/>
        </p:nvSpPr>
        <p:spPr>
          <a:xfrm>
            <a:off x="640080" y="2872899"/>
            <a:ext cx="4243589" cy="33206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800" dirty="0"/>
              <a:t>Today, we are going to learn how to make small shifts in our thinking to become happier people!</a:t>
            </a:r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1EB50CBA-FD8B-45AA-83B6-EF3F33EEB65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t="302"/>
          <a:stretch/>
        </p:blipFill>
        <p:spPr>
          <a:xfrm>
            <a:off x="5311702" y="10"/>
            <a:ext cx="6878775" cy="6857990"/>
          </a:xfrm>
          <a:custGeom>
            <a:avLst/>
            <a:gdLst/>
            <a:ahLst/>
            <a:cxnLst/>
            <a:rect l="l" t="t" r="r" b="b"/>
            <a:pathLst>
              <a:path w="6878775" h="6858000">
                <a:moveTo>
                  <a:pt x="1102973" y="0"/>
                </a:moveTo>
                <a:lnTo>
                  <a:pt x="1160688" y="0"/>
                </a:lnTo>
                <a:lnTo>
                  <a:pt x="983189" y="331786"/>
                </a:lnTo>
                <a:cubicBezTo>
                  <a:pt x="914866" y="469145"/>
                  <a:pt x="850355" y="608712"/>
                  <a:pt x="789261" y="750263"/>
                </a:cubicBezTo>
                <a:cubicBezTo>
                  <a:pt x="774307" y="784928"/>
                  <a:pt x="759992" y="819849"/>
                  <a:pt x="745295" y="854514"/>
                </a:cubicBezTo>
                <a:cubicBezTo>
                  <a:pt x="756682" y="845393"/>
                  <a:pt x="765489" y="833492"/>
                  <a:pt x="770857" y="819975"/>
                </a:cubicBezTo>
                <a:cubicBezTo>
                  <a:pt x="879943" y="589569"/>
                  <a:pt x="999605" y="365513"/>
                  <a:pt x="1131329" y="148742"/>
                </a:cubicBezTo>
                <a:lnTo>
                  <a:pt x="1227589" y="0"/>
                </a:lnTo>
                <a:lnTo>
                  <a:pt x="6878775" y="0"/>
                </a:lnTo>
                <a:lnTo>
                  <a:pt x="6878775" y="6858000"/>
                </a:lnTo>
                <a:lnTo>
                  <a:pt x="713521" y="6858000"/>
                </a:lnTo>
                <a:lnTo>
                  <a:pt x="625642" y="6670527"/>
                </a:lnTo>
                <a:cubicBezTo>
                  <a:pt x="507232" y="6398531"/>
                  <a:pt x="403083" y="6118381"/>
                  <a:pt x="312785" y="5830359"/>
                </a:cubicBezTo>
                <a:cubicBezTo>
                  <a:pt x="278149" y="5719759"/>
                  <a:pt x="248879" y="5607635"/>
                  <a:pt x="212198" y="5480401"/>
                </a:cubicBezTo>
                <a:cubicBezTo>
                  <a:pt x="212208" y="5491601"/>
                  <a:pt x="212803" y="5502788"/>
                  <a:pt x="213988" y="5513923"/>
                </a:cubicBezTo>
                <a:cubicBezTo>
                  <a:pt x="264089" y="5723695"/>
                  <a:pt x="307290" y="5935370"/>
                  <a:pt x="365826" y="6142729"/>
                </a:cubicBezTo>
                <a:cubicBezTo>
                  <a:pt x="433152" y="6380817"/>
                  <a:pt x="510068" y="6614016"/>
                  <a:pt x="597975" y="6841549"/>
                </a:cubicBezTo>
                <a:lnTo>
                  <a:pt x="604824" y="6858000"/>
                </a:lnTo>
                <a:lnTo>
                  <a:pt x="552056" y="6858000"/>
                </a:lnTo>
                <a:lnTo>
                  <a:pt x="539576" y="6828295"/>
                </a:lnTo>
                <a:cubicBezTo>
                  <a:pt x="380597" y="6414594"/>
                  <a:pt x="260223" y="5988893"/>
                  <a:pt x="171555" y="5552906"/>
                </a:cubicBezTo>
                <a:cubicBezTo>
                  <a:pt x="91163" y="5157998"/>
                  <a:pt x="43746" y="4758899"/>
                  <a:pt x="12305" y="4357388"/>
                </a:cubicBezTo>
                <a:cubicBezTo>
                  <a:pt x="-14281" y="4013908"/>
                  <a:pt x="4507" y="3672965"/>
                  <a:pt x="46684" y="3331516"/>
                </a:cubicBezTo>
                <a:cubicBezTo>
                  <a:pt x="127203" y="2664286"/>
                  <a:pt x="277819" y="2007265"/>
                  <a:pt x="496065" y="1371196"/>
                </a:cubicBezTo>
                <a:cubicBezTo>
                  <a:pt x="636273" y="966066"/>
                  <a:pt x="800445" y="573253"/>
                  <a:pt x="995723" y="196614"/>
                </a:cubicBezTo>
                <a:close/>
              </a:path>
            </a:pathLst>
          </a:cu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B4E8A0E-84BA-44A8-BE2A-523D59A44F8D}"/>
              </a:ext>
            </a:extLst>
          </p:cNvPr>
          <p:cNvSpPr txBox="1"/>
          <p:nvPr/>
        </p:nvSpPr>
        <p:spPr>
          <a:xfrm>
            <a:off x="9872134" y="6657945"/>
            <a:ext cx="2319866" cy="200055"/>
          </a:xfrm>
          <a:prstGeom prst="rect">
            <a:avLst/>
          </a:prstGeom>
          <a:solidFill>
            <a:srgbClr val="000000"/>
          </a:solidFill>
        </p:spPr>
        <p:txBody>
          <a:bodyPr wrap="non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n-US" sz="700" dirty="0">
                <a:solidFill>
                  <a:srgbClr val="FFFFFF"/>
                </a:solidFill>
                <a:hlinkClick r:id="rId3" tooltip="http://www.pngall.com/target-png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This Photo</a:t>
            </a:r>
            <a:r>
              <a:rPr lang="en-US" sz="700" dirty="0">
                <a:solidFill>
                  <a:srgbClr val="FFFFFF"/>
                </a:solidFill>
              </a:rPr>
              <a:t> by Unknown Author is licensed under </a:t>
            </a:r>
            <a:r>
              <a:rPr lang="en-US" sz="700" dirty="0">
                <a:solidFill>
                  <a:srgbClr val="FFFFFF"/>
                </a:solidFill>
                <a:hlinkClick r:id="rId4" tooltip="https://creativecommons.org/licenses/by-nc/3.0/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BY-NC</a:t>
            </a:r>
            <a:endParaRPr lang="en-US" sz="7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74743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88294908-8B00-4F58-BBBA-20F71A40AA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4364C879-1404-4203-8E9D-CC5DE0A621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82782" y="-1386168"/>
            <a:ext cx="2424873" cy="3611191"/>
          </a:xfrm>
          <a:custGeom>
            <a:avLst/>
            <a:gdLst>
              <a:gd name="connsiteX0" fmla="*/ 0 w 2424873"/>
              <a:gd name="connsiteY0" fmla="*/ 2424874 h 3611191"/>
              <a:gd name="connsiteX1" fmla="*/ 2424873 w 2424873"/>
              <a:gd name="connsiteY1" fmla="*/ 0 h 3611191"/>
              <a:gd name="connsiteX2" fmla="*/ 2424873 w 2424873"/>
              <a:gd name="connsiteY2" fmla="*/ 3611191 h 3611191"/>
              <a:gd name="connsiteX3" fmla="*/ 1186317 w 2424873"/>
              <a:gd name="connsiteY3" fmla="*/ 3611191 h 3611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24873" h="3611191">
                <a:moveTo>
                  <a:pt x="0" y="2424874"/>
                </a:moveTo>
                <a:lnTo>
                  <a:pt x="2424873" y="0"/>
                </a:lnTo>
                <a:lnTo>
                  <a:pt x="2424873" y="3611191"/>
                </a:lnTo>
                <a:lnTo>
                  <a:pt x="1186317" y="3611191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84617302-4B0D-4351-A6BB-6F0930D943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571000" y="-338582"/>
            <a:ext cx="1635955" cy="1635955"/>
          </a:xfrm>
          <a:custGeom>
            <a:avLst/>
            <a:gdLst>
              <a:gd name="connsiteX0" fmla="*/ 0 w 1635955"/>
              <a:gd name="connsiteY0" fmla="*/ 957987 h 1635955"/>
              <a:gd name="connsiteX1" fmla="*/ 957987 w 1635955"/>
              <a:gd name="connsiteY1" fmla="*/ 0 h 1635955"/>
              <a:gd name="connsiteX2" fmla="*/ 1635955 w 1635955"/>
              <a:gd name="connsiteY2" fmla="*/ 0 h 1635955"/>
              <a:gd name="connsiteX3" fmla="*/ 1635955 w 1635955"/>
              <a:gd name="connsiteY3" fmla="*/ 1635955 h 1635955"/>
              <a:gd name="connsiteX4" fmla="*/ 0 w 1635955"/>
              <a:gd name="connsiteY4" fmla="*/ 1635955 h 1635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35955" h="1635955">
                <a:moveTo>
                  <a:pt x="0" y="957987"/>
                </a:moveTo>
                <a:lnTo>
                  <a:pt x="957987" y="0"/>
                </a:lnTo>
                <a:lnTo>
                  <a:pt x="1635955" y="0"/>
                </a:lnTo>
                <a:lnTo>
                  <a:pt x="1635955" y="1635955"/>
                </a:lnTo>
                <a:lnTo>
                  <a:pt x="0" y="1635955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DA2C7802-C2E0-4218-8F89-8DD7CCD2CD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627985" y="-6588"/>
            <a:ext cx="4059393" cy="2548110"/>
          </a:xfrm>
          <a:custGeom>
            <a:avLst/>
            <a:gdLst>
              <a:gd name="connsiteX0" fmla="*/ 0 w 4059393"/>
              <a:gd name="connsiteY0" fmla="*/ 1511282 h 2548110"/>
              <a:gd name="connsiteX1" fmla="*/ 1511282 w 4059393"/>
              <a:gd name="connsiteY1" fmla="*/ 0 h 2548110"/>
              <a:gd name="connsiteX2" fmla="*/ 4059393 w 4059393"/>
              <a:gd name="connsiteY2" fmla="*/ 2548110 h 2548110"/>
              <a:gd name="connsiteX3" fmla="*/ 0 w 4059393"/>
              <a:gd name="connsiteY3" fmla="*/ 2548110 h 2548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59393" h="2548110">
                <a:moveTo>
                  <a:pt x="0" y="1511282"/>
                </a:moveTo>
                <a:lnTo>
                  <a:pt x="1511282" y="0"/>
                </a:lnTo>
                <a:lnTo>
                  <a:pt x="4059393" y="2548110"/>
                </a:lnTo>
                <a:lnTo>
                  <a:pt x="0" y="254811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A6D7111A-21E5-4EE9-8A78-10E5530F01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0262924" y="1465780"/>
            <a:ext cx="1185708" cy="118570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A3969E80-A77B-49FC-9122-D89AFD5EE1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-29557" y="5198743"/>
            <a:ext cx="2444907" cy="2366116"/>
          </a:xfrm>
          <a:custGeom>
            <a:avLst/>
            <a:gdLst>
              <a:gd name="connsiteX0" fmla="*/ 0 w 2203753"/>
              <a:gd name="connsiteY0" fmla="*/ 0 h 2132734"/>
              <a:gd name="connsiteX1" fmla="*/ 2203753 w 2203753"/>
              <a:gd name="connsiteY1" fmla="*/ 0 h 2132734"/>
              <a:gd name="connsiteX2" fmla="*/ 2203753 w 2203753"/>
              <a:gd name="connsiteY2" fmla="*/ 576461 h 2132734"/>
              <a:gd name="connsiteX3" fmla="*/ 647480 w 2203753"/>
              <a:gd name="connsiteY3" fmla="*/ 2132734 h 2132734"/>
              <a:gd name="connsiteX4" fmla="*/ 0 w 2203753"/>
              <a:gd name="connsiteY4" fmla="*/ 1485255 h 21327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03753" h="2132734">
                <a:moveTo>
                  <a:pt x="0" y="0"/>
                </a:moveTo>
                <a:lnTo>
                  <a:pt x="2203753" y="0"/>
                </a:lnTo>
                <a:lnTo>
                  <a:pt x="2203753" y="576461"/>
                </a:lnTo>
                <a:lnTo>
                  <a:pt x="647480" y="2132734"/>
                </a:lnTo>
                <a:lnTo>
                  <a:pt x="0" y="1485255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1849CA57-76BD-4CF2-80BA-D7A46A01B7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769787" y="5439893"/>
            <a:ext cx="928467" cy="928467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35E9085E-E730-4768-83D4-6CB7E98971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3401311" y="734311"/>
            <a:ext cx="5389379" cy="5389379"/>
          </a:xfrm>
          <a:custGeom>
            <a:avLst/>
            <a:gdLst>
              <a:gd name="connsiteX0" fmla="*/ 0 w 5389379"/>
              <a:gd name="connsiteY0" fmla="*/ 540040 h 5389379"/>
              <a:gd name="connsiteX1" fmla="*/ 540040 w 5389379"/>
              <a:gd name="connsiteY1" fmla="*/ 0 h 5389379"/>
              <a:gd name="connsiteX2" fmla="*/ 5389379 w 5389379"/>
              <a:gd name="connsiteY2" fmla="*/ 0 h 5389379"/>
              <a:gd name="connsiteX3" fmla="*/ 5389379 w 5389379"/>
              <a:gd name="connsiteY3" fmla="*/ 4838655 h 5389379"/>
              <a:gd name="connsiteX4" fmla="*/ 4838655 w 5389379"/>
              <a:gd name="connsiteY4" fmla="*/ 5389379 h 5389379"/>
              <a:gd name="connsiteX5" fmla="*/ 0 w 5389379"/>
              <a:gd name="connsiteY5" fmla="*/ 5389379 h 5389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89379" h="5389379">
                <a:moveTo>
                  <a:pt x="0" y="540040"/>
                </a:moveTo>
                <a:lnTo>
                  <a:pt x="540040" y="0"/>
                </a:lnTo>
                <a:lnTo>
                  <a:pt x="5389379" y="0"/>
                </a:lnTo>
                <a:lnTo>
                  <a:pt x="5389379" y="4838655"/>
                </a:lnTo>
                <a:lnTo>
                  <a:pt x="4838655" y="5389379"/>
                </a:lnTo>
                <a:lnTo>
                  <a:pt x="0" y="5389379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973272FE-A474-4CAE-8CA2-BCC8B476C3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2700283" y="33283"/>
            <a:ext cx="6791435" cy="6791435"/>
          </a:xfrm>
          <a:custGeom>
            <a:avLst/>
            <a:gdLst>
              <a:gd name="connsiteX0" fmla="*/ 1860938 w 6791435"/>
              <a:gd name="connsiteY0" fmla="*/ 81158 h 6791435"/>
              <a:gd name="connsiteX1" fmla="*/ 1942096 w 6791435"/>
              <a:gd name="connsiteY1" fmla="*/ 0 h 6791435"/>
              <a:gd name="connsiteX2" fmla="*/ 6791435 w 6791435"/>
              <a:gd name="connsiteY2" fmla="*/ 0 h 6791435"/>
              <a:gd name="connsiteX3" fmla="*/ 6791435 w 6791435"/>
              <a:gd name="connsiteY3" fmla="*/ 4838655 h 6791435"/>
              <a:gd name="connsiteX4" fmla="*/ 6710277 w 6791435"/>
              <a:gd name="connsiteY4" fmla="*/ 4919813 h 6791435"/>
              <a:gd name="connsiteX5" fmla="*/ 6710277 w 6791435"/>
              <a:gd name="connsiteY5" fmla="*/ 81158 h 6791435"/>
              <a:gd name="connsiteX6" fmla="*/ 0 w 6791435"/>
              <a:gd name="connsiteY6" fmla="*/ 1942096 h 6791435"/>
              <a:gd name="connsiteX7" fmla="*/ 81158 w 6791435"/>
              <a:gd name="connsiteY7" fmla="*/ 1860938 h 6791435"/>
              <a:gd name="connsiteX8" fmla="*/ 81158 w 6791435"/>
              <a:gd name="connsiteY8" fmla="*/ 6710277 h 6791435"/>
              <a:gd name="connsiteX9" fmla="*/ 4919813 w 6791435"/>
              <a:gd name="connsiteY9" fmla="*/ 6710277 h 6791435"/>
              <a:gd name="connsiteX10" fmla="*/ 4838655 w 6791435"/>
              <a:gd name="connsiteY10" fmla="*/ 6791435 h 6791435"/>
              <a:gd name="connsiteX11" fmla="*/ 0 w 6791435"/>
              <a:gd name="connsiteY11" fmla="*/ 6791435 h 6791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791435" h="6791435">
                <a:moveTo>
                  <a:pt x="1860938" y="81158"/>
                </a:moveTo>
                <a:lnTo>
                  <a:pt x="1942096" y="0"/>
                </a:lnTo>
                <a:lnTo>
                  <a:pt x="6791435" y="0"/>
                </a:lnTo>
                <a:lnTo>
                  <a:pt x="6791435" y="4838655"/>
                </a:lnTo>
                <a:lnTo>
                  <a:pt x="6710277" y="4919813"/>
                </a:lnTo>
                <a:lnTo>
                  <a:pt x="6710277" y="81158"/>
                </a:lnTo>
                <a:close/>
                <a:moveTo>
                  <a:pt x="0" y="1942096"/>
                </a:moveTo>
                <a:lnTo>
                  <a:pt x="81158" y="1860938"/>
                </a:lnTo>
                <a:lnTo>
                  <a:pt x="81158" y="6710277"/>
                </a:lnTo>
                <a:lnTo>
                  <a:pt x="4919813" y="6710277"/>
                </a:lnTo>
                <a:lnTo>
                  <a:pt x="4838655" y="6791435"/>
                </a:lnTo>
                <a:lnTo>
                  <a:pt x="0" y="6791435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BB00301-879C-43D7-8B63-33F94F2025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04642" y="2353641"/>
            <a:ext cx="5782716" cy="2150719"/>
          </a:xfrm>
          <a:noFill/>
        </p:spPr>
        <p:txBody>
          <a:bodyPr anchor="ctr">
            <a:normAutofit/>
          </a:bodyPr>
          <a:lstStyle/>
          <a:p>
            <a:r>
              <a:rPr lang="en-US" sz="3600" b="1" dirty="0">
                <a:solidFill>
                  <a:srgbClr val="080808"/>
                </a:solidFill>
              </a:rPr>
              <a:t>Optimistic Outlook Lesson #10: The Fourth Quarter is Ours!</a:t>
            </a:r>
            <a:endParaRPr lang="en-US" sz="3600" dirty="0">
              <a:solidFill>
                <a:srgbClr val="080808"/>
              </a:solidFill>
            </a:endParaRPr>
          </a:p>
        </p:txBody>
      </p:sp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E07981EA-05A6-437C-88D7-B377B92B03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629823" y="5457591"/>
            <a:ext cx="2231794" cy="2568811"/>
          </a:xfrm>
          <a:custGeom>
            <a:avLst/>
            <a:gdLst>
              <a:gd name="connsiteX0" fmla="*/ 0 w 2940086"/>
              <a:gd name="connsiteY0" fmla="*/ 0 h 3384061"/>
              <a:gd name="connsiteX1" fmla="*/ 2496112 w 2940086"/>
              <a:gd name="connsiteY1" fmla="*/ 0 h 3384061"/>
              <a:gd name="connsiteX2" fmla="*/ 2940086 w 2940086"/>
              <a:gd name="connsiteY2" fmla="*/ 443975 h 3384061"/>
              <a:gd name="connsiteX3" fmla="*/ 0 w 2940086"/>
              <a:gd name="connsiteY3" fmla="*/ 3384061 h 3384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40086" h="3384061">
                <a:moveTo>
                  <a:pt x="0" y="0"/>
                </a:moveTo>
                <a:lnTo>
                  <a:pt x="2496112" y="0"/>
                </a:lnTo>
                <a:lnTo>
                  <a:pt x="2940086" y="443975"/>
                </a:lnTo>
                <a:lnTo>
                  <a:pt x="0" y="3384061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15E3C750-986E-4769-B1AE-49289FBEE7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720059" y="5243545"/>
            <a:ext cx="959985" cy="959985"/>
          </a:xfrm>
          <a:prstGeom prst="rect">
            <a:avLst/>
          </a:pr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8197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47411E-0C94-4CDF-9369-482C0189AD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64614" y="1783959"/>
            <a:ext cx="4087306" cy="2889114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400" dirty="0"/>
              <a:t>Fill in the Blank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389DBF-D60D-40C9-9840-B3D17934EE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64612" y="4750893"/>
            <a:ext cx="4087305" cy="1147863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r>
              <a:rPr lang="en-US" sz="3000" dirty="0"/>
              <a:t>Happiness is a ___________________.</a:t>
            </a: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E49CC64F-7275-4E33-961B-0C5CDC4398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1" y="0"/>
            <a:ext cx="7188051" cy="6858000"/>
          </a:xfrm>
          <a:custGeom>
            <a:avLst/>
            <a:gdLst>
              <a:gd name="connsiteX0" fmla="*/ 7188051 w 7188051"/>
              <a:gd name="connsiteY0" fmla="*/ 6858000 h 6858000"/>
              <a:gd name="connsiteX1" fmla="*/ 108694 w 7188051"/>
              <a:gd name="connsiteY1" fmla="*/ 6858000 h 6858000"/>
              <a:gd name="connsiteX2" fmla="*/ 79127 w 7188051"/>
              <a:gd name="connsiteY2" fmla="*/ 6681235 h 6858000"/>
              <a:gd name="connsiteX3" fmla="*/ 0 w 7188051"/>
              <a:gd name="connsiteY3" fmla="*/ 5565888 h 6858000"/>
              <a:gd name="connsiteX4" fmla="*/ 2190696 w 7188051"/>
              <a:gd name="connsiteY4" fmla="*/ 145339 h 6858000"/>
              <a:gd name="connsiteX5" fmla="*/ 2339431 w 7188051"/>
              <a:gd name="connsiteY5" fmla="*/ 0 h 6858000"/>
              <a:gd name="connsiteX6" fmla="*/ 7188051 w 7188051"/>
              <a:gd name="connsiteY6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188051" h="6858000">
                <a:moveTo>
                  <a:pt x="7188051" y="6858000"/>
                </a:moveTo>
                <a:lnTo>
                  <a:pt x="108694" y="6858000"/>
                </a:lnTo>
                <a:lnTo>
                  <a:pt x="79127" y="6681235"/>
                </a:lnTo>
                <a:cubicBezTo>
                  <a:pt x="26981" y="6316967"/>
                  <a:pt x="0" y="5944579"/>
                  <a:pt x="0" y="5565888"/>
                </a:cubicBezTo>
                <a:cubicBezTo>
                  <a:pt x="0" y="3459953"/>
                  <a:pt x="834428" y="1548908"/>
                  <a:pt x="2190696" y="145339"/>
                </a:cubicBezTo>
                <a:lnTo>
                  <a:pt x="2339431" y="0"/>
                </a:lnTo>
                <a:lnTo>
                  <a:pt x="7188051" y="0"/>
                </a:ln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5" name="Picture 4" descr="Shape, circle&#10;&#10;Description automatically generated">
            <a:extLst>
              <a:ext uri="{FF2B5EF4-FFF2-40B4-BE49-F238E27FC236}">
                <a16:creationId xmlns:a16="http://schemas.microsoft.com/office/drawing/2014/main" id="{12B5F28A-06EE-47C2-A41C-9BA7F9FDEF9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t="1423" r="-1" b="1002"/>
          <a:stretch/>
        </p:blipFill>
        <p:spPr>
          <a:xfrm>
            <a:off x="1" y="10"/>
            <a:ext cx="7028495" cy="6857990"/>
          </a:xfrm>
          <a:custGeom>
            <a:avLst/>
            <a:gdLst/>
            <a:ahLst/>
            <a:cxnLst/>
            <a:rect l="l" t="t" r="r" b="b"/>
            <a:pathLst>
              <a:path w="7028495" h="6858000">
                <a:moveTo>
                  <a:pt x="0" y="0"/>
                </a:moveTo>
                <a:lnTo>
                  <a:pt x="6915668" y="0"/>
                </a:lnTo>
                <a:lnTo>
                  <a:pt x="6952411" y="219663"/>
                </a:lnTo>
                <a:cubicBezTo>
                  <a:pt x="7002551" y="569921"/>
                  <a:pt x="7028495" y="927986"/>
                  <a:pt x="7028495" y="1292112"/>
                </a:cubicBezTo>
                <a:cubicBezTo>
                  <a:pt x="7028495" y="3343346"/>
                  <a:pt x="6205186" y="5202289"/>
                  <a:pt x="4870994" y="6556512"/>
                </a:cubicBezTo>
                <a:lnTo>
                  <a:pt x="4556185" y="6858000"/>
                </a:lnTo>
                <a:lnTo>
                  <a:pt x="0" y="6858000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316287064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522D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 descr="A picture containing text, scoreboard&#10;&#10;Description automatically generated">
            <a:extLst>
              <a:ext uri="{FF2B5EF4-FFF2-40B4-BE49-F238E27FC236}">
                <a16:creationId xmlns:a16="http://schemas.microsoft.com/office/drawing/2014/main" id="{B77F11DB-2097-4845-9896-9452734874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643467" y="1166199"/>
            <a:ext cx="10905066" cy="45256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33763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ositive Self Talk Can Boost Your Athletic Endurance — 80 Percent Mental">
            <a:extLst>
              <a:ext uri="{FF2B5EF4-FFF2-40B4-BE49-F238E27FC236}">
                <a16:creationId xmlns:a16="http://schemas.microsoft.com/office/drawing/2014/main" id="{874ED9EA-BBC9-426E-B3E8-0D87C491AAA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275" r="-1" b="4968"/>
          <a:stretch/>
        </p:blipFill>
        <p:spPr bwMode="auto">
          <a:xfrm>
            <a:off x="321733" y="321733"/>
            <a:ext cx="11548534" cy="62145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2044189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C7FA33FF-088D-4F16-95A2-2C64D353DE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A376EFB1-01CF-419F-ABF1-2AF02BBFC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709160" cy="6858000"/>
          </a:xfrm>
          <a:prstGeom prst="rect">
            <a:avLst/>
          </a:prstGeom>
          <a:solidFill>
            <a:schemeClr val="tx1">
              <a:alpha val="8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FF9DEA15-78BD-4750-AA18-B9F28A6D5A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284331" cy="6858000"/>
          </a:xfrm>
          <a:custGeom>
            <a:avLst/>
            <a:gdLst>
              <a:gd name="connsiteX0" fmla="*/ 0 w 4319042"/>
              <a:gd name="connsiteY0" fmla="*/ 0 h 6858000"/>
              <a:gd name="connsiteX1" fmla="*/ 1142888 w 4319042"/>
              <a:gd name="connsiteY1" fmla="*/ 0 h 6858000"/>
              <a:gd name="connsiteX2" fmla="*/ 4319042 w 4319042"/>
              <a:gd name="connsiteY2" fmla="*/ 6858000 h 6858000"/>
              <a:gd name="connsiteX3" fmla="*/ 0 w 4319042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19042" h="6858000">
                <a:moveTo>
                  <a:pt x="0" y="0"/>
                </a:moveTo>
                <a:lnTo>
                  <a:pt x="1142888" y="0"/>
                </a:lnTo>
                <a:lnTo>
                  <a:pt x="4319042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1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8B4EE72-1785-402F-82AC-92DC907501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640080"/>
            <a:ext cx="3282696" cy="5257800"/>
          </a:xfrm>
        </p:spPr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How do we enter the fourth quarter with disciplined happiness?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83D602-233F-4785-A1A5-2CC075D0EA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62674" y="1240156"/>
            <a:ext cx="6024654" cy="5257800"/>
          </a:xfrm>
        </p:spPr>
        <p:txBody>
          <a:bodyPr/>
          <a:lstStyle/>
          <a:p>
            <a:r>
              <a:rPr lang="en-US" sz="2400" b="1" dirty="0"/>
              <a:t>Keep your eyes on your own paper!</a:t>
            </a:r>
          </a:p>
          <a:p>
            <a:pPr lvl="1"/>
            <a:r>
              <a:rPr lang="en-US" dirty="0"/>
              <a:t>We can easily hyper focus on our perceived shortcomings, but we are invited to scan for our strengths!</a:t>
            </a:r>
          </a:p>
          <a:p>
            <a:pPr lvl="1"/>
            <a:r>
              <a:rPr lang="en-US" dirty="0"/>
              <a:t>Example: All year, I haven’t been able to find a book I enjoy reading. </a:t>
            </a:r>
          </a:p>
          <a:p>
            <a:pPr lvl="2"/>
            <a:r>
              <a:rPr lang="en-US" dirty="0"/>
              <a:t>Recently, I found myself buried in a book that I absolutely love!</a:t>
            </a:r>
          </a:p>
          <a:p>
            <a:r>
              <a:rPr lang="en-US" sz="2400" dirty="0"/>
              <a:t>We have a say in how we will end our year as a class!</a:t>
            </a:r>
          </a:p>
        </p:txBody>
      </p:sp>
    </p:spTree>
    <p:extLst>
      <p:ext uri="{BB962C8B-B14F-4D97-AF65-F5344CB8AC3E}">
        <p14:creationId xmlns:p14="http://schemas.microsoft.com/office/powerpoint/2010/main" val="41277110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52" name="Rectangle 70">
            <a:extLst>
              <a:ext uri="{FF2B5EF4-FFF2-40B4-BE49-F238E27FC236}">
                <a16:creationId xmlns:a16="http://schemas.microsoft.com/office/drawing/2014/main" id="{7BDAC5B6-20CE-447F-8BA1-F2274AC7AE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3" name="Freeform: Shape 72">
            <a:extLst>
              <a:ext uri="{FF2B5EF4-FFF2-40B4-BE49-F238E27FC236}">
                <a16:creationId xmlns:a16="http://schemas.microsoft.com/office/drawing/2014/main" id="{D1D22B31-BF8F-446B-9009-8A251FB177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custGeom>
            <a:avLst/>
            <a:gdLst>
              <a:gd name="connsiteX0" fmla="*/ 3094406 w 12192000"/>
              <a:gd name="connsiteY0" fmla="*/ 283966 h 6858000"/>
              <a:gd name="connsiteX1" fmla="*/ 3038833 w 12192000"/>
              <a:gd name="connsiteY1" fmla="*/ 309661 h 6858000"/>
              <a:gd name="connsiteX2" fmla="*/ 3348384 w 12192000"/>
              <a:gd name="connsiteY2" fmla="*/ 406000 h 6858000"/>
              <a:gd name="connsiteX3" fmla="*/ 2864309 w 12192000"/>
              <a:gd name="connsiteY3" fmla="*/ 355295 h 6858000"/>
              <a:gd name="connsiteX4" fmla="*/ 2856039 w 12192000"/>
              <a:gd name="connsiteY4" fmla="*/ 388058 h 6858000"/>
              <a:gd name="connsiteX5" fmla="*/ 3405794 w 12192000"/>
              <a:gd name="connsiteY5" fmla="*/ 512089 h 6858000"/>
              <a:gd name="connsiteX6" fmla="*/ 3356651 w 12192000"/>
              <a:gd name="connsiteY6" fmla="*/ 531204 h 6858000"/>
              <a:gd name="connsiteX7" fmla="*/ 3064552 w 12192000"/>
              <a:gd name="connsiteY7" fmla="*/ 483228 h 6858000"/>
              <a:gd name="connsiteX8" fmla="*/ 3005765 w 12192000"/>
              <a:gd name="connsiteY8" fmla="*/ 495708 h 6858000"/>
              <a:gd name="connsiteX9" fmla="*/ 3034700 w 12192000"/>
              <a:gd name="connsiteY9" fmla="*/ 553823 h 6858000"/>
              <a:gd name="connsiteX10" fmla="*/ 3161459 w 12192000"/>
              <a:gd name="connsiteY10" fmla="*/ 576445 h 6858000"/>
              <a:gd name="connsiteX11" fmla="*/ 3358949 w 12192000"/>
              <a:gd name="connsiteY11" fmla="*/ 712961 h 6858000"/>
              <a:gd name="connsiteX12" fmla="*/ 3059960 w 12192000"/>
              <a:gd name="connsiteY12" fmla="*/ 696576 h 6858000"/>
              <a:gd name="connsiteX13" fmla="*/ 3007143 w 12192000"/>
              <a:gd name="connsiteY13" fmla="*/ 729732 h 6858000"/>
              <a:gd name="connsiteX14" fmla="*/ 2986935 w 12192000"/>
              <a:gd name="connsiteY14" fmla="*/ 772635 h 6858000"/>
              <a:gd name="connsiteX15" fmla="*/ 2871197 w 12192000"/>
              <a:gd name="connsiteY15" fmla="*/ 808127 h 6858000"/>
              <a:gd name="connsiteX16" fmla="*/ 3053071 w 12192000"/>
              <a:gd name="connsiteY16" fmla="*/ 847913 h 6858000"/>
              <a:gd name="connsiteX17" fmla="*/ 2858796 w 12192000"/>
              <a:gd name="connsiteY17" fmla="*/ 847913 h 6858000"/>
              <a:gd name="connsiteX18" fmla="*/ 2635588 w 12192000"/>
              <a:gd name="connsiteY18" fmla="*/ 820611 h 6858000"/>
              <a:gd name="connsiteX19" fmla="*/ 2397683 w 12192000"/>
              <a:gd name="connsiteY19" fmla="*/ 829190 h 6858000"/>
              <a:gd name="connsiteX20" fmla="*/ 1921874 w 12192000"/>
              <a:gd name="connsiteY20" fmla="*/ 778877 h 6858000"/>
              <a:gd name="connsiteX21" fmla="*/ 1695450 w 12192000"/>
              <a:gd name="connsiteY21" fmla="*/ 782386 h 6858000"/>
              <a:gd name="connsiteX22" fmla="*/ 2954324 w 12192000"/>
              <a:gd name="connsiteY22" fmla="*/ 1120940 h 6858000"/>
              <a:gd name="connsiteX23" fmla="*/ 2890028 w 12192000"/>
              <a:gd name="connsiteY23" fmla="*/ 1195435 h 6858000"/>
              <a:gd name="connsiteX24" fmla="*/ 3153652 w 12192000"/>
              <a:gd name="connsiteY24" fmla="*/ 1276563 h 6858000"/>
              <a:gd name="connsiteX25" fmla="*/ 3218410 w 12192000"/>
              <a:gd name="connsiteY25" fmla="*/ 1356911 h 6858000"/>
              <a:gd name="connsiteX26" fmla="*/ 3137118 w 12192000"/>
              <a:gd name="connsiteY26" fmla="*/ 1349891 h 6858000"/>
              <a:gd name="connsiteX27" fmla="*/ 3067309 w 12192000"/>
              <a:gd name="connsiteY27" fmla="*/ 1365102 h 6858000"/>
              <a:gd name="connsiteX28" fmla="*/ 3096243 w 12192000"/>
              <a:gd name="connsiteY28" fmla="*/ 1467292 h 6858000"/>
              <a:gd name="connsiteX29" fmla="*/ 3468716 w 12192000"/>
              <a:gd name="connsiteY29" fmla="*/ 1599125 h 6858000"/>
              <a:gd name="connsiteX30" fmla="*/ 3502241 w 12192000"/>
              <a:gd name="connsiteY30" fmla="*/ 1642029 h 6858000"/>
              <a:gd name="connsiteX31" fmla="*/ 3457692 w 12192000"/>
              <a:gd name="connsiteY31" fmla="*/ 1672453 h 6858000"/>
              <a:gd name="connsiteX32" fmla="*/ 3337362 w 12192000"/>
              <a:gd name="connsiteY32" fmla="*/ 1688053 h 6858000"/>
              <a:gd name="connsiteX33" fmla="*/ 3505915 w 12192000"/>
              <a:gd name="connsiteY33" fmla="*/ 1834318 h 6858000"/>
              <a:gd name="connsiteX34" fmla="*/ 3567458 w 12192000"/>
              <a:gd name="connsiteY34" fmla="*/ 1874880 h 6858000"/>
              <a:gd name="connsiteX35" fmla="*/ 3672634 w 12192000"/>
              <a:gd name="connsiteY35" fmla="*/ 1937678 h 6858000"/>
              <a:gd name="connsiteX36" fmla="*/ 3674470 w 12192000"/>
              <a:gd name="connsiteY36" fmla="*/ 1956789 h 6858000"/>
              <a:gd name="connsiteX37" fmla="*/ 3531176 w 12192000"/>
              <a:gd name="connsiteY37" fmla="*/ 2024266 h 6858000"/>
              <a:gd name="connsiteX38" fmla="*/ 3272604 w 12192000"/>
              <a:gd name="connsiteY38" fmla="*/ 2005933 h 6858000"/>
              <a:gd name="connsiteX39" fmla="*/ 3654720 w 12192000"/>
              <a:gd name="connsiteY39" fmla="*/ 2106564 h 6858000"/>
              <a:gd name="connsiteX40" fmla="*/ 2417892 w 12192000"/>
              <a:gd name="connsiteY40" fmla="*/ 1866690 h 6858000"/>
              <a:gd name="connsiteX41" fmla="*/ 2496888 w 12192000"/>
              <a:gd name="connsiteY41" fmla="*/ 1929487 h 6858000"/>
              <a:gd name="connsiteX42" fmla="*/ 2929526 w 12192000"/>
              <a:gd name="connsiteY42" fmla="*/ 2094862 h 6858000"/>
              <a:gd name="connsiteX43" fmla="*/ 3052152 w 12192000"/>
              <a:gd name="connsiteY43" fmla="*/ 2198613 h 6858000"/>
              <a:gd name="connsiteX44" fmla="*/ 3180748 w 12192000"/>
              <a:gd name="connsiteY44" fmla="*/ 2255948 h 6858000"/>
              <a:gd name="connsiteX45" fmla="*/ 3361244 w 12192000"/>
              <a:gd name="connsiteY45" fmla="*/ 2254777 h 6858000"/>
              <a:gd name="connsiteX46" fmla="*/ 3489382 w 12192000"/>
              <a:gd name="connsiteY46" fmla="*/ 2342926 h 6858000"/>
              <a:gd name="connsiteX47" fmla="*/ 3355733 w 12192000"/>
              <a:gd name="connsiteY47" fmla="*/ 2361649 h 6858000"/>
              <a:gd name="connsiteX48" fmla="*/ 3199121 w 12192000"/>
              <a:gd name="connsiteY48" fmla="*/ 2347216 h 6858000"/>
              <a:gd name="connsiteX49" fmla="*/ 2861091 w 12192000"/>
              <a:gd name="connsiteY49" fmla="*/ 2351896 h 6858000"/>
              <a:gd name="connsiteX50" fmla="*/ 2667278 w 12192000"/>
              <a:gd name="connsiteY50" fmla="*/ 2369058 h 6858000"/>
              <a:gd name="connsiteX51" fmla="*/ 2221781 w 12192000"/>
              <a:gd name="connsiteY51" fmla="*/ 2339805 h 6858000"/>
              <a:gd name="connsiteX52" fmla="*/ 2247961 w 12192000"/>
              <a:gd name="connsiteY52" fmla="*/ 2414693 h 6858000"/>
              <a:gd name="connsiteX53" fmla="*/ 2231425 w 12192000"/>
              <a:gd name="connsiteY53" fmla="*/ 2479828 h 6858000"/>
              <a:gd name="connsiteX54" fmla="*/ 2224996 w 12192000"/>
              <a:gd name="connsiteY54" fmla="*/ 2621414 h 6858000"/>
              <a:gd name="connsiteX55" fmla="*/ 2229131 w 12192000"/>
              <a:gd name="connsiteY55" fmla="*/ 2644426 h 6858000"/>
              <a:gd name="connsiteX56" fmla="*/ 2129466 w 12192000"/>
              <a:gd name="connsiteY56" fmla="*/ 2659247 h 6858000"/>
              <a:gd name="connsiteX57" fmla="*/ 2723312 w 12192000"/>
              <a:gd name="connsiteY57" fmla="*/ 2953726 h 6858000"/>
              <a:gd name="connsiteX58" fmla="*/ 2326496 w 12192000"/>
              <a:gd name="connsiteY58" fmla="*/ 2878838 h 6858000"/>
              <a:gd name="connsiteX59" fmla="*/ 2272759 w 12192000"/>
              <a:gd name="connsiteY59" fmla="*/ 3002480 h 6858000"/>
              <a:gd name="connsiteX60" fmla="*/ 2459226 w 12192000"/>
              <a:gd name="connsiteY60" fmla="*/ 3112471 h 6858000"/>
              <a:gd name="connsiteX61" fmla="*/ 2528117 w 12192000"/>
              <a:gd name="connsiteY61" fmla="*/ 3330111 h 6858000"/>
              <a:gd name="connsiteX62" fmla="*/ 2494590 w 12192000"/>
              <a:gd name="connsiteY62" fmla="*/ 3529029 h 6858000"/>
              <a:gd name="connsiteX63" fmla="*/ 2414677 w 12192000"/>
              <a:gd name="connsiteY63" fmla="*/ 3592215 h 6858000"/>
              <a:gd name="connsiteX64" fmla="*/ 2298940 w 12192000"/>
              <a:gd name="connsiteY64" fmla="*/ 3705716 h 6858000"/>
              <a:gd name="connsiteX65" fmla="*/ 2227294 w 12192000"/>
              <a:gd name="connsiteY65" fmla="*/ 3775921 h 6858000"/>
              <a:gd name="connsiteX66" fmla="*/ 1978366 w 12192000"/>
              <a:gd name="connsiteY66" fmla="*/ 3748620 h 6858000"/>
              <a:gd name="connsiteX67" fmla="*/ 2310421 w 12192000"/>
              <a:gd name="connsiteY67" fmla="*/ 3926868 h 6858000"/>
              <a:gd name="connsiteX68" fmla="*/ 2041285 w 12192000"/>
              <a:gd name="connsiteY68" fmla="*/ 3904635 h 6858000"/>
              <a:gd name="connsiteX69" fmla="*/ 1953565 w 12192000"/>
              <a:gd name="connsiteY69" fmla="*/ 3917116 h 6858000"/>
              <a:gd name="connsiteX70" fmla="*/ 2003623 w 12192000"/>
              <a:gd name="connsiteY70" fmla="*/ 3974842 h 6858000"/>
              <a:gd name="connsiteX71" fmla="*/ 2201114 w 12192000"/>
              <a:gd name="connsiteY71" fmla="*/ 4072742 h 6858000"/>
              <a:gd name="connsiteX72" fmla="*/ 2608032 w 12192000"/>
              <a:gd name="connsiteY72" fmla="*/ 4337967 h 6858000"/>
              <a:gd name="connsiteX73" fmla="*/ 2213973 w 12192000"/>
              <a:gd name="connsiteY73" fmla="*/ 4216277 h 6858000"/>
              <a:gd name="connsiteX74" fmla="*/ 2629158 w 12192000"/>
              <a:gd name="connsiteY74" fmla="*/ 4488911 h 6858000"/>
              <a:gd name="connsiteX75" fmla="*/ 2721471 w 12192000"/>
              <a:gd name="connsiteY75" fmla="*/ 4579399 h 6858000"/>
              <a:gd name="connsiteX76" fmla="*/ 2907939 w 12192000"/>
              <a:gd name="connsiteY76" fmla="*/ 4804062 h 6858000"/>
              <a:gd name="connsiteX77" fmla="*/ 2898753 w 12192000"/>
              <a:gd name="connsiteY77" fmla="*/ 4829414 h 6858000"/>
              <a:gd name="connsiteX78" fmla="*/ 2683352 w 12192000"/>
              <a:gd name="connsiteY78" fmla="*/ 4793141 h 6858000"/>
              <a:gd name="connsiteX79" fmla="*/ 2962594 w 12192000"/>
              <a:gd name="connsiteY79" fmla="*/ 4981920 h 6858000"/>
              <a:gd name="connsiteX80" fmla="*/ 3251019 w 12192000"/>
              <a:gd name="connsiteY80" fmla="*/ 5127012 h 6858000"/>
              <a:gd name="connsiteX81" fmla="*/ 3046180 w 12192000"/>
              <a:gd name="connsiteY81" fmla="*/ 5104781 h 6858000"/>
              <a:gd name="connsiteX82" fmla="*/ 2764646 w 12192000"/>
              <a:gd name="connsiteY82" fmla="*/ 5021703 h 6858000"/>
              <a:gd name="connsiteX83" fmla="*/ 2666820 w 12192000"/>
              <a:gd name="connsiteY83" fmla="*/ 5052905 h 6858000"/>
              <a:gd name="connsiteX84" fmla="*/ 2933657 w 12192000"/>
              <a:gd name="connsiteY84" fmla="*/ 5190198 h 6858000"/>
              <a:gd name="connsiteX85" fmla="*/ 3086598 w 12192000"/>
              <a:gd name="connsiteY85" fmla="*/ 5253776 h 6858000"/>
              <a:gd name="connsiteX86" fmla="*/ 3147680 w 12192000"/>
              <a:gd name="connsiteY86" fmla="*/ 5302531 h 6858000"/>
              <a:gd name="connsiteX87" fmla="*/ 3322204 w 12192000"/>
              <a:gd name="connsiteY87" fmla="*/ 5476487 h 6858000"/>
              <a:gd name="connsiteX88" fmla="*/ 3834758 w 12192000"/>
              <a:gd name="connsiteY88" fmla="*/ 5666434 h 6858000"/>
              <a:gd name="connsiteX89" fmla="*/ 4314240 w 12192000"/>
              <a:gd name="connsiteY89" fmla="*/ 5902409 h 6858000"/>
              <a:gd name="connsiteX90" fmla="*/ 4688552 w 12192000"/>
              <a:gd name="connsiteY90" fmla="*/ 6049453 h 6858000"/>
              <a:gd name="connsiteX91" fmla="*/ 5634660 w 12192000"/>
              <a:gd name="connsiteY91" fmla="*/ 6238620 h 6858000"/>
              <a:gd name="connsiteX92" fmla="*/ 9222980 w 12192000"/>
              <a:gd name="connsiteY92" fmla="*/ 4955397 h 6858000"/>
              <a:gd name="connsiteX93" fmla="*/ 9268448 w 12192000"/>
              <a:gd name="connsiteY93" fmla="*/ 4917173 h 6858000"/>
              <a:gd name="connsiteX94" fmla="*/ 9442512 w 12192000"/>
              <a:gd name="connsiteY94" fmla="*/ 4773251 h 6858000"/>
              <a:gd name="connsiteX95" fmla="*/ 9590400 w 12192000"/>
              <a:gd name="connsiteY95" fmla="*/ 4643756 h 6858000"/>
              <a:gd name="connsiteX96" fmla="*/ 9513242 w 12192000"/>
              <a:gd name="connsiteY96" fmla="*/ 4600073 h 6858000"/>
              <a:gd name="connsiteX97" fmla="*/ 9617498 w 12192000"/>
              <a:gd name="connsiteY97" fmla="*/ 4476430 h 6858000"/>
              <a:gd name="connsiteX98" fmla="*/ 9949094 w 12192000"/>
              <a:gd name="connsiteY98" fmla="*/ 4095364 h 6858000"/>
              <a:gd name="connsiteX99" fmla="*/ 10094686 w 12192000"/>
              <a:gd name="connsiteY99" fmla="*/ 4011507 h 6858000"/>
              <a:gd name="connsiteX100" fmla="*/ 10271967 w 12192000"/>
              <a:gd name="connsiteY100" fmla="*/ 3800497 h 6858000"/>
              <a:gd name="connsiteX101" fmla="*/ 10297226 w 12192000"/>
              <a:gd name="connsiteY101" fmla="*/ 3751742 h 6858000"/>
              <a:gd name="connsiteX102" fmla="*/ 10260943 w 12192000"/>
              <a:gd name="connsiteY102" fmla="*/ 3689723 h 6858000"/>
              <a:gd name="connsiteX103" fmla="*/ 10233847 w 12192000"/>
              <a:gd name="connsiteY103" fmla="*/ 3627319 h 6858000"/>
              <a:gd name="connsiteX104" fmla="*/ 10269209 w 12192000"/>
              <a:gd name="connsiteY104" fmla="*/ 3608986 h 6858000"/>
              <a:gd name="connsiteX105" fmla="*/ 10496550 w 12192000"/>
              <a:gd name="connsiteY105" fmla="*/ 3577393 h 6858000"/>
              <a:gd name="connsiteX106" fmla="*/ 10364738 w 12192000"/>
              <a:gd name="connsiteY106" fmla="*/ 3458823 h 6858000"/>
              <a:gd name="connsiteX107" fmla="*/ 10132346 w 12192000"/>
              <a:gd name="connsiteY107" fmla="*/ 3282137 h 6858000"/>
              <a:gd name="connsiteX108" fmla="*/ 10026712 w 12192000"/>
              <a:gd name="connsiteY108" fmla="*/ 3156543 h 6858000"/>
              <a:gd name="connsiteX109" fmla="*/ 10014312 w 12192000"/>
              <a:gd name="connsiteY109" fmla="*/ 3044213 h 6858000"/>
              <a:gd name="connsiteX110" fmla="*/ 9806718 w 12192000"/>
              <a:gd name="connsiteY110" fmla="*/ 2977907 h 6858000"/>
              <a:gd name="connsiteX111" fmla="*/ 10001912 w 12192000"/>
              <a:gd name="connsiteY111" fmla="*/ 2740374 h 6858000"/>
              <a:gd name="connsiteX112" fmla="*/ 10021662 w 12192000"/>
              <a:gd name="connsiteY112" fmla="*/ 2691231 h 6858000"/>
              <a:gd name="connsiteX113" fmla="*/ 9904546 w 12192000"/>
              <a:gd name="connsiteY113" fmla="*/ 2515322 h 6858000"/>
              <a:gd name="connsiteX114" fmla="*/ 9885256 w 12192000"/>
              <a:gd name="connsiteY114" fmla="*/ 2487240 h 6858000"/>
              <a:gd name="connsiteX115" fmla="*/ 9842085 w 12192000"/>
              <a:gd name="connsiteY115" fmla="*/ 2431074 h 6858000"/>
              <a:gd name="connsiteX116" fmla="*/ 9718078 w 12192000"/>
              <a:gd name="connsiteY116" fmla="*/ 2417424 h 6858000"/>
              <a:gd name="connsiteX117" fmla="*/ 9782378 w 12192000"/>
              <a:gd name="connsiteY117" fmla="*/ 2377641 h 6858000"/>
              <a:gd name="connsiteX118" fmla="*/ 9907302 w 12192000"/>
              <a:gd name="connsiteY118" fmla="*/ 2243078 h 6858000"/>
              <a:gd name="connsiteX119" fmla="*/ 9824171 w 12192000"/>
              <a:gd name="connsiteY119" fmla="*/ 2114365 h 6858000"/>
              <a:gd name="connsiteX120" fmla="*/ 9818662 w 12192000"/>
              <a:gd name="connsiteY120" fmla="*/ 2043377 h 6858000"/>
              <a:gd name="connsiteX121" fmla="*/ 9958740 w 12192000"/>
              <a:gd name="connsiteY121" fmla="*/ 1952499 h 6858000"/>
              <a:gd name="connsiteX122" fmla="*/ 10064374 w 12192000"/>
              <a:gd name="connsiteY122" fmla="*/ 1916615 h 6858000"/>
              <a:gd name="connsiteX123" fmla="*/ 10113055 w 12192000"/>
              <a:gd name="connsiteY123" fmla="*/ 1865131 h 6858000"/>
              <a:gd name="connsiteX124" fmla="*/ 10055646 w 12192000"/>
              <a:gd name="connsiteY124" fmla="*/ 1822227 h 6858000"/>
              <a:gd name="connsiteX125" fmla="*/ 9800748 w 12192000"/>
              <a:gd name="connsiteY125" fmla="*/ 1720036 h 6858000"/>
              <a:gd name="connsiteX126" fmla="*/ 9938071 w 12192000"/>
              <a:gd name="connsiteY126" fmla="*/ 1634617 h 6858000"/>
              <a:gd name="connsiteX127" fmla="*/ 9220224 w 12192000"/>
              <a:gd name="connsiteY127" fmla="*/ 1231709 h 6858000"/>
              <a:gd name="connsiteX128" fmla="*/ 9133419 w 12192000"/>
              <a:gd name="connsiteY128" fmla="*/ 1170083 h 6858000"/>
              <a:gd name="connsiteX129" fmla="*/ 8672768 w 12192000"/>
              <a:gd name="connsiteY129" fmla="*/ 1020699 h 6858000"/>
              <a:gd name="connsiteX130" fmla="*/ 8198797 w 12192000"/>
              <a:gd name="connsiteY130" fmla="*/ 915000 h 6858000"/>
              <a:gd name="connsiteX131" fmla="*/ 8528095 w 12192000"/>
              <a:gd name="connsiteY131" fmla="*/ 691898 h 6858000"/>
              <a:gd name="connsiteX132" fmla="*/ 8025190 w 12192000"/>
              <a:gd name="connsiteY132" fmla="*/ 640021 h 6858000"/>
              <a:gd name="connsiteX133" fmla="*/ 7976047 w 12192000"/>
              <a:gd name="connsiteY133" fmla="*/ 641584 h 6858000"/>
              <a:gd name="connsiteX134" fmla="*/ 6988604 w 12192000"/>
              <a:gd name="connsiteY134" fmla="*/ 607260 h 6858000"/>
              <a:gd name="connsiteX135" fmla="*/ 5573116 w 12192000"/>
              <a:gd name="connsiteY135" fmla="*/ 493368 h 6858000"/>
              <a:gd name="connsiteX136" fmla="*/ 4401503 w 12192000"/>
              <a:gd name="connsiteY136" fmla="*/ 425112 h 6858000"/>
              <a:gd name="connsiteX137" fmla="*/ 3154109 w 12192000"/>
              <a:gd name="connsiteY137" fmla="*/ 292499 h 6858000"/>
              <a:gd name="connsiteX138" fmla="*/ 3094406 w 12192000"/>
              <a:gd name="connsiteY138" fmla="*/ 283966 h 6858000"/>
              <a:gd name="connsiteX139" fmla="*/ 0 w 12192000"/>
              <a:gd name="connsiteY139" fmla="*/ 0 h 6858000"/>
              <a:gd name="connsiteX140" fmla="*/ 12192000 w 12192000"/>
              <a:gd name="connsiteY140" fmla="*/ 0 h 6858000"/>
              <a:gd name="connsiteX141" fmla="*/ 12192000 w 12192000"/>
              <a:gd name="connsiteY141" fmla="*/ 6858000 h 6858000"/>
              <a:gd name="connsiteX142" fmla="*/ 0 w 12192000"/>
              <a:gd name="connsiteY142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</a:cxnLst>
            <a:rect l="l" t="t" r="r" b="b"/>
            <a:pathLst>
              <a:path w="12192000" h="6858000">
                <a:moveTo>
                  <a:pt x="3094406" y="283966"/>
                </a:moveTo>
                <a:cubicBezTo>
                  <a:pt x="3074312" y="283528"/>
                  <a:pt x="3054907" y="288795"/>
                  <a:pt x="3038833" y="309661"/>
                </a:cubicBezTo>
                <a:cubicBezTo>
                  <a:pt x="3124259" y="364657"/>
                  <a:pt x="3233105" y="343983"/>
                  <a:pt x="3348384" y="406000"/>
                </a:cubicBezTo>
                <a:cubicBezTo>
                  <a:pt x="3161001" y="386497"/>
                  <a:pt x="3012653" y="370896"/>
                  <a:pt x="2864309" y="355295"/>
                </a:cubicBezTo>
                <a:cubicBezTo>
                  <a:pt x="2861553" y="366216"/>
                  <a:pt x="2858796" y="377136"/>
                  <a:pt x="2856039" y="388058"/>
                </a:cubicBezTo>
                <a:cubicBezTo>
                  <a:pt x="3045722" y="411070"/>
                  <a:pt x="3221166" y="470356"/>
                  <a:pt x="3405794" y="512089"/>
                </a:cubicBezTo>
                <a:cubicBezTo>
                  <a:pt x="3388799" y="537835"/>
                  <a:pt x="3371808" y="532763"/>
                  <a:pt x="3356651" y="531204"/>
                </a:cubicBezTo>
                <a:cubicBezTo>
                  <a:pt x="3257907" y="521062"/>
                  <a:pt x="3159164" y="510922"/>
                  <a:pt x="3064552" y="483228"/>
                </a:cubicBezTo>
                <a:cubicBezTo>
                  <a:pt x="3043427" y="476987"/>
                  <a:pt x="3017704" y="476987"/>
                  <a:pt x="3005765" y="495708"/>
                </a:cubicBezTo>
                <a:cubicBezTo>
                  <a:pt x="2988771" y="522231"/>
                  <a:pt x="3013113" y="539393"/>
                  <a:pt x="3034700" y="553823"/>
                </a:cubicBezTo>
                <a:cubicBezTo>
                  <a:pt x="3072360" y="578787"/>
                  <a:pt x="3117827" y="571767"/>
                  <a:pt x="3161459" y="576445"/>
                </a:cubicBezTo>
                <a:cubicBezTo>
                  <a:pt x="3277655" y="588537"/>
                  <a:pt x="3333228" y="626370"/>
                  <a:pt x="3358949" y="712961"/>
                </a:cubicBezTo>
                <a:cubicBezTo>
                  <a:pt x="3256987" y="677857"/>
                  <a:pt x="3158703" y="721151"/>
                  <a:pt x="3059960" y="696576"/>
                </a:cubicBezTo>
                <a:cubicBezTo>
                  <a:pt x="3034240" y="690338"/>
                  <a:pt x="2993364" y="699698"/>
                  <a:pt x="3007143" y="729732"/>
                </a:cubicBezTo>
                <a:cubicBezTo>
                  <a:pt x="3020003" y="757814"/>
                  <a:pt x="3062716" y="778096"/>
                  <a:pt x="2986935" y="772635"/>
                </a:cubicBezTo>
                <a:cubicBezTo>
                  <a:pt x="2932740" y="768735"/>
                  <a:pt x="2826647" y="800329"/>
                  <a:pt x="2871197" y="808127"/>
                </a:cubicBezTo>
                <a:cubicBezTo>
                  <a:pt x="2927228" y="817881"/>
                  <a:pt x="2981883" y="831921"/>
                  <a:pt x="3053071" y="847913"/>
                </a:cubicBezTo>
                <a:cubicBezTo>
                  <a:pt x="2974533" y="874043"/>
                  <a:pt x="2918042" y="868584"/>
                  <a:pt x="2858796" y="847913"/>
                </a:cubicBezTo>
                <a:cubicBezTo>
                  <a:pt x="2787150" y="822949"/>
                  <a:pt x="2693916" y="792528"/>
                  <a:pt x="2635588" y="820611"/>
                </a:cubicBezTo>
                <a:cubicBezTo>
                  <a:pt x="2548326" y="862734"/>
                  <a:pt x="2475760" y="836211"/>
                  <a:pt x="2397683" y="829190"/>
                </a:cubicBezTo>
                <a:cubicBezTo>
                  <a:pt x="2238775" y="814759"/>
                  <a:pt x="2081241" y="790576"/>
                  <a:pt x="1921874" y="778877"/>
                </a:cubicBezTo>
                <a:cubicBezTo>
                  <a:pt x="1858036" y="774195"/>
                  <a:pt x="1789143" y="751964"/>
                  <a:pt x="1695450" y="782386"/>
                </a:cubicBezTo>
                <a:cubicBezTo>
                  <a:pt x="2119822" y="938012"/>
                  <a:pt x="2575423" y="928262"/>
                  <a:pt x="2954324" y="1120940"/>
                </a:cubicBezTo>
                <a:cubicBezTo>
                  <a:pt x="2938251" y="1139269"/>
                  <a:pt x="2856502" y="1191535"/>
                  <a:pt x="2890028" y="1195435"/>
                </a:cubicBezTo>
                <a:cubicBezTo>
                  <a:pt x="2984178" y="1206748"/>
                  <a:pt x="3067767" y="1244971"/>
                  <a:pt x="3153652" y="1276563"/>
                </a:cubicBezTo>
                <a:cubicBezTo>
                  <a:pt x="3190855" y="1290216"/>
                  <a:pt x="3235862" y="1308157"/>
                  <a:pt x="3218410" y="1356911"/>
                </a:cubicBezTo>
                <a:cubicBezTo>
                  <a:pt x="3186719" y="1370562"/>
                  <a:pt x="3163296" y="1351451"/>
                  <a:pt x="3137118" y="1349891"/>
                </a:cubicBezTo>
                <a:cubicBezTo>
                  <a:pt x="3110480" y="1348331"/>
                  <a:pt x="3050773" y="1358471"/>
                  <a:pt x="3067309" y="1365102"/>
                </a:cubicBezTo>
                <a:cubicBezTo>
                  <a:pt x="3142629" y="1395136"/>
                  <a:pt x="3007143" y="1467292"/>
                  <a:pt x="3096243" y="1467292"/>
                </a:cubicBezTo>
                <a:cubicBezTo>
                  <a:pt x="3245506" y="1467681"/>
                  <a:pt x="3324961" y="1595613"/>
                  <a:pt x="3468716" y="1599125"/>
                </a:cubicBezTo>
                <a:cubicBezTo>
                  <a:pt x="3491677" y="1599513"/>
                  <a:pt x="3502700" y="1622137"/>
                  <a:pt x="3502241" y="1642029"/>
                </a:cubicBezTo>
                <a:cubicBezTo>
                  <a:pt x="3502241" y="1665822"/>
                  <a:pt x="3481116" y="1670112"/>
                  <a:pt x="3457692" y="1672453"/>
                </a:cubicBezTo>
                <a:cubicBezTo>
                  <a:pt x="3421868" y="1675962"/>
                  <a:pt x="3384667" y="1642029"/>
                  <a:pt x="3337362" y="1688053"/>
                </a:cubicBezTo>
                <a:cubicBezTo>
                  <a:pt x="3422329" y="1714966"/>
                  <a:pt x="3507294" y="1741878"/>
                  <a:pt x="3505915" y="1834318"/>
                </a:cubicBezTo>
                <a:cubicBezTo>
                  <a:pt x="3505457" y="1859279"/>
                  <a:pt x="3540820" y="1868640"/>
                  <a:pt x="3567458" y="1874880"/>
                </a:cubicBezTo>
                <a:cubicBezTo>
                  <a:pt x="3611549" y="1885023"/>
                  <a:pt x="3648750" y="1902965"/>
                  <a:pt x="3672634" y="1937678"/>
                </a:cubicBezTo>
                <a:cubicBezTo>
                  <a:pt x="3672172" y="1944308"/>
                  <a:pt x="3671715" y="1951329"/>
                  <a:pt x="3674470" y="1956789"/>
                </a:cubicBezTo>
                <a:cubicBezTo>
                  <a:pt x="3666664" y="2040646"/>
                  <a:pt x="3602363" y="2038306"/>
                  <a:pt x="3531176" y="2024266"/>
                </a:cubicBezTo>
                <a:cubicBezTo>
                  <a:pt x="3446211" y="2007103"/>
                  <a:pt x="3362164" y="1975900"/>
                  <a:pt x="3272604" y="2005933"/>
                </a:cubicBezTo>
                <a:cubicBezTo>
                  <a:pt x="3398905" y="2046107"/>
                  <a:pt x="3536229" y="2049228"/>
                  <a:pt x="3654720" y="2106564"/>
                </a:cubicBezTo>
                <a:cubicBezTo>
                  <a:pt x="3221166" y="2117095"/>
                  <a:pt x="2838130" y="1936116"/>
                  <a:pt x="2417892" y="1866690"/>
                </a:cubicBezTo>
                <a:cubicBezTo>
                  <a:pt x="2432130" y="1913105"/>
                  <a:pt x="2466114" y="1922465"/>
                  <a:pt x="2496888" y="1929487"/>
                </a:cubicBezTo>
                <a:cubicBezTo>
                  <a:pt x="2652123" y="1964590"/>
                  <a:pt x="2788067" y="2034408"/>
                  <a:pt x="2929526" y="2094862"/>
                </a:cubicBezTo>
                <a:cubicBezTo>
                  <a:pt x="2987851" y="2119825"/>
                  <a:pt x="3030106" y="2144789"/>
                  <a:pt x="3052152" y="2198613"/>
                </a:cubicBezTo>
                <a:cubicBezTo>
                  <a:pt x="3071903" y="2247367"/>
                  <a:pt x="3110021" y="2269990"/>
                  <a:pt x="3180748" y="2255948"/>
                </a:cubicBezTo>
                <a:cubicBezTo>
                  <a:pt x="3238157" y="2244246"/>
                  <a:pt x="3301078" y="2250487"/>
                  <a:pt x="3361244" y="2254777"/>
                </a:cubicBezTo>
                <a:cubicBezTo>
                  <a:pt x="3430596" y="2259459"/>
                  <a:pt x="3508213" y="2314455"/>
                  <a:pt x="3489382" y="2342926"/>
                </a:cubicBezTo>
                <a:cubicBezTo>
                  <a:pt x="3457233" y="2391292"/>
                  <a:pt x="3403498" y="2367110"/>
                  <a:pt x="3355733" y="2361649"/>
                </a:cubicBezTo>
                <a:cubicBezTo>
                  <a:pt x="3301537" y="2355018"/>
                  <a:pt x="3200957" y="2341367"/>
                  <a:pt x="3199121" y="2347216"/>
                </a:cubicBezTo>
                <a:cubicBezTo>
                  <a:pt x="3163754" y="2468518"/>
                  <a:pt x="2914827" y="2362819"/>
                  <a:pt x="2861091" y="2351896"/>
                </a:cubicBezTo>
                <a:cubicBezTo>
                  <a:pt x="2794038" y="2338245"/>
                  <a:pt x="2731116" y="2363208"/>
                  <a:pt x="2667278" y="2369058"/>
                </a:cubicBezTo>
                <a:cubicBezTo>
                  <a:pt x="2610328" y="2374518"/>
                  <a:pt x="2288376" y="2391292"/>
                  <a:pt x="2221781" y="2339805"/>
                </a:cubicBezTo>
                <a:cubicBezTo>
                  <a:pt x="2212595" y="2379978"/>
                  <a:pt x="2231884" y="2396361"/>
                  <a:pt x="2247961" y="2414693"/>
                </a:cubicBezTo>
                <a:cubicBezTo>
                  <a:pt x="2270465" y="2440824"/>
                  <a:pt x="2274138" y="2459157"/>
                  <a:pt x="2231425" y="2479828"/>
                </a:cubicBezTo>
                <a:cubicBezTo>
                  <a:pt x="2109717" y="2539115"/>
                  <a:pt x="2111557" y="2541065"/>
                  <a:pt x="2224996" y="2621414"/>
                </a:cubicBezTo>
                <a:cubicBezTo>
                  <a:pt x="2230509" y="2624923"/>
                  <a:pt x="2228211" y="2636624"/>
                  <a:pt x="2229131" y="2644426"/>
                </a:cubicBezTo>
                <a:cubicBezTo>
                  <a:pt x="2199276" y="2656906"/>
                  <a:pt x="2164373" y="2625703"/>
                  <a:pt x="2129466" y="2659247"/>
                </a:cubicBezTo>
                <a:cubicBezTo>
                  <a:pt x="2281487" y="2806680"/>
                  <a:pt x="2513421" y="2842953"/>
                  <a:pt x="2723312" y="2953726"/>
                </a:cubicBezTo>
                <a:cubicBezTo>
                  <a:pt x="2553377" y="2990389"/>
                  <a:pt x="2451419" y="2862456"/>
                  <a:pt x="2326496" y="2878838"/>
                </a:cubicBezTo>
                <a:cubicBezTo>
                  <a:pt x="2264036" y="2919012"/>
                  <a:pt x="2449582" y="2983367"/>
                  <a:pt x="2272759" y="3002480"/>
                </a:cubicBezTo>
                <a:cubicBezTo>
                  <a:pt x="2349461" y="3037583"/>
                  <a:pt x="2406411" y="3071905"/>
                  <a:pt x="2459226" y="3112471"/>
                </a:cubicBezTo>
                <a:cubicBezTo>
                  <a:pt x="2553377" y="3185016"/>
                  <a:pt x="2571749" y="3232602"/>
                  <a:pt x="2528117" y="3330111"/>
                </a:cubicBezTo>
                <a:cubicBezTo>
                  <a:pt x="2499642" y="3394076"/>
                  <a:pt x="2457848" y="3452973"/>
                  <a:pt x="2494590" y="3529029"/>
                </a:cubicBezTo>
                <a:cubicBezTo>
                  <a:pt x="2520308" y="3581294"/>
                  <a:pt x="2510206" y="3615617"/>
                  <a:pt x="2414677" y="3592215"/>
                </a:cubicBezTo>
                <a:cubicBezTo>
                  <a:pt x="2311799" y="3567251"/>
                  <a:pt x="2273221" y="3614057"/>
                  <a:pt x="2298940" y="3705716"/>
                </a:cubicBezTo>
                <a:cubicBezTo>
                  <a:pt x="2315473" y="3764612"/>
                  <a:pt x="2298020" y="3782553"/>
                  <a:pt x="2227294" y="3775921"/>
                </a:cubicBezTo>
                <a:cubicBezTo>
                  <a:pt x="2149215" y="3768512"/>
                  <a:pt x="2074811" y="3729898"/>
                  <a:pt x="1978366" y="3748620"/>
                </a:cubicBezTo>
                <a:cubicBezTo>
                  <a:pt x="2055522" y="3855492"/>
                  <a:pt x="2220403" y="3825068"/>
                  <a:pt x="2310421" y="3926868"/>
                </a:cubicBezTo>
                <a:cubicBezTo>
                  <a:pt x="2202950" y="3927259"/>
                  <a:pt x="2120739" y="3926868"/>
                  <a:pt x="2041285" y="3904635"/>
                </a:cubicBezTo>
                <a:cubicBezTo>
                  <a:pt x="2008216" y="3895664"/>
                  <a:pt x="1971934" y="3886305"/>
                  <a:pt x="1953565" y="3917116"/>
                </a:cubicBezTo>
                <a:cubicBezTo>
                  <a:pt x="1931978" y="3954170"/>
                  <a:pt x="1976527" y="3968211"/>
                  <a:pt x="2003623" y="3974842"/>
                </a:cubicBezTo>
                <a:cubicBezTo>
                  <a:pt x="2079866" y="3993563"/>
                  <a:pt x="2138192" y="4038028"/>
                  <a:pt x="2201114" y="4072742"/>
                </a:cubicBezTo>
                <a:cubicBezTo>
                  <a:pt x="2339356" y="4148800"/>
                  <a:pt x="2490917" y="4212375"/>
                  <a:pt x="2608032" y="4337967"/>
                </a:cubicBezTo>
                <a:cubicBezTo>
                  <a:pt x="2460606" y="4305983"/>
                  <a:pt x="2350838" y="4231487"/>
                  <a:pt x="2213973" y="4216277"/>
                </a:cubicBezTo>
                <a:cubicBezTo>
                  <a:pt x="2332467" y="4330557"/>
                  <a:pt x="2484945" y="4405834"/>
                  <a:pt x="2629158" y="4488911"/>
                </a:cubicBezTo>
                <a:cubicBezTo>
                  <a:pt x="2670494" y="4512315"/>
                  <a:pt x="2712289" y="4528306"/>
                  <a:pt x="2721471" y="4579399"/>
                </a:cubicBezTo>
                <a:cubicBezTo>
                  <a:pt x="2739385" y="4678470"/>
                  <a:pt x="2793121" y="4760378"/>
                  <a:pt x="2907939" y="4804062"/>
                </a:cubicBezTo>
                <a:cubicBezTo>
                  <a:pt x="2908859" y="4804452"/>
                  <a:pt x="2902428" y="4819274"/>
                  <a:pt x="2898753" y="4829414"/>
                </a:cubicBezTo>
                <a:cubicBezTo>
                  <a:pt x="2828485" y="4832536"/>
                  <a:pt x="2772912" y="4774028"/>
                  <a:pt x="2683352" y="4793141"/>
                </a:cubicBezTo>
                <a:cubicBezTo>
                  <a:pt x="2769239" y="4872708"/>
                  <a:pt x="2840885" y="4944087"/>
                  <a:pt x="2962594" y="4981920"/>
                </a:cubicBezTo>
                <a:cubicBezTo>
                  <a:pt x="3059960" y="5011952"/>
                  <a:pt x="3180289" y="5029503"/>
                  <a:pt x="3251019" y="5127012"/>
                </a:cubicBezTo>
                <a:cubicBezTo>
                  <a:pt x="3168808" y="5146126"/>
                  <a:pt x="3107723" y="5121944"/>
                  <a:pt x="3046180" y="5104781"/>
                </a:cubicBezTo>
                <a:cubicBezTo>
                  <a:pt x="2952030" y="5078258"/>
                  <a:pt x="2858796" y="5048226"/>
                  <a:pt x="2764646" y="5021703"/>
                </a:cubicBezTo>
                <a:cubicBezTo>
                  <a:pt x="2728821" y="5011563"/>
                  <a:pt x="2689782" y="5004540"/>
                  <a:pt x="2666820" y="5052905"/>
                </a:cubicBezTo>
                <a:cubicBezTo>
                  <a:pt x="2786691" y="5063047"/>
                  <a:pt x="2858337" y="5128575"/>
                  <a:pt x="2933657" y="5190198"/>
                </a:cubicBezTo>
                <a:cubicBezTo>
                  <a:pt x="2975911" y="5224912"/>
                  <a:pt x="3010358" y="5271328"/>
                  <a:pt x="3086598" y="5253776"/>
                </a:cubicBezTo>
                <a:cubicBezTo>
                  <a:pt x="3126554" y="5244415"/>
                  <a:pt x="3151814" y="5270547"/>
                  <a:pt x="3147680" y="5302531"/>
                </a:cubicBezTo>
                <a:cubicBezTo>
                  <a:pt x="3132525" y="5415251"/>
                  <a:pt x="3225759" y="5454645"/>
                  <a:pt x="3322204" y="5476487"/>
                </a:cubicBezTo>
                <a:cubicBezTo>
                  <a:pt x="3504998" y="5517440"/>
                  <a:pt x="3657018" y="5613779"/>
                  <a:pt x="3834758" y="5666434"/>
                </a:cubicBezTo>
                <a:cubicBezTo>
                  <a:pt x="4007445" y="5717529"/>
                  <a:pt x="4141095" y="5838830"/>
                  <a:pt x="4314240" y="5902409"/>
                </a:cubicBezTo>
                <a:cubicBezTo>
                  <a:pt x="4439624" y="5948433"/>
                  <a:pt x="4559494" y="6007718"/>
                  <a:pt x="4688552" y="6049453"/>
                </a:cubicBezTo>
                <a:cubicBezTo>
                  <a:pt x="4993968" y="6148131"/>
                  <a:pt x="5305360" y="6227308"/>
                  <a:pt x="5634660" y="6238620"/>
                </a:cubicBezTo>
                <a:cubicBezTo>
                  <a:pt x="5906549" y="6247590"/>
                  <a:pt x="8264931" y="6239010"/>
                  <a:pt x="9222980" y="4955397"/>
                </a:cubicBezTo>
                <a:cubicBezTo>
                  <a:pt x="9241350" y="4949155"/>
                  <a:pt x="9262017" y="4932775"/>
                  <a:pt x="9268448" y="4917173"/>
                </a:cubicBezTo>
                <a:cubicBezTo>
                  <a:pt x="9299220" y="4844235"/>
                  <a:pt x="9374540" y="4812644"/>
                  <a:pt x="9442512" y="4773251"/>
                </a:cubicBezTo>
                <a:cubicBezTo>
                  <a:pt x="9502220" y="4738536"/>
                  <a:pt x="9565600" y="4702263"/>
                  <a:pt x="9590400" y="4643756"/>
                </a:cubicBezTo>
                <a:cubicBezTo>
                  <a:pt x="9623008" y="4565749"/>
                  <a:pt x="9530236" y="4629716"/>
                  <a:pt x="9513242" y="4600073"/>
                </a:cubicBezTo>
                <a:cubicBezTo>
                  <a:pt x="9548605" y="4559509"/>
                  <a:pt x="9603261" y="4522454"/>
                  <a:pt x="9617498" y="4476430"/>
                </a:cubicBezTo>
                <a:cubicBezTo>
                  <a:pt x="9669394" y="4310276"/>
                  <a:pt x="9781460" y="4189364"/>
                  <a:pt x="9949094" y="4095364"/>
                </a:cubicBezTo>
                <a:cubicBezTo>
                  <a:pt x="9997318" y="4068452"/>
                  <a:pt x="10029007" y="4019306"/>
                  <a:pt x="10094686" y="4011507"/>
                </a:cubicBezTo>
                <a:cubicBezTo>
                  <a:pt x="10240735" y="3994345"/>
                  <a:pt x="10194808" y="3860171"/>
                  <a:pt x="10271967" y="3800497"/>
                </a:cubicBezTo>
                <a:cubicBezTo>
                  <a:pt x="10286662" y="3789184"/>
                  <a:pt x="10299980" y="3766953"/>
                  <a:pt x="10297226" y="3751742"/>
                </a:cubicBezTo>
                <a:cubicBezTo>
                  <a:pt x="10293091" y="3729898"/>
                  <a:pt x="10275639" y="3709227"/>
                  <a:pt x="10260943" y="3689723"/>
                </a:cubicBezTo>
                <a:cubicBezTo>
                  <a:pt x="10245786" y="3670222"/>
                  <a:pt x="10222825" y="3653061"/>
                  <a:pt x="10233847" y="3627319"/>
                </a:cubicBezTo>
                <a:cubicBezTo>
                  <a:pt x="10238437" y="3616788"/>
                  <a:pt x="10235225" y="3580125"/>
                  <a:pt x="10269209" y="3608986"/>
                </a:cubicBezTo>
                <a:cubicBezTo>
                  <a:pt x="10362443" y="3688165"/>
                  <a:pt x="10416637" y="3613279"/>
                  <a:pt x="10496550" y="3577393"/>
                </a:cubicBezTo>
                <a:cubicBezTo>
                  <a:pt x="10432253" y="3540340"/>
                  <a:pt x="10374383" y="3514208"/>
                  <a:pt x="10364738" y="3458823"/>
                </a:cubicBezTo>
                <a:cubicBezTo>
                  <a:pt x="10344991" y="3344542"/>
                  <a:pt x="10260485" y="3292277"/>
                  <a:pt x="10132346" y="3282137"/>
                </a:cubicBezTo>
                <a:cubicBezTo>
                  <a:pt x="10179650" y="3171757"/>
                  <a:pt x="10179650" y="3171757"/>
                  <a:pt x="10026712" y="3156543"/>
                </a:cubicBezTo>
                <a:cubicBezTo>
                  <a:pt x="10085499" y="3086337"/>
                  <a:pt x="10085499" y="3068396"/>
                  <a:pt x="10014312" y="3044213"/>
                </a:cubicBezTo>
                <a:cubicBezTo>
                  <a:pt x="9945880" y="3021201"/>
                  <a:pt x="9870100" y="3013401"/>
                  <a:pt x="9806718" y="2977907"/>
                </a:cubicBezTo>
                <a:cubicBezTo>
                  <a:pt x="9865047" y="2888199"/>
                  <a:pt x="9881580" y="2784060"/>
                  <a:pt x="10001912" y="2740374"/>
                </a:cubicBezTo>
                <a:cubicBezTo>
                  <a:pt x="10020741" y="2733743"/>
                  <a:pt x="10033600" y="2706830"/>
                  <a:pt x="10021662" y="2691231"/>
                </a:cubicBezTo>
                <a:cubicBezTo>
                  <a:pt x="9978030" y="2634675"/>
                  <a:pt x="10040492" y="2527414"/>
                  <a:pt x="9904546" y="2515322"/>
                </a:cubicBezTo>
                <a:cubicBezTo>
                  <a:pt x="9887552" y="2514152"/>
                  <a:pt x="9871936" y="2502450"/>
                  <a:pt x="9885256" y="2487240"/>
                </a:cubicBezTo>
                <a:cubicBezTo>
                  <a:pt x="9931184" y="2434196"/>
                  <a:pt x="9875611" y="2437706"/>
                  <a:pt x="9842085" y="2431074"/>
                </a:cubicBezTo>
                <a:cubicBezTo>
                  <a:pt x="9801668" y="2422884"/>
                  <a:pt x="9755740" y="2446287"/>
                  <a:pt x="9718078" y="2417424"/>
                </a:cubicBezTo>
                <a:cubicBezTo>
                  <a:pt x="9726806" y="2386999"/>
                  <a:pt x="9759413" y="2387390"/>
                  <a:pt x="9782378" y="2377641"/>
                </a:cubicBezTo>
                <a:cubicBezTo>
                  <a:pt x="9849430" y="2349558"/>
                  <a:pt x="9904086" y="2316013"/>
                  <a:pt x="9907302" y="2243078"/>
                </a:cubicBezTo>
                <a:cubicBezTo>
                  <a:pt x="9909596" y="2184182"/>
                  <a:pt x="9916946" y="2132305"/>
                  <a:pt x="9824171" y="2114365"/>
                </a:cubicBezTo>
                <a:cubicBezTo>
                  <a:pt x="9785593" y="2106953"/>
                  <a:pt x="9796616" y="2064440"/>
                  <a:pt x="9818662" y="2043377"/>
                </a:cubicBezTo>
                <a:cubicBezTo>
                  <a:pt x="9858160" y="2005933"/>
                  <a:pt x="9890766" y="1956008"/>
                  <a:pt x="9958740" y="1952499"/>
                </a:cubicBezTo>
                <a:cubicBezTo>
                  <a:pt x="10000075" y="1950158"/>
                  <a:pt x="10031764" y="1934556"/>
                  <a:pt x="10064374" y="1916615"/>
                </a:cubicBezTo>
                <a:cubicBezTo>
                  <a:pt x="10087795" y="1903743"/>
                  <a:pt x="10115810" y="1892823"/>
                  <a:pt x="10113055" y="1865131"/>
                </a:cubicBezTo>
                <a:cubicBezTo>
                  <a:pt x="10110302" y="1838607"/>
                  <a:pt x="10083203" y="1827686"/>
                  <a:pt x="10055646" y="1822227"/>
                </a:cubicBezTo>
                <a:cubicBezTo>
                  <a:pt x="9963792" y="1804675"/>
                  <a:pt x="9877448" y="1778933"/>
                  <a:pt x="9800748" y="1720036"/>
                </a:cubicBezTo>
                <a:cubicBezTo>
                  <a:pt x="9851726" y="1688834"/>
                  <a:pt x="9900410" y="1666211"/>
                  <a:pt x="9938071" y="1634617"/>
                </a:cubicBezTo>
                <a:cubicBezTo>
                  <a:pt x="10029007" y="1558172"/>
                  <a:pt x="9258802" y="1317517"/>
                  <a:pt x="9220224" y="1231709"/>
                </a:cubicBezTo>
                <a:cubicBezTo>
                  <a:pt x="9208284" y="1205187"/>
                  <a:pt x="9167410" y="1177883"/>
                  <a:pt x="9133419" y="1170083"/>
                </a:cubicBezTo>
                <a:cubicBezTo>
                  <a:pt x="8974052" y="1133420"/>
                  <a:pt x="8835810" y="1051123"/>
                  <a:pt x="8672768" y="1020699"/>
                </a:cubicBezTo>
                <a:cubicBezTo>
                  <a:pt x="8518912" y="991837"/>
                  <a:pt x="8367350" y="953222"/>
                  <a:pt x="8198797" y="915000"/>
                </a:cubicBezTo>
                <a:cubicBezTo>
                  <a:pt x="8302134" y="819048"/>
                  <a:pt x="8485382" y="830361"/>
                  <a:pt x="8528095" y="691898"/>
                </a:cubicBezTo>
                <a:cubicBezTo>
                  <a:pt x="8361379" y="656013"/>
                  <a:pt x="8185937" y="696968"/>
                  <a:pt x="8025190" y="640021"/>
                </a:cubicBezTo>
                <a:cubicBezTo>
                  <a:pt x="8011411" y="634954"/>
                  <a:pt x="7992579" y="640021"/>
                  <a:pt x="7976047" y="641584"/>
                </a:cubicBezTo>
                <a:cubicBezTo>
                  <a:pt x="7644909" y="672005"/>
                  <a:pt x="7315149" y="645484"/>
                  <a:pt x="6988604" y="607260"/>
                </a:cubicBezTo>
                <a:cubicBezTo>
                  <a:pt x="6518305" y="552656"/>
                  <a:pt x="6046170" y="517941"/>
                  <a:pt x="5573116" y="493368"/>
                </a:cubicBezTo>
                <a:cubicBezTo>
                  <a:pt x="5182272" y="473086"/>
                  <a:pt x="4790511" y="464116"/>
                  <a:pt x="4401503" y="425112"/>
                </a:cubicBezTo>
                <a:cubicBezTo>
                  <a:pt x="3985401" y="383379"/>
                  <a:pt x="3569756" y="336184"/>
                  <a:pt x="3154109" y="292499"/>
                </a:cubicBezTo>
                <a:cubicBezTo>
                  <a:pt x="3135280" y="290549"/>
                  <a:pt x="3114499" y="284406"/>
                  <a:pt x="3094406" y="283966"/>
                </a:cubicBez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2">
              <a:alpha val="5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2" name="Picture 4" descr="You are responsible for the energy you bring into this room&quot; Oprah Winfrey  | Oprah quotes, Oprah, Positivity">
            <a:extLst>
              <a:ext uri="{FF2B5EF4-FFF2-40B4-BE49-F238E27FC236}">
                <a16:creationId xmlns:a16="http://schemas.microsoft.com/office/drawing/2014/main" id="{01184B11-9846-4C22-9854-651AD7068E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5331" y="1528763"/>
            <a:ext cx="3626644" cy="36266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505586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udent_Groups xmlns="e8968142-086e-4ad9-bf61-4ed75bef7b74">
      <UserInfo>
        <DisplayName/>
        <AccountId xsi:nil="true"/>
        <AccountType/>
      </UserInfo>
    </Student_Groups>
    <Self_Registration_Enabled0 xmlns="e8968142-086e-4ad9-bf61-4ed75bef7b74" xsi:nil="true"/>
    <_ip_UnifiedCompliancePolicyUIAction xmlns="http://schemas.microsoft.com/sharepoint/v3" xsi:nil="true"/>
    <DefaultSectionNames xmlns="e8968142-086e-4ad9-bf61-4ed75bef7b74" xsi:nil="true"/>
    <AppVersion xmlns="e8968142-086e-4ad9-bf61-4ed75bef7b74" xsi:nil="true"/>
    <NotebookType xmlns="e8968142-086e-4ad9-bf61-4ed75bef7b74" xsi:nil="true"/>
    <Students xmlns="e8968142-086e-4ad9-bf61-4ed75bef7b74">
      <UserInfo>
        <DisplayName/>
        <AccountId xsi:nil="true"/>
        <AccountType/>
      </UserInfo>
    </Students>
    <Math_Settings xmlns="e8968142-086e-4ad9-bf61-4ed75bef7b74" xsi:nil="true"/>
    <Is_Collaboration_Space_Locked xmlns="e8968142-086e-4ad9-bf61-4ed75bef7b74" xsi:nil="true"/>
    <FolderType xmlns="e8968142-086e-4ad9-bf61-4ed75bef7b74" xsi:nil="true"/>
    <Owner xmlns="e8968142-086e-4ad9-bf61-4ed75bef7b74">
      <UserInfo>
        <DisplayName/>
        <AccountId xsi:nil="true"/>
        <AccountType/>
      </UserInfo>
    </Owner>
    <Has_Teacher_Only_SectionGroup xmlns="e8968142-086e-4ad9-bf61-4ed75bef7b74" xsi:nil="true"/>
    <_ip_UnifiedCompliancePolicyProperties xmlns="http://schemas.microsoft.com/sharepoint/v3" xsi:nil="true"/>
    <Invited_Teachers xmlns="e8968142-086e-4ad9-bf61-4ed75bef7b74" xsi:nil="true"/>
    <Invited_Students xmlns="e8968142-086e-4ad9-bf61-4ed75bef7b74" xsi:nil="true"/>
    <TeamsChannelId xmlns="e8968142-086e-4ad9-bf61-4ed75bef7b74" xsi:nil="true"/>
    <IsNotebookLocked xmlns="e8968142-086e-4ad9-bf61-4ed75bef7b74" xsi:nil="true"/>
    <Teachers xmlns="e8968142-086e-4ad9-bf61-4ed75bef7b74">
      <UserInfo>
        <DisplayName/>
        <AccountId xsi:nil="true"/>
        <AccountType/>
      </UserInfo>
    </Teachers>
    <Templates xmlns="e8968142-086e-4ad9-bf61-4ed75bef7b74" xsi:nil="true"/>
    <CultureName xmlns="e8968142-086e-4ad9-bf61-4ed75bef7b74" xsi:nil="true"/>
    <Distribution_Groups xmlns="e8968142-086e-4ad9-bf61-4ed75bef7b74" xsi:nil="true"/>
    <Self_Registration_Enabled xmlns="e8968142-086e-4ad9-bf61-4ed75bef7b74" xsi:nil="true"/>
    <Teams_Channel_Section_Location xmlns="e8968142-086e-4ad9-bf61-4ed75bef7b74" xsi:nil="true"/>
    <LMS_Mappings xmlns="e8968142-086e-4ad9-bf61-4ed75bef7b74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D9E851CB3803543B672EAC697D61399" ma:contentTypeVersion="37" ma:contentTypeDescription="Create a new document." ma:contentTypeScope="" ma:versionID="a5cb9695c2304381c9e5b6b3baa0154a">
  <xsd:schema xmlns:xsd="http://www.w3.org/2001/XMLSchema" xmlns:xs="http://www.w3.org/2001/XMLSchema" xmlns:p="http://schemas.microsoft.com/office/2006/metadata/properties" xmlns:ns1="http://schemas.microsoft.com/sharepoint/v3" xmlns:ns3="99cddf9e-9440-454f-ad89-e2e7d01104e5" xmlns:ns4="e8968142-086e-4ad9-bf61-4ed75bef7b74" targetNamespace="http://schemas.microsoft.com/office/2006/metadata/properties" ma:root="true" ma:fieldsID="588f74b08d177c09c7728cc7a2b0edfc" ns1:_="" ns3:_="" ns4:_="">
    <xsd:import namespace="http://schemas.microsoft.com/sharepoint/v3"/>
    <xsd:import namespace="99cddf9e-9440-454f-ad89-e2e7d01104e5"/>
    <xsd:import namespace="e8968142-086e-4ad9-bf61-4ed75bef7b74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NotebookType" minOccurs="0"/>
                <xsd:element ref="ns4:FolderType" minOccurs="0"/>
                <xsd:element ref="ns4:Owner" minOccurs="0"/>
                <xsd:element ref="ns4:DefaultSectionNames" minOccurs="0"/>
                <xsd:element ref="ns4:AppVersion" minOccurs="0"/>
                <xsd:element ref="ns4:Teachers" minOccurs="0"/>
                <xsd:element ref="ns4:Students" minOccurs="0"/>
                <xsd:element ref="ns4:Student_Groups" minOccurs="0"/>
                <xsd:element ref="ns4:Invited_Teachers" minOccurs="0"/>
                <xsd:element ref="ns4:Invited_Students" minOccurs="0"/>
                <xsd:element ref="ns4:Self_Registration_Enabled" minOccurs="0"/>
                <xsd:element ref="ns4:Has_Teacher_Only_SectionGroup" minOccurs="0"/>
                <xsd:element ref="ns4:CultureName" minOccurs="0"/>
                <xsd:element ref="ns4:Is_Collaboration_Space_Locked" minOccurs="0"/>
                <xsd:element ref="ns4:Templates" minOccurs="0"/>
                <xsd:element ref="ns4:Self_Registration_Enabled0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TeamsChannelId" minOccurs="0"/>
                <xsd:element ref="ns4:IsNotebookLocked" minOccurs="0"/>
                <xsd:element ref="ns4:MediaServiceEventHashCode" minOccurs="0"/>
                <xsd:element ref="ns4:MediaServiceGenerationTime" minOccurs="0"/>
                <xsd:element ref="ns4:MediaServiceOCR" minOccurs="0"/>
                <xsd:element ref="ns1:_ip_UnifiedCompliancePolicyProperties" minOccurs="0"/>
                <xsd:element ref="ns1:_ip_UnifiedCompliancePolicyUIAction" minOccurs="0"/>
                <xsd:element ref="ns4:MediaServiceAutoKeyPoints" minOccurs="0"/>
                <xsd:element ref="ns4:MediaServiceKeyPoints" minOccurs="0"/>
                <xsd:element ref="ns4:Math_Settings" minOccurs="0"/>
                <xsd:element ref="ns4:Distribution_Groups" minOccurs="0"/>
                <xsd:element ref="ns4:LMS_Mappings" minOccurs="0"/>
                <xsd:element ref="ns4:Teams_Channel_Section_Location" minOccurs="0"/>
                <xsd:element ref="ns4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36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37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9cddf9e-9440-454f-ad89-e2e7d01104e5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8968142-086e-4ad9-bf61-4ed75bef7b74" elementFormDefault="qualified">
    <xsd:import namespace="http://schemas.microsoft.com/office/2006/documentManagement/types"/>
    <xsd:import namespace="http://schemas.microsoft.com/office/infopath/2007/PartnerControls"/>
    <xsd:element name="NotebookType" ma:index="11" nillable="true" ma:displayName="Notebook Type" ma:internalName="NotebookType">
      <xsd:simpleType>
        <xsd:restriction base="dms:Text"/>
      </xsd:simpleType>
    </xsd:element>
    <xsd:element name="FolderType" ma:index="12" nillable="true" ma:displayName="Folder Type" ma:internalName="FolderType">
      <xsd:simpleType>
        <xsd:restriction base="dms:Text"/>
      </xsd:simpleType>
    </xsd:element>
    <xsd:element name="Owner" ma:index="13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efaultSectionNames" ma:index="14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AppVersion" ma:index="15" nillable="true" ma:displayName="App Version" ma:internalName="AppVersion">
      <xsd:simpleType>
        <xsd:restriction base="dms:Text"/>
      </xsd:simpleType>
    </xsd:element>
    <xsd:element name="Teachers" ma:index="16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17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18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Invited_Teachers" ma:index="19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20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21" nillable="true" ma:displayName="Self_Registration_Enabled" ma:internalName="Self_Registration_Enabled">
      <xsd:simpleType>
        <xsd:restriction base="dms:Boolean"/>
      </xsd:simpleType>
    </xsd:element>
    <xsd:element name="Has_Teacher_Only_SectionGroup" ma:index="22" nillable="true" ma:displayName="Has Teacher Only SectionGroup" ma:internalName="Has_Teacher_Only_SectionGroup">
      <xsd:simpleType>
        <xsd:restriction base="dms:Boolean"/>
      </xsd:simpleType>
    </xsd:element>
    <xsd:element name="CultureName" ma:index="23" nillable="true" ma:displayName="Culture Name" ma:internalName="CultureName">
      <xsd:simpleType>
        <xsd:restriction base="dms:Text"/>
      </xsd:simpleType>
    </xsd:element>
    <xsd:element name="Is_Collaboration_Space_Locked" ma:index="24" nillable="true" ma:displayName="Is Collaboration Space Locked" ma:internalName="Is_Collaboration_Space_Locked">
      <xsd:simpleType>
        <xsd:restriction base="dms:Boolean"/>
      </xsd:simpleType>
    </xsd:element>
    <xsd:element name="Templates" ma:index="25" nillable="true" ma:displayName="Templates" ma:internalName="Templates">
      <xsd:simpleType>
        <xsd:restriction base="dms:Note">
          <xsd:maxLength value="255"/>
        </xsd:restriction>
      </xsd:simpleType>
    </xsd:element>
    <xsd:element name="Self_Registration_Enabled0" ma:index="26" nillable="true" ma:displayName="Self Registration Enabled" ma:internalName="Self_Registration_Enabled0">
      <xsd:simpleType>
        <xsd:restriction base="dms:Boolean"/>
      </xsd:simpleType>
    </xsd:element>
    <xsd:element name="MediaServiceMetadata" ma:index="27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28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29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30" nillable="true" ma:displayName="MediaServiceAutoTags" ma:internalName="MediaServiceAutoTags" ma:readOnly="true">
      <xsd:simpleType>
        <xsd:restriction base="dms:Text"/>
      </xsd:simpleType>
    </xsd:element>
    <xsd:element name="TeamsChannelId" ma:index="31" nillable="true" ma:displayName="Teams Channel Id" ma:internalName="TeamsChannelId">
      <xsd:simpleType>
        <xsd:restriction base="dms:Text"/>
      </xsd:simpleType>
    </xsd:element>
    <xsd:element name="IsNotebookLocked" ma:index="32" nillable="true" ma:displayName="Is Notebook Locked" ma:internalName="IsNotebookLocked">
      <xsd:simpleType>
        <xsd:restriction base="dms:Boolean"/>
      </xsd:simpleType>
    </xsd:element>
    <xsd:element name="MediaServiceEventHashCode" ma:index="3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3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OCR" ma:index="3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3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3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ath_Settings" ma:index="40" nillable="true" ma:displayName="Math Settings" ma:internalName="Math_Settings">
      <xsd:simpleType>
        <xsd:restriction base="dms:Text"/>
      </xsd:simpleType>
    </xsd:element>
    <xsd:element name="Distribution_Groups" ma:index="41" nillable="true" ma:displayName="Distribution Groups" ma:internalName="Distribution_Groups">
      <xsd:simpleType>
        <xsd:restriction base="dms:Note">
          <xsd:maxLength value="255"/>
        </xsd:restriction>
      </xsd:simpleType>
    </xsd:element>
    <xsd:element name="LMS_Mappings" ma:index="42" nillable="true" ma:displayName="LMS Mappings" ma:internalName="LMS_Mappings">
      <xsd:simpleType>
        <xsd:restriction base="dms:Note">
          <xsd:maxLength value="255"/>
        </xsd:restriction>
      </xsd:simpleType>
    </xsd:element>
    <xsd:element name="Teams_Channel_Section_Location" ma:index="43" nillable="true" ma:displayName="Teams Channel Section Location" ma:internalName="Teams_Channel_Section_Location">
      <xsd:simpleType>
        <xsd:restriction base="dms:Text"/>
      </xsd:simpleType>
    </xsd:element>
    <xsd:element name="MediaServiceLocation" ma:index="44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E468CC7-55F0-4C7F-B4C4-E59E50F5D1DB}">
  <ds:schemaRefs>
    <ds:schemaRef ds:uri="http://schemas.microsoft.com/office/2006/metadata/properties"/>
    <ds:schemaRef ds:uri="http://schemas.microsoft.com/office/infopath/2007/PartnerControls"/>
    <ds:schemaRef ds:uri="e8968142-086e-4ad9-bf61-4ed75bef7b74"/>
    <ds:schemaRef ds:uri="http://schemas.microsoft.com/sharepoint/v3"/>
  </ds:schemaRefs>
</ds:datastoreItem>
</file>

<file path=customXml/itemProps2.xml><?xml version="1.0" encoding="utf-8"?>
<ds:datastoreItem xmlns:ds="http://schemas.openxmlformats.org/officeDocument/2006/customXml" ds:itemID="{D24A9EA5-1B15-48BF-8661-57FA29FC053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99cddf9e-9440-454f-ad89-e2e7d01104e5"/>
    <ds:schemaRef ds:uri="e8968142-086e-4ad9-bf61-4ed75bef7b7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04F4849-F084-49DC-B9A8-716A8EA50DC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195</Words>
  <Application>Microsoft Office PowerPoint</Application>
  <PresentationFormat>Widescreen</PresentationFormat>
  <Paragraphs>22</Paragraphs>
  <Slides>13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PowerPoint Presentation</vt:lpstr>
      <vt:lpstr>Finding Happiness in the Simple Things</vt:lpstr>
      <vt:lpstr>Lesson Objective</vt:lpstr>
      <vt:lpstr>Optimistic Outlook Lesson #10: The Fourth Quarter is Ours!</vt:lpstr>
      <vt:lpstr>Fill in the Blank</vt:lpstr>
      <vt:lpstr>PowerPoint Presentation</vt:lpstr>
      <vt:lpstr>PowerPoint Presentation</vt:lpstr>
      <vt:lpstr>How do we enter the fourth quarter with disciplined happiness?</vt:lpstr>
      <vt:lpstr>PowerPoint Presentation</vt:lpstr>
      <vt:lpstr>How can we finish this year strong?</vt:lpstr>
      <vt:lpstr>PowerPoint Presentation</vt:lpstr>
      <vt:lpstr>You’re invited to make the fourth quarter yours!</vt:lpstr>
      <vt:lpstr>How can you finish this year strong?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ZELEZNIK, LAUREN M</dc:creator>
  <cp:lastModifiedBy>ZELEZNIK, LAUREN M</cp:lastModifiedBy>
  <cp:revision>2</cp:revision>
  <dcterms:created xsi:type="dcterms:W3CDTF">2021-04-29T16:48:14Z</dcterms:created>
  <dcterms:modified xsi:type="dcterms:W3CDTF">2021-10-26T11:30:06Z</dcterms:modified>
</cp:coreProperties>
</file>