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7" r:id="rId6"/>
    <p:sldId id="356" r:id="rId7"/>
    <p:sldId id="347" r:id="rId8"/>
    <p:sldId id="358" r:id="rId9"/>
    <p:sldId id="359" r:id="rId10"/>
    <p:sldId id="360" r:id="rId11"/>
    <p:sldId id="362" r:id="rId12"/>
    <p:sldId id="331" r:id="rId13"/>
    <p:sldId id="263" r:id="rId14"/>
    <p:sldId id="36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E11AC3-C370-4257-BF22-91CF6631688F}" v="26" dt="2021-10-20T10:58:38.8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ELEZNIK, LAUREN M" userId="6a9c568a-9323-4aaf-9e34-71c99bc15300" providerId="ADAL" clId="{BAE11AC3-C370-4257-BF22-91CF6631688F}"/>
    <pc:docChg chg="undo custSel mod addSld delSld modSld sldOrd">
      <pc:chgData name="ZELEZNIK, LAUREN M" userId="6a9c568a-9323-4aaf-9e34-71c99bc15300" providerId="ADAL" clId="{BAE11AC3-C370-4257-BF22-91CF6631688F}" dt="2021-10-20T11:01:17.051" v="2300" actId="20577"/>
      <pc:docMkLst>
        <pc:docMk/>
      </pc:docMkLst>
      <pc:sldChg chg="modSp mod">
        <pc:chgData name="ZELEZNIK, LAUREN M" userId="6a9c568a-9323-4aaf-9e34-71c99bc15300" providerId="ADAL" clId="{BAE11AC3-C370-4257-BF22-91CF6631688F}" dt="2021-10-20T10:57:13.031" v="2160" actId="20577"/>
        <pc:sldMkLst>
          <pc:docMk/>
          <pc:sldMk cId="1191261369" sldId="263"/>
        </pc:sldMkLst>
        <pc:spChg chg="mod">
          <ac:chgData name="ZELEZNIK, LAUREN M" userId="6a9c568a-9323-4aaf-9e34-71c99bc15300" providerId="ADAL" clId="{BAE11AC3-C370-4257-BF22-91CF6631688F}" dt="2021-10-10T18:56:33.121" v="2077" actId="20577"/>
          <ac:spMkLst>
            <pc:docMk/>
            <pc:sldMk cId="1191261369" sldId="263"/>
            <ac:spMk id="2" creationId="{3DA55E18-BE4B-4B82-9C5E-964296357B9F}"/>
          </ac:spMkLst>
        </pc:spChg>
        <pc:spChg chg="mod">
          <ac:chgData name="ZELEZNIK, LAUREN M" userId="6a9c568a-9323-4aaf-9e34-71c99bc15300" providerId="ADAL" clId="{BAE11AC3-C370-4257-BF22-91CF6631688F}" dt="2021-10-20T10:57:13.031" v="2160" actId="20577"/>
          <ac:spMkLst>
            <pc:docMk/>
            <pc:sldMk cId="1191261369" sldId="263"/>
            <ac:spMk id="4" creationId="{DDA45B33-8F00-41BD-A43C-11979BABD135}"/>
          </ac:spMkLst>
        </pc:spChg>
      </pc:sldChg>
      <pc:sldChg chg="addSp delSp modSp mod delAnim modAnim">
        <pc:chgData name="ZELEZNIK, LAUREN M" userId="6a9c568a-9323-4aaf-9e34-71c99bc15300" providerId="ADAL" clId="{BAE11AC3-C370-4257-BF22-91CF6631688F}" dt="2021-10-10T18:55:04.552" v="1875" actId="1076"/>
        <pc:sldMkLst>
          <pc:docMk/>
          <pc:sldMk cId="56357264" sldId="331"/>
        </pc:sldMkLst>
        <pc:spChg chg="mod">
          <ac:chgData name="ZELEZNIK, LAUREN M" userId="6a9c568a-9323-4aaf-9e34-71c99bc15300" providerId="ADAL" clId="{BAE11AC3-C370-4257-BF22-91CF6631688F}" dt="2021-10-10T18:54:45.728" v="1870" actId="20577"/>
          <ac:spMkLst>
            <pc:docMk/>
            <pc:sldMk cId="56357264" sldId="331"/>
            <ac:spMk id="2" creationId="{44D35F69-B8F8-4CA2-B68A-A31F007F2600}"/>
          </ac:spMkLst>
        </pc:spChg>
        <pc:picChg chg="del">
          <ac:chgData name="ZELEZNIK, LAUREN M" userId="6a9c568a-9323-4aaf-9e34-71c99bc15300" providerId="ADAL" clId="{BAE11AC3-C370-4257-BF22-91CF6631688F}" dt="2021-10-10T18:54:48.887" v="1871" actId="478"/>
          <ac:picMkLst>
            <pc:docMk/>
            <pc:sldMk cId="56357264" sldId="331"/>
            <ac:picMk id="3" creationId="{C03AB88C-5994-4FF0-908B-FD251AC8A99A}"/>
          </ac:picMkLst>
        </pc:picChg>
        <pc:picChg chg="add mod">
          <ac:chgData name="ZELEZNIK, LAUREN M" userId="6a9c568a-9323-4aaf-9e34-71c99bc15300" providerId="ADAL" clId="{BAE11AC3-C370-4257-BF22-91CF6631688F}" dt="2021-10-10T18:55:04.552" v="1875" actId="1076"/>
          <ac:picMkLst>
            <pc:docMk/>
            <pc:sldMk cId="56357264" sldId="331"/>
            <ac:picMk id="4" creationId="{8CC086F3-B932-4429-97CA-3758E11B7DF0}"/>
          </ac:picMkLst>
        </pc:picChg>
      </pc:sldChg>
      <pc:sldChg chg="modSp mod ord">
        <pc:chgData name="ZELEZNIK, LAUREN M" userId="6a9c568a-9323-4aaf-9e34-71c99bc15300" providerId="ADAL" clId="{BAE11AC3-C370-4257-BF22-91CF6631688F}" dt="2021-10-10T18:11:23.743" v="384" actId="20577"/>
        <pc:sldMkLst>
          <pc:docMk/>
          <pc:sldMk cId="2010084447" sldId="347"/>
        </pc:sldMkLst>
        <pc:spChg chg="mod">
          <ac:chgData name="ZELEZNIK, LAUREN M" userId="6a9c568a-9323-4aaf-9e34-71c99bc15300" providerId="ADAL" clId="{BAE11AC3-C370-4257-BF22-91CF6631688F}" dt="2021-10-10T18:11:23.743" v="384" actId="20577"/>
          <ac:spMkLst>
            <pc:docMk/>
            <pc:sldMk cId="2010084447" sldId="347"/>
            <ac:spMk id="5" creationId="{12B837C0-8A30-4E1A-B566-C935EF0D4C6D}"/>
          </ac:spMkLst>
        </pc:spChg>
      </pc:sldChg>
      <pc:sldChg chg="del">
        <pc:chgData name="ZELEZNIK, LAUREN M" userId="6a9c568a-9323-4aaf-9e34-71c99bc15300" providerId="ADAL" clId="{BAE11AC3-C370-4257-BF22-91CF6631688F}" dt="2021-10-10T18:04:29.079" v="1" actId="2696"/>
        <pc:sldMkLst>
          <pc:docMk/>
          <pc:sldMk cId="1166765138" sldId="348"/>
        </pc:sldMkLst>
      </pc:sldChg>
      <pc:sldChg chg="del">
        <pc:chgData name="ZELEZNIK, LAUREN M" userId="6a9c568a-9323-4aaf-9e34-71c99bc15300" providerId="ADAL" clId="{BAE11AC3-C370-4257-BF22-91CF6631688F}" dt="2021-10-10T18:08:27.633" v="107" actId="2696"/>
        <pc:sldMkLst>
          <pc:docMk/>
          <pc:sldMk cId="970296743" sldId="349"/>
        </pc:sldMkLst>
      </pc:sldChg>
      <pc:sldChg chg="del">
        <pc:chgData name="ZELEZNIK, LAUREN M" userId="6a9c568a-9323-4aaf-9e34-71c99bc15300" providerId="ADAL" clId="{BAE11AC3-C370-4257-BF22-91CF6631688F}" dt="2021-10-10T18:14:15.488" v="642" actId="2696"/>
        <pc:sldMkLst>
          <pc:docMk/>
          <pc:sldMk cId="2676808281" sldId="350"/>
        </pc:sldMkLst>
      </pc:sldChg>
      <pc:sldChg chg="del">
        <pc:chgData name="ZELEZNIK, LAUREN M" userId="6a9c568a-9323-4aaf-9e34-71c99bc15300" providerId="ADAL" clId="{BAE11AC3-C370-4257-BF22-91CF6631688F}" dt="2021-10-10T18:14:17.903" v="643" actId="2696"/>
        <pc:sldMkLst>
          <pc:docMk/>
          <pc:sldMk cId="3213508693" sldId="351"/>
        </pc:sldMkLst>
      </pc:sldChg>
      <pc:sldChg chg="del">
        <pc:chgData name="ZELEZNIK, LAUREN M" userId="6a9c568a-9323-4aaf-9e34-71c99bc15300" providerId="ADAL" clId="{BAE11AC3-C370-4257-BF22-91CF6631688F}" dt="2021-10-10T18:14:21.627" v="644" actId="2696"/>
        <pc:sldMkLst>
          <pc:docMk/>
          <pc:sldMk cId="155085423" sldId="352"/>
        </pc:sldMkLst>
      </pc:sldChg>
      <pc:sldChg chg="del">
        <pc:chgData name="ZELEZNIK, LAUREN M" userId="6a9c568a-9323-4aaf-9e34-71c99bc15300" providerId="ADAL" clId="{BAE11AC3-C370-4257-BF22-91CF6631688F}" dt="2021-10-10T18:36:13.925" v="1820" actId="2696"/>
        <pc:sldMkLst>
          <pc:docMk/>
          <pc:sldMk cId="596254703" sldId="353"/>
        </pc:sldMkLst>
      </pc:sldChg>
      <pc:sldChg chg="delSp del mod">
        <pc:chgData name="ZELEZNIK, LAUREN M" userId="6a9c568a-9323-4aaf-9e34-71c99bc15300" providerId="ADAL" clId="{BAE11AC3-C370-4257-BF22-91CF6631688F}" dt="2021-10-10T18:46:32.271" v="1827" actId="2696"/>
        <pc:sldMkLst>
          <pc:docMk/>
          <pc:sldMk cId="3118913946" sldId="354"/>
        </pc:sldMkLst>
        <pc:picChg chg="del">
          <ac:chgData name="ZELEZNIK, LAUREN M" userId="6a9c568a-9323-4aaf-9e34-71c99bc15300" providerId="ADAL" clId="{BAE11AC3-C370-4257-BF22-91CF6631688F}" dt="2021-10-10T18:45:57.216" v="1821" actId="478"/>
          <ac:picMkLst>
            <pc:docMk/>
            <pc:sldMk cId="3118913946" sldId="354"/>
            <ac:picMk id="2" creationId="{5E4A11F1-A80B-4212-BAD8-FC56A4499F94}"/>
          </ac:picMkLst>
        </pc:picChg>
      </pc:sldChg>
      <pc:sldChg chg="addSp delSp modSp new del mod">
        <pc:chgData name="ZELEZNIK, LAUREN M" userId="6a9c568a-9323-4aaf-9e34-71c99bc15300" providerId="ADAL" clId="{BAE11AC3-C370-4257-BF22-91CF6631688F}" dt="2021-10-10T18:07:53.118" v="105" actId="47"/>
        <pc:sldMkLst>
          <pc:docMk/>
          <pc:sldMk cId="694121237" sldId="355"/>
        </pc:sldMkLst>
        <pc:spChg chg="mod">
          <ac:chgData name="ZELEZNIK, LAUREN M" userId="6a9c568a-9323-4aaf-9e34-71c99bc15300" providerId="ADAL" clId="{BAE11AC3-C370-4257-BF22-91CF6631688F}" dt="2021-10-10T18:05:23.562" v="43" actId="20577"/>
          <ac:spMkLst>
            <pc:docMk/>
            <pc:sldMk cId="694121237" sldId="355"/>
            <ac:spMk id="2" creationId="{D01BAD68-2191-45FF-A742-8AEF7AAD85C1}"/>
          </ac:spMkLst>
        </pc:spChg>
        <pc:spChg chg="add del mod">
          <ac:chgData name="ZELEZNIK, LAUREN M" userId="6a9c568a-9323-4aaf-9e34-71c99bc15300" providerId="ADAL" clId="{BAE11AC3-C370-4257-BF22-91CF6631688F}" dt="2021-10-10T18:06:33.291" v="48" actId="478"/>
          <ac:spMkLst>
            <pc:docMk/>
            <pc:sldMk cId="694121237" sldId="355"/>
            <ac:spMk id="5" creationId="{08BD5A33-1618-49B2-B962-A8DFD1344185}"/>
          </ac:spMkLst>
        </pc:spChg>
        <pc:picChg chg="add mod">
          <ac:chgData name="ZELEZNIK, LAUREN M" userId="6a9c568a-9323-4aaf-9e34-71c99bc15300" providerId="ADAL" clId="{BAE11AC3-C370-4257-BF22-91CF6631688F}" dt="2021-10-10T18:05:58.565" v="46" actId="962"/>
          <ac:picMkLst>
            <pc:docMk/>
            <pc:sldMk cId="694121237" sldId="355"/>
            <ac:picMk id="4" creationId="{BDB97307-9B25-472A-B7BA-81A8B1E3EDE5}"/>
          </ac:picMkLst>
        </pc:picChg>
      </pc:sldChg>
      <pc:sldChg chg="addSp delSp modSp new mod ord setBg setClrOvrMap">
        <pc:chgData name="ZELEZNIK, LAUREN M" userId="6a9c568a-9323-4aaf-9e34-71c99bc15300" providerId="ADAL" clId="{BAE11AC3-C370-4257-BF22-91CF6631688F}" dt="2021-10-10T18:07:49.023" v="104"/>
        <pc:sldMkLst>
          <pc:docMk/>
          <pc:sldMk cId="3371222716" sldId="356"/>
        </pc:sldMkLst>
        <pc:spChg chg="add del mod ord">
          <ac:chgData name="ZELEZNIK, LAUREN M" userId="6a9c568a-9323-4aaf-9e34-71c99bc15300" providerId="ADAL" clId="{BAE11AC3-C370-4257-BF22-91CF6631688F}" dt="2021-10-10T18:07:45.056" v="102" actId="113"/>
          <ac:spMkLst>
            <pc:docMk/>
            <pc:sldMk cId="3371222716" sldId="356"/>
            <ac:spMk id="2" creationId="{1C5BB6CE-E085-423A-8656-7AAF0B315E09}"/>
          </ac:spMkLst>
        </pc:spChg>
        <pc:spChg chg="del">
          <ac:chgData name="ZELEZNIK, LAUREN M" userId="6a9c568a-9323-4aaf-9e34-71c99bc15300" providerId="ADAL" clId="{BAE11AC3-C370-4257-BF22-91CF6631688F}" dt="2021-10-10T18:07:03.717" v="96" actId="478"/>
          <ac:spMkLst>
            <pc:docMk/>
            <pc:sldMk cId="3371222716" sldId="356"/>
            <ac:spMk id="3" creationId="{F6330532-4748-4748-844A-279E9FD635DA}"/>
          </ac:spMkLst>
        </pc:spChg>
        <pc:spChg chg="add del mod">
          <ac:chgData name="ZELEZNIK, LAUREN M" userId="6a9c568a-9323-4aaf-9e34-71c99bc15300" providerId="ADAL" clId="{BAE11AC3-C370-4257-BF22-91CF6631688F}" dt="2021-10-10T18:07:00.331" v="95" actId="478"/>
          <ac:spMkLst>
            <pc:docMk/>
            <pc:sldMk cId="3371222716" sldId="356"/>
            <ac:spMk id="5" creationId="{1B9C4931-E80C-4E71-981F-CE6C99363263}"/>
          </ac:spMkLst>
        </pc:spChg>
        <pc:spChg chg="add del mod">
          <ac:chgData name="ZELEZNIK, LAUREN M" userId="6a9c568a-9323-4aaf-9e34-71c99bc15300" providerId="ADAL" clId="{BAE11AC3-C370-4257-BF22-91CF6631688F}" dt="2021-10-10T18:07:37.328" v="101" actId="478"/>
          <ac:spMkLst>
            <pc:docMk/>
            <pc:sldMk cId="3371222716" sldId="356"/>
            <ac:spMk id="8" creationId="{EDB76893-7215-489A-AC79-ACF03715076B}"/>
          </ac:spMkLst>
        </pc:spChg>
        <pc:spChg chg="add">
          <ac:chgData name="ZELEZNIK, LAUREN M" userId="6a9c568a-9323-4aaf-9e34-71c99bc15300" providerId="ADAL" clId="{BAE11AC3-C370-4257-BF22-91CF6631688F}" dt="2021-10-10T18:07:20.017" v="100" actId="26606"/>
          <ac:spMkLst>
            <pc:docMk/>
            <pc:sldMk cId="3371222716" sldId="356"/>
            <ac:spMk id="13" creationId="{71B2258F-86CA-4D4D-8270-BC05FCDEBFB3}"/>
          </ac:spMkLst>
        </pc:spChg>
        <pc:picChg chg="add mod">
          <ac:chgData name="ZELEZNIK, LAUREN M" userId="6a9c568a-9323-4aaf-9e34-71c99bc15300" providerId="ADAL" clId="{BAE11AC3-C370-4257-BF22-91CF6631688F}" dt="2021-10-10T18:07:20.017" v="100" actId="26606"/>
          <ac:picMkLst>
            <pc:docMk/>
            <pc:sldMk cId="3371222716" sldId="356"/>
            <ac:picMk id="7" creationId="{F298C128-E6DF-420D-ACCC-AAEE8A217335}"/>
          </ac:picMkLst>
        </pc:picChg>
      </pc:sldChg>
      <pc:sldChg chg="new del">
        <pc:chgData name="ZELEZNIK, LAUREN M" userId="6a9c568a-9323-4aaf-9e34-71c99bc15300" providerId="ADAL" clId="{BAE11AC3-C370-4257-BF22-91CF6631688F}" dt="2021-10-10T18:06:43.897" v="50" actId="2696"/>
        <pc:sldMkLst>
          <pc:docMk/>
          <pc:sldMk cId="4123497507" sldId="356"/>
        </pc:sldMkLst>
      </pc:sldChg>
      <pc:sldChg chg="modSp new del mod">
        <pc:chgData name="ZELEZNIK, LAUREN M" userId="6a9c568a-9323-4aaf-9e34-71c99bc15300" providerId="ADAL" clId="{BAE11AC3-C370-4257-BF22-91CF6631688F}" dt="2021-10-10T18:20:36.477" v="1240" actId="2696"/>
        <pc:sldMkLst>
          <pc:docMk/>
          <pc:sldMk cId="1595910125" sldId="357"/>
        </pc:sldMkLst>
        <pc:spChg chg="mod">
          <ac:chgData name="ZELEZNIK, LAUREN M" userId="6a9c568a-9323-4aaf-9e34-71c99bc15300" providerId="ADAL" clId="{BAE11AC3-C370-4257-BF22-91CF6631688F}" dt="2021-10-10T18:20:26.829" v="1238" actId="21"/>
          <ac:spMkLst>
            <pc:docMk/>
            <pc:sldMk cId="1595910125" sldId="357"/>
            <ac:spMk id="2" creationId="{262BAE79-ADD1-4133-9346-C206B8F452BF}"/>
          </ac:spMkLst>
        </pc:spChg>
        <pc:spChg chg="mod">
          <ac:chgData name="ZELEZNIK, LAUREN M" userId="6a9c568a-9323-4aaf-9e34-71c99bc15300" providerId="ADAL" clId="{BAE11AC3-C370-4257-BF22-91CF6631688F}" dt="2021-10-10T18:11:43.999" v="449" actId="20577"/>
          <ac:spMkLst>
            <pc:docMk/>
            <pc:sldMk cId="1595910125" sldId="357"/>
            <ac:spMk id="3" creationId="{E08F66E0-A9E6-404E-AE94-371E7DD0B8F0}"/>
          </ac:spMkLst>
        </pc:spChg>
      </pc:sldChg>
      <pc:sldChg chg="addSp delSp modSp new mod setBg">
        <pc:chgData name="ZELEZNIK, LAUREN M" userId="6a9c568a-9323-4aaf-9e34-71c99bc15300" providerId="ADAL" clId="{BAE11AC3-C370-4257-BF22-91CF6631688F}" dt="2021-10-10T18:31:00.780" v="1803" actId="26606"/>
        <pc:sldMkLst>
          <pc:docMk/>
          <pc:sldMk cId="3798965706" sldId="358"/>
        </pc:sldMkLst>
        <pc:spChg chg="mod">
          <ac:chgData name="ZELEZNIK, LAUREN M" userId="6a9c568a-9323-4aaf-9e34-71c99bc15300" providerId="ADAL" clId="{BAE11AC3-C370-4257-BF22-91CF6631688F}" dt="2021-10-10T18:31:00.780" v="1803" actId="26606"/>
          <ac:spMkLst>
            <pc:docMk/>
            <pc:sldMk cId="3798965706" sldId="358"/>
            <ac:spMk id="2" creationId="{19F1CE49-74F2-4ADA-BFA0-36DABA3AC723}"/>
          </ac:spMkLst>
        </pc:spChg>
        <pc:spChg chg="add del mod">
          <ac:chgData name="ZELEZNIK, LAUREN M" userId="6a9c568a-9323-4aaf-9e34-71c99bc15300" providerId="ADAL" clId="{BAE11AC3-C370-4257-BF22-91CF6631688F}" dt="2021-10-10T18:31:00.780" v="1803" actId="26606"/>
          <ac:spMkLst>
            <pc:docMk/>
            <pc:sldMk cId="3798965706" sldId="358"/>
            <ac:spMk id="3" creationId="{EAE43DFB-E4FE-4B7E-88F8-4C713479DF05}"/>
          </ac:spMkLst>
        </pc:spChg>
        <pc:spChg chg="add del mod">
          <ac:chgData name="ZELEZNIK, LAUREN M" userId="6a9c568a-9323-4aaf-9e34-71c99bc15300" providerId="ADAL" clId="{BAE11AC3-C370-4257-BF22-91CF6631688F}" dt="2021-10-10T18:28:24.338" v="1788" actId="478"/>
          <ac:spMkLst>
            <pc:docMk/>
            <pc:sldMk cId="3798965706" sldId="358"/>
            <ac:spMk id="6" creationId="{DBBCA260-422F-4F1D-9ECB-014F85F3049F}"/>
          </ac:spMkLst>
        </pc:spChg>
        <pc:spChg chg="add del mod">
          <ac:chgData name="ZELEZNIK, LAUREN M" userId="6a9c568a-9323-4aaf-9e34-71c99bc15300" providerId="ADAL" clId="{BAE11AC3-C370-4257-BF22-91CF6631688F}" dt="2021-10-10T18:29:23.647" v="1791" actId="478"/>
          <ac:spMkLst>
            <pc:docMk/>
            <pc:sldMk cId="3798965706" sldId="358"/>
            <ac:spMk id="9" creationId="{0BA08551-F61F-47B1-945C-8691BB4B95B2}"/>
          </ac:spMkLst>
        </pc:spChg>
        <pc:spChg chg="add del mod">
          <ac:chgData name="ZELEZNIK, LAUREN M" userId="6a9c568a-9323-4aaf-9e34-71c99bc15300" providerId="ADAL" clId="{BAE11AC3-C370-4257-BF22-91CF6631688F}" dt="2021-10-10T18:30:53.415" v="1800" actId="478"/>
          <ac:spMkLst>
            <pc:docMk/>
            <pc:sldMk cId="3798965706" sldId="358"/>
            <ac:spMk id="10" creationId="{5F624736-9373-49C1-9399-C78AC9DEBD1B}"/>
          </ac:spMkLst>
        </pc:spChg>
        <pc:spChg chg="add">
          <ac:chgData name="ZELEZNIK, LAUREN M" userId="6a9c568a-9323-4aaf-9e34-71c99bc15300" providerId="ADAL" clId="{BAE11AC3-C370-4257-BF22-91CF6631688F}" dt="2021-10-10T18:31:00.780" v="1803" actId="26606"/>
          <ac:spMkLst>
            <pc:docMk/>
            <pc:sldMk cId="3798965706" sldId="358"/>
            <ac:spMk id="16" creationId="{45D37F4E-DDB4-456B-97E0-9937730A039F}"/>
          </ac:spMkLst>
        </pc:spChg>
        <pc:spChg chg="add">
          <ac:chgData name="ZELEZNIK, LAUREN M" userId="6a9c568a-9323-4aaf-9e34-71c99bc15300" providerId="ADAL" clId="{BAE11AC3-C370-4257-BF22-91CF6631688F}" dt="2021-10-10T18:31:00.780" v="1803" actId="26606"/>
          <ac:spMkLst>
            <pc:docMk/>
            <pc:sldMk cId="3798965706" sldId="358"/>
            <ac:spMk id="18" creationId="{B2DD41CD-8F47-4F56-AD12-4E2FF7696987}"/>
          </ac:spMkLst>
        </pc:spChg>
        <pc:spChg chg="add del">
          <ac:chgData name="ZELEZNIK, LAUREN M" userId="6a9c568a-9323-4aaf-9e34-71c99bc15300" providerId="ADAL" clId="{BAE11AC3-C370-4257-BF22-91CF6631688F}" dt="2021-10-10T18:30:31.030" v="1794" actId="26606"/>
          <ac:spMkLst>
            <pc:docMk/>
            <pc:sldMk cId="3798965706" sldId="358"/>
            <ac:spMk id="71" creationId="{45D37F4E-DDB4-456B-97E0-9937730A039F}"/>
          </ac:spMkLst>
        </pc:spChg>
        <pc:spChg chg="add del">
          <ac:chgData name="ZELEZNIK, LAUREN M" userId="6a9c568a-9323-4aaf-9e34-71c99bc15300" providerId="ADAL" clId="{BAE11AC3-C370-4257-BF22-91CF6631688F}" dt="2021-10-10T18:30:31.030" v="1794" actId="26606"/>
          <ac:spMkLst>
            <pc:docMk/>
            <pc:sldMk cId="3798965706" sldId="358"/>
            <ac:spMk id="73" creationId="{B2DD41CD-8F47-4F56-AD12-4E2FF7696987}"/>
          </ac:spMkLst>
        </pc:spChg>
        <pc:spChg chg="add del">
          <ac:chgData name="ZELEZNIK, LAUREN M" userId="6a9c568a-9323-4aaf-9e34-71c99bc15300" providerId="ADAL" clId="{BAE11AC3-C370-4257-BF22-91CF6631688F}" dt="2021-10-10T18:30:49.907" v="1798" actId="26606"/>
          <ac:spMkLst>
            <pc:docMk/>
            <pc:sldMk cId="3798965706" sldId="358"/>
            <ac:spMk id="75" creationId="{B2DD41CD-8F47-4F56-AD12-4E2FF7696987}"/>
          </ac:spMkLst>
        </pc:spChg>
        <pc:spChg chg="add del">
          <ac:chgData name="ZELEZNIK, LAUREN M" userId="6a9c568a-9323-4aaf-9e34-71c99bc15300" providerId="ADAL" clId="{BAE11AC3-C370-4257-BF22-91CF6631688F}" dt="2021-10-10T18:30:49.907" v="1798" actId="26606"/>
          <ac:spMkLst>
            <pc:docMk/>
            <pc:sldMk cId="3798965706" sldId="358"/>
            <ac:spMk id="1030" creationId="{45D37F4E-DDB4-456B-97E0-9937730A039F}"/>
          </ac:spMkLst>
        </pc:spChg>
        <pc:picChg chg="add del mod">
          <ac:chgData name="ZELEZNIK, LAUREN M" userId="6a9c568a-9323-4aaf-9e34-71c99bc15300" providerId="ADAL" clId="{BAE11AC3-C370-4257-BF22-91CF6631688F}" dt="2021-10-10T18:28:30.553" v="1789" actId="478"/>
          <ac:picMkLst>
            <pc:docMk/>
            <pc:sldMk cId="3798965706" sldId="358"/>
            <ac:picMk id="5" creationId="{E4C7D395-AD52-4580-8575-BE5067235E13}"/>
          </ac:picMkLst>
        </pc:picChg>
        <pc:picChg chg="add del mod">
          <ac:chgData name="ZELEZNIK, LAUREN M" userId="6a9c568a-9323-4aaf-9e34-71c99bc15300" providerId="ADAL" clId="{BAE11AC3-C370-4257-BF22-91CF6631688F}" dt="2021-10-10T18:29:23.647" v="1791" actId="478"/>
          <ac:picMkLst>
            <pc:docMk/>
            <pc:sldMk cId="3798965706" sldId="358"/>
            <ac:picMk id="8" creationId="{BFC88754-75FA-48A2-B72B-5D03C22C434D}"/>
          </ac:picMkLst>
        </pc:picChg>
        <pc:picChg chg="add mod">
          <ac:chgData name="ZELEZNIK, LAUREN M" userId="6a9c568a-9323-4aaf-9e34-71c99bc15300" providerId="ADAL" clId="{BAE11AC3-C370-4257-BF22-91CF6631688F}" dt="2021-10-10T18:31:00.780" v="1803" actId="26606"/>
          <ac:picMkLst>
            <pc:docMk/>
            <pc:sldMk cId="3798965706" sldId="358"/>
            <ac:picMk id="11" creationId="{1B6101F4-B5C5-4076-A8BE-C39611DD40B4}"/>
          </ac:picMkLst>
        </pc:picChg>
        <pc:picChg chg="add del mod">
          <ac:chgData name="ZELEZNIK, LAUREN M" userId="6a9c568a-9323-4aaf-9e34-71c99bc15300" providerId="ADAL" clId="{BAE11AC3-C370-4257-BF22-91CF6631688F}" dt="2021-10-10T18:30:32.392" v="1795" actId="478"/>
          <ac:picMkLst>
            <pc:docMk/>
            <pc:sldMk cId="3798965706" sldId="358"/>
            <ac:picMk id="1026" creationId="{98A90B32-E191-4D54-BC38-CE784ABF2617}"/>
          </ac:picMkLst>
        </pc:picChg>
        <pc:picChg chg="add del mod">
          <ac:chgData name="ZELEZNIK, LAUREN M" userId="6a9c568a-9323-4aaf-9e34-71c99bc15300" providerId="ADAL" clId="{BAE11AC3-C370-4257-BF22-91CF6631688F}" dt="2021-10-10T18:30:56.125" v="1801" actId="478"/>
          <ac:picMkLst>
            <pc:docMk/>
            <pc:sldMk cId="3798965706" sldId="358"/>
            <ac:picMk id="1028" creationId="{968DC21B-923E-4EC1-8AB7-615104019253}"/>
          </ac:picMkLst>
        </pc:picChg>
      </pc:sldChg>
      <pc:sldChg chg="addSp delSp modSp new mod setBg">
        <pc:chgData name="ZELEZNIK, LAUREN M" userId="6a9c568a-9323-4aaf-9e34-71c99bc15300" providerId="ADAL" clId="{BAE11AC3-C370-4257-BF22-91CF6631688F}" dt="2021-10-10T18:32:54.029" v="1807" actId="26606"/>
        <pc:sldMkLst>
          <pc:docMk/>
          <pc:sldMk cId="1150686761" sldId="359"/>
        </pc:sldMkLst>
        <pc:spChg chg="mod">
          <ac:chgData name="ZELEZNIK, LAUREN M" userId="6a9c568a-9323-4aaf-9e34-71c99bc15300" providerId="ADAL" clId="{BAE11AC3-C370-4257-BF22-91CF6631688F}" dt="2021-10-10T18:32:54.029" v="1807" actId="26606"/>
          <ac:spMkLst>
            <pc:docMk/>
            <pc:sldMk cId="1150686761" sldId="359"/>
            <ac:spMk id="2" creationId="{1532BC87-AB18-49E6-A67A-5E392C8D2572}"/>
          </ac:spMkLst>
        </pc:spChg>
        <pc:spChg chg="mod">
          <ac:chgData name="ZELEZNIK, LAUREN M" userId="6a9c568a-9323-4aaf-9e34-71c99bc15300" providerId="ADAL" clId="{BAE11AC3-C370-4257-BF22-91CF6631688F}" dt="2021-10-10T18:32:54.029" v="1807" actId="26606"/>
          <ac:spMkLst>
            <pc:docMk/>
            <pc:sldMk cId="1150686761" sldId="359"/>
            <ac:spMk id="3" creationId="{197F2E8F-7AA9-4D6E-B2DD-C9429467BC62}"/>
          </ac:spMkLst>
        </pc:spChg>
        <pc:spChg chg="add del">
          <ac:chgData name="ZELEZNIK, LAUREN M" userId="6a9c568a-9323-4aaf-9e34-71c99bc15300" providerId="ADAL" clId="{BAE11AC3-C370-4257-BF22-91CF6631688F}" dt="2021-10-10T18:32:54.014" v="1806" actId="26606"/>
          <ac:spMkLst>
            <pc:docMk/>
            <pc:sldMk cId="1150686761" sldId="359"/>
            <ac:spMk id="71" creationId="{45D37F4E-DDB4-456B-97E0-9937730A039F}"/>
          </ac:spMkLst>
        </pc:spChg>
        <pc:spChg chg="add del">
          <ac:chgData name="ZELEZNIK, LAUREN M" userId="6a9c568a-9323-4aaf-9e34-71c99bc15300" providerId="ADAL" clId="{BAE11AC3-C370-4257-BF22-91CF6631688F}" dt="2021-10-10T18:32:54.014" v="1806" actId="26606"/>
          <ac:spMkLst>
            <pc:docMk/>
            <pc:sldMk cId="1150686761" sldId="359"/>
            <ac:spMk id="73" creationId="{B2DD41CD-8F47-4F56-AD12-4E2FF7696987}"/>
          </ac:spMkLst>
        </pc:spChg>
        <pc:spChg chg="add">
          <ac:chgData name="ZELEZNIK, LAUREN M" userId="6a9c568a-9323-4aaf-9e34-71c99bc15300" providerId="ADAL" clId="{BAE11AC3-C370-4257-BF22-91CF6631688F}" dt="2021-10-10T18:32:54.029" v="1807" actId="26606"/>
          <ac:spMkLst>
            <pc:docMk/>
            <pc:sldMk cId="1150686761" sldId="359"/>
            <ac:spMk id="2052" creationId="{743AA782-23D1-4521-8CAD-47662984AA08}"/>
          </ac:spMkLst>
        </pc:spChg>
        <pc:spChg chg="add">
          <ac:chgData name="ZELEZNIK, LAUREN M" userId="6a9c568a-9323-4aaf-9e34-71c99bc15300" providerId="ADAL" clId="{BAE11AC3-C370-4257-BF22-91CF6631688F}" dt="2021-10-10T18:32:54.029" v="1807" actId="26606"/>
          <ac:spMkLst>
            <pc:docMk/>
            <pc:sldMk cId="1150686761" sldId="359"/>
            <ac:spMk id="2053" creationId="{71877DBC-BB60-40F0-AC93-2ACDBAAE60CE}"/>
          </ac:spMkLst>
        </pc:spChg>
        <pc:picChg chg="add mod">
          <ac:chgData name="ZELEZNIK, LAUREN M" userId="6a9c568a-9323-4aaf-9e34-71c99bc15300" providerId="ADAL" clId="{BAE11AC3-C370-4257-BF22-91CF6631688F}" dt="2021-10-10T18:32:54.029" v="1807" actId="26606"/>
          <ac:picMkLst>
            <pc:docMk/>
            <pc:sldMk cId="1150686761" sldId="359"/>
            <ac:picMk id="2050" creationId="{201E24CA-99DB-4C83-82F1-8AC21F3F840D}"/>
          </ac:picMkLst>
        </pc:picChg>
      </pc:sldChg>
      <pc:sldChg chg="addSp delSp modSp new mod setBg">
        <pc:chgData name="ZELEZNIK, LAUREN M" userId="6a9c568a-9323-4aaf-9e34-71c99bc15300" providerId="ADAL" clId="{BAE11AC3-C370-4257-BF22-91CF6631688F}" dt="2021-10-10T18:36:04.802" v="1819" actId="20577"/>
        <pc:sldMkLst>
          <pc:docMk/>
          <pc:sldMk cId="547695573" sldId="360"/>
        </pc:sldMkLst>
        <pc:spChg chg="mod">
          <ac:chgData name="ZELEZNIK, LAUREN M" userId="6a9c568a-9323-4aaf-9e34-71c99bc15300" providerId="ADAL" clId="{BAE11AC3-C370-4257-BF22-91CF6631688F}" dt="2021-10-10T18:36:04.802" v="1819" actId="20577"/>
          <ac:spMkLst>
            <pc:docMk/>
            <pc:sldMk cId="547695573" sldId="360"/>
            <ac:spMk id="2" creationId="{45A4BD5F-DEE6-42AE-B1F4-44CAD77D4C4C}"/>
          </ac:spMkLst>
        </pc:spChg>
        <pc:spChg chg="mod">
          <ac:chgData name="ZELEZNIK, LAUREN M" userId="6a9c568a-9323-4aaf-9e34-71c99bc15300" providerId="ADAL" clId="{BAE11AC3-C370-4257-BF22-91CF6631688F}" dt="2021-10-10T18:35:57.717" v="1817" actId="26606"/>
          <ac:spMkLst>
            <pc:docMk/>
            <pc:sldMk cId="547695573" sldId="360"/>
            <ac:spMk id="3" creationId="{58C7F358-0C3A-44E3-8B6F-5AC20ED18702}"/>
          </ac:spMkLst>
        </pc:spChg>
        <pc:spChg chg="add">
          <ac:chgData name="ZELEZNIK, LAUREN M" userId="6a9c568a-9323-4aaf-9e34-71c99bc15300" providerId="ADAL" clId="{BAE11AC3-C370-4257-BF22-91CF6631688F}" dt="2021-10-10T18:35:57.717" v="1817" actId="26606"/>
          <ac:spMkLst>
            <pc:docMk/>
            <pc:sldMk cId="547695573" sldId="360"/>
            <ac:spMk id="9" creationId="{45D37F4E-DDB4-456B-97E0-9937730A039F}"/>
          </ac:spMkLst>
        </pc:spChg>
        <pc:spChg chg="add">
          <ac:chgData name="ZELEZNIK, LAUREN M" userId="6a9c568a-9323-4aaf-9e34-71c99bc15300" providerId="ADAL" clId="{BAE11AC3-C370-4257-BF22-91CF6631688F}" dt="2021-10-10T18:35:57.717" v="1817" actId="26606"/>
          <ac:spMkLst>
            <pc:docMk/>
            <pc:sldMk cId="547695573" sldId="360"/>
            <ac:spMk id="11" creationId="{B2DD41CD-8F47-4F56-AD12-4E2FF7696987}"/>
          </ac:spMkLst>
        </pc:spChg>
        <pc:spChg chg="add del">
          <ac:chgData name="ZELEZNIK, LAUREN M" userId="6a9c568a-9323-4aaf-9e34-71c99bc15300" providerId="ADAL" clId="{BAE11AC3-C370-4257-BF22-91CF6631688F}" dt="2021-10-10T18:35:26.716" v="1810" actId="26606"/>
          <ac:spMkLst>
            <pc:docMk/>
            <pc:sldMk cId="547695573" sldId="360"/>
            <ac:spMk id="71" creationId="{45D37F4E-DDB4-456B-97E0-9937730A039F}"/>
          </ac:spMkLst>
        </pc:spChg>
        <pc:spChg chg="add del">
          <ac:chgData name="ZELEZNIK, LAUREN M" userId="6a9c568a-9323-4aaf-9e34-71c99bc15300" providerId="ADAL" clId="{BAE11AC3-C370-4257-BF22-91CF6631688F}" dt="2021-10-10T18:35:26.716" v="1810" actId="26606"/>
          <ac:spMkLst>
            <pc:docMk/>
            <pc:sldMk cId="547695573" sldId="360"/>
            <ac:spMk id="73" creationId="{B2DD41CD-8F47-4F56-AD12-4E2FF7696987}"/>
          </ac:spMkLst>
        </pc:spChg>
        <pc:spChg chg="add del">
          <ac:chgData name="ZELEZNIK, LAUREN M" userId="6a9c568a-9323-4aaf-9e34-71c99bc15300" providerId="ADAL" clId="{BAE11AC3-C370-4257-BF22-91CF6631688F}" dt="2021-10-10T18:35:31.368" v="1812" actId="26606"/>
          <ac:spMkLst>
            <pc:docMk/>
            <pc:sldMk cId="547695573" sldId="360"/>
            <ac:spMk id="3076" creationId="{743AA782-23D1-4521-8CAD-47662984AA08}"/>
          </ac:spMkLst>
        </pc:spChg>
        <pc:spChg chg="add del">
          <ac:chgData name="ZELEZNIK, LAUREN M" userId="6a9c568a-9323-4aaf-9e34-71c99bc15300" providerId="ADAL" clId="{BAE11AC3-C370-4257-BF22-91CF6631688F}" dt="2021-10-10T18:35:31.368" v="1812" actId="26606"/>
          <ac:spMkLst>
            <pc:docMk/>
            <pc:sldMk cId="547695573" sldId="360"/>
            <ac:spMk id="3077" creationId="{71877DBC-BB60-40F0-AC93-2ACDBAAE60CE}"/>
          </ac:spMkLst>
        </pc:spChg>
        <pc:spChg chg="add del">
          <ac:chgData name="ZELEZNIK, LAUREN M" userId="6a9c568a-9323-4aaf-9e34-71c99bc15300" providerId="ADAL" clId="{BAE11AC3-C370-4257-BF22-91CF6631688F}" dt="2021-10-10T18:35:48.560" v="1814" actId="26606"/>
          <ac:spMkLst>
            <pc:docMk/>
            <pc:sldMk cId="547695573" sldId="360"/>
            <ac:spMk id="3079" creationId="{45D37F4E-DDB4-456B-97E0-9937730A039F}"/>
          </ac:spMkLst>
        </pc:spChg>
        <pc:spChg chg="add del">
          <ac:chgData name="ZELEZNIK, LAUREN M" userId="6a9c568a-9323-4aaf-9e34-71c99bc15300" providerId="ADAL" clId="{BAE11AC3-C370-4257-BF22-91CF6631688F}" dt="2021-10-10T18:35:48.560" v="1814" actId="26606"/>
          <ac:spMkLst>
            <pc:docMk/>
            <pc:sldMk cId="547695573" sldId="360"/>
            <ac:spMk id="3080" creationId="{B2DD41CD-8F47-4F56-AD12-4E2FF7696987}"/>
          </ac:spMkLst>
        </pc:spChg>
        <pc:picChg chg="add mod">
          <ac:chgData name="ZELEZNIK, LAUREN M" userId="6a9c568a-9323-4aaf-9e34-71c99bc15300" providerId="ADAL" clId="{BAE11AC3-C370-4257-BF22-91CF6631688F}" dt="2021-10-10T18:35:57.717" v="1817" actId="26606"/>
          <ac:picMkLst>
            <pc:docMk/>
            <pc:sldMk cId="547695573" sldId="360"/>
            <ac:picMk id="4" creationId="{21141214-4AB0-4B49-A4F4-AFD7229A3A18}"/>
          </ac:picMkLst>
        </pc:picChg>
        <pc:picChg chg="add del mod">
          <ac:chgData name="ZELEZNIK, LAUREN M" userId="6a9c568a-9323-4aaf-9e34-71c99bc15300" providerId="ADAL" clId="{BAE11AC3-C370-4257-BF22-91CF6631688F}" dt="2021-10-10T18:35:51.066" v="1815" actId="478"/>
          <ac:picMkLst>
            <pc:docMk/>
            <pc:sldMk cId="547695573" sldId="360"/>
            <ac:picMk id="3074" creationId="{52552235-17F5-4744-9C4C-8AD6952F59E1}"/>
          </ac:picMkLst>
        </pc:picChg>
      </pc:sldChg>
      <pc:sldChg chg="addSp new del">
        <pc:chgData name="ZELEZNIK, LAUREN M" userId="6a9c568a-9323-4aaf-9e34-71c99bc15300" providerId="ADAL" clId="{BAE11AC3-C370-4257-BF22-91CF6631688F}" dt="2021-10-10T18:47:00.216" v="1832" actId="2696"/>
        <pc:sldMkLst>
          <pc:docMk/>
          <pc:sldMk cId="1822351618" sldId="361"/>
        </pc:sldMkLst>
        <pc:picChg chg="add">
          <ac:chgData name="ZELEZNIK, LAUREN M" userId="6a9c568a-9323-4aaf-9e34-71c99bc15300" providerId="ADAL" clId="{BAE11AC3-C370-4257-BF22-91CF6631688F}" dt="2021-10-10T18:46:10.256" v="1823"/>
          <ac:picMkLst>
            <pc:docMk/>
            <pc:sldMk cId="1822351618" sldId="361"/>
            <ac:picMk id="4098" creationId="{E662B47B-23B1-4043-A72B-9E1971B3B0AA}"/>
          </ac:picMkLst>
        </pc:picChg>
      </pc:sldChg>
      <pc:sldChg chg="addSp delSp modSp add mod ord">
        <pc:chgData name="ZELEZNIK, LAUREN M" userId="6a9c568a-9323-4aaf-9e34-71c99bc15300" providerId="ADAL" clId="{BAE11AC3-C370-4257-BF22-91CF6631688F}" dt="2021-10-10T18:46:51.885" v="1831" actId="1076"/>
        <pc:sldMkLst>
          <pc:docMk/>
          <pc:sldMk cId="3119140327" sldId="362"/>
        </pc:sldMkLst>
        <pc:spChg chg="del">
          <ac:chgData name="ZELEZNIK, LAUREN M" userId="6a9c568a-9323-4aaf-9e34-71c99bc15300" providerId="ADAL" clId="{BAE11AC3-C370-4257-BF22-91CF6631688F}" dt="2021-10-10T18:46:36.607" v="1828" actId="478"/>
          <ac:spMkLst>
            <pc:docMk/>
            <pc:sldMk cId="3119140327" sldId="362"/>
            <ac:spMk id="5" creationId="{12B837C0-8A30-4E1A-B566-C935EF0D4C6D}"/>
          </ac:spMkLst>
        </pc:spChg>
        <pc:picChg chg="add mod">
          <ac:chgData name="ZELEZNIK, LAUREN M" userId="6a9c568a-9323-4aaf-9e34-71c99bc15300" providerId="ADAL" clId="{BAE11AC3-C370-4257-BF22-91CF6631688F}" dt="2021-10-10T18:46:51.885" v="1831" actId="1076"/>
          <ac:picMkLst>
            <pc:docMk/>
            <pc:sldMk cId="3119140327" sldId="362"/>
            <ac:picMk id="6" creationId="{180CDEFD-0D05-4457-B030-3341A2A25EC5}"/>
          </ac:picMkLst>
        </pc:picChg>
      </pc:sldChg>
      <pc:sldChg chg="addSp delSp modSp new mod">
        <pc:chgData name="ZELEZNIK, LAUREN M" userId="6a9c568a-9323-4aaf-9e34-71c99bc15300" providerId="ADAL" clId="{BAE11AC3-C370-4257-BF22-91CF6631688F}" dt="2021-10-20T11:01:17.051" v="2300" actId="20577"/>
        <pc:sldMkLst>
          <pc:docMk/>
          <pc:sldMk cId="2187371785" sldId="363"/>
        </pc:sldMkLst>
        <pc:spChg chg="add del mod">
          <ac:chgData name="ZELEZNIK, LAUREN M" userId="6a9c568a-9323-4aaf-9e34-71c99bc15300" providerId="ADAL" clId="{BAE11AC3-C370-4257-BF22-91CF6631688F}" dt="2021-10-20T10:58:16.388" v="2165" actId="478"/>
          <ac:spMkLst>
            <pc:docMk/>
            <pc:sldMk cId="2187371785" sldId="363"/>
            <ac:spMk id="4" creationId="{482FCFEC-F9CA-43CB-90CC-1D0429B75151}"/>
          </ac:spMkLst>
        </pc:spChg>
        <pc:spChg chg="add mod">
          <ac:chgData name="ZELEZNIK, LAUREN M" userId="6a9c568a-9323-4aaf-9e34-71c99bc15300" providerId="ADAL" clId="{BAE11AC3-C370-4257-BF22-91CF6631688F}" dt="2021-10-20T11:01:17.051" v="2300" actId="20577"/>
          <ac:spMkLst>
            <pc:docMk/>
            <pc:sldMk cId="2187371785" sldId="363"/>
            <ac:spMk id="5" creationId="{F57ADBA7-A066-4D12-A175-8AA59AC11E7E}"/>
          </ac:spMkLst>
        </pc:spChg>
        <pc:picChg chg="add mod">
          <ac:chgData name="ZELEZNIK, LAUREN M" userId="6a9c568a-9323-4aaf-9e34-71c99bc15300" providerId="ADAL" clId="{BAE11AC3-C370-4257-BF22-91CF6631688F}" dt="2021-10-20T10:58:22.255" v="2167" actId="1076"/>
          <ac:picMkLst>
            <pc:docMk/>
            <pc:sldMk cId="2187371785" sldId="363"/>
            <ac:picMk id="3" creationId="{AB1FC504-906C-4940-9F8D-40AD05D0729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91039-D2D6-4D5A-AA73-6DD227166A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B4B008-9E10-4F3F-B950-C5710011A9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748E37-5CCA-44B6-91A8-8E7753DEC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E34C-FBF4-42A9-9DAB-429403478B9A}" type="datetimeFigureOut">
              <a:rPr lang="en-US" smtClean="0"/>
              <a:t>10/20/2021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9771A4-CADD-4AC2-BDC8-CF5CBDAB3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9BC956-4C0F-4F8F-8F4C-74FF3728E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CC1A-DAA6-4345-B6F2-6A36D5AD7E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166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A77A3-778C-44EA-A96E-A36375DC5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88F0CC-9AA8-45C3-8214-73FA21FF7D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673539-E81F-44B8-8D2E-8FFD52B39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E34C-FBF4-42A9-9DAB-429403478B9A}" type="datetimeFigureOut">
              <a:rPr lang="en-US" smtClean="0"/>
              <a:t>10/20/2021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6D3148-8BAB-4592-A586-2C382BA4A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59734-0A4E-4B43-97CC-C924D585B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CC1A-DAA6-4345-B6F2-6A36D5AD7E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036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B7F58B-C873-404A-AFF0-0163B0A0DD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FE08B8-717A-409C-9194-D197FC2D82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4ED51-AAFB-45A8-AA51-B2CF81CF4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E34C-FBF4-42A9-9DAB-429403478B9A}" type="datetimeFigureOut">
              <a:rPr lang="en-US" smtClean="0"/>
              <a:t>10/20/2021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1BAD7-6BBB-4635-AA57-6E4BEFFB0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B9389A-43EB-46DA-A40A-245172B07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CC1A-DAA6-4345-B6F2-6A36D5AD7E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247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6C745-2672-4F89-8F5D-70F1C5ED9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8D8FE-7E8E-4CB5-9FF7-FA1C2DD6ED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1CC865-2F87-4492-AC5D-8C76CA920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E34C-FBF4-42A9-9DAB-429403478B9A}" type="datetimeFigureOut">
              <a:rPr lang="en-US" smtClean="0"/>
              <a:t>10/20/2021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849EB0-30B0-475F-B362-266B37D9D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51B13A-A315-4B7C-BAE2-21DB6BB0A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CC1A-DAA6-4345-B6F2-6A36D5AD7E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898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B1593-844C-47BA-ACF7-034A11F42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E1BFA7-9E11-4487-B959-FA9886E9A2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36295B-DE73-4324-8DBE-283416D19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E34C-FBF4-42A9-9DAB-429403478B9A}" type="datetimeFigureOut">
              <a:rPr lang="en-US" smtClean="0"/>
              <a:t>10/20/2021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4CF439-8E95-4D7D-A1F1-744911FD7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8D59ED-C8FE-4B5F-9832-D87358550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CC1A-DAA6-4345-B6F2-6A36D5AD7E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208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DBD08-E553-4351-9DE5-F926EE2D3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275BE1-05F1-4B8B-BE8F-52419E072A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C0027A-A9FE-4686-8C09-5F3D61CFD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40A2DA-BE36-4260-A589-190C6F8FA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E34C-FBF4-42A9-9DAB-429403478B9A}" type="datetimeFigureOut">
              <a:rPr lang="en-US" smtClean="0"/>
              <a:t>10/20/2021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B8EB3E-CB36-43FA-87E0-35A4F619D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14B2D1-4A8E-4B99-B948-9710B5854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CC1A-DAA6-4345-B6F2-6A36D5AD7E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692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04E0C-6F23-44B3-8E4A-15FA3CD11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F8CC71-108B-4BD4-B056-5633246A67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2BF74F-FE47-4837-B9E9-50F335E55F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2760D7-83CA-4D95-BC56-5235127200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C7B9EC-0F3D-4297-9C0C-CC6F02D995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384249-432A-4EB7-8BEC-DD88D4C14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E34C-FBF4-42A9-9DAB-429403478B9A}" type="datetimeFigureOut">
              <a:rPr lang="en-US" smtClean="0"/>
              <a:t>10/20/2021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70AE39-7453-4980-ACDA-0F72B3BDC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C86025-0339-4709-BF7C-A01FBEFC2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CC1A-DAA6-4345-B6F2-6A36D5AD7E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645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35481-D18D-4FD5-B066-F30876133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2F138E-4E42-40F8-9F3A-52ADAF92B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E34C-FBF4-42A9-9DAB-429403478B9A}" type="datetimeFigureOut">
              <a:rPr lang="en-US" smtClean="0"/>
              <a:t>10/20/2021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4FB339-4BFC-400C-AB67-6AB4B39C4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6B1BF3-636D-4AFE-A423-F88C42175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CC1A-DAA6-4345-B6F2-6A36D5AD7E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731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FAF522-C247-42E1-AACA-7ABADFD5B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E34C-FBF4-42A9-9DAB-429403478B9A}" type="datetimeFigureOut">
              <a:rPr lang="en-US" smtClean="0"/>
              <a:t>10/20/2021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8C3F14-FB45-498E-BDD6-FF326A96B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6ED99A-0033-4EDB-8948-BC8E48B3C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CC1A-DAA6-4345-B6F2-6A36D5AD7E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247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51AE7-5E89-4627-86BF-D109673E4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B91BE-8B8E-480F-84B8-7F862B1954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B1E80A-3CED-4064-B63F-B550ADB586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EE476A-A944-43E9-B9F4-93314D286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E34C-FBF4-42A9-9DAB-429403478B9A}" type="datetimeFigureOut">
              <a:rPr lang="en-US" smtClean="0"/>
              <a:t>10/20/2021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46538D-AD32-471A-AFD0-9B15C3466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82618A-8FE0-4996-93C5-C23EB9C18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CC1A-DAA6-4345-B6F2-6A36D5AD7E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915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844A4-9CBD-4B1B-87C6-DF7C2E42C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D6C787-E249-4FE2-B44B-FBD7F0593B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F5CB0E-272C-4043-93FD-D1BCF86723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E17C2D-612C-47C3-A8F0-23B050974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E34C-FBF4-42A9-9DAB-429403478B9A}" type="datetimeFigureOut">
              <a:rPr lang="en-US" smtClean="0"/>
              <a:t>10/20/2021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36ECF1-BFD1-4329-A93B-868FA4711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086C5E-133B-4544-9782-F4AF44D83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CC1A-DAA6-4345-B6F2-6A36D5AD7E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89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4C52ED-CAAF-4FD9-AD5F-646EAF5B2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A6609D-898B-4F1E-8901-289CF18CFE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DBCF67-8DCB-4EFF-B4FE-81D1976A23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0E34C-FBF4-42A9-9DAB-429403478B9A}" type="datetimeFigureOut">
              <a:rPr lang="en-US" smtClean="0"/>
              <a:t>10/20/2021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CE15F2-3784-4C21-8C62-D740B217BC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06B45B-F390-4972-9193-F4F20B29CC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8CC1A-DAA6-4345-B6F2-6A36D5AD7E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40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46745850@N07/4332970303" TargetMode="External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ngall.com/target-pn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/3.0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nila66j634620.wikidot.com/blog:76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1Y5R8K7OKSo?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74CDFB1-F5D0-4DB5-8052-E5FF74BCAE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en-US" sz="5600" dirty="0">
                <a:solidFill>
                  <a:srgbClr val="FFFFFF"/>
                </a:solidFill>
              </a:rPr>
              <a:t>Finding Happiness in the Simple Things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BFF265-CA21-42E3-A4FA-CA9DBCAD1C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r>
              <a:rPr lang="en-US" sz="1500" dirty="0">
                <a:solidFill>
                  <a:srgbClr val="FFFFFF"/>
                </a:solidFill>
              </a:rPr>
              <a:t>Miss Zeleznik</a:t>
            </a:r>
          </a:p>
          <a:p>
            <a:r>
              <a:rPr lang="en-US" sz="1500" dirty="0">
                <a:solidFill>
                  <a:srgbClr val="FFFFFF"/>
                </a:solidFill>
              </a:rPr>
              <a:t>Inspired by: Suzanne Dailey</a:t>
            </a:r>
          </a:p>
        </p:txBody>
      </p:sp>
    </p:spTree>
    <p:extLst>
      <p:ext uri="{BB962C8B-B14F-4D97-AF65-F5344CB8AC3E}">
        <p14:creationId xmlns:p14="http://schemas.microsoft.com/office/powerpoint/2010/main" val="6082922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55E18-BE4B-4B82-9C5E-964296357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4944152" cy="162232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You’re invited to decorate the cover of your happy book!!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E86979-A009-4F0F-96E4-20155F7B0B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835" y="2605240"/>
            <a:ext cx="4944151" cy="3785419"/>
          </a:xfrm>
        </p:spPr>
        <p:txBody>
          <a:bodyPr>
            <a:normAutofit/>
          </a:bodyPr>
          <a:lstStyle/>
          <a:p>
            <a:endParaRPr lang="en-US" sz="2400" b="1" dirty="0"/>
          </a:p>
          <a:p>
            <a:endParaRPr lang="en-US" sz="2400" dirty="0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46F7435D-E3DB-47B1-BA61-B00ACC83A9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2950" y="0"/>
            <a:ext cx="609905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ounded Rectangle 9">
            <a:extLst>
              <a:ext uri="{FF2B5EF4-FFF2-40B4-BE49-F238E27FC236}">
                <a16:creationId xmlns:a16="http://schemas.microsoft.com/office/drawing/2014/main" id="{F263A0B5-F8C4-4116-809F-78A768EA79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77582" y="557784"/>
            <a:ext cx="513020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42A7D4D-4FFF-45E1-BC72-F01BDF49C70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42" r="10538" b="-2"/>
          <a:stretch/>
        </p:blipFill>
        <p:spPr bwMode="auto">
          <a:xfrm>
            <a:off x="7090176" y="833418"/>
            <a:ext cx="4104597" cy="5187917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DA45B33-8F00-41BD-A43C-11979BABD135}"/>
              </a:ext>
            </a:extLst>
          </p:cNvPr>
          <p:cNvSpPr txBox="1"/>
          <p:nvPr/>
        </p:nvSpPr>
        <p:spPr>
          <a:xfrm>
            <a:off x="484214" y="2635901"/>
            <a:ext cx="5428629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latin typeface="+mj-lt"/>
              </a:rPr>
              <a:t>Take your time!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latin typeface="+mj-lt"/>
              </a:rPr>
              <a:t>Write your name on the cover of your book!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latin typeface="+mj-lt"/>
              </a:rPr>
              <a:t>Decorate your book with things that interest you!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latin typeface="+mj-lt"/>
              </a:rPr>
              <a:t>You can use some of my examples to get you started!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latin typeface="+mj-lt"/>
              </a:rPr>
              <a:t>We will use this every day, so please put this book in your desk!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91261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B1FC504-906C-4940-9F8D-40AD05D072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852701" y="361950"/>
            <a:ext cx="8005674" cy="62996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57ADBA7-A066-4D12-A175-8AA59AC11E7E}"/>
              </a:ext>
            </a:extLst>
          </p:cNvPr>
          <p:cNvSpPr txBox="1"/>
          <p:nvPr/>
        </p:nvSpPr>
        <p:spPr>
          <a:xfrm>
            <a:off x="2838450" y="882134"/>
            <a:ext cx="682942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u="sng" dirty="0">
                <a:latin typeface="KG Corner of the Sky" panose="02000503000000020004" pitchFamily="2" charset="0"/>
              </a:rPr>
              <a:t>October 20, 2021 – Day #1</a:t>
            </a:r>
          </a:p>
          <a:p>
            <a:r>
              <a:rPr lang="en-US" sz="2400" dirty="0">
                <a:latin typeface="KG Corner of the Sky" panose="02000503000000020004" pitchFamily="2" charset="0"/>
              </a:rPr>
              <a:t>1. I got to watch my class decorate their own happy books today!</a:t>
            </a:r>
          </a:p>
        </p:txBody>
      </p:sp>
    </p:spTree>
    <p:extLst>
      <p:ext uri="{BB962C8B-B14F-4D97-AF65-F5344CB8AC3E}">
        <p14:creationId xmlns:p14="http://schemas.microsoft.com/office/powerpoint/2010/main" val="2187371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259E84-7CF4-4BAA-8310-120EF7547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dirty="0"/>
              <a:t>Lesson Objective</a:t>
            </a:r>
          </a:p>
        </p:txBody>
      </p:sp>
      <p:sp>
        <p:nvSpPr>
          <p:cNvPr id="23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3265FA6-9446-4540-A373-6904F7D43325}"/>
              </a:ext>
            </a:extLst>
          </p:cNvPr>
          <p:cNvSpPr/>
          <p:nvPr/>
        </p:nvSpPr>
        <p:spPr>
          <a:xfrm>
            <a:off x="640080" y="2872899"/>
            <a:ext cx="4243589" cy="33206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Today, we are going to learn how to make small shifts in our thinking to become happier people!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1EB50CBA-FD8B-45AA-83B6-EF3F33EEB65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302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4E8A0E-84BA-44A8-BE2A-523D59A44F8D}"/>
              </a:ext>
            </a:extLst>
          </p:cNvPr>
          <p:cNvSpPr txBox="1"/>
          <p:nvPr/>
        </p:nvSpPr>
        <p:spPr>
          <a:xfrm>
            <a:off x="9872134" y="6657945"/>
            <a:ext cx="2319866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 dirty="0">
                <a:solidFill>
                  <a:srgbClr val="FFFFFF"/>
                </a:solidFill>
                <a:hlinkClick r:id="rId3" tooltip="http://www.pngall.com/target-png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 dirty="0">
                <a:solidFill>
                  <a:srgbClr val="FFFFFF"/>
                </a:solidFill>
              </a:rPr>
              <a:t> by Unknown Author is licensed under </a:t>
            </a:r>
            <a:r>
              <a:rPr lang="en-US" sz="700" dirty="0">
                <a:solidFill>
                  <a:srgbClr val="FFFFFF"/>
                </a:solidFill>
                <a:hlinkClick r:id="rId4" tooltip="https://creativecommons.org/licenses/by-nc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</a:t>
            </a:r>
            <a:endParaRPr lang="en-US" sz="7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474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Shape&#10;&#10;Description automatically generated">
            <a:extLst>
              <a:ext uri="{FF2B5EF4-FFF2-40B4-BE49-F238E27FC236}">
                <a16:creationId xmlns:a16="http://schemas.microsoft.com/office/drawing/2014/main" id="{F298C128-E6DF-420D-ACCC-AAEE8A21733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22367" b="21383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C5BB6CE-E085-423A-8656-7AAF0B315E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The Most Impactful 10 Seconds of the Day</a:t>
            </a:r>
          </a:p>
        </p:txBody>
      </p:sp>
    </p:spTree>
    <p:extLst>
      <p:ext uri="{BB962C8B-B14F-4D97-AF65-F5344CB8AC3E}">
        <p14:creationId xmlns:p14="http://schemas.microsoft.com/office/powerpoint/2010/main" val="33712227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7BDAC5B6-20CE-447F-8BA1-F2274AC7A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: Shape 136">
            <a:extLst>
              <a:ext uri="{FF2B5EF4-FFF2-40B4-BE49-F238E27FC236}">
                <a16:creationId xmlns:a16="http://schemas.microsoft.com/office/drawing/2014/main" id="{D1D22B31-BF8F-446B-9009-8A251FB177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3094406 w 12192000"/>
              <a:gd name="connsiteY0" fmla="*/ 283966 h 6858000"/>
              <a:gd name="connsiteX1" fmla="*/ 3038833 w 12192000"/>
              <a:gd name="connsiteY1" fmla="*/ 309661 h 6858000"/>
              <a:gd name="connsiteX2" fmla="*/ 3348384 w 12192000"/>
              <a:gd name="connsiteY2" fmla="*/ 406000 h 6858000"/>
              <a:gd name="connsiteX3" fmla="*/ 2864309 w 12192000"/>
              <a:gd name="connsiteY3" fmla="*/ 355295 h 6858000"/>
              <a:gd name="connsiteX4" fmla="*/ 2856039 w 12192000"/>
              <a:gd name="connsiteY4" fmla="*/ 388058 h 6858000"/>
              <a:gd name="connsiteX5" fmla="*/ 3405794 w 12192000"/>
              <a:gd name="connsiteY5" fmla="*/ 512089 h 6858000"/>
              <a:gd name="connsiteX6" fmla="*/ 3356651 w 12192000"/>
              <a:gd name="connsiteY6" fmla="*/ 531204 h 6858000"/>
              <a:gd name="connsiteX7" fmla="*/ 3064552 w 12192000"/>
              <a:gd name="connsiteY7" fmla="*/ 483228 h 6858000"/>
              <a:gd name="connsiteX8" fmla="*/ 3005765 w 12192000"/>
              <a:gd name="connsiteY8" fmla="*/ 495708 h 6858000"/>
              <a:gd name="connsiteX9" fmla="*/ 3034700 w 12192000"/>
              <a:gd name="connsiteY9" fmla="*/ 553823 h 6858000"/>
              <a:gd name="connsiteX10" fmla="*/ 3161459 w 12192000"/>
              <a:gd name="connsiteY10" fmla="*/ 576445 h 6858000"/>
              <a:gd name="connsiteX11" fmla="*/ 3358949 w 12192000"/>
              <a:gd name="connsiteY11" fmla="*/ 712961 h 6858000"/>
              <a:gd name="connsiteX12" fmla="*/ 3059960 w 12192000"/>
              <a:gd name="connsiteY12" fmla="*/ 696576 h 6858000"/>
              <a:gd name="connsiteX13" fmla="*/ 3007143 w 12192000"/>
              <a:gd name="connsiteY13" fmla="*/ 729732 h 6858000"/>
              <a:gd name="connsiteX14" fmla="*/ 2986935 w 12192000"/>
              <a:gd name="connsiteY14" fmla="*/ 772635 h 6858000"/>
              <a:gd name="connsiteX15" fmla="*/ 2871197 w 12192000"/>
              <a:gd name="connsiteY15" fmla="*/ 808127 h 6858000"/>
              <a:gd name="connsiteX16" fmla="*/ 3053071 w 12192000"/>
              <a:gd name="connsiteY16" fmla="*/ 847913 h 6858000"/>
              <a:gd name="connsiteX17" fmla="*/ 2858796 w 12192000"/>
              <a:gd name="connsiteY17" fmla="*/ 847913 h 6858000"/>
              <a:gd name="connsiteX18" fmla="*/ 2635588 w 12192000"/>
              <a:gd name="connsiteY18" fmla="*/ 820611 h 6858000"/>
              <a:gd name="connsiteX19" fmla="*/ 2397683 w 12192000"/>
              <a:gd name="connsiteY19" fmla="*/ 829190 h 6858000"/>
              <a:gd name="connsiteX20" fmla="*/ 1921874 w 12192000"/>
              <a:gd name="connsiteY20" fmla="*/ 778877 h 6858000"/>
              <a:gd name="connsiteX21" fmla="*/ 1695450 w 12192000"/>
              <a:gd name="connsiteY21" fmla="*/ 782386 h 6858000"/>
              <a:gd name="connsiteX22" fmla="*/ 2954324 w 12192000"/>
              <a:gd name="connsiteY22" fmla="*/ 1120940 h 6858000"/>
              <a:gd name="connsiteX23" fmla="*/ 2890028 w 12192000"/>
              <a:gd name="connsiteY23" fmla="*/ 1195435 h 6858000"/>
              <a:gd name="connsiteX24" fmla="*/ 3153652 w 12192000"/>
              <a:gd name="connsiteY24" fmla="*/ 1276563 h 6858000"/>
              <a:gd name="connsiteX25" fmla="*/ 3218410 w 12192000"/>
              <a:gd name="connsiteY25" fmla="*/ 1356911 h 6858000"/>
              <a:gd name="connsiteX26" fmla="*/ 3137118 w 12192000"/>
              <a:gd name="connsiteY26" fmla="*/ 1349891 h 6858000"/>
              <a:gd name="connsiteX27" fmla="*/ 3067309 w 12192000"/>
              <a:gd name="connsiteY27" fmla="*/ 1365102 h 6858000"/>
              <a:gd name="connsiteX28" fmla="*/ 3096243 w 12192000"/>
              <a:gd name="connsiteY28" fmla="*/ 1467292 h 6858000"/>
              <a:gd name="connsiteX29" fmla="*/ 3468716 w 12192000"/>
              <a:gd name="connsiteY29" fmla="*/ 1599125 h 6858000"/>
              <a:gd name="connsiteX30" fmla="*/ 3502241 w 12192000"/>
              <a:gd name="connsiteY30" fmla="*/ 1642029 h 6858000"/>
              <a:gd name="connsiteX31" fmla="*/ 3457692 w 12192000"/>
              <a:gd name="connsiteY31" fmla="*/ 1672453 h 6858000"/>
              <a:gd name="connsiteX32" fmla="*/ 3337362 w 12192000"/>
              <a:gd name="connsiteY32" fmla="*/ 1688053 h 6858000"/>
              <a:gd name="connsiteX33" fmla="*/ 3505915 w 12192000"/>
              <a:gd name="connsiteY33" fmla="*/ 1834318 h 6858000"/>
              <a:gd name="connsiteX34" fmla="*/ 3567458 w 12192000"/>
              <a:gd name="connsiteY34" fmla="*/ 1874880 h 6858000"/>
              <a:gd name="connsiteX35" fmla="*/ 3672634 w 12192000"/>
              <a:gd name="connsiteY35" fmla="*/ 1937678 h 6858000"/>
              <a:gd name="connsiteX36" fmla="*/ 3674470 w 12192000"/>
              <a:gd name="connsiteY36" fmla="*/ 1956789 h 6858000"/>
              <a:gd name="connsiteX37" fmla="*/ 3531176 w 12192000"/>
              <a:gd name="connsiteY37" fmla="*/ 2024266 h 6858000"/>
              <a:gd name="connsiteX38" fmla="*/ 3272604 w 12192000"/>
              <a:gd name="connsiteY38" fmla="*/ 2005933 h 6858000"/>
              <a:gd name="connsiteX39" fmla="*/ 3654720 w 12192000"/>
              <a:gd name="connsiteY39" fmla="*/ 2106564 h 6858000"/>
              <a:gd name="connsiteX40" fmla="*/ 2417892 w 12192000"/>
              <a:gd name="connsiteY40" fmla="*/ 1866690 h 6858000"/>
              <a:gd name="connsiteX41" fmla="*/ 2496888 w 12192000"/>
              <a:gd name="connsiteY41" fmla="*/ 1929487 h 6858000"/>
              <a:gd name="connsiteX42" fmla="*/ 2929526 w 12192000"/>
              <a:gd name="connsiteY42" fmla="*/ 2094862 h 6858000"/>
              <a:gd name="connsiteX43" fmla="*/ 3052152 w 12192000"/>
              <a:gd name="connsiteY43" fmla="*/ 2198613 h 6858000"/>
              <a:gd name="connsiteX44" fmla="*/ 3180748 w 12192000"/>
              <a:gd name="connsiteY44" fmla="*/ 2255948 h 6858000"/>
              <a:gd name="connsiteX45" fmla="*/ 3361244 w 12192000"/>
              <a:gd name="connsiteY45" fmla="*/ 2254777 h 6858000"/>
              <a:gd name="connsiteX46" fmla="*/ 3489382 w 12192000"/>
              <a:gd name="connsiteY46" fmla="*/ 2342926 h 6858000"/>
              <a:gd name="connsiteX47" fmla="*/ 3355733 w 12192000"/>
              <a:gd name="connsiteY47" fmla="*/ 2361649 h 6858000"/>
              <a:gd name="connsiteX48" fmla="*/ 3199121 w 12192000"/>
              <a:gd name="connsiteY48" fmla="*/ 2347216 h 6858000"/>
              <a:gd name="connsiteX49" fmla="*/ 2861091 w 12192000"/>
              <a:gd name="connsiteY49" fmla="*/ 2351896 h 6858000"/>
              <a:gd name="connsiteX50" fmla="*/ 2667278 w 12192000"/>
              <a:gd name="connsiteY50" fmla="*/ 2369058 h 6858000"/>
              <a:gd name="connsiteX51" fmla="*/ 2221781 w 12192000"/>
              <a:gd name="connsiteY51" fmla="*/ 2339805 h 6858000"/>
              <a:gd name="connsiteX52" fmla="*/ 2247961 w 12192000"/>
              <a:gd name="connsiteY52" fmla="*/ 2414693 h 6858000"/>
              <a:gd name="connsiteX53" fmla="*/ 2231425 w 12192000"/>
              <a:gd name="connsiteY53" fmla="*/ 2479828 h 6858000"/>
              <a:gd name="connsiteX54" fmla="*/ 2224996 w 12192000"/>
              <a:gd name="connsiteY54" fmla="*/ 2621414 h 6858000"/>
              <a:gd name="connsiteX55" fmla="*/ 2229131 w 12192000"/>
              <a:gd name="connsiteY55" fmla="*/ 2644426 h 6858000"/>
              <a:gd name="connsiteX56" fmla="*/ 2129466 w 12192000"/>
              <a:gd name="connsiteY56" fmla="*/ 2659247 h 6858000"/>
              <a:gd name="connsiteX57" fmla="*/ 2723312 w 12192000"/>
              <a:gd name="connsiteY57" fmla="*/ 2953726 h 6858000"/>
              <a:gd name="connsiteX58" fmla="*/ 2326496 w 12192000"/>
              <a:gd name="connsiteY58" fmla="*/ 2878838 h 6858000"/>
              <a:gd name="connsiteX59" fmla="*/ 2272759 w 12192000"/>
              <a:gd name="connsiteY59" fmla="*/ 3002480 h 6858000"/>
              <a:gd name="connsiteX60" fmla="*/ 2459226 w 12192000"/>
              <a:gd name="connsiteY60" fmla="*/ 3112471 h 6858000"/>
              <a:gd name="connsiteX61" fmla="*/ 2528117 w 12192000"/>
              <a:gd name="connsiteY61" fmla="*/ 3330111 h 6858000"/>
              <a:gd name="connsiteX62" fmla="*/ 2494590 w 12192000"/>
              <a:gd name="connsiteY62" fmla="*/ 3529029 h 6858000"/>
              <a:gd name="connsiteX63" fmla="*/ 2414677 w 12192000"/>
              <a:gd name="connsiteY63" fmla="*/ 3592215 h 6858000"/>
              <a:gd name="connsiteX64" fmla="*/ 2298940 w 12192000"/>
              <a:gd name="connsiteY64" fmla="*/ 3705716 h 6858000"/>
              <a:gd name="connsiteX65" fmla="*/ 2227294 w 12192000"/>
              <a:gd name="connsiteY65" fmla="*/ 3775921 h 6858000"/>
              <a:gd name="connsiteX66" fmla="*/ 1978366 w 12192000"/>
              <a:gd name="connsiteY66" fmla="*/ 3748620 h 6858000"/>
              <a:gd name="connsiteX67" fmla="*/ 2310421 w 12192000"/>
              <a:gd name="connsiteY67" fmla="*/ 3926868 h 6858000"/>
              <a:gd name="connsiteX68" fmla="*/ 2041285 w 12192000"/>
              <a:gd name="connsiteY68" fmla="*/ 3904635 h 6858000"/>
              <a:gd name="connsiteX69" fmla="*/ 1953565 w 12192000"/>
              <a:gd name="connsiteY69" fmla="*/ 3917116 h 6858000"/>
              <a:gd name="connsiteX70" fmla="*/ 2003623 w 12192000"/>
              <a:gd name="connsiteY70" fmla="*/ 3974842 h 6858000"/>
              <a:gd name="connsiteX71" fmla="*/ 2201114 w 12192000"/>
              <a:gd name="connsiteY71" fmla="*/ 4072742 h 6858000"/>
              <a:gd name="connsiteX72" fmla="*/ 2608032 w 12192000"/>
              <a:gd name="connsiteY72" fmla="*/ 4337967 h 6858000"/>
              <a:gd name="connsiteX73" fmla="*/ 2213973 w 12192000"/>
              <a:gd name="connsiteY73" fmla="*/ 4216277 h 6858000"/>
              <a:gd name="connsiteX74" fmla="*/ 2629158 w 12192000"/>
              <a:gd name="connsiteY74" fmla="*/ 4488911 h 6858000"/>
              <a:gd name="connsiteX75" fmla="*/ 2721471 w 12192000"/>
              <a:gd name="connsiteY75" fmla="*/ 4579399 h 6858000"/>
              <a:gd name="connsiteX76" fmla="*/ 2907939 w 12192000"/>
              <a:gd name="connsiteY76" fmla="*/ 4804062 h 6858000"/>
              <a:gd name="connsiteX77" fmla="*/ 2898753 w 12192000"/>
              <a:gd name="connsiteY77" fmla="*/ 4829414 h 6858000"/>
              <a:gd name="connsiteX78" fmla="*/ 2683352 w 12192000"/>
              <a:gd name="connsiteY78" fmla="*/ 4793141 h 6858000"/>
              <a:gd name="connsiteX79" fmla="*/ 2962594 w 12192000"/>
              <a:gd name="connsiteY79" fmla="*/ 4981920 h 6858000"/>
              <a:gd name="connsiteX80" fmla="*/ 3251019 w 12192000"/>
              <a:gd name="connsiteY80" fmla="*/ 5127012 h 6858000"/>
              <a:gd name="connsiteX81" fmla="*/ 3046180 w 12192000"/>
              <a:gd name="connsiteY81" fmla="*/ 5104781 h 6858000"/>
              <a:gd name="connsiteX82" fmla="*/ 2764646 w 12192000"/>
              <a:gd name="connsiteY82" fmla="*/ 5021703 h 6858000"/>
              <a:gd name="connsiteX83" fmla="*/ 2666820 w 12192000"/>
              <a:gd name="connsiteY83" fmla="*/ 5052905 h 6858000"/>
              <a:gd name="connsiteX84" fmla="*/ 2933657 w 12192000"/>
              <a:gd name="connsiteY84" fmla="*/ 5190198 h 6858000"/>
              <a:gd name="connsiteX85" fmla="*/ 3086598 w 12192000"/>
              <a:gd name="connsiteY85" fmla="*/ 5253776 h 6858000"/>
              <a:gd name="connsiteX86" fmla="*/ 3147680 w 12192000"/>
              <a:gd name="connsiteY86" fmla="*/ 5302531 h 6858000"/>
              <a:gd name="connsiteX87" fmla="*/ 3322204 w 12192000"/>
              <a:gd name="connsiteY87" fmla="*/ 5476487 h 6858000"/>
              <a:gd name="connsiteX88" fmla="*/ 3834758 w 12192000"/>
              <a:gd name="connsiteY88" fmla="*/ 5666434 h 6858000"/>
              <a:gd name="connsiteX89" fmla="*/ 4314240 w 12192000"/>
              <a:gd name="connsiteY89" fmla="*/ 5902409 h 6858000"/>
              <a:gd name="connsiteX90" fmla="*/ 4688552 w 12192000"/>
              <a:gd name="connsiteY90" fmla="*/ 6049453 h 6858000"/>
              <a:gd name="connsiteX91" fmla="*/ 5634660 w 12192000"/>
              <a:gd name="connsiteY91" fmla="*/ 6238620 h 6858000"/>
              <a:gd name="connsiteX92" fmla="*/ 9222980 w 12192000"/>
              <a:gd name="connsiteY92" fmla="*/ 4955397 h 6858000"/>
              <a:gd name="connsiteX93" fmla="*/ 9268448 w 12192000"/>
              <a:gd name="connsiteY93" fmla="*/ 4917173 h 6858000"/>
              <a:gd name="connsiteX94" fmla="*/ 9442512 w 12192000"/>
              <a:gd name="connsiteY94" fmla="*/ 4773251 h 6858000"/>
              <a:gd name="connsiteX95" fmla="*/ 9590400 w 12192000"/>
              <a:gd name="connsiteY95" fmla="*/ 4643756 h 6858000"/>
              <a:gd name="connsiteX96" fmla="*/ 9513242 w 12192000"/>
              <a:gd name="connsiteY96" fmla="*/ 4600073 h 6858000"/>
              <a:gd name="connsiteX97" fmla="*/ 9617498 w 12192000"/>
              <a:gd name="connsiteY97" fmla="*/ 4476430 h 6858000"/>
              <a:gd name="connsiteX98" fmla="*/ 9949094 w 12192000"/>
              <a:gd name="connsiteY98" fmla="*/ 4095364 h 6858000"/>
              <a:gd name="connsiteX99" fmla="*/ 10094686 w 12192000"/>
              <a:gd name="connsiteY99" fmla="*/ 4011507 h 6858000"/>
              <a:gd name="connsiteX100" fmla="*/ 10271967 w 12192000"/>
              <a:gd name="connsiteY100" fmla="*/ 3800497 h 6858000"/>
              <a:gd name="connsiteX101" fmla="*/ 10297226 w 12192000"/>
              <a:gd name="connsiteY101" fmla="*/ 3751742 h 6858000"/>
              <a:gd name="connsiteX102" fmla="*/ 10260943 w 12192000"/>
              <a:gd name="connsiteY102" fmla="*/ 3689723 h 6858000"/>
              <a:gd name="connsiteX103" fmla="*/ 10233847 w 12192000"/>
              <a:gd name="connsiteY103" fmla="*/ 3627319 h 6858000"/>
              <a:gd name="connsiteX104" fmla="*/ 10269209 w 12192000"/>
              <a:gd name="connsiteY104" fmla="*/ 3608986 h 6858000"/>
              <a:gd name="connsiteX105" fmla="*/ 10496550 w 12192000"/>
              <a:gd name="connsiteY105" fmla="*/ 3577393 h 6858000"/>
              <a:gd name="connsiteX106" fmla="*/ 10364738 w 12192000"/>
              <a:gd name="connsiteY106" fmla="*/ 3458823 h 6858000"/>
              <a:gd name="connsiteX107" fmla="*/ 10132346 w 12192000"/>
              <a:gd name="connsiteY107" fmla="*/ 3282137 h 6858000"/>
              <a:gd name="connsiteX108" fmla="*/ 10026712 w 12192000"/>
              <a:gd name="connsiteY108" fmla="*/ 3156543 h 6858000"/>
              <a:gd name="connsiteX109" fmla="*/ 10014312 w 12192000"/>
              <a:gd name="connsiteY109" fmla="*/ 3044213 h 6858000"/>
              <a:gd name="connsiteX110" fmla="*/ 9806718 w 12192000"/>
              <a:gd name="connsiteY110" fmla="*/ 2977907 h 6858000"/>
              <a:gd name="connsiteX111" fmla="*/ 10001912 w 12192000"/>
              <a:gd name="connsiteY111" fmla="*/ 2740374 h 6858000"/>
              <a:gd name="connsiteX112" fmla="*/ 10021662 w 12192000"/>
              <a:gd name="connsiteY112" fmla="*/ 2691231 h 6858000"/>
              <a:gd name="connsiteX113" fmla="*/ 9904546 w 12192000"/>
              <a:gd name="connsiteY113" fmla="*/ 2515322 h 6858000"/>
              <a:gd name="connsiteX114" fmla="*/ 9885256 w 12192000"/>
              <a:gd name="connsiteY114" fmla="*/ 2487240 h 6858000"/>
              <a:gd name="connsiteX115" fmla="*/ 9842085 w 12192000"/>
              <a:gd name="connsiteY115" fmla="*/ 2431074 h 6858000"/>
              <a:gd name="connsiteX116" fmla="*/ 9718078 w 12192000"/>
              <a:gd name="connsiteY116" fmla="*/ 2417424 h 6858000"/>
              <a:gd name="connsiteX117" fmla="*/ 9782378 w 12192000"/>
              <a:gd name="connsiteY117" fmla="*/ 2377641 h 6858000"/>
              <a:gd name="connsiteX118" fmla="*/ 9907302 w 12192000"/>
              <a:gd name="connsiteY118" fmla="*/ 2243078 h 6858000"/>
              <a:gd name="connsiteX119" fmla="*/ 9824171 w 12192000"/>
              <a:gd name="connsiteY119" fmla="*/ 2114365 h 6858000"/>
              <a:gd name="connsiteX120" fmla="*/ 9818662 w 12192000"/>
              <a:gd name="connsiteY120" fmla="*/ 2043377 h 6858000"/>
              <a:gd name="connsiteX121" fmla="*/ 9958740 w 12192000"/>
              <a:gd name="connsiteY121" fmla="*/ 1952499 h 6858000"/>
              <a:gd name="connsiteX122" fmla="*/ 10064374 w 12192000"/>
              <a:gd name="connsiteY122" fmla="*/ 1916615 h 6858000"/>
              <a:gd name="connsiteX123" fmla="*/ 10113055 w 12192000"/>
              <a:gd name="connsiteY123" fmla="*/ 1865131 h 6858000"/>
              <a:gd name="connsiteX124" fmla="*/ 10055646 w 12192000"/>
              <a:gd name="connsiteY124" fmla="*/ 1822227 h 6858000"/>
              <a:gd name="connsiteX125" fmla="*/ 9800748 w 12192000"/>
              <a:gd name="connsiteY125" fmla="*/ 1720036 h 6858000"/>
              <a:gd name="connsiteX126" fmla="*/ 9938071 w 12192000"/>
              <a:gd name="connsiteY126" fmla="*/ 1634617 h 6858000"/>
              <a:gd name="connsiteX127" fmla="*/ 9220224 w 12192000"/>
              <a:gd name="connsiteY127" fmla="*/ 1231709 h 6858000"/>
              <a:gd name="connsiteX128" fmla="*/ 9133419 w 12192000"/>
              <a:gd name="connsiteY128" fmla="*/ 1170083 h 6858000"/>
              <a:gd name="connsiteX129" fmla="*/ 8672768 w 12192000"/>
              <a:gd name="connsiteY129" fmla="*/ 1020699 h 6858000"/>
              <a:gd name="connsiteX130" fmla="*/ 8198797 w 12192000"/>
              <a:gd name="connsiteY130" fmla="*/ 915000 h 6858000"/>
              <a:gd name="connsiteX131" fmla="*/ 8528095 w 12192000"/>
              <a:gd name="connsiteY131" fmla="*/ 691898 h 6858000"/>
              <a:gd name="connsiteX132" fmla="*/ 8025190 w 12192000"/>
              <a:gd name="connsiteY132" fmla="*/ 640021 h 6858000"/>
              <a:gd name="connsiteX133" fmla="*/ 7976047 w 12192000"/>
              <a:gd name="connsiteY133" fmla="*/ 641584 h 6858000"/>
              <a:gd name="connsiteX134" fmla="*/ 6988604 w 12192000"/>
              <a:gd name="connsiteY134" fmla="*/ 607260 h 6858000"/>
              <a:gd name="connsiteX135" fmla="*/ 5573116 w 12192000"/>
              <a:gd name="connsiteY135" fmla="*/ 493368 h 6858000"/>
              <a:gd name="connsiteX136" fmla="*/ 4401503 w 12192000"/>
              <a:gd name="connsiteY136" fmla="*/ 425112 h 6858000"/>
              <a:gd name="connsiteX137" fmla="*/ 3154109 w 12192000"/>
              <a:gd name="connsiteY137" fmla="*/ 292499 h 6858000"/>
              <a:gd name="connsiteX138" fmla="*/ 3094406 w 12192000"/>
              <a:gd name="connsiteY138" fmla="*/ 283966 h 6858000"/>
              <a:gd name="connsiteX139" fmla="*/ 0 w 12192000"/>
              <a:gd name="connsiteY139" fmla="*/ 0 h 6858000"/>
              <a:gd name="connsiteX140" fmla="*/ 12192000 w 12192000"/>
              <a:gd name="connsiteY140" fmla="*/ 0 h 6858000"/>
              <a:gd name="connsiteX141" fmla="*/ 12192000 w 12192000"/>
              <a:gd name="connsiteY141" fmla="*/ 6858000 h 6858000"/>
              <a:gd name="connsiteX142" fmla="*/ 0 w 12192000"/>
              <a:gd name="connsiteY14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2192000" h="6858000">
                <a:moveTo>
                  <a:pt x="3094406" y="283966"/>
                </a:moveTo>
                <a:cubicBezTo>
                  <a:pt x="3074312" y="283528"/>
                  <a:pt x="3054907" y="288795"/>
                  <a:pt x="3038833" y="309661"/>
                </a:cubicBezTo>
                <a:cubicBezTo>
                  <a:pt x="3124259" y="364657"/>
                  <a:pt x="3233105" y="343983"/>
                  <a:pt x="3348384" y="406000"/>
                </a:cubicBezTo>
                <a:cubicBezTo>
                  <a:pt x="3161001" y="386497"/>
                  <a:pt x="3012653" y="370896"/>
                  <a:pt x="2864309" y="355295"/>
                </a:cubicBezTo>
                <a:cubicBezTo>
                  <a:pt x="2861553" y="366216"/>
                  <a:pt x="2858796" y="377136"/>
                  <a:pt x="2856039" y="388058"/>
                </a:cubicBezTo>
                <a:cubicBezTo>
                  <a:pt x="3045722" y="411070"/>
                  <a:pt x="3221166" y="470356"/>
                  <a:pt x="3405794" y="512089"/>
                </a:cubicBezTo>
                <a:cubicBezTo>
                  <a:pt x="3388799" y="537835"/>
                  <a:pt x="3371808" y="532763"/>
                  <a:pt x="3356651" y="531204"/>
                </a:cubicBezTo>
                <a:cubicBezTo>
                  <a:pt x="3257907" y="521062"/>
                  <a:pt x="3159164" y="510922"/>
                  <a:pt x="3064552" y="483228"/>
                </a:cubicBezTo>
                <a:cubicBezTo>
                  <a:pt x="3043427" y="476987"/>
                  <a:pt x="3017704" y="476987"/>
                  <a:pt x="3005765" y="495708"/>
                </a:cubicBezTo>
                <a:cubicBezTo>
                  <a:pt x="2988771" y="522231"/>
                  <a:pt x="3013113" y="539393"/>
                  <a:pt x="3034700" y="553823"/>
                </a:cubicBezTo>
                <a:cubicBezTo>
                  <a:pt x="3072360" y="578787"/>
                  <a:pt x="3117827" y="571767"/>
                  <a:pt x="3161459" y="576445"/>
                </a:cubicBezTo>
                <a:cubicBezTo>
                  <a:pt x="3277655" y="588537"/>
                  <a:pt x="3333228" y="626370"/>
                  <a:pt x="3358949" y="712961"/>
                </a:cubicBezTo>
                <a:cubicBezTo>
                  <a:pt x="3256987" y="677857"/>
                  <a:pt x="3158703" y="721151"/>
                  <a:pt x="3059960" y="696576"/>
                </a:cubicBezTo>
                <a:cubicBezTo>
                  <a:pt x="3034240" y="690338"/>
                  <a:pt x="2993364" y="699698"/>
                  <a:pt x="3007143" y="729732"/>
                </a:cubicBezTo>
                <a:cubicBezTo>
                  <a:pt x="3020003" y="757814"/>
                  <a:pt x="3062716" y="778096"/>
                  <a:pt x="2986935" y="772635"/>
                </a:cubicBezTo>
                <a:cubicBezTo>
                  <a:pt x="2932740" y="768735"/>
                  <a:pt x="2826647" y="800329"/>
                  <a:pt x="2871197" y="808127"/>
                </a:cubicBezTo>
                <a:cubicBezTo>
                  <a:pt x="2927228" y="817881"/>
                  <a:pt x="2981883" y="831921"/>
                  <a:pt x="3053071" y="847913"/>
                </a:cubicBezTo>
                <a:cubicBezTo>
                  <a:pt x="2974533" y="874043"/>
                  <a:pt x="2918042" y="868584"/>
                  <a:pt x="2858796" y="847913"/>
                </a:cubicBezTo>
                <a:cubicBezTo>
                  <a:pt x="2787150" y="822949"/>
                  <a:pt x="2693916" y="792528"/>
                  <a:pt x="2635588" y="820611"/>
                </a:cubicBezTo>
                <a:cubicBezTo>
                  <a:pt x="2548326" y="862734"/>
                  <a:pt x="2475760" y="836211"/>
                  <a:pt x="2397683" y="829190"/>
                </a:cubicBezTo>
                <a:cubicBezTo>
                  <a:pt x="2238775" y="814759"/>
                  <a:pt x="2081241" y="790576"/>
                  <a:pt x="1921874" y="778877"/>
                </a:cubicBezTo>
                <a:cubicBezTo>
                  <a:pt x="1858036" y="774195"/>
                  <a:pt x="1789143" y="751964"/>
                  <a:pt x="1695450" y="782386"/>
                </a:cubicBezTo>
                <a:cubicBezTo>
                  <a:pt x="2119822" y="938012"/>
                  <a:pt x="2575423" y="928262"/>
                  <a:pt x="2954324" y="1120940"/>
                </a:cubicBezTo>
                <a:cubicBezTo>
                  <a:pt x="2938251" y="1139269"/>
                  <a:pt x="2856502" y="1191535"/>
                  <a:pt x="2890028" y="1195435"/>
                </a:cubicBezTo>
                <a:cubicBezTo>
                  <a:pt x="2984178" y="1206748"/>
                  <a:pt x="3067767" y="1244971"/>
                  <a:pt x="3153652" y="1276563"/>
                </a:cubicBezTo>
                <a:cubicBezTo>
                  <a:pt x="3190855" y="1290216"/>
                  <a:pt x="3235862" y="1308157"/>
                  <a:pt x="3218410" y="1356911"/>
                </a:cubicBezTo>
                <a:cubicBezTo>
                  <a:pt x="3186719" y="1370562"/>
                  <a:pt x="3163296" y="1351451"/>
                  <a:pt x="3137118" y="1349891"/>
                </a:cubicBezTo>
                <a:cubicBezTo>
                  <a:pt x="3110480" y="1348331"/>
                  <a:pt x="3050773" y="1358471"/>
                  <a:pt x="3067309" y="1365102"/>
                </a:cubicBezTo>
                <a:cubicBezTo>
                  <a:pt x="3142629" y="1395136"/>
                  <a:pt x="3007143" y="1467292"/>
                  <a:pt x="3096243" y="1467292"/>
                </a:cubicBezTo>
                <a:cubicBezTo>
                  <a:pt x="3245506" y="1467681"/>
                  <a:pt x="3324961" y="1595613"/>
                  <a:pt x="3468716" y="1599125"/>
                </a:cubicBezTo>
                <a:cubicBezTo>
                  <a:pt x="3491677" y="1599513"/>
                  <a:pt x="3502700" y="1622137"/>
                  <a:pt x="3502241" y="1642029"/>
                </a:cubicBezTo>
                <a:cubicBezTo>
                  <a:pt x="3502241" y="1665822"/>
                  <a:pt x="3481116" y="1670112"/>
                  <a:pt x="3457692" y="1672453"/>
                </a:cubicBezTo>
                <a:cubicBezTo>
                  <a:pt x="3421868" y="1675962"/>
                  <a:pt x="3384667" y="1642029"/>
                  <a:pt x="3337362" y="1688053"/>
                </a:cubicBezTo>
                <a:cubicBezTo>
                  <a:pt x="3422329" y="1714966"/>
                  <a:pt x="3507294" y="1741878"/>
                  <a:pt x="3505915" y="1834318"/>
                </a:cubicBezTo>
                <a:cubicBezTo>
                  <a:pt x="3505457" y="1859279"/>
                  <a:pt x="3540820" y="1868640"/>
                  <a:pt x="3567458" y="1874880"/>
                </a:cubicBezTo>
                <a:cubicBezTo>
                  <a:pt x="3611549" y="1885023"/>
                  <a:pt x="3648750" y="1902965"/>
                  <a:pt x="3672634" y="1937678"/>
                </a:cubicBezTo>
                <a:cubicBezTo>
                  <a:pt x="3672172" y="1944308"/>
                  <a:pt x="3671715" y="1951329"/>
                  <a:pt x="3674470" y="1956789"/>
                </a:cubicBezTo>
                <a:cubicBezTo>
                  <a:pt x="3666664" y="2040646"/>
                  <a:pt x="3602363" y="2038306"/>
                  <a:pt x="3531176" y="2024266"/>
                </a:cubicBezTo>
                <a:cubicBezTo>
                  <a:pt x="3446211" y="2007103"/>
                  <a:pt x="3362164" y="1975900"/>
                  <a:pt x="3272604" y="2005933"/>
                </a:cubicBezTo>
                <a:cubicBezTo>
                  <a:pt x="3398905" y="2046107"/>
                  <a:pt x="3536229" y="2049228"/>
                  <a:pt x="3654720" y="2106564"/>
                </a:cubicBezTo>
                <a:cubicBezTo>
                  <a:pt x="3221166" y="2117095"/>
                  <a:pt x="2838130" y="1936116"/>
                  <a:pt x="2417892" y="1866690"/>
                </a:cubicBezTo>
                <a:cubicBezTo>
                  <a:pt x="2432130" y="1913105"/>
                  <a:pt x="2466114" y="1922465"/>
                  <a:pt x="2496888" y="1929487"/>
                </a:cubicBezTo>
                <a:cubicBezTo>
                  <a:pt x="2652123" y="1964590"/>
                  <a:pt x="2788067" y="2034408"/>
                  <a:pt x="2929526" y="2094862"/>
                </a:cubicBezTo>
                <a:cubicBezTo>
                  <a:pt x="2987851" y="2119825"/>
                  <a:pt x="3030106" y="2144789"/>
                  <a:pt x="3052152" y="2198613"/>
                </a:cubicBezTo>
                <a:cubicBezTo>
                  <a:pt x="3071903" y="2247367"/>
                  <a:pt x="3110021" y="2269990"/>
                  <a:pt x="3180748" y="2255948"/>
                </a:cubicBezTo>
                <a:cubicBezTo>
                  <a:pt x="3238157" y="2244246"/>
                  <a:pt x="3301078" y="2250487"/>
                  <a:pt x="3361244" y="2254777"/>
                </a:cubicBezTo>
                <a:cubicBezTo>
                  <a:pt x="3430596" y="2259459"/>
                  <a:pt x="3508213" y="2314455"/>
                  <a:pt x="3489382" y="2342926"/>
                </a:cubicBezTo>
                <a:cubicBezTo>
                  <a:pt x="3457233" y="2391292"/>
                  <a:pt x="3403498" y="2367110"/>
                  <a:pt x="3355733" y="2361649"/>
                </a:cubicBezTo>
                <a:cubicBezTo>
                  <a:pt x="3301537" y="2355018"/>
                  <a:pt x="3200957" y="2341367"/>
                  <a:pt x="3199121" y="2347216"/>
                </a:cubicBezTo>
                <a:cubicBezTo>
                  <a:pt x="3163754" y="2468518"/>
                  <a:pt x="2914827" y="2362819"/>
                  <a:pt x="2861091" y="2351896"/>
                </a:cubicBezTo>
                <a:cubicBezTo>
                  <a:pt x="2794038" y="2338245"/>
                  <a:pt x="2731116" y="2363208"/>
                  <a:pt x="2667278" y="2369058"/>
                </a:cubicBezTo>
                <a:cubicBezTo>
                  <a:pt x="2610328" y="2374518"/>
                  <a:pt x="2288376" y="2391292"/>
                  <a:pt x="2221781" y="2339805"/>
                </a:cubicBezTo>
                <a:cubicBezTo>
                  <a:pt x="2212595" y="2379978"/>
                  <a:pt x="2231884" y="2396361"/>
                  <a:pt x="2247961" y="2414693"/>
                </a:cubicBezTo>
                <a:cubicBezTo>
                  <a:pt x="2270465" y="2440824"/>
                  <a:pt x="2274138" y="2459157"/>
                  <a:pt x="2231425" y="2479828"/>
                </a:cubicBezTo>
                <a:cubicBezTo>
                  <a:pt x="2109717" y="2539115"/>
                  <a:pt x="2111557" y="2541065"/>
                  <a:pt x="2224996" y="2621414"/>
                </a:cubicBezTo>
                <a:cubicBezTo>
                  <a:pt x="2230509" y="2624923"/>
                  <a:pt x="2228211" y="2636624"/>
                  <a:pt x="2229131" y="2644426"/>
                </a:cubicBezTo>
                <a:cubicBezTo>
                  <a:pt x="2199276" y="2656906"/>
                  <a:pt x="2164373" y="2625703"/>
                  <a:pt x="2129466" y="2659247"/>
                </a:cubicBezTo>
                <a:cubicBezTo>
                  <a:pt x="2281487" y="2806680"/>
                  <a:pt x="2513421" y="2842953"/>
                  <a:pt x="2723312" y="2953726"/>
                </a:cubicBezTo>
                <a:cubicBezTo>
                  <a:pt x="2553377" y="2990389"/>
                  <a:pt x="2451419" y="2862456"/>
                  <a:pt x="2326496" y="2878838"/>
                </a:cubicBezTo>
                <a:cubicBezTo>
                  <a:pt x="2264036" y="2919012"/>
                  <a:pt x="2449582" y="2983367"/>
                  <a:pt x="2272759" y="3002480"/>
                </a:cubicBezTo>
                <a:cubicBezTo>
                  <a:pt x="2349461" y="3037583"/>
                  <a:pt x="2406411" y="3071905"/>
                  <a:pt x="2459226" y="3112471"/>
                </a:cubicBezTo>
                <a:cubicBezTo>
                  <a:pt x="2553377" y="3185016"/>
                  <a:pt x="2571749" y="3232602"/>
                  <a:pt x="2528117" y="3330111"/>
                </a:cubicBezTo>
                <a:cubicBezTo>
                  <a:pt x="2499642" y="3394076"/>
                  <a:pt x="2457848" y="3452973"/>
                  <a:pt x="2494590" y="3529029"/>
                </a:cubicBezTo>
                <a:cubicBezTo>
                  <a:pt x="2520308" y="3581294"/>
                  <a:pt x="2510206" y="3615617"/>
                  <a:pt x="2414677" y="3592215"/>
                </a:cubicBezTo>
                <a:cubicBezTo>
                  <a:pt x="2311799" y="3567251"/>
                  <a:pt x="2273221" y="3614057"/>
                  <a:pt x="2298940" y="3705716"/>
                </a:cubicBezTo>
                <a:cubicBezTo>
                  <a:pt x="2315473" y="3764612"/>
                  <a:pt x="2298020" y="3782553"/>
                  <a:pt x="2227294" y="3775921"/>
                </a:cubicBezTo>
                <a:cubicBezTo>
                  <a:pt x="2149215" y="3768512"/>
                  <a:pt x="2074811" y="3729898"/>
                  <a:pt x="1978366" y="3748620"/>
                </a:cubicBezTo>
                <a:cubicBezTo>
                  <a:pt x="2055522" y="3855492"/>
                  <a:pt x="2220403" y="3825068"/>
                  <a:pt x="2310421" y="3926868"/>
                </a:cubicBezTo>
                <a:cubicBezTo>
                  <a:pt x="2202950" y="3927259"/>
                  <a:pt x="2120739" y="3926868"/>
                  <a:pt x="2041285" y="3904635"/>
                </a:cubicBezTo>
                <a:cubicBezTo>
                  <a:pt x="2008216" y="3895664"/>
                  <a:pt x="1971934" y="3886305"/>
                  <a:pt x="1953565" y="3917116"/>
                </a:cubicBezTo>
                <a:cubicBezTo>
                  <a:pt x="1931978" y="3954170"/>
                  <a:pt x="1976527" y="3968211"/>
                  <a:pt x="2003623" y="3974842"/>
                </a:cubicBezTo>
                <a:cubicBezTo>
                  <a:pt x="2079866" y="3993563"/>
                  <a:pt x="2138192" y="4038028"/>
                  <a:pt x="2201114" y="4072742"/>
                </a:cubicBezTo>
                <a:cubicBezTo>
                  <a:pt x="2339356" y="4148800"/>
                  <a:pt x="2490917" y="4212375"/>
                  <a:pt x="2608032" y="4337967"/>
                </a:cubicBezTo>
                <a:cubicBezTo>
                  <a:pt x="2460606" y="4305983"/>
                  <a:pt x="2350838" y="4231487"/>
                  <a:pt x="2213973" y="4216277"/>
                </a:cubicBezTo>
                <a:cubicBezTo>
                  <a:pt x="2332467" y="4330557"/>
                  <a:pt x="2484945" y="4405834"/>
                  <a:pt x="2629158" y="4488911"/>
                </a:cubicBezTo>
                <a:cubicBezTo>
                  <a:pt x="2670494" y="4512315"/>
                  <a:pt x="2712289" y="4528306"/>
                  <a:pt x="2721471" y="4579399"/>
                </a:cubicBezTo>
                <a:cubicBezTo>
                  <a:pt x="2739385" y="4678470"/>
                  <a:pt x="2793121" y="4760378"/>
                  <a:pt x="2907939" y="4804062"/>
                </a:cubicBezTo>
                <a:cubicBezTo>
                  <a:pt x="2908859" y="4804452"/>
                  <a:pt x="2902428" y="4819274"/>
                  <a:pt x="2898753" y="4829414"/>
                </a:cubicBezTo>
                <a:cubicBezTo>
                  <a:pt x="2828485" y="4832536"/>
                  <a:pt x="2772912" y="4774028"/>
                  <a:pt x="2683352" y="4793141"/>
                </a:cubicBezTo>
                <a:cubicBezTo>
                  <a:pt x="2769239" y="4872708"/>
                  <a:pt x="2840885" y="4944087"/>
                  <a:pt x="2962594" y="4981920"/>
                </a:cubicBezTo>
                <a:cubicBezTo>
                  <a:pt x="3059960" y="5011952"/>
                  <a:pt x="3180289" y="5029503"/>
                  <a:pt x="3251019" y="5127012"/>
                </a:cubicBezTo>
                <a:cubicBezTo>
                  <a:pt x="3168808" y="5146126"/>
                  <a:pt x="3107723" y="5121944"/>
                  <a:pt x="3046180" y="5104781"/>
                </a:cubicBezTo>
                <a:cubicBezTo>
                  <a:pt x="2952030" y="5078258"/>
                  <a:pt x="2858796" y="5048226"/>
                  <a:pt x="2764646" y="5021703"/>
                </a:cubicBezTo>
                <a:cubicBezTo>
                  <a:pt x="2728821" y="5011563"/>
                  <a:pt x="2689782" y="5004540"/>
                  <a:pt x="2666820" y="5052905"/>
                </a:cubicBezTo>
                <a:cubicBezTo>
                  <a:pt x="2786691" y="5063047"/>
                  <a:pt x="2858337" y="5128575"/>
                  <a:pt x="2933657" y="5190198"/>
                </a:cubicBezTo>
                <a:cubicBezTo>
                  <a:pt x="2975911" y="5224912"/>
                  <a:pt x="3010358" y="5271328"/>
                  <a:pt x="3086598" y="5253776"/>
                </a:cubicBezTo>
                <a:cubicBezTo>
                  <a:pt x="3126554" y="5244415"/>
                  <a:pt x="3151814" y="5270547"/>
                  <a:pt x="3147680" y="5302531"/>
                </a:cubicBezTo>
                <a:cubicBezTo>
                  <a:pt x="3132525" y="5415251"/>
                  <a:pt x="3225759" y="5454645"/>
                  <a:pt x="3322204" y="5476487"/>
                </a:cubicBezTo>
                <a:cubicBezTo>
                  <a:pt x="3504998" y="5517440"/>
                  <a:pt x="3657018" y="5613779"/>
                  <a:pt x="3834758" y="5666434"/>
                </a:cubicBezTo>
                <a:cubicBezTo>
                  <a:pt x="4007445" y="5717529"/>
                  <a:pt x="4141095" y="5838830"/>
                  <a:pt x="4314240" y="5902409"/>
                </a:cubicBezTo>
                <a:cubicBezTo>
                  <a:pt x="4439624" y="5948433"/>
                  <a:pt x="4559494" y="6007718"/>
                  <a:pt x="4688552" y="6049453"/>
                </a:cubicBezTo>
                <a:cubicBezTo>
                  <a:pt x="4993968" y="6148131"/>
                  <a:pt x="5305360" y="6227308"/>
                  <a:pt x="5634660" y="6238620"/>
                </a:cubicBezTo>
                <a:cubicBezTo>
                  <a:pt x="5906549" y="6247590"/>
                  <a:pt x="8264931" y="6239010"/>
                  <a:pt x="9222980" y="4955397"/>
                </a:cubicBezTo>
                <a:cubicBezTo>
                  <a:pt x="9241350" y="4949155"/>
                  <a:pt x="9262017" y="4932775"/>
                  <a:pt x="9268448" y="4917173"/>
                </a:cubicBezTo>
                <a:cubicBezTo>
                  <a:pt x="9299220" y="4844235"/>
                  <a:pt x="9374540" y="4812644"/>
                  <a:pt x="9442512" y="4773251"/>
                </a:cubicBezTo>
                <a:cubicBezTo>
                  <a:pt x="9502220" y="4738536"/>
                  <a:pt x="9565600" y="4702263"/>
                  <a:pt x="9590400" y="4643756"/>
                </a:cubicBezTo>
                <a:cubicBezTo>
                  <a:pt x="9623008" y="4565749"/>
                  <a:pt x="9530236" y="4629716"/>
                  <a:pt x="9513242" y="4600073"/>
                </a:cubicBezTo>
                <a:cubicBezTo>
                  <a:pt x="9548605" y="4559509"/>
                  <a:pt x="9603261" y="4522454"/>
                  <a:pt x="9617498" y="4476430"/>
                </a:cubicBezTo>
                <a:cubicBezTo>
                  <a:pt x="9669394" y="4310276"/>
                  <a:pt x="9781460" y="4189364"/>
                  <a:pt x="9949094" y="4095364"/>
                </a:cubicBezTo>
                <a:cubicBezTo>
                  <a:pt x="9997318" y="4068452"/>
                  <a:pt x="10029007" y="4019306"/>
                  <a:pt x="10094686" y="4011507"/>
                </a:cubicBezTo>
                <a:cubicBezTo>
                  <a:pt x="10240735" y="3994345"/>
                  <a:pt x="10194808" y="3860171"/>
                  <a:pt x="10271967" y="3800497"/>
                </a:cubicBezTo>
                <a:cubicBezTo>
                  <a:pt x="10286662" y="3789184"/>
                  <a:pt x="10299980" y="3766953"/>
                  <a:pt x="10297226" y="3751742"/>
                </a:cubicBezTo>
                <a:cubicBezTo>
                  <a:pt x="10293091" y="3729898"/>
                  <a:pt x="10275639" y="3709227"/>
                  <a:pt x="10260943" y="3689723"/>
                </a:cubicBezTo>
                <a:cubicBezTo>
                  <a:pt x="10245786" y="3670222"/>
                  <a:pt x="10222825" y="3653061"/>
                  <a:pt x="10233847" y="3627319"/>
                </a:cubicBezTo>
                <a:cubicBezTo>
                  <a:pt x="10238437" y="3616788"/>
                  <a:pt x="10235225" y="3580125"/>
                  <a:pt x="10269209" y="3608986"/>
                </a:cubicBezTo>
                <a:cubicBezTo>
                  <a:pt x="10362443" y="3688165"/>
                  <a:pt x="10416637" y="3613279"/>
                  <a:pt x="10496550" y="3577393"/>
                </a:cubicBezTo>
                <a:cubicBezTo>
                  <a:pt x="10432253" y="3540340"/>
                  <a:pt x="10374383" y="3514208"/>
                  <a:pt x="10364738" y="3458823"/>
                </a:cubicBezTo>
                <a:cubicBezTo>
                  <a:pt x="10344991" y="3344542"/>
                  <a:pt x="10260485" y="3292277"/>
                  <a:pt x="10132346" y="3282137"/>
                </a:cubicBezTo>
                <a:cubicBezTo>
                  <a:pt x="10179650" y="3171757"/>
                  <a:pt x="10179650" y="3171757"/>
                  <a:pt x="10026712" y="3156543"/>
                </a:cubicBezTo>
                <a:cubicBezTo>
                  <a:pt x="10085499" y="3086337"/>
                  <a:pt x="10085499" y="3068396"/>
                  <a:pt x="10014312" y="3044213"/>
                </a:cubicBezTo>
                <a:cubicBezTo>
                  <a:pt x="9945880" y="3021201"/>
                  <a:pt x="9870100" y="3013401"/>
                  <a:pt x="9806718" y="2977907"/>
                </a:cubicBezTo>
                <a:cubicBezTo>
                  <a:pt x="9865047" y="2888199"/>
                  <a:pt x="9881580" y="2784060"/>
                  <a:pt x="10001912" y="2740374"/>
                </a:cubicBezTo>
                <a:cubicBezTo>
                  <a:pt x="10020741" y="2733743"/>
                  <a:pt x="10033600" y="2706830"/>
                  <a:pt x="10021662" y="2691231"/>
                </a:cubicBezTo>
                <a:cubicBezTo>
                  <a:pt x="9978030" y="2634675"/>
                  <a:pt x="10040492" y="2527414"/>
                  <a:pt x="9904546" y="2515322"/>
                </a:cubicBezTo>
                <a:cubicBezTo>
                  <a:pt x="9887552" y="2514152"/>
                  <a:pt x="9871936" y="2502450"/>
                  <a:pt x="9885256" y="2487240"/>
                </a:cubicBezTo>
                <a:cubicBezTo>
                  <a:pt x="9931184" y="2434196"/>
                  <a:pt x="9875611" y="2437706"/>
                  <a:pt x="9842085" y="2431074"/>
                </a:cubicBezTo>
                <a:cubicBezTo>
                  <a:pt x="9801668" y="2422884"/>
                  <a:pt x="9755740" y="2446287"/>
                  <a:pt x="9718078" y="2417424"/>
                </a:cubicBezTo>
                <a:cubicBezTo>
                  <a:pt x="9726806" y="2386999"/>
                  <a:pt x="9759413" y="2387390"/>
                  <a:pt x="9782378" y="2377641"/>
                </a:cubicBezTo>
                <a:cubicBezTo>
                  <a:pt x="9849430" y="2349558"/>
                  <a:pt x="9904086" y="2316013"/>
                  <a:pt x="9907302" y="2243078"/>
                </a:cubicBezTo>
                <a:cubicBezTo>
                  <a:pt x="9909596" y="2184182"/>
                  <a:pt x="9916946" y="2132305"/>
                  <a:pt x="9824171" y="2114365"/>
                </a:cubicBezTo>
                <a:cubicBezTo>
                  <a:pt x="9785593" y="2106953"/>
                  <a:pt x="9796616" y="2064440"/>
                  <a:pt x="9818662" y="2043377"/>
                </a:cubicBezTo>
                <a:cubicBezTo>
                  <a:pt x="9858160" y="2005933"/>
                  <a:pt x="9890766" y="1956008"/>
                  <a:pt x="9958740" y="1952499"/>
                </a:cubicBezTo>
                <a:cubicBezTo>
                  <a:pt x="10000075" y="1950158"/>
                  <a:pt x="10031764" y="1934556"/>
                  <a:pt x="10064374" y="1916615"/>
                </a:cubicBezTo>
                <a:cubicBezTo>
                  <a:pt x="10087795" y="1903743"/>
                  <a:pt x="10115810" y="1892823"/>
                  <a:pt x="10113055" y="1865131"/>
                </a:cubicBezTo>
                <a:cubicBezTo>
                  <a:pt x="10110302" y="1838607"/>
                  <a:pt x="10083203" y="1827686"/>
                  <a:pt x="10055646" y="1822227"/>
                </a:cubicBezTo>
                <a:cubicBezTo>
                  <a:pt x="9963792" y="1804675"/>
                  <a:pt x="9877448" y="1778933"/>
                  <a:pt x="9800748" y="1720036"/>
                </a:cubicBezTo>
                <a:cubicBezTo>
                  <a:pt x="9851726" y="1688834"/>
                  <a:pt x="9900410" y="1666211"/>
                  <a:pt x="9938071" y="1634617"/>
                </a:cubicBezTo>
                <a:cubicBezTo>
                  <a:pt x="10029007" y="1558172"/>
                  <a:pt x="9258802" y="1317517"/>
                  <a:pt x="9220224" y="1231709"/>
                </a:cubicBezTo>
                <a:cubicBezTo>
                  <a:pt x="9208284" y="1205187"/>
                  <a:pt x="9167410" y="1177883"/>
                  <a:pt x="9133419" y="1170083"/>
                </a:cubicBezTo>
                <a:cubicBezTo>
                  <a:pt x="8974052" y="1133420"/>
                  <a:pt x="8835810" y="1051123"/>
                  <a:pt x="8672768" y="1020699"/>
                </a:cubicBezTo>
                <a:cubicBezTo>
                  <a:pt x="8518912" y="991837"/>
                  <a:pt x="8367350" y="953222"/>
                  <a:pt x="8198797" y="915000"/>
                </a:cubicBezTo>
                <a:cubicBezTo>
                  <a:pt x="8302134" y="819048"/>
                  <a:pt x="8485382" y="830361"/>
                  <a:pt x="8528095" y="691898"/>
                </a:cubicBezTo>
                <a:cubicBezTo>
                  <a:pt x="8361379" y="656013"/>
                  <a:pt x="8185937" y="696968"/>
                  <a:pt x="8025190" y="640021"/>
                </a:cubicBezTo>
                <a:cubicBezTo>
                  <a:pt x="8011411" y="634954"/>
                  <a:pt x="7992579" y="640021"/>
                  <a:pt x="7976047" y="641584"/>
                </a:cubicBezTo>
                <a:cubicBezTo>
                  <a:pt x="7644909" y="672005"/>
                  <a:pt x="7315149" y="645484"/>
                  <a:pt x="6988604" y="607260"/>
                </a:cubicBezTo>
                <a:cubicBezTo>
                  <a:pt x="6518305" y="552656"/>
                  <a:pt x="6046170" y="517941"/>
                  <a:pt x="5573116" y="493368"/>
                </a:cubicBezTo>
                <a:cubicBezTo>
                  <a:pt x="5182272" y="473086"/>
                  <a:pt x="4790511" y="464116"/>
                  <a:pt x="4401503" y="425112"/>
                </a:cubicBezTo>
                <a:cubicBezTo>
                  <a:pt x="3985401" y="383379"/>
                  <a:pt x="3569756" y="336184"/>
                  <a:pt x="3154109" y="292499"/>
                </a:cubicBezTo>
                <a:cubicBezTo>
                  <a:pt x="3135280" y="290549"/>
                  <a:pt x="3114499" y="284406"/>
                  <a:pt x="3094406" y="283966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2B837C0-8A30-4E1A-B566-C935EF0D4C6D}"/>
              </a:ext>
            </a:extLst>
          </p:cNvPr>
          <p:cNvSpPr txBox="1">
            <a:spLocks/>
          </p:cNvSpPr>
          <p:nvPr/>
        </p:nvSpPr>
        <p:spPr>
          <a:xfrm>
            <a:off x="4050437" y="1926585"/>
            <a:ext cx="4572000" cy="275717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/>
              <a:t>Have you ever made a list before?</a:t>
            </a:r>
          </a:p>
        </p:txBody>
      </p:sp>
    </p:spTree>
    <p:extLst>
      <p:ext uri="{BB962C8B-B14F-4D97-AF65-F5344CB8AC3E}">
        <p14:creationId xmlns:p14="http://schemas.microsoft.com/office/powerpoint/2010/main" val="2010084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F1CE49-74F2-4ADA-BFA0-36DABA3AC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4600"/>
              <a:t>We All Have Ten Seconds in Our Day to Spare!</a:t>
            </a:r>
          </a:p>
        </p:txBody>
      </p:sp>
      <p:sp>
        <p:nvSpPr>
          <p:cNvPr id="18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E43DFB-E4FE-4B7E-88F8-4C713479D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r>
              <a:rPr lang="en-US" sz="2200"/>
              <a:t>We are going to start a “Happiness Book” or a “Gratitude Journal”.</a:t>
            </a:r>
          </a:p>
          <a:p>
            <a:r>
              <a:rPr lang="en-US" sz="2200"/>
              <a:t>Mrs. Dailey and I do it every day, and it takes 10 seconds or less!</a:t>
            </a:r>
          </a:p>
          <a:p>
            <a:r>
              <a:rPr lang="en-US" sz="2200"/>
              <a:t>This 10 second practice reinforces that good things happen to us every single day! </a:t>
            </a:r>
          </a:p>
          <a:p>
            <a:r>
              <a:rPr lang="en-US" sz="2200"/>
              <a:t>This will help our brain to scan all day long for what is going well!</a:t>
            </a:r>
          </a:p>
        </p:txBody>
      </p:sp>
      <p:pic>
        <p:nvPicPr>
          <p:cNvPr id="11" name="Picture 6" descr="Clock , Timer ,time Passage Icon / 10 Seconds Stock Vector - Illustration  of background, black: 161234762">
            <a:extLst>
              <a:ext uri="{FF2B5EF4-FFF2-40B4-BE49-F238E27FC236}">
                <a16:creationId xmlns:a16="http://schemas.microsoft.com/office/drawing/2014/main" id="{1B6101F4-B5C5-4076-A8BE-C39611DD40B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3" r="714" b="2"/>
          <a:stretch/>
        </p:blipFill>
        <p:spPr bwMode="auto">
          <a:xfrm>
            <a:off x="7675658" y="2093976"/>
            <a:ext cx="3941064" cy="409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8965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2" name="Rectangle 70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32BC87-AB18-49E6-A67A-5E392C8D2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anchor="b">
            <a:normAutofit/>
          </a:bodyPr>
          <a:lstStyle/>
          <a:p>
            <a:r>
              <a:rPr lang="en-US" sz="5400"/>
              <a:t>Happiness Books</a:t>
            </a:r>
          </a:p>
        </p:txBody>
      </p:sp>
      <p:sp>
        <p:nvSpPr>
          <p:cNvPr id="2053" name="sketch line">
            <a:extLst>
              <a:ext uri="{FF2B5EF4-FFF2-40B4-BE49-F238E27FC236}">
                <a16:creationId xmlns:a16="http://schemas.microsoft.com/office/drawing/2014/main" id="{71877DBC-BB60-40F0-AC93-2ACDBAAE60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7F2E8F-7AA9-4D6E-B2DD-C9429467BC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4818888" cy="3547872"/>
          </a:xfrm>
        </p:spPr>
        <p:txBody>
          <a:bodyPr anchor="t">
            <a:normAutofit/>
          </a:bodyPr>
          <a:lstStyle/>
          <a:p>
            <a:r>
              <a:rPr lang="en-US" sz="1900"/>
              <a:t>What do you write in your happiness book?</a:t>
            </a:r>
          </a:p>
          <a:p>
            <a:r>
              <a:rPr lang="en-US" sz="1900"/>
              <a:t>You write 1-2 things that made you happy that day!</a:t>
            </a:r>
          </a:p>
          <a:p>
            <a:r>
              <a:rPr lang="en-US" sz="1900"/>
              <a:t>Examples: A weeknight backyard campfire with your family.</a:t>
            </a:r>
          </a:p>
          <a:p>
            <a:pPr lvl="1"/>
            <a:r>
              <a:rPr lang="en-US" sz="1900"/>
              <a:t>A great game of soccer during recess!</a:t>
            </a:r>
          </a:p>
          <a:p>
            <a:pPr lvl="1"/>
            <a:r>
              <a:rPr lang="en-US" sz="1900"/>
              <a:t>A math lesson that you felt really good about!</a:t>
            </a:r>
          </a:p>
          <a:p>
            <a:pPr lvl="1"/>
            <a:r>
              <a:rPr lang="en-US" sz="1900"/>
              <a:t>Finishing your 10</a:t>
            </a:r>
            <a:r>
              <a:rPr lang="en-US" sz="1900" baseline="30000"/>
              <a:t>th</a:t>
            </a:r>
            <a:r>
              <a:rPr lang="en-US" sz="1900"/>
              <a:t> independent reading book!</a:t>
            </a:r>
          </a:p>
        </p:txBody>
      </p:sp>
      <p:pic>
        <p:nvPicPr>
          <p:cNvPr id="2050" name="Picture 2" descr="Open Notebook - Stock Photos | Motion Array">
            <a:extLst>
              <a:ext uri="{FF2B5EF4-FFF2-40B4-BE49-F238E27FC236}">
                <a16:creationId xmlns:a16="http://schemas.microsoft.com/office/drawing/2014/main" id="{201E24CA-99DB-4C83-82F1-8AC21F3F84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9048" y="1572549"/>
            <a:ext cx="5458968" cy="371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0686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A4BD5F-DEE6-42AE-B1F4-44CAD77D4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 dirty="0"/>
              <a:t>What About the Tough Days?</a:t>
            </a:r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C7F358-0C3A-44E3-8B6F-5AC20ED187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r>
              <a:rPr lang="en-US" sz="2200"/>
              <a:t>Sometimes you have to dig down deep to find something (anything that was a bright spot in that day)!</a:t>
            </a:r>
          </a:p>
          <a:p>
            <a:r>
              <a:rPr lang="en-US" sz="2200"/>
              <a:t>Honestly, these are the days you need the happy book the most!</a:t>
            </a:r>
          </a:p>
          <a:p>
            <a:r>
              <a:rPr lang="en-US" sz="2200"/>
              <a:t>Now that it is Mrs. Dailey and my fourth year writing in our journals, we get to read the happiest moments from the past four years on this date!!!</a:t>
            </a:r>
          </a:p>
          <a:p>
            <a:pPr lvl="1"/>
            <a:r>
              <a:rPr lang="en-US" sz="2200"/>
              <a:t>It lifts us up on our toughest days!</a:t>
            </a:r>
          </a:p>
        </p:txBody>
      </p:sp>
      <p:pic>
        <p:nvPicPr>
          <p:cNvPr id="4" name="Picture 4" descr="How to Journal Through Your Struggles">
            <a:extLst>
              <a:ext uri="{FF2B5EF4-FFF2-40B4-BE49-F238E27FC236}">
                <a16:creationId xmlns:a16="http://schemas.microsoft.com/office/drawing/2014/main" id="{21141214-4AB0-4B49-A4F4-AFD7229A3A1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24" r="6808" b="1"/>
          <a:stretch/>
        </p:blipFill>
        <p:spPr bwMode="auto">
          <a:xfrm>
            <a:off x="7675658" y="2093976"/>
            <a:ext cx="3941064" cy="409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7695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7BDAC5B6-20CE-447F-8BA1-F2274AC7A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: Shape 136">
            <a:extLst>
              <a:ext uri="{FF2B5EF4-FFF2-40B4-BE49-F238E27FC236}">
                <a16:creationId xmlns:a16="http://schemas.microsoft.com/office/drawing/2014/main" id="{D1D22B31-BF8F-446B-9009-8A251FB177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3094406 w 12192000"/>
              <a:gd name="connsiteY0" fmla="*/ 283966 h 6858000"/>
              <a:gd name="connsiteX1" fmla="*/ 3038833 w 12192000"/>
              <a:gd name="connsiteY1" fmla="*/ 309661 h 6858000"/>
              <a:gd name="connsiteX2" fmla="*/ 3348384 w 12192000"/>
              <a:gd name="connsiteY2" fmla="*/ 406000 h 6858000"/>
              <a:gd name="connsiteX3" fmla="*/ 2864309 w 12192000"/>
              <a:gd name="connsiteY3" fmla="*/ 355295 h 6858000"/>
              <a:gd name="connsiteX4" fmla="*/ 2856039 w 12192000"/>
              <a:gd name="connsiteY4" fmla="*/ 388058 h 6858000"/>
              <a:gd name="connsiteX5" fmla="*/ 3405794 w 12192000"/>
              <a:gd name="connsiteY5" fmla="*/ 512089 h 6858000"/>
              <a:gd name="connsiteX6" fmla="*/ 3356651 w 12192000"/>
              <a:gd name="connsiteY6" fmla="*/ 531204 h 6858000"/>
              <a:gd name="connsiteX7" fmla="*/ 3064552 w 12192000"/>
              <a:gd name="connsiteY7" fmla="*/ 483228 h 6858000"/>
              <a:gd name="connsiteX8" fmla="*/ 3005765 w 12192000"/>
              <a:gd name="connsiteY8" fmla="*/ 495708 h 6858000"/>
              <a:gd name="connsiteX9" fmla="*/ 3034700 w 12192000"/>
              <a:gd name="connsiteY9" fmla="*/ 553823 h 6858000"/>
              <a:gd name="connsiteX10" fmla="*/ 3161459 w 12192000"/>
              <a:gd name="connsiteY10" fmla="*/ 576445 h 6858000"/>
              <a:gd name="connsiteX11" fmla="*/ 3358949 w 12192000"/>
              <a:gd name="connsiteY11" fmla="*/ 712961 h 6858000"/>
              <a:gd name="connsiteX12" fmla="*/ 3059960 w 12192000"/>
              <a:gd name="connsiteY12" fmla="*/ 696576 h 6858000"/>
              <a:gd name="connsiteX13" fmla="*/ 3007143 w 12192000"/>
              <a:gd name="connsiteY13" fmla="*/ 729732 h 6858000"/>
              <a:gd name="connsiteX14" fmla="*/ 2986935 w 12192000"/>
              <a:gd name="connsiteY14" fmla="*/ 772635 h 6858000"/>
              <a:gd name="connsiteX15" fmla="*/ 2871197 w 12192000"/>
              <a:gd name="connsiteY15" fmla="*/ 808127 h 6858000"/>
              <a:gd name="connsiteX16" fmla="*/ 3053071 w 12192000"/>
              <a:gd name="connsiteY16" fmla="*/ 847913 h 6858000"/>
              <a:gd name="connsiteX17" fmla="*/ 2858796 w 12192000"/>
              <a:gd name="connsiteY17" fmla="*/ 847913 h 6858000"/>
              <a:gd name="connsiteX18" fmla="*/ 2635588 w 12192000"/>
              <a:gd name="connsiteY18" fmla="*/ 820611 h 6858000"/>
              <a:gd name="connsiteX19" fmla="*/ 2397683 w 12192000"/>
              <a:gd name="connsiteY19" fmla="*/ 829190 h 6858000"/>
              <a:gd name="connsiteX20" fmla="*/ 1921874 w 12192000"/>
              <a:gd name="connsiteY20" fmla="*/ 778877 h 6858000"/>
              <a:gd name="connsiteX21" fmla="*/ 1695450 w 12192000"/>
              <a:gd name="connsiteY21" fmla="*/ 782386 h 6858000"/>
              <a:gd name="connsiteX22" fmla="*/ 2954324 w 12192000"/>
              <a:gd name="connsiteY22" fmla="*/ 1120940 h 6858000"/>
              <a:gd name="connsiteX23" fmla="*/ 2890028 w 12192000"/>
              <a:gd name="connsiteY23" fmla="*/ 1195435 h 6858000"/>
              <a:gd name="connsiteX24" fmla="*/ 3153652 w 12192000"/>
              <a:gd name="connsiteY24" fmla="*/ 1276563 h 6858000"/>
              <a:gd name="connsiteX25" fmla="*/ 3218410 w 12192000"/>
              <a:gd name="connsiteY25" fmla="*/ 1356911 h 6858000"/>
              <a:gd name="connsiteX26" fmla="*/ 3137118 w 12192000"/>
              <a:gd name="connsiteY26" fmla="*/ 1349891 h 6858000"/>
              <a:gd name="connsiteX27" fmla="*/ 3067309 w 12192000"/>
              <a:gd name="connsiteY27" fmla="*/ 1365102 h 6858000"/>
              <a:gd name="connsiteX28" fmla="*/ 3096243 w 12192000"/>
              <a:gd name="connsiteY28" fmla="*/ 1467292 h 6858000"/>
              <a:gd name="connsiteX29" fmla="*/ 3468716 w 12192000"/>
              <a:gd name="connsiteY29" fmla="*/ 1599125 h 6858000"/>
              <a:gd name="connsiteX30" fmla="*/ 3502241 w 12192000"/>
              <a:gd name="connsiteY30" fmla="*/ 1642029 h 6858000"/>
              <a:gd name="connsiteX31" fmla="*/ 3457692 w 12192000"/>
              <a:gd name="connsiteY31" fmla="*/ 1672453 h 6858000"/>
              <a:gd name="connsiteX32" fmla="*/ 3337362 w 12192000"/>
              <a:gd name="connsiteY32" fmla="*/ 1688053 h 6858000"/>
              <a:gd name="connsiteX33" fmla="*/ 3505915 w 12192000"/>
              <a:gd name="connsiteY33" fmla="*/ 1834318 h 6858000"/>
              <a:gd name="connsiteX34" fmla="*/ 3567458 w 12192000"/>
              <a:gd name="connsiteY34" fmla="*/ 1874880 h 6858000"/>
              <a:gd name="connsiteX35" fmla="*/ 3672634 w 12192000"/>
              <a:gd name="connsiteY35" fmla="*/ 1937678 h 6858000"/>
              <a:gd name="connsiteX36" fmla="*/ 3674470 w 12192000"/>
              <a:gd name="connsiteY36" fmla="*/ 1956789 h 6858000"/>
              <a:gd name="connsiteX37" fmla="*/ 3531176 w 12192000"/>
              <a:gd name="connsiteY37" fmla="*/ 2024266 h 6858000"/>
              <a:gd name="connsiteX38" fmla="*/ 3272604 w 12192000"/>
              <a:gd name="connsiteY38" fmla="*/ 2005933 h 6858000"/>
              <a:gd name="connsiteX39" fmla="*/ 3654720 w 12192000"/>
              <a:gd name="connsiteY39" fmla="*/ 2106564 h 6858000"/>
              <a:gd name="connsiteX40" fmla="*/ 2417892 w 12192000"/>
              <a:gd name="connsiteY40" fmla="*/ 1866690 h 6858000"/>
              <a:gd name="connsiteX41" fmla="*/ 2496888 w 12192000"/>
              <a:gd name="connsiteY41" fmla="*/ 1929487 h 6858000"/>
              <a:gd name="connsiteX42" fmla="*/ 2929526 w 12192000"/>
              <a:gd name="connsiteY42" fmla="*/ 2094862 h 6858000"/>
              <a:gd name="connsiteX43" fmla="*/ 3052152 w 12192000"/>
              <a:gd name="connsiteY43" fmla="*/ 2198613 h 6858000"/>
              <a:gd name="connsiteX44" fmla="*/ 3180748 w 12192000"/>
              <a:gd name="connsiteY44" fmla="*/ 2255948 h 6858000"/>
              <a:gd name="connsiteX45" fmla="*/ 3361244 w 12192000"/>
              <a:gd name="connsiteY45" fmla="*/ 2254777 h 6858000"/>
              <a:gd name="connsiteX46" fmla="*/ 3489382 w 12192000"/>
              <a:gd name="connsiteY46" fmla="*/ 2342926 h 6858000"/>
              <a:gd name="connsiteX47" fmla="*/ 3355733 w 12192000"/>
              <a:gd name="connsiteY47" fmla="*/ 2361649 h 6858000"/>
              <a:gd name="connsiteX48" fmla="*/ 3199121 w 12192000"/>
              <a:gd name="connsiteY48" fmla="*/ 2347216 h 6858000"/>
              <a:gd name="connsiteX49" fmla="*/ 2861091 w 12192000"/>
              <a:gd name="connsiteY49" fmla="*/ 2351896 h 6858000"/>
              <a:gd name="connsiteX50" fmla="*/ 2667278 w 12192000"/>
              <a:gd name="connsiteY50" fmla="*/ 2369058 h 6858000"/>
              <a:gd name="connsiteX51" fmla="*/ 2221781 w 12192000"/>
              <a:gd name="connsiteY51" fmla="*/ 2339805 h 6858000"/>
              <a:gd name="connsiteX52" fmla="*/ 2247961 w 12192000"/>
              <a:gd name="connsiteY52" fmla="*/ 2414693 h 6858000"/>
              <a:gd name="connsiteX53" fmla="*/ 2231425 w 12192000"/>
              <a:gd name="connsiteY53" fmla="*/ 2479828 h 6858000"/>
              <a:gd name="connsiteX54" fmla="*/ 2224996 w 12192000"/>
              <a:gd name="connsiteY54" fmla="*/ 2621414 h 6858000"/>
              <a:gd name="connsiteX55" fmla="*/ 2229131 w 12192000"/>
              <a:gd name="connsiteY55" fmla="*/ 2644426 h 6858000"/>
              <a:gd name="connsiteX56" fmla="*/ 2129466 w 12192000"/>
              <a:gd name="connsiteY56" fmla="*/ 2659247 h 6858000"/>
              <a:gd name="connsiteX57" fmla="*/ 2723312 w 12192000"/>
              <a:gd name="connsiteY57" fmla="*/ 2953726 h 6858000"/>
              <a:gd name="connsiteX58" fmla="*/ 2326496 w 12192000"/>
              <a:gd name="connsiteY58" fmla="*/ 2878838 h 6858000"/>
              <a:gd name="connsiteX59" fmla="*/ 2272759 w 12192000"/>
              <a:gd name="connsiteY59" fmla="*/ 3002480 h 6858000"/>
              <a:gd name="connsiteX60" fmla="*/ 2459226 w 12192000"/>
              <a:gd name="connsiteY60" fmla="*/ 3112471 h 6858000"/>
              <a:gd name="connsiteX61" fmla="*/ 2528117 w 12192000"/>
              <a:gd name="connsiteY61" fmla="*/ 3330111 h 6858000"/>
              <a:gd name="connsiteX62" fmla="*/ 2494590 w 12192000"/>
              <a:gd name="connsiteY62" fmla="*/ 3529029 h 6858000"/>
              <a:gd name="connsiteX63" fmla="*/ 2414677 w 12192000"/>
              <a:gd name="connsiteY63" fmla="*/ 3592215 h 6858000"/>
              <a:gd name="connsiteX64" fmla="*/ 2298940 w 12192000"/>
              <a:gd name="connsiteY64" fmla="*/ 3705716 h 6858000"/>
              <a:gd name="connsiteX65" fmla="*/ 2227294 w 12192000"/>
              <a:gd name="connsiteY65" fmla="*/ 3775921 h 6858000"/>
              <a:gd name="connsiteX66" fmla="*/ 1978366 w 12192000"/>
              <a:gd name="connsiteY66" fmla="*/ 3748620 h 6858000"/>
              <a:gd name="connsiteX67" fmla="*/ 2310421 w 12192000"/>
              <a:gd name="connsiteY67" fmla="*/ 3926868 h 6858000"/>
              <a:gd name="connsiteX68" fmla="*/ 2041285 w 12192000"/>
              <a:gd name="connsiteY68" fmla="*/ 3904635 h 6858000"/>
              <a:gd name="connsiteX69" fmla="*/ 1953565 w 12192000"/>
              <a:gd name="connsiteY69" fmla="*/ 3917116 h 6858000"/>
              <a:gd name="connsiteX70" fmla="*/ 2003623 w 12192000"/>
              <a:gd name="connsiteY70" fmla="*/ 3974842 h 6858000"/>
              <a:gd name="connsiteX71" fmla="*/ 2201114 w 12192000"/>
              <a:gd name="connsiteY71" fmla="*/ 4072742 h 6858000"/>
              <a:gd name="connsiteX72" fmla="*/ 2608032 w 12192000"/>
              <a:gd name="connsiteY72" fmla="*/ 4337967 h 6858000"/>
              <a:gd name="connsiteX73" fmla="*/ 2213973 w 12192000"/>
              <a:gd name="connsiteY73" fmla="*/ 4216277 h 6858000"/>
              <a:gd name="connsiteX74" fmla="*/ 2629158 w 12192000"/>
              <a:gd name="connsiteY74" fmla="*/ 4488911 h 6858000"/>
              <a:gd name="connsiteX75" fmla="*/ 2721471 w 12192000"/>
              <a:gd name="connsiteY75" fmla="*/ 4579399 h 6858000"/>
              <a:gd name="connsiteX76" fmla="*/ 2907939 w 12192000"/>
              <a:gd name="connsiteY76" fmla="*/ 4804062 h 6858000"/>
              <a:gd name="connsiteX77" fmla="*/ 2898753 w 12192000"/>
              <a:gd name="connsiteY77" fmla="*/ 4829414 h 6858000"/>
              <a:gd name="connsiteX78" fmla="*/ 2683352 w 12192000"/>
              <a:gd name="connsiteY78" fmla="*/ 4793141 h 6858000"/>
              <a:gd name="connsiteX79" fmla="*/ 2962594 w 12192000"/>
              <a:gd name="connsiteY79" fmla="*/ 4981920 h 6858000"/>
              <a:gd name="connsiteX80" fmla="*/ 3251019 w 12192000"/>
              <a:gd name="connsiteY80" fmla="*/ 5127012 h 6858000"/>
              <a:gd name="connsiteX81" fmla="*/ 3046180 w 12192000"/>
              <a:gd name="connsiteY81" fmla="*/ 5104781 h 6858000"/>
              <a:gd name="connsiteX82" fmla="*/ 2764646 w 12192000"/>
              <a:gd name="connsiteY82" fmla="*/ 5021703 h 6858000"/>
              <a:gd name="connsiteX83" fmla="*/ 2666820 w 12192000"/>
              <a:gd name="connsiteY83" fmla="*/ 5052905 h 6858000"/>
              <a:gd name="connsiteX84" fmla="*/ 2933657 w 12192000"/>
              <a:gd name="connsiteY84" fmla="*/ 5190198 h 6858000"/>
              <a:gd name="connsiteX85" fmla="*/ 3086598 w 12192000"/>
              <a:gd name="connsiteY85" fmla="*/ 5253776 h 6858000"/>
              <a:gd name="connsiteX86" fmla="*/ 3147680 w 12192000"/>
              <a:gd name="connsiteY86" fmla="*/ 5302531 h 6858000"/>
              <a:gd name="connsiteX87" fmla="*/ 3322204 w 12192000"/>
              <a:gd name="connsiteY87" fmla="*/ 5476487 h 6858000"/>
              <a:gd name="connsiteX88" fmla="*/ 3834758 w 12192000"/>
              <a:gd name="connsiteY88" fmla="*/ 5666434 h 6858000"/>
              <a:gd name="connsiteX89" fmla="*/ 4314240 w 12192000"/>
              <a:gd name="connsiteY89" fmla="*/ 5902409 h 6858000"/>
              <a:gd name="connsiteX90" fmla="*/ 4688552 w 12192000"/>
              <a:gd name="connsiteY90" fmla="*/ 6049453 h 6858000"/>
              <a:gd name="connsiteX91" fmla="*/ 5634660 w 12192000"/>
              <a:gd name="connsiteY91" fmla="*/ 6238620 h 6858000"/>
              <a:gd name="connsiteX92" fmla="*/ 9222980 w 12192000"/>
              <a:gd name="connsiteY92" fmla="*/ 4955397 h 6858000"/>
              <a:gd name="connsiteX93" fmla="*/ 9268448 w 12192000"/>
              <a:gd name="connsiteY93" fmla="*/ 4917173 h 6858000"/>
              <a:gd name="connsiteX94" fmla="*/ 9442512 w 12192000"/>
              <a:gd name="connsiteY94" fmla="*/ 4773251 h 6858000"/>
              <a:gd name="connsiteX95" fmla="*/ 9590400 w 12192000"/>
              <a:gd name="connsiteY95" fmla="*/ 4643756 h 6858000"/>
              <a:gd name="connsiteX96" fmla="*/ 9513242 w 12192000"/>
              <a:gd name="connsiteY96" fmla="*/ 4600073 h 6858000"/>
              <a:gd name="connsiteX97" fmla="*/ 9617498 w 12192000"/>
              <a:gd name="connsiteY97" fmla="*/ 4476430 h 6858000"/>
              <a:gd name="connsiteX98" fmla="*/ 9949094 w 12192000"/>
              <a:gd name="connsiteY98" fmla="*/ 4095364 h 6858000"/>
              <a:gd name="connsiteX99" fmla="*/ 10094686 w 12192000"/>
              <a:gd name="connsiteY99" fmla="*/ 4011507 h 6858000"/>
              <a:gd name="connsiteX100" fmla="*/ 10271967 w 12192000"/>
              <a:gd name="connsiteY100" fmla="*/ 3800497 h 6858000"/>
              <a:gd name="connsiteX101" fmla="*/ 10297226 w 12192000"/>
              <a:gd name="connsiteY101" fmla="*/ 3751742 h 6858000"/>
              <a:gd name="connsiteX102" fmla="*/ 10260943 w 12192000"/>
              <a:gd name="connsiteY102" fmla="*/ 3689723 h 6858000"/>
              <a:gd name="connsiteX103" fmla="*/ 10233847 w 12192000"/>
              <a:gd name="connsiteY103" fmla="*/ 3627319 h 6858000"/>
              <a:gd name="connsiteX104" fmla="*/ 10269209 w 12192000"/>
              <a:gd name="connsiteY104" fmla="*/ 3608986 h 6858000"/>
              <a:gd name="connsiteX105" fmla="*/ 10496550 w 12192000"/>
              <a:gd name="connsiteY105" fmla="*/ 3577393 h 6858000"/>
              <a:gd name="connsiteX106" fmla="*/ 10364738 w 12192000"/>
              <a:gd name="connsiteY106" fmla="*/ 3458823 h 6858000"/>
              <a:gd name="connsiteX107" fmla="*/ 10132346 w 12192000"/>
              <a:gd name="connsiteY107" fmla="*/ 3282137 h 6858000"/>
              <a:gd name="connsiteX108" fmla="*/ 10026712 w 12192000"/>
              <a:gd name="connsiteY108" fmla="*/ 3156543 h 6858000"/>
              <a:gd name="connsiteX109" fmla="*/ 10014312 w 12192000"/>
              <a:gd name="connsiteY109" fmla="*/ 3044213 h 6858000"/>
              <a:gd name="connsiteX110" fmla="*/ 9806718 w 12192000"/>
              <a:gd name="connsiteY110" fmla="*/ 2977907 h 6858000"/>
              <a:gd name="connsiteX111" fmla="*/ 10001912 w 12192000"/>
              <a:gd name="connsiteY111" fmla="*/ 2740374 h 6858000"/>
              <a:gd name="connsiteX112" fmla="*/ 10021662 w 12192000"/>
              <a:gd name="connsiteY112" fmla="*/ 2691231 h 6858000"/>
              <a:gd name="connsiteX113" fmla="*/ 9904546 w 12192000"/>
              <a:gd name="connsiteY113" fmla="*/ 2515322 h 6858000"/>
              <a:gd name="connsiteX114" fmla="*/ 9885256 w 12192000"/>
              <a:gd name="connsiteY114" fmla="*/ 2487240 h 6858000"/>
              <a:gd name="connsiteX115" fmla="*/ 9842085 w 12192000"/>
              <a:gd name="connsiteY115" fmla="*/ 2431074 h 6858000"/>
              <a:gd name="connsiteX116" fmla="*/ 9718078 w 12192000"/>
              <a:gd name="connsiteY116" fmla="*/ 2417424 h 6858000"/>
              <a:gd name="connsiteX117" fmla="*/ 9782378 w 12192000"/>
              <a:gd name="connsiteY117" fmla="*/ 2377641 h 6858000"/>
              <a:gd name="connsiteX118" fmla="*/ 9907302 w 12192000"/>
              <a:gd name="connsiteY118" fmla="*/ 2243078 h 6858000"/>
              <a:gd name="connsiteX119" fmla="*/ 9824171 w 12192000"/>
              <a:gd name="connsiteY119" fmla="*/ 2114365 h 6858000"/>
              <a:gd name="connsiteX120" fmla="*/ 9818662 w 12192000"/>
              <a:gd name="connsiteY120" fmla="*/ 2043377 h 6858000"/>
              <a:gd name="connsiteX121" fmla="*/ 9958740 w 12192000"/>
              <a:gd name="connsiteY121" fmla="*/ 1952499 h 6858000"/>
              <a:gd name="connsiteX122" fmla="*/ 10064374 w 12192000"/>
              <a:gd name="connsiteY122" fmla="*/ 1916615 h 6858000"/>
              <a:gd name="connsiteX123" fmla="*/ 10113055 w 12192000"/>
              <a:gd name="connsiteY123" fmla="*/ 1865131 h 6858000"/>
              <a:gd name="connsiteX124" fmla="*/ 10055646 w 12192000"/>
              <a:gd name="connsiteY124" fmla="*/ 1822227 h 6858000"/>
              <a:gd name="connsiteX125" fmla="*/ 9800748 w 12192000"/>
              <a:gd name="connsiteY125" fmla="*/ 1720036 h 6858000"/>
              <a:gd name="connsiteX126" fmla="*/ 9938071 w 12192000"/>
              <a:gd name="connsiteY126" fmla="*/ 1634617 h 6858000"/>
              <a:gd name="connsiteX127" fmla="*/ 9220224 w 12192000"/>
              <a:gd name="connsiteY127" fmla="*/ 1231709 h 6858000"/>
              <a:gd name="connsiteX128" fmla="*/ 9133419 w 12192000"/>
              <a:gd name="connsiteY128" fmla="*/ 1170083 h 6858000"/>
              <a:gd name="connsiteX129" fmla="*/ 8672768 w 12192000"/>
              <a:gd name="connsiteY129" fmla="*/ 1020699 h 6858000"/>
              <a:gd name="connsiteX130" fmla="*/ 8198797 w 12192000"/>
              <a:gd name="connsiteY130" fmla="*/ 915000 h 6858000"/>
              <a:gd name="connsiteX131" fmla="*/ 8528095 w 12192000"/>
              <a:gd name="connsiteY131" fmla="*/ 691898 h 6858000"/>
              <a:gd name="connsiteX132" fmla="*/ 8025190 w 12192000"/>
              <a:gd name="connsiteY132" fmla="*/ 640021 h 6858000"/>
              <a:gd name="connsiteX133" fmla="*/ 7976047 w 12192000"/>
              <a:gd name="connsiteY133" fmla="*/ 641584 h 6858000"/>
              <a:gd name="connsiteX134" fmla="*/ 6988604 w 12192000"/>
              <a:gd name="connsiteY134" fmla="*/ 607260 h 6858000"/>
              <a:gd name="connsiteX135" fmla="*/ 5573116 w 12192000"/>
              <a:gd name="connsiteY135" fmla="*/ 493368 h 6858000"/>
              <a:gd name="connsiteX136" fmla="*/ 4401503 w 12192000"/>
              <a:gd name="connsiteY136" fmla="*/ 425112 h 6858000"/>
              <a:gd name="connsiteX137" fmla="*/ 3154109 w 12192000"/>
              <a:gd name="connsiteY137" fmla="*/ 292499 h 6858000"/>
              <a:gd name="connsiteX138" fmla="*/ 3094406 w 12192000"/>
              <a:gd name="connsiteY138" fmla="*/ 283966 h 6858000"/>
              <a:gd name="connsiteX139" fmla="*/ 0 w 12192000"/>
              <a:gd name="connsiteY139" fmla="*/ 0 h 6858000"/>
              <a:gd name="connsiteX140" fmla="*/ 12192000 w 12192000"/>
              <a:gd name="connsiteY140" fmla="*/ 0 h 6858000"/>
              <a:gd name="connsiteX141" fmla="*/ 12192000 w 12192000"/>
              <a:gd name="connsiteY141" fmla="*/ 6858000 h 6858000"/>
              <a:gd name="connsiteX142" fmla="*/ 0 w 12192000"/>
              <a:gd name="connsiteY14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2192000" h="6858000">
                <a:moveTo>
                  <a:pt x="3094406" y="283966"/>
                </a:moveTo>
                <a:cubicBezTo>
                  <a:pt x="3074312" y="283528"/>
                  <a:pt x="3054907" y="288795"/>
                  <a:pt x="3038833" y="309661"/>
                </a:cubicBezTo>
                <a:cubicBezTo>
                  <a:pt x="3124259" y="364657"/>
                  <a:pt x="3233105" y="343983"/>
                  <a:pt x="3348384" y="406000"/>
                </a:cubicBezTo>
                <a:cubicBezTo>
                  <a:pt x="3161001" y="386497"/>
                  <a:pt x="3012653" y="370896"/>
                  <a:pt x="2864309" y="355295"/>
                </a:cubicBezTo>
                <a:cubicBezTo>
                  <a:pt x="2861553" y="366216"/>
                  <a:pt x="2858796" y="377136"/>
                  <a:pt x="2856039" y="388058"/>
                </a:cubicBezTo>
                <a:cubicBezTo>
                  <a:pt x="3045722" y="411070"/>
                  <a:pt x="3221166" y="470356"/>
                  <a:pt x="3405794" y="512089"/>
                </a:cubicBezTo>
                <a:cubicBezTo>
                  <a:pt x="3388799" y="537835"/>
                  <a:pt x="3371808" y="532763"/>
                  <a:pt x="3356651" y="531204"/>
                </a:cubicBezTo>
                <a:cubicBezTo>
                  <a:pt x="3257907" y="521062"/>
                  <a:pt x="3159164" y="510922"/>
                  <a:pt x="3064552" y="483228"/>
                </a:cubicBezTo>
                <a:cubicBezTo>
                  <a:pt x="3043427" y="476987"/>
                  <a:pt x="3017704" y="476987"/>
                  <a:pt x="3005765" y="495708"/>
                </a:cubicBezTo>
                <a:cubicBezTo>
                  <a:pt x="2988771" y="522231"/>
                  <a:pt x="3013113" y="539393"/>
                  <a:pt x="3034700" y="553823"/>
                </a:cubicBezTo>
                <a:cubicBezTo>
                  <a:pt x="3072360" y="578787"/>
                  <a:pt x="3117827" y="571767"/>
                  <a:pt x="3161459" y="576445"/>
                </a:cubicBezTo>
                <a:cubicBezTo>
                  <a:pt x="3277655" y="588537"/>
                  <a:pt x="3333228" y="626370"/>
                  <a:pt x="3358949" y="712961"/>
                </a:cubicBezTo>
                <a:cubicBezTo>
                  <a:pt x="3256987" y="677857"/>
                  <a:pt x="3158703" y="721151"/>
                  <a:pt x="3059960" y="696576"/>
                </a:cubicBezTo>
                <a:cubicBezTo>
                  <a:pt x="3034240" y="690338"/>
                  <a:pt x="2993364" y="699698"/>
                  <a:pt x="3007143" y="729732"/>
                </a:cubicBezTo>
                <a:cubicBezTo>
                  <a:pt x="3020003" y="757814"/>
                  <a:pt x="3062716" y="778096"/>
                  <a:pt x="2986935" y="772635"/>
                </a:cubicBezTo>
                <a:cubicBezTo>
                  <a:pt x="2932740" y="768735"/>
                  <a:pt x="2826647" y="800329"/>
                  <a:pt x="2871197" y="808127"/>
                </a:cubicBezTo>
                <a:cubicBezTo>
                  <a:pt x="2927228" y="817881"/>
                  <a:pt x="2981883" y="831921"/>
                  <a:pt x="3053071" y="847913"/>
                </a:cubicBezTo>
                <a:cubicBezTo>
                  <a:pt x="2974533" y="874043"/>
                  <a:pt x="2918042" y="868584"/>
                  <a:pt x="2858796" y="847913"/>
                </a:cubicBezTo>
                <a:cubicBezTo>
                  <a:pt x="2787150" y="822949"/>
                  <a:pt x="2693916" y="792528"/>
                  <a:pt x="2635588" y="820611"/>
                </a:cubicBezTo>
                <a:cubicBezTo>
                  <a:pt x="2548326" y="862734"/>
                  <a:pt x="2475760" y="836211"/>
                  <a:pt x="2397683" y="829190"/>
                </a:cubicBezTo>
                <a:cubicBezTo>
                  <a:pt x="2238775" y="814759"/>
                  <a:pt x="2081241" y="790576"/>
                  <a:pt x="1921874" y="778877"/>
                </a:cubicBezTo>
                <a:cubicBezTo>
                  <a:pt x="1858036" y="774195"/>
                  <a:pt x="1789143" y="751964"/>
                  <a:pt x="1695450" y="782386"/>
                </a:cubicBezTo>
                <a:cubicBezTo>
                  <a:pt x="2119822" y="938012"/>
                  <a:pt x="2575423" y="928262"/>
                  <a:pt x="2954324" y="1120940"/>
                </a:cubicBezTo>
                <a:cubicBezTo>
                  <a:pt x="2938251" y="1139269"/>
                  <a:pt x="2856502" y="1191535"/>
                  <a:pt x="2890028" y="1195435"/>
                </a:cubicBezTo>
                <a:cubicBezTo>
                  <a:pt x="2984178" y="1206748"/>
                  <a:pt x="3067767" y="1244971"/>
                  <a:pt x="3153652" y="1276563"/>
                </a:cubicBezTo>
                <a:cubicBezTo>
                  <a:pt x="3190855" y="1290216"/>
                  <a:pt x="3235862" y="1308157"/>
                  <a:pt x="3218410" y="1356911"/>
                </a:cubicBezTo>
                <a:cubicBezTo>
                  <a:pt x="3186719" y="1370562"/>
                  <a:pt x="3163296" y="1351451"/>
                  <a:pt x="3137118" y="1349891"/>
                </a:cubicBezTo>
                <a:cubicBezTo>
                  <a:pt x="3110480" y="1348331"/>
                  <a:pt x="3050773" y="1358471"/>
                  <a:pt x="3067309" y="1365102"/>
                </a:cubicBezTo>
                <a:cubicBezTo>
                  <a:pt x="3142629" y="1395136"/>
                  <a:pt x="3007143" y="1467292"/>
                  <a:pt x="3096243" y="1467292"/>
                </a:cubicBezTo>
                <a:cubicBezTo>
                  <a:pt x="3245506" y="1467681"/>
                  <a:pt x="3324961" y="1595613"/>
                  <a:pt x="3468716" y="1599125"/>
                </a:cubicBezTo>
                <a:cubicBezTo>
                  <a:pt x="3491677" y="1599513"/>
                  <a:pt x="3502700" y="1622137"/>
                  <a:pt x="3502241" y="1642029"/>
                </a:cubicBezTo>
                <a:cubicBezTo>
                  <a:pt x="3502241" y="1665822"/>
                  <a:pt x="3481116" y="1670112"/>
                  <a:pt x="3457692" y="1672453"/>
                </a:cubicBezTo>
                <a:cubicBezTo>
                  <a:pt x="3421868" y="1675962"/>
                  <a:pt x="3384667" y="1642029"/>
                  <a:pt x="3337362" y="1688053"/>
                </a:cubicBezTo>
                <a:cubicBezTo>
                  <a:pt x="3422329" y="1714966"/>
                  <a:pt x="3507294" y="1741878"/>
                  <a:pt x="3505915" y="1834318"/>
                </a:cubicBezTo>
                <a:cubicBezTo>
                  <a:pt x="3505457" y="1859279"/>
                  <a:pt x="3540820" y="1868640"/>
                  <a:pt x="3567458" y="1874880"/>
                </a:cubicBezTo>
                <a:cubicBezTo>
                  <a:pt x="3611549" y="1885023"/>
                  <a:pt x="3648750" y="1902965"/>
                  <a:pt x="3672634" y="1937678"/>
                </a:cubicBezTo>
                <a:cubicBezTo>
                  <a:pt x="3672172" y="1944308"/>
                  <a:pt x="3671715" y="1951329"/>
                  <a:pt x="3674470" y="1956789"/>
                </a:cubicBezTo>
                <a:cubicBezTo>
                  <a:pt x="3666664" y="2040646"/>
                  <a:pt x="3602363" y="2038306"/>
                  <a:pt x="3531176" y="2024266"/>
                </a:cubicBezTo>
                <a:cubicBezTo>
                  <a:pt x="3446211" y="2007103"/>
                  <a:pt x="3362164" y="1975900"/>
                  <a:pt x="3272604" y="2005933"/>
                </a:cubicBezTo>
                <a:cubicBezTo>
                  <a:pt x="3398905" y="2046107"/>
                  <a:pt x="3536229" y="2049228"/>
                  <a:pt x="3654720" y="2106564"/>
                </a:cubicBezTo>
                <a:cubicBezTo>
                  <a:pt x="3221166" y="2117095"/>
                  <a:pt x="2838130" y="1936116"/>
                  <a:pt x="2417892" y="1866690"/>
                </a:cubicBezTo>
                <a:cubicBezTo>
                  <a:pt x="2432130" y="1913105"/>
                  <a:pt x="2466114" y="1922465"/>
                  <a:pt x="2496888" y="1929487"/>
                </a:cubicBezTo>
                <a:cubicBezTo>
                  <a:pt x="2652123" y="1964590"/>
                  <a:pt x="2788067" y="2034408"/>
                  <a:pt x="2929526" y="2094862"/>
                </a:cubicBezTo>
                <a:cubicBezTo>
                  <a:pt x="2987851" y="2119825"/>
                  <a:pt x="3030106" y="2144789"/>
                  <a:pt x="3052152" y="2198613"/>
                </a:cubicBezTo>
                <a:cubicBezTo>
                  <a:pt x="3071903" y="2247367"/>
                  <a:pt x="3110021" y="2269990"/>
                  <a:pt x="3180748" y="2255948"/>
                </a:cubicBezTo>
                <a:cubicBezTo>
                  <a:pt x="3238157" y="2244246"/>
                  <a:pt x="3301078" y="2250487"/>
                  <a:pt x="3361244" y="2254777"/>
                </a:cubicBezTo>
                <a:cubicBezTo>
                  <a:pt x="3430596" y="2259459"/>
                  <a:pt x="3508213" y="2314455"/>
                  <a:pt x="3489382" y="2342926"/>
                </a:cubicBezTo>
                <a:cubicBezTo>
                  <a:pt x="3457233" y="2391292"/>
                  <a:pt x="3403498" y="2367110"/>
                  <a:pt x="3355733" y="2361649"/>
                </a:cubicBezTo>
                <a:cubicBezTo>
                  <a:pt x="3301537" y="2355018"/>
                  <a:pt x="3200957" y="2341367"/>
                  <a:pt x="3199121" y="2347216"/>
                </a:cubicBezTo>
                <a:cubicBezTo>
                  <a:pt x="3163754" y="2468518"/>
                  <a:pt x="2914827" y="2362819"/>
                  <a:pt x="2861091" y="2351896"/>
                </a:cubicBezTo>
                <a:cubicBezTo>
                  <a:pt x="2794038" y="2338245"/>
                  <a:pt x="2731116" y="2363208"/>
                  <a:pt x="2667278" y="2369058"/>
                </a:cubicBezTo>
                <a:cubicBezTo>
                  <a:pt x="2610328" y="2374518"/>
                  <a:pt x="2288376" y="2391292"/>
                  <a:pt x="2221781" y="2339805"/>
                </a:cubicBezTo>
                <a:cubicBezTo>
                  <a:pt x="2212595" y="2379978"/>
                  <a:pt x="2231884" y="2396361"/>
                  <a:pt x="2247961" y="2414693"/>
                </a:cubicBezTo>
                <a:cubicBezTo>
                  <a:pt x="2270465" y="2440824"/>
                  <a:pt x="2274138" y="2459157"/>
                  <a:pt x="2231425" y="2479828"/>
                </a:cubicBezTo>
                <a:cubicBezTo>
                  <a:pt x="2109717" y="2539115"/>
                  <a:pt x="2111557" y="2541065"/>
                  <a:pt x="2224996" y="2621414"/>
                </a:cubicBezTo>
                <a:cubicBezTo>
                  <a:pt x="2230509" y="2624923"/>
                  <a:pt x="2228211" y="2636624"/>
                  <a:pt x="2229131" y="2644426"/>
                </a:cubicBezTo>
                <a:cubicBezTo>
                  <a:pt x="2199276" y="2656906"/>
                  <a:pt x="2164373" y="2625703"/>
                  <a:pt x="2129466" y="2659247"/>
                </a:cubicBezTo>
                <a:cubicBezTo>
                  <a:pt x="2281487" y="2806680"/>
                  <a:pt x="2513421" y="2842953"/>
                  <a:pt x="2723312" y="2953726"/>
                </a:cubicBezTo>
                <a:cubicBezTo>
                  <a:pt x="2553377" y="2990389"/>
                  <a:pt x="2451419" y="2862456"/>
                  <a:pt x="2326496" y="2878838"/>
                </a:cubicBezTo>
                <a:cubicBezTo>
                  <a:pt x="2264036" y="2919012"/>
                  <a:pt x="2449582" y="2983367"/>
                  <a:pt x="2272759" y="3002480"/>
                </a:cubicBezTo>
                <a:cubicBezTo>
                  <a:pt x="2349461" y="3037583"/>
                  <a:pt x="2406411" y="3071905"/>
                  <a:pt x="2459226" y="3112471"/>
                </a:cubicBezTo>
                <a:cubicBezTo>
                  <a:pt x="2553377" y="3185016"/>
                  <a:pt x="2571749" y="3232602"/>
                  <a:pt x="2528117" y="3330111"/>
                </a:cubicBezTo>
                <a:cubicBezTo>
                  <a:pt x="2499642" y="3394076"/>
                  <a:pt x="2457848" y="3452973"/>
                  <a:pt x="2494590" y="3529029"/>
                </a:cubicBezTo>
                <a:cubicBezTo>
                  <a:pt x="2520308" y="3581294"/>
                  <a:pt x="2510206" y="3615617"/>
                  <a:pt x="2414677" y="3592215"/>
                </a:cubicBezTo>
                <a:cubicBezTo>
                  <a:pt x="2311799" y="3567251"/>
                  <a:pt x="2273221" y="3614057"/>
                  <a:pt x="2298940" y="3705716"/>
                </a:cubicBezTo>
                <a:cubicBezTo>
                  <a:pt x="2315473" y="3764612"/>
                  <a:pt x="2298020" y="3782553"/>
                  <a:pt x="2227294" y="3775921"/>
                </a:cubicBezTo>
                <a:cubicBezTo>
                  <a:pt x="2149215" y="3768512"/>
                  <a:pt x="2074811" y="3729898"/>
                  <a:pt x="1978366" y="3748620"/>
                </a:cubicBezTo>
                <a:cubicBezTo>
                  <a:pt x="2055522" y="3855492"/>
                  <a:pt x="2220403" y="3825068"/>
                  <a:pt x="2310421" y="3926868"/>
                </a:cubicBezTo>
                <a:cubicBezTo>
                  <a:pt x="2202950" y="3927259"/>
                  <a:pt x="2120739" y="3926868"/>
                  <a:pt x="2041285" y="3904635"/>
                </a:cubicBezTo>
                <a:cubicBezTo>
                  <a:pt x="2008216" y="3895664"/>
                  <a:pt x="1971934" y="3886305"/>
                  <a:pt x="1953565" y="3917116"/>
                </a:cubicBezTo>
                <a:cubicBezTo>
                  <a:pt x="1931978" y="3954170"/>
                  <a:pt x="1976527" y="3968211"/>
                  <a:pt x="2003623" y="3974842"/>
                </a:cubicBezTo>
                <a:cubicBezTo>
                  <a:pt x="2079866" y="3993563"/>
                  <a:pt x="2138192" y="4038028"/>
                  <a:pt x="2201114" y="4072742"/>
                </a:cubicBezTo>
                <a:cubicBezTo>
                  <a:pt x="2339356" y="4148800"/>
                  <a:pt x="2490917" y="4212375"/>
                  <a:pt x="2608032" y="4337967"/>
                </a:cubicBezTo>
                <a:cubicBezTo>
                  <a:pt x="2460606" y="4305983"/>
                  <a:pt x="2350838" y="4231487"/>
                  <a:pt x="2213973" y="4216277"/>
                </a:cubicBezTo>
                <a:cubicBezTo>
                  <a:pt x="2332467" y="4330557"/>
                  <a:pt x="2484945" y="4405834"/>
                  <a:pt x="2629158" y="4488911"/>
                </a:cubicBezTo>
                <a:cubicBezTo>
                  <a:pt x="2670494" y="4512315"/>
                  <a:pt x="2712289" y="4528306"/>
                  <a:pt x="2721471" y="4579399"/>
                </a:cubicBezTo>
                <a:cubicBezTo>
                  <a:pt x="2739385" y="4678470"/>
                  <a:pt x="2793121" y="4760378"/>
                  <a:pt x="2907939" y="4804062"/>
                </a:cubicBezTo>
                <a:cubicBezTo>
                  <a:pt x="2908859" y="4804452"/>
                  <a:pt x="2902428" y="4819274"/>
                  <a:pt x="2898753" y="4829414"/>
                </a:cubicBezTo>
                <a:cubicBezTo>
                  <a:pt x="2828485" y="4832536"/>
                  <a:pt x="2772912" y="4774028"/>
                  <a:pt x="2683352" y="4793141"/>
                </a:cubicBezTo>
                <a:cubicBezTo>
                  <a:pt x="2769239" y="4872708"/>
                  <a:pt x="2840885" y="4944087"/>
                  <a:pt x="2962594" y="4981920"/>
                </a:cubicBezTo>
                <a:cubicBezTo>
                  <a:pt x="3059960" y="5011952"/>
                  <a:pt x="3180289" y="5029503"/>
                  <a:pt x="3251019" y="5127012"/>
                </a:cubicBezTo>
                <a:cubicBezTo>
                  <a:pt x="3168808" y="5146126"/>
                  <a:pt x="3107723" y="5121944"/>
                  <a:pt x="3046180" y="5104781"/>
                </a:cubicBezTo>
                <a:cubicBezTo>
                  <a:pt x="2952030" y="5078258"/>
                  <a:pt x="2858796" y="5048226"/>
                  <a:pt x="2764646" y="5021703"/>
                </a:cubicBezTo>
                <a:cubicBezTo>
                  <a:pt x="2728821" y="5011563"/>
                  <a:pt x="2689782" y="5004540"/>
                  <a:pt x="2666820" y="5052905"/>
                </a:cubicBezTo>
                <a:cubicBezTo>
                  <a:pt x="2786691" y="5063047"/>
                  <a:pt x="2858337" y="5128575"/>
                  <a:pt x="2933657" y="5190198"/>
                </a:cubicBezTo>
                <a:cubicBezTo>
                  <a:pt x="2975911" y="5224912"/>
                  <a:pt x="3010358" y="5271328"/>
                  <a:pt x="3086598" y="5253776"/>
                </a:cubicBezTo>
                <a:cubicBezTo>
                  <a:pt x="3126554" y="5244415"/>
                  <a:pt x="3151814" y="5270547"/>
                  <a:pt x="3147680" y="5302531"/>
                </a:cubicBezTo>
                <a:cubicBezTo>
                  <a:pt x="3132525" y="5415251"/>
                  <a:pt x="3225759" y="5454645"/>
                  <a:pt x="3322204" y="5476487"/>
                </a:cubicBezTo>
                <a:cubicBezTo>
                  <a:pt x="3504998" y="5517440"/>
                  <a:pt x="3657018" y="5613779"/>
                  <a:pt x="3834758" y="5666434"/>
                </a:cubicBezTo>
                <a:cubicBezTo>
                  <a:pt x="4007445" y="5717529"/>
                  <a:pt x="4141095" y="5838830"/>
                  <a:pt x="4314240" y="5902409"/>
                </a:cubicBezTo>
                <a:cubicBezTo>
                  <a:pt x="4439624" y="5948433"/>
                  <a:pt x="4559494" y="6007718"/>
                  <a:pt x="4688552" y="6049453"/>
                </a:cubicBezTo>
                <a:cubicBezTo>
                  <a:pt x="4993968" y="6148131"/>
                  <a:pt x="5305360" y="6227308"/>
                  <a:pt x="5634660" y="6238620"/>
                </a:cubicBezTo>
                <a:cubicBezTo>
                  <a:pt x="5906549" y="6247590"/>
                  <a:pt x="8264931" y="6239010"/>
                  <a:pt x="9222980" y="4955397"/>
                </a:cubicBezTo>
                <a:cubicBezTo>
                  <a:pt x="9241350" y="4949155"/>
                  <a:pt x="9262017" y="4932775"/>
                  <a:pt x="9268448" y="4917173"/>
                </a:cubicBezTo>
                <a:cubicBezTo>
                  <a:pt x="9299220" y="4844235"/>
                  <a:pt x="9374540" y="4812644"/>
                  <a:pt x="9442512" y="4773251"/>
                </a:cubicBezTo>
                <a:cubicBezTo>
                  <a:pt x="9502220" y="4738536"/>
                  <a:pt x="9565600" y="4702263"/>
                  <a:pt x="9590400" y="4643756"/>
                </a:cubicBezTo>
                <a:cubicBezTo>
                  <a:pt x="9623008" y="4565749"/>
                  <a:pt x="9530236" y="4629716"/>
                  <a:pt x="9513242" y="4600073"/>
                </a:cubicBezTo>
                <a:cubicBezTo>
                  <a:pt x="9548605" y="4559509"/>
                  <a:pt x="9603261" y="4522454"/>
                  <a:pt x="9617498" y="4476430"/>
                </a:cubicBezTo>
                <a:cubicBezTo>
                  <a:pt x="9669394" y="4310276"/>
                  <a:pt x="9781460" y="4189364"/>
                  <a:pt x="9949094" y="4095364"/>
                </a:cubicBezTo>
                <a:cubicBezTo>
                  <a:pt x="9997318" y="4068452"/>
                  <a:pt x="10029007" y="4019306"/>
                  <a:pt x="10094686" y="4011507"/>
                </a:cubicBezTo>
                <a:cubicBezTo>
                  <a:pt x="10240735" y="3994345"/>
                  <a:pt x="10194808" y="3860171"/>
                  <a:pt x="10271967" y="3800497"/>
                </a:cubicBezTo>
                <a:cubicBezTo>
                  <a:pt x="10286662" y="3789184"/>
                  <a:pt x="10299980" y="3766953"/>
                  <a:pt x="10297226" y="3751742"/>
                </a:cubicBezTo>
                <a:cubicBezTo>
                  <a:pt x="10293091" y="3729898"/>
                  <a:pt x="10275639" y="3709227"/>
                  <a:pt x="10260943" y="3689723"/>
                </a:cubicBezTo>
                <a:cubicBezTo>
                  <a:pt x="10245786" y="3670222"/>
                  <a:pt x="10222825" y="3653061"/>
                  <a:pt x="10233847" y="3627319"/>
                </a:cubicBezTo>
                <a:cubicBezTo>
                  <a:pt x="10238437" y="3616788"/>
                  <a:pt x="10235225" y="3580125"/>
                  <a:pt x="10269209" y="3608986"/>
                </a:cubicBezTo>
                <a:cubicBezTo>
                  <a:pt x="10362443" y="3688165"/>
                  <a:pt x="10416637" y="3613279"/>
                  <a:pt x="10496550" y="3577393"/>
                </a:cubicBezTo>
                <a:cubicBezTo>
                  <a:pt x="10432253" y="3540340"/>
                  <a:pt x="10374383" y="3514208"/>
                  <a:pt x="10364738" y="3458823"/>
                </a:cubicBezTo>
                <a:cubicBezTo>
                  <a:pt x="10344991" y="3344542"/>
                  <a:pt x="10260485" y="3292277"/>
                  <a:pt x="10132346" y="3282137"/>
                </a:cubicBezTo>
                <a:cubicBezTo>
                  <a:pt x="10179650" y="3171757"/>
                  <a:pt x="10179650" y="3171757"/>
                  <a:pt x="10026712" y="3156543"/>
                </a:cubicBezTo>
                <a:cubicBezTo>
                  <a:pt x="10085499" y="3086337"/>
                  <a:pt x="10085499" y="3068396"/>
                  <a:pt x="10014312" y="3044213"/>
                </a:cubicBezTo>
                <a:cubicBezTo>
                  <a:pt x="9945880" y="3021201"/>
                  <a:pt x="9870100" y="3013401"/>
                  <a:pt x="9806718" y="2977907"/>
                </a:cubicBezTo>
                <a:cubicBezTo>
                  <a:pt x="9865047" y="2888199"/>
                  <a:pt x="9881580" y="2784060"/>
                  <a:pt x="10001912" y="2740374"/>
                </a:cubicBezTo>
                <a:cubicBezTo>
                  <a:pt x="10020741" y="2733743"/>
                  <a:pt x="10033600" y="2706830"/>
                  <a:pt x="10021662" y="2691231"/>
                </a:cubicBezTo>
                <a:cubicBezTo>
                  <a:pt x="9978030" y="2634675"/>
                  <a:pt x="10040492" y="2527414"/>
                  <a:pt x="9904546" y="2515322"/>
                </a:cubicBezTo>
                <a:cubicBezTo>
                  <a:pt x="9887552" y="2514152"/>
                  <a:pt x="9871936" y="2502450"/>
                  <a:pt x="9885256" y="2487240"/>
                </a:cubicBezTo>
                <a:cubicBezTo>
                  <a:pt x="9931184" y="2434196"/>
                  <a:pt x="9875611" y="2437706"/>
                  <a:pt x="9842085" y="2431074"/>
                </a:cubicBezTo>
                <a:cubicBezTo>
                  <a:pt x="9801668" y="2422884"/>
                  <a:pt x="9755740" y="2446287"/>
                  <a:pt x="9718078" y="2417424"/>
                </a:cubicBezTo>
                <a:cubicBezTo>
                  <a:pt x="9726806" y="2386999"/>
                  <a:pt x="9759413" y="2387390"/>
                  <a:pt x="9782378" y="2377641"/>
                </a:cubicBezTo>
                <a:cubicBezTo>
                  <a:pt x="9849430" y="2349558"/>
                  <a:pt x="9904086" y="2316013"/>
                  <a:pt x="9907302" y="2243078"/>
                </a:cubicBezTo>
                <a:cubicBezTo>
                  <a:pt x="9909596" y="2184182"/>
                  <a:pt x="9916946" y="2132305"/>
                  <a:pt x="9824171" y="2114365"/>
                </a:cubicBezTo>
                <a:cubicBezTo>
                  <a:pt x="9785593" y="2106953"/>
                  <a:pt x="9796616" y="2064440"/>
                  <a:pt x="9818662" y="2043377"/>
                </a:cubicBezTo>
                <a:cubicBezTo>
                  <a:pt x="9858160" y="2005933"/>
                  <a:pt x="9890766" y="1956008"/>
                  <a:pt x="9958740" y="1952499"/>
                </a:cubicBezTo>
                <a:cubicBezTo>
                  <a:pt x="10000075" y="1950158"/>
                  <a:pt x="10031764" y="1934556"/>
                  <a:pt x="10064374" y="1916615"/>
                </a:cubicBezTo>
                <a:cubicBezTo>
                  <a:pt x="10087795" y="1903743"/>
                  <a:pt x="10115810" y="1892823"/>
                  <a:pt x="10113055" y="1865131"/>
                </a:cubicBezTo>
                <a:cubicBezTo>
                  <a:pt x="10110302" y="1838607"/>
                  <a:pt x="10083203" y="1827686"/>
                  <a:pt x="10055646" y="1822227"/>
                </a:cubicBezTo>
                <a:cubicBezTo>
                  <a:pt x="9963792" y="1804675"/>
                  <a:pt x="9877448" y="1778933"/>
                  <a:pt x="9800748" y="1720036"/>
                </a:cubicBezTo>
                <a:cubicBezTo>
                  <a:pt x="9851726" y="1688834"/>
                  <a:pt x="9900410" y="1666211"/>
                  <a:pt x="9938071" y="1634617"/>
                </a:cubicBezTo>
                <a:cubicBezTo>
                  <a:pt x="10029007" y="1558172"/>
                  <a:pt x="9258802" y="1317517"/>
                  <a:pt x="9220224" y="1231709"/>
                </a:cubicBezTo>
                <a:cubicBezTo>
                  <a:pt x="9208284" y="1205187"/>
                  <a:pt x="9167410" y="1177883"/>
                  <a:pt x="9133419" y="1170083"/>
                </a:cubicBezTo>
                <a:cubicBezTo>
                  <a:pt x="8974052" y="1133420"/>
                  <a:pt x="8835810" y="1051123"/>
                  <a:pt x="8672768" y="1020699"/>
                </a:cubicBezTo>
                <a:cubicBezTo>
                  <a:pt x="8518912" y="991837"/>
                  <a:pt x="8367350" y="953222"/>
                  <a:pt x="8198797" y="915000"/>
                </a:cubicBezTo>
                <a:cubicBezTo>
                  <a:pt x="8302134" y="819048"/>
                  <a:pt x="8485382" y="830361"/>
                  <a:pt x="8528095" y="691898"/>
                </a:cubicBezTo>
                <a:cubicBezTo>
                  <a:pt x="8361379" y="656013"/>
                  <a:pt x="8185937" y="696968"/>
                  <a:pt x="8025190" y="640021"/>
                </a:cubicBezTo>
                <a:cubicBezTo>
                  <a:pt x="8011411" y="634954"/>
                  <a:pt x="7992579" y="640021"/>
                  <a:pt x="7976047" y="641584"/>
                </a:cubicBezTo>
                <a:cubicBezTo>
                  <a:pt x="7644909" y="672005"/>
                  <a:pt x="7315149" y="645484"/>
                  <a:pt x="6988604" y="607260"/>
                </a:cubicBezTo>
                <a:cubicBezTo>
                  <a:pt x="6518305" y="552656"/>
                  <a:pt x="6046170" y="517941"/>
                  <a:pt x="5573116" y="493368"/>
                </a:cubicBezTo>
                <a:cubicBezTo>
                  <a:pt x="5182272" y="473086"/>
                  <a:pt x="4790511" y="464116"/>
                  <a:pt x="4401503" y="425112"/>
                </a:cubicBezTo>
                <a:cubicBezTo>
                  <a:pt x="3985401" y="383379"/>
                  <a:pt x="3569756" y="336184"/>
                  <a:pt x="3154109" y="292499"/>
                </a:cubicBezTo>
                <a:cubicBezTo>
                  <a:pt x="3135280" y="290549"/>
                  <a:pt x="3114499" y="284406"/>
                  <a:pt x="3094406" y="283966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Picture 2" descr="Small positive thought | The Alee Blog">
            <a:extLst>
              <a:ext uri="{FF2B5EF4-FFF2-40B4-BE49-F238E27FC236}">
                <a16:creationId xmlns:a16="http://schemas.microsoft.com/office/drawing/2014/main" id="{180CDEFD-0D05-4457-B030-3341A2A25E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2425" y="1485900"/>
            <a:ext cx="3867150" cy="3590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9140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3E443FD7-A66B-4AA0-872D-B088B9BC5F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D35F69-B8F8-4CA2-B68A-A31F007F2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534" y="-551155"/>
            <a:ext cx="5238466" cy="29914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b="1" dirty="0"/>
              <a:t>There is so much to be happy about!</a:t>
            </a:r>
            <a:endParaRPr lang="en-US" sz="48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C04BE0EF-3561-49B4-9A29-F283168A9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0370" y="851518"/>
            <a:ext cx="6184806" cy="5154967"/>
          </a:xfrm>
          <a:custGeom>
            <a:avLst/>
            <a:gdLst>
              <a:gd name="connsiteX0" fmla="*/ 363179 w 6184806"/>
              <a:gd name="connsiteY0" fmla="*/ 3125191 h 5154967"/>
              <a:gd name="connsiteX1" fmla="*/ 898270 w 6184806"/>
              <a:gd name="connsiteY1" fmla="*/ 3125191 h 5154967"/>
              <a:gd name="connsiteX2" fmla="*/ 980326 w 6184806"/>
              <a:gd name="connsiteY2" fmla="*/ 3173551 h 5154967"/>
              <a:gd name="connsiteX3" fmla="*/ 1248448 w 6184806"/>
              <a:gd name="connsiteY3" fmla="*/ 3635277 h 5154967"/>
              <a:gd name="connsiteX4" fmla="*/ 1248448 w 6184806"/>
              <a:gd name="connsiteY4" fmla="*/ 3729695 h 5154967"/>
              <a:gd name="connsiteX5" fmla="*/ 980326 w 6184806"/>
              <a:gd name="connsiteY5" fmla="*/ 4191421 h 5154967"/>
              <a:gd name="connsiteX6" fmla="*/ 898270 w 6184806"/>
              <a:gd name="connsiteY6" fmla="*/ 4239781 h 5154967"/>
              <a:gd name="connsiteX7" fmla="*/ 363179 w 6184806"/>
              <a:gd name="connsiteY7" fmla="*/ 4239781 h 5154967"/>
              <a:gd name="connsiteX8" fmla="*/ 279969 w 6184806"/>
              <a:gd name="connsiteY8" fmla="*/ 4191421 h 5154967"/>
              <a:gd name="connsiteX9" fmla="*/ 13002 w 6184806"/>
              <a:gd name="connsiteY9" fmla="*/ 3729695 h 5154967"/>
              <a:gd name="connsiteX10" fmla="*/ 13002 w 6184806"/>
              <a:gd name="connsiteY10" fmla="*/ 3635277 h 5154967"/>
              <a:gd name="connsiteX11" fmla="*/ 279969 w 6184806"/>
              <a:gd name="connsiteY11" fmla="*/ 3173551 h 5154967"/>
              <a:gd name="connsiteX12" fmla="*/ 363179 w 6184806"/>
              <a:gd name="connsiteY12" fmla="*/ 3125191 h 5154967"/>
              <a:gd name="connsiteX13" fmla="*/ 2489721 w 6184806"/>
              <a:gd name="connsiteY13" fmla="*/ 570035 h 5154967"/>
              <a:gd name="connsiteX14" fmla="*/ 2764862 w 6184806"/>
              <a:gd name="connsiteY14" fmla="*/ 570035 h 5154967"/>
              <a:gd name="connsiteX15" fmla="*/ 2796959 w 6184806"/>
              <a:gd name="connsiteY15" fmla="*/ 570035 h 5154967"/>
              <a:gd name="connsiteX16" fmla="*/ 2827587 w 6184806"/>
              <a:gd name="connsiteY16" fmla="*/ 622777 h 5154967"/>
              <a:gd name="connsiteX17" fmla="*/ 2977604 w 6184806"/>
              <a:gd name="connsiteY17" fmla="*/ 881117 h 5154967"/>
              <a:gd name="connsiteX18" fmla="*/ 2977604 w 6184806"/>
              <a:gd name="connsiteY18" fmla="*/ 1025720 h 5154967"/>
              <a:gd name="connsiteX19" fmla="*/ 2566968 w 6184806"/>
              <a:gd name="connsiteY19" fmla="*/ 1732863 h 5154967"/>
              <a:gd name="connsiteX20" fmla="*/ 2441299 w 6184806"/>
              <a:gd name="connsiteY20" fmla="*/ 1806927 h 5154967"/>
              <a:gd name="connsiteX21" fmla="*/ 1621798 w 6184806"/>
              <a:gd name="connsiteY21" fmla="*/ 1806927 h 5154967"/>
              <a:gd name="connsiteX22" fmla="*/ 1583218 w 6184806"/>
              <a:gd name="connsiteY22" fmla="*/ 1801802 h 5154967"/>
              <a:gd name="connsiteX23" fmla="*/ 1556683 w 6184806"/>
              <a:gd name="connsiteY23" fmla="*/ 1790677 h 5154967"/>
              <a:gd name="connsiteX24" fmla="*/ 1572899 w 6184806"/>
              <a:gd name="connsiteY24" fmla="*/ 1762630 h 5154967"/>
              <a:gd name="connsiteX25" fmla="*/ 2147429 w 6184806"/>
              <a:gd name="connsiteY25" fmla="*/ 768968 h 5154967"/>
              <a:gd name="connsiteX26" fmla="*/ 2489721 w 6184806"/>
              <a:gd name="connsiteY26" fmla="*/ 570035 h 5154967"/>
              <a:gd name="connsiteX27" fmla="*/ 1573268 w 6184806"/>
              <a:gd name="connsiteY27" fmla="*/ 0 h 5154967"/>
              <a:gd name="connsiteX28" fmla="*/ 2497662 w 6184806"/>
              <a:gd name="connsiteY28" fmla="*/ 0 h 5154967"/>
              <a:gd name="connsiteX29" fmla="*/ 2639415 w 6184806"/>
              <a:gd name="connsiteY29" fmla="*/ 83546 h 5154967"/>
              <a:gd name="connsiteX30" fmla="*/ 2887862 w 6184806"/>
              <a:gd name="connsiteY30" fmla="*/ 511387 h 5154967"/>
              <a:gd name="connsiteX31" fmla="*/ 2915928 w 6184806"/>
              <a:gd name="connsiteY31" fmla="*/ 559720 h 5154967"/>
              <a:gd name="connsiteX32" fmla="*/ 2893844 w 6184806"/>
              <a:gd name="connsiteY32" fmla="*/ 559720 h 5154967"/>
              <a:gd name="connsiteX33" fmla="*/ 2789466 w 6184806"/>
              <a:gd name="connsiteY33" fmla="*/ 559720 h 5154967"/>
              <a:gd name="connsiteX34" fmla="*/ 2744122 w 6184806"/>
              <a:gd name="connsiteY34" fmla="*/ 481634 h 5154967"/>
              <a:gd name="connsiteX35" fmla="*/ 2570885 w 6184806"/>
              <a:gd name="connsiteY35" fmla="*/ 183309 h 5154967"/>
              <a:gd name="connsiteX36" fmla="*/ 2445216 w 6184806"/>
              <a:gd name="connsiteY36" fmla="*/ 109243 h 5154967"/>
              <a:gd name="connsiteX37" fmla="*/ 1625714 w 6184806"/>
              <a:gd name="connsiteY37" fmla="*/ 109243 h 5154967"/>
              <a:gd name="connsiteX38" fmla="*/ 1498276 w 6184806"/>
              <a:gd name="connsiteY38" fmla="*/ 183309 h 5154967"/>
              <a:gd name="connsiteX39" fmla="*/ 1089410 w 6184806"/>
              <a:gd name="connsiteY39" fmla="*/ 890450 h 5154967"/>
              <a:gd name="connsiteX40" fmla="*/ 1089410 w 6184806"/>
              <a:gd name="connsiteY40" fmla="*/ 1035054 h 5154967"/>
              <a:gd name="connsiteX41" fmla="*/ 1498276 w 6184806"/>
              <a:gd name="connsiteY41" fmla="*/ 1742196 h 5154967"/>
              <a:gd name="connsiteX42" fmla="*/ 1552039 w 6184806"/>
              <a:gd name="connsiteY42" fmla="*/ 1796422 h 5154967"/>
              <a:gd name="connsiteX43" fmla="*/ 1558260 w 6184806"/>
              <a:gd name="connsiteY43" fmla="*/ 1799029 h 5154967"/>
              <a:gd name="connsiteX44" fmla="*/ 1524911 w 6184806"/>
              <a:gd name="connsiteY44" fmla="*/ 1856707 h 5154967"/>
              <a:gd name="connsiteX45" fmla="*/ 1500108 w 6184806"/>
              <a:gd name="connsiteY45" fmla="*/ 1899604 h 5154967"/>
              <a:gd name="connsiteX46" fmla="*/ 1525834 w 6184806"/>
              <a:gd name="connsiteY46" fmla="*/ 1910390 h 5154967"/>
              <a:gd name="connsiteX47" fmla="*/ 1569352 w 6184806"/>
              <a:gd name="connsiteY47" fmla="*/ 1916170 h 5154967"/>
              <a:gd name="connsiteX48" fmla="*/ 2493745 w 6184806"/>
              <a:gd name="connsiteY48" fmla="*/ 1916170 h 5154967"/>
              <a:gd name="connsiteX49" fmla="*/ 2635498 w 6184806"/>
              <a:gd name="connsiteY49" fmla="*/ 1832627 h 5154967"/>
              <a:gd name="connsiteX50" fmla="*/ 3098693 w 6184806"/>
              <a:gd name="connsiteY50" fmla="*/ 1034974 h 5154967"/>
              <a:gd name="connsiteX51" fmla="*/ 3098693 w 6184806"/>
              <a:gd name="connsiteY51" fmla="*/ 871863 h 5154967"/>
              <a:gd name="connsiteX52" fmla="*/ 2945803 w 6184806"/>
              <a:gd name="connsiteY52" fmla="*/ 608576 h 5154967"/>
              <a:gd name="connsiteX53" fmla="*/ 2923422 w 6184806"/>
              <a:gd name="connsiteY53" fmla="*/ 570035 h 5154967"/>
              <a:gd name="connsiteX54" fmla="*/ 3027104 w 6184806"/>
              <a:gd name="connsiteY54" fmla="*/ 570035 h 5154967"/>
              <a:gd name="connsiteX55" fmla="*/ 4690846 w 6184806"/>
              <a:gd name="connsiteY55" fmla="*/ 570035 h 5154967"/>
              <a:gd name="connsiteX56" fmla="*/ 5028384 w 6184806"/>
              <a:gd name="connsiteY56" fmla="*/ 768968 h 5154967"/>
              <a:gd name="connsiteX57" fmla="*/ 6131323 w 6184806"/>
              <a:gd name="connsiteY57" fmla="*/ 2668304 h 5154967"/>
              <a:gd name="connsiteX58" fmla="*/ 6131323 w 6184806"/>
              <a:gd name="connsiteY58" fmla="*/ 3056698 h 5154967"/>
              <a:gd name="connsiteX59" fmla="*/ 5028384 w 6184806"/>
              <a:gd name="connsiteY59" fmla="*/ 4956035 h 5154967"/>
              <a:gd name="connsiteX60" fmla="*/ 4690846 w 6184806"/>
              <a:gd name="connsiteY60" fmla="*/ 5154967 h 5154967"/>
              <a:gd name="connsiteX61" fmla="*/ 2489721 w 6184806"/>
              <a:gd name="connsiteY61" fmla="*/ 5154967 h 5154967"/>
              <a:gd name="connsiteX62" fmla="*/ 2147429 w 6184806"/>
              <a:gd name="connsiteY62" fmla="*/ 4956035 h 5154967"/>
              <a:gd name="connsiteX63" fmla="*/ 1049243 w 6184806"/>
              <a:gd name="connsiteY63" fmla="*/ 3056698 h 5154967"/>
              <a:gd name="connsiteX64" fmla="*/ 1049243 w 6184806"/>
              <a:gd name="connsiteY64" fmla="*/ 2668304 h 5154967"/>
              <a:gd name="connsiteX65" fmla="*/ 1457007 w 6184806"/>
              <a:gd name="connsiteY65" fmla="*/ 1963067 h 5154967"/>
              <a:gd name="connsiteX66" fmla="*/ 1491373 w 6184806"/>
              <a:gd name="connsiteY66" fmla="*/ 1903634 h 5154967"/>
              <a:gd name="connsiteX67" fmla="*/ 1490164 w 6184806"/>
              <a:gd name="connsiteY67" fmla="*/ 1903127 h 5154967"/>
              <a:gd name="connsiteX68" fmla="*/ 1429519 w 6184806"/>
              <a:gd name="connsiteY68" fmla="*/ 1841960 h 5154967"/>
              <a:gd name="connsiteX69" fmla="*/ 968320 w 6184806"/>
              <a:gd name="connsiteY69" fmla="*/ 1044307 h 5154967"/>
              <a:gd name="connsiteX70" fmla="*/ 968320 w 6184806"/>
              <a:gd name="connsiteY70" fmla="*/ 881196 h 5154967"/>
              <a:gd name="connsiteX71" fmla="*/ 1429519 w 6184806"/>
              <a:gd name="connsiteY71" fmla="*/ 83546 h 5154967"/>
              <a:gd name="connsiteX72" fmla="*/ 1573268 w 6184806"/>
              <a:gd name="connsiteY72" fmla="*/ 0 h 515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184806" h="5154967">
                <a:moveTo>
                  <a:pt x="363179" y="3125191"/>
                </a:moveTo>
                <a:cubicBezTo>
                  <a:pt x="363179" y="3125191"/>
                  <a:pt x="363179" y="3125191"/>
                  <a:pt x="898270" y="3125191"/>
                </a:cubicBezTo>
                <a:cubicBezTo>
                  <a:pt x="931786" y="3125191"/>
                  <a:pt x="964145" y="3143614"/>
                  <a:pt x="980326" y="3173551"/>
                </a:cubicBezTo>
                <a:cubicBezTo>
                  <a:pt x="980326" y="3173551"/>
                  <a:pt x="980326" y="3173551"/>
                  <a:pt x="1248448" y="3635277"/>
                </a:cubicBezTo>
                <a:cubicBezTo>
                  <a:pt x="1265784" y="3664063"/>
                  <a:pt x="1265784" y="3700909"/>
                  <a:pt x="1248448" y="3729695"/>
                </a:cubicBezTo>
                <a:cubicBezTo>
                  <a:pt x="1248448" y="3729695"/>
                  <a:pt x="1248448" y="3729695"/>
                  <a:pt x="980326" y="4191421"/>
                </a:cubicBezTo>
                <a:cubicBezTo>
                  <a:pt x="964145" y="4221358"/>
                  <a:pt x="931786" y="4239781"/>
                  <a:pt x="898270" y="4239781"/>
                </a:cubicBezTo>
                <a:cubicBezTo>
                  <a:pt x="898270" y="4239781"/>
                  <a:pt x="898270" y="4239781"/>
                  <a:pt x="363179" y="4239781"/>
                </a:cubicBezTo>
                <a:cubicBezTo>
                  <a:pt x="328508" y="4239781"/>
                  <a:pt x="297305" y="4221358"/>
                  <a:pt x="279969" y="4191421"/>
                </a:cubicBezTo>
                <a:cubicBezTo>
                  <a:pt x="279969" y="4191421"/>
                  <a:pt x="279969" y="4191421"/>
                  <a:pt x="13002" y="3729695"/>
                </a:cubicBezTo>
                <a:cubicBezTo>
                  <a:pt x="-4334" y="3700909"/>
                  <a:pt x="-4334" y="3664063"/>
                  <a:pt x="13002" y="3635277"/>
                </a:cubicBezTo>
                <a:cubicBezTo>
                  <a:pt x="13002" y="3635277"/>
                  <a:pt x="13002" y="3635277"/>
                  <a:pt x="279969" y="3173551"/>
                </a:cubicBezTo>
                <a:cubicBezTo>
                  <a:pt x="297305" y="3143614"/>
                  <a:pt x="328508" y="3125191"/>
                  <a:pt x="363179" y="3125191"/>
                </a:cubicBezTo>
                <a:close/>
                <a:moveTo>
                  <a:pt x="2489721" y="570035"/>
                </a:moveTo>
                <a:cubicBezTo>
                  <a:pt x="2489721" y="570035"/>
                  <a:pt x="2489721" y="570035"/>
                  <a:pt x="2764862" y="570035"/>
                </a:cubicBezTo>
                <a:lnTo>
                  <a:pt x="2796959" y="570035"/>
                </a:lnTo>
                <a:lnTo>
                  <a:pt x="2827587" y="622777"/>
                </a:lnTo>
                <a:cubicBezTo>
                  <a:pt x="2870233" y="696217"/>
                  <a:pt x="2919858" y="781675"/>
                  <a:pt x="2977604" y="881117"/>
                </a:cubicBezTo>
                <a:cubicBezTo>
                  <a:pt x="3004153" y="925204"/>
                  <a:pt x="3004153" y="981634"/>
                  <a:pt x="2977604" y="1025720"/>
                </a:cubicBezTo>
                <a:cubicBezTo>
                  <a:pt x="2977604" y="1025720"/>
                  <a:pt x="2977604" y="1025720"/>
                  <a:pt x="2566968" y="1732863"/>
                </a:cubicBezTo>
                <a:cubicBezTo>
                  <a:pt x="2542188" y="1778712"/>
                  <a:pt x="2492629" y="1806927"/>
                  <a:pt x="2441299" y="1806927"/>
                </a:cubicBezTo>
                <a:cubicBezTo>
                  <a:pt x="2441299" y="1806927"/>
                  <a:pt x="2441299" y="1806927"/>
                  <a:pt x="1621798" y="1806927"/>
                </a:cubicBezTo>
                <a:cubicBezTo>
                  <a:pt x="1608523" y="1806927"/>
                  <a:pt x="1595580" y="1805163"/>
                  <a:pt x="1583218" y="1801802"/>
                </a:cubicBezTo>
                <a:lnTo>
                  <a:pt x="1556683" y="1790677"/>
                </a:lnTo>
                <a:lnTo>
                  <a:pt x="1572899" y="1762630"/>
                </a:lnTo>
                <a:cubicBezTo>
                  <a:pt x="1719523" y="1509042"/>
                  <a:pt x="1907201" y="1184448"/>
                  <a:pt x="2147429" y="768968"/>
                </a:cubicBezTo>
                <a:cubicBezTo>
                  <a:pt x="2218739" y="645819"/>
                  <a:pt x="2347099" y="570035"/>
                  <a:pt x="2489721" y="570035"/>
                </a:cubicBezTo>
                <a:close/>
                <a:moveTo>
                  <a:pt x="1573268" y="0"/>
                </a:moveTo>
                <a:cubicBezTo>
                  <a:pt x="1573268" y="0"/>
                  <a:pt x="1573268" y="0"/>
                  <a:pt x="2497662" y="0"/>
                </a:cubicBezTo>
                <a:cubicBezTo>
                  <a:pt x="2555561" y="0"/>
                  <a:pt x="2611463" y="31828"/>
                  <a:pt x="2639415" y="83546"/>
                </a:cubicBezTo>
                <a:cubicBezTo>
                  <a:pt x="2639415" y="83546"/>
                  <a:pt x="2639415" y="83546"/>
                  <a:pt x="2887862" y="511387"/>
                </a:cubicBezTo>
                <a:lnTo>
                  <a:pt x="2915928" y="559720"/>
                </a:lnTo>
                <a:lnTo>
                  <a:pt x="2893844" y="559720"/>
                </a:lnTo>
                <a:lnTo>
                  <a:pt x="2789466" y="559720"/>
                </a:lnTo>
                <a:lnTo>
                  <a:pt x="2744122" y="481634"/>
                </a:lnTo>
                <a:cubicBezTo>
                  <a:pt x="2570885" y="183309"/>
                  <a:pt x="2570885" y="183309"/>
                  <a:pt x="2570885" y="183309"/>
                </a:cubicBezTo>
                <a:cubicBezTo>
                  <a:pt x="2546104" y="137459"/>
                  <a:pt x="2496545" y="109243"/>
                  <a:pt x="2445216" y="109243"/>
                </a:cubicBezTo>
                <a:cubicBezTo>
                  <a:pt x="1625714" y="109243"/>
                  <a:pt x="1625714" y="109243"/>
                  <a:pt x="1625714" y="109243"/>
                </a:cubicBezTo>
                <a:cubicBezTo>
                  <a:pt x="1572615" y="109243"/>
                  <a:pt x="1524825" y="137459"/>
                  <a:pt x="1498276" y="183309"/>
                </a:cubicBezTo>
                <a:cubicBezTo>
                  <a:pt x="1089410" y="890450"/>
                  <a:pt x="1089410" y="890450"/>
                  <a:pt x="1089410" y="890450"/>
                </a:cubicBezTo>
                <a:cubicBezTo>
                  <a:pt x="1062860" y="934537"/>
                  <a:pt x="1062860" y="990967"/>
                  <a:pt x="1089410" y="1035054"/>
                </a:cubicBezTo>
                <a:cubicBezTo>
                  <a:pt x="1498276" y="1742196"/>
                  <a:pt x="1498276" y="1742196"/>
                  <a:pt x="1498276" y="1742196"/>
                </a:cubicBezTo>
                <a:cubicBezTo>
                  <a:pt x="1511551" y="1765121"/>
                  <a:pt x="1530135" y="1783637"/>
                  <a:pt x="1552039" y="1796422"/>
                </a:cubicBezTo>
                <a:lnTo>
                  <a:pt x="1558260" y="1799029"/>
                </a:lnTo>
                <a:lnTo>
                  <a:pt x="1524911" y="1856707"/>
                </a:lnTo>
                <a:lnTo>
                  <a:pt x="1500108" y="1899604"/>
                </a:lnTo>
                <a:lnTo>
                  <a:pt x="1525834" y="1910390"/>
                </a:lnTo>
                <a:cubicBezTo>
                  <a:pt x="1539779" y="1914181"/>
                  <a:pt x="1554378" y="1916170"/>
                  <a:pt x="1569352" y="1916170"/>
                </a:cubicBezTo>
                <a:cubicBezTo>
                  <a:pt x="2493745" y="1916170"/>
                  <a:pt x="2493745" y="1916170"/>
                  <a:pt x="2493745" y="1916170"/>
                </a:cubicBezTo>
                <a:cubicBezTo>
                  <a:pt x="2551645" y="1916170"/>
                  <a:pt x="2607546" y="1884345"/>
                  <a:pt x="2635498" y="1832627"/>
                </a:cubicBezTo>
                <a:cubicBezTo>
                  <a:pt x="3098693" y="1034974"/>
                  <a:pt x="3098693" y="1034974"/>
                  <a:pt x="3098693" y="1034974"/>
                </a:cubicBezTo>
                <a:cubicBezTo>
                  <a:pt x="3128641" y="985246"/>
                  <a:pt x="3128641" y="921593"/>
                  <a:pt x="3098693" y="871863"/>
                </a:cubicBezTo>
                <a:cubicBezTo>
                  <a:pt x="3040794" y="772157"/>
                  <a:pt x="2990132" y="684914"/>
                  <a:pt x="2945803" y="608576"/>
                </a:cubicBezTo>
                <a:lnTo>
                  <a:pt x="2923422" y="570035"/>
                </a:lnTo>
                <a:lnTo>
                  <a:pt x="3027104" y="570035"/>
                </a:lnTo>
                <a:cubicBezTo>
                  <a:pt x="3349535" y="570035"/>
                  <a:pt x="3865424" y="570035"/>
                  <a:pt x="4690846" y="570035"/>
                </a:cubicBezTo>
                <a:cubicBezTo>
                  <a:pt x="4828714" y="570035"/>
                  <a:pt x="4961827" y="645819"/>
                  <a:pt x="5028384" y="768968"/>
                </a:cubicBezTo>
                <a:cubicBezTo>
                  <a:pt x="5028384" y="768968"/>
                  <a:pt x="5028384" y="768968"/>
                  <a:pt x="6131323" y="2668304"/>
                </a:cubicBezTo>
                <a:cubicBezTo>
                  <a:pt x="6202634" y="2786717"/>
                  <a:pt x="6202634" y="2938285"/>
                  <a:pt x="6131323" y="3056698"/>
                </a:cubicBezTo>
                <a:cubicBezTo>
                  <a:pt x="6131323" y="3056698"/>
                  <a:pt x="6131323" y="3056698"/>
                  <a:pt x="5028384" y="4956035"/>
                </a:cubicBezTo>
                <a:cubicBezTo>
                  <a:pt x="4961827" y="5079184"/>
                  <a:pt x="4828714" y="5154967"/>
                  <a:pt x="4690846" y="5154967"/>
                </a:cubicBezTo>
                <a:cubicBezTo>
                  <a:pt x="4690846" y="5154967"/>
                  <a:pt x="4690846" y="5154967"/>
                  <a:pt x="2489721" y="5154967"/>
                </a:cubicBezTo>
                <a:cubicBezTo>
                  <a:pt x="2347099" y="5154967"/>
                  <a:pt x="2218739" y="5079184"/>
                  <a:pt x="2147429" y="4956035"/>
                </a:cubicBezTo>
                <a:cubicBezTo>
                  <a:pt x="2147429" y="4956035"/>
                  <a:pt x="2147429" y="4956035"/>
                  <a:pt x="1049243" y="3056698"/>
                </a:cubicBezTo>
                <a:cubicBezTo>
                  <a:pt x="977932" y="2938285"/>
                  <a:pt x="977932" y="2786717"/>
                  <a:pt x="1049243" y="2668304"/>
                </a:cubicBezTo>
                <a:cubicBezTo>
                  <a:pt x="1049243" y="2668304"/>
                  <a:pt x="1049243" y="2668304"/>
                  <a:pt x="1457007" y="1963067"/>
                </a:cubicBezTo>
                <a:lnTo>
                  <a:pt x="1491373" y="1903634"/>
                </a:lnTo>
                <a:lnTo>
                  <a:pt x="1490164" y="1903127"/>
                </a:lnTo>
                <a:cubicBezTo>
                  <a:pt x="1465456" y="1888705"/>
                  <a:pt x="1444493" y="1867820"/>
                  <a:pt x="1429519" y="1841960"/>
                </a:cubicBezTo>
                <a:cubicBezTo>
                  <a:pt x="1429519" y="1841960"/>
                  <a:pt x="1429519" y="1841960"/>
                  <a:pt x="968320" y="1044307"/>
                </a:cubicBezTo>
                <a:cubicBezTo>
                  <a:pt x="938371" y="994579"/>
                  <a:pt x="938371" y="930926"/>
                  <a:pt x="968320" y="881196"/>
                </a:cubicBezTo>
                <a:cubicBezTo>
                  <a:pt x="968320" y="881196"/>
                  <a:pt x="968320" y="881196"/>
                  <a:pt x="1429519" y="83546"/>
                </a:cubicBezTo>
                <a:cubicBezTo>
                  <a:pt x="1459466" y="31828"/>
                  <a:pt x="1513373" y="0"/>
                  <a:pt x="157326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Online Media 3" title="100 Kids Tell Us What Makes Them Happy | 100 Kids | HiHo Kids">
            <a:hlinkClick r:id="" action="ppaction://media"/>
            <a:extLst>
              <a:ext uri="{FF2B5EF4-FFF2-40B4-BE49-F238E27FC236}">
                <a16:creationId xmlns:a16="http://schemas.microsoft.com/office/drawing/2014/main" id="{8CC086F3-B932-4429-97CA-3758E11B7DF0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407275" y="2759075"/>
            <a:ext cx="3575050" cy="2019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57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D9E851CB3803543B672EAC697D61399" ma:contentTypeVersion="37" ma:contentTypeDescription="Create a new document." ma:contentTypeScope="" ma:versionID="a5cb9695c2304381c9e5b6b3baa0154a">
  <xsd:schema xmlns:xsd="http://www.w3.org/2001/XMLSchema" xmlns:xs="http://www.w3.org/2001/XMLSchema" xmlns:p="http://schemas.microsoft.com/office/2006/metadata/properties" xmlns:ns1="http://schemas.microsoft.com/sharepoint/v3" xmlns:ns3="99cddf9e-9440-454f-ad89-e2e7d01104e5" xmlns:ns4="e8968142-086e-4ad9-bf61-4ed75bef7b74" targetNamespace="http://schemas.microsoft.com/office/2006/metadata/properties" ma:root="true" ma:fieldsID="588f74b08d177c09c7728cc7a2b0edfc" ns1:_="" ns3:_="" ns4:_="">
    <xsd:import namespace="http://schemas.microsoft.com/sharepoint/v3"/>
    <xsd:import namespace="99cddf9e-9440-454f-ad89-e2e7d01104e5"/>
    <xsd:import namespace="e8968142-086e-4ad9-bf61-4ed75bef7b7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CultureName" minOccurs="0"/>
                <xsd:element ref="ns4:Is_Collaboration_Space_Locked" minOccurs="0"/>
                <xsd:element ref="ns4:Templates" minOccurs="0"/>
                <xsd:element ref="ns4:Self_Registration_Enabled0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TeamsChannelId" minOccurs="0"/>
                <xsd:element ref="ns4:IsNotebookLocked" minOccurs="0"/>
                <xsd:element ref="ns4:MediaServiceEventHashCode" minOccurs="0"/>
                <xsd:element ref="ns4:MediaServiceGenerationTime" minOccurs="0"/>
                <xsd:element ref="ns4:MediaServiceOCR" minOccurs="0"/>
                <xsd:element ref="ns1:_ip_UnifiedCompliancePolicyProperties" minOccurs="0"/>
                <xsd:element ref="ns1:_ip_UnifiedCompliancePolicyUIAction" minOccurs="0"/>
                <xsd:element ref="ns4:MediaServiceAutoKeyPoints" minOccurs="0"/>
                <xsd:element ref="ns4:MediaServiceKeyPoints" minOccurs="0"/>
                <xsd:element ref="ns4:Math_Settings" minOccurs="0"/>
                <xsd:element ref="ns4:Distribution_Groups" minOccurs="0"/>
                <xsd:element ref="ns4:LMS_Mappings" minOccurs="0"/>
                <xsd:element ref="ns4:Teams_Channel_Section_Location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3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3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cddf9e-9440-454f-ad89-e2e7d01104e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968142-086e-4ad9-bf61-4ed75bef7b74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AppVersion" ma:index="15" nillable="true" ma:displayName="App Version" ma:internalName="AppVersion">
      <xsd:simpleType>
        <xsd:restriction base="dms:Text"/>
      </xsd:simpleType>
    </xsd:element>
    <xsd:element name="Teachers" ma:index="16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7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8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9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0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1" nillable="true" ma:displayName="Self_Registration_Enabled" ma:internalName="Self_Registration_Enabled">
      <xsd:simpleType>
        <xsd:restriction base="dms:Boolean"/>
      </xsd:simpleType>
    </xsd:element>
    <xsd:element name="Has_Teacher_Only_SectionGroup" ma:index="22" nillable="true" ma:displayName="Has Teacher Only SectionGroup" ma:internalName="Has_Teacher_Only_SectionGroup">
      <xsd:simpleType>
        <xsd:restriction base="dms:Boolean"/>
      </xsd:simpleType>
    </xsd:element>
    <xsd:element name="CultureName" ma:index="23" nillable="true" ma:displayName="Culture Name" ma:internalName="CultureName">
      <xsd:simpleType>
        <xsd:restriction base="dms:Text"/>
      </xsd:simpleType>
    </xsd:element>
    <xsd:element name="Is_Collaboration_Space_Locked" ma:index="24" nillable="true" ma:displayName="Is Collaboration Space Locked" ma:internalName="Is_Collaboration_Space_Locked">
      <xsd:simpleType>
        <xsd:restriction base="dms:Boolean"/>
      </xsd:simpleType>
    </xsd:element>
    <xsd:element name="Templates" ma:index="25" nillable="true" ma:displayName="Templates" ma:internalName="Templates">
      <xsd:simpleType>
        <xsd:restriction base="dms:Note">
          <xsd:maxLength value="255"/>
        </xsd:restriction>
      </xsd:simpleType>
    </xsd:element>
    <xsd:element name="Self_Registration_Enabled0" ma:index="26" nillable="true" ma:displayName="Self Registration Enabled" ma:internalName="Self_Registration_Enabled0">
      <xsd:simpleType>
        <xsd:restriction base="dms:Boolean"/>
      </xsd:simpleType>
    </xsd:element>
    <xsd:element name="MediaServiceMetadata" ma:index="27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8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9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0" nillable="true" ma:displayName="MediaServiceAutoTags" ma:internalName="MediaServiceAutoTags" ma:readOnly="true">
      <xsd:simpleType>
        <xsd:restriction base="dms:Text"/>
      </xsd:simpleType>
    </xsd:element>
    <xsd:element name="TeamsChannelId" ma:index="31" nillable="true" ma:displayName="Teams Channel Id" ma:internalName="TeamsChannelId">
      <xsd:simpleType>
        <xsd:restriction base="dms:Text"/>
      </xsd:simpleType>
    </xsd:element>
    <xsd:element name="IsNotebookLocked" ma:index="32" nillable="true" ma:displayName="Is Notebook Locked" ma:internalName="IsNotebookLocked">
      <xsd:simpleType>
        <xsd:restriction base="dms:Boolean"/>
      </xsd:simpleType>
    </xsd:element>
    <xsd:element name="MediaServiceEventHashCode" ma:index="3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3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3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ath_Settings" ma:index="40" nillable="true" ma:displayName="Math Settings" ma:internalName="Math_Settings">
      <xsd:simpleType>
        <xsd:restriction base="dms:Text"/>
      </xsd:simpleType>
    </xsd:element>
    <xsd:element name="Distribution_Groups" ma:index="41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42" nillable="true" ma:displayName="LMS Mappings" ma:internalName="LMS_Mappings">
      <xsd:simpleType>
        <xsd:restriction base="dms:Note">
          <xsd:maxLength value="255"/>
        </xsd:restriction>
      </xsd:simpleType>
    </xsd:element>
    <xsd:element name="Teams_Channel_Section_Location" ma:index="43" nillable="true" ma:displayName="Teams Channel Section Location" ma:internalName="Teams_Channel_Section_Location">
      <xsd:simpleType>
        <xsd:restriction base="dms:Text"/>
      </xsd:simpleType>
    </xsd:element>
    <xsd:element name="MediaServiceLocation" ma:index="44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udent_Groups xmlns="e8968142-086e-4ad9-bf61-4ed75bef7b74">
      <UserInfo>
        <DisplayName/>
        <AccountId xsi:nil="true"/>
        <AccountType/>
      </UserInfo>
    </Student_Groups>
    <Self_Registration_Enabled0 xmlns="e8968142-086e-4ad9-bf61-4ed75bef7b74" xsi:nil="true"/>
    <_ip_UnifiedCompliancePolicyUIAction xmlns="http://schemas.microsoft.com/sharepoint/v3" xsi:nil="true"/>
    <DefaultSectionNames xmlns="e8968142-086e-4ad9-bf61-4ed75bef7b74" xsi:nil="true"/>
    <AppVersion xmlns="e8968142-086e-4ad9-bf61-4ed75bef7b74" xsi:nil="true"/>
    <NotebookType xmlns="e8968142-086e-4ad9-bf61-4ed75bef7b74" xsi:nil="true"/>
    <Students xmlns="e8968142-086e-4ad9-bf61-4ed75bef7b74">
      <UserInfo>
        <DisplayName/>
        <AccountId xsi:nil="true"/>
        <AccountType/>
      </UserInfo>
    </Students>
    <Math_Settings xmlns="e8968142-086e-4ad9-bf61-4ed75bef7b74" xsi:nil="true"/>
    <Is_Collaboration_Space_Locked xmlns="e8968142-086e-4ad9-bf61-4ed75bef7b74" xsi:nil="true"/>
    <FolderType xmlns="e8968142-086e-4ad9-bf61-4ed75bef7b74" xsi:nil="true"/>
    <Owner xmlns="e8968142-086e-4ad9-bf61-4ed75bef7b74">
      <UserInfo>
        <DisplayName/>
        <AccountId xsi:nil="true"/>
        <AccountType/>
      </UserInfo>
    </Owner>
    <Has_Teacher_Only_SectionGroup xmlns="e8968142-086e-4ad9-bf61-4ed75bef7b74" xsi:nil="true"/>
    <_ip_UnifiedCompliancePolicyProperties xmlns="http://schemas.microsoft.com/sharepoint/v3" xsi:nil="true"/>
    <Invited_Teachers xmlns="e8968142-086e-4ad9-bf61-4ed75bef7b74" xsi:nil="true"/>
    <Invited_Students xmlns="e8968142-086e-4ad9-bf61-4ed75bef7b74" xsi:nil="true"/>
    <TeamsChannelId xmlns="e8968142-086e-4ad9-bf61-4ed75bef7b74" xsi:nil="true"/>
    <IsNotebookLocked xmlns="e8968142-086e-4ad9-bf61-4ed75bef7b74" xsi:nil="true"/>
    <Teachers xmlns="e8968142-086e-4ad9-bf61-4ed75bef7b74">
      <UserInfo>
        <DisplayName/>
        <AccountId xsi:nil="true"/>
        <AccountType/>
      </UserInfo>
    </Teachers>
    <Templates xmlns="e8968142-086e-4ad9-bf61-4ed75bef7b74" xsi:nil="true"/>
    <CultureName xmlns="e8968142-086e-4ad9-bf61-4ed75bef7b74" xsi:nil="true"/>
    <Distribution_Groups xmlns="e8968142-086e-4ad9-bf61-4ed75bef7b74" xsi:nil="true"/>
    <Self_Registration_Enabled xmlns="e8968142-086e-4ad9-bf61-4ed75bef7b74" xsi:nil="true"/>
    <Teams_Channel_Section_Location xmlns="e8968142-086e-4ad9-bf61-4ed75bef7b74" xsi:nil="true"/>
    <LMS_Mappings xmlns="e8968142-086e-4ad9-bf61-4ed75bef7b7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24A9EA5-1B15-48BF-8661-57FA29FC05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9cddf9e-9440-454f-ad89-e2e7d01104e5"/>
    <ds:schemaRef ds:uri="e8968142-086e-4ad9-bf61-4ed75bef7b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E468CC7-55F0-4C7F-B4C4-E59E50F5D1DB}">
  <ds:schemaRefs>
    <ds:schemaRef ds:uri="http://schemas.microsoft.com/office/2006/metadata/properties"/>
    <ds:schemaRef ds:uri="http://schemas.microsoft.com/office/infopath/2007/PartnerControls"/>
    <ds:schemaRef ds:uri="e8968142-086e-4ad9-bf61-4ed75bef7b74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004F4849-F084-49DC-B9A8-716A8EA50DC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370</Words>
  <Application>Microsoft Office PowerPoint</Application>
  <PresentationFormat>Widescreen</PresentationFormat>
  <Paragraphs>34</Paragraphs>
  <Slides>11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KG Corner of the Sky</vt:lpstr>
      <vt:lpstr>Office Theme</vt:lpstr>
      <vt:lpstr>Finding Happiness in the Simple Things</vt:lpstr>
      <vt:lpstr>Lesson Objective</vt:lpstr>
      <vt:lpstr>The Most Impactful 10 Seconds of the Day</vt:lpstr>
      <vt:lpstr>PowerPoint Presentation</vt:lpstr>
      <vt:lpstr>We All Have Ten Seconds in Our Day to Spare!</vt:lpstr>
      <vt:lpstr>Happiness Books</vt:lpstr>
      <vt:lpstr>What About the Tough Days?</vt:lpstr>
      <vt:lpstr>PowerPoint Presentation</vt:lpstr>
      <vt:lpstr>There is so much to be happy about!</vt:lpstr>
      <vt:lpstr>You’re invited to decorate the cover of your happy book!!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Finding Happiness in the Simple Things</dc:title>
  <dc:creator>ZELEZNIK, LAUREN M</dc:creator>
  <cp:lastModifiedBy>ZELEZNIK, LAUREN M</cp:lastModifiedBy>
  <cp:revision>1</cp:revision>
  <dcterms:created xsi:type="dcterms:W3CDTF">2021-10-10T18:35:57Z</dcterms:created>
  <dcterms:modified xsi:type="dcterms:W3CDTF">2021-10-20T11:01:25Z</dcterms:modified>
</cp:coreProperties>
</file>