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356" r:id="rId7"/>
    <p:sldId id="347" r:id="rId8"/>
    <p:sldId id="358" r:id="rId9"/>
    <p:sldId id="359" r:id="rId10"/>
    <p:sldId id="360" r:id="rId11"/>
    <p:sldId id="362" r:id="rId12"/>
    <p:sldId id="331" r:id="rId13"/>
    <p:sldId id="263" r:id="rId14"/>
    <p:sldId id="3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E11AC3-C370-4257-BF22-91CF6631688F}" v="26" dt="2021-10-20T10:58:38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LEZNIK, LAUREN M" userId="6a9c568a-9323-4aaf-9e34-71c99bc15300" providerId="ADAL" clId="{BAE11AC3-C370-4257-BF22-91CF6631688F}"/>
    <pc:docChg chg="undo custSel mod addSld delSld modSld sldOrd">
      <pc:chgData name="ZELEZNIK, LAUREN M" userId="6a9c568a-9323-4aaf-9e34-71c99bc15300" providerId="ADAL" clId="{BAE11AC3-C370-4257-BF22-91CF6631688F}" dt="2021-10-20T11:01:17.051" v="2300" actId="20577"/>
      <pc:docMkLst>
        <pc:docMk/>
      </pc:docMkLst>
      <pc:sldChg chg="modSp mod">
        <pc:chgData name="ZELEZNIK, LAUREN M" userId="6a9c568a-9323-4aaf-9e34-71c99bc15300" providerId="ADAL" clId="{BAE11AC3-C370-4257-BF22-91CF6631688F}" dt="2021-10-20T10:57:13.031" v="2160" actId="20577"/>
        <pc:sldMkLst>
          <pc:docMk/>
          <pc:sldMk cId="1191261369" sldId="263"/>
        </pc:sldMkLst>
        <pc:spChg chg="mod">
          <ac:chgData name="ZELEZNIK, LAUREN M" userId="6a9c568a-9323-4aaf-9e34-71c99bc15300" providerId="ADAL" clId="{BAE11AC3-C370-4257-BF22-91CF6631688F}" dt="2021-10-10T18:56:33.121" v="2077" actId="20577"/>
          <ac:spMkLst>
            <pc:docMk/>
            <pc:sldMk cId="1191261369" sldId="263"/>
            <ac:spMk id="2" creationId="{3DA55E18-BE4B-4B82-9C5E-964296357B9F}"/>
          </ac:spMkLst>
        </pc:spChg>
        <pc:spChg chg="mod">
          <ac:chgData name="ZELEZNIK, LAUREN M" userId="6a9c568a-9323-4aaf-9e34-71c99bc15300" providerId="ADAL" clId="{BAE11AC3-C370-4257-BF22-91CF6631688F}" dt="2021-10-20T10:57:13.031" v="2160" actId="20577"/>
          <ac:spMkLst>
            <pc:docMk/>
            <pc:sldMk cId="1191261369" sldId="263"/>
            <ac:spMk id="4" creationId="{DDA45B33-8F00-41BD-A43C-11979BABD135}"/>
          </ac:spMkLst>
        </pc:spChg>
      </pc:sldChg>
      <pc:sldChg chg="addSp delSp modSp mod delAnim modAnim">
        <pc:chgData name="ZELEZNIK, LAUREN M" userId="6a9c568a-9323-4aaf-9e34-71c99bc15300" providerId="ADAL" clId="{BAE11AC3-C370-4257-BF22-91CF6631688F}" dt="2021-10-10T18:55:04.552" v="1875" actId="1076"/>
        <pc:sldMkLst>
          <pc:docMk/>
          <pc:sldMk cId="56357264" sldId="331"/>
        </pc:sldMkLst>
        <pc:spChg chg="mod">
          <ac:chgData name="ZELEZNIK, LAUREN M" userId="6a9c568a-9323-4aaf-9e34-71c99bc15300" providerId="ADAL" clId="{BAE11AC3-C370-4257-BF22-91CF6631688F}" dt="2021-10-10T18:54:45.728" v="1870" actId="20577"/>
          <ac:spMkLst>
            <pc:docMk/>
            <pc:sldMk cId="56357264" sldId="331"/>
            <ac:spMk id="2" creationId="{44D35F69-B8F8-4CA2-B68A-A31F007F2600}"/>
          </ac:spMkLst>
        </pc:spChg>
        <pc:picChg chg="del">
          <ac:chgData name="ZELEZNIK, LAUREN M" userId="6a9c568a-9323-4aaf-9e34-71c99bc15300" providerId="ADAL" clId="{BAE11AC3-C370-4257-BF22-91CF6631688F}" dt="2021-10-10T18:54:48.887" v="1871" actId="478"/>
          <ac:picMkLst>
            <pc:docMk/>
            <pc:sldMk cId="56357264" sldId="331"/>
            <ac:picMk id="3" creationId="{C03AB88C-5994-4FF0-908B-FD251AC8A99A}"/>
          </ac:picMkLst>
        </pc:picChg>
        <pc:picChg chg="add mod">
          <ac:chgData name="ZELEZNIK, LAUREN M" userId="6a9c568a-9323-4aaf-9e34-71c99bc15300" providerId="ADAL" clId="{BAE11AC3-C370-4257-BF22-91CF6631688F}" dt="2021-10-10T18:55:04.552" v="1875" actId="1076"/>
          <ac:picMkLst>
            <pc:docMk/>
            <pc:sldMk cId="56357264" sldId="331"/>
            <ac:picMk id="4" creationId="{8CC086F3-B932-4429-97CA-3758E11B7DF0}"/>
          </ac:picMkLst>
        </pc:picChg>
      </pc:sldChg>
      <pc:sldChg chg="modSp mod ord">
        <pc:chgData name="ZELEZNIK, LAUREN M" userId="6a9c568a-9323-4aaf-9e34-71c99bc15300" providerId="ADAL" clId="{BAE11AC3-C370-4257-BF22-91CF6631688F}" dt="2021-10-10T18:11:23.743" v="384" actId="20577"/>
        <pc:sldMkLst>
          <pc:docMk/>
          <pc:sldMk cId="2010084447" sldId="347"/>
        </pc:sldMkLst>
        <pc:spChg chg="mod">
          <ac:chgData name="ZELEZNIK, LAUREN M" userId="6a9c568a-9323-4aaf-9e34-71c99bc15300" providerId="ADAL" clId="{BAE11AC3-C370-4257-BF22-91CF6631688F}" dt="2021-10-10T18:11:23.743" v="384" actId="20577"/>
          <ac:spMkLst>
            <pc:docMk/>
            <pc:sldMk cId="2010084447" sldId="347"/>
            <ac:spMk id="5" creationId="{12B837C0-8A30-4E1A-B566-C935EF0D4C6D}"/>
          </ac:spMkLst>
        </pc:spChg>
      </pc:sldChg>
      <pc:sldChg chg="del">
        <pc:chgData name="ZELEZNIK, LAUREN M" userId="6a9c568a-9323-4aaf-9e34-71c99bc15300" providerId="ADAL" clId="{BAE11AC3-C370-4257-BF22-91CF6631688F}" dt="2021-10-10T18:04:29.079" v="1" actId="2696"/>
        <pc:sldMkLst>
          <pc:docMk/>
          <pc:sldMk cId="1166765138" sldId="348"/>
        </pc:sldMkLst>
      </pc:sldChg>
      <pc:sldChg chg="del">
        <pc:chgData name="ZELEZNIK, LAUREN M" userId="6a9c568a-9323-4aaf-9e34-71c99bc15300" providerId="ADAL" clId="{BAE11AC3-C370-4257-BF22-91CF6631688F}" dt="2021-10-10T18:08:27.633" v="107" actId="2696"/>
        <pc:sldMkLst>
          <pc:docMk/>
          <pc:sldMk cId="970296743" sldId="349"/>
        </pc:sldMkLst>
      </pc:sldChg>
      <pc:sldChg chg="del">
        <pc:chgData name="ZELEZNIK, LAUREN M" userId="6a9c568a-9323-4aaf-9e34-71c99bc15300" providerId="ADAL" clId="{BAE11AC3-C370-4257-BF22-91CF6631688F}" dt="2021-10-10T18:14:15.488" v="642" actId="2696"/>
        <pc:sldMkLst>
          <pc:docMk/>
          <pc:sldMk cId="2676808281" sldId="350"/>
        </pc:sldMkLst>
      </pc:sldChg>
      <pc:sldChg chg="del">
        <pc:chgData name="ZELEZNIK, LAUREN M" userId="6a9c568a-9323-4aaf-9e34-71c99bc15300" providerId="ADAL" clId="{BAE11AC3-C370-4257-BF22-91CF6631688F}" dt="2021-10-10T18:14:17.903" v="643" actId="2696"/>
        <pc:sldMkLst>
          <pc:docMk/>
          <pc:sldMk cId="3213508693" sldId="351"/>
        </pc:sldMkLst>
      </pc:sldChg>
      <pc:sldChg chg="del">
        <pc:chgData name="ZELEZNIK, LAUREN M" userId="6a9c568a-9323-4aaf-9e34-71c99bc15300" providerId="ADAL" clId="{BAE11AC3-C370-4257-BF22-91CF6631688F}" dt="2021-10-10T18:14:21.627" v="644" actId="2696"/>
        <pc:sldMkLst>
          <pc:docMk/>
          <pc:sldMk cId="155085423" sldId="352"/>
        </pc:sldMkLst>
      </pc:sldChg>
      <pc:sldChg chg="del">
        <pc:chgData name="ZELEZNIK, LAUREN M" userId="6a9c568a-9323-4aaf-9e34-71c99bc15300" providerId="ADAL" clId="{BAE11AC3-C370-4257-BF22-91CF6631688F}" dt="2021-10-10T18:36:13.925" v="1820" actId="2696"/>
        <pc:sldMkLst>
          <pc:docMk/>
          <pc:sldMk cId="596254703" sldId="353"/>
        </pc:sldMkLst>
      </pc:sldChg>
      <pc:sldChg chg="delSp del mod">
        <pc:chgData name="ZELEZNIK, LAUREN M" userId="6a9c568a-9323-4aaf-9e34-71c99bc15300" providerId="ADAL" clId="{BAE11AC3-C370-4257-BF22-91CF6631688F}" dt="2021-10-10T18:46:32.271" v="1827" actId="2696"/>
        <pc:sldMkLst>
          <pc:docMk/>
          <pc:sldMk cId="3118913946" sldId="354"/>
        </pc:sldMkLst>
        <pc:picChg chg="del">
          <ac:chgData name="ZELEZNIK, LAUREN M" userId="6a9c568a-9323-4aaf-9e34-71c99bc15300" providerId="ADAL" clId="{BAE11AC3-C370-4257-BF22-91CF6631688F}" dt="2021-10-10T18:45:57.216" v="1821" actId="478"/>
          <ac:picMkLst>
            <pc:docMk/>
            <pc:sldMk cId="3118913946" sldId="354"/>
            <ac:picMk id="2" creationId="{5E4A11F1-A80B-4212-BAD8-FC56A4499F94}"/>
          </ac:picMkLst>
        </pc:picChg>
      </pc:sldChg>
      <pc:sldChg chg="addSp delSp modSp new del mod">
        <pc:chgData name="ZELEZNIK, LAUREN M" userId="6a9c568a-9323-4aaf-9e34-71c99bc15300" providerId="ADAL" clId="{BAE11AC3-C370-4257-BF22-91CF6631688F}" dt="2021-10-10T18:07:53.118" v="105" actId="47"/>
        <pc:sldMkLst>
          <pc:docMk/>
          <pc:sldMk cId="694121237" sldId="355"/>
        </pc:sldMkLst>
        <pc:spChg chg="mod">
          <ac:chgData name="ZELEZNIK, LAUREN M" userId="6a9c568a-9323-4aaf-9e34-71c99bc15300" providerId="ADAL" clId="{BAE11AC3-C370-4257-BF22-91CF6631688F}" dt="2021-10-10T18:05:23.562" v="43" actId="20577"/>
          <ac:spMkLst>
            <pc:docMk/>
            <pc:sldMk cId="694121237" sldId="355"/>
            <ac:spMk id="2" creationId="{D01BAD68-2191-45FF-A742-8AEF7AAD85C1}"/>
          </ac:spMkLst>
        </pc:spChg>
        <pc:spChg chg="add del mod">
          <ac:chgData name="ZELEZNIK, LAUREN M" userId="6a9c568a-9323-4aaf-9e34-71c99bc15300" providerId="ADAL" clId="{BAE11AC3-C370-4257-BF22-91CF6631688F}" dt="2021-10-10T18:06:33.291" v="48" actId="478"/>
          <ac:spMkLst>
            <pc:docMk/>
            <pc:sldMk cId="694121237" sldId="355"/>
            <ac:spMk id="5" creationId="{08BD5A33-1618-49B2-B962-A8DFD1344185}"/>
          </ac:spMkLst>
        </pc:spChg>
        <pc:picChg chg="add mod">
          <ac:chgData name="ZELEZNIK, LAUREN M" userId="6a9c568a-9323-4aaf-9e34-71c99bc15300" providerId="ADAL" clId="{BAE11AC3-C370-4257-BF22-91CF6631688F}" dt="2021-10-10T18:05:58.565" v="46" actId="962"/>
          <ac:picMkLst>
            <pc:docMk/>
            <pc:sldMk cId="694121237" sldId="355"/>
            <ac:picMk id="4" creationId="{BDB97307-9B25-472A-B7BA-81A8B1E3EDE5}"/>
          </ac:picMkLst>
        </pc:picChg>
      </pc:sldChg>
      <pc:sldChg chg="addSp delSp modSp new mod ord setBg setClrOvrMap">
        <pc:chgData name="ZELEZNIK, LAUREN M" userId="6a9c568a-9323-4aaf-9e34-71c99bc15300" providerId="ADAL" clId="{BAE11AC3-C370-4257-BF22-91CF6631688F}" dt="2021-10-10T18:07:49.023" v="104"/>
        <pc:sldMkLst>
          <pc:docMk/>
          <pc:sldMk cId="3371222716" sldId="356"/>
        </pc:sldMkLst>
        <pc:spChg chg="add del mod ord">
          <ac:chgData name="ZELEZNIK, LAUREN M" userId="6a9c568a-9323-4aaf-9e34-71c99bc15300" providerId="ADAL" clId="{BAE11AC3-C370-4257-BF22-91CF6631688F}" dt="2021-10-10T18:07:45.056" v="102" actId="113"/>
          <ac:spMkLst>
            <pc:docMk/>
            <pc:sldMk cId="3371222716" sldId="356"/>
            <ac:spMk id="2" creationId="{1C5BB6CE-E085-423A-8656-7AAF0B315E09}"/>
          </ac:spMkLst>
        </pc:spChg>
        <pc:spChg chg="del">
          <ac:chgData name="ZELEZNIK, LAUREN M" userId="6a9c568a-9323-4aaf-9e34-71c99bc15300" providerId="ADAL" clId="{BAE11AC3-C370-4257-BF22-91CF6631688F}" dt="2021-10-10T18:07:03.717" v="96" actId="478"/>
          <ac:spMkLst>
            <pc:docMk/>
            <pc:sldMk cId="3371222716" sldId="356"/>
            <ac:spMk id="3" creationId="{F6330532-4748-4748-844A-279E9FD635DA}"/>
          </ac:spMkLst>
        </pc:spChg>
        <pc:spChg chg="add del mod">
          <ac:chgData name="ZELEZNIK, LAUREN M" userId="6a9c568a-9323-4aaf-9e34-71c99bc15300" providerId="ADAL" clId="{BAE11AC3-C370-4257-BF22-91CF6631688F}" dt="2021-10-10T18:07:00.331" v="95" actId="478"/>
          <ac:spMkLst>
            <pc:docMk/>
            <pc:sldMk cId="3371222716" sldId="356"/>
            <ac:spMk id="5" creationId="{1B9C4931-E80C-4E71-981F-CE6C99363263}"/>
          </ac:spMkLst>
        </pc:spChg>
        <pc:spChg chg="add del mod">
          <ac:chgData name="ZELEZNIK, LAUREN M" userId="6a9c568a-9323-4aaf-9e34-71c99bc15300" providerId="ADAL" clId="{BAE11AC3-C370-4257-BF22-91CF6631688F}" dt="2021-10-10T18:07:37.328" v="101" actId="478"/>
          <ac:spMkLst>
            <pc:docMk/>
            <pc:sldMk cId="3371222716" sldId="356"/>
            <ac:spMk id="8" creationId="{EDB76893-7215-489A-AC79-ACF03715076B}"/>
          </ac:spMkLst>
        </pc:spChg>
        <pc:spChg chg="add">
          <ac:chgData name="ZELEZNIK, LAUREN M" userId="6a9c568a-9323-4aaf-9e34-71c99bc15300" providerId="ADAL" clId="{BAE11AC3-C370-4257-BF22-91CF6631688F}" dt="2021-10-10T18:07:20.017" v="100" actId="26606"/>
          <ac:spMkLst>
            <pc:docMk/>
            <pc:sldMk cId="3371222716" sldId="356"/>
            <ac:spMk id="13" creationId="{71B2258F-86CA-4D4D-8270-BC05FCDEBFB3}"/>
          </ac:spMkLst>
        </pc:spChg>
        <pc:picChg chg="add mod">
          <ac:chgData name="ZELEZNIK, LAUREN M" userId="6a9c568a-9323-4aaf-9e34-71c99bc15300" providerId="ADAL" clId="{BAE11AC3-C370-4257-BF22-91CF6631688F}" dt="2021-10-10T18:07:20.017" v="100" actId="26606"/>
          <ac:picMkLst>
            <pc:docMk/>
            <pc:sldMk cId="3371222716" sldId="356"/>
            <ac:picMk id="7" creationId="{F298C128-E6DF-420D-ACCC-AAEE8A217335}"/>
          </ac:picMkLst>
        </pc:picChg>
      </pc:sldChg>
      <pc:sldChg chg="new del">
        <pc:chgData name="ZELEZNIK, LAUREN M" userId="6a9c568a-9323-4aaf-9e34-71c99bc15300" providerId="ADAL" clId="{BAE11AC3-C370-4257-BF22-91CF6631688F}" dt="2021-10-10T18:06:43.897" v="50" actId="2696"/>
        <pc:sldMkLst>
          <pc:docMk/>
          <pc:sldMk cId="4123497507" sldId="356"/>
        </pc:sldMkLst>
      </pc:sldChg>
      <pc:sldChg chg="modSp new del mod">
        <pc:chgData name="ZELEZNIK, LAUREN M" userId="6a9c568a-9323-4aaf-9e34-71c99bc15300" providerId="ADAL" clId="{BAE11AC3-C370-4257-BF22-91CF6631688F}" dt="2021-10-10T18:20:36.477" v="1240" actId="2696"/>
        <pc:sldMkLst>
          <pc:docMk/>
          <pc:sldMk cId="1595910125" sldId="357"/>
        </pc:sldMkLst>
        <pc:spChg chg="mod">
          <ac:chgData name="ZELEZNIK, LAUREN M" userId="6a9c568a-9323-4aaf-9e34-71c99bc15300" providerId="ADAL" clId="{BAE11AC3-C370-4257-BF22-91CF6631688F}" dt="2021-10-10T18:20:26.829" v="1238" actId="21"/>
          <ac:spMkLst>
            <pc:docMk/>
            <pc:sldMk cId="1595910125" sldId="357"/>
            <ac:spMk id="2" creationId="{262BAE79-ADD1-4133-9346-C206B8F452BF}"/>
          </ac:spMkLst>
        </pc:spChg>
        <pc:spChg chg="mod">
          <ac:chgData name="ZELEZNIK, LAUREN M" userId="6a9c568a-9323-4aaf-9e34-71c99bc15300" providerId="ADAL" clId="{BAE11AC3-C370-4257-BF22-91CF6631688F}" dt="2021-10-10T18:11:43.999" v="449" actId="20577"/>
          <ac:spMkLst>
            <pc:docMk/>
            <pc:sldMk cId="1595910125" sldId="357"/>
            <ac:spMk id="3" creationId="{E08F66E0-A9E6-404E-AE94-371E7DD0B8F0}"/>
          </ac:spMkLst>
        </pc:spChg>
      </pc:sldChg>
      <pc:sldChg chg="addSp delSp modSp new mod setBg">
        <pc:chgData name="ZELEZNIK, LAUREN M" userId="6a9c568a-9323-4aaf-9e34-71c99bc15300" providerId="ADAL" clId="{BAE11AC3-C370-4257-BF22-91CF6631688F}" dt="2021-10-10T18:31:00.780" v="1803" actId="26606"/>
        <pc:sldMkLst>
          <pc:docMk/>
          <pc:sldMk cId="3798965706" sldId="358"/>
        </pc:sldMkLst>
        <pc:spChg chg="mod">
          <ac:chgData name="ZELEZNIK, LAUREN M" userId="6a9c568a-9323-4aaf-9e34-71c99bc15300" providerId="ADAL" clId="{BAE11AC3-C370-4257-BF22-91CF6631688F}" dt="2021-10-10T18:31:00.780" v="1803" actId="26606"/>
          <ac:spMkLst>
            <pc:docMk/>
            <pc:sldMk cId="3798965706" sldId="358"/>
            <ac:spMk id="2" creationId="{19F1CE49-74F2-4ADA-BFA0-36DABA3AC723}"/>
          </ac:spMkLst>
        </pc:spChg>
        <pc:spChg chg="add del mod">
          <ac:chgData name="ZELEZNIK, LAUREN M" userId="6a9c568a-9323-4aaf-9e34-71c99bc15300" providerId="ADAL" clId="{BAE11AC3-C370-4257-BF22-91CF6631688F}" dt="2021-10-10T18:31:00.780" v="1803" actId="26606"/>
          <ac:spMkLst>
            <pc:docMk/>
            <pc:sldMk cId="3798965706" sldId="358"/>
            <ac:spMk id="3" creationId="{EAE43DFB-E4FE-4B7E-88F8-4C713479DF05}"/>
          </ac:spMkLst>
        </pc:spChg>
        <pc:spChg chg="add del mod">
          <ac:chgData name="ZELEZNIK, LAUREN M" userId="6a9c568a-9323-4aaf-9e34-71c99bc15300" providerId="ADAL" clId="{BAE11AC3-C370-4257-BF22-91CF6631688F}" dt="2021-10-10T18:28:24.338" v="1788" actId="478"/>
          <ac:spMkLst>
            <pc:docMk/>
            <pc:sldMk cId="3798965706" sldId="358"/>
            <ac:spMk id="6" creationId="{DBBCA260-422F-4F1D-9ECB-014F85F3049F}"/>
          </ac:spMkLst>
        </pc:spChg>
        <pc:spChg chg="add del mod">
          <ac:chgData name="ZELEZNIK, LAUREN M" userId="6a9c568a-9323-4aaf-9e34-71c99bc15300" providerId="ADAL" clId="{BAE11AC3-C370-4257-BF22-91CF6631688F}" dt="2021-10-10T18:29:23.647" v="1791" actId="478"/>
          <ac:spMkLst>
            <pc:docMk/>
            <pc:sldMk cId="3798965706" sldId="358"/>
            <ac:spMk id="9" creationId="{0BA08551-F61F-47B1-945C-8691BB4B95B2}"/>
          </ac:spMkLst>
        </pc:spChg>
        <pc:spChg chg="add del mod">
          <ac:chgData name="ZELEZNIK, LAUREN M" userId="6a9c568a-9323-4aaf-9e34-71c99bc15300" providerId="ADAL" clId="{BAE11AC3-C370-4257-BF22-91CF6631688F}" dt="2021-10-10T18:30:53.415" v="1800" actId="478"/>
          <ac:spMkLst>
            <pc:docMk/>
            <pc:sldMk cId="3798965706" sldId="358"/>
            <ac:spMk id="10" creationId="{5F624736-9373-49C1-9399-C78AC9DEBD1B}"/>
          </ac:spMkLst>
        </pc:spChg>
        <pc:spChg chg="add">
          <ac:chgData name="ZELEZNIK, LAUREN M" userId="6a9c568a-9323-4aaf-9e34-71c99bc15300" providerId="ADAL" clId="{BAE11AC3-C370-4257-BF22-91CF6631688F}" dt="2021-10-10T18:31:00.780" v="1803" actId="26606"/>
          <ac:spMkLst>
            <pc:docMk/>
            <pc:sldMk cId="3798965706" sldId="358"/>
            <ac:spMk id="16" creationId="{45D37F4E-DDB4-456B-97E0-9937730A039F}"/>
          </ac:spMkLst>
        </pc:spChg>
        <pc:spChg chg="add">
          <ac:chgData name="ZELEZNIK, LAUREN M" userId="6a9c568a-9323-4aaf-9e34-71c99bc15300" providerId="ADAL" clId="{BAE11AC3-C370-4257-BF22-91CF6631688F}" dt="2021-10-10T18:31:00.780" v="1803" actId="26606"/>
          <ac:spMkLst>
            <pc:docMk/>
            <pc:sldMk cId="3798965706" sldId="358"/>
            <ac:spMk id="18" creationId="{B2DD41CD-8F47-4F56-AD12-4E2FF7696987}"/>
          </ac:spMkLst>
        </pc:spChg>
        <pc:spChg chg="add del">
          <ac:chgData name="ZELEZNIK, LAUREN M" userId="6a9c568a-9323-4aaf-9e34-71c99bc15300" providerId="ADAL" clId="{BAE11AC3-C370-4257-BF22-91CF6631688F}" dt="2021-10-10T18:30:31.030" v="1794" actId="26606"/>
          <ac:spMkLst>
            <pc:docMk/>
            <pc:sldMk cId="3798965706" sldId="358"/>
            <ac:spMk id="71" creationId="{45D37F4E-DDB4-456B-97E0-9937730A039F}"/>
          </ac:spMkLst>
        </pc:spChg>
        <pc:spChg chg="add del">
          <ac:chgData name="ZELEZNIK, LAUREN M" userId="6a9c568a-9323-4aaf-9e34-71c99bc15300" providerId="ADAL" clId="{BAE11AC3-C370-4257-BF22-91CF6631688F}" dt="2021-10-10T18:30:31.030" v="1794" actId="26606"/>
          <ac:spMkLst>
            <pc:docMk/>
            <pc:sldMk cId="3798965706" sldId="358"/>
            <ac:spMk id="73" creationId="{B2DD41CD-8F47-4F56-AD12-4E2FF7696987}"/>
          </ac:spMkLst>
        </pc:spChg>
        <pc:spChg chg="add del">
          <ac:chgData name="ZELEZNIK, LAUREN M" userId="6a9c568a-9323-4aaf-9e34-71c99bc15300" providerId="ADAL" clId="{BAE11AC3-C370-4257-BF22-91CF6631688F}" dt="2021-10-10T18:30:49.907" v="1798" actId="26606"/>
          <ac:spMkLst>
            <pc:docMk/>
            <pc:sldMk cId="3798965706" sldId="358"/>
            <ac:spMk id="75" creationId="{B2DD41CD-8F47-4F56-AD12-4E2FF7696987}"/>
          </ac:spMkLst>
        </pc:spChg>
        <pc:spChg chg="add del">
          <ac:chgData name="ZELEZNIK, LAUREN M" userId="6a9c568a-9323-4aaf-9e34-71c99bc15300" providerId="ADAL" clId="{BAE11AC3-C370-4257-BF22-91CF6631688F}" dt="2021-10-10T18:30:49.907" v="1798" actId="26606"/>
          <ac:spMkLst>
            <pc:docMk/>
            <pc:sldMk cId="3798965706" sldId="358"/>
            <ac:spMk id="1030" creationId="{45D37F4E-DDB4-456B-97E0-9937730A039F}"/>
          </ac:spMkLst>
        </pc:spChg>
        <pc:picChg chg="add del mod">
          <ac:chgData name="ZELEZNIK, LAUREN M" userId="6a9c568a-9323-4aaf-9e34-71c99bc15300" providerId="ADAL" clId="{BAE11AC3-C370-4257-BF22-91CF6631688F}" dt="2021-10-10T18:28:30.553" v="1789" actId="478"/>
          <ac:picMkLst>
            <pc:docMk/>
            <pc:sldMk cId="3798965706" sldId="358"/>
            <ac:picMk id="5" creationId="{E4C7D395-AD52-4580-8575-BE5067235E13}"/>
          </ac:picMkLst>
        </pc:picChg>
        <pc:picChg chg="add del mod">
          <ac:chgData name="ZELEZNIK, LAUREN M" userId="6a9c568a-9323-4aaf-9e34-71c99bc15300" providerId="ADAL" clId="{BAE11AC3-C370-4257-BF22-91CF6631688F}" dt="2021-10-10T18:29:23.647" v="1791" actId="478"/>
          <ac:picMkLst>
            <pc:docMk/>
            <pc:sldMk cId="3798965706" sldId="358"/>
            <ac:picMk id="8" creationId="{BFC88754-75FA-48A2-B72B-5D03C22C434D}"/>
          </ac:picMkLst>
        </pc:picChg>
        <pc:picChg chg="add mod">
          <ac:chgData name="ZELEZNIK, LAUREN M" userId="6a9c568a-9323-4aaf-9e34-71c99bc15300" providerId="ADAL" clId="{BAE11AC3-C370-4257-BF22-91CF6631688F}" dt="2021-10-10T18:31:00.780" v="1803" actId="26606"/>
          <ac:picMkLst>
            <pc:docMk/>
            <pc:sldMk cId="3798965706" sldId="358"/>
            <ac:picMk id="11" creationId="{1B6101F4-B5C5-4076-A8BE-C39611DD40B4}"/>
          </ac:picMkLst>
        </pc:picChg>
        <pc:picChg chg="add del mod">
          <ac:chgData name="ZELEZNIK, LAUREN M" userId="6a9c568a-9323-4aaf-9e34-71c99bc15300" providerId="ADAL" clId="{BAE11AC3-C370-4257-BF22-91CF6631688F}" dt="2021-10-10T18:30:32.392" v="1795" actId="478"/>
          <ac:picMkLst>
            <pc:docMk/>
            <pc:sldMk cId="3798965706" sldId="358"/>
            <ac:picMk id="1026" creationId="{98A90B32-E191-4D54-BC38-CE784ABF2617}"/>
          </ac:picMkLst>
        </pc:picChg>
        <pc:picChg chg="add del mod">
          <ac:chgData name="ZELEZNIK, LAUREN M" userId="6a9c568a-9323-4aaf-9e34-71c99bc15300" providerId="ADAL" clId="{BAE11AC3-C370-4257-BF22-91CF6631688F}" dt="2021-10-10T18:30:56.125" v="1801" actId="478"/>
          <ac:picMkLst>
            <pc:docMk/>
            <pc:sldMk cId="3798965706" sldId="358"/>
            <ac:picMk id="1028" creationId="{968DC21B-923E-4EC1-8AB7-615104019253}"/>
          </ac:picMkLst>
        </pc:picChg>
      </pc:sldChg>
      <pc:sldChg chg="addSp delSp modSp new mod setBg">
        <pc:chgData name="ZELEZNIK, LAUREN M" userId="6a9c568a-9323-4aaf-9e34-71c99bc15300" providerId="ADAL" clId="{BAE11AC3-C370-4257-BF22-91CF6631688F}" dt="2021-10-10T18:32:54.029" v="1807" actId="26606"/>
        <pc:sldMkLst>
          <pc:docMk/>
          <pc:sldMk cId="1150686761" sldId="359"/>
        </pc:sldMkLst>
        <pc:spChg chg="mod">
          <ac:chgData name="ZELEZNIK, LAUREN M" userId="6a9c568a-9323-4aaf-9e34-71c99bc15300" providerId="ADAL" clId="{BAE11AC3-C370-4257-BF22-91CF6631688F}" dt="2021-10-10T18:32:54.029" v="1807" actId="26606"/>
          <ac:spMkLst>
            <pc:docMk/>
            <pc:sldMk cId="1150686761" sldId="359"/>
            <ac:spMk id="2" creationId="{1532BC87-AB18-49E6-A67A-5E392C8D2572}"/>
          </ac:spMkLst>
        </pc:spChg>
        <pc:spChg chg="mod">
          <ac:chgData name="ZELEZNIK, LAUREN M" userId="6a9c568a-9323-4aaf-9e34-71c99bc15300" providerId="ADAL" clId="{BAE11AC3-C370-4257-BF22-91CF6631688F}" dt="2021-10-10T18:32:54.029" v="1807" actId="26606"/>
          <ac:spMkLst>
            <pc:docMk/>
            <pc:sldMk cId="1150686761" sldId="359"/>
            <ac:spMk id="3" creationId="{197F2E8F-7AA9-4D6E-B2DD-C9429467BC62}"/>
          </ac:spMkLst>
        </pc:spChg>
        <pc:spChg chg="add del">
          <ac:chgData name="ZELEZNIK, LAUREN M" userId="6a9c568a-9323-4aaf-9e34-71c99bc15300" providerId="ADAL" clId="{BAE11AC3-C370-4257-BF22-91CF6631688F}" dt="2021-10-10T18:32:54.014" v="1806" actId="26606"/>
          <ac:spMkLst>
            <pc:docMk/>
            <pc:sldMk cId="1150686761" sldId="359"/>
            <ac:spMk id="71" creationId="{45D37F4E-DDB4-456B-97E0-9937730A039F}"/>
          </ac:spMkLst>
        </pc:spChg>
        <pc:spChg chg="add del">
          <ac:chgData name="ZELEZNIK, LAUREN M" userId="6a9c568a-9323-4aaf-9e34-71c99bc15300" providerId="ADAL" clId="{BAE11AC3-C370-4257-BF22-91CF6631688F}" dt="2021-10-10T18:32:54.014" v="1806" actId="26606"/>
          <ac:spMkLst>
            <pc:docMk/>
            <pc:sldMk cId="1150686761" sldId="359"/>
            <ac:spMk id="73" creationId="{B2DD41CD-8F47-4F56-AD12-4E2FF7696987}"/>
          </ac:spMkLst>
        </pc:spChg>
        <pc:spChg chg="add">
          <ac:chgData name="ZELEZNIK, LAUREN M" userId="6a9c568a-9323-4aaf-9e34-71c99bc15300" providerId="ADAL" clId="{BAE11AC3-C370-4257-BF22-91CF6631688F}" dt="2021-10-10T18:32:54.029" v="1807" actId="26606"/>
          <ac:spMkLst>
            <pc:docMk/>
            <pc:sldMk cId="1150686761" sldId="359"/>
            <ac:spMk id="2052" creationId="{743AA782-23D1-4521-8CAD-47662984AA08}"/>
          </ac:spMkLst>
        </pc:spChg>
        <pc:spChg chg="add">
          <ac:chgData name="ZELEZNIK, LAUREN M" userId="6a9c568a-9323-4aaf-9e34-71c99bc15300" providerId="ADAL" clId="{BAE11AC3-C370-4257-BF22-91CF6631688F}" dt="2021-10-10T18:32:54.029" v="1807" actId="26606"/>
          <ac:spMkLst>
            <pc:docMk/>
            <pc:sldMk cId="1150686761" sldId="359"/>
            <ac:spMk id="2053" creationId="{71877DBC-BB60-40F0-AC93-2ACDBAAE60CE}"/>
          </ac:spMkLst>
        </pc:spChg>
        <pc:picChg chg="add mod">
          <ac:chgData name="ZELEZNIK, LAUREN M" userId="6a9c568a-9323-4aaf-9e34-71c99bc15300" providerId="ADAL" clId="{BAE11AC3-C370-4257-BF22-91CF6631688F}" dt="2021-10-10T18:32:54.029" v="1807" actId="26606"/>
          <ac:picMkLst>
            <pc:docMk/>
            <pc:sldMk cId="1150686761" sldId="359"/>
            <ac:picMk id="2050" creationId="{201E24CA-99DB-4C83-82F1-8AC21F3F840D}"/>
          </ac:picMkLst>
        </pc:picChg>
      </pc:sldChg>
      <pc:sldChg chg="addSp delSp modSp new mod setBg">
        <pc:chgData name="ZELEZNIK, LAUREN M" userId="6a9c568a-9323-4aaf-9e34-71c99bc15300" providerId="ADAL" clId="{BAE11AC3-C370-4257-BF22-91CF6631688F}" dt="2021-10-10T18:36:04.802" v="1819" actId="20577"/>
        <pc:sldMkLst>
          <pc:docMk/>
          <pc:sldMk cId="547695573" sldId="360"/>
        </pc:sldMkLst>
        <pc:spChg chg="mod">
          <ac:chgData name="ZELEZNIK, LAUREN M" userId="6a9c568a-9323-4aaf-9e34-71c99bc15300" providerId="ADAL" clId="{BAE11AC3-C370-4257-BF22-91CF6631688F}" dt="2021-10-10T18:36:04.802" v="1819" actId="20577"/>
          <ac:spMkLst>
            <pc:docMk/>
            <pc:sldMk cId="547695573" sldId="360"/>
            <ac:spMk id="2" creationId="{45A4BD5F-DEE6-42AE-B1F4-44CAD77D4C4C}"/>
          </ac:spMkLst>
        </pc:spChg>
        <pc:spChg chg="mod">
          <ac:chgData name="ZELEZNIK, LAUREN M" userId="6a9c568a-9323-4aaf-9e34-71c99bc15300" providerId="ADAL" clId="{BAE11AC3-C370-4257-BF22-91CF6631688F}" dt="2021-10-10T18:35:57.717" v="1817" actId="26606"/>
          <ac:spMkLst>
            <pc:docMk/>
            <pc:sldMk cId="547695573" sldId="360"/>
            <ac:spMk id="3" creationId="{58C7F358-0C3A-44E3-8B6F-5AC20ED18702}"/>
          </ac:spMkLst>
        </pc:spChg>
        <pc:spChg chg="add">
          <ac:chgData name="ZELEZNIK, LAUREN M" userId="6a9c568a-9323-4aaf-9e34-71c99bc15300" providerId="ADAL" clId="{BAE11AC3-C370-4257-BF22-91CF6631688F}" dt="2021-10-10T18:35:57.717" v="1817" actId="26606"/>
          <ac:spMkLst>
            <pc:docMk/>
            <pc:sldMk cId="547695573" sldId="360"/>
            <ac:spMk id="9" creationId="{45D37F4E-DDB4-456B-97E0-9937730A039F}"/>
          </ac:spMkLst>
        </pc:spChg>
        <pc:spChg chg="add">
          <ac:chgData name="ZELEZNIK, LAUREN M" userId="6a9c568a-9323-4aaf-9e34-71c99bc15300" providerId="ADAL" clId="{BAE11AC3-C370-4257-BF22-91CF6631688F}" dt="2021-10-10T18:35:57.717" v="1817" actId="26606"/>
          <ac:spMkLst>
            <pc:docMk/>
            <pc:sldMk cId="547695573" sldId="360"/>
            <ac:spMk id="11" creationId="{B2DD41CD-8F47-4F56-AD12-4E2FF7696987}"/>
          </ac:spMkLst>
        </pc:spChg>
        <pc:spChg chg="add del">
          <ac:chgData name="ZELEZNIK, LAUREN M" userId="6a9c568a-9323-4aaf-9e34-71c99bc15300" providerId="ADAL" clId="{BAE11AC3-C370-4257-BF22-91CF6631688F}" dt="2021-10-10T18:35:26.716" v="1810" actId="26606"/>
          <ac:spMkLst>
            <pc:docMk/>
            <pc:sldMk cId="547695573" sldId="360"/>
            <ac:spMk id="71" creationId="{45D37F4E-DDB4-456B-97E0-9937730A039F}"/>
          </ac:spMkLst>
        </pc:spChg>
        <pc:spChg chg="add del">
          <ac:chgData name="ZELEZNIK, LAUREN M" userId="6a9c568a-9323-4aaf-9e34-71c99bc15300" providerId="ADAL" clId="{BAE11AC3-C370-4257-BF22-91CF6631688F}" dt="2021-10-10T18:35:26.716" v="1810" actId="26606"/>
          <ac:spMkLst>
            <pc:docMk/>
            <pc:sldMk cId="547695573" sldId="360"/>
            <ac:spMk id="73" creationId="{B2DD41CD-8F47-4F56-AD12-4E2FF7696987}"/>
          </ac:spMkLst>
        </pc:spChg>
        <pc:spChg chg="add del">
          <ac:chgData name="ZELEZNIK, LAUREN M" userId="6a9c568a-9323-4aaf-9e34-71c99bc15300" providerId="ADAL" clId="{BAE11AC3-C370-4257-BF22-91CF6631688F}" dt="2021-10-10T18:35:31.368" v="1812" actId="26606"/>
          <ac:spMkLst>
            <pc:docMk/>
            <pc:sldMk cId="547695573" sldId="360"/>
            <ac:spMk id="3076" creationId="{743AA782-23D1-4521-8CAD-47662984AA08}"/>
          </ac:spMkLst>
        </pc:spChg>
        <pc:spChg chg="add del">
          <ac:chgData name="ZELEZNIK, LAUREN M" userId="6a9c568a-9323-4aaf-9e34-71c99bc15300" providerId="ADAL" clId="{BAE11AC3-C370-4257-BF22-91CF6631688F}" dt="2021-10-10T18:35:31.368" v="1812" actId="26606"/>
          <ac:spMkLst>
            <pc:docMk/>
            <pc:sldMk cId="547695573" sldId="360"/>
            <ac:spMk id="3077" creationId="{71877DBC-BB60-40F0-AC93-2ACDBAAE60CE}"/>
          </ac:spMkLst>
        </pc:spChg>
        <pc:spChg chg="add del">
          <ac:chgData name="ZELEZNIK, LAUREN M" userId="6a9c568a-9323-4aaf-9e34-71c99bc15300" providerId="ADAL" clId="{BAE11AC3-C370-4257-BF22-91CF6631688F}" dt="2021-10-10T18:35:48.560" v="1814" actId="26606"/>
          <ac:spMkLst>
            <pc:docMk/>
            <pc:sldMk cId="547695573" sldId="360"/>
            <ac:spMk id="3079" creationId="{45D37F4E-DDB4-456B-97E0-9937730A039F}"/>
          </ac:spMkLst>
        </pc:spChg>
        <pc:spChg chg="add del">
          <ac:chgData name="ZELEZNIK, LAUREN M" userId="6a9c568a-9323-4aaf-9e34-71c99bc15300" providerId="ADAL" clId="{BAE11AC3-C370-4257-BF22-91CF6631688F}" dt="2021-10-10T18:35:48.560" v="1814" actId="26606"/>
          <ac:spMkLst>
            <pc:docMk/>
            <pc:sldMk cId="547695573" sldId="360"/>
            <ac:spMk id="3080" creationId="{B2DD41CD-8F47-4F56-AD12-4E2FF7696987}"/>
          </ac:spMkLst>
        </pc:spChg>
        <pc:picChg chg="add mod">
          <ac:chgData name="ZELEZNIK, LAUREN M" userId="6a9c568a-9323-4aaf-9e34-71c99bc15300" providerId="ADAL" clId="{BAE11AC3-C370-4257-BF22-91CF6631688F}" dt="2021-10-10T18:35:57.717" v="1817" actId="26606"/>
          <ac:picMkLst>
            <pc:docMk/>
            <pc:sldMk cId="547695573" sldId="360"/>
            <ac:picMk id="4" creationId="{21141214-4AB0-4B49-A4F4-AFD7229A3A18}"/>
          </ac:picMkLst>
        </pc:picChg>
        <pc:picChg chg="add del mod">
          <ac:chgData name="ZELEZNIK, LAUREN M" userId="6a9c568a-9323-4aaf-9e34-71c99bc15300" providerId="ADAL" clId="{BAE11AC3-C370-4257-BF22-91CF6631688F}" dt="2021-10-10T18:35:51.066" v="1815" actId="478"/>
          <ac:picMkLst>
            <pc:docMk/>
            <pc:sldMk cId="547695573" sldId="360"/>
            <ac:picMk id="3074" creationId="{52552235-17F5-4744-9C4C-8AD6952F59E1}"/>
          </ac:picMkLst>
        </pc:picChg>
      </pc:sldChg>
      <pc:sldChg chg="addSp new del">
        <pc:chgData name="ZELEZNIK, LAUREN M" userId="6a9c568a-9323-4aaf-9e34-71c99bc15300" providerId="ADAL" clId="{BAE11AC3-C370-4257-BF22-91CF6631688F}" dt="2021-10-10T18:47:00.216" v="1832" actId="2696"/>
        <pc:sldMkLst>
          <pc:docMk/>
          <pc:sldMk cId="1822351618" sldId="361"/>
        </pc:sldMkLst>
        <pc:picChg chg="add">
          <ac:chgData name="ZELEZNIK, LAUREN M" userId="6a9c568a-9323-4aaf-9e34-71c99bc15300" providerId="ADAL" clId="{BAE11AC3-C370-4257-BF22-91CF6631688F}" dt="2021-10-10T18:46:10.256" v="1823"/>
          <ac:picMkLst>
            <pc:docMk/>
            <pc:sldMk cId="1822351618" sldId="361"/>
            <ac:picMk id="4098" creationId="{E662B47B-23B1-4043-A72B-9E1971B3B0AA}"/>
          </ac:picMkLst>
        </pc:picChg>
      </pc:sldChg>
      <pc:sldChg chg="addSp delSp modSp add mod ord">
        <pc:chgData name="ZELEZNIK, LAUREN M" userId="6a9c568a-9323-4aaf-9e34-71c99bc15300" providerId="ADAL" clId="{BAE11AC3-C370-4257-BF22-91CF6631688F}" dt="2021-10-10T18:46:51.885" v="1831" actId="1076"/>
        <pc:sldMkLst>
          <pc:docMk/>
          <pc:sldMk cId="3119140327" sldId="362"/>
        </pc:sldMkLst>
        <pc:spChg chg="del">
          <ac:chgData name="ZELEZNIK, LAUREN M" userId="6a9c568a-9323-4aaf-9e34-71c99bc15300" providerId="ADAL" clId="{BAE11AC3-C370-4257-BF22-91CF6631688F}" dt="2021-10-10T18:46:36.607" v="1828" actId="478"/>
          <ac:spMkLst>
            <pc:docMk/>
            <pc:sldMk cId="3119140327" sldId="362"/>
            <ac:spMk id="5" creationId="{12B837C0-8A30-4E1A-B566-C935EF0D4C6D}"/>
          </ac:spMkLst>
        </pc:spChg>
        <pc:picChg chg="add mod">
          <ac:chgData name="ZELEZNIK, LAUREN M" userId="6a9c568a-9323-4aaf-9e34-71c99bc15300" providerId="ADAL" clId="{BAE11AC3-C370-4257-BF22-91CF6631688F}" dt="2021-10-10T18:46:51.885" v="1831" actId="1076"/>
          <ac:picMkLst>
            <pc:docMk/>
            <pc:sldMk cId="3119140327" sldId="362"/>
            <ac:picMk id="6" creationId="{180CDEFD-0D05-4457-B030-3341A2A25EC5}"/>
          </ac:picMkLst>
        </pc:picChg>
      </pc:sldChg>
      <pc:sldChg chg="addSp delSp modSp new mod">
        <pc:chgData name="ZELEZNIK, LAUREN M" userId="6a9c568a-9323-4aaf-9e34-71c99bc15300" providerId="ADAL" clId="{BAE11AC3-C370-4257-BF22-91CF6631688F}" dt="2021-10-20T11:01:17.051" v="2300" actId="20577"/>
        <pc:sldMkLst>
          <pc:docMk/>
          <pc:sldMk cId="2187371785" sldId="363"/>
        </pc:sldMkLst>
        <pc:spChg chg="add del mod">
          <ac:chgData name="ZELEZNIK, LAUREN M" userId="6a9c568a-9323-4aaf-9e34-71c99bc15300" providerId="ADAL" clId="{BAE11AC3-C370-4257-BF22-91CF6631688F}" dt="2021-10-20T10:58:16.388" v="2165" actId="478"/>
          <ac:spMkLst>
            <pc:docMk/>
            <pc:sldMk cId="2187371785" sldId="363"/>
            <ac:spMk id="4" creationId="{482FCFEC-F9CA-43CB-90CC-1D0429B75151}"/>
          </ac:spMkLst>
        </pc:spChg>
        <pc:spChg chg="add mod">
          <ac:chgData name="ZELEZNIK, LAUREN M" userId="6a9c568a-9323-4aaf-9e34-71c99bc15300" providerId="ADAL" clId="{BAE11AC3-C370-4257-BF22-91CF6631688F}" dt="2021-10-20T11:01:17.051" v="2300" actId="20577"/>
          <ac:spMkLst>
            <pc:docMk/>
            <pc:sldMk cId="2187371785" sldId="363"/>
            <ac:spMk id="5" creationId="{F57ADBA7-A066-4D12-A175-8AA59AC11E7E}"/>
          </ac:spMkLst>
        </pc:spChg>
        <pc:picChg chg="add mod">
          <ac:chgData name="ZELEZNIK, LAUREN M" userId="6a9c568a-9323-4aaf-9e34-71c99bc15300" providerId="ADAL" clId="{BAE11AC3-C370-4257-BF22-91CF6631688F}" dt="2021-10-20T10:58:22.255" v="2167" actId="1076"/>
          <ac:picMkLst>
            <pc:docMk/>
            <pc:sldMk cId="2187371785" sldId="363"/>
            <ac:picMk id="3" creationId="{AB1FC504-906C-4940-9F8D-40AD05D072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46745850@N07/4332970303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ila66j634620.wikidot.com/blog:7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Y5R8K7OKSo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You’re invited to decorate the cover of your happy book!!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35" y="2605240"/>
            <a:ext cx="4944151" cy="3785419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endParaRPr lang="en-US" sz="24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2A7D4D-4FFF-45E1-BC72-F01BDF49C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2" r="10538" b="-2"/>
          <a:stretch/>
        </p:blipFill>
        <p:spPr bwMode="auto">
          <a:xfrm>
            <a:off x="7090176" y="833418"/>
            <a:ext cx="4104597" cy="518791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A45B33-8F00-41BD-A43C-11979BABD135}"/>
              </a:ext>
            </a:extLst>
          </p:cNvPr>
          <p:cNvSpPr txBox="1"/>
          <p:nvPr/>
        </p:nvSpPr>
        <p:spPr>
          <a:xfrm>
            <a:off x="484214" y="2635901"/>
            <a:ext cx="5428629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Take your time!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Write your name on the cover of your book!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Decorate your book with things that interest you!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You can use some of my examples to get you started!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We will use this every day, so please put this book in your desk!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1FC504-906C-4940-9F8D-40AD05D07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52701" y="361950"/>
            <a:ext cx="8005674" cy="62996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7ADBA7-A066-4D12-A175-8AA59AC11E7E}"/>
              </a:ext>
            </a:extLst>
          </p:cNvPr>
          <p:cNvSpPr txBox="1"/>
          <p:nvPr/>
        </p:nvSpPr>
        <p:spPr>
          <a:xfrm>
            <a:off x="2838450" y="882134"/>
            <a:ext cx="68294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latin typeface="KG Corner of the Sky" panose="02000503000000020004" pitchFamily="2" charset="0"/>
              </a:rPr>
              <a:t>October 20, 2021 – Day #1</a:t>
            </a:r>
          </a:p>
          <a:p>
            <a:r>
              <a:rPr lang="en-US" sz="2400" dirty="0">
                <a:latin typeface="KG Corner of the Sky" panose="02000503000000020004" pitchFamily="2" charset="0"/>
              </a:rPr>
              <a:t>1. I got to watch my class decorate their own happy books today!</a:t>
            </a:r>
          </a:p>
        </p:txBody>
      </p:sp>
    </p:spTree>
    <p:extLst>
      <p:ext uri="{BB962C8B-B14F-4D97-AF65-F5344CB8AC3E}">
        <p14:creationId xmlns:p14="http://schemas.microsoft.com/office/powerpoint/2010/main" val="21873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7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F298C128-E6DF-420D-ACCC-AAEE8A2173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2367" b="2138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5BB6CE-E085-423A-8656-7AAF0B315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The Most Impactful 10 Seconds of the Day</a:t>
            </a:r>
          </a:p>
        </p:txBody>
      </p:sp>
    </p:spTree>
    <p:extLst>
      <p:ext uri="{BB962C8B-B14F-4D97-AF65-F5344CB8AC3E}">
        <p14:creationId xmlns:p14="http://schemas.microsoft.com/office/powerpoint/2010/main" val="3371222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B837C0-8A30-4E1A-B566-C935EF0D4C6D}"/>
              </a:ext>
            </a:extLst>
          </p:cNvPr>
          <p:cNvSpPr txBox="1">
            <a:spLocks/>
          </p:cNvSpPr>
          <p:nvPr/>
        </p:nvSpPr>
        <p:spPr>
          <a:xfrm>
            <a:off x="4050437" y="1926585"/>
            <a:ext cx="4572000" cy="27571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/>
              <a:t>Have you ever made a list before?</a:t>
            </a:r>
          </a:p>
        </p:txBody>
      </p:sp>
    </p:spTree>
    <p:extLst>
      <p:ext uri="{BB962C8B-B14F-4D97-AF65-F5344CB8AC3E}">
        <p14:creationId xmlns:p14="http://schemas.microsoft.com/office/powerpoint/2010/main" val="201008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F1CE49-74F2-4ADA-BFA0-36DABA3A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4600"/>
              <a:t>We All Have Ten Seconds in Our Day to Spare!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43DFB-E4FE-4B7E-88F8-4C713479D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We are going to start a “Happiness Book” or a “Gratitude Journal”.</a:t>
            </a:r>
          </a:p>
          <a:p>
            <a:r>
              <a:rPr lang="en-US" sz="2200"/>
              <a:t>Mrs. Dailey and I do it every day, and it takes 10 seconds or less!</a:t>
            </a:r>
          </a:p>
          <a:p>
            <a:r>
              <a:rPr lang="en-US" sz="2200"/>
              <a:t>This 10 second practice reinforces that good things happen to us every single day! </a:t>
            </a:r>
          </a:p>
          <a:p>
            <a:r>
              <a:rPr lang="en-US" sz="2200"/>
              <a:t>This will help our brain to scan all day long for what is going well!</a:t>
            </a:r>
          </a:p>
        </p:txBody>
      </p:sp>
      <p:pic>
        <p:nvPicPr>
          <p:cNvPr id="11" name="Picture 6" descr="Clock , Timer ,time Passage Icon / 10 Seconds Stock Vector - Illustration  of background, black: 161234762">
            <a:extLst>
              <a:ext uri="{FF2B5EF4-FFF2-40B4-BE49-F238E27FC236}">
                <a16:creationId xmlns:a16="http://schemas.microsoft.com/office/drawing/2014/main" id="{1B6101F4-B5C5-4076-A8BE-C39611DD40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3" r="714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96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2BC87-AB18-49E6-A67A-5E392C8D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/>
              <a:t>Happiness Books</a:t>
            </a:r>
          </a:p>
        </p:txBody>
      </p:sp>
      <p:sp>
        <p:nvSpPr>
          <p:cNvPr id="205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F2E8F-7AA9-4D6E-B2DD-C9429467B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1900"/>
              <a:t>What do you write in your happiness book?</a:t>
            </a:r>
          </a:p>
          <a:p>
            <a:r>
              <a:rPr lang="en-US" sz="1900"/>
              <a:t>You write 1-2 things that made you happy that day!</a:t>
            </a:r>
          </a:p>
          <a:p>
            <a:r>
              <a:rPr lang="en-US" sz="1900"/>
              <a:t>Examples: A weeknight backyard campfire with your family.</a:t>
            </a:r>
          </a:p>
          <a:p>
            <a:pPr lvl="1"/>
            <a:r>
              <a:rPr lang="en-US" sz="1900"/>
              <a:t>A great game of soccer during recess!</a:t>
            </a:r>
          </a:p>
          <a:p>
            <a:pPr lvl="1"/>
            <a:r>
              <a:rPr lang="en-US" sz="1900"/>
              <a:t>A math lesson that you felt really good about!</a:t>
            </a:r>
          </a:p>
          <a:p>
            <a:pPr lvl="1"/>
            <a:r>
              <a:rPr lang="en-US" sz="1900"/>
              <a:t>Finishing your 10</a:t>
            </a:r>
            <a:r>
              <a:rPr lang="en-US" sz="1900" baseline="30000"/>
              <a:t>th</a:t>
            </a:r>
            <a:r>
              <a:rPr lang="en-US" sz="1900"/>
              <a:t> independent reading book!</a:t>
            </a:r>
          </a:p>
        </p:txBody>
      </p:sp>
      <p:pic>
        <p:nvPicPr>
          <p:cNvPr id="2050" name="Picture 2" descr="Open Notebook - Stock Photos | Motion Array">
            <a:extLst>
              <a:ext uri="{FF2B5EF4-FFF2-40B4-BE49-F238E27FC236}">
                <a16:creationId xmlns:a16="http://schemas.microsoft.com/office/drawing/2014/main" id="{201E24CA-99DB-4C83-82F1-8AC21F3F8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1572549"/>
            <a:ext cx="5458968" cy="37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68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4BD5F-DEE6-42AE-B1F4-44CAD77D4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What About the Tough Days?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7F358-0C3A-44E3-8B6F-5AC20ED18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Sometimes you have to dig down deep to find something (anything that was a bright spot in that day)!</a:t>
            </a:r>
          </a:p>
          <a:p>
            <a:r>
              <a:rPr lang="en-US" sz="2200"/>
              <a:t>Honestly, these are the days you need the happy book the most!</a:t>
            </a:r>
          </a:p>
          <a:p>
            <a:r>
              <a:rPr lang="en-US" sz="2200"/>
              <a:t>Now that it is Mrs. Dailey and my fourth year writing in our journals, we get to read the happiest moments from the past four years on this date!!!</a:t>
            </a:r>
          </a:p>
          <a:p>
            <a:pPr lvl="1"/>
            <a:r>
              <a:rPr lang="en-US" sz="2200"/>
              <a:t>It lifts us up on our toughest days!</a:t>
            </a:r>
          </a:p>
        </p:txBody>
      </p:sp>
      <p:pic>
        <p:nvPicPr>
          <p:cNvPr id="4" name="Picture 4" descr="How to Journal Through Your Struggles">
            <a:extLst>
              <a:ext uri="{FF2B5EF4-FFF2-40B4-BE49-F238E27FC236}">
                <a16:creationId xmlns:a16="http://schemas.microsoft.com/office/drawing/2014/main" id="{21141214-4AB0-4B49-A4F4-AFD7229A3A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4" r="6808" b="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69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2" descr="Small positive thought | The Alee Blog">
            <a:extLst>
              <a:ext uri="{FF2B5EF4-FFF2-40B4-BE49-F238E27FC236}">
                <a16:creationId xmlns:a16="http://schemas.microsoft.com/office/drawing/2014/main" id="{180CDEFD-0D05-4457-B030-3341A2A25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5" y="1485900"/>
            <a:ext cx="3867150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14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D35F69-B8F8-4CA2-B68A-A31F007F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534" y="-551155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/>
              <a:t>There is so much to be happy about!</a:t>
            </a:r>
            <a:endParaRPr lang="en-US" sz="4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nline Media 3" title="100 Kids Tell Us What Makes Them Happy | 100 Kids | HiHo Kids">
            <a:hlinkClick r:id="" action="ppaction://media"/>
            <a:extLst>
              <a:ext uri="{FF2B5EF4-FFF2-40B4-BE49-F238E27FC236}">
                <a16:creationId xmlns:a16="http://schemas.microsoft.com/office/drawing/2014/main" id="{8CC086F3-B932-4429-97CA-3758E11B7DF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407275" y="2759075"/>
            <a:ext cx="3575050" cy="201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370</Words>
  <Application>Microsoft Office PowerPoint</Application>
  <PresentationFormat>Widescreen</PresentationFormat>
  <Paragraphs>34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KG Corner of the Sky</vt:lpstr>
      <vt:lpstr>Office Theme</vt:lpstr>
      <vt:lpstr>Finding Happiness in the Simple Things</vt:lpstr>
      <vt:lpstr>Lesson Objective</vt:lpstr>
      <vt:lpstr>The Most Impactful 10 Seconds of the Day</vt:lpstr>
      <vt:lpstr>PowerPoint Presentation</vt:lpstr>
      <vt:lpstr>We All Have Ten Seconds in Our Day to Spare!</vt:lpstr>
      <vt:lpstr>Happiness Books</vt:lpstr>
      <vt:lpstr>What About the Tough Days?</vt:lpstr>
      <vt:lpstr>PowerPoint Presentation</vt:lpstr>
      <vt:lpstr>There is so much to be happy about!</vt:lpstr>
      <vt:lpstr>You’re invited to decorate the cover of your happy book!!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Happiness in the Simple Things</dc:title>
  <dc:creator>ZELEZNIK, LAUREN M</dc:creator>
  <cp:lastModifiedBy>ZELEZNIK, LAUREN M</cp:lastModifiedBy>
  <cp:revision>1</cp:revision>
  <dcterms:created xsi:type="dcterms:W3CDTF">2021-10-10T18:35:57Z</dcterms:created>
  <dcterms:modified xsi:type="dcterms:W3CDTF">2021-10-20T11:01:25Z</dcterms:modified>
</cp:coreProperties>
</file>