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7" r:id="rId6"/>
    <p:sldId id="269" r:id="rId7"/>
    <p:sldId id="323" r:id="rId8"/>
    <p:sldId id="322" r:id="rId9"/>
    <p:sldId id="318" r:id="rId10"/>
    <p:sldId id="319" r:id="rId11"/>
    <p:sldId id="320" r:id="rId12"/>
    <p:sldId id="321" r:id="rId13"/>
    <p:sldId id="26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6C2FB5-00D5-45C0-A17F-0B7CC867E586}" v="14" dt="2021-04-25T20:47:52.9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80" d="100"/>
          <a:sy n="80" d="100"/>
        </p:scale>
        <p:origin x="5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ELEZNIK, LAUREN M" userId="6a9c568a-9323-4aaf-9e34-71c99bc15300" providerId="ADAL" clId="{C96C2FB5-00D5-45C0-A17F-0B7CC867E586}"/>
    <pc:docChg chg="undo custSel mod addSld delSld modSld sldOrd">
      <pc:chgData name="ZELEZNIK, LAUREN M" userId="6a9c568a-9323-4aaf-9e34-71c99bc15300" providerId="ADAL" clId="{C96C2FB5-00D5-45C0-A17F-0B7CC867E586}" dt="2021-04-25T20:48:14.759" v="1126" actId="255"/>
      <pc:docMkLst>
        <pc:docMk/>
      </pc:docMkLst>
      <pc:sldChg chg="modSp mod">
        <pc:chgData name="ZELEZNIK, LAUREN M" userId="6a9c568a-9323-4aaf-9e34-71c99bc15300" providerId="ADAL" clId="{C96C2FB5-00D5-45C0-A17F-0B7CC867E586}" dt="2021-04-25T20:32:15.152" v="1037" actId="255"/>
        <pc:sldMkLst>
          <pc:docMk/>
          <pc:sldMk cId="1191261369" sldId="263"/>
        </pc:sldMkLst>
        <pc:spChg chg="mod">
          <ac:chgData name="ZELEZNIK, LAUREN M" userId="6a9c568a-9323-4aaf-9e34-71c99bc15300" providerId="ADAL" clId="{C96C2FB5-00D5-45C0-A17F-0B7CC867E586}" dt="2021-04-25T20:28:43.855" v="667" actId="20577"/>
          <ac:spMkLst>
            <pc:docMk/>
            <pc:sldMk cId="1191261369" sldId="263"/>
            <ac:spMk id="2" creationId="{3DA55E18-BE4B-4B82-9C5E-964296357B9F}"/>
          </ac:spMkLst>
        </pc:spChg>
        <pc:spChg chg="mod">
          <ac:chgData name="ZELEZNIK, LAUREN M" userId="6a9c568a-9323-4aaf-9e34-71c99bc15300" providerId="ADAL" clId="{C96C2FB5-00D5-45C0-A17F-0B7CC867E586}" dt="2021-04-25T20:32:15.152" v="1037" actId="255"/>
          <ac:spMkLst>
            <pc:docMk/>
            <pc:sldMk cId="1191261369" sldId="263"/>
            <ac:spMk id="4" creationId="{DDA45B33-8F00-41BD-A43C-11979BABD135}"/>
          </ac:spMkLst>
        </pc:spChg>
      </pc:sldChg>
      <pc:sldChg chg="modSp mod">
        <pc:chgData name="ZELEZNIK, LAUREN M" userId="6a9c568a-9323-4aaf-9e34-71c99bc15300" providerId="ADAL" clId="{C96C2FB5-00D5-45C0-A17F-0B7CC867E586}" dt="2021-04-25T20:15:26.370" v="32" actId="20577"/>
        <pc:sldMkLst>
          <pc:docMk/>
          <pc:sldMk cId="205819700" sldId="269"/>
        </pc:sldMkLst>
        <pc:spChg chg="mod">
          <ac:chgData name="ZELEZNIK, LAUREN M" userId="6a9c568a-9323-4aaf-9e34-71c99bc15300" providerId="ADAL" clId="{C96C2FB5-00D5-45C0-A17F-0B7CC867E586}" dt="2021-04-25T20:15:26.370" v="32" actId="20577"/>
          <ac:spMkLst>
            <pc:docMk/>
            <pc:sldMk cId="205819700" sldId="269"/>
            <ac:spMk id="2" creationId="{CBB00301-879C-43D7-8B63-33F94F2025D8}"/>
          </ac:spMkLst>
        </pc:spChg>
      </pc:sldChg>
      <pc:sldChg chg="del">
        <pc:chgData name="ZELEZNIK, LAUREN M" userId="6a9c568a-9323-4aaf-9e34-71c99bc15300" providerId="ADAL" clId="{C96C2FB5-00D5-45C0-A17F-0B7CC867E586}" dt="2021-04-25T20:25:53.924" v="288" actId="2696"/>
        <pc:sldMkLst>
          <pc:docMk/>
          <pc:sldMk cId="3083376363" sldId="309"/>
        </pc:sldMkLst>
      </pc:sldChg>
      <pc:sldChg chg="del">
        <pc:chgData name="ZELEZNIK, LAUREN M" userId="6a9c568a-9323-4aaf-9e34-71c99bc15300" providerId="ADAL" clId="{C96C2FB5-00D5-45C0-A17F-0B7CC867E586}" dt="2021-04-25T20:17:46.225" v="82" actId="2696"/>
        <pc:sldMkLst>
          <pc:docMk/>
          <pc:sldMk cId="3162870641" sldId="310"/>
        </pc:sldMkLst>
      </pc:sldChg>
      <pc:sldChg chg="del">
        <pc:chgData name="ZELEZNIK, LAUREN M" userId="6a9c568a-9323-4aaf-9e34-71c99bc15300" providerId="ADAL" clId="{C96C2FB5-00D5-45C0-A17F-0B7CC867E586}" dt="2021-04-25T20:28:19.578" v="636" actId="2696"/>
        <pc:sldMkLst>
          <pc:docMk/>
          <pc:sldMk cId="1920441893" sldId="311"/>
        </pc:sldMkLst>
      </pc:sldChg>
      <pc:sldChg chg="del">
        <pc:chgData name="ZELEZNIK, LAUREN M" userId="6a9c568a-9323-4aaf-9e34-71c99bc15300" providerId="ADAL" clId="{C96C2FB5-00D5-45C0-A17F-0B7CC867E586}" dt="2021-04-25T20:28:23.148" v="637" actId="2696"/>
        <pc:sldMkLst>
          <pc:docMk/>
          <pc:sldMk cId="4127711000" sldId="312"/>
        </pc:sldMkLst>
      </pc:sldChg>
      <pc:sldChg chg="del">
        <pc:chgData name="ZELEZNIK, LAUREN M" userId="6a9c568a-9323-4aaf-9e34-71c99bc15300" providerId="ADAL" clId="{C96C2FB5-00D5-45C0-A17F-0B7CC867E586}" dt="2021-04-25T20:28:26.602" v="638" actId="2696"/>
        <pc:sldMkLst>
          <pc:docMk/>
          <pc:sldMk cId="1450558698" sldId="313"/>
        </pc:sldMkLst>
      </pc:sldChg>
      <pc:sldChg chg="del">
        <pc:chgData name="ZELEZNIK, LAUREN M" userId="6a9c568a-9323-4aaf-9e34-71c99bc15300" providerId="ADAL" clId="{C96C2FB5-00D5-45C0-A17F-0B7CC867E586}" dt="2021-04-25T20:28:28.873" v="639" actId="2696"/>
        <pc:sldMkLst>
          <pc:docMk/>
          <pc:sldMk cId="1456540267" sldId="314"/>
        </pc:sldMkLst>
      </pc:sldChg>
      <pc:sldChg chg="del">
        <pc:chgData name="ZELEZNIK, LAUREN M" userId="6a9c568a-9323-4aaf-9e34-71c99bc15300" providerId="ADAL" clId="{C96C2FB5-00D5-45C0-A17F-0B7CC867E586}" dt="2021-04-25T20:28:32.381" v="640" actId="2696"/>
        <pc:sldMkLst>
          <pc:docMk/>
          <pc:sldMk cId="2106078015" sldId="317"/>
        </pc:sldMkLst>
      </pc:sldChg>
      <pc:sldChg chg="addSp delSp modSp new mod setBg setClrOvrMap">
        <pc:chgData name="ZELEZNIK, LAUREN M" userId="6a9c568a-9323-4aaf-9e34-71c99bc15300" providerId="ADAL" clId="{C96C2FB5-00D5-45C0-A17F-0B7CC867E586}" dt="2021-04-25T20:39:25.039" v="1064" actId="113"/>
        <pc:sldMkLst>
          <pc:docMk/>
          <pc:sldMk cId="3298962029" sldId="318"/>
        </pc:sldMkLst>
        <pc:spChg chg="mod">
          <ac:chgData name="ZELEZNIK, LAUREN M" userId="6a9c568a-9323-4aaf-9e34-71c99bc15300" providerId="ADAL" clId="{C96C2FB5-00D5-45C0-A17F-0B7CC867E586}" dt="2021-04-25T20:39:25.039" v="1064" actId="113"/>
          <ac:spMkLst>
            <pc:docMk/>
            <pc:sldMk cId="3298962029" sldId="318"/>
            <ac:spMk id="2" creationId="{AA377BFB-0FBB-4EC4-8F6B-9191125FE70A}"/>
          </ac:spMkLst>
        </pc:spChg>
        <pc:spChg chg="add del mod">
          <ac:chgData name="ZELEZNIK, LAUREN M" userId="6a9c568a-9323-4aaf-9e34-71c99bc15300" providerId="ADAL" clId="{C96C2FB5-00D5-45C0-A17F-0B7CC867E586}" dt="2021-04-25T20:17:16.125" v="80" actId="478"/>
          <ac:spMkLst>
            <pc:docMk/>
            <pc:sldMk cId="3298962029" sldId="318"/>
            <ac:spMk id="5" creationId="{3DF65062-9CD1-41C8-8457-F164CD1599C0}"/>
          </ac:spMkLst>
        </pc:spChg>
        <pc:picChg chg="add mod">
          <ac:chgData name="ZELEZNIK, LAUREN M" userId="6a9c568a-9323-4aaf-9e34-71c99bc15300" providerId="ADAL" clId="{C96C2FB5-00D5-45C0-A17F-0B7CC867E586}" dt="2021-04-25T20:17:22.758" v="81" actId="26606"/>
          <ac:picMkLst>
            <pc:docMk/>
            <pc:sldMk cId="3298962029" sldId="318"/>
            <ac:picMk id="4" creationId="{19DC67C5-FDEB-4990-8759-38FE2B290695}"/>
          </ac:picMkLst>
        </pc:picChg>
      </pc:sldChg>
      <pc:sldChg chg="addSp delSp modSp new mod setBg setClrOvrMap">
        <pc:chgData name="ZELEZNIK, LAUREN M" userId="6a9c568a-9323-4aaf-9e34-71c99bc15300" providerId="ADAL" clId="{C96C2FB5-00D5-45C0-A17F-0B7CC867E586}" dt="2021-04-25T20:24:45.357" v="287" actId="113"/>
        <pc:sldMkLst>
          <pc:docMk/>
          <pc:sldMk cId="413157847" sldId="319"/>
        </pc:sldMkLst>
        <pc:spChg chg="mod">
          <ac:chgData name="ZELEZNIK, LAUREN M" userId="6a9c568a-9323-4aaf-9e34-71c99bc15300" providerId="ADAL" clId="{C96C2FB5-00D5-45C0-A17F-0B7CC867E586}" dt="2021-04-25T20:24:45.357" v="287" actId="113"/>
          <ac:spMkLst>
            <pc:docMk/>
            <pc:sldMk cId="413157847" sldId="319"/>
            <ac:spMk id="2" creationId="{2245695C-1488-4C5B-AB0C-E7EA8777EFD9}"/>
          </ac:spMkLst>
        </pc:spChg>
        <pc:spChg chg="mod ord">
          <ac:chgData name="ZELEZNIK, LAUREN M" userId="6a9c568a-9323-4aaf-9e34-71c99bc15300" providerId="ADAL" clId="{C96C2FB5-00D5-45C0-A17F-0B7CC867E586}" dt="2021-04-25T20:24:38.119" v="285" actId="1076"/>
          <ac:spMkLst>
            <pc:docMk/>
            <pc:sldMk cId="413157847" sldId="319"/>
            <ac:spMk id="3" creationId="{F955C100-E3B3-48DA-A81C-4B7474E4520C}"/>
          </ac:spMkLst>
        </pc:spChg>
        <pc:spChg chg="add del">
          <ac:chgData name="ZELEZNIK, LAUREN M" userId="6a9c568a-9323-4aaf-9e34-71c99bc15300" providerId="ADAL" clId="{C96C2FB5-00D5-45C0-A17F-0B7CC867E586}" dt="2021-04-25T20:24:24.528" v="280" actId="26606"/>
          <ac:spMkLst>
            <pc:docMk/>
            <pc:sldMk cId="413157847" sldId="319"/>
            <ac:spMk id="73" creationId="{B95B9BA8-1D69-4796-85F5-B6D0BD52354B}"/>
          </ac:spMkLst>
        </pc:spChg>
        <pc:spChg chg="add del">
          <ac:chgData name="ZELEZNIK, LAUREN M" userId="6a9c568a-9323-4aaf-9e34-71c99bc15300" providerId="ADAL" clId="{C96C2FB5-00D5-45C0-A17F-0B7CC867E586}" dt="2021-04-25T20:24:28.197" v="282" actId="26606"/>
          <ac:spMkLst>
            <pc:docMk/>
            <pc:sldMk cId="413157847" sldId="319"/>
            <ac:spMk id="1030" creationId="{357DD0D3-F869-46D0-944C-6EC60E19E351}"/>
          </ac:spMkLst>
        </pc:spChg>
        <pc:spChg chg="add">
          <ac:chgData name="ZELEZNIK, LAUREN M" userId="6a9c568a-9323-4aaf-9e34-71c99bc15300" providerId="ADAL" clId="{C96C2FB5-00D5-45C0-A17F-0B7CC867E586}" dt="2021-04-25T20:24:28.246" v="283" actId="26606"/>
          <ac:spMkLst>
            <pc:docMk/>
            <pc:sldMk cId="413157847" sldId="319"/>
            <ac:spMk id="1032" creationId="{B95B9BA8-1D69-4796-85F5-B6D0BD52354B}"/>
          </ac:spMkLst>
        </pc:spChg>
        <pc:grpChg chg="add del">
          <ac:chgData name="ZELEZNIK, LAUREN M" userId="6a9c568a-9323-4aaf-9e34-71c99bc15300" providerId="ADAL" clId="{C96C2FB5-00D5-45C0-A17F-0B7CC867E586}" dt="2021-04-25T20:24:24.528" v="280" actId="26606"/>
          <ac:grpSpMkLst>
            <pc:docMk/>
            <pc:sldMk cId="413157847" sldId="319"/>
            <ac:grpSpMk id="75" creationId="{0EAC7AFE-68C0-41EB-A1C7-108E60D7C338}"/>
          </ac:grpSpMkLst>
        </pc:grpChg>
        <pc:grpChg chg="add">
          <ac:chgData name="ZELEZNIK, LAUREN M" userId="6a9c568a-9323-4aaf-9e34-71c99bc15300" providerId="ADAL" clId="{C96C2FB5-00D5-45C0-A17F-0B7CC867E586}" dt="2021-04-25T20:24:28.246" v="283" actId="26606"/>
          <ac:grpSpMkLst>
            <pc:docMk/>
            <pc:sldMk cId="413157847" sldId="319"/>
            <ac:grpSpMk id="1033" creationId="{0EAC7AFE-68C0-41EB-A1C7-108E60D7C338}"/>
          </ac:grpSpMkLst>
        </pc:grpChg>
        <pc:picChg chg="add del mod">
          <ac:chgData name="ZELEZNIK, LAUREN M" userId="6a9c568a-9323-4aaf-9e34-71c99bc15300" providerId="ADAL" clId="{C96C2FB5-00D5-45C0-A17F-0B7CC867E586}" dt="2021-04-25T20:21:18.665" v="273" actId="478"/>
          <ac:picMkLst>
            <pc:docMk/>
            <pc:sldMk cId="413157847" sldId="319"/>
            <ac:picMk id="5" creationId="{BD60AC39-F646-4B17-8215-A351EDC90189}"/>
          </ac:picMkLst>
        </pc:picChg>
        <pc:picChg chg="add del mod">
          <ac:chgData name="ZELEZNIK, LAUREN M" userId="6a9c568a-9323-4aaf-9e34-71c99bc15300" providerId="ADAL" clId="{C96C2FB5-00D5-45C0-A17F-0B7CC867E586}" dt="2021-04-25T20:22:03.556" v="275" actId="478"/>
          <ac:picMkLst>
            <pc:docMk/>
            <pc:sldMk cId="413157847" sldId="319"/>
            <ac:picMk id="7" creationId="{8BF6EA8D-E2EC-48D1-817B-C5D83975C395}"/>
          </ac:picMkLst>
        </pc:picChg>
        <pc:picChg chg="add del">
          <ac:chgData name="ZELEZNIK, LAUREN M" userId="6a9c568a-9323-4aaf-9e34-71c99bc15300" providerId="ADAL" clId="{C96C2FB5-00D5-45C0-A17F-0B7CC867E586}" dt="2021-04-25T20:23:38.854" v="277" actId="478"/>
          <ac:picMkLst>
            <pc:docMk/>
            <pc:sldMk cId="413157847" sldId="319"/>
            <ac:picMk id="1026" creationId="{721A1424-170C-490F-90FE-E8D3804D8327}"/>
          </ac:picMkLst>
        </pc:picChg>
        <pc:picChg chg="add mod">
          <ac:chgData name="ZELEZNIK, LAUREN M" userId="6a9c568a-9323-4aaf-9e34-71c99bc15300" providerId="ADAL" clId="{C96C2FB5-00D5-45C0-A17F-0B7CC867E586}" dt="2021-04-25T20:24:28.246" v="283" actId="26606"/>
          <ac:picMkLst>
            <pc:docMk/>
            <pc:sldMk cId="413157847" sldId="319"/>
            <ac:picMk id="1028" creationId="{90F5BF91-B873-49D0-9844-8FE3EE422E02}"/>
          </ac:picMkLst>
        </pc:picChg>
      </pc:sldChg>
      <pc:sldChg chg="addSp delSp modSp new mod setBg">
        <pc:chgData name="ZELEZNIK, LAUREN M" userId="6a9c568a-9323-4aaf-9e34-71c99bc15300" providerId="ADAL" clId="{C96C2FB5-00D5-45C0-A17F-0B7CC867E586}" dt="2021-04-25T20:36:03.835" v="1050" actId="1076"/>
        <pc:sldMkLst>
          <pc:docMk/>
          <pc:sldMk cId="1819314888" sldId="320"/>
        </pc:sldMkLst>
        <pc:spChg chg="mod">
          <ac:chgData name="ZELEZNIK, LAUREN M" userId="6a9c568a-9323-4aaf-9e34-71c99bc15300" providerId="ADAL" clId="{C96C2FB5-00D5-45C0-A17F-0B7CC867E586}" dt="2021-04-25T20:36:00.419" v="1049" actId="14100"/>
          <ac:spMkLst>
            <pc:docMk/>
            <pc:sldMk cId="1819314888" sldId="320"/>
            <ac:spMk id="2" creationId="{6496BCE7-DE7E-436E-99CF-12E32963ADE9}"/>
          </ac:spMkLst>
        </pc:spChg>
        <pc:spChg chg="mod ord">
          <ac:chgData name="ZELEZNIK, LAUREN M" userId="6a9c568a-9323-4aaf-9e34-71c99bc15300" providerId="ADAL" clId="{C96C2FB5-00D5-45C0-A17F-0B7CC867E586}" dt="2021-04-25T20:36:03.835" v="1050" actId="1076"/>
          <ac:spMkLst>
            <pc:docMk/>
            <pc:sldMk cId="1819314888" sldId="320"/>
            <ac:spMk id="3" creationId="{368BBC29-28E6-4E5F-BFF6-EF472DF87913}"/>
          </ac:spMkLst>
        </pc:spChg>
        <pc:spChg chg="add del">
          <ac:chgData name="ZELEZNIK, LAUREN M" userId="6a9c568a-9323-4aaf-9e34-71c99bc15300" providerId="ADAL" clId="{C96C2FB5-00D5-45C0-A17F-0B7CC867E586}" dt="2021-04-25T20:35:27.131" v="1045" actId="26606"/>
          <ac:spMkLst>
            <pc:docMk/>
            <pc:sldMk cId="1819314888" sldId="320"/>
            <ac:spMk id="71" creationId="{B95B9BA8-1D69-4796-85F5-B6D0BD52354B}"/>
          </ac:spMkLst>
        </pc:spChg>
        <pc:spChg chg="add del">
          <ac:chgData name="ZELEZNIK, LAUREN M" userId="6a9c568a-9323-4aaf-9e34-71c99bc15300" providerId="ADAL" clId="{C96C2FB5-00D5-45C0-A17F-0B7CC867E586}" dt="2021-04-25T20:35:27.112" v="1044" actId="26606"/>
          <ac:spMkLst>
            <pc:docMk/>
            <pc:sldMk cId="1819314888" sldId="320"/>
            <ac:spMk id="137" creationId="{B95B9BA8-1D69-4796-85F5-B6D0BD52354B}"/>
          </ac:spMkLst>
        </pc:spChg>
        <pc:spChg chg="add">
          <ac:chgData name="ZELEZNIK, LAUREN M" userId="6a9c568a-9323-4aaf-9e34-71c99bc15300" providerId="ADAL" clId="{C96C2FB5-00D5-45C0-A17F-0B7CC867E586}" dt="2021-04-25T20:35:27.131" v="1045" actId="26606"/>
          <ac:spMkLst>
            <pc:docMk/>
            <pc:sldMk cId="1819314888" sldId="320"/>
            <ac:spMk id="2054" creationId="{B95B9BA8-1D69-4796-85F5-B6D0BD52354B}"/>
          </ac:spMkLst>
        </pc:spChg>
        <pc:grpChg chg="add del">
          <ac:chgData name="ZELEZNIK, LAUREN M" userId="6a9c568a-9323-4aaf-9e34-71c99bc15300" providerId="ADAL" clId="{C96C2FB5-00D5-45C0-A17F-0B7CC867E586}" dt="2021-04-25T20:35:27.112" v="1044" actId="26606"/>
          <ac:grpSpMkLst>
            <pc:docMk/>
            <pc:sldMk cId="1819314888" sldId="320"/>
            <ac:grpSpMk id="139" creationId="{23705FF7-CAB4-430F-A07B-AF2245F17F1C}"/>
          </ac:grpSpMkLst>
        </pc:grpChg>
        <pc:picChg chg="add del mod">
          <ac:chgData name="ZELEZNIK, LAUREN M" userId="6a9c568a-9323-4aaf-9e34-71c99bc15300" providerId="ADAL" clId="{C96C2FB5-00D5-45C0-A17F-0B7CC867E586}" dt="2021-04-25T20:35:14.898" v="1041" actId="478"/>
          <ac:picMkLst>
            <pc:docMk/>
            <pc:sldMk cId="1819314888" sldId="320"/>
            <ac:picMk id="2050" creationId="{AED30364-5BBB-431B-BA89-46C0557C8573}"/>
          </ac:picMkLst>
        </pc:picChg>
        <pc:picChg chg="add mod">
          <ac:chgData name="ZELEZNIK, LAUREN M" userId="6a9c568a-9323-4aaf-9e34-71c99bc15300" providerId="ADAL" clId="{C96C2FB5-00D5-45C0-A17F-0B7CC867E586}" dt="2021-04-25T20:35:27.131" v="1045" actId="26606"/>
          <ac:picMkLst>
            <pc:docMk/>
            <pc:sldMk cId="1819314888" sldId="320"/>
            <ac:picMk id="2052" creationId="{E1647F4A-4D37-4A71-91C7-5982A08FDE5E}"/>
          </ac:picMkLst>
        </pc:picChg>
      </pc:sldChg>
      <pc:sldChg chg="addSp modSp new mod setBg">
        <pc:chgData name="ZELEZNIK, LAUREN M" userId="6a9c568a-9323-4aaf-9e34-71c99bc15300" providerId="ADAL" clId="{C96C2FB5-00D5-45C0-A17F-0B7CC867E586}" dt="2021-04-25T20:37:49.105" v="1057" actId="1076"/>
        <pc:sldMkLst>
          <pc:docMk/>
          <pc:sldMk cId="77523710" sldId="321"/>
        </pc:sldMkLst>
        <pc:spChg chg="mod">
          <ac:chgData name="ZELEZNIK, LAUREN M" userId="6a9c568a-9323-4aaf-9e34-71c99bc15300" providerId="ADAL" clId="{C96C2FB5-00D5-45C0-A17F-0B7CC867E586}" dt="2021-04-25T20:37:40.602" v="1055" actId="14100"/>
          <ac:spMkLst>
            <pc:docMk/>
            <pc:sldMk cId="77523710" sldId="321"/>
            <ac:spMk id="2" creationId="{E3720D73-8025-4689-B4A0-CAA28BCFE549}"/>
          </ac:spMkLst>
        </pc:spChg>
        <pc:spChg chg="mod ord">
          <ac:chgData name="ZELEZNIK, LAUREN M" userId="6a9c568a-9323-4aaf-9e34-71c99bc15300" providerId="ADAL" clId="{C96C2FB5-00D5-45C0-A17F-0B7CC867E586}" dt="2021-04-25T20:37:49.105" v="1057" actId="1076"/>
          <ac:spMkLst>
            <pc:docMk/>
            <pc:sldMk cId="77523710" sldId="321"/>
            <ac:spMk id="3" creationId="{BEC24461-3CA4-4215-881C-DA467A251518}"/>
          </ac:spMkLst>
        </pc:spChg>
        <pc:spChg chg="add">
          <ac:chgData name="ZELEZNIK, LAUREN M" userId="6a9c568a-9323-4aaf-9e34-71c99bc15300" providerId="ADAL" clId="{C96C2FB5-00D5-45C0-A17F-0B7CC867E586}" dt="2021-04-25T20:37:27.277" v="1052" actId="26606"/>
          <ac:spMkLst>
            <pc:docMk/>
            <pc:sldMk cId="77523710" sldId="321"/>
            <ac:spMk id="71" creationId="{325166D1-1B21-4128-AC42-61745528E4D6}"/>
          </ac:spMkLst>
        </pc:spChg>
        <pc:grpChg chg="add">
          <ac:chgData name="ZELEZNIK, LAUREN M" userId="6a9c568a-9323-4aaf-9e34-71c99bc15300" providerId="ADAL" clId="{C96C2FB5-00D5-45C0-A17F-0B7CC867E586}" dt="2021-04-25T20:37:27.277" v="1052" actId="26606"/>
          <ac:grpSpMkLst>
            <pc:docMk/>
            <pc:sldMk cId="77523710" sldId="321"/>
            <ac:grpSpMk id="73" creationId="{E6517BAC-C80F-4065-90D8-703493E0B353}"/>
          </ac:grpSpMkLst>
        </pc:grpChg>
        <pc:picChg chg="add mod">
          <ac:chgData name="ZELEZNIK, LAUREN M" userId="6a9c568a-9323-4aaf-9e34-71c99bc15300" providerId="ADAL" clId="{C96C2FB5-00D5-45C0-A17F-0B7CC867E586}" dt="2021-04-25T20:37:27.277" v="1052" actId="26606"/>
          <ac:picMkLst>
            <pc:docMk/>
            <pc:sldMk cId="77523710" sldId="321"/>
            <ac:picMk id="3074" creationId="{53DE65D4-219A-4B08-937A-405727B9CD11}"/>
          </ac:picMkLst>
        </pc:picChg>
      </pc:sldChg>
      <pc:sldChg chg="addSp modSp new mod ord setBg">
        <pc:chgData name="ZELEZNIK, LAUREN M" userId="6a9c568a-9323-4aaf-9e34-71c99bc15300" providerId="ADAL" clId="{C96C2FB5-00D5-45C0-A17F-0B7CC867E586}" dt="2021-04-25T20:39:13.687" v="1063"/>
        <pc:sldMkLst>
          <pc:docMk/>
          <pc:sldMk cId="1212742043" sldId="322"/>
        </pc:sldMkLst>
        <pc:spChg chg="add">
          <ac:chgData name="ZELEZNIK, LAUREN M" userId="6a9c568a-9323-4aaf-9e34-71c99bc15300" providerId="ADAL" clId="{C96C2FB5-00D5-45C0-A17F-0B7CC867E586}" dt="2021-04-25T20:39:03.941" v="1061" actId="26606"/>
          <ac:spMkLst>
            <pc:docMk/>
            <pc:sldMk cId="1212742043" sldId="322"/>
            <ac:spMk id="71" creationId="{7BDAC5B6-20CE-447F-8BA1-F2274AC7AE5B}"/>
          </ac:spMkLst>
        </pc:spChg>
        <pc:spChg chg="add">
          <ac:chgData name="ZELEZNIK, LAUREN M" userId="6a9c568a-9323-4aaf-9e34-71c99bc15300" providerId="ADAL" clId="{C96C2FB5-00D5-45C0-A17F-0B7CC867E586}" dt="2021-04-25T20:39:03.941" v="1061" actId="26606"/>
          <ac:spMkLst>
            <pc:docMk/>
            <pc:sldMk cId="1212742043" sldId="322"/>
            <ac:spMk id="73" creationId="{D1D22B31-BF8F-446B-9009-8A251FB177CB}"/>
          </ac:spMkLst>
        </pc:spChg>
        <pc:picChg chg="add mod">
          <ac:chgData name="ZELEZNIK, LAUREN M" userId="6a9c568a-9323-4aaf-9e34-71c99bc15300" providerId="ADAL" clId="{C96C2FB5-00D5-45C0-A17F-0B7CC867E586}" dt="2021-04-25T20:39:03.941" v="1061" actId="26606"/>
          <ac:picMkLst>
            <pc:docMk/>
            <pc:sldMk cId="1212742043" sldId="322"/>
            <ac:picMk id="4098" creationId="{556ED098-BD00-44D2-8948-08A84E0F1D74}"/>
          </ac:picMkLst>
        </pc:picChg>
      </pc:sldChg>
      <pc:sldChg chg="addSp modSp new mod setBg modAnim">
        <pc:chgData name="ZELEZNIK, LAUREN M" userId="6a9c568a-9323-4aaf-9e34-71c99bc15300" providerId="ADAL" clId="{C96C2FB5-00D5-45C0-A17F-0B7CC867E586}" dt="2021-04-25T20:48:14.759" v="1126" actId="255"/>
        <pc:sldMkLst>
          <pc:docMk/>
          <pc:sldMk cId="2964756092" sldId="323"/>
        </pc:sldMkLst>
        <pc:spChg chg="mod">
          <ac:chgData name="ZELEZNIK, LAUREN M" userId="6a9c568a-9323-4aaf-9e34-71c99bc15300" providerId="ADAL" clId="{C96C2FB5-00D5-45C0-A17F-0B7CC867E586}" dt="2021-04-25T20:48:14.759" v="1126" actId="255"/>
          <ac:spMkLst>
            <pc:docMk/>
            <pc:sldMk cId="2964756092" sldId="323"/>
            <ac:spMk id="2" creationId="{8B73AA81-F815-4D55-B60A-5040DB590828}"/>
          </ac:spMkLst>
        </pc:spChg>
        <pc:spChg chg="add">
          <ac:chgData name="ZELEZNIK, LAUREN M" userId="6a9c568a-9323-4aaf-9e34-71c99bc15300" providerId="ADAL" clId="{C96C2FB5-00D5-45C0-A17F-0B7CC867E586}" dt="2021-04-25T20:47:58.123" v="1123" actId="26606"/>
          <ac:spMkLst>
            <pc:docMk/>
            <pc:sldMk cId="2964756092" sldId="323"/>
            <ac:spMk id="8" creationId="{9B37791B-B040-4694-BFDC-8DD132D86E8E}"/>
          </ac:spMkLst>
        </pc:spChg>
        <pc:grpChg chg="add">
          <ac:chgData name="ZELEZNIK, LAUREN M" userId="6a9c568a-9323-4aaf-9e34-71c99bc15300" providerId="ADAL" clId="{C96C2FB5-00D5-45C0-A17F-0B7CC867E586}" dt="2021-04-25T20:47:58.123" v="1123" actId="26606"/>
          <ac:grpSpMkLst>
            <pc:docMk/>
            <pc:sldMk cId="2964756092" sldId="323"/>
            <ac:grpSpMk id="10" creationId="{4B2AE301-8298-47C2-81FA-781BA50D9933}"/>
          </ac:grpSpMkLst>
        </pc:grpChg>
        <pc:picChg chg="add mod">
          <ac:chgData name="ZELEZNIK, LAUREN M" userId="6a9c568a-9323-4aaf-9e34-71c99bc15300" providerId="ADAL" clId="{C96C2FB5-00D5-45C0-A17F-0B7CC867E586}" dt="2021-04-25T20:47:58.123" v="1123" actId="26606"/>
          <ac:picMkLst>
            <pc:docMk/>
            <pc:sldMk cId="2964756092" sldId="323"/>
            <ac:picMk id="3" creationId="{4B3F0D4B-16F0-4FD2-8A25-7DEA3950907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91039-D2D6-4D5A-AA73-6DD227166A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B4B008-9E10-4F3F-B950-C5710011A9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748E37-5CCA-44B6-91A8-8E7753DEC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4/25/2021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771A4-CADD-4AC2-BDC8-CF5CBDAB3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9BC956-4C0F-4F8F-8F4C-74FF3728E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166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A77A3-778C-44EA-A96E-A36375DC5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88F0CC-9AA8-45C3-8214-73FA21FF7D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73539-E81F-44B8-8D2E-8FFD52B39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4/25/2021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6D3148-8BAB-4592-A586-2C382BA4A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59734-0A4E-4B43-97CC-C924D58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036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B7F58B-C873-404A-AFF0-0163B0A0DD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FE08B8-717A-409C-9194-D197FC2D82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4ED51-AAFB-45A8-AA51-B2CF81CF4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4/25/2021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1BAD7-6BBB-4635-AA57-6E4BEFFB0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B9389A-43EB-46DA-A40A-245172B07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247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6C745-2672-4F89-8F5D-70F1C5ED9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8D8FE-7E8E-4CB5-9FF7-FA1C2DD6E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1CC865-2F87-4492-AC5D-8C76CA920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4/25/2021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49EB0-30B0-475F-B362-266B37D9D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51B13A-A315-4B7C-BAE2-21DB6BB0A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898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B1593-844C-47BA-ACF7-034A11F42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E1BFA7-9E11-4487-B959-FA9886E9A2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36295B-DE73-4324-8DBE-283416D19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4/25/2021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CF439-8E95-4D7D-A1F1-744911FD7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8D59ED-C8FE-4B5F-9832-D87358550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208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DBD08-E553-4351-9DE5-F926EE2D3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75BE1-05F1-4B8B-BE8F-52419E072A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C0027A-A9FE-4686-8C09-5F3D61CFD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40A2DA-BE36-4260-A589-190C6F8FA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4/25/2021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B8EB3E-CB36-43FA-87E0-35A4F619D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14B2D1-4A8E-4B99-B948-9710B5854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692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04E0C-6F23-44B3-8E4A-15FA3CD11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F8CC71-108B-4BD4-B056-5633246A6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2BF74F-FE47-4837-B9E9-50F335E55F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2760D7-83CA-4D95-BC56-5235127200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C7B9EC-0F3D-4297-9C0C-CC6F02D995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384249-432A-4EB7-8BEC-DD88D4C14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4/25/2021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70AE39-7453-4980-ACDA-0F72B3BDC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C86025-0339-4709-BF7C-A01FBEFC2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645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35481-D18D-4FD5-B066-F30876133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2F138E-4E42-40F8-9F3A-52ADAF92B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4/25/2021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4FB339-4BFC-400C-AB67-6AB4B39C4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6B1BF3-636D-4AFE-A423-F88C42175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731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FAF522-C247-42E1-AACA-7ABADFD5B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4/25/2021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8C3F14-FB45-498E-BDD6-FF326A96B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6ED99A-0033-4EDB-8948-BC8E48B3C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247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51AE7-5E89-4627-86BF-D109673E4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B91BE-8B8E-480F-84B8-7F862B195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B1E80A-3CED-4064-B63F-B550ADB586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EE476A-A944-43E9-B9F4-93314D286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4/25/2021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46538D-AD32-471A-AFD0-9B15C3466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82618A-8FE0-4996-93C5-C23EB9C18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915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844A4-9CBD-4B1B-87C6-DF7C2E42C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D6C787-E249-4FE2-B44B-FBD7F0593B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F5CB0E-272C-4043-93FD-D1BCF86723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E17C2D-612C-47C3-A8F0-23B050974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4/25/2021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36ECF1-BFD1-4329-A93B-868FA4711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86C5E-133B-4544-9782-F4AF44D83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89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4C52ED-CAAF-4FD9-AD5F-646EAF5B2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A6609D-898B-4F1E-8901-289CF18CF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BCF67-8DCB-4EFF-B4FE-81D1976A23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0E34C-FBF4-42A9-9DAB-429403478B9A}" type="datetimeFigureOut">
              <a:rPr lang="en-US" smtClean="0"/>
              <a:t>4/25/2021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CE15F2-3784-4C21-8C62-D740B217BC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6B45B-F390-4972-9193-F4F20B29CC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8CC1A-DAA6-4345-B6F2-6A36D5AD7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40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ngall.com/target-pn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/3.0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F2bk_9T482g?feature=oembed" TargetMode="Externa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theconversation.com/how-our-emotions-transform-mundane-events-into-strong-memories-38214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74CDFB1-F5D0-4DB5-8052-E5FF74BCAE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US" sz="5600" dirty="0">
                <a:solidFill>
                  <a:srgbClr val="FFFFFF"/>
                </a:solidFill>
              </a:rPr>
              <a:t>Finding Happiness in the Simple Things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BFF265-CA21-42E3-A4FA-CA9DBCAD1C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r>
              <a:rPr lang="en-US" sz="1500" dirty="0">
                <a:solidFill>
                  <a:srgbClr val="FFFFFF"/>
                </a:solidFill>
              </a:rPr>
              <a:t>Miss Zeleznik</a:t>
            </a:r>
          </a:p>
          <a:p>
            <a:r>
              <a:rPr lang="en-US" sz="1500" dirty="0">
                <a:solidFill>
                  <a:srgbClr val="FFFFFF"/>
                </a:solidFill>
              </a:rPr>
              <a:t>Inspired by: Suzanne Dailey</a:t>
            </a:r>
          </a:p>
        </p:txBody>
      </p:sp>
    </p:spTree>
    <p:extLst>
      <p:ext uri="{BB962C8B-B14F-4D97-AF65-F5344CB8AC3E}">
        <p14:creationId xmlns:p14="http://schemas.microsoft.com/office/powerpoint/2010/main" val="608292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55E18-BE4B-4B82-9C5E-964296357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4944152" cy="162232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You’re invited to maximize the good moments!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86979-A009-4F0F-96E4-20155F7B0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438400"/>
            <a:ext cx="4944151" cy="3785419"/>
          </a:xfrm>
        </p:spPr>
        <p:txBody>
          <a:bodyPr>
            <a:normAutofit/>
          </a:bodyPr>
          <a:lstStyle/>
          <a:p>
            <a:endParaRPr lang="en-US" sz="2400" b="1" dirty="0"/>
          </a:p>
          <a:p>
            <a:endParaRPr lang="en-US" sz="2400" dirty="0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46F7435D-E3DB-47B1-BA61-B00ACC83A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2950" y="0"/>
            <a:ext cx="609905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ounded Rectangle 9">
            <a:extLst>
              <a:ext uri="{FF2B5EF4-FFF2-40B4-BE49-F238E27FC236}">
                <a16:creationId xmlns:a16="http://schemas.microsoft.com/office/drawing/2014/main" id="{F263A0B5-F8C4-4116-809F-78A768EA79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7582" y="557784"/>
            <a:ext cx="513020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42A7D4D-4FFF-45E1-BC72-F01BDF49C7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42" r="10538" b="-2"/>
          <a:stretch/>
        </p:blipFill>
        <p:spPr bwMode="auto">
          <a:xfrm>
            <a:off x="7090176" y="833418"/>
            <a:ext cx="4104597" cy="5187917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DA45B33-8F00-41BD-A43C-11979BABD135}"/>
              </a:ext>
            </a:extLst>
          </p:cNvPr>
          <p:cNvSpPr txBox="1"/>
          <p:nvPr/>
        </p:nvSpPr>
        <p:spPr>
          <a:xfrm>
            <a:off x="484214" y="2374183"/>
            <a:ext cx="5428629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latin typeface="+mj-lt"/>
              </a:rPr>
              <a:t>On a piece of paper or a Word Document brainstorm your thoughts about right now!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latin typeface="+mj-lt"/>
              </a:rPr>
              <a:t>We are going to find the “good old days” today!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latin typeface="+mj-lt"/>
              </a:rPr>
              <a:t>Title the document “These are the days of…”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latin typeface="+mj-lt"/>
              </a:rPr>
              <a:t>Brainstorm ideas about things that you are experiencing right now!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latin typeface="+mj-lt"/>
              </a:rPr>
              <a:t>Example: Spending quality time with your family. </a:t>
            </a:r>
          </a:p>
        </p:txBody>
      </p:sp>
    </p:spTree>
    <p:extLst>
      <p:ext uri="{BB962C8B-B14F-4D97-AF65-F5344CB8AC3E}">
        <p14:creationId xmlns:p14="http://schemas.microsoft.com/office/powerpoint/2010/main" val="1191261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259E84-7CF4-4BAA-8310-120EF7547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/>
              <a:t>Lesson Objective</a:t>
            </a:r>
          </a:p>
        </p:txBody>
      </p:sp>
      <p:sp>
        <p:nvSpPr>
          <p:cNvPr id="23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265FA6-9446-4540-A373-6904F7D43325}"/>
              </a:ext>
            </a:extLst>
          </p:cNvPr>
          <p:cNvSpPr/>
          <p:nvPr/>
        </p:nvSpPr>
        <p:spPr>
          <a:xfrm>
            <a:off x="640080" y="2872899"/>
            <a:ext cx="4243589" cy="3320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Today, we are going to learn how to make small shifts in our thinking to become happier people!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1EB50CBA-FD8B-45AA-83B6-EF3F33EEB6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302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4E8A0E-84BA-44A8-BE2A-523D59A44F8D}"/>
              </a:ext>
            </a:extLst>
          </p:cNvPr>
          <p:cNvSpPr txBox="1"/>
          <p:nvPr/>
        </p:nvSpPr>
        <p:spPr>
          <a:xfrm>
            <a:off x="9872134" y="6657945"/>
            <a:ext cx="231986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 dirty="0">
                <a:solidFill>
                  <a:srgbClr val="FFFFFF"/>
                </a:solidFill>
                <a:hlinkClick r:id="rId3" tooltip="http://www.pngall.com/target-png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 dirty="0">
                <a:solidFill>
                  <a:srgbClr val="FFFFFF"/>
                </a:solidFill>
              </a:rPr>
              <a:t> by Unknown Author is licensed under </a:t>
            </a:r>
            <a:r>
              <a:rPr lang="en-US" sz="700" dirty="0">
                <a:solidFill>
                  <a:srgbClr val="FFFFFF"/>
                </a:solidFill>
                <a:hlinkClick r:id="rId4" tooltip="https://creativecommons.org/licenses/by-nc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endParaRPr lang="en-US" sz="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474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B00301-879C-43D7-8B63-33F94F2025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en-US" sz="3600" b="1" dirty="0">
                <a:solidFill>
                  <a:srgbClr val="080808"/>
                </a:solidFill>
              </a:rPr>
              <a:t>Optimistic Outlook Lesson #11: Find the Good Old Days! Today!</a:t>
            </a:r>
            <a:endParaRPr lang="en-US" sz="3600" dirty="0">
              <a:solidFill>
                <a:srgbClr val="080808"/>
              </a:solidFill>
            </a:endParaRP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19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B2AE301-8298-47C2-81FA-781BA50D99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296011"/>
            <a:ext cx="12192000" cy="3561989"/>
            <a:chOff x="0" y="3296011"/>
            <a:chExt cx="12192000" cy="3561989"/>
          </a:xfrm>
          <a:effectLst>
            <a:outerShdw blurRad="254000" dist="152400" dir="16200000" rotWithShape="0">
              <a:prstClr val="black">
                <a:alpha val="10000"/>
              </a:prstClr>
            </a:outerShdw>
          </a:effectLst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68DBE596-692C-4777-8933-9D5BB8533B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3681702"/>
              <a:ext cx="12192000" cy="3176298"/>
              <a:chOff x="0" y="3681702"/>
              <a:chExt cx="12192000" cy="3176298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9C38783D-8606-4709-8C6F-69DE0EF8161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665A2D8C-561A-4347-88E9-4D84CF7CA95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77CB8EFE-31DC-44A2-A07E-FD84E8DA3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44" y="3296011"/>
              <a:ext cx="12191456" cy="2849975"/>
              <a:chOff x="544" y="3296011"/>
              <a:chExt cx="12191456" cy="2849975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B6473FEC-46FF-4C7E-85BA-344E0365CA0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8C875950-A52D-453F-A602-3E58AD414EC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blipFill>
                <a:blip r:embed="rId3">
                  <a:alphaModFix amt="57000"/>
                </a:blip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B73AA81-F815-4D55-B60A-5040DB590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9175" y="1354819"/>
            <a:ext cx="5240881" cy="24110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0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What is Carl doing in this clip from Up?</a:t>
            </a:r>
          </a:p>
        </p:txBody>
      </p:sp>
      <p:pic>
        <p:nvPicPr>
          <p:cNvPr id="3" name="Online Media 2" title="Favorite Pixar's Up scene ever - Ellie and Carl's relationship through time, Sad scene">
            <a:hlinkClick r:id="" action="ppaction://media"/>
            <a:extLst>
              <a:ext uri="{FF2B5EF4-FFF2-40B4-BE49-F238E27FC236}">
                <a16:creationId xmlns:a16="http://schemas.microsoft.com/office/drawing/2014/main" id="{4B3F0D4B-16F0-4FD2-8A25-7DEA3950907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835024" y="1831057"/>
            <a:ext cx="4397376" cy="2484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756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7BDAC5B6-20CE-447F-8BA1-F2274AC7A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D1D22B31-BF8F-446B-9009-8A251FB17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3094406 w 12192000"/>
              <a:gd name="connsiteY0" fmla="*/ 283966 h 6858000"/>
              <a:gd name="connsiteX1" fmla="*/ 3038833 w 12192000"/>
              <a:gd name="connsiteY1" fmla="*/ 309661 h 6858000"/>
              <a:gd name="connsiteX2" fmla="*/ 3348384 w 12192000"/>
              <a:gd name="connsiteY2" fmla="*/ 406000 h 6858000"/>
              <a:gd name="connsiteX3" fmla="*/ 2864309 w 12192000"/>
              <a:gd name="connsiteY3" fmla="*/ 355295 h 6858000"/>
              <a:gd name="connsiteX4" fmla="*/ 2856039 w 12192000"/>
              <a:gd name="connsiteY4" fmla="*/ 388058 h 6858000"/>
              <a:gd name="connsiteX5" fmla="*/ 3405794 w 12192000"/>
              <a:gd name="connsiteY5" fmla="*/ 512089 h 6858000"/>
              <a:gd name="connsiteX6" fmla="*/ 3356651 w 12192000"/>
              <a:gd name="connsiteY6" fmla="*/ 531204 h 6858000"/>
              <a:gd name="connsiteX7" fmla="*/ 3064552 w 12192000"/>
              <a:gd name="connsiteY7" fmla="*/ 483228 h 6858000"/>
              <a:gd name="connsiteX8" fmla="*/ 3005765 w 12192000"/>
              <a:gd name="connsiteY8" fmla="*/ 495708 h 6858000"/>
              <a:gd name="connsiteX9" fmla="*/ 3034700 w 12192000"/>
              <a:gd name="connsiteY9" fmla="*/ 553823 h 6858000"/>
              <a:gd name="connsiteX10" fmla="*/ 3161459 w 12192000"/>
              <a:gd name="connsiteY10" fmla="*/ 576445 h 6858000"/>
              <a:gd name="connsiteX11" fmla="*/ 3358949 w 12192000"/>
              <a:gd name="connsiteY11" fmla="*/ 712961 h 6858000"/>
              <a:gd name="connsiteX12" fmla="*/ 3059960 w 12192000"/>
              <a:gd name="connsiteY12" fmla="*/ 696576 h 6858000"/>
              <a:gd name="connsiteX13" fmla="*/ 3007143 w 12192000"/>
              <a:gd name="connsiteY13" fmla="*/ 729732 h 6858000"/>
              <a:gd name="connsiteX14" fmla="*/ 2986935 w 12192000"/>
              <a:gd name="connsiteY14" fmla="*/ 772635 h 6858000"/>
              <a:gd name="connsiteX15" fmla="*/ 2871197 w 12192000"/>
              <a:gd name="connsiteY15" fmla="*/ 808127 h 6858000"/>
              <a:gd name="connsiteX16" fmla="*/ 3053071 w 12192000"/>
              <a:gd name="connsiteY16" fmla="*/ 847913 h 6858000"/>
              <a:gd name="connsiteX17" fmla="*/ 2858796 w 12192000"/>
              <a:gd name="connsiteY17" fmla="*/ 847913 h 6858000"/>
              <a:gd name="connsiteX18" fmla="*/ 2635588 w 12192000"/>
              <a:gd name="connsiteY18" fmla="*/ 820611 h 6858000"/>
              <a:gd name="connsiteX19" fmla="*/ 2397683 w 12192000"/>
              <a:gd name="connsiteY19" fmla="*/ 829190 h 6858000"/>
              <a:gd name="connsiteX20" fmla="*/ 1921874 w 12192000"/>
              <a:gd name="connsiteY20" fmla="*/ 778877 h 6858000"/>
              <a:gd name="connsiteX21" fmla="*/ 1695450 w 12192000"/>
              <a:gd name="connsiteY21" fmla="*/ 782386 h 6858000"/>
              <a:gd name="connsiteX22" fmla="*/ 2954324 w 12192000"/>
              <a:gd name="connsiteY22" fmla="*/ 1120940 h 6858000"/>
              <a:gd name="connsiteX23" fmla="*/ 2890028 w 12192000"/>
              <a:gd name="connsiteY23" fmla="*/ 1195435 h 6858000"/>
              <a:gd name="connsiteX24" fmla="*/ 3153652 w 12192000"/>
              <a:gd name="connsiteY24" fmla="*/ 1276563 h 6858000"/>
              <a:gd name="connsiteX25" fmla="*/ 3218410 w 12192000"/>
              <a:gd name="connsiteY25" fmla="*/ 1356911 h 6858000"/>
              <a:gd name="connsiteX26" fmla="*/ 3137118 w 12192000"/>
              <a:gd name="connsiteY26" fmla="*/ 1349891 h 6858000"/>
              <a:gd name="connsiteX27" fmla="*/ 3067309 w 12192000"/>
              <a:gd name="connsiteY27" fmla="*/ 1365102 h 6858000"/>
              <a:gd name="connsiteX28" fmla="*/ 3096243 w 12192000"/>
              <a:gd name="connsiteY28" fmla="*/ 1467292 h 6858000"/>
              <a:gd name="connsiteX29" fmla="*/ 3468716 w 12192000"/>
              <a:gd name="connsiteY29" fmla="*/ 1599125 h 6858000"/>
              <a:gd name="connsiteX30" fmla="*/ 3502241 w 12192000"/>
              <a:gd name="connsiteY30" fmla="*/ 1642029 h 6858000"/>
              <a:gd name="connsiteX31" fmla="*/ 3457692 w 12192000"/>
              <a:gd name="connsiteY31" fmla="*/ 1672453 h 6858000"/>
              <a:gd name="connsiteX32" fmla="*/ 3337362 w 12192000"/>
              <a:gd name="connsiteY32" fmla="*/ 1688053 h 6858000"/>
              <a:gd name="connsiteX33" fmla="*/ 3505915 w 12192000"/>
              <a:gd name="connsiteY33" fmla="*/ 1834318 h 6858000"/>
              <a:gd name="connsiteX34" fmla="*/ 3567458 w 12192000"/>
              <a:gd name="connsiteY34" fmla="*/ 1874880 h 6858000"/>
              <a:gd name="connsiteX35" fmla="*/ 3672634 w 12192000"/>
              <a:gd name="connsiteY35" fmla="*/ 1937678 h 6858000"/>
              <a:gd name="connsiteX36" fmla="*/ 3674470 w 12192000"/>
              <a:gd name="connsiteY36" fmla="*/ 1956789 h 6858000"/>
              <a:gd name="connsiteX37" fmla="*/ 3531176 w 12192000"/>
              <a:gd name="connsiteY37" fmla="*/ 2024266 h 6858000"/>
              <a:gd name="connsiteX38" fmla="*/ 3272604 w 12192000"/>
              <a:gd name="connsiteY38" fmla="*/ 2005933 h 6858000"/>
              <a:gd name="connsiteX39" fmla="*/ 3654720 w 12192000"/>
              <a:gd name="connsiteY39" fmla="*/ 2106564 h 6858000"/>
              <a:gd name="connsiteX40" fmla="*/ 2417892 w 12192000"/>
              <a:gd name="connsiteY40" fmla="*/ 1866690 h 6858000"/>
              <a:gd name="connsiteX41" fmla="*/ 2496888 w 12192000"/>
              <a:gd name="connsiteY41" fmla="*/ 1929487 h 6858000"/>
              <a:gd name="connsiteX42" fmla="*/ 2929526 w 12192000"/>
              <a:gd name="connsiteY42" fmla="*/ 2094862 h 6858000"/>
              <a:gd name="connsiteX43" fmla="*/ 3052152 w 12192000"/>
              <a:gd name="connsiteY43" fmla="*/ 2198613 h 6858000"/>
              <a:gd name="connsiteX44" fmla="*/ 3180748 w 12192000"/>
              <a:gd name="connsiteY44" fmla="*/ 2255948 h 6858000"/>
              <a:gd name="connsiteX45" fmla="*/ 3361244 w 12192000"/>
              <a:gd name="connsiteY45" fmla="*/ 2254777 h 6858000"/>
              <a:gd name="connsiteX46" fmla="*/ 3489382 w 12192000"/>
              <a:gd name="connsiteY46" fmla="*/ 2342926 h 6858000"/>
              <a:gd name="connsiteX47" fmla="*/ 3355733 w 12192000"/>
              <a:gd name="connsiteY47" fmla="*/ 2361649 h 6858000"/>
              <a:gd name="connsiteX48" fmla="*/ 3199121 w 12192000"/>
              <a:gd name="connsiteY48" fmla="*/ 2347216 h 6858000"/>
              <a:gd name="connsiteX49" fmla="*/ 2861091 w 12192000"/>
              <a:gd name="connsiteY49" fmla="*/ 2351896 h 6858000"/>
              <a:gd name="connsiteX50" fmla="*/ 2667278 w 12192000"/>
              <a:gd name="connsiteY50" fmla="*/ 2369058 h 6858000"/>
              <a:gd name="connsiteX51" fmla="*/ 2221781 w 12192000"/>
              <a:gd name="connsiteY51" fmla="*/ 2339805 h 6858000"/>
              <a:gd name="connsiteX52" fmla="*/ 2247961 w 12192000"/>
              <a:gd name="connsiteY52" fmla="*/ 2414693 h 6858000"/>
              <a:gd name="connsiteX53" fmla="*/ 2231425 w 12192000"/>
              <a:gd name="connsiteY53" fmla="*/ 2479828 h 6858000"/>
              <a:gd name="connsiteX54" fmla="*/ 2224996 w 12192000"/>
              <a:gd name="connsiteY54" fmla="*/ 2621414 h 6858000"/>
              <a:gd name="connsiteX55" fmla="*/ 2229131 w 12192000"/>
              <a:gd name="connsiteY55" fmla="*/ 2644426 h 6858000"/>
              <a:gd name="connsiteX56" fmla="*/ 2129466 w 12192000"/>
              <a:gd name="connsiteY56" fmla="*/ 2659247 h 6858000"/>
              <a:gd name="connsiteX57" fmla="*/ 2723312 w 12192000"/>
              <a:gd name="connsiteY57" fmla="*/ 2953726 h 6858000"/>
              <a:gd name="connsiteX58" fmla="*/ 2326496 w 12192000"/>
              <a:gd name="connsiteY58" fmla="*/ 2878838 h 6858000"/>
              <a:gd name="connsiteX59" fmla="*/ 2272759 w 12192000"/>
              <a:gd name="connsiteY59" fmla="*/ 3002480 h 6858000"/>
              <a:gd name="connsiteX60" fmla="*/ 2459226 w 12192000"/>
              <a:gd name="connsiteY60" fmla="*/ 3112471 h 6858000"/>
              <a:gd name="connsiteX61" fmla="*/ 2528117 w 12192000"/>
              <a:gd name="connsiteY61" fmla="*/ 3330111 h 6858000"/>
              <a:gd name="connsiteX62" fmla="*/ 2494590 w 12192000"/>
              <a:gd name="connsiteY62" fmla="*/ 3529029 h 6858000"/>
              <a:gd name="connsiteX63" fmla="*/ 2414677 w 12192000"/>
              <a:gd name="connsiteY63" fmla="*/ 3592215 h 6858000"/>
              <a:gd name="connsiteX64" fmla="*/ 2298940 w 12192000"/>
              <a:gd name="connsiteY64" fmla="*/ 3705716 h 6858000"/>
              <a:gd name="connsiteX65" fmla="*/ 2227294 w 12192000"/>
              <a:gd name="connsiteY65" fmla="*/ 3775921 h 6858000"/>
              <a:gd name="connsiteX66" fmla="*/ 1978366 w 12192000"/>
              <a:gd name="connsiteY66" fmla="*/ 3748620 h 6858000"/>
              <a:gd name="connsiteX67" fmla="*/ 2310421 w 12192000"/>
              <a:gd name="connsiteY67" fmla="*/ 3926868 h 6858000"/>
              <a:gd name="connsiteX68" fmla="*/ 2041285 w 12192000"/>
              <a:gd name="connsiteY68" fmla="*/ 3904635 h 6858000"/>
              <a:gd name="connsiteX69" fmla="*/ 1953565 w 12192000"/>
              <a:gd name="connsiteY69" fmla="*/ 3917116 h 6858000"/>
              <a:gd name="connsiteX70" fmla="*/ 2003623 w 12192000"/>
              <a:gd name="connsiteY70" fmla="*/ 3974842 h 6858000"/>
              <a:gd name="connsiteX71" fmla="*/ 2201114 w 12192000"/>
              <a:gd name="connsiteY71" fmla="*/ 4072742 h 6858000"/>
              <a:gd name="connsiteX72" fmla="*/ 2608032 w 12192000"/>
              <a:gd name="connsiteY72" fmla="*/ 4337967 h 6858000"/>
              <a:gd name="connsiteX73" fmla="*/ 2213973 w 12192000"/>
              <a:gd name="connsiteY73" fmla="*/ 4216277 h 6858000"/>
              <a:gd name="connsiteX74" fmla="*/ 2629158 w 12192000"/>
              <a:gd name="connsiteY74" fmla="*/ 4488911 h 6858000"/>
              <a:gd name="connsiteX75" fmla="*/ 2721471 w 12192000"/>
              <a:gd name="connsiteY75" fmla="*/ 4579399 h 6858000"/>
              <a:gd name="connsiteX76" fmla="*/ 2907939 w 12192000"/>
              <a:gd name="connsiteY76" fmla="*/ 4804062 h 6858000"/>
              <a:gd name="connsiteX77" fmla="*/ 2898753 w 12192000"/>
              <a:gd name="connsiteY77" fmla="*/ 4829414 h 6858000"/>
              <a:gd name="connsiteX78" fmla="*/ 2683352 w 12192000"/>
              <a:gd name="connsiteY78" fmla="*/ 4793141 h 6858000"/>
              <a:gd name="connsiteX79" fmla="*/ 2962594 w 12192000"/>
              <a:gd name="connsiteY79" fmla="*/ 4981920 h 6858000"/>
              <a:gd name="connsiteX80" fmla="*/ 3251019 w 12192000"/>
              <a:gd name="connsiteY80" fmla="*/ 5127012 h 6858000"/>
              <a:gd name="connsiteX81" fmla="*/ 3046180 w 12192000"/>
              <a:gd name="connsiteY81" fmla="*/ 5104781 h 6858000"/>
              <a:gd name="connsiteX82" fmla="*/ 2764646 w 12192000"/>
              <a:gd name="connsiteY82" fmla="*/ 5021703 h 6858000"/>
              <a:gd name="connsiteX83" fmla="*/ 2666820 w 12192000"/>
              <a:gd name="connsiteY83" fmla="*/ 5052905 h 6858000"/>
              <a:gd name="connsiteX84" fmla="*/ 2933657 w 12192000"/>
              <a:gd name="connsiteY84" fmla="*/ 5190198 h 6858000"/>
              <a:gd name="connsiteX85" fmla="*/ 3086598 w 12192000"/>
              <a:gd name="connsiteY85" fmla="*/ 5253776 h 6858000"/>
              <a:gd name="connsiteX86" fmla="*/ 3147680 w 12192000"/>
              <a:gd name="connsiteY86" fmla="*/ 5302531 h 6858000"/>
              <a:gd name="connsiteX87" fmla="*/ 3322204 w 12192000"/>
              <a:gd name="connsiteY87" fmla="*/ 5476487 h 6858000"/>
              <a:gd name="connsiteX88" fmla="*/ 3834758 w 12192000"/>
              <a:gd name="connsiteY88" fmla="*/ 5666434 h 6858000"/>
              <a:gd name="connsiteX89" fmla="*/ 4314240 w 12192000"/>
              <a:gd name="connsiteY89" fmla="*/ 5902409 h 6858000"/>
              <a:gd name="connsiteX90" fmla="*/ 4688552 w 12192000"/>
              <a:gd name="connsiteY90" fmla="*/ 6049453 h 6858000"/>
              <a:gd name="connsiteX91" fmla="*/ 5634660 w 12192000"/>
              <a:gd name="connsiteY91" fmla="*/ 6238620 h 6858000"/>
              <a:gd name="connsiteX92" fmla="*/ 9222980 w 12192000"/>
              <a:gd name="connsiteY92" fmla="*/ 4955397 h 6858000"/>
              <a:gd name="connsiteX93" fmla="*/ 9268448 w 12192000"/>
              <a:gd name="connsiteY93" fmla="*/ 4917173 h 6858000"/>
              <a:gd name="connsiteX94" fmla="*/ 9442512 w 12192000"/>
              <a:gd name="connsiteY94" fmla="*/ 4773251 h 6858000"/>
              <a:gd name="connsiteX95" fmla="*/ 9590400 w 12192000"/>
              <a:gd name="connsiteY95" fmla="*/ 4643756 h 6858000"/>
              <a:gd name="connsiteX96" fmla="*/ 9513242 w 12192000"/>
              <a:gd name="connsiteY96" fmla="*/ 4600073 h 6858000"/>
              <a:gd name="connsiteX97" fmla="*/ 9617498 w 12192000"/>
              <a:gd name="connsiteY97" fmla="*/ 4476430 h 6858000"/>
              <a:gd name="connsiteX98" fmla="*/ 9949094 w 12192000"/>
              <a:gd name="connsiteY98" fmla="*/ 4095364 h 6858000"/>
              <a:gd name="connsiteX99" fmla="*/ 10094686 w 12192000"/>
              <a:gd name="connsiteY99" fmla="*/ 4011507 h 6858000"/>
              <a:gd name="connsiteX100" fmla="*/ 10271967 w 12192000"/>
              <a:gd name="connsiteY100" fmla="*/ 3800497 h 6858000"/>
              <a:gd name="connsiteX101" fmla="*/ 10297226 w 12192000"/>
              <a:gd name="connsiteY101" fmla="*/ 3751742 h 6858000"/>
              <a:gd name="connsiteX102" fmla="*/ 10260943 w 12192000"/>
              <a:gd name="connsiteY102" fmla="*/ 3689723 h 6858000"/>
              <a:gd name="connsiteX103" fmla="*/ 10233847 w 12192000"/>
              <a:gd name="connsiteY103" fmla="*/ 3627319 h 6858000"/>
              <a:gd name="connsiteX104" fmla="*/ 10269209 w 12192000"/>
              <a:gd name="connsiteY104" fmla="*/ 3608986 h 6858000"/>
              <a:gd name="connsiteX105" fmla="*/ 10496550 w 12192000"/>
              <a:gd name="connsiteY105" fmla="*/ 3577393 h 6858000"/>
              <a:gd name="connsiteX106" fmla="*/ 10364738 w 12192000"/>
              <a:gd name="connsiteY106" fmla="*/ 3458823 h 6858000"/>
              <a:gd name="connsiteX107" fmla="*/ 10132346 w 12192000"/>
              <a:gd name="connsiteY107" fmla="*/ 3282137 h 6858000"/>
              <a:gd name="connsiteX108" fmla="*/ 10026712 w 12192000"/>
              <a:gd name="connsiteY108" fmla="*/ 3156543 h 6858000"/>
              <a:gd name="connsiteX109" fmla="*/ 10014312 w 12192000"/>
              <a:gd name="connsiteY109" fmla="*/ 3044213 h 6858000"/>
              <a:gd name="connsiteX110" fmla="*/ 9806718 w 12192000"/>
              <a:gd name="connsiteY110" fmla="*/ 2977907 h 6858000"/>
              <a:gd name="connsiteX111" fmla="*/ 10001912 w 12192000"/>
              <a:gd name="connsiteY111" fmla="*/ 2740374 h 6858000"/>
              <a:gd name="connsiteX112" fmla="*/ 10021662 w 12192000"/>
              <a:gd name="connsiteY112" fmla="*/ 2691231 h 6858000"/>
              <a:gd name="connsiteX113" fmla="*/ 9904546 w 12192000"/>
              <a:gd name="connsiteY113" fmla="*/ 2515322 h 6858000"/>
              <a:gd name="connsiteX114" fmla="*/ 9885256 w 12192000"/>
              <a:gd name="connsiteY114" fmla="*/ 2487240 h 6858000"/>
              <a:gd name="connsiteX115" fmla="*/ 9842085 w 12192000"/>
              <a:gd name="connsiteY115" fmla="*/ 2431074 h 6858000"/>
              <a:gd name="connsiteX116" fmla="*/ 9718078 w 12192000"/>
              <a:gd name="connsiteY116" fmla="*/ 2417424 h 6858000"/>
              <a:gd name="connsiteX117" fmla="*/ 9782378 w 12192000"/>
              <a:gd name="connsiteY117" fmla="*/ 2377641 h 6858000"/>
              <a:gd name="connsiteX118" fmla="*/ 9907302 w 12192000"/>
              <a:gd name="connsiteY118" fmla="*/ 2243078 h 6858000"/>
              <a:gd name="connsiteX119" fmla="*/ 9824171 w 12192000"/>
              <a:gd name="connsiteY119" fmla="*/ 2114365 h 6858000"/>
              <a:gd name="connsiteX120" fmla="*/ 9818662 w 12192000"/>
              <a:gd name="connsiteY120" fmla="*/ 2043377 h 6858000"/>
              <a:gd name="connsiteX121" fmla="*/ 9958740 w 12192000"/>
              <a:gd name="connsiteY121" fmla="*/ 1952499 h 6858000"/>
              <a:gd name="connsiteX122" fmla="*/ 10064374 w 12192000"/>
              <a:gd name="connsiteY122" fmla="*/ 1916615 h 6858000"/>
              <a:gd name="connsiteX123" fmla="*/ 10113055 w 12192000"/>
              <a:gd name="connsiteY123" fmla="*/ 1865131 h 6858000"/>
              <a:gd name="connsiteX124" fmla="*/ 10055646 w 12192000"/>
              <a:gd name="connsiteY124" fmla="*/ 1822227 h 6858000"/>
              <a:gd name="connsiteX125" fmla="*/ 9800748 w 12192000"/>
              <a:gd name="connsiteY125" fmla="*/ 1720036 h 6858000"/>
              <a:gd name="connsiteX126" fmla="*/ 9938071 w 12192000"/>
              <a:gd name="connsiteY126" fmla="*/ 1634617 h 6858000"/>
              <a:gd name="connsiteX127" fmla="*/ 9220224 w 12192000"/>
              <a:gd name="connsiteY127" fmla="*/ 1231709 h 6858000"/>
              <a:gd name="connsiteX128" fmla="*/ 9133419 w 12192000"/>
              <a:gd name="connsiteY128" fmla="*/ 1170083 h 6858000"/>
              <a:gd name="connsiteX129" fmla="*/ 8672768 w 12192000"/>
              <a:gd name="connsiteY129" fmla="*/ 1020699 h 6858000"/>
              <a:gd name="connsiteX130" fmla="*/ 8198797 w 12192000"/>
              <a:gd name="connsiteY130" fmla="*/ 915000 h 6858000"/>
              <a:gd name="connsiteX131" fmla="*/ 8528095 w 12192000"/>
              <a:gd name="connsiteY131" fmla="*/ 691898 h 6858000"/>
              <a:gd name="connsiteX132" fmla="*/ 8025190 w 12192000"/>
              <a:gd name="connsiteY132" fmla="*/ 640021 h 6858000"/>
              <a:gd name="connsiteX133" fmla="*/ 7976047 w 12192000"/>
              <a:gd name="connsiteY133" fmla="*/ 641584 h 6858000"/>
              <a:gd name="connsiteX134" fmla="*/ 6988604 w 12192000"/>
              <a:gd name="connsiteY134" fmla="*/ 607260 h 6858000"/>
              <a:gd name="connsiteX135" fmla="*/ 5573116 w 12192000"/>
              <a:gd name="connsiteY135" fmla="*/ 493368 h 6858000"/>
              <a:gd name="connsiteX136" fmla="*/ 4401503 w 12192000"/>
              <a:gd name="connsiteY136" fmla="*/ 425112 h 6858000"/>
              <a:gd name="connsiteX137" fmla="*/ 3154109 w 12192000"/>
              <a:gd name="connsiteY137" fmla="*/ 292499 h 6858000"/>
              <a:gd name="connsiteX138" fmla="*/ 3094406 w 12192000"/>
              <a:gd name="connsiteY138" fmla="*/ 283966 h 6858000"/>
              <a:gd name="connsiteX139" fmla="*/ 0 w 12192000"/>
              <a:gd name="connsiteY139" fmla="*/ 0 h 6858000"/>
              <a:gd name="connsiteX140" fmla="*/ 12192000 w 12192000"/>
              <a:gd name="connsiteY140" fmla="*/ 0 h 6858000"/>
              <a:gd name="connsiteX141" fmla="*/ 12192000 w 12192000"/>
              <a:gd name="connsiteY141" fmla="*/ 6858000 h 6858000"/>
              <a:gd name="connsiteX142" fmla="*/ 0 w 12192000"/>
              <a:gd name="connsiteY14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2192000" h="6858000">
                <a:moveTo>
                  <a:pt x="3094406" y="283966"/>
                </a:moveTo>
                <a:cubicBezTo>
                  <a:pt x="3074312" y="283528"/>
                  <a:pt x="3054907" y="288795"/>
                  <a:pt x="3038833" y="309661"/>
                </a:cubicBezTo>
                <a:cubicBezTo>
                  <a:pt x="3124259" y="364657"/>
                  <a:pt x="3233105" y="343983"/>
                  <a:pt x="3348384" y="406000"/>
                </a:cubicBezTo>
                <a:cubicBezTo>
                  <a:pt x="3161001" y="386497"/>
                  <a:pt x="3012653" y="370896"/>
                  <a:pt x="2864309" y="355295"/>
                </a:cubicBezTo>
                <a:cubicBezTo>
                  <a:pt x="2861553" y="366216"/>
                  <a:pt x="2858796" y="377136"/>
                  <a:pt x="2856039" y="388058"/>
                </a:cubicBezTo>
                <a:cubicBezTo>
                  <a:pt x="3045722" y="411070"/>
                  <a:pt x="3221166" y="470356"/>
                  <a:pt x="3405794" y="512089"/>
                </a:cubicBezTo>
                <a:cubicBezTo>
                  <a:pt x="3388799" y="537835"/>
                  <a:pt x="3371808" y="532763"/>
                  <a:pt x="3356651" y="531204"/>
                </a:cubicBezTo>
                <a:cubicBezTo>
                  <a:pt x="3257907" y="521062"/>
                  <a:pt x="3159164" y="510922"/>
                  <a:pt x="3064552" y="483228"/>
                </a:cubicBezTo>
                <a:cubicBezTo>
                  <a:pt x="3043427" y="476987"/>
                  <a:pt x="3017704" y="476987"/>
                  <a:pt x="3005765" y="495708"/>
                </a:cubicBezTo>
                <a:cubicBezTo>
                  <a:pt x="2988771" y="522231"/>
                  <a:pt x="3013113" y="539393"/>
                  <a:pt x="3034700" y="553823"/>
                </a:cubicBezTo>
                <a:cubicBezTo>
                  <a:pt x="3072360" y="578787"/>
                  <a:pt x="3117827" y="571767"/>
                  <a:pt x="3161459" y="576445"/>
                </a:cubicBezTo>
                <a:cubicBezTo>
                  <a:pt x="3277655" y="588537"/>
                  <a:pt x="3333228" y="626370"/>
                  <a:pt x="3358949" y="712961"/>
                </a:cubicBezTo>
                <a:cubicBezTo>
                  <a:pt x="3256987" y="677857"/>
                  <a:pt x="3158703" y="721151"/>
                  <a:pt x="3059960" y="696576"/>
                </a:cubicBezTo>
                <a:cubicBezTo>
                  <a:pt x="3034240" y="690338"/>
                  <a:pt x="2993364" y="699698"/>
                  <a:pt x="3007143" y="729732"/>
                </a:cubicBezTo>
                <a:cubicBezTo>
                  <a:pt x="3020003" y="757814"/>
                  <a:pt x="3062716" y="778096"/>
                  <a:pt x="2986935" y="772635"/>
                </a:cubicBezTo>
                <a:cubicBezTo>
                  <a:pt x="2932740" y="768735"/>
                  <a:pt x="2826647" y="800329"/>
                  <a:pt x="2871197" y="808127"/>
                </a:cubicBezTo>
                <a:cubicBezTo>
                  <a:pt x="2927228" y="817881"/>
                  <a:pt x="2981883" y="831921"/>
                  <a:pt x="3053071" y="847913"/>
                </a:cubicBezTo>
                <a:cubicBezTo>
                  <a:pt x="2974533" y="874043"/>
                  <a:pt x="2918042" y="868584"/>
                  <a:pt x="2858796" y="847913"/>
                </a:cubicBezTo>
                <a:cubicBezTo>
                  <a:pt x="2787150" y="822949"/>
                  <a:pt x="2693916" y="792528"/>
                  <a:pt x="2635588" y="820611"/>
                </a:cubicBezTo>
                <a:cubicBezTo>
                  <a:pt x="2548326" y="862734"/>
                  <a:pt x="2475760" y="836211"/>
                  <a:pt x="2397683" y="829190"/>
                </a:cubicBezTo>
                <a:cubicBezTo>
                  <a:pt x="2238775" y="814759"/>
                  <a:pt x="2081241" y="790576"/>
                  <a:pt x="1921874" y="778877"/>
                </a:cubicBezTo>
                <a:cubicBezTo>
                  <a:pt x="1858036" y="774195"/>
                  <a:pt x="1789143" y="751964"/>
                  <a:pt x="1695450" y="782386"/>
                </a:cubicBezTo>
                <a:cubicBezTo>
                  <a:pt x="2119822" y="938012"/>
                  <a:pt x="2575423" y="928262"/>
                  <a:pt x="2954324" y="1120940"/>
                </a:cubicBezTo>
                <a:cubicBezTo>
                  <a:pt x="2938251" y="1139269"/>
                  <a:pt x="2856502" y="1191535"/>
                  <a:pt x="2890028" y="1195435"/>
                </a:cubicBezTo>
                <a:cubicBezTo>
                  <a:pt x="2984178" y="1206748"/>
                  <a:pt x="3067767" y="1244971"/>
                  <a:pt x="3153652" y="1276563"/>
                </a:cubicBezTo>
                <a:cubicBezTo>
                  <a:pt x="3190855" y="1290216"/>
                  <a:pt x="3235862" y="1308157"/>
                  <a:pt x="3218410" y="1356911"/>
                </a:cubicBezTo>
                <a:cubicBezTo>
                  <a:pt x="3186719" y="1370562"/>
                  <a:pt x="3163296" y="1351451"/>
                  <a:pt x="3137118" y="1349891"/>
                </a:cubicBezTo>
                <a:cubicBezTo>
                  <a:pt x="3110480" y="1348331"/>
                  <a:pt x="3050773" y="1358471"/>
                  <a:pt x="3067309" y="1365102"/>
                </a:cubicBezTo>
                <a:cubicBezTo>
                  <a:pt x="3142629" y="1395136"/>
                  <a:pt x="3007143" y="1467292"/>
                  <a:pt x="3096243" y="1467292"/>
                </a:cubicBezTo>
                <a:cubicBezTo>
                  <a:pt x="3245506" y="1467681"/>
                  <a:pt x="3324961" y="1595613"/>
                  <a:pt x="3468716" y="1599125"/>
                </a:cubicBezTo>
                <a:cubicBezTo>
                  <a:pt x="3491677" y="1599513"/>
                  <a:pt x="3502700" y="1622137"/>
                  <a:pt x="3502241" y="1642029"/>
                </a:cubicBezTo>
                <a:cubicBezTo>
                  <a:pt x="3502241" y="1665822"/>
                  <a:pt x="3481116" y="1670112"/>
                  <a:pt x="3457692" y="1672453"/>
                </a:cubicBezTo>
                <a:cubicBezTo>
                  <a:pt x="3421868" y="1675962"/>
                  <a:pt x="3384667" y="1642029"/>
                  <a:pt x="3337362" y="1688053"/>
                </a:cubicBezTo>
                <a:cubicBezTo>
                  <a:pt x="3422329" y="1714966"/>
                  <a:pt x="3507294" y="1741878"/>
                  <a:pt x="3505915" y="1834318"/>
                </a:cubicBezTo>
                <a:cubicBezTo>
                  <a:pt x="3505457" y="1859279"/>
                  <a:pt x="3540820" y="1868640"/>
                  <a:pt x="3567458" y="1874880"/>
                </a:cubicBezTo>
                <a:cubicBezTo>
                  <a:pt x="3611549" y="1885023"/>
                  <a:pt x="3648750" y="1902965"/>
                  <a:pt x="3672634" y="1937678"/>
                </a:cubicBezTo>
                <a:cubicBezTo>
                  <a:pt x="3672172" y="1944308"/>
                  <a:pt x="3671715" y="1951329"/>
                  <a:pt x="3674470" y="1956789"/>
                </a:cubicBezTo>
                <a:cubicBezTo>
                  <a:pt x="3666664" y="2040646"/>
                  <a:pt x="3602363" y="2038306"/>
                  <a:pt x="3531176" y="2024266"/>
                </a:cubicBezTo>
                <a:cubicBezTo>
                  <a:pt x="3446211" y="2007103"/>
                  <a:pt x="3362164" y="1975900"/>
                  <a:pt x="3272604" y="2005933"/>
                </a:cubicBezTo>
                <a:cubicBezTo>
                  <a:pt x="3398905" y="2046107"/>
                  <a:pt x="3536229" y="2049228"/>
                  <a:pt x="3654720" y="2106564"/>
                </a:cubicBezTo>
                <a:cubicBezTo>
                  <a:pt x="3221166" y="2117095"/>
                  <a:pt x="2838130" y="1936116"/>
                  <a:pt x="2417892" y="1866690"/>
                </a:cubicBezTo>
                <a:cubicBezTo>
                  <a:pt x="2432130" y="1913105"/>
                  <a:pt x="2466114" y="1922465"/>
                  <a:pt x="2496888" y="1929487"/>
                </a:cubicBezTo>
                <a:cubicBezTo>
                  <a:pt x="2652123" y="1964590"/>
                  <a:pt x="2788067" y="2034408"/>
                  <a:pt x="2929526" y="2094862"/>
                </a:cubicBezTo>
                <a:cubicBezTo>
                  <a:pt x="2987851" y="2119825"/>
                  <a:pt x="3030106" y="2144789"/>
                  <a:pt x="3052152" y="2198613"/>
                </a:cubicBezTo>
                <a:cubicBezTo>
                  <a:pt x="3071903" y="2247367"/>
                  <a:pt x="3110021" y="2269990"/>
                  <a:pt x="3180748" y="2255948"/>
                </a:cubicBezTo>
                <a:cubicBezTo>
                  <a:pt x="3238157" y="2244246"/>
                  <a:pt x="3301078" y="2250487"/>
                  <a:pt x="3361244" y="2254777"/>
                </a:cubicBezTo>
                <a:cubicBezTo>
                  <a:pt x="3430596" y="2259459"/>
                  <a:pt x="3508213" y="2314455"/>
                  <a:pt x="3489382" y="2342926"/>
                </a:cubicBezTo>
                <a:cubicBezTo>
                  <a:pt x="3457233" y="2391292"/>
                  <a:pt x="3403498" y="2367110"/>
                  <a:pt x="3355733" y="2361649"/>
                </a:cubicBezTo>
                <a:cubicBezTo>
                  <a:pt x="3301537" y="2355018"/>
                  <a:pt x="3200957" y="2341367"/>
                  <a:pt x="3199121" y="2347216"/>
                </a:cubicBezTo>
                <a:cubicBezTo>
                  <a:pt x="3163754" y="2468518"/>
                  <a:pt x="2914827" y="2362819"/>
                  <a:pt x="2861091" y="2351896"/>
                </a:cubicBezTo>
                <a:cubicBezTo>
                  <a:pt x="2794038" y="2338245"/>
                  <a:pt x="2731116" y="2363208"/>
                  <a:pt x="2667278" y="2369058"/>
                </a:cubicBezTo>
                <a:cubicBezTo>
                  <a:pt x="2610328" y="2374518"/>
                  <a:pt x="2288376" y="2391292"/>
                  <a:pt x="2221781" y="2339805"/>
                </a:cubicBezTo>
                <a:cubicBezTo>
                  <a:pt x="2212595" y="2379978"/>
                  <a:pt x="2231884" y="2396361"/>
                  <a:pt x="2247961" y="2414693"/>
                </a:cubicBezTo>
                <a:cubicBezTo>
                  <a:pt x="2270465" y="2440824"/>
                  <a:pt x="2274138" y="2459157"/>
                  <a:pt x="2231425" y="2479828"/>
                </a:cubicBezTo>
                <a:cubicBezTo>
                  <a:pt x="2109717" y="2539115"/>
                  <a:pt x="2111557" y="2541065"/>
                  <a:pt x="2224996" y="2621414"/>
                </a:cubicBezTo>
                <a:cubicBezTo>
                  <a:pt x="2230509" y="2624923"/>
                  <a:pt x="2228211" y="2636624"/>
                  <a:pt x="2229131" y="2644426"/>
                </a:cubicBezTo>
                <a:cubicBezTo>
                  <a:pt x="2199276" y="2656906"/>
                  <a:pt x="2164373" y="2625703"/>
                  <a:pt x="2129466" y="2659247"/>
                </a:cubicBezTo>
                <a:cubicBezTo>
                  <a:pt x="2281487" y="2806680"/>
                  <a:pt x="2513421" y="2842953"/>
                  <a:pt x="2723312" y="2953726"/>
                </a:cubicBezTo>
                <a:cubicBezTo>
                  <a:pt x="2553377" y="2990389"/>
                  <a:pt x="2451419" y="2862456"/>
                  <a:pt x="2326496" y="2878838"/>
                </a:cubicBezTo>
                <a:cubicBezTo>
                  <a:pt x="2264036" y="2919012"/>
                  <a:pt x="2449582" y="2983367"/>
                  <a:pt x="2272759" y="3002480"/>
                </a:cubicBezTo>
                <a:cubicBezTo>
                  <a:pt x="2349461" y="3037583"/>
                  <a:pt x="2406411" y="3071905"/>
                  <a:pt x="2459226" y="3112471"/>
                </a:cubicBezTo>
                <a:cubicBezTo>
                  <a:pt x="2553377" y="3185016"/>
                  <a:pt x="2571749" y="3232602"/>
                  <a:pt x="2528117" y="3330111"/>
                </a:cubicBezTo>
                <a:cubicBezTo>
                  <a:pt x="2499642" y="3394076"/>
                  <a:pt x="2457848" y="3452973"/>
                  <a:pt x="2494590" y="3529029"/>
                </a:cubicBezTo>
                <a:cubicBezTo>
                  <a:pt x="2520308" y="3581294"/>
                  <a:pt x="2510206" y="3615617"/>
                  <a:pt x="2414677" y="3592215"/>
                </a:cubicBezTo>
                <a:cubicBezTo>
                  <a:pt x="2311799" y="3567251"/>
                  <a:pt x="2273221" y="3614057"/>
                  <a:pt x="2298940" y="3705716"/>
                </a:cubicBezTo>
                <a:cubicBezTo>
                  <a:pt x="2315473" y="3764612"/>
                  <a:pt x="2298020" y="3782553"/>
                  <a:pt x="2227294" y="3775921"/>
                </a:cubicBezTo>
                <a:cubicBezTo>
                  <a:pt x="2149215" y="3768512"/>
                  <a:pt x="2074811" y="3729898"/>
                  <a:pt x="1978366" y="3748620"/>
                </a:cubicBezTo>
                <a:cubicBezTo>
                  <a:pt x="2055522" y="3855492"/>
                  <a:pt x="2220403" y="3825068"/>
                  <a:pt x="2310421" y="3926868"/>
                </a:cubicBezTo>
                <a:cubicBezTo>
                  <a:pt x="2202950" y="3927259"/>
                  <a:pt x="2120739" y="3926868"/>
                  <a:pt x="2041285" y="3904635"/>
                </a:cubicBezTo>
                <a:cubicBezTo>
                  <a:pt x="2008216" y="3895664"/>
                  <a:pt x="1971934" y="3886305"/>
                  <a:pt x="1953565" y="3917116"/>
                </a:cubicBezTo>
                <a:cubicBezTo>
                  <a:pt x="1931978" y="3954170"/>
                  <a:pt x="1976527" y="3968211"/>
                  <a:pt x="2003623" y="3974842"/>
                </a:cubicBezTo>
                <a:cubicBezTo>
                  <a:pt x="2079866" y="3993563"/>
                  <a:pt x="2138192" y="4038028"/>
                  <a:pt x="2201114" y="4072742"/>
                </a:cubicBezTo>
                <a:cubicBezTo>
                  <a:pt x="2339356" y="4148800"/>
                  <a:pt x="2490917" y="4212375"/>
                  <a:pt x="2608032" y="4337967"/>
                </a:cubicBezTo>
                <a:cubicBezTo>
                  <a:pt x="2460606" y="4305983"/>
                  <a:pt x="2350838" y="4231487"/>
                  <a:pt x="2213973" y="4216277"/>
                </a:cubicBezTo>
                <a:cubicBezTo>
                  <a:pt x="2332467" y="4330557"/>
                  <a:pt x="2484945" y="4405834"/>
                  <a:pt x="2629158" y="4488911"/>
                </a:cubicBezTo>
                <a:cubicBezTo>
                  <a:pt x="2670494" y="4512315"/>
                  <a:pt x="2712289" y="4528306"/>
                  <a:pt x="2721471" y="4579399"/>
                </a:cubicBezTo>
                <a:cubicBezTo>
                  <a:pt x="2739385" y="4678470"/>
                  <a:pt x="2793121" y="4760378"/>
                  <a:pt x="2907939" y="4804062"/>
                </a:cubicBezTo>
                <a:cubicBezTo>
                  <a:pt x="2908859" y="4804452"/>
                  <a:pt x="2902428" y="4819274"/>
                  <a:pt x="2898753" y="4829414"/>
                </a:cubicBezTo>
                <a:cubicBezTo>
                  <a:pt x="2828485" y="4832536"/>
                  <a:pt x="2772912" y="4774028"/>
                  <a:pt x="2683352" y="4793141"/>
                </a:cubicBezTo>
                <a:cubicBezTo>
                  <a:pt x="2769239" y="4872708"/>
                  <a:pt x="2840885" y="4944087"/>
                  <a:pt x="2962594" y="4981920"/>
                </a:cubicBezTo>
                <a:cubicBezTo>
                  <a:pt x="3059960" y="5011952"/>
                  <a:pt x="3180289" y="5029503"/>
                  <a:pt x="3251019" y="5127012"/>
                </a:cubicBezTo>
                <a:cubicBezTo>
                  <a:pt x="3168808" y="5146126"/>
                  <a:pt x="3107723" y="5121944"/>
                  <a:pt x="3046180" y="5104781"/>
                </a:cubicBezTo>
                <a:cubicBezTo>
                  <a:pt x="2952030" y="5078258"/>
                  <a:pt x="2858796" y="5048226"/>
                  <a:pt x="2764646" y="5021703"/>
                </a:cubicBezTo>
                <a:cubicBezTo>
                  <a:pt x="2728821" y="5011563"/>
                  <a:pt x="2689782" y="5004540"/>
                  <a:pt x="2666820" y="5052905"/>
                </a:cubicBezTo>
                <a:cubicBezTo>
                  <a:pt x="2786691" y="5063047"/>
                  <a:pt x="2858337" y="5128575"/>
                  <a:pt x="2933657" y="5190198"/>
                </a:cubicBezTo>
                <a:cubicBezTo>
                  <a:pt x="2975911" y="5224912"/>
                  <a:pt x="3010358" y="5271328"/>
                  <a:pt x="3086598" y="5253776"/>
                </a:cubicBezTo>
                <a:cubicBezTo>
                  <a:pt x="3126554" y="5244415"/>
                  <a:pt x="3151814" y="5270547"/>
                  <a:pt x="3147680" y="5302531"/>
                </a:cubicBezTo>
                <a:cubicBezTo>
                  <a:pt x="3132525" y="5415251"/>
                  <a:pt x="3225759" y="5454645"/>
                  <a:pt x="3322204" y="5476487"/>
                </a:cubicBezTo>
                <a:cubicBezTo>
                  <a:pt x="3504998" y="5517440"/>
                  <a:pt x="3657018" y="5613779"/>
                  <a:pt x="3834758" y="5666434"/>
                </a:cubicBezTo>
                <a:cubicBezTo>
                  <a:pt x="4007445" y="5717529"/>
                  <a:pt x="4141095" y="5838830"/>
                  <a:pt x="4314240" y="5902409"/>
                </a:cubicBezTo>
                <a:cubicBezTo>
                  <a:pt x="4439624" y="5948433"/>
                  <a:pt x="4559494" y="6007718"/>
                  <a:pt x="4688552" y="6049453"/>
                </a:cubicBezTo>
                <a:cubicBezTo>
                  <a:pt x="4993968" y="6148131"/>
                  <a:pt x="5305360" y="6227308"/>
                  <a:pt x="5634660" y="6238620"/>
                </a:cubicBezTo>
                <a:cubicBezTo>
                  <a:pt x="5906549" y="6247590"/>
                  <a:pt x="8264931" y="6239010"/>
                  <a:pt x="9222980" y="4955397"/>
                </a:cubicBezTo>
                <a:cubicBezTo>
                  <a:pt x="9241350" y="4949155"/>
                  <a:pt x="9262017" y="4932775"/>
                  <a:pt x="9268448" y="4917173"/>
                </a:cubicBezTo>
                <a:cubicBezTo>
                  <a:pt x="9299220" y="4844235"/>
                  <a:pt x="9374540" y="4812644"/>
                  <a:pt x="9442512" y="4773251"/>
                </a:cubicBezTo>
                <a:cubicBezTo>
                  <a:pt x="9502220" y="4738536"/>
                  <a:pt x="9565600" y="4702263"/>
                  <a:pt x="9590400" y="4643756"/>
                </a:cubicBezTo>
                <a:cubicBezTo>
                  <a:pt x="9623008" y="4565749"/>
                  <a:pt x="9530236" y="4629716"/>
                  <a:pt x="9513242" y="4600073"/>
                </a:cubicBezTo>
                <a:cubicBezTo>
                  <a:pt x="9548605" y="4559509"/>
                  <a:pt x="9603261" y="4522454"/>
                  <a:pt x="9617498" y="4476430"/>
                </a:cubicBezTo>
                <a:cubicBezTo>
                  <a:pt x="9669394" y="4310276"/>
                  <a:pt x="9781460" y="4189364"/>
                  <a:pt x="9949094" y="4095364"/>
                </a:cubicBezTo>
                <a:cubicBezTo>
                  <a:pt x="9997318" y="4068452"/>
                  <a:pt x="10029007" y="4019306"/>
                  <a:pt x="10094686" y="4011507"/>
                </a:cubicBezTo>
                <a:cubicBezTo>
                  <a:pt x="10240735" y="3994345"/>
                  <a:pt x="10194808" y="3860171"/>
                  <a:pt x="10271967" y="3800497"/>
                </a:cubicBezTo>
                <a:cubicBezTo>
                  <a:pt x="10286662" y="3789184"/>
                  <a:pt x="10299980" y="3766953"/>
                  <a:pt x="10297226" y="3751742"/>
                </a:cubicBezTo>
                <a:cubicBezTo>
                  <a:pt x="10293091" y="3729898"/>
                  <a:pt x="10275639" y="3709227"/>
                  <a:pt x="10260943" y="3689723"/>
                </a:cubicBezTo>
                <a:cubicBezTo>
                  <a:pt x="10245786" y="3670222"/>
                  <a:pt x="10222825" y="3653061"/>
                  <a:pt x="10233847" y="3627319"/>
                </a:cubicBezTo>
                <a:cubicBezTo>
                  <a:pt x="10238437" y="3616788"/>
                  <a:pt x="10235225" y="3580125"/>
                  <a:pt x="10269209" y="3608986"/>
                </a:cubicBezTo>
                <a:cubicBezTo>
                  <a:pt x="10362443" y="3688165"/>
                  <a:pt x="10416637" y="3613279"/>
                  <a:pt x="10496550" y="3577393"/>
                </a:cubicBezTo>
                <a:cubicBezTo>
                  <a:pt x="10432253" y="3540340"/>
                  <a:pt x="10374383" y="3514208"/>
                  <a:pt x="10364738" y="3458823"/>
                </a:cubicBezTo>
                <a:cubicBezTo>
                  <a:pt x="10344991" y="3344542"/>
                  <a:pt x="10260485" y="3292277"/>
                  <a:pt x="10132346" y="3282137"/>
                </a:cubicBezTo>
                <a:cubicBezTo>
                  <a:pt x="10179650" y="3171757"/>
                  <a:pt x="10179650" y="3171757"/>
                  <a:pt x="10026712" y="3156543"/>
                </a:cubicBezTo>
                <a:cubicBezTo>
                  <a:pt x="10085499" y="3086337"/>
                  <a:pt x="10085499" y="3068396"/>
                  <a:pt x="10014312" y="3044213"/>
                </a:cubicBezTo>
                <a:cubicBezTo>
                  <a:pt x="9945880" y="3021201"/>
                  <a:pt x="9870100" y="3013401"/>
                  <a:pt x="9806718" y="2977907"/>
                </a:cubicBezTo>
                <a:cubicBezTo>
                  <a:pt x="9865047" y="2888199"/>
                  <a:pt x="9881580" y="2784060"/>
                  <a:pt x="10001912" y="2740374"/>
                </a:cubicBezTo>
                <a:cubicBezTo>
                  <a:pt x="10020741" y="2733743"/>
                  <a:pt x="10033600" y="2706830"/>
                  <a:pt x="10021662" y="2691231"/>
                </a:cubicBezTo>
                <a:cubicBezTo>
                  <a:pt x="9978030" y="2634675"/>
                  <a:pt x="10040492" y="2527414"/>
                  <a:pt x="9904546" y="2515322"/>
                </a:cubicBezTo>
                <a:cubicBezTo>
                  <a:pt x="9887552" y="2514152"/>
                  <a:pt x="9871936" y="2502450"/>
                  <a:pt x="9885256" y="2487240"/>
                </a:cubicBezTo>
                <a:cubicBezTo>
                  <a:pt x="9931184" y="2434196"/>
                  <a:pt x="9875611" y="2437706"/>
                  <a:pt x="9842085" y="2431074"/>
                </a:cubicBezTo>
                <a:cubicBezTo>
                  <a:pt x="9801668" y="2422884"/>
                  <a:pt x="9755740" y="2446287"/>
                  <a:pt x="9718078" y="2417424"/>
                </a:cubicBezTo>
                <a:cubicBezTo>
                  <a:pt x="9726806" y="2386999"/>
                  <a:pt x="9759413" y="2387390"/>
                  <a:pt x="9782378" y="2377641"/>
                </a:cubicBezTo>
                <a:cubicBezTo>
                  <a:pt x="9849430" y="2349558"/>
                  <a:pt x="9904086" y="2316013"/>
                  <a:pt x="9907302" y="2243078"/>
                </a:cubicBezTo>
                <a:cubicBezTo>
                  <a:pt x="9909596" y="2184182"/>
                  <a:pt x="9916946" y="2132305"/>
                  <a:pt x="9824171" y="2114365"/>
                </a:cubicBezTo>
                <a:cubicBezTo>
                  <a:pt x="9785593" y="2106953"/>
                  <a:pt x="9796616" y="2064440"/>
                  <a:pt x="9818662" y="2043377"/>
                </a:cubicBezTo>
                <a:cubicBezTo>
                  <a:pt x="9858160" y="2005933"/>
                  <a:pt x="9890766" y="1956008"/>
                  <a:pt x="9958740" y="1952499"/>
                </a:cubicBezTo>
                <a:cubicBezTo>
                  <a:pt x="10000075" y="1950158"/>
                  <a:pt x="10031764" y="1934556"/>
                  <a:pt x="10064374" y="1916615"/>
                </a:cubicBezTo>
                <a:cubicBezTo>
                  <a:pt x="10087795" y="1903743"/>
                  <a:pt x="10115810" y="1892823"/>
                  <a:pt x="10113055" y="1865131"/>
                </a:cubicBezTo>
                <a:cubicBezTo>
                  <a:pt x="10110302" y="1838607"/>
                  <a:pt x="10083203" y="1827686"/>
                  <a:pt x="10055646" y="1822227"/>
                </a:cubicBezTo>
                <a:cubicBezTo>
                  <a:pt x="9963792" y="1804675"/>
                  <a:pt x="9877448" y="1778933"/>
                  <a:pt x="9800748" y="1720036"/>
                </a:cubicBezTo>
                <a:cubicBezTo>
                  <a:pt x="9851726" y="1688834"/>
                  <a:pt x="9900410" y="1666211"/>
                  <a:pt x="9938071" y="1634617"/>
                </a:cubicBezTo>
                <a:cubicBezTo>
                  <a:pt x="10029007" y="1558172"/>
                  <a:pt x="9258802" y="1317517"/>
                  <a:pt x="9220224" y="1231709"/>
                </a:cubicBezTo>
                <a:cubicBezTo>
                  <a:pt x="9208284" y="1205187"/>
                  <a:pt x="9167410" y="1177883"/>
                  <a:pt x="9133419" y="1170083"/>
                </a:cubicBezTo>
                <a:cubicBezTo>
                  <a:pt x="8974052" y="1133420"/>
                  <a:pt x="8835810" y="1051123"/>
                  <a:pt x="8672768" y="1020699"/>
                </a:cubicBezTo>
                <a:cubicBezTo>
                  <a:pt x="8518912" y="991837"/>
                  <a:pt x="8367350" y="953222"/>
                  <a:pt x="8198797" y="915000"/>
                </a:cubicBezTo>
                <a:cubicBezTo>
                  <a:pt x="8302134" y="819048"/>
                  <a:pt x="8485382" y="830361"/>
                  <a:pt x="8528095" y="691898"/>
                </a:cubicBezTo>
                <a:cubicBezTo>
                  <a:pt x="8361379" y="656013"/>
                  <a:pt x="8185937" y="696968"/>
                  <a:pt x="8025190" y="640021"/>
                </a:cubicBezTo>
                <a:cubicBezTo>
                  <a:pt x="8011411" y="634954"/>
                  <a:pt x="7992579" y="640021"/>
                  <a:pt x="7976047" y="641584"/>
                </a:cubicBezTo>
                <a:cubicBezTo>
                  <a:pt x="7644909" y="672005"/>
                  <a:pt x="7315149" y="645484"/>
                  <a:pt x="6988604" y="607260"/>
                </a:cubicBezTo>
                <a:cubicBezTo>
                  <a:pt x="6518305" y="552656"/>
                  <a:pt x="6046170" y="517941"/>
                  <a:pt x="5573116" y="493368"/>
                </a:cubicBezTo>
                <a:cubicBezTo>
                  <a:pt x="5182272" y="473086"/>
                  <a:pt x="4790511" y="464116"/>
                  <a:pt x="4401503" y="425112"/>
                </a:cubicBezTo>
                <a:cubicBezTo>
                  <a:pt x="3985401" y="383379"/>
                  <a:pt x="3569756" y="336184"/>
                  <a:pt x="3154109" y="292499"/>
                </a:cubicBezTo>
                <a:cubicBezTo>
                  <a:pt x="3135280" y="290549"/>
                  <a:pt x="3114499" y="284406"/>
                  <a:pt x="3094406" y="283966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098" name="Picture 2" descr="Quotes about Old Days (258 quotes)">
            <a:extLst>
              <a:ext uri="{FF2B5EF4-FFF2-40B4-BE49-F238E27FC236}">
                <a16:creationId xmlns:a16="http://schemas.microsoft.com/office/drawing/2014/main" id="{556ED098-BD00-44D2-8948-08A84E0F1D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72233" y="1201003"/>
            <a:ext cx="4107976" cy="410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2742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77BFB-0FBB-4EC4-8F6B-9191125FE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5576887"/>
            <a:ext cx="10911840" cy="64008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What would you consider the good old days?</a:t>
            </a:r>
          </a:p>
        </p:txBody>
      </p:sp>
      <p:pic>
        <p:nvPicPr>
          <p:cNvPr id="4" name="Picture 3" descr="A picture containing text, outdoor, yellow, sign&#10;&#10;Description automatically generated">
            <a:extLst>
              <a:ext uri="{FF2B5EF4-FFF2-40B4-BE49-F238E27FC236}">
                <a16:creationId xmlns:a16="http://schemas.microsoft.com/office/drawing/2014/main" id="{19DC67C5-FDEB-4990-8759-38FE2B29069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1" b="9999"/>
          <a:stretch/>
        </p:blipFill>
        <p:spPr>
          <a:xfrm>
            <a:off x="640080" y="640080"/>
            <a:ext cx="10911840" cy="4836795"/>
          </a:xfrm>
          <a:prstGeom prst="rect">
            <a:avLst/>
          </a:prstGeom>
          <a:ln w="19050">
            <a:solidFill>
              <a:schemeClr val="tx1"/>
            </a:solidFill>
            <a:miter lim="800000"/>
          </a:ln>
        </p:spPr>
      </p:pic>
    </p:spTree>
    <p:extLst>
      <p:ext uri="{BB962C8B-B14F-4D97-AF65-F5344CB8AC3E}">
        <p14:creationId xmlns:p14="http://schemas.microsoft.com/office/powerpoint/2010/main" val="32989620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2" name="Rectangle 72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45695C-1488-4C5B-AB0C-E7EA8777E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1825" y="1641752"/>
            <a:ext cx="4391024" cy="1323439"/>
          </a:xfrm>
        </p:spPr>
        <p:txBody>
          <a:bodyPr anchor="t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Think Back…</a:t>
            </a:r>
          </a:p>
        </p:txBody>
      </p:sp>
      <p:pic>
        <p:nvPicPr>
          <p:cNvPr id="1028" name="Picture 4" descr="Capturing your Moment Photography - Home | Facebook">
            <a:extLst>
              <a:ext uri="{FF2B5EF4-FFF2-40B4-BE49-F238E27FC236}">
                <a16:creationId xmlns:a16="http://schemas.microsoft.com/office/drawing/2014/main" id="{90F5BF91-B873-49D0-9844-8FE3EE422E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59" r="20946"/>
          <a:stretch/>
        </p:blipFill>
        <p:spPr bwMode="auto">
          <a:xfrm>
            <a:off x="827088" y="1498600"/>
            <a:ext cx="5260975" cy="4676775"/>
          </a:xfrm>
          <a:custGeom>
            <a:avLst/>
            <a:gdLst/>
            <a:ahLst/>
            <a:cxnLst/>
            <a:rect l="l" t="t" r="r" b="b"/>
            <a:pathLst>
              <a:path w="5260975" h="4707593">
                <a:moveTo>
                  <a:pt x="0" y="0"/>
                </a:moveTo>
                <a:lnTo>
                  <a:pt x="5260975" y="0"/>
                </a:lnTo>
                <a:lnTo>
                  <a:pt x="5260975" y="3296937"/>
                </a:lnTo>
                <a:lnTo>
                  <a:pt x="5260975" y="3518571"/>
                </a:lnTo>
                <a:lnTo>
                  <a:pt x="5226503" y="3534000"/>
                </a:lnTo>
                <a:cubicBezTo>
                  <a:pt x="5219783" y="3536785"/>
                  <a:pt x="5212389" y="3538321"/>
                  <a:pt x="5206341" y="3542065"/>
                </a:cubicBezTo>
                <a:cubicBezTo>
                  <a:pt x="5178495" y="3559156"/>
                  <a:pt x="5151515" y="3577591"/>
                  <a:pt x="5123287" y="3594010"/>
                </a:cubicBezTo>
                <a:cubicBezTo>
                  <a:pt x="5094195" y="3611004"/>
                  <a:pt x="5068175" y="3631071"/>
                  <a:pt x="5048107" y="3658244"/>
                </a:cubicBezTo>
                <a:cubicBezTo>
                  <a:pt x="5029480" y="3683496"/>
                  <a:pt x="5011429" y="3709131"/>
                  <a:pt x="4992899" y="3734479"/>
                </a:cubicBezTo>
                <a:cubicBezTo>
                  <a:pt x="4988194" y="3740912"/>
                  <a:pt x="4983873" y="3748498"/>
                  <a:pt x="4977440" y="3752627"/>
                </a:cubicBezTo>
                <a:cubicBezTo>
                  <a:pt x="4964094" y="3761268"/>
                  <a:pt x="4949499" y="3768277"/>
                  <a:pt x="4935193" y="3775382"/>
                </a:cubicBezTo>
                <a:cubicBezTo>
                  <a:pt x="4922903" y="3781431"/>
                  <a:pt x="4909845" y="3785943"/>
                  <a:pt x="4897844" y="3792472"/>
                </a:cubicBezTo>
                <a:cubicBezTo>
                  <a:pt x="4888243" y="3797658"/>
                  <a:pt x="4879697" y="3804859"/>
                  <a:pt x="4870767" y="3811388"/>
                </a:cubicBezTo>
                <a:cubicBezTo>
                  <a:pt x="4862990" y="3817052"/>
                  <a:pt x="4854445" y="3821949"/>
                  <a:pt x="4847916" y="3828767"/>
                </a:cubicBezTo>
                <a:cubicBezTo>
                  <a:pt x="4831977" y="3845281"/>
                  <a:pt x="4815942" y="3861508"/>
                  <a:pt x="4796163" y="3873702"/>
                </a:cubicBezTo>
                <a:cubicBezTo>
                  <a:pt x="4776672" y="3885799"/>
                  <a:pt x="4758237" y="3899338"/>
                  <a:pt x="4738843" y="3911628"/>
                </a:cubicBezTo>
                <a:cubicBezTo>
                  <a:pt x="4719831" y="3923630"/>
                  <a:pt x="4702645" y="3936783"/>
                  <a:pt x="4692755" y="3958099"/>
                </a:cubicBezTo>
                <a:cubicBezTo>
                  <a:pt x="4688339" y="3967508"/>
                  <a:pt x="4682097" y="3977782"/>
                  <a:pt x="4673744" y="3983255"/>
                </a:cubicBezTo>
                <a:cubicBezTo>
                  <a:pt x="4661838" y="3991032"/>
                  <a:pt x="4646764" y="3993817"/>
                  <a:pt x="4633801" y="4000442"/>
                </a:cubicBezTo>
                <a:cubicBezTo>
                  <a:pt x="4618535" y="4008219"/>
                  <a:pt x="4600869" y="4014940"/>
                  <a:pt x="4590499" y="4027326"/>
                </a:cubicBezTo>
                <a:cubicBezTo>
                  <a:pt x="4581281" y="4038368"/>
                  <a:pt x="4571968" y="4047009"/>
                  <a:pt x="4559773" y="4054018"/>
                </a:cubicBezTo>
                <a:cubicBezTo>
                  <a:pt x="4551229" y="4058915"/>
                  <a:pt x="4544892" y="4067844"/>
                  <a:pt x="4536059" y="4071877"/>
                </a:cubicBezTo>
                <a:cubicBezTo>
                  <a:pt x="4524441" y="4077254"/>
                  <a:pt x="4512727" y="4081479"/>
                  <a:pt x="4502549" y="4089832"/>
                </a:cubicBezTo>
                <a:cubicBezTo>
                  <a:pt x="4491987" y="4098473"/>
                  <a:pt x="4479986" y="4105290"/>
                  <a:pt x="4468944" y="4113356"/>
                </a:cubicBezTo>
                <a:cubicBezTo>
                  <a:pt x="4463087" y="4117676"/>
                  <a:pt x="4458286" y="4123341"/>
                  <a:pt x="4452622" y="4127854"/>
                </a:cubicBezTo>
                <a:cubicBezTo>
                  <a:pt x="4442252" y="4136111"/>
                  <a:pt x="4431690" y="4144176"/>
                  <a:pt x="4421032" y="4151953"/>
                </a:cubicBezTo>
                <a:cubicBezTo>
                  <a:pt x="4410375" y="4159731"/>
                  <a:pt x="4400197" y="4168756"/>
                  <a:pt x="4388483" y="4174421"/>
                </a:cubicBezTo>
                <a:cubicBezTo>
                  <a:pt x="4368513" y="4184023"/>
                  <a:pt x="4346717" y="4189784"/>
                  <a:pt x="4327321" y="4200153"/>
                </a:cubicBezTo>
                <a:cubicBezTo>
                  <a:pt x="4307639" y="4210714"/>
                  <a:pt x="4289107" y="4223965"/>
                  <a:pt x="4271633" y="4237983"/>
                </a:cubicBezTo>
                <a:cubicBezTo>
                  <a:pt x="4257807" y="4249025"/>
                  <a:pt x="4244845" y="4259971"/>
                  <a:pt x="4227465" y="4265635"/>
                </a:cubicBezTo>
                <a:cubicBezTo>
                  <a:pt x="4217768" y="4268804"/>
                  <a:pt x="4207591" y="4275717"/>
                  <a:pt x="4201733" y="4283783"/>
                </a:cubicBezTo>
                <a:cubicBezTo>
                  <a:pt x="4189059" y="4301353"/>
                  <a:pt x="4172833" y="4313739"/>
                  <a:pt x="4154494" y="4324301"/>
                </a:cubicBezTo>
                <a:cubicBezTo>
                  <a:pt x="4130010" y="4338511"/>
                  <a:pt x="4105814" y="4353009"/>
                  <a:pt x="4081234" y="4366931"/>
                </a:cubicBezTo>
                <a:cubicBezTo>
                  <a:pt x="4066737" y="4375189"/>
                  <a:pt x="4052335" y="4383926"/>
                  <a:pt x="4036971" y="4389975"/>
                </a:cubicBezTo>
                <a:cubicBezTo>
                  <a:pt x="4005575" y="4402457"/>
                  <a:pt x="3973410" y="4413114"/>
                  <a:pt x="3941725" y="4424733"/>
                </a:cubicBezTo>
                <a:cubicBezTo>
                  <a:pt x="3931355" y="4428477"/>
                  <a:pt x="3921561" y="4433854"/>
                  <a:pt x="3910999" y="4437119"/>
                </a:cubicBezTo>
                <a:cubicBezTo>
                  <a:pt x="3899573" y="4440671"/>
                  <a:pt x="3887285" y="4441727"/>
                  <a:pt x="3875859" y="4445280"/>
                </a:cubicBezTo>
                <a:cubicBezTo>
                  <a:pt x="3856847" y="4451136"/>
                  <a:pt x="3838412" y="4458626"/>
                  <a:pt x="3819401" y="4464579"/>
                </a:cubicBezTo>
                <a:cubicBezTo>
                  <a:pt x="3782723" y="4476005"/>
                  <a:pt x="3745949" y="4486951"/>
                  <a:pt x="3709176" y="4497800"/>
                </a:cubicBezTo>
                <a:cubicBezTo>
                  <a:pt x="3701303" y="4500105"/>
                  <a:pt x="3692757" y="4500393"/>
                  <a:pt x="3684981" y="4502889"/>
                </a:cubicBezTo>
                <a:cubicBezTo>
                  <a:pt x="3664337" y="4509610"/>
                  <a:pt x="3643789" y="4516907"/>
                  <a:pt x="3623338" y="4524300"/>
                </a:cubicBezTo>
                <a:cubicBezTo>
                  <a:pt x="3610953" y="4528813"/>
                  <a:pt x="3598854" y="4534382"/>
                  <a:pt x="3586373" y="4538702"/>
                </a:cubicBezTo>
                <a:cubicBezTo>
                  <a:pt x="3576387" y="4542159"/>
                  <a:pt x="3566113" y="4544847"/>
                  <a:pt x="3555743" y="4546960"/>
                </a:cubicBezTo>
                <a:cubicBezTo>
                  <a:pt x="3546814" y="4548785"/>
                  <a:pt x="3537501" y="4548592"/>
                  <a:pt x="3528667" y="4550801"/>
                </a:cubicBezTo>
                <a:cubicBezTo>
                  <a:pt x="3504759" y="4556753"/>
                  <a:pt x="3481140" y="4563475"/>
                  <a:pt x="3457424" y="4569811"/>
                </a:cubicBezTo>
                <a:cubicBezTo>
                  <a:pt x="3447919" y="4572308"/>
                  <a:pt x="3438221" y="4574133"/>
                  <a:pt x="3429003" y="4577301"/>
                </a:cubicBezTo>
                <a:cubicBezTo>
                  <a:pt x="3404327" y="4585654"/>
                  <a:pt x="3380036" y="4595159"/>
                  <a:pt x="3355264" y="4603033"/>
                </a:cubicBezTo>
                <a:cubicBezTo>
                  <a:pt x="3334717" y="4609562"/>
                  <a:pt x="3313593" y="4614266"/>
                  <a:pt x="3292757" y="4620027"/>
                </a:cubicBezTo>
                <a:cubicBezTo>
                  <a:pt x="3283924" y="4622524"/>
                  <a:pt x="3275475" y="4626077"/>
                  <a:pt x="3266643" y="4628188"/>
                </a:cubicBezTo>
                <a:cubicBezTo>
                  <a:pt x="3246863" y="4632990"/>
                  <a:pt x="3226796" y="4637022"/>
                  <a:pt x="3206921" y="4641823"/>
                </a:cubicBezTo>
                <a:cubicBezTo>
                  <a:pt x="3195590" y="4644607"/>
                  <a:pt x="3184645" y="4649600"/>
                  <a:pt x="3173123" y="4651425"/>
                </a:cubicBezTo>
                <a:cubicBezTo>
                  <a:pt x="3145759" y="4655745"/>
                  <a:pt x="3118203" y="4658817"/>
                  <a:pt x="3090646" y="4662274"/>
                </a:cubicBezTo>
                <a:cubicBezTo>
                  <a:pt x="3062227" y="4665826"/>
                  <a:pt x="3033902" y="4669571"/>
                  <a:pt x="3005480" y="4672739"/>
                </a:cubicBezTo>
                <a:cubicBezTo>
                  <a:pt x="2989926" y="4674372"/>
                  <a:pt x="2974275" y="4674660"/>
                  <a:pt x="2958721" y="4676196"/>
                </a:cubicBezTo>
                <a:cubicBezTo>
                  <a:pt x="2945087" y="4677541"/>
                  <a:pt x="2931549" y="4680037"/>
                  <a:pt x="2917915" y="4681670"/>
                </a:cubicBezTo>
                <a:cubicBezTo>
                  <a:pt x="2906105" y="4683013"/>
                  <a:pt x="2894199" y="4683781"/>
                  <a:pt x="2882389" y="4685126"/>
                </a:cubicBezTo>
                <a:cubicBezTo>
                  <a:pt x="2863475" y="4687334"/>
                  <a:pt x="2844655" y="4689831"/>
                  <a:pt x="2825837" y="4692135"/>
                </a:cubicBezTo>
                <a:cubicBezTo>
                  <a:pt x="2817964" y="4692999"/>
                  <a:pt x="2809706" y="4695399"/>
                  <a:pt x="2802313" y="4693960"/>
                </a:cubicBezTo>
                <a:cubicBezTo>
                  <a:pt x="2783686" y="4690310"/>
                  <a:pt x="2765347" y="4691367"/>
                  <a:pt x="2746816" y="4693863"/>
                </a:cubicBezTo>
                <a:cubicBezTo>
                  <a:pt x="2740479" y="4694728"/>
                  <a:pt x="2733662" y="4694535"/>
                  <a:pt x="2727517" y="4692903"/>
                </a:cubicBezTo>
                <a:cubicBezTo>
                  <a:pt x="2714939" y="4689638"/>
                  <a:pt x="2702745" y="4685029"/>
                  <a:pt x="2690359" y="4680997"/>
                </a:cubicBezTo>
                <a:cubicBezTo>
                  <a:pt x="2689014" y="4680517"/>
                  <a:pt x="2687382" y="4680421"/>
                  <a:pt x="2685943" y="4680133"/>
                </a:cubicBezTo>
                <a:cubicBezTo>
                  <a:pt x="2677781" y="4678500"/>
                  <a:pt x="2669717" y="4676868"/>
                  <a:pt x="2661554" y="4675428"/>
                </a:cubicBezTo>
                <a:cubicBezTo>
                  <a:pt x="2657138" y="4674660"/>
                  <a:pt x="2652625" y="4674564"/>
                  <a:pt x="2648208" y="4673892"/>
                </a:cubicBezTo>
                <a:cubicBezTo>
                  <a:pt x="2631118" y="4671203"/>
                  <a:pt x="2612299" y="4675716"/>
                  <a:pt x="2597512" y="4664099"/>
                </a:cubicBezTo>
                <a:cubicBezTo>
                  <a:pt x="2587911" y="4656609"/>
                  <a:pt x="2578597" y="4658338"/>
                  <a:pt x="2568324" y="4659490"/>
                </a:cubicBezTo>
                <a:cubicBezTo>
                  <a:pt x="2560547" y="4660354"/>
                  <a:pt x="2552577" y="4660065"/>
                  <a:pt x="2544704" y="4660162"/>
                </a:cubicBezTo>
                <a:cubicBezTo>
                  <a:pt x="2530878" y="4660449"/>
                  <a:pt x="2517052" y="4660546"/>
                  <a:pt x="2503225" y="4661026"/>
                </a:cubicBezTo>
                <a:cubicBezTo>
                  <a:pt x="2498808" y="4661218"/>
                  <a:pt x="2494297" y="4663619"/>
                  <a:pt x="2489975" y="4663235"/>
                </a:cubicBezTo>
                <a:cubicBezTo>
                  <a:pt x="2470004" y="4661410"/>
                  <a:pt x="2450033" y="4658529"/>
                  <a:pt x="2430061" y="4656897"/>
                </a:cubicBezTo>
                <a:cubicBezTo>
                  <a:pt x="2418732" y="4655938"/>
                  <a:pt x="2407114" y="4657761"/>
                  <a:pt x="2395880" y="4656417"/>
                </a:cubicBezTo>
                <a:cubicBezTo>
                  <a:pt x="2382919" y="4654881"/>
                  <a:pt x="2370245" y="4650945"/>
                  <a:pt x="2357378" y="4648544"/>
                </a:cubicBezTo>
                <a:cubicBezTo>
                  <a:pt x="2353826" y="4647872"/>
                  <a:pt x="2349889" y="4648736"/>
                  <a:pt x="2346145" y="4648928"/>
                </a:cubicBezTo>
                <a:cubicBezTo>
                  <a:pt x="2341920" y="4649120"/>
                  <a:pt x="2337791" y="4649504"/>
                  <a:pt x="2333567" y="4649600"/>
                </a:cubicBezTo>
                <a:cubicBezTo>
                  <a:pt x="2320700" y="4649793"/>
                  <a:pt x="2307835" y="4649504"/>
                  <a:pt x="2294968" y="4650177"/>
                </a:cubicBezTo>
                <a:cubicBezTo>
                  <a:pt x="2287095" y="4650561"/>
                  <a:pt x="2278839" y="4654497"/>
                  <a:pt x="2271540" y="4653057"/>
                </a:cubicBezTo>
                <a:cubicBezTo>
                  <a:pt x="2256659" y="4650272"/>
                  <a:pt x="2241776" y="4656513"/>
                  <a:pt x="2226895" y="4651329"/>
                </a:cubicBezTo>
                <a:cubicBezTo>
                  <a:pt x="2222285" y="4649793"/>
                  <a:pt x="2215948" y="4653633"/>
                  <a:pt x="2210379" y="4653825"/>
                </a:cubicBezTo>
                <a:cubicBezTo>
                  <a:pt x="2196457" y="4654305"/>
                  <a:pt x="2182535" y="4654209"/>
                  <a:pt x="2168613" y="4654113"/>
                </a:cubicBezTo>
                <a:cubicBezTo>
                  <a:pt x="2156131" y="4654017"/>
                  <a:pt x="2143168" y="4655361"/>
                  <a:pt x="2131167" y="4652673"/>
                </a:cubicBezTo>
                <a:cubicBezTo>
                  <a:pt x="2118588" y="4649793"/>
                  <a:pt x="2107259" y="4650177"/>
                  <a:pt x="2095065" y="4653441"/>
                </a:cubicBezTo>
                <a:cubicBezTo>
                  <a:pt x="2086711" y="4655649"/>
                  <a:pt x="2077878" y="4655938"/>
                  <a:pt x="2069237" y="4656609"/>
                </a:cubicBezTo>
                <a:cubicBezTo>
                  <a:pt x="2059924" y="4657377"/>
                  <a:pt x="2049650" y="4655361"/>
                  <a:pt x="2041201" y="4658529"/>
                </a:cubicBezTo>
                <a:cubicBezTo>
                  <a:pt x="2016044" y="4667939"/>
                  <a:pt x="1990216" y="4669955"/>
                  <a:pt x="1963909" y="4669955"/>
                </a:cubicBezTo>
                <a:cubicBezTo>
                  <a:pt x="1959107" y="4669955"/>
                  <a:pt x="1954210" y="4668612"/>
                  <a:pt x="1949603" y="4667171"/>
                </a:cubicBezTo>
                <a:cubicBezTo>
                  <a:pt x="1922717" y="4658529"/>
                  <a:pt x="1895737" y="4659297"/>
                  <a:pt x="1868373" y="4664578"/>
                </a:cubicBezTo>
                <a:cubicBezTo>
                  <a:pt x="1862708" y="4665731"/>
                  <a:pt x="1856372" y="4665923"/>
                  <a:pt x="1850707" y="4664771"/>
                </a:cubicBezTo>
                <a:cubicBezTo>
                  <a:pt x="1834768" y="4661410"/>
                  <a:pt x="1819309" y="4655841"/>
                  <a:pt x="1803275" y="4653441"/>
                </a:cubicBezTo>
                <a:cubicBezTo>
                  <a:pt x="1776775" y="4649504"/>
                  <a:pt x="1753828" y="4662754"/>
                  <a:pt x="1730112" y="4671396"/>
                </a:cubicBezTo>
                <a:cubicBezTo>
                  <a:pt x="1707548" y="4679557"/>
                  <a:pt x="1688345" y="4697992"/>
                  <a:pt x="1661652" y="4693863"/>
                </a:cubicBezTo>
                <a:cubicBezTo>
                  <a:pt x="1658965" y="4693479"/>
                  <a:pt x="1655988" y="4696071"/>
                  <a:pt x="1653011" y="4696744"/>
                </a:cubicBezTo>
                <a:cubicBezTo>
                  <a:pt x="1644850" y="4698568"/>
                  <a:pt x="1636689" y="4700776"/>
                  <a:pt x="1628431" y="4701641"/>
                </a:cubicBezTo>
                <a:cubicBezTo>
                  <a:pt x="1618350" y="4702793"/>
                  <a:pt x="1608076" y="4702409"/>
                  <a:pt x="1597995" y="4703369"/>
                </a:cubicBezTo>
                <a:cubicBezTo>
                  <a:pt x="1585032" y="4704521"/>
                  <a:pt x="1572263" y="4707593"/>
                  <a:pt x="1559396" y="4707593"/>
                </a:cubicBezTo>
                <a:cubicBezTo>
                  <a:pt x="1549026" y="4707593"/>
                  <a:pt x="1538753" y="4704041"/>
                  <a:pt x="1528480" y="4702312"/>
                </a:cubicBezTo>
                <a:cubicBezTo>
                  <a:pt x="1513981" y="4699912"/>
                  <a:pt x="1498042" y="4700584"/>
                  <a:pt x="1485272" y="4694439"/>
                </a:cubicBezTo>
                <a:cubicBezTo>
                  <a:pt x="1471639" y="4687910"/>
                  <a:pt x="1458676" y="4684934"/>
                  <a:pt x="1444562" y="4686950"/>
                </a:cubicBezTo>
                <a:cubicBezTo>
                  <a:pt x="1439857" y="4687622"/>
                  <a:pt x="1433808" y="4691655"/>
                  <a:pt x="1431696" y="4695783"/>
                </a:cubicBezTo>
                <a:cubicBezTo>
                  <a:pt x="1426991" y="4705001"/>
                  <a:pt x="1420559" y="4706634"/>
                  <a:pt x="1411821" y="4703464"/>
                </a:cubicBezTo>
                <a:cubicBezTo>
                  <a:pt x="1404236" y="4700776"/>
                  <a:pt x="1394922" y="4699432"/>
                  <a:pt x="1389738" y="4694247"/>
                </a:cubicBezTo>
                <a:cubicBezTo>
                  <a:pt x="1375047" y="4679557"/>
                  <a:pt x="1356324" y="4679077"/>
                  <a:pt x="1338081" y="4675141"/>
                </a:cubicBezTo>
                <a:cubicBezTo>
                  <a:pt x="1326945" y="4672739"/>
                  <a:pt x="1316574" y="4672644"/>
                  <a:pt x="1305436" y="4674276"/>
                </a:cubicBezTo>
                <a:cubicBezTo>
                  <a:pt x="1281241" y="4677925"/>
                  <a:pt x="1257717" y="4672739"/>
                  <a:pt x="1234481" y="4666115"/>
                </a:cubicBezTo>
                <a:cubicBezTo>
                  <a:pt x="1219118" y="4661698"/>
                  <a:pt x="1203372" y="4659010"/>
                  <a:pt x="1188106" y="4654497"/>
                </a:cubicBezTo>
                <a:cubicBezTo>
                  <a:pt x="1176680" y="4651041"/>
                  <a:pt x="1165255" y="4646912"/>
                  <a:pt x="1154790" y="4641343"/>
                </a:cubicBezTo>
                <a:cubicBezTo>
                  <a:pt x="1139618" y="4633181"/>
                  <a:pt x="1126369" y="4620891"/>
                  <a:pt x="1107069" y="4624156"/>
                </a:cubicBezTo>
                <a:cubicBezTo>
                  <a:pt x="1090074" y="4627036"/>
                  <a:pt x="1074713" y="4620988"/>
                  <a:pt x="1059158" y="4615227"/>
                </a:cubicBezTo>
                <a:cubicBezTo>
                  <a:pt x="1047732" y="4611002"/>
                  <a:pt x="1036308" y="4606681"/>
                  <a:pt x="1024496" y="4603993"/>
                </a:cubicBezTo>
                <a:cubicBezTo>
                  <a:pt x="1010478" y="4600824"/>
                  <a:pt x="994635" y="4602169"/>
                  <a:pt x="982153" y="4596311"/>
                </a:cubicBezTo>
                <a:cubicBezTo>
                  <a:pt x="969095" y="4590166"/>
                  <a:pt x="958246" y="4594295"/>
                  <a:pt x="946628" y="4596024"/>
                </a:cubicBezTo>
                <a:cubicBezTo>
                  <a:pt x="928097" y="4598712"/>
                  <a:pt x="909661" y="4603705"/>
                  <a:pt x="890939" y="4597368"/>
                </a:cubicBezTo>
                <a:cubicBezTo>
                  <a:pt x="868184" y="4589687"/>
                  <a:pt x="845620" y="4581430"/>
                  <a:pt x="822769" y="4574133"/>
                </a:cubicBezTo>
                <a:cubicBezTo>
                  <a:pt x="813934" y="4571347"/>
                  <a:pt x="804431" y="4570195"/>
                  <a:pt x="795212" y="4568947"/>
                </a:cubicBezTo>
                <a:cubicBezTo>
                  <a:pt x="786476" y="4567891"/>
                  <a:pt x="776010" y="4570579"/>
                  <a:pt x="769288" y="4566547"/>
                </a:cubicBezTo>
                <a:cubicBezTo>
                  <a:pt x="752005" y="4556178"/>
                  <a:pt x="734243" y="4551089"/>
                  <a:pt x="714271" y="4551089"/>
                </a:cubicBezTo>
                <a:cubicBezTo>
                  <a:pt x="706781" y="4551089"/>
                  <a:pt x="699484" y="4546768"/>
                  <a:pt x="691900" y="4545999"/>
                </a:cubicBezTo>
                <a:cubicBezTo>
                  <a:pt x="681529" y="4545040"/>
                  <a:pt x="669623" y="4542447"/>
                  <a:pt x="660598" y="4546096"/>
                </a:cubicBezTo>
                <a:cubicBezTo>
                  <a:pt x="639379" y="4554737"/>
                  <a:pt x="622193" y="4547536"/>
                  <a:pt x="603662" y="4538991"/>
                </a:cubicBezTo>
                <a:cubicBezTo>
                  <a:pt x="585418" y="4530541"/>
                  <a:pt x="566215" y="4523821"/>
                  <a:pt x="546821" y="4518251"/>
                </a:cubicBezTo>
                <a:cubicBezTo>
                  <a:pt x="539524" y="4516235"/>
                  <a:pt x="530787" y="4519596"/>
                  <a:pt x="522721" y="4520267"/>
                </a:cubicBezTo>
                <a:cubicBezTo>
                  <a:pt x="519840" y="4520460"/>
                  <a:pt x="516671" y="4520748"/>
                  <a:pt x="514080" y="4519788"/>
                </a:cubicBezTo>
                <a:cubicBezTo>
                  <a:pt x="489020" y="4510570"/>
                  <a:pt x="463575" y="4503561"/>
                  <a:pt x="436404" y="4508361"/>
                </a:cubicBezTo>
                <a:cubicBezTo>
                  <a:pt x="433908" y="4508842"/>
                  <a:pt x="431123" y="4507786"/>
                  <a:pt x="428626" y="4507114"/>
                </a:cubicBezTo>
                <a:cubicBezTo>
                  <a:pt x="416432" y="4503657"/>
                  <a:pt x="404526" y="4498184"/>
                  <a:pt x="392141" y="4496936"/>
                </a:cubicBezTo>
                <a:cubicBezTo>
                  <a:pt x="361608" y="4493864"/>
                  <a:pt x="330884" y="4492615"/>
                  <a:pt x="300157" y="4490599"/>
                </a:cubicBezTo>
                <a:cubicBezTo>
                  <a:pt x="298237" y="4490503"/>
                  <a:pt x="296221" y="4490503"/>
                  <a:pt x="294493" y="4489831"/>
                </a:cubicBezTo>
                <a:cubicBezTo>
                  <a:pt x="283163" y="4485702"/>
                  <a:pt x="273274" y="4487047"/>
                  <a:pt x="263671" y="4494919"/>
                </a:cubicBezTo>
                <a:cubicBezTo>
                  <a:pt x="259447" y="4498376"/>
                  <a:pt x="253686" y="4500200"/>
                  <a:pt x="248406" y="4502121"/>
                </a:cubicBezTo>
                <a:cubicBezTo>
                  <a:pt x="240628" y="4505002"/>
                  <a:pt x="232659" y="4507786"/>
                  <a:pt x="224594" y="4509610"/>
                </a:cubicBezTo>
                <a:cubicBezTo>
                  <a:pt x="216624" y="4511338"/>
                  <a:pt x="208079" y="4513738"/>
                  <a:pt x="200398" y="4512395"/>
                </a:cubicBezTo>
                <a:cubicBezTo>
                  <a:pt x="186572" y="4509994"/>
                  <a:pt x="173417" y="4504618"/>
                  <a:pt x="159783" y="4501064"/>
                </a:cubicBezTo>
                <a:cubicBezTo>
                  <a:pt x="155079" y="4499816"/>
                  <a:pt x="149893" y="4500009"/>
                  <a:pt x="144997" y="4499912"/>
                </a:cubicBezTo>
                <a:cubicBezTo>
                  <a:pt x="133763" y="4499625"/>
                  <a:pt x="122241" y="4502409"/>
                  <a:pt x="112064" y="4494440"/>
                </a:cubicBezTo>
                <a:cubicBezTo>
                  <a:pt x="102655" y="4486951"/>
                  <a:pt x="93148" y="4489158"/>
                  <a:pt x="83259" y="4494824"/>
                </a:cubicBezTo>
                <a:cubicBezTo>
                  <a:pt x="76154" y="4498857"/>
                  <a:pt x="68090" y="4502025"/>
                  <a:pt x="60120" y="4503561"/>
                </a:cubicBezTo>
                <a:cubicBezTo>
                  <a:pt x="49174" y="4505673"/>
                  <a:pt x="38324" y="4506538"/>
                  <a:pt x="26514" y="4505289"/>
                </a:cubicBezTo>
                <a:cubicBezTo>
                  <a:pt x="18161" y="4504425"/>
                  <a:pt x="11343" y="4504041"/>
                  <a:pt x="4814" y="4498952"/>
                </a:cubicBezTo>
                <a:cubicBezTo>
                  <a:pt x="3759" y="4498184"/>
                  <a:pt x="1839" y="4497992"/>
                  <a:pt x="398" y="4498089"/>
                </a:cubicBezTo>
                <a:lnTo>
                  <a:pt x="0" y="4498087"/>
                </a:lnTo>
                <a:close/>
              </a:path>
            </a:pathLst>
          </a:custGeom>
          <a:noFill/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3" name="Group 74">
            <a:extLst>
              <a:ext uri="{FF2B5EF4-FFF2-40B4-BE49-F238E27FC236}">
                <a16:creationId xmlns:a16="http://schemas.microsoft.com/office/drawing/2014/main" id="{0EAC7AFE-68C0-41EB-A1C7-108E60D7C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7088" y="4795537"/>
            <a:ext cx="5260975" cy="1410656"/>
            <a:chOff x="827088" y="4795537"/>
            <a:chExt cx="5260975" cy="1410656"/>
          </a:xfrm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127393A7-D6DA-410B-8699-AA56B57BF7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7088" y="4795537"/>
              <a:ext cx="5260975" cy="1410656"/>
            </a:xfrm>
            <a:custGeom>
              <a:avLst/>
              <a:gdLst>
                <a:gd name="connsiteX0" fmla="*/ 5260975 w 5260975"/>
                <a:gd name="connsiteY0" fmla="*/ 0 h 1410656"/>
                <a:gd name="connsiteX1" fmla="*/ 5260975 w 5260975"/>
                <a:gd name="connsiteY1" fmla="*/ 221634 h 1410656"/>
                <a:gd name="connsiteX2" fmla="*/ 5226503 w 5260975"/>
                <a:gd name="connsiteY2" fmla="*/ 237063 h 1410656"/>
                <a:gd name="connsiteX3" fmla="*/ 5206341 w 5260975"/>
                <a:gd name="connsiteY3" fmla="*/ 245128 h 1410656"/>
                <a:gd name="connsiteX4" fmla="*/ 5123287 w 5260975"/>
                <a:gd name="connsiteY4" fmla="*/ 297073 h 1410656"/>
                <a:gd name="connsiteX5" fmla="*/ 5048107 w 5260975"/>
                <a:gd name="connsiteY5" fmla="*/ 361307 h 1410656"/>
                <a:gd name="connsiteX6" fmla="*/ 4992899 w 5260975"/>
                <a:gd name="connsiteY6" fmla="*/ 437542 h 1410656"/>
                <a:gd name="connsiteX7" fmla="*/ 4977440 w 5260975"/>
                <a:gd name="connsiteY7" fmla="*/ 455690 h 1410656"/>
                <a:gd name="connsiteX8" fmla="*/ 4935193 w 5260975"/>
                <a:gd name="connsiteY8" fmla="*/ 478445 h 1410656"/>
                <a:gd name="connsiteX9" fmla="*/ 4897844 w 5260975"/>
                <a:gd name="connsiteY9" fmla="*/ 495535 h 1410656"/>
                <a:gd name="connsiteX10" fmla="*/ 4870767 w 5260975"/>
                <a:gd name="connsiteY10" fmla="*/ 514451 h 1410656"/>
                <a:gd name="connsiteX11" fmla="*/ 4847916 w 5260975"/>
                <a:gd name="connsiteY11" fmla="*/ 531830 h 1410656"/>
                <a:gd name="connsiteX12" fmla="*/ 4796163 w 5260975"/>
                <a:gd name="connsiteY12" fmla="*/ 576765 h 1410656"/>
                <a:gd name="connsiteX13" fmla="*/ 4738843 w 5260975"/>
                <a:gd name="connsiteY13" fmla="*/ 614691 h 1410656"/>
                <a:gd name="connsiteX14" fmla="*/ 4692755 w 5260975"/>
                <a:gd name="connsiteY14" fmla="*/ 661162 h 1410656"/>
                <a:gd name="connsiteX15" fmla="*/ 4673744 w 5260975"/>
                <a:gd name="connsiteY15" fmla="*/ 686318 h 1410656"/>
                <a:gd name="connsiteX16" fmla="*/ 4633801 w 5260975"/>
                <a:gd name="connsiteY16" fmla="*/ 703505 h 1410656"/>
                <a:gd name="connsiteX17" fmla="*/ 4590499 w 5260975"/>
                <a:gd name="connsiteY17" fmla="*/ 730389 h 1410656"/>
                <a:gd name="connsiteX18" fmla="*/ 4559773 w 5260975"/>
                <a:gd name="connsiteY18" fmla="*/ 757081 h 1410656"/>
                <a:gd name="connsiteX19" fmla="*/ 4536059 w 5260975"/>
                <a:gd name="connsiteY19" fmla="*/ 774940 h 1410656"/>
                <a:gd name="connsiteX20" fmla="*/ 4502549 w 5260975"/>
                <a:gd name="connsiteY20" fmla="*/ 792895 h 1410656"/>
                <a:gd name="connsiteX21" fmla="*/ 4468944 w 5260975"/>
                <a:gd name="connsiteY21" fmla="*/ 816419 h 1410656"/>
                <a:gd name="connsiteX22" fmla="*/ 4452622 w 5260975"/>
                <a:gd name="connsiteY22" fmla="*/ 830917 h 1410656"/>
                <a:gd name="connsiteX23" fmla="*/ 4421032 w 5260975"/>
                <a:gd name="connsiteY23" fmla="*/ 855016 h 1410656"/>
                <a:gd name="connsiteX24" fmla="*/ 4388483 w 5260975"/>
                <a:gd name="connsiteY24" fmla="*/ 877484 h 1410656"/>
                <a:gd name="connsiteX25" fmla="*/ 4327321 w 5260975"/>
                <a:gd name="connsiteY25" fmla="*/ 903216 h 1410656"/>
                <a:gd name="connsiteX26" fmla="*/ 4271633 w 5260975"/>
                <a:gd name="connsiteY26" fmla="*/ 941046 h 1410656"/>
                <a:gd name="connsiteX27" fmla="*/ 4227465 w 5260975"/>
                <a:gd name="connsiteY27" fmla="*/ 968698 h 1410656"/>
                <a:gd name="connsiteX28" fmla="*/ 4201733 w 5260975"/>
                <a:gd name="connsiteY28" fmla="*/ 986846 h 1410656"/>
                <a:gd name="connsiteX29" fmla="*/ 4154494 w 5260975"/>
                <a:gd name="connsiteY29" fmla="*/ 1027364 h 1410656"/>
                <a:gd name="connsiteX30" fmla="*/ 4081234 w 5260975"/>
                <a:gd name="connsiteY30" fmla="*/ 1069994 h 1410656"/>
                <a:gd name="connsiteX31" fmla="*/ 4036971 w 5260975"/>
                <a:gd name="connsiteY31" fmla="*/ 1093038 h 1410656"/>
                <a:gd name="connsiteX32" fmla="*/ 3941725 w 5260975"/>
                <a:gd name="connsiteY32" fmla="*/ 1127796 h 1410656"/>
                <a:gd name="connsiteX33" fmla="*/ 3910999 w 5260975"/>
                <a:gd name="connsiteY33" fmla="*/ 1140182 h 1410656"/>
                <a:gd name="connsiteX34" fmla="*/ 3875859 w 5260975"/>
                <a:gd name="connsiteY34" fmla="*/ 1148343 h 1410656"/>
                <a:gd name="connsiteX35" fmla="*/ 3819401 w 5260975"/>
                <a:gd name="connsiteY35" fmla="*/ 1167642 h 1410656"/>
                <a:gd name="connsiteX36" fmla="*/ 3709176 w 5260975"/>
                <a:gd name="connsiteY36" fmla="*/ 1200863 h 1410656"/>
                <a:gd name="connsiteX37" fmla="*/ 3684981 w 5260975"/>
                <a:gd name="connsiteY37" fmla="*/ 1205952 h 1410656"/>
                <a:gd name="connsiteX38" fmla="*/ 3623338 w 5260975"/>
                <a:gd name="connsiteY38" fmla="*/ 1227363 h 1410656"/>
                <a:gd name="connsiteX39" fmla="*/ 3586373 w 5260975"/>
                <a:gd name="connsiteY39" fmla="*/ 1241765 h 1410656"/>
                <a:gd name="connsiteX40" fmla="*/ 3555743 w 5260975"/>
                <a:gd name="connsiteY40" fmla="*/ 1250023 h 1410656"/>
                <a:gd name="connsiteX41" fmla="*/ 3528667 w 5260975"/>
                <a:gd name="connsiteY41" fmla="*/ 1253864 h 1410656"/>
                <a:gd name="connsiteX42" fmla="*/ 3457424 w 5260975"/>
                <a:gd name="connsiteY42" fmla="*/ 1272874 h 1410656"/>
                <a:gd name="connsiteX43" fmla="*/ 3429003 w 5260975"/>
                <a:gd name="connsiteY43" fmla="*/ 1280364 h 1410656"/>
                <a:gd name="connsiteX44" fmla="*/ 3355264 w 5260975"/>
                <a:gd name="connsiteY44" fmla="*/ 1306096 h 1410656"/>
                <a:gd name="connsiteX45" fmla="*/ 3292757 w 5260975"/>
                <a:gd name="connsiteY45" fmla="*/ 1323090 h 1410656"/>
                <a:gd name="connsiteX46" fmla="*/ 3266643 w 5260975"/>
                <a:gd name="connsiteY46" fmla="*/ 1331251 h 1410656"/>
                <a:gd name="connsiteX47" fmla="*/ 3206921 w 5260975"/>
                <a:gd name="connsiteY47" fmla="*/ 1344886 h 1410656"/>
                <a:gd name="connsiteX48" fmla="*/ 3173123 w 5260975"/>
                <a:gd name="connsiteY48" fmla="*/ 1354488 h 1410656"/>
                <a:gd name="connsiteX49" fmla="*/ 3090646 w 5260975"/>
                <a:gd name="connsiteY49" fmla="*/ 1365337 h 1410656"/>
                <a:gd name="connsiteX50" fmla="*/ 3005480 w 5260975"/>
                <a:gd name="connsiteY50" fmla="*/ 1375802 h 1410656"/>
                <a:gd name="connsiteX51" fmla="*/ 2958721 w 5260975"/>
                <a:gd name="connsiteY51" fmla="*/ 1379259 h 1410656"/>
                <a:gd name="connsiteX52" fmla="*/ 2917915 w 5260975"/>
                <a:gd name="connsiteY52" fmla="*/ 1384733 h 1410656"/>
                <a:gd name="connsiteX53" fmla="*/ 2882389 w 5260975"/>
                <a:gd name="connsiteY53" fmla="*/ 1388189 h 1410656"/>
                <a:gd name="connsiteX54" fmla="*/ 2825837 w 5260975"/>
                <a:gd name="connsiteY54" fmla="*/ 1395198 h 1410656"/>
                <a:gd name="connsiteX55" fmla="*/ 2802313 w 5260975"/>
                <a:gd name="connsiteY55" fmla="*/ 1397023 h 1410656"/>
                <a:gd name="connsiteX56" fmla="*/ 2746816 w 5260975"/>
                <a:gd name="connsiteY56" fmla="*/ 1396926 h 1410656"/>
                <a:gd name="connsiteX57" fmla="*/ 2727517 w 5260975"/>
                <a:gd name="connsiteY57" fmla="*/ 1395966 h 1410656"/>
                <a:gd name="connsiteX58" fmla="*/ 2690359 w 5260975"/>
                <a:gd name="connsiteY58" fmla="*/ 1384060 h 1410656"/>
                <a:gd name="connsiteX59" fmla="*/ 2685943 w 5260975"/>
                <a:gd name="connsiteY59" fmla="*/ 1383196 h 1410656"/>
                <a:gd name="connsiteX60" fmla="*/ 2661554 w 5260975"/>
                <a:gd name="connsiteY60" fmla="*/ 1378491 h 1410656"/>
                <a:gd name="connsiteX61" fmla="*/ 2648208 w 5260975"/>
                <a:gd name="connsiteY61" fmla="*/ 1376955 h 1410656"/>
                <a:gd name="connsiteX62" fmla="*/ 2597512 w 5260975"/>
                <a:gd name="connsiteY62" fmla="*/ 1367162 h 1410656"/>
                <a:gd name="connsiteX63" fmla="*/ 2568324 w 5260975"/>
                <a:gd name="connsiteY63" fmla="*/ 1362553 h 1410656"/>
                <a:gd name="connsiteX64" fmla="*/ 2544704 w 5260975"/>
                <a:gd name="connsiteY64" fmla="*/ 1363225 h 1410656"/>
                <a:gd name="connsiteX65" fmla="*/ 2503225 w 5260975"/>
                <a:gd name="connsiteY65" fmla="*/ 1364089 h 1410656"/>
                <a:gd name="connsiteX66" fmla="*/ 2489975 w 5260975"/>
                <a:gd name="connsiteY66" fmla="*/ 1366298 h 1410656"/>
                <a:gd name="connsiteX67" fmla="*/ 2430061 w 5260975"/>
                <a:gd name="connsiteY67" fmla="*/ 1359960 h 1410656"/>
                <a:gd name="connsiteX68" fmla="*/ 2395880 w 5260975"/>
                <a:gd name="connsiteY68" fmla="*/ 1359480 h 1410656"/>
                <a:gd name="connsiteX69" fmla="*/ 2357378 w 5260975"/>
                <a:gd name="connsiteY69" fmla="*/ 1351607 h 1410656"/>
                <a:gd name="connsiteX70" fmla="*/ 2346145 w 5260975"/>
                <a:gd name="connsiteY70" fmla="*/ 1351991 h 1410656"/>
                <a:gd name="connsiteX71" fmla="*/ 2333567 w 5260975"/>
                <a:gd name="connsiteY71" fmla="*/ 1352663 h 1410656"/>
                <a:gd name="connsiteX72" fmla="*/ 2294968 w 5260975"/>
                <a:gd name="connsiteY72" fmla="*/ 1353240 h 1410656"/>
                <a:gd name="connsiteX73" fmla="*/ 2271540 w 5260975"/>
                <a:gd name="connsiteY73" fmla="*/ 1356120 h 1410656"/>
                <a:gd name="connsiteX74" fmla="*/ 2226895 w 5260975"/>
                <a:gd name="connsiteY74" fmla="*/ 1354392 h 1410656"/>
                <a:gd name="connsiteX75" fmla="*/ 2210379 w 5260975"/>
                <a:gd name="connsiteY75" fmla="*/ 1356888 h 1410656"/>
                <a:gd name="connsiteX76" fmla="*/ 2168613 w 5260975"/>
                <a:gd name="connsiteY76" fmla="*/ 1357176 h 1410656"/>
                <a:gd name="connsiteX77" fmla="*/ 2131167 w 5260975"/>
                <a:gd name="connsiteY77" fmla="*/ 1355736 h 1410656"/>
                <a:gd name="connsiteX78" fmla="*/ 2095065 w 5260975"/>
                <a:gd name="connsiteY78" fmla="*/ 1356504 h 1410656"/>
                <a:gd name="connsiteX79" fmla="*/ 2069237 w 5260975"/>
                <a:gd name="connsiteY79" fmla="*/ 1359672 h 1410656"/>
                <a:gd name="connsiteX80" fmla="*/ 2041201 w 5260975"/>
                <a:gd name="connsiteY80" fmla="*/ 1361592 h 1410656"/>
                <a:gd name="connsiteX81" fmla="*/ 1963909 w 5260975"/>
                <a:gd name="connsiteY81" fmla="*/ 1373018 h 1410656"/>
                <a:gd name="connsiteX82" fmla="*/ 1949603 w 5260975"/>
                <a:gd name="connsiteY82" fmla="*/ 1370234 h 1410656"/>
                <a:gd name="connsiteX83" fmla="*/ 1868373 w 5260975"/>
                <a:gd name="connsiteY83" fmla="*/ 1367641 h 1410656"/>
                <a:gd name="connsiteX84" fmla="*/ 1850707 w 5260975"/>
                <a:gd name="connsiteY84" fmla="*/ 1367834 h 1410656"/>
                <a:gd name="connsiteX85" fmla="*/ 1803275 w 5260975"/>
                <a:gd name="connsiteY85" fmla="*/ 1356504 h 1410656"/>
                <a:gd name="connsiteX86" fmla="*/ 1730112 w 5260975"/>
                <a:gd name="connsiteY86" fmla="*/ 1374459 h 1410656"/>
                <a:gd name="connsiteX87" fmla="*/ 1661652 w 5260975"/>
                <a:gd name="connsiteY87" fmla="*/ 1396926 h 1410656"/>
                <a:gd name="connsiteX88" fmla="*/ 1653011 w 5260975"/>
                <a:gd name="connsiteY88" fmla="*/ 1399807 h 1410656"/>
                <a:gd name="connsiteX89" fmla="*/ 1628431 w 5260975"/>
                <a:gd name="connsiteY89" fmla="*/ 1404704 h 1410656"/>
                <a:gd name="connsiteX90" fmla="*/ 1597995 w 5260975"/>
                <a:gd name="connsiteY90" fmla="*/ 1406432 h 1410656"/>
                <a:gd name="connsiteX91" fmla="*/ 1559396 w 5260975"/>
                <a:gd name="connsiteY91" fmla="*/ 1410656 h 1410656"/>
                <a:gd name="connsiteX92" fmla="*/ 1528480 w 5260975"/>
                <a:gd name="connsiteY92" fmla="*/ 1405375 h 1410656"/>
                <a:gd name="connsiteX93" fmla="*/ 1485272 w 5260975"/>
                <a:gd name="connsiteY93" fmla="*/ 1397502 h 1410656"/>
                <a:gd name="connsiteX94" fmla="*/ 1444562 w 5260975"/>
                <a:gd name="connsiteY94" fmla="*/ 1390013 h 1410656"/>
                <a:gd name="connsiteX95" fmla="*/ 1431696 w 5260975"/>
                <a:gd name="connsiteY95" fmla="*/ 1398846 h 1410656"/>
                <a:gd name="connsiteX96" fmla="*/ 1411821 w 5260975"/>
                <a:gd name="connsiteY96" fmla="*/ 1406527 h 1410656"/>
                <a:gd name="connsiteX97" fmla="*/ 1389738 w 5260975"/>
                <a:gd name="connsiteY97" fmla="*/ 1397310 h 1410656"/>
                <a:gd name="connsiteX98" fmla="*/ 1338081 w 5260975"/>
                <a:gd name="connsiteY98" fmla="*/ 1378204 h 1410656"/>
                <a:gd name="connsiteX99" fmla="*/ 1305436 w 5260975"/>
                <a:gd name="connsiteY99" fmla="*/ 1377339 h 1410656"/>
                <a:gd name="connsiteX100" fmla="*/ 1234481 w 5260975"/>
                <a:gd name="connsiteY100" fmla="*/ 1369178 h 1410656"/>
                <a:gd name="connsiteX101" fmla="*/ 1188106 w 5260975"/>
                <a:gd name="connsiteY101" fmla="*/ 1357560 h 1410656"/>
                <a:gd name="connsiteX102" fmla="*/ 1154790 w 5260975"/>
                <a:gd name="connsiteY102" fmla="*/ 1344406 h 1410656"/>
                <a:gd name="connsiteX103" fmla="*/ 1107069 w 5260975"/>
                <a:gd name="connsiteY103" fmla="*/ 1327219 h 1410656"/>
                <a:gd name="connsiteX104" fmla="*/ 1059158 w 5260975"/>
                <a:gd name="connsiteY104" fmla="*/ 1318290 h 1410656"/>
                <a:gd name="connsiteX105" fmla="*/ 1024496 w 5260975"/>
                <a:gd name="connsiteY105" fmla="*/ 1307056 h 1410656"/>
                <a:gd name="connsiteX106" fmla="*/ 982153 w 5260975"/>
                <a:gd name="connsiteY106" fmla="*/ 1299374 h 1410656"/>
                <a:gd name="connsiteX107" fmla="*/ 946628 w 5260975"/>
                <a:gd name="connsiteY107" fmla="*/ 1299087 h 1410656"/>
                <a:gd name="connsiteX108" fmla="*/ 890939 w 5260975"/>
                <a:gd name="connsiteY108" fmla="*/ 1300431 h 1410656"/>
                <a:gd name="connsiteX109" fmla="*/ 822769 w 5260975"/>
                <a:gd name="connsiteY109" fmla="*/ 1277196 h 1410656"/>
                <a:gd name="connsiteX110" fmla="*/ 795212 w 5260975"/>
                <a:gd name="connsiteY110" fmla="*/ 1272010 h 1410656"/>
                <a:gd name="connsiteX111" fmla="*/ 769288 w 5260975"/>
                <a:gd name="connsiteY111" fmla="*/ 1269610 h 1410656"/>
                <a:gd name="connsiteX112" fmla="*/ 714271 w 5260975"/>
                <a:gd name="connsiteY112" fmla="*/ 1254152 h 1410656"/>
                <a:gd name="connsiteX113" fmla="*/ 691900 w 5260975"/>
                <a:gd name="connsiteY113" fmla="*/ 1249062 h 1410656"/>
                <a:gd name="connsiteX114" fmla="*/ 660598 w 5260975"/>
                <a:gd name="connsiteY114" fmla="*/ 1249159 h 1410656"/>
                <a:gd name="connsiteX115" fmla="*/ 603662 w 5260975"/>
                <a:gd name="connsiteY115" fmla="*/ 1242054 h 1410656"/>
                <a:gd name="connsiteX116" fmla="*/ 546821 w 5260975"/>
                <a:gd name="connsiteY116" fmla="*/ 1221314 h 1410656"/>
                <a:gd name="connsiteX117" fmla="*/ 522721 w 5260975"/>
                <a:gd name="connsiteY117" fmla="*/ 1223330 h 1410656"/>
                <a:gd name="connsiteX118" fmla="*/ 514080 w 5260975"/>
                <a:gd name="connsiteY118" fmla="*/ 1222851 h 1410656"/>
                <a:gd name="connsiteX119" fmla="*/ 436404 w 5260975"/>
                <a:gd name="connsiteY119" fmla="*/ 1211424 h 1410656"/>
                <a:gd name="connsiteX120" fmla="*/ 428626 w 5260975"/>
                <a:gd name="connsiteY120" fmla="*/ 1210177 h 1410656"/>
                <a:gd name="connsiteX121" fmla="*/ 392141 w 5260975"/>
                <a:gd name="connsiteY121" fmla="*/ 1199999 h 1410656"/>
                <a:gd name="connsiteX122" fmla="*/ 300157 w 5260975"/>
                <a:gd name="connsiteY122" fmla="*/ 1193662 h 1410656"/>
                <a:gd name="connsiteX123" fmla="*/ 294493 w 5260975"/>
                <a:gd name="connsiteY123" fmla="*/ 1192894 h 1410656"/>
                <a:gd name="connsiteX124" fmla="*/ 263671 w 5260975"/>
                <a:gd name="connsiteY124" fmla="*/ 1197982 h 1410656"/>
                <a:gd name="connsiteX125" fmla="*/ 248406 w 5260975"/>
                <a:gd name="connsiteY125" fmla="*/ 1205184 h 1410656"/>
                <a:gd name="connsiteX126" fmla="*/ 224594 w 5260975"/>
                <a:gd name="connsiteY126" fmla="*/ 1212673 h 1410656"/>
                <a:gd name="connsiteX127" fmla="*/ 200398 w 5260975"/>
                <a:gd name="connsiteY127" fmla="*/ 1215458 h 1410656"/>
                <a:gd name="connsiteX128" fmla="*/ 159783 w 5260975"/>
                <a:gd name="connsiteY128" fmla="*/ 1204127 h 1410656"/>
                <a:gd name="connsiteX129" fmla="*/ 144997 w 5260975"/>
                <a:gd name="connsiteY129" fmla="*/ 1202975 h 1410656"/>
                <a:gd name="connsiteX130" fmla="*/ 112064 w 5260975"/>
                <a:gd name="connsiteY130" fmla="*/ 1197503 h 1410656"/>
                <a:gd name="connsiteX131" fmla="*/ 83259 w 5260975"/>
                <a:gd name="connsiteY131" fmla="*/ 1197887 h 1410656"/>
                <a:gd name="connsiteX132" fmla="*/ 60120 w 5260975"/>
                <a:gd name="connsiteY132" fmla="*/ 1206624 h 1410656"/>
                <a:gd name="connsiteX133" fmla="*/ 26514 w 5260975"/>
                <a:gd name="connsiteY133" fmla="*/ 1208352 h 1410656"/>
                <a:gd name="connsiteX134" fmla="*/ 4814 w 5260975"/>
                <a:gd name="connsiteY134" fmla="*/ 1202015 h 1410656"/>
                <a:gd name="connsiteX135" fmla="*/ 398 w 5260975"/>
                <a:gd name="connsiteY135" fmla="*/ 1201152 h 1410656"/>
                <a:gd name="connsiteX136" fmla="*/ 0 w 5260975"/>
                <a:gd name="connsiteY136" fmla="*/ 1201150 h 1410656"/>
                <a:gd name="connsiteX137" fmla="*/ 0 w 5260975"/>
                <a:gd name="connsiteY137" fmla="*/ 1004512 h 1410656"/>
                <a:gd name="connsiteX138" fmla="*/ 30355 w 5260975"/>
                <a:gd name="connsiteY138" fmla="*/ 1002784 h 1410656"/>
                <a:gd name="connsiteX139" fmla="*/ 52151 w 5260975"/>
                <a:gd name="connsiteY139" fmla="*/ 997695 h 1410656"/>
                <a:gd name="connsiteX140" fmla="*/ 64248 w 5260975"/>
                <a:gd name="connsiteY140" fmla="*/ 994430 h 1410656"/>
                <a:gd name="connsiteX141" fmla="*/ 126370 w 5260975"/>
                <a:gd name="connsiteY141" fmla="*/ 985405 h 1410656"/>
                <a:gd name="connsiteX142" fmla="*/ 154022 w 5260975"/>
                <a:gd name="connsiteY142" fmla="*/ 975708 h 1410656"/>
                <a:gd name="connsiteX143" fmla="*/ 161512 w 5260975"/>
                <a:gd name="connsiteY143" fmla="*/ 974268 h 1410656"/>
                <a:gd name="connsiteX144" fmla="*/ 202510 w 5260975"/>
                <a:gd name="connsiteY144" fmla="*/ 978300 h 1410656"/>
                <a:gd name="connsiteX145" fmla="*/ 233235 w 5260975"/>
                <a:gd name="connsiteY145" fmla="*/ 993950 h 1410656"/>
                <a:gd name="connsiteX146" fmla="*/ 239188 w 5260975"/>
                <a:gd name="connsiteY146" fmla="*/ 999231 h 1410656"/>
                <a:gd name="connsiteX147" fmla="*/ 324834 w 5260975"/>
                <a:gd name="connsiteY147" fmla="*/ 997407 h 1410656"/>
                <a:gd name="connsiteX148" fmla="*/ 337987 w 5260975"/>
                <a:gd name="connsiteY148" fmla="*/ 995198 h 1410656"/>
                <a:gd name="connsiteX149" fmla="*/ 401550 w 5260975"/>
                <a:gd name="connsiteY149" fmla="*/ 1004416 h 1410656"/>
                <a:gd name="connsiteX150" fmla="*/ 420081 w 5260975"/>
                <a:gd name="connsiteY150" fmla="*/ 1006240 h 1410656"/>
                <a:gd name="connsiteX151" fmla="*/ 486523 w 5260975"/>
                <a:gd name="connsiteY151" fmla="*/ 1014498 h 1410656"/>
                <a:gd name="connsiteX152" fmla="*/ 495932 w 5260975"/>
                <a:gd name="connsiteY152" fmla="*/ 1006817 h 1410656"/>
                <a:gd name="connsiteX153" fmla="*/ 523009 w 5260975"/>
                <a:gd name="connsiteY153" fmla="*/ 987517 h 1410656"/>
                <a:gd name="connsiteX154" fmla="*/ 576393 w 5260975"/>
                <a:gd name="connsiteY154" fmla="*/ 970427 h 1410656"/>
                <a:gd name="connsiteX155" fmla="*/ 590892 w 5260975"/>
                <a:gd name="connsiteY155" fmla="*/ 971387 h 1410656"/>
                <a:gd name="connsiteX156" fmla="*/ 627569 w 5260975"/>
                <a:gd name="connsiteY156" fmla="*/ 999904 h 1410656"/>
                <a:gd name="connsiteX157" fmla="*/ 645429 w 5260975"/>
                <a:gd name="connsiteY157" fmla="*/ 1011329 h 1410656"/>
                <a:gd name="connsiteX158" fmla="*/ 696125 w 5260975"/>
                <a:gd name="connsiteY158" fmla="*/ 1032356 h 1410656"/>
                <a:gd name="connsiteX159" fmla="*/ 700349 w 5260975"/>
                <a:gd name="connsiteY159" fmla="*/ 1036197 h 1410656"/>
                <a:gd name="connsiteX160" fmla="*/ 737795 w 5260975"/>
                <a:gd name="connsiteY160" fmla="*/ 1081804 h 1410656"/>
                <a:gd name="connsiteX161" fmla="*/ 746244 w 5260975"/>
                <a:gd name="connsiteY161" fmla="*/ 1089581 h 1410656"/>
                <a:gd name="connsiteX162" fmla="*/ 756422 w 5260975"/>
                <a:gd name="connsiteY162" fmla="*/ 1101680 h 1410656"/>
                <a:gd name="connsiteX163" fmla="*/ 788202 w 5260975"/>
                <a:gd name="connsiteY163" fmla="*/ 1125108 h 1410656"/>
                <a:gd name="connsiteX164" fmla="*/ 827569 w 5260975"/>
                <a:gd name="connsiteY164" fmla="*/ 1132596 h 1410656"/>
                <a:gd name="connsiteX165" fmla="*/ 875097 w 5260975"/>
                <a:gd name="connsiteY165" fmla="*/ 1144022 h 1410656"/>
                <a:gd name="connsiteX166" fmla="*/ 894972 w 5260975"/>
                <a:gd name="connsiteY166" fmla="*/ 1151704 h 1410656"/>
                <a:gd name="connsiteX167" fmla="*/ 948260 w 5260975"/>
                <a:gd name="connsiteY167" fmla="*/ 1166298 h 1410656"/>
                <a:gd name="connsiteX168" fmla="*/ 986282 w 5260975"/>
                <a:gd name="connsiteY168" fmla="*/ 1178588 h 1410656"/>
                <a:gd name="connsiteX169" fmla="*/ 1041107 w 5260975"/>
                <a:gd name="connsiteY169" fmla="*/ 1185789 h 1410656"/>
                <a:gd name="connsiteX170" fmla="*/ 1067703 w 5260975"/>
                <a:gd name="connsiteY170" fmla="*/ 1186076 h 1410656"/>
                <a:gd name="connsiteX171" fmla="*/ 1116574 w 5260975"/>
                <a:gd name="connsiteY171" fmla="*/ 1222946 h 1410656"/>
                <a:gd name="connsiteX172" fmla="*/ 1155557 w 5260975"/>
                <a:gd name="connsiteY172" fmla="*/ 1247335 h 1410656"/>
                <a:gd name="connsiteX173" fmla="*/ 1196556 w 5260975"/>
                <a:gd name="connsiteY173" fmla="*/ 1235525 h 1410656"/>
                <a:gd name="connsiteX174" fmla="*/ 1207693 w 5260975"/>
                <a:gd name="connsiteY174" fmla="*/ 1224387 h 1410656"/>
                <a:gd name="connsiteX175" fmla="*/ 1274904 w 5260975"/>
                <a:gd name="connsiteY175" fmla="*/ 1213826 h 1410656"/>
                <a:gd name="connsiteX176" fmla="*/ 1370919 w 5260975"/>
                <a:gd name="connsiteY176" fmla="*/ 1213442 h 1410656"/>
                <a:gd name="connsiteX177" fmla="*/ 1530593 w 5260975"/>
                <a:gd name="connsiteY177" fmla="*/ 1189437 h 1410656"/>
                <a:gd name="connsiteX178" fmla="*/ 1558436 w 5260975"/>
                <a:gd name="connsiteY178" fmla="*/ 1178299 h 1410656"/>
                <a:gd name="connsiteX179" fmla="*/ 1589737 w 5260975"/>
                <a:gd name="connsiteY179" fmla="*/ 1175515 h 1410656"/>
                <a:gd name="connsiteX180" fmla="*/ 1601740 w 5260975"/>
                <a:gd name="connsiteY180" fmla="*/ 1182333 h 1410656"/>
                <a:gd name="connsiteX181" fmla="*/ 1654259 w 5260975"/>
                <a:gd name="connsiteY181" fmla="*/ 1192510 h 1410656"/>
                <a:gd name="connsiteX182" fmla="*/ 1664246 w 5260975"/>
                <a:gd name="connsiteY182" fmla="*/ 1192702 h 1410656"/>
                <a:gd name="connsiteX183" fmla="*/ 1698427 w 5260975"/>
                <a:gd name="connsiteY183" fmla="*/ 1188381 h 1410656"/>
                <a:gd name="connsiteX184" fmla="*/ 1730112 w 5260975"/>
                <a:gd name="connsiteY184" fmla="*/ 1185885 h 1410656"/>
                <a:gd name="connsiteX185" fmla="*/ 1809996 w 5260975"/>
                <a:gd name="connsiteY185" fmla="*/ 1194046 h 1410656"/>
                <a:gd name="connsiteX186" fmla="*/ 1871254 w 5260975"/>
                <a:gd name="connsiteY186" fmla="*/ 1192126 h 1410656"/>
                <a:gd name="connsiteX187" fmla="*/ 1899482 w 5260975"/>
                <a:gd name="connsiteY187" fmla="*/ 1194046 h 1410656"/>
                <a:gd name="connsiteX188" fmla="*/ 1915420 w 5260975"/>
                <a:gd name="connsiteY188" fmla="*/ 1196927 h 1410656"/>
                <a:gd name="connsiteX189" fmla="*/ 1951522 w 5260975"/>
                <a:gd name="connsiteY189" fmla="*/ 1216994 h 1410656"/>
                <a:gd name="connsiteX190" fmla="*/ 1971302 w 5260975"/>
                <a:gd name="connsiteY190" fmla="*/ 1221507 h 1410656"/>
                <a:gd name="connsiteX191" fmla="*/ 2030831 w 5260975"/>
                <a:gd name="connsiteY191" fmla="*/ 1221123 h 1410656"/>
                <a:gd name="connsiteX192" fmla="*/ 2120125 w 5260975"/>
                <a:gd name="connsiteY192" fmla="*/ 1190878 h 1410656"/>
                <a:gd name="connsiteX193" fmla="*/ 2129439 w 5260975"/>
                <a:gd name="connsiteY193" fmla="*/ 1186845 h 1410656"/>
                <a:gd name="connsiteX194" fmla="*/ 2174854 w 5260975"/>
                <a:gd name="connsiteY194" fmla="*/ 1181852 h 1410656"/>
                <a:gd name="connsiteX195" fmla="*/ 2205674 w 5260975"/>
                <a:gd name="connsiteY195" fmla="*/ 1188669 h 1410656"/>
                <a:gd name="connsiteX196" fmla="*/ 2247634 w 5260975"/>
                <a:gd name="connsiteY196" fmla="*/ 1202784 h 1410656"/>
                <a:gd name="connsiteX197" fmla="*/ 2285367 w 5260975"/>
                <a:gd name="connsiteY197" fmla="*/ 1214594 h 1410656"/>
                <a:gd name="connsiteX198" fmla="*/ 2312827 w 5260975"/>
                <a:gd name="connsiteY198" fmla="*/ 1227939 h 1410656"/>
                <a:gd name="connsiteX199" fmla="*/ 2375622 w 5260975"/>
                <a:gd name="connsiteY199" fmla="*/ 1237733 h 1410656"/>
                <a:gd name="connsiteX200" fmla="*/ 2382151 w 5260975"/>
                <a:gd name="connsiteY200" fmla="*/ 1239365 h 1410656"/>
                <a:gd name="connsiteX201" fmla="*/ 2429390 w 5260975"/>
                <a:gd name="connsiteY201" fmla="*/ 1227459 h 1410656"/>
                <a:gd name="connsiteX202" fmla="*/ 2486134 w 5260975"/>
                <a:gd name="connsiteY202" fmla="*/ 1215362 h 1410656"/>
                <a:gd name="connsiteX203" fmla="*/ 2506394 w 5260975"/>
                <a:gd name="connsiteY203" fmla="*/ 1219490 h 1410656"/>
                <a:gd name="connsiteX204" fmla="*/ 2534142 w 5260975"/>
                <a:gd name="connsiteY204" fmla="*/ 1225347 h 1410656"/>
                <a:gd name="connsiteX205" fmla="*/ 2559874 w 5260975"/>
                <a:gd name="connsiteY205" fmla="*/ 1222275 h 1410656"/>
                <a:gd name="connsiteX206" fmla="*/ 2575525 w 5260975"/>
                <a:gd name="connsiteY206" fmla="*/ 1221987 h 1410656"/>
                <a:gd name="connsiteX207" fmla="*/ 2646960 w 5260975"/>
                <a:gd name="connsiteY207" fmla="*/ 1257896 h 1410656"/>
                <a:gd name="connsiteX208" fmla="*/ 2665107 w 5260975"/>
                <a:gd name="connsiteY208" fmla="*/ 1260873 h 1410656"/>
                <a:gd name="connsiteX209" fmla="*/ 2675381 w 5260975"/>
                <a:gd name="connsiteY209" fmla="*/ 1265290 h 1410656"/>
                <a:gd name="connsiteX210" fmla="*/ 2737311 w 5260975"/>
                <a:gd name="connsiteY210" fmla="*/ 1309841 h 1410656"/>
                <a:gd name="connsiteX211" fmla="*/ 2763619 w 5260975"/>
                <a:gd name="connsiteY211" fmla="*/ 1318866 h 1410656"/>
                <a:gd name="connsiteX212" fmla="*/ 2792519 w 5260975"/>
                <a:gd name="connsiteY212" fmla="*/ 1317041 h 1410656"/>
                <a:gd name="connsiteX213" fmla="*/ 2809226 w 5260975"/>
                <a:gd name="connsiteY213" fmla="*/ 1313777 h 1410656"/>
                <a:gd name="connsiteX214" fmla="*/ 2850705 w 5260975"/>
                <a:gd name="connsiteY214" fmla="*/ 1285452 h 1410656"/>
                <a:gd name="connsiteX215" fmla="*/ 2874324 w 5260975"/>
                <a:gd name="connsiteY215" fmla="*/ 1286413 h 1410656"/>
                <a:gd name="connsiteX216" fmla="*/ 2911194 w 5260975"/>
                <a:gd name="connsiteY216" fmla="*/ 1305903 h 1410656"/>
                <a:gd name="connsiteX217" fmla="*/ 2978116 w 5260975"/>
                <a:gd name="connsiteY217" fmla="*/ 1314641 h 1410656"/>
                <a:gd name="connsiteX218" fmla="*/ 3012106 w 5260975"/>
                <a:gd name="connsiteY218" fmla="*/ 1287373 h 1410656"/>
                <a:gd name="connsiteX219" fmla="*/ 3029676 w 5260975"/>
                <a:gd name="connsiteY219" fmla="*/ 1261161 h 1410656"/>
                <a:gd name="connsiteX220" fmla="*/ 3080469 w 5260975"/>
                <a:gd name="connsiteY220" fmla="*/ 1230724 h 1410656"/>
                <a:gd name="connsiteX221" fmla="*/ 3092567 w 5260975"/>
                <a:gd name="connsiteY221" fmla="*/ 1242054 h 1410656"/>
                <a:gd name="connsiteX222" fmla="*/ 3129821 w 5260975"/>
                <a:gd name="connsiteY222" fmla="*/ 1246855 h 1410656"/>
                <a:gd name="connsiteX223" fmla="*/ 3170147 w 5260975"/>
                <a:gd name="connsiteY223" fmla="*/ 1246471 h 1410656"/>
                <a:gd name="connsiteX224" fmla="*/ 3240429 w 5260975"/>
                <a:gd name="connsiteY224" fmla="*/ 1251559 h 1410656"/>
                <a:gd name="connsiteX225" fmla="*/ 3287189 w 5260975"/>
                <a:gd name="connsiteY225" fmla="*/ 1222466 h 1410656"/>
                <a:gd name="connsiteX226" fmla="*/ 3305049 w 5260975"/>
                <a:gd name="connsiteY226" fmla="*/ 1210465 h 1410656"/>
                <a:gd name="connsiteX227" fmla="*/ 3321755 w 5260975"/>
                <a:gd name="connsiteY227" fmla="*/ 1202784 h 1410656"/>
                <a:gd name="connsiteX228" fmla="*/ 3341055 w 5260975"/>
                <a:gd name="connsiteY228" fmla="*/ 1198463 h 1410656"/>
                <a:gd name="connsiteX229" fmla="*/ 3387621 w 5260975"/>
                <a:gd name="connsiteY229" fmla="*/ 1182140 h 1410656"/>
                <a:gd name="connsiteX230" fmla="*/ 3413161 w 5260975"/>
                <a:gd name="connsiteY230" fmla="*/ 1166105 h 1410656"/>
                <a:gd name="connsiteX231" fmla="*/ 3470579 w 5260975"/>
                <a:gd name="connsiteY231" fmla="*/ 1150647 h 1410656"/>
                <a:gd name="connsiteX232" fmla="*/ 3509657 w 5260975"/>
                <a:gd name="connsiteY232" fmla="*/ 1136821 h 1410656"/>
                <a:gd name="connsiteX233" fmla="*/ 3550847 w 5260975"/>
                <a:gd name="connsiteY233" fmla="*/ 1113009 h 1410656"/>
                <a:gd name="connsiteX234" fmla="*/ 3556608 w 5260975"/>
                <a:gd name="connsiteY234" fmla="*/ 1109361 h 1410656"/>
                <a:gd name="connsiteX235" fmla="*/ 3570435 w 5260975"/>
                <a:gd name="connsiteY235" fmla="*/ 1093710 h 1410656"/>
                <a:gd name="connsiteX236" fmla="*/ 3590501 w 5260975"/>
                <a:gd name="connsiteY236" fmla="*/ 1039846 h 1410656"/>
                <a:gd name="connsiteX237" fmla="*/ 3596263 w 5260975"/>
                <a:gd name="connsiteY237" fmla="*/ 1028900 h 1410656"/>
                <a:gd name="connsiteX238" fmla="*/ 3648591 w 5260975"/>
                <a:gd name="connsiteY238" fmla="*/ 992030 h 1410656"/>
                <a:gd name="connsiteX239" fmla="*/ 3667986 w 5260975"/>
                <a:gd name="connsiteY239" fmla="*/ 995487 h 1410656"/>
                <a:gd name="connsiteX240" fmla="*/ 3689397 w 5260975"/>
                <a:gd name="connsiteY240" fmla="*/ 1007585 h 1410656"/>
                <a:gd name="connsiteX241" fmla="*/ 3736349 w 5260975"/>
                <a:gd name="connsiteY241" fmla="*/ 1010753 h 1410656"/>
                <a:gd name="connsiteX242" fmla="*/ 3753919 w 5260975"/>
                <a:gd name="connsiteY242" fmla="*/ 1004513 h 1410656"/>
                <a:gd name="connsiteX243" fmla="*/ 3784643 w 5260975"/>
                <a:gd name="connsiteY243" fmla="*/ 987710 h 1410656"/>
                <a:gd name="connsiteX244" fmla="*/ 3808359 w 5260975"/>
                <a:gd name="connsiteY244" fmla="*/ 961689 h 1410656"/>
                <a:gd name="connsiteX245" fmla="*/ 3842829 w 5260975"/>
                <a:gd name="connsiteY245" fmla="*/ 918674 h 1410656"/>
                <a:gd name="connsiteX246" fmla="*/ 3908983 w 5260975"/>
                <a:gd name="connsiteY246" fmla="*/ 902256 h 1410656"/>
                <a:gd name="connsiteX247" fmla="*/ 3934428 w 5260975"/>
                <a:gd name="connsiteY247" fmla="*/ 896783 h 1410656"/>
                <a:gd name="connsiteX248" fmla="*/ 4026987 w 5260975"/>
                <a:gd name="connsiteY248" fmla="*/ 873835 h 1410656"/>
                <a:gd name="connsiteX249" fmla="*/ 4035051 w 5260975"/>
                <a:gd name="connsiteY249" fmla="*/ 873067 h 1410656"/>
                <a:gd name="connsiteX250" fmla="*/ 4099189 w 5260975"/>
                <a:gd name="connsiteY250" fmla="*/ 846664 h 1410656"/>
                <a:gd name="connsiteX251" fmla="*/ 4114647 w 5260975"/>
                <a:gd name="connsiteY251" fmla="*/ 840134 h 1410656"/>
                <a:gd name="connsiteX252" fmla="*/ 4133563 w 5260975"/>
                <a:gd name="connsiteY252" fmla="*/ 823427 h 1410656"/>
                <a:gd name="connsiteX253" fmla="*/ 4151039 w 5260975"/>
                <a:gd name="connsiteY253" fmla="*/ 776284 h 1410656"/>
                <a:gd name="connsiteX254" fmla="*/ 4171489 w 5260975"/>
                <a:gd name="connsiteY254" fmla="*/ 754776 h 1410656"/>
                <a:gd name="connsiteX255" fmla="*/ 4186372 w 5260975"/>
                <a:gd name="connsiteY255" fmla="*/ 741718 h 1410656"/>
                <a:gd name="connsiteX256" fmla="*/ 4199429 w 5260975"/>
                <a:gd name="connsiteY256" fmla="*/ 721940 h 1410656"/>
                <a:gd name="connsiteX257" fmla="*/ 4212487 w 5260975"/>
                <a:gd name="connsiteY257" fmla="*/ 674604 h 1410656"/>
                <a:gd name="connsiteX258" fmla="*/ 4232555 w 5260975"/>
                <a:gd name="connsiteY258" fmla="*/ 632645 h 1410656"/>
                <a:gd name="connsiteX259" fmla="*/ 4268657 w 5260975"/>
                <a:gd name="connsiteY259" fmla="*/ 609410 h 1410656"/>
                <a:gd name="connsiteX260" fmla="*/ 4291028 w 5260975"/>
                <a:gd name="connsiteY260" fmla="*/ 597216 h 1410656"/>
                <a:gd name="connsiteX261" fmla="*/ 4379651 w 5260975"/>
                <a:gd name="connsiteY261" fmla="*/ 609506 h 1410656"/>
                <a:gd name="connsiteX262" fmla="*/ 4440139 w 5260975"/>
                <a:gd name="connsiteY262" fmla="*/ 621507 h 1410656"/>
                <a:gd name="connsiteX263" fmla="*/ 4460015 w 5260975"/>
                <a:gd name="connsiteY263" fmla="*/ 616899 h 1410656"/>
                <a:gd name="connsiteX264" fmla="*/ 4516183 w 5260975"/>
                <a:gd name="connsiteY264" fmla="*/ 577724 h 1410656"/>
                <a:gd name="connsiteX265" fmla="*/ 4571681 w 5260975"/>
                <a:gd name="connsiteY265" fmla="*/ 560250 h 1410656"/>
                <a:gd name="connsiteX266" fmla="*/ 4613447 w 5260975"/>
                <a:gd name="connsiteY266" fmla="*/ 555257 h 1410656"/>
                <a:gd name="connsiteX267" fmla="*/ 4649355 w 5260975"/>
                <a:gd name="connsiteY267" fmla="*/ 551417 h 1410656"/>
                <a:gd name="connsiteX268" fmla="*/ 4692467 w 5260975"/>
                <a:gd name="connsiteY268" fmla="*/ 540663 h 1410656"/>
                <a:gd name="connsiteX269" fmla="*/ 4716855 w 5260975"/>
                <a:gd name="connsiteY269" fmla="*/ 528949 h 1410656"/>
                <a:gd name="connsiteX270" fmla="*/ 4755645 w 5260975"/>
                <a:gd name="connsiteY270" fmla="*/ 512147 h 1410656"/>
                <a:gd name="connsiteX271" fmla="*/ 4795395 w 5260975"/>
                <a:gd name="connsiteY271" fmla="*/ 490351 h 1410656"/>
                <a:gd name="connsiteX272" fmla="*/ 4825928 w 5260975"/>
                <a:gd name="connsiteY272" fmla="*/ 459818 h 1410656"/>
                <a:gd name="connsiteX273" fmla="*/ 4842347 w 5260975"/>
                <a:gd name="connsiteY273" fmla="*/ 434086 h 1410656"/>
                <a:gd name="connsiteX274" fmla="*/ 4890451 w 5260975"/>
                <a:gd name="connsiteY274" fmla="*/ 397216 h 1410656"/>
                <a:gd name="connsiteX275" fmla="*/ 4933945 w 5260975"/>
                <a:gd name="connsiteY275" fmla="*/ 327701 h 1410656"/>
                <a:gd name="connsiteX276" fmla="*/ 4961214 w 5260975"/>
                <a:gd name="connsiteY276" fmla="*/ 298801 h 1410656"/>
                <a:gd name="connsiteX277" fmla="*/ 4976672 w 5260975"/>
                <a:gd name="connsiteY277" fmla="*/ 290639 h 1410656"/>
                <a:gd name="connsiteX278" fmla="*/ 5002979 w 5260975"/>
                <a:gd name="connsiteY278" fmla="*/ 270573 h 1410656"/>
                <a:gd name="connsiteX279" fmla="*/ 5018535 w 5260975"/>
                <a:gd name="connsiteY279" fmla="*/ 255690 h 1410656"/>
                <a:gd name="connsiteX280" fmla="*/ 5061069 w 5260975"/>
                <a:gd name="connsiteY280" fmla="*/ 200961 h 1410656"/>
                <a:gd name="connsiteX281" fmla="*/ 5074127 w 5260975"/>
                <a:gd name="connsiteY281" fmla="*/ 184735 h 1410656"/>
                <a:gd name="connsiteX282" fmla="*/ 5101108 w 5260975"/>
                <a:gd name="connsiteY282" fmla="*/ 156891 h 1410656"/>
                <a:gd name="connsiteX283" fmla="*/ 5112918 w 5260975"/>
                <a:gd name="connsiteY283" fmla="*/ 148441 h 1410656"/>
                <a:gd name="connsiteX284" fmla="*/ 5133753 w 5260975"/>
                <a:gd name="connsiteY284" fmla="*/ 125782 h 1410656"/>
                <a:gd name="connsiteX285" fmla="*/ 5183393 w 5260975"/>
                <a:gd name="connsiteY285" fmla="*/ 66348 h 1410656"/>
                <a:gd name="connsiteX286" fmla="*/ 5204709 w 5260975"/>
                <a:gd name="connsiteY286" fmla="*/ 33030 h 1410656"/>
                <a:gd name="connsiteX287" fmla="*/ 5247243 w 5260975"/>
                <a:gd name="connsiteY287" fmla="*/ 8451 h 1410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</a:cxnLst>
              <a:rect l="l" t="t" r="r" b="b"/>
              <a:pathLst>
                <a:path w="5260975" h="1410656">
                  <a:moveTo>
                    <a:pt x="5260975" y="0"/>
                  </a:moveTo>
                  <a:lnTo>
                    <a:pt x="5260975" y="221634"/>
                  </a:lnTo>
                  <a:lnTo>
                    <a:pt x="5226503" y="237063"/>
                  </a:lnTo>
                  <a:cubicBezTo>
                    <a:pt x="5219783" y="239848"/>
                    <a:pt x="5212389" y="241384"/>
                    <a:pt x="5206341" y="245128"/>
                  </a:cubicBezTo>
                  <a:cubicBezTo>
                    <a:pt x="5178495" y="262219"/>
                    <a:pt x="5151515" y="280654"/>
                    <a:pt x="5123287" y="297073"/>
                  </a:cubicBezTo>
                  <a:cubicBezTo>
                    <a:pt x="5094195" y="314067"/>
                    <a:pt x="5068175" y="334134"/>
                    <a:pt x="5048107" y="361307"/>
                  </a:cubicBezTo>
                  <a:cubicBezTo>
                    <a:pt x="5029480" y="386559"/>
                    <a:pt x="5011429" y="412194"/>
                    <a:pt x="4992899" y="437542"/>
                  </a:cubicBezTo>
                  <a:cubicBezTo>
                    <a:pt x="4988194" y="443975"/>
                    <a:pt x="4983873" y="451561"/>
                    <a:pt x="4977440" y="455690"/>
                  </a:cubicBezTo>
                  <a:cubicBezTo>
                    <a:pt x="4964094" y="464331"/>
                    <a:pt x="4949499" y="471340"/>
                    <a:pt x="4935193" y="478445"/>
                  </a:cubicBezTo>
                  <a:cubicBezTo>
                    <a:pt x="4922903" y="484494"/>
                    <a:pt x="4909845" y="489006"/>
                    <a:pt x="4897844" y="495535"/>
                  </a:cubicBezTo>
                  <a:cubicBezTo>
                    <a:pt x="4888243" y="500721"/>
                    <a:pt x="4879697" y="507922"/>
                    <a:pt x="4870767" y="514451"/>
                  </a:cubicBezTo>
                  <a:cubicBezTo>
                    <a:pt x="4862990" y="520115"/>
                    <a:pt x="4854445" y="525012"/>
                    <a:pt x="4847916" y="531830"/>
                  </a:cubicBezTo>
                  <a:cubicBezTo>
                    <a:pt x="4831977" y="548344"/>
                    <a:pt x="4815942" y="564571"/>
                    <a:pt x="4796163" y="576765"/>
                  </a:cubicBezTo>
                  <a:cubicBezTo>
                    <a:pt x="4776672" y="588862"/>
                    <a:pt x="4758237" y="602401"/>
                    <a:pt x="4738843" y="614691"/>
                  </a:cubicBezTo>
                  <a:cubicBezTo>
                    <a:pt x="4719831" y="626693"/>
                    <a:pt x="4702645" y="639846"/>
                    <a:pt x="4692755" y="661162"/>
                  </a:cubicBezTo>
                  <a:cubicBezTo>
                    <a:pt x="4688339" y="670571"/>
                    <a:pt x="4682097" y="680845"/>
                    <a:pt x="4673744" y="686318"/>
                  </a:cubicBezTo>
                  <a:cubicBezTo>
                    <a:pt x="4661838" y="694095"/>
                    <a:pt x="4646764" y="696880"/>
                    <a:pt x="4633801" y="703505"/>
                  </a:cubicBezTo>
                  <a:cubicBezTo>
                    <a:pt x="4618535" y="711282"/>
                    <a:pt x="4600869" y="718003"/>
                    <a:pt x="4590499" y="730389"/>
                  </a:cubicBezTo>
                  <a:cubicBezTo>
                    <a:pt x="4581281" y="741431"/>
                    <a:pt x="4571968" y="750072"/>
                    <a:pt x="4559773" y="757081"/>
                  </a:cubicBezTo>
                  <a:cubicBezTo>
                    <a:pt x="4551229" y="761978"/>
                    <a:pt x="4544892" y="770907"/>
                    <a:pt x="4536059" y="774940"/>
                  </a:cubicBezTo>
                  <a:cubicBezTo>
                    <a:pt x="4524441" y="780317"/>
                    <a:pt x="4512727" y="784542"/>
                    <a:pt x="4502549" y="792895"/>
                  </a:cubicBezTo>
                  <a:cubicBezTo>
                    <a:pt x="4491987" y="801536"/>
                    <a:pt x="4479986" y="808353"/>
                    <a:pt x="4468944" y="816419"/>
                  </a:cubicBezTo>
                  <a:cubicBezTo>
                    <a:pt x="4463087" y="820739"/>
                    <a:pt x="4458286" y="826404"/>
                    <a:pt x="4452622" y="830917"/>
                  </a:cubicBezTo>
                  <a:cubicBezTo>
                    <a:pt x="4442252" y="839174"/>
                    <a:pt x="4431690" y="847239"/>
                    <a:pt x="4421032" y="855016"/>
                  </a:cubicBezTo>
                  <a:cubicBezTo>
                    <a:pt x="4410375" y="862794"/>
                    <a:pt x="4400197" y="871819"/>
                    <a:pt x="4388483" y="877484"/>
                  </a:cubicBezTo>
                  <a:cubicBezTo>
                    <a:pt x="4368513" y="887086"/>
                    <a:pt x="4346717" y="892847"/>
                    <a:pt x="4327321" y="903216"/>
                  </a:cubicBezTo>
                  <a:cubicBezTo>
                    <a:pt x="4307639" y="913777"/>
                    <a:pt x="4289107" y="927028"/>
                    <a:pt x="4271633" y="941046"/>
                  </a:cubicBezTo>
                  <a:cubicBezTo>
                    <a:pt x="4257807" y="952088"/>
                    <a:pt x="4244845" y="963034"/>
                    <a:pt x="4227465" y="968698"/>
                  </a:cubicBezTo>
                  <a:cubicBezTo>
                    <a:pt x="4217768" y="971867"/>
                    <a:pt x="4207591" y="978780"/>
                    <a:pt x="4201733" y="986846"/>
                  </a:cubicBezTo>
                  <a:cubicBezTo>
                    <a:pt x="4189059" y="1004416"/>
                    <a:pt x="4172833" y="1016802"/>
                    <a:pt x="4154494" y="1027364"/>
                  </a:cubicBezTo>
                  <a:cubicBezTo>
                    <a:pt x="4130010" y="1041574"/>
                    <a:pt x="4105814" y="1056072"/>
                    <a:pt x="4081234" y="1069994"/>
                  </a:cubicBezTo>
                  <a:cubicBezTo>
                    <a:pt x="4066737" y="1078252"/>
                    <a:pt x="4052335" y="1086989"/>
                    <a:pt x="4036971" y="1093038"/>
                  </a:cubicBezTo>
                  <a:cubicBezTo>
                    <a:pt x="4005575" y="1105520"/>
                    <a:pt x="3973410" y="1116177"/>
                    <a:pt x="3941725" y="1127796"/>
                  </a:cubicBezTo>
                  <a:cubicBezTo>
                    <a:pt x="3931355" y="1131540"/>
                    <a:pt x="3921561" y="1136917"/>
                    <a:pt x="3910999" y="1140182"/>
                  </a:cubicBezTo>
                  <a:cubicBezTo>
                    <a:pt x="3899573" y="1143734"/>
                    <a:pt x="3887285" y="1144790"/>
                    <a:pt x="3875859" y="1148343"/>
                  </a:cubicBezTo>
                  <a:cubicBezTo>
                    <a:pt x="3856847" y="1154199"/>
                    <a:pt x="3838412" y="1161689"/>
                    <a:pt x="3819401" y="1167642"/>
                  </a:cubicBezTo>
                  <a:cubicBezTo>
                    <a:pt x="3782723" y="1179068"/>
                    <a:pt x="3745949" y="1190014"/>
                    <a:pt x="3709176" y="1200863"/>
                  </a:cubicBezTo>
                  <a:cubicBezTo>
                    <a:pt x="3701303" y="1203168"/>
                    <a:pt x="3692757" y="1203456"/>
                    <a:pt x="3684981" y="1205952"/>
                  </a:cubicBezTo>
                  <a:cubicBezTo>
                    <a:pt x="3664337" y="1212673"/>
                    <a:pt x="3643789" y="1219970"/>
                    <a:pt x="3623338" y="1227363"/>
                  </a:cubicBezTo>
                  <a:cubicBezTo>
                    <a:pt x="3610953" y="1231876"/>
                    <a:pt x="3598854" y="1237445"/>
                    <a:pt x="3586373" y="1241765"/>
                  </a:cubicBezTo>
                  <a:cubicBezTo>
                    <a:pt x="3576387" y="1245222"/>
                    <a:pt x="3566113" y="1247910"/>
                    <a:pt x="3555743" y="1250023"/>
                  </a:cubicBezTo>
                  <a:cubicBezTo>
                    <a:pt x="3546814" y="1251848"/>
                    <a:pt x="3537501" y="1251655"/>
                    <a:pt x="3528667" y="1253864"/>
                  </a:cubicBezTo>
                  <a:cubicBezTo>
                    <a:pt x="3504759" y="1259816"/>
                    <a:pt x="3481140" y="1266538"/>
                    <a:pt x="3457424" y="1272874"/>
                  </a:cubicBezTo>
                  <a:cubicBezTo>
                    <a:pt x="3447919" y="1275371"/>
                    <a:pt x="3438221" y="1277196"/>
                    <a:pt x="3429003" y="1280364"/>
                  </a:cubicBezTo>
                  <a:cubicBezTo>
                    <a:pt x="3404327" y="1288717"/>
                    <a:pt x="3380036" y="1298222"/>
                    <a:pt x="3355264" y="1306096"/>
                  </a:cubicBezTo>
                  <a:cubicBezTo>
                    <a:pt x="3334717" y="1312625"/>
                    <a:pt x="3313593" y="1317329"/>
                    <a:pt x="3292757" y="1323090"/>
                  </a:cubicBezTo>
                  <a:cubicBezTo>
                    <a:pt x="3283924" y="1325587"/>
                    <a:pt x="3275475" y="1329140"/>
                    <a:pt x="3266643" y="1331251"/>
                  </a:cubicBezTo>
                  <a:cubicBezTo>
                    <a:pt x="3246863" y="1336053"/>
                    <a:pt x="3226796" y="1340085"/>
                    <a:pt x="3206921" y="1344886"/>
                  </a:cubicBezTo>
                  <a:cubicBezTo>
                    <a:pt x="3195590" y="1347670"/>
                    <a:pt x="3184645" y="1352663"/>
                    <a:pt x="3173123" y="1354488"/>
                  </a:cubicBezTo>
                  <a:cubicBezTo>
                    <a:pt x="3145759" y="1358808"/>
                    <a:pt x="3118203" y="1361880"/>
                    <a:pt x="3090646" y="1365337"/>
                  </a:cubicBezTo>
                  <a:cubicBezTo>
                    <a:pt x="3062227" y="1368889"/>
                    <a:pt x="3033902" y="1372634"/>
                    <a:pt x="3005480" y="1375802"/>
                  </a:cubicBezTo>
                  <a:cubicBezTo>
                    <a:pt x="2989926" y="1377435"/>
                    <a:pt x="2974275" y="1377723"/>
                    <a:pt x="2958721" y="1379259"/>
                  </a:cubicBezTo>
                  <a:cubicBezTo>
                    <a:pt x="2945087" y="1380604"/>
                    <a:pt x="2931549" y="1383100"/>
                    <a:pt x="2917915" y="1384733"/>
                  </a:cubicBezTo>
                  <a:cubicBezTo>
                    <a:pt x="2906105" y="1386076"/>
                    <a:pt x="2894199" y="1386844"/>
                    <a:pt x="2882389" y="1388189"/>
                  </a:cubicBezTo>
                  <a:cubicBezTo>
                    <a:pt x="2863475" y="1390397"/>
                    <a:pt x="2844655" y="1392894"/>
                    <a:pt x="2825837" y="1395198"/>
                  </a:cubicBezTo>
                  <a:cubicBezTo>
                    <a:pt x="2817964" y="1396062"/>
                    <a:pt x="2809706" y="1398462"/>
                    <a:pt x="2802313" y="1397023"/>
                  </a:cubicBezTo>
                  <a:cubicBezTo>
                    <a:pt x="2783686" y="1393373"/>
                    <a:pt x="2765347" y="1394430"/>
                    <a:pt x="2746816" y="1396926"/>
                  </a:cubicBezTo>
                  <a:cubicBezTo>
                    <a:pt x="2740479" y="1397791"/>
                    <a:pt x="2733662" y="1397598"/>
                    <a:pt x="2727517" y="1395966"/>
                  </a:cubicBezTo>
                  <a:cubicBezTo>
                    <a:pt x="2714939" y="1392701"/>
                    <a:pt x="2702745" y="1388092"/>
                    <a:pt x="2690359" y="1384060"/>
                  </a:cubicBezTo>
                  <a:cubicBezTo>
                    <a:pt x="2689014" y="1383580"/>
                    <a:pt x="2687382" y="1383484"/>
                    <a:pt x="2685943" y="1383196"/>
                  </a:cubicBezTo>
                  <a:cubicBezTo>
                    <a:pt x="2677781" y="1381563"/>
                    <a:pt x="2669717" y="1379931"/>
                    <a:pt x="2661554" y="1378491"/>
                  </a:cubicBezTo>
                  <a:cubicBezTo>
                    <a:pt x="2657138" y="1377723"/>
                    <a:pt x="2652625" y="1377627"/>
                    <a:pt x="2648208" y="1376955"/>
                  </a:cubicBezTo>
                  <a:cubicBezTo>
                    <a:pt x="2631118" y="1374266"/>
                    <a:pt x="2612299" y="1378779"/>
                    <a:pt x="2597512" y="1367162"/>
                  </a:cubicBezTo>
                  <a:cubicBezTo>
                    <a:pt x="2587911" y="1359672"/>
                    <a:pt x="2578597" y="1361401"/>
                    <a:pt x="2568324" y="1362553"/>
                  </a:cubicBezTo>
                  <a:cubicBezTo>
                    <a:pt x="2560547" y="1363417"/>
                    <a:pt x="2552577" y="1363128"/>
                    <a:pt x="2544704" y="1363225"/>
                  </a:cubicBezTo>
                  <a:cubicBezTo>
                    <a:pt x="2530878" y="1363512"/>
                    <a:pt x="2517052" y="1363609"/>
                    <a:pt x="2503225" y="1364089"/>
                  </a:cubicBezTo>
                  <a:cubicBezTo>
                    <a:pt x="2498808" y="1364281"/>
                    <a:pt x="2494297" y="1366682"/>
                    <a:pt x="2489975" y="1366298"/>
                  </a:cubicBezTo>
                  <a:cubicBezTo>
                    <a:pt x="2470004" y="1364473"/>
                    <a:pt x="2450033" y="1361592"/>
                    <a:pt x="2430061" y="1359960"/>
                  </a:cubicBezTo>
                  <a:cubicBezTo>
                    <a:pt x="2418732" y="1359001"/>
                    <a:pt x="2407114" y="1360824"/>
                    <a:pt x="2395880" y="1359480"/>
                  </a:cubicBezTo>
                  <a:cubicBezTo>
                    <a:pt x="2382919" y="1357944"/>
                    <a:pt x="2370245" y="1354008"/>
                    <a:pt x="2357378" y="1351607"/>
                  </a:cubicBezTo>
                  <a:cubicBezTo>
                    <a:pt x="2353826" y="1350935"/>
                    <a:pt x="2349889" y="1351799"/>
                    <a:pt x="2346145" y="1351991"/>
                  </a:cubicBezTo>
                  <a:cubicBezTo>
                    <a:pt x="2341920" y="1352183"/>
                    <a:pt x="2337791" y="1352567"/>
                    <a:pt x="2333567" y="1352663"/>
                  </a:cubicBezTo>
                  <a:cubicBezTo>
                    <a:pt x="2320700" y="1352856"/>
                    <a:pt x="2307835" y="1352567"/>
                    <a:pt x="2294968" y="1353240"/>
                  </a:cubicBezTo>
                  <a:cubicBezTo>
                    <a:pt x="2287095" y="1353624"/>
                    <a:pt x="2278839" y="1357560"/>
                    <a:pt x="2271540" y="1356120"/>
                  </a:cubicBezTo>
                  <a:cubicBezTo>
                    <a:pt x="2256659" y="1353335"/>
                    <a:pt x="2241776" y="1359576"/>
                    <a:pt x="2226895" y="1354392"/>
                  </a:cubicBezTo>
                  <a:cubicBezTo>
                    <a:pt x="2222285" y="1352856"/>
                    <a:pt x="2215948" y="1356696"/>
                    <a:pt x="2210379" y="1356888"/>
                  </a:cubicBezTo>
                  <a:cubicBezTo>
                    <a:pt x="2196457" y="1357368"/>
                    <a:pt x="2182535" y="1357272"/>
                    <a:pt x="2168613" y="1357176"/>
                  </a:cubicBezTo>
                  <a:cubicBezTo>
                    <a:pt x="2156131" y="1357080"/>
                    <a:pt x="2143168" y="1358424"/>
                    <a:pt x="2131167" y="1355736"/>
                  </a:cubicBezTo>
                  <a:cubicBezTo>
                    <a:pt x="2118588" y="1352856"/>
                    <a:pt x="2107259" y="1353240"/>
                    <a:pt x="2095065" y="1356504"/>
                  </a:cubicBezTo>
                  <a:cubicBezTo>
                    <a:pt x="2086711" y="1358712"/>
                    <a:pt x="2077878" y="1359001"/>
                    <a:pt x="2069237" y="1359672"/>
                  </a:cubicBezTo>
                  <a:cubicBezTo>
                    <a:pt x="2059924" y="1360440"/>
                    <a:pt x="2049650" y="1358424"/>
                    <a:pt x="2041201" y="1361592"/>
                  </a:cubicBezTo>
                  <a:cubicBezTo>
                    <a:pt x="2016044" y="1371002"/>
                    <a:pt x="1990216" y="1373018"/>
                    <a:pt x="1963909" y="1373018"/>
                  </a:cubicBezTo>
                  <a:cubicBezTo>
                    <a:pt x="1959107" y="1373018"/>
                    <a:pt x="1954210" y="1371675"/>
                    <a:pt x="1949603" y="1370234"/>
                  </a:cubicBezTo>
                  <a:cubicBezTo>
                    <a:pt x="1922717" y="1361592"/>
                    <a:pt x="1895737" y="1362360"/>
                    <a:pt x="1868373" y="1367641"/>
                  </a:cubicBezTo>
                  <a:cubicBezTo>
                    <a:pt x="1862708" y="1368794"/>
                    <a:pt x="1856372" y="1368986"/>
                    <a:pt x="1850707" y="1367834"/>
                  </a:cubicBezTo>
                  <a:cubicBezTo>
                    <a:pt x="1834768" y="1364473"/>
                    <a:pt x="1819309" y="1358904"/>
                    <a:pt x="1803275" y="1356504"/>
                  </a:cubicBezTo>
                  <a:cubicBezTo>
                    <a:pt x="1776775" y="1352567"/>
                    <a:pt x="1753828" y="1365817"/>
                    <a:pt x="1730112" y="1374459"/>
                  </a:cubicBezTo>
                  <a:cubicBezTo>
                    <a:pt x="1707548" y="1382620"/>
                    <a:pt x="1688345" y="1401055"/>
                    <a:pt x="1661652" y="1396926"/>
                  </a:cubicBezTo>
                  <a:cubicBezTo>
                    <a:pt x="1658965" y="1396542"/>
                    <a:pt x="1655988" y="1399134"/>
                    <a:pt x="1653011" y="1399807"/>
                  </a:cubicBezTo>
                  <a:cubicBezTo>
                    <a:pt x="1644850" y="1401631"/>
                    <a:pt x="1636689" y="1403839"/>
                    <a:pt x="1628431" y="1404704"/>
                  </a:cubicBezTo>
                  <a:cubicBezTo>
                    <a:pt x="1618350" y="1405856"/>
                    <a:pt x="1608076" y="1405472"/>
                    <a:pt x="1597995" y="1406432"/>
                  </a:cubicBezTo>
                  <a:cubicBezTo>
                    <a:pt x="1585032" y="1407584"/>
                    <a:pt x="1572263" y="1410656"/>
                    <a:pt x="1559396" y="1410656"/>
                  </a:cubicBezTo>
                  <a:cubicBezTo>
                    <a:pt x="1549026" y="1410656"/>
                    <a:pt x="1538753" y="1407104"/>
                    <a:pt x="1528480" y="1405375"/>
                  </a:cubicBezTo>
                  <a:cubicBezTo>
                    <a:pt x="1513981" y="1402975"/>
                    <a:pt x="1498042" y="1403647"/>
                    <a:pt x="1485272" y="1397502"/>
                  </a:cubicBezTo>
                  <a:cubicBezTo>
                    <a:pt x="1471639" y="1390973"/>
                    <a:pt x="1458676" y="1387997"/>
                    <a:pt x="1444562" y="1390013"/>
                  </a:cubicBezTo>
                  <a:cubicBezTo>
                    <a:pt x="1439857" y="1390685"/>
                    <a:pt x="1433808" y="1394718"/>
                    <a:pt x="1431696" y="1398846"/>
                  </a:cubicBezTo>
                  <a:cubicBezTo>
                    <a:pt x="1426991" y="1408064"/>
                    <a:pt x="1420559" y="1409697"/>
                    <a:pt x="1411821" y="1406527"/>
                  </a:cubicBezTo>
                  <a:cubicBezTo>
                    <a:pt x="1404236" y="1403839"/>
                    <a:pt x="1394922" y="1402495"/>
                    <a:pt x="1389738" y="1397310"/>
                  </a:cubicBezTo>
                  <a:cubicBezTo>
                    <a:pt x="1375047" y="1382620"/>
                    <a:pt x="1356324" y="1382140"/>
                    <a:pt x="1338081" y="1378204"/>
                  </a:cubicBezTo>
                  <a:cubicBezTo>
                    <a:pt x="1326945" y="1375802"/>
                    <a:pt x="1316574" y="1375707"/>
                    <a:pt x="1305436" y="1377339"/>
                  </a:cubicBezTo>
                  <a:cubicBezTo>
                    <a:pt x="1281241" y="1380988"/>
                    <a:pt x="1257717" y="1375802"/>
                    <a:pt x="1234481" y="1369178"/>
                  </a:cubicBezTo>
                  <a:cubicBezTo>
                    <a:pt x="1219118" y="1364761"/>
                    <a:pt x="1203372" y="1362073"/>
                    <a:pt x="1188106" y="1357560"/>
                  </a:cubicBezTo>
                  <a:cubicBezTo>
                    <a:pt x="1176680" y="1354104"/>
                    <a:pt x="1165255" y="1349975"/>
                    <a:pt x="1154790" y="1344406"/>
                  </a:cubicBezTo>
                  <a:cubicBezTo>
                    <a:pt x="1139618" y="1336244"/>
                    <a:pt x="1126369" y="1323954"/>
                    <a:pt x="1107069" y="1327219"/>
                  </a:cubicBezTo>
                  <a:cubicBezTo>
                    <a:pt x="1090074" y="1330099"/>
                    <a:pt x="1074713" y="1324051"/>
                    <a:pt x="1059158" y="1318290"/>
                  </a:cubicBezTo>
                  <a:cubicBezTo>
                    <a:pt x="1047732" y="1314065"/>
                    <a:pt x="1036308" y="1309744"/>
                    <a:pt x="1024496" y="1307056"/>
                  </a:cubicBezTo>
                  <a:cubicBezTo>
                    <a:pt x="1010478" y="1303887"/>
                    <a:pt x="994635" y="1305232"/>
                    <a:pt x="982153" y="1299374"/>
                  </a:cubicBezTo>
                  <a:cubicBezTo>
                    <a:pt x="969095" y="1293229"/>
                    <a:pt x="958246" y="1297358"/>
                    <a:pt x="946628" y="1299087"/>
                  </a:cubicBezTo>
                  <a:cubicBezTo>
                    <a:pt x="928097" y="1301775"/>
                    <a:pt x="909661" y="1306768"/>
                    <a:pt x="890939" y="1300431"/>
                  </a:cubicBezTo>
                  <a:cubicBezTo>
                    <a:pt x="868184" y="1292750"/>
                    <a:pt x="845620" y="1284493"/>
                    <a:pt x="822769" y="1277196"/>
                  </a:cubicBezTo>
                  <a:cubicBezTo>
                    <a:pt x="813934" y="1274410"/>
                    <a:pt x="804431" y="1273258"/>
                    <a:pt x="795212" y="1272010"/>
                  </a:cubicBezTo>
                  <a:cubicBezTo>
                    <a:pt x="786476" y="1270954"/>
                    <a:pt x="776010" y="1273642"/>
                    <a:pt x="769288" y="1269610"/>
                  </a:cubicBezTo>
                  <a:cubicBezTo>
                    <a:pt x="752005" y="1259241"/>
                    <a:pt x="734243" y="1254152"/>
                    <a:pt x="714271" y="1254152"/>
                  </a:cubicBezTo>
                  <a:cubicBezTo>
                    <a:pt x="706781" y="1254152"/>
                    <a:pt x="699484" y="1249831"/>
                    <a:pt x="691900" y="1249062"/>
                  </a:cubicBezTo>
                  <a:cubicBezTo>
                    <a:pt x="681529" y="1248103"/>
                    <a:pt x="669623" y="1245510"/>
                    <a:pt x="660598" y="1249159"/>
                  </a:cubicBezTo>
                  <a:cubicBezTo>
                    <a:pt x="639379" y="1257800"/>
                    <a:pt x="622193" y="1250599"/>
                    <a:pt x="603662" y="1242054"/>
                  </a:cubicBezTo>
                  <a:cubicBezTo>
                    <a:pt x="585418" y="1233604"/>
                    <a:pt x="566215" y="1226884"/>
                    <a:pt x="546821" y="1221314"/>
                  </a:cubicBezTo>
                  <a:cubicBezTo>
                    <a:pt x="539524" y="1219298"/>
                    <a:pt x="530787" y="1222659"/>
                    <a:pt x="522721" y="1223330"/>
                  </a:cubicBezTo>
                  <a:cubicBezTo>
                    <a:pt x="519840" y="1223523"/>
                    <a:pt x="516671" y="1223811"/>
                    <a:pt x="514080" y="1222851"/>
                  </a:cubicBezTo>
                  <a:cubicBezTo>
                    <a:pt x="489020" y="1213633"/>
                    <a:pt x="463575" y="1206624"/>
                    <a:pt x="436404" y="1211424"/>
                  </a:cubicBezTo>
                  <a:cubicBezTo>
                    <a:pt x="433908" y="1211905"/>
                    <a:pt x="431123" y="1210849"/>
                    <a:pt x="428626" y="1210177"/>
                  </a:cubicBezTo>
                  <a:cubicBezTo>
                    <a:pt x="416432" y="1206720"/>
                    <a:pt x="404526" y="1201247"/>
                    <a:pt x="392141" y="1199999"/>
                  </a:cubicBezTo>
                  <a:cubicBezTo>
                    <a:pt x="361608" y="1196927"/>
                    <a:pt x="330884" y="1195678"/>
                    <a:pt x="300157" y="1193662"/>
                  </a:cubicBezTo>
                  <a:cubicBezTo>
                    <a:pt x="298237" y="1193566"/>
                    <a:pt x="296221" y="1193566"/>
                    <a:pt x="294493" y="1192894"/>
                  </a:cubicBezTo>
                  <a:cubicBezTo>
                    <a:pt x="283163" y="1188765"/>
                    <a:pt x="273274" y="1190110"/>
                    <a:pt x="263671" y="1197982"/>
                  </a:cubicBezTo>
                  <a:cubicBezTo>
                    <a:pt x="259447" y="1201439"/>
                    <a:pt x="253686" y="1203263"/>
                    <a:pt x="248406" y="1205184"/>
                  </a:cubicBezTo>
                  <a:cubicBezTo>
                    <a:pt x="240628" y="1208065"/>
                    <a:pt x="232659" y="1210849"/>
                    <a:pt x="224594" y="1212673"/>
                  </a:cubicBezTo>
                  <a:cubicBezTo>
                    <a:pt x="216624" y="1214401"/>
                    <a:pt x="208079" y="1216801"/>
                    <a:pt x="200398" y="1215458"/>
                  </a:cubicBezTo>
                  <a:cubicBezTo>
                    <a:pt x="186572" y="1213057"/>
                    <a:pt x="173417" y="1207681"/>
                    <a:pt x="159783" y="1204127"/>
                  </a:cubicBezTo>
                  <a:cubicBezTo>
                    <a:pt x="155079" y="1202879"/>
                    <a:pt x="149893" y="1203072"/>
                    <a:pt x="144997" y="1202975"/>
                  </a:cubicBezTo>
                  <a:cubicBezTo>
                    <a:pt x="133763" y="1202688"/>
                    <a:pt x="122241" y="1205472"/>
                    <a:pt x="112064" y="1197503"/>
                  </a:cubicBezTo>
                  <a:cubicBezTo>
                    <a:pt x="102655" y="1190014"/>
                    <a:pt x="93148" y="1192221"/>
                    <a:pt x="83259" y="1197887"/>
                  </a:cubicBezTo>
                  <a:cubicBezTo>
                    <a:pt x="76154" y="1201920"/>
                    <a:pt x="68090" y="1205088"/>
                    <a:pt x="60120" y="1206624"/>
                  </a:cubicBezTo>
                  <a:cubicBezTo>
                    <a:pt x="49174" y="1208736"/>
                    <a:pt x="38324" y="1209601"/>
                    <a:pt x="26514" y="1208352"/>
                  </a:cubicBezTo>
                  <a:cubicBezTo>
                    <a:pt x="18161" y="1207488"/>
                    <a:pt x="11343" y="1207104"/>
                    <a:pt x="4814" y="1202015"/>
                  </a:cubicBezTo>
                  <a:cubicBezTo>
                    <a:pt x="3759" y="1201247"/>
                    <a:pt x="1839" y="1201055"/>
                    <a:pt x="398" y="1201152"/>
                  </a:cubicBezTo>
                  <a:lnTo>
                    <a:pt x="0" y="1201150"/>
                  </a:lnTo>
                  <a:lnTo>
                    <a:pt x="0" y="1004512"/>
                  </a:lnTo>
                  <a:lnTo>
                    <a:pt x="30355" y="1002784"/>
                  </a:lnTo>
                  <a:cubicBezTo>
                    <a:pt x="37748" y="1002111"/>
                    <a:pt x="44853" y="999520"/>
                    <a:pt x="52151" y="997695"/>
                  </a:cubicBezTo>
                  <a:cubicBezTo>
                    <a:pt x="56183" y="996639"/>
                    <a:pt x="60504" y="993855"/>
                    <a:pt x="64248" y="994430"/>
                  </a:cubicBezTo>
                  <a:cubicBezTo>
                    <a:pt x="85948" y="997791"/>
                    <a:pt x="105823" y="989534"/>
                    <a:pt x="126370" y="985405"/>
                  </a:cubicBezTo>
                  <a:cubicBezTo>
                    <a:pt x="135876" y="983485"/>
                    <a:pt x="144805" y="978876"/>
                    <a:pt x="154022" y="975708"/>
                  </a:cubicBezTo>
                  <a:cubicBezTo>
                    <a:pt x="156423" y="974843"/>
                    <a:pt x="159111" y="974075"/>
                    <a:pt x="161512" y="974268"/>
                  </a:cubicBezTo>
                  <a:cubicBezTo>
                    <a:pt x="175242" y="975420"/>
                    <a:pt x="188876" y="977052"/>
                    <a:pt x="202510" y="978300"/>
                  </a:cubicBezTo>
                  <a:cubicBezTo>
                    <a:pt x="214896" y="979452"/>
                    <a:pt x="227378" y="979836"/>
                    <a:pt x="233235" y="993950"/>
                  </a:cubicBezTo>
                  <a:cubicBezTo>
                    <a:pt x="234100" y="996159"/>
                    <a:pt x="236979" y="997791"/>
                    <a:pt x="239188" y="999231"/>
                  </a:cubicBezTo>
                  <a:cubicBezTo>
                    <a:pt x="273274" y="1021411"/>
                    <a:pt x="291516" y="1020835"/>
                    <a:pt x="324834" y="997407"/>
                  </a:cubicBezTo>
                  <a:cubicBezTo>
                    <a:pt x="328290" y="995007"/>
                    <a:pt x="335683" y="993278"/>
                    <a:pt x="337987" y="995198"/>
                  </a:cubicBezTo>
                  <a:cubicBezTo>
                    <a:pt x="357575" y="1011137"/>
                    <a:pt x="378986" y="1009409"/>
                    <a:pt x="401550" y="1004416"/>
                  </a:cubicBezTo>
                  <a:cubicBezTo>
                    <a:pt x="407407" y="1003072"/>
                    <a:pt x="415664" y="1003072"/>
                    <a:pt x="420081" y="1006240"/>
                  </a:cubicBezTo>
                  <a:cubicBezTo>
                    <a:pt x="441108" y="1020930"/>
                    <a:pt x="463672" y="1018819"/>
                    <a:pt x="486523" y="1014498"/>
                  </a:cubicBezTo>
                  <a:cubicBezTo>
                    <a:pt x="490075" y="1013826"/>
                    <a:pt x="494397" y="1010177"/>
                    <a:pt x="495932" y="1006817"/>
                  </a:cubicBezTo>
                  <a:cubicBezTo>
                    <a:pt x="501406" y="994911"/>
                    <a:pt x="511680" y="990878"/>
                    <a:pt x="523009" y="987517"/>
                  </a:cubicBezTo>
                  <a:cubicBezTo>
                    <a:pt x="540868" y="982044"/>
                    <a:pt x="558438" y="975611"/>
                    <a:pt x="576393" y="970427"/>
                  </a:cubicBezTo>
                  <a:cubicBezTo>
                    <a:pt x="580811" y="969179"/>
                    <a:pt x="586283" y="969947"/>
                    <a:pt x="590892" y="971387"/>
                  </a:cubicBezTo>
                  <a:cubicBezTo>
                    <a:pt x="606638" y="976284"/>
                    <a:pt x="616624" y="988574"/>
                    <a:pt x="627569" y="999904"/>
                  </a:cubicBezTo>
                  <a:cubicBezTo>
                    <a:pt x="632370" y="1004897"/>
                    <a:pt x="638995" y="1008449"/>
                    <a:pt x="645429" y="1011329"/>
                  </a:cubicBezTo>
                  <a:cubicBezTo>
                    <a:pt x="662135" y="1018723"/>
                    <a:pt x="679226" y="1025348"/>
                    <a:pt x="696125" y="1032356"/>
                  </a:cubicBezTo>
                  <a:cubicBezTo>
                    <a:pt x="697757" y="1033029"/>
                    <a:pt x="699100" y="1034757"/>
                    <a:pt x="700349" y="1036197"/>
                  </a:cubicBezTo>
                  <a:cubicBezTo>
                    <a:pt x="712831" y="1051368"/>
                    <a:pt x="725216" y="1066634"/>
                    <a:pt x="737795" y="1081804"/>
                  </a:cubicBezTo>
                  <a:cubicBezTo>
                    <a:pt x="740195" y="1084684"/>
                    <a:pt x="743652" y="1086797"/>
                    <a:pt x="746244" y="1089581"/>
                  </a:cubicBezTo>
                  <a:cubicBezTo>
                    <a:pt x="749893" y="1093422"/>
                    <a:pt x="754502" y="1097071"/>
                    <a:pt x="756422" y="1101680"/>
                  </a:cubicBezTo>
                  <a:cubicBezTo>
                    <a:pt x="762374" y="1116177"/>
                    <a:pt x="773801" y="1122419"/>
                    <a:pt x="788202" y="1125108"/>
                  </a:cubicBezTo>
                  <a:cubicBezTo>
                    <a:pt x="801357" y="1127603"/>
                    <a:pt x="814511" y="1129716"/>
                    <a:pt x="827569" y="1132596"/>
                  </a:cubicBezTo>
                  <a:cubicBezTo>
                    <a:pt x="843507" y="1136053"/>
                    <a:pt x="859350" y="1139798"/>
                    <a:pt x="875097" y="1144022"/>
                  </a:cubicBezTo>
                  <a:cubicBezTo>
                    <a:pt x="881913" y="1145847"/>
                    <a:pt x="889115" y="1147959"/>
                    <a:pt x="894972" y="1151704"/>
                  </a:cubicBezTo>
                  <a:cubicBezTo>
                    <a:pt x="911390" y="1162073"/>
                    <a:pt x="928961" y="1169082"/>
                    <a:pt x="948260" y="1166298"/>
                  </a:cubicBezTo>
                  <a:cubicBezTo>
                    <a:pt x="963718" y="1164089"/>
                    <a:pt x="976680" y="1169754"/>
                    <a:pt x="986282" y="1178588"/>
                  </a:cubicBezTo>
                  <a:cubicBezTo>
                    <a:pt x="1003757" y="1194623"/>
                    <a:pt x="1022479" y="1190973"/>
                    <a:pt x="1041107" y="1185789"/>
                  </a:cubicBezTo>
                  <a:cubicBezTo>
                    <a:pt x="1050708" y="1183101"/>
                    <a:pt x="1058581" y="1183485"/>
                    <a:pt x="1067703" y="1186076"/>
                  </a:cubicBezTo>
                  <a:cubicBezTo>
                    <a:pt x="1088826" y="1192126"/>
                    <a:pt x="1102941" y="1208544"/>
                    <a:pt x="1116574" y="1222946"/>
                  </a:cubicBezTo>
                  <a:cubicBezTo>
                    <a:pt x="1128193" y="1235236"/>
                    <a:pt x="1141251" y="1242149"/>
                    <a:pt x="1155557" y="1247335"/>
                  </a:cubicBezTo>
                  <a:cubicBezTo>
                    <a:pt x="1173608" y="1253959"/>
                    <a:pt x="1187914" y="1251464"/>
                    <a:pt x="1196556" y="1235525"/>
                  </a:cubicBezTo>
                  <a:cubicBezTo>
                    <a:pt x="1198956" y="1231012"/>
                    <a:pt x="1203180" y="1225730"/>
                    <a:pt x="1207693" y="1224387"/>
                  </a:cubicBezTo>
                  <a:cubicBezTo>
                    <a:pt x="1229488" y="1217666"/>
                    <a:pt x="1251572" y="1207872"/>
                    <a:pt x="1274904" y="1213826"/>
                  </a:cubicBezTo>
                  <a:cubicBezTo>
                    <a:pt x="1307165" y="1221987"/>
                    <a:pt x="1338658" y="1221507"/>
                    <a:pt x="1370919" y="1213442"/>
                  </a:cubicBezTo>
                  <a:cubicBezTo>
                    <a:pt x="1423247" y="1200383"/>
                    <a:pt x="1475575" y="1186557"/>
                    <a:pt x="1530593" y="1189437"/>
                  </a:cubicBezTo>
                  <a:cubicBezTo>
                    <a:pt x="1539713" y="1189917"/>
                    <a:pt x="1550563" y="1184060"/>
                    <a:pt x="1558436" y="1178299"/>
                  </a:cubicBezTo>
                  <a:cubicBezTo>
                    <a:pt x="1573511" y="1167354"/>
                    <a:pt x="1572838" y="1166489"/>
                    <a:pt x="1589737" y="1175515"/>
                  </a:cubicBezTo>
                  <a:cubicBezTo>
                    <a:pt x="1593770" y="1177724"/>
                    <a:pt x="1598763" y="1179068"/>
                    <a:pt x="1601740" y="1182333"/>
                  </a:cubicBezTo>
                  <a:cubicBezTo>
                    <a:pt x="1616909" y="1198943"/>
                    <a:pt x="1635633" y="1194910"/>
                    <a:pt x="1654259" y="1192510"/>
                  </a:cubicBezTo>
                  <a:cubicBezTo>
                    <a:pt x="1657524" y="1192030"/>
                    <a:pt x="1661460" y="1191358"/>
                    <a:pt x="1664246" y="1192702"/>
                  </a:cubicBezTo>
                  <a:cubicBezTo>
                    <a:pt x="1676823" y="1198750"/>
                    <a:pt x="1687481" y="1196639"/>
                    <a:pt x="1698427" y="1188381"/>
                  </a:cubicBezTo>
                  <a:cubicBezTo>
                    <a:pt x="1707932" y="1181276"/>
                    <a:pt x="1718878" y="1177052"/>
                    <a:pt x="1730112" y="1185885"/>
                  </a:cubicBezTo>
                  <a:cubicBezTo>
                    <a:pt x="1755076" y="1205472"/>
                    <a:pt x="1781767" y="1206432"/>
                    <a:pt x="1809996" y="1194046"/>
                  </a:cubicBezTo>
                  <a:cubicBezTo>
                    <a:pt x="1830159" y="1185213"/>
                    <a:pt x="1850034" y="1183196"/>
                    <a:pt x="1871254" y="1192126"/>
                  </a:cubicBezTo>
                  <a:cubicBezTo>
                    <a:pt x="1879415" y="1195582"/>
                    <a:pt x="1889977" y="1193278"/>
                    <a:pt x="1899482" y="1194046"/>
                  </a:cubicBezTo>
                  <a:cubicBezTo>
                    <a:pt x="1904859" y="1194430"/>
                    <a:pt x="1910813" y="1194526"/>
                    <a:pt x="1915420" y="1196927"/>
                  </a:cubicBezTo>
                  <a:cubicBezTo>
                    <a:pt x="1927711" y="1203072"/>
                    <a:pt x="1939136" y="1210945"/>
                    <a:pt x="1951522" y="1216994"/>
                  </a:cubicBezTo>
                  <a:cubicBezTo>
                    <a:pt x="1957475" y="1219874"/>
                    <a:pt x="1964580" y="1221410"/>
                    <a:pt x="1971302" y="1221507"/>
                  </a:cubicBezTo>
                  <a:cubicBezTo>
                    <a:pt x="1991177" y="1221987"/>
                    <a:pt x="2011052" y="1221987"/>
                    <a:pt x="2030831" y="1221123"/>
                  </a:cubicBezTo>
                  <a:cubicBezTo>
                    <a:pt x="2063476" y="1219778"/>
                    <a:pt x="2096601" y="1219490"/>
                    <a:pt x="2120125" y="1190878"/>
                  </a:cubicBezTo>
                  <a:cubicBezTo>
                    <a:pt x="2122046" y="1188573"/>
                    <a:pt x="2126174" y="1187229"/>
                    <a:pt x="2129439" y="1186845"/>
                  </a:cubicBezTo>
                  <a:cubicBezTo>
                    <a:pt x="2144513" y="1185021"/>
                    <a:pt x="2159971" y="1184828"/>
                    <a:pt x="2174854" y="1181852"/>
                  </a:cubicBezTo>
                  <a:cubicBezTo>
                    <a:pt x="2186760" y="1179452"/>
                    <a:pt x="2196650" y="1180220"/>
                    <a:pt x="2205674" y="1188669"/>
                  </a:cubicBezTo>
                  <a:cubicBezTo>
                    <a:pt x="2217485" y="1199807"/>
                    <a:pt x="2231887" y="1206336"/>
                    <a:pt x="2247634" y="1202784"/>
                  </a:cubicBezTo>
                  <a:cubicBezTo>
                    <a:pt x="2263379" y="1199327"/>
                    <a:pt x="2273749" y="1206816"/>
                    <a:pt x="2285367" y="1214594"/>
                  </a:cubicBezTo>
                  <a:cubicBezTo>
                    <a:pt x="2293817" y="1220258"/>
                    <a:pt x="2303418" y="1227363"/>
                    <a:pt x="2312827" y="1227939"/>
                  </a:cubicBezTo>
                  <a:cubicBezTo>
                    <a:pt x="2334143" y="1229187"/>
                    <a:pt x="2352482" y="1248967"/>
                    <a:pt x="2375622" y="1237733"/>
                  </a:cubicBezTo>
                  <a:cubicBezTo>
                    <a:pt x="2377158" y="1236965"/>
                    <a:pt x="2379942" y="1238885"/>
                    <a:pt x="2382151" y="1239365"/>
                  </a:cubicBezTo>
                  <a:cubicBezTo>
                    <a:pt x="2399817" y="1243014"/>
                    <a:pt x="2416428" y="1239461"/>
                    <a:pt x="2429390" y="1227459"/>
                  </a:cubicBezTo>
                  <a:cubicBezTo>
                    <a:pt x="2446385" y="1211809"/>
                    <a:pt x="2465203" y="1210272"/>
                    <a:pt x="2486134" y="1215362"/>
                  </a:cubicBezTo>
                  <a:cubicBezTo>
                    <a:pt x="2492856" y="1216994"/>
                    <a:pt x="2499577" y="1218146"/>
                    <a:pt x="2506394" y="1219490"/>
                  </a:cubicBezTo>
                  <a:cubicBezTo>
                    <a:pt x="2515611" y="1221410"/>
                    <a:pt x="2524925" y="1223427"/>
                    <a:pt x="2534142" y="1225347"/>
                  </a:cubicBezTo>
                  <a:cubicBezTo>
                    <a:pt x="2543072" y="1227268"/>
                    <a:pt x="2552962" y="1230532"/>
                    <a:pt x="2559874" y="1222275"/>
                  </a:cubicBezTo>
                  <a:cubicBezTo>
                    <a:pt x="2565827" y="1215169"/>
                    <a:pt x="2570052" y="1215842"/>
                    <a:pt x="2575525" y="1221987"/>
                  </a:cubicBezTo>
                  <a:cubicBezTo>
                    <a:pt x="2594536" y="1243494"/>
                    <a:pt x="2617580" y="1256936"/>
                    <a:pt x="2646960" y="1257896"/>
                  </a:cubicBezTo>
                  <a:cubicBezTo>
                    <a:pt x="2653009" y="1258088"/>
                    <a:pt x="2659154" y="1259432"/>
                    <a:pt x="2665107" y="1260873"/>
                  </a:cubicBezTo>
                  <a:cubicBezTo>
                    <a:pt x="2668756" y="1261736"/>
                    <a:pt x="2673173" y="1262697"/>
                    <a:pt x="2675381" y="1265290"/>
                  </a:cubicBezTo>
                  <a:cubicBezTo>
                    <a:pt x="2692567" y="1285068"/>
                    <a:pt x="2713979" y="1298799"/>
                    <a:pt x="2737311" y="1309841"/>
                  </a:cubicBezTo>
                  <a:cubicBezTo>
                    <a:pt x="2745664" y="1313777"/>
                    <a:pt x="2754594" y="1317713"/>
                    <a:pt x="2763619" y="1318866"/>
                  </a:cubicBezTo>
                  <a:cubicBezTo>
                    <a:pt x="2773028" y="1320018"/>
                    <a:pt x="2782917" y="1318098"/>
                    <a:pt x="2792519" y="1317041"/>
                  </a:cubicBezTo>
                  <a:cubicBezTo>
                    <a:pt x="2798184" y="1316466"/>
                    <a:pt x="2804713" y="1316561"/>
                    <a:pt x="2809226" y="1313777"/>
                  </a:cubicBezTo>
                  <a:cubicBezTo>
                    <a:pt x="2823532" y="1305039"/>
                    <a:pt x="2837358" y="1295631"/>
                    <a:pt x="2850705" y="1285452"/>
                  </a:cubicBezTo>
                  <a:cubicBezTo>
                    <a:pt x="2862131" y="1276715"/>
                    <a:pt x="2864435" y="1275467"/>
                    <a:pt x="2874324" y="1286413"/>
                  </a:cubicBezTo>
                  <a:cubicBezTo>
                    <a:pt x="2884502" y="1297647"/>
                    <a:pt x="2897176" y="1303503"/>
                    <a:pt x="2911194" y="1305903"/>
                  </a:cubicBezTo>
                  <a:cubicBezTo>
                    <a:pt x="2933373" y="1309648"/>
                    <a:pt x="2955745" y="1312816"/>
                    <a:pt x="2978116" y="1314641"/>
                  </a:cubicBezTo>
                  <a:cubicBezTo>
                    <a:pt x="2998375" y="1316273"/>
                    <a:pt x="3008073" y="1307440"/>
                    <a:pt x="3012106" y="1287373"/>
                  </a:cubicBezTo>
                  <a:cubicBezTo>
                    <a:pt x="3014410" y="1276235"/>
                    <a:pt x="3017387" y="1264137"/>
                    <a:pt x="3029676" y="1261161"/>
                  </a:cubicBezTo>
                  <a:cubicBezTo>
                    <a:pt x="3049744" y="1256360"/>
                    <a:pt x="3070579" y="1254248"/>
                    <a:pt x="3080469" y="1230724"/>
                  </a:cubicBezTo>
                  <a:cubicBezTo>
                    <a:pt x="3085941" y="1235909"/>
                    <a:pt x="3089302" y="1238981"/>
                    <a:pt x="3092567" y="1242054"/>
                  </a:cubicBezTo>
                  <a:cubicBezTo>
                    <a:pt x="3101592" y="1250599"/>
                    <a:pt x="3120314" y="1254248"/>
                    <a:pt x="3129821" y="1246855"/>
                  </a:cubicBezTo>
                  <a:cubicBezTo>
                    <a:pt x="3143839" y="1236101"/>
                    <a:pt x="3156705" y="1238117"/>
                    <a:pt x="3170147" y="1246471"/>
                  </a:cubicBezTo>
                  <a:cubicBezTo>
                    <a:pt x="3192615" y="1260297"/>
                    <a:pt x="3217674" y="1257128"/>
                    <a:pt x="3240429" y="1251559"/>
                  </a:cubicBezTo>
                  <a:cubicBezTo>
                    <a:pt x="3257617" y="1247430"/>
                    <a:pt x="3275956" y="1239845"/>
                    <a:pt x="3287189" y="1222466"/>
                  </a:cubicBezTo>
                  <a:cubicBezTo>
                    <a:pt x="3290741" y="1216898"/>
                    <a:pt x="3298711" y="1214113"/>
                    <a:pt x="3305049" y="1210465"/>
                  </a:cubicBezTo>
                  <a:cubicBezTo>
                    <a:pt x="3310329" y="1207488"/>
                    <a:pt x="3315898" y="1204704"/>
                    <a:pt x="3321755" y="1202784"/>
                  </a:cubicBezTo>
                  <a:cubicBezTo>
                    <a:pt x="3327995" y="1200671"/>
                    <a:pt x="3334909" y="1197598"/>
                    <a:pt x="3341055" y="1198463"/>
                  </a:cubicBezTo>
                  <a:cubicBezTo>
                    <a:pt x="3359681" y="1200959"/>
                    <a:pt x="3374467" y="1196062"/>
                    <a:pt x="3387621" y="1182140"/>
                  </a:cubicBezTo>
                  <a:cubicBezTo>
                    <a:pt x="3394439" y="1174939"/>
                    <a:pt x="3404520" y="1166202"/>
                    <a:pt x="3413161" y="1166105"/>
                  </a:cubicBezTo>
                  <a:cubicBezTo>
                    <a:pt x="3434189" y="1165818"/>
                    <a:pt x="3451663" y="1158905"/>
                    <a:pt x="3470579" y="1150647"/>
                  </a:cubicBezTo>
                  <a:cubicBezTo>
                    <a:pt x="3482772" y="1145366"/>
                    <a:pt x="3496598" y="1141718"/>
                    <a:pt x="3509657" y="1136821"/>
                  </a:cubicBezTo>
                  <a:cubicBezTo>
                    <a:pt x="3524923" y="1131060"/>
                    <a:pt x="3541534" y="1128948"/>
                    <a:pt x="3550847" y="1113009"/>
                  </a:cubicBezTo>
                  <a:cubicBezTo>
                    <a:pt x="3551903" y="1111281"/>
                    <a:pt x="3555072" y="1110993"/>
                    <a:pt x="3556608" y="1109361"/>
                  </a:cubicBezTo>
                  <a:cubicBezTo>
                    <a:pt x="3561505" y="1104368"/>
                    <a:pt x="3567842" y="1099760"/>
                    <a:pt x="3570435" y="1093710"/>
                  </a:cubicBezTo>
                  <a:cubicBezTo>
                    <a:pt x="3577923" y="1076044"/>
                    <a:pt x="3583780" y="1057800"/>
                    <a:pt x="3590501" y="1039846"/>
                  </a:cubicBezTo>
                  <a:cubicBezTo>
                    <a:pt x="3591942" y="1036005"/>
                    <a:pt x="3593285" y="1031108"/>
                    <a:pt x="3596263" y="1028900"/>
                  </a:cubicBezTo>
                  <a:cubicBezTo>
                    <a:pt x="3613449" y="1016226"/>
                    <a:pt x="3630925" y="1004032"/>
                    <a:pt x="3648591" y="992030"/>
                  </a:cubicBezTo>
                  <a:cubicBezTo>
                    <a:pt x="3655696" y="987229"/>
                    <a:pt x="3661649" y="989918"/>
                    <a:pt x="3667986" y="995487"/>
                  </a:cubicBezTo>
                  <a:cubicBezTo>
                    <a:pt x="3674131" y="1000768"/>
                    <a:pt x="3681717" y="1006240"/>
                    <a:pt x="3689397" y="1007585"/>
                  </a:cubicBezTo>
                  <a:cubicBezTo>
                    <a:pt x="3704760" y="1010177"/>
                    <a:pt x="3720698" y="1010753"/>
                    <a:pt x="3736349" y="1010753"/>
                  </a:cubicBezTo>
                  <a:cubicBezTo>
                    <a:pt x="3742205" y="1010753"/>
                    <a:pt x="3748446" y="1007297"/>
                    <a:pt x="3753919" y="1004513"/>
                  </a:cubicBezTo>
                  <a:cubicBezTo>
                    <a:pt x="3764289" y="999231"/>
                    <a:pt x="3773890" y="992126"/>
                    <a:pt x="3784643" y="987710"/>
                  </a:cubicBezTo>
                  <a:cubicBezTo>
                    <a:pt x="3797126" y="982621"/>
                    <a:pt x="3804615" y="974459"/>
                    <a:pt x="3808359" y="961689"/>
                  </a:cubicBezTo>
                  <a:cubicBezTo>
                    <a:pt x="3813929" y="942679"/>
                    <a:pt x="3827179" y="929428"/>
                    <a:pt x="3842829" y="918674"/>
                  </a:cubicBezTo>
                  <a:cubicBezTo>
                    <a:pt x="3862705" y="904944"/>
                    <a:pt x="3886421" y="905616"/>
                    <a:pt x="3908983" y="902256"/>
                  </a:cubicBezTo>
                  <a:cubicBezTo>
                    <a:pt x="3917625" y="901008"/>
                    <a:pt x="3926555" y="899951"/>
                    <a:pt x="3934428" y="896783"/>
                  </a:cubicBezTo>
                  <a:cubicBezTo>
                    <a:pt x="3964288" y="884877"/>
                    <a:pt x="3994149" y="873548"/>
                    <a:pt x="4026987" y="873835"/>
                  </a:cubicBezTo>
                  <a:cubicBezTo>
                    <a:pt x="4029674" y="873835"/>
                    <a:pt x="4032363" y="873548"/>
                    <a:pt x="4035051" y="873067"/>
                  </a:cubicBezTo>
                  <a:cubicBezTo>
                    <a:pt x="4058383" y="869131"/>
                    <a:pt x="4082483" y="867594"/>
                    <a:pt x="4099189" y="846664"/>
                  </a:cubicBezTo>
                  <a:cubicBezTo>
                    <a:pt x="4102261" y="842823"/>
                    <a:pt x="4109271" y="841671"/>
                    <a:pt x="4114647" y="840134"/>
                  </a:cubicBezTo>
                  <a:cubicBezTo>
                    <a:pt x="4123961" y="837638"/>
                    <a:pt x="4130203" y="832549"/>
                    <a:pt x="4133563" y="823427"/>
                  </a:cubicBezTo>
                  <a:cubicBezTo>
                    <a:pt x="4139229" y="807681"/>
                    <a:pt x="4145949" y="792223"/>
                    <a:pt x="4151039" y="776284"/>
                  </a:cubicBezTo>
                  <a:cubicBezTo>
                    <a:pt x="4154591" y="765338"/>
                    <a:pt x="4161215" y="759289"/>
                    <a:pt x="4171489" y="754776"/>
                  </a:cubicBezTo>
                  <a:cubicBezTo>
                    <a:pt x="4177251" y="752280"/>
                    <a:pt x="4182243" y="746808"/>
                    <a:pt x="4186372" y="741718"/>
                  </a:cubicBezTo>
                  <a:cubicBezTo>
                    <a:pt x="4191365" y="735573"/>
                    <a:pt x="4193957" y="727412"/>
                    <a:pt x="4199429" y="721940"/>
                  </a:cubicBezTo>
                  <a:cubicBezTo>
                    <a:pt x="4212775" y="708305"/>
                    <a:pt x="4216905" y="693231"/>
                    <a:pt x="4212487" y="674604"/>
                  </a:cubicBezTo>
                  <a:cubicBezTo>
                    <a:pt x="4208551" y="658090"/>
                    <a:pt x="4218921" y="636006"/>
                    <a:pt x="4232555" y="632645"/>
                  </a:cubicBezTo>
                  <a:cubicBezTo>
                    <a:pt x="4247629" y="628900"/>
                    <a:pt x="4257999" y="619684"/>
                    <a:pt x="4268657" y="609410"/>
                  </a:cubicBezTo>
                  <a:cubicBezTo>
                    <a:pt x="4274609" y="603649"/>
                    <a:pt x="4282963" y="598656"/>
                    <a:pt x="4291028" y="597216"/>
                  </a:cubicBezTo>
                  <a:cubicBezTo>
                    <a:pt x="4321657" y="591647"/>
                    <a:pt x="4350557" y="598464"/>
                    <a:pt x="4379651" y="609506"/>
                  </a:cubicBezTo>
                  <a:cubicBezTo>
                    <a:pt x="4398661" y="616707"/>
                    <a:pt x="4419784" y="618627"/>
                    <a:pt x="4440139" y="621507"/>
                  </a:cubicBezTo>
                  <a:cubicBezTo>
                    <a:pt x="4446477" y="622371"/>
                    <a:pt x="4454542" y="620452"/>
                    <a:pt x="4460015" y="616899"/>
                  </a:cubicBezTo>
                  <a:cubicBezTo>
                    <a:pt x="4479218" y="604609"/>
                    <a:pt x="4498325" y="591935"/>
                    <a:pt x="4516183" y="577724"/>
                  </a:cubicBezTo>
                  <a:cubicBezTo>
                    <a:pt x="4532795" y="564379"/>
                    <a:pt x="4551517" y="558810"/>
                    <a:pt x="4571681" y="560250"/>
                  </a:cubicBezTo>
                  <a:cubicBezTo>
                    <a:pt x="4586371" y="561306"/>
                    <a:pt x="4599621" y="558905"/>
                    <a:pt x="4613447" y="555257"/>
                  </a:cubicBezTo>
                  <a:cubicBezTo>
                    <a:pt x="4624969" y="552185"/>
                    <a:pt x="4637643" y="550072"/>
                    <a:pt x="4649355" y="551417"/>
                  </a:cubicBezTo>
                  <a:cubicBezTo>
                    <a:pt x="4665775" y="553337"/>
                    <a:pt x="4679313" y="550553"/>
                    <a:pt x="4692467" y="540663"/>
                  </a:cubicBezTo>
                  <a:cubicBezTo>
                    <a:pt x="4699476" y="535382"/>
                    <a:pt x="4708502" y="532598"/>
                    <a:pt x="4716855" y="528949"/>
                  </a:cubicBezTo>
                  <a:cubicBezTo>
                    <a:pt x="4729721" y="523284"/>
                    <a:pt x="4743067" y="518483"/>
                    <a:pt x="4755645" y="512147"/>
                  </a:cubicBezTo>
                  <a:cubicBezTo>
                    <a:pt x="4769183" y="505425"/>
                    <a:pt x="4781569" y="496112"/>
                    <a:pt x="4795395" y="490351"/>
                  </a:cubicBezTo>
                  <a:cubicBezTo>
                    <a:pt x="4810278" y="484110"/>
                    <a:pt x="4819879" y="474605"/>
                    <a:pt x="4825928" y="459818"/>
                  </a:cubicBezTo>
                  <a:cubicBezTo>
                    <a:pt x="4829769" y="450504"/>
                    <a:pt x="4835049" y="440615"/>
                    <a:pt x="4842347" y="434086"/>
                  </a:cubicBezTo>
                  <a:cubicBezTo>
                    <a:pt x="4857422" y="420740"/>
                    <a:pt x="4875087" y="410370"/>
                    <a:pt x="4890451" y="397216"/>
                  </a:cubicBezTo>
                  <a:cubicBezTo>
                    <a:pt x="4912054" y="378781"/>
                    <a:pt x="4932025" y="359194"/>
                    <a:pt x="4933945" y="327701"/>
                  </a:cubicBezTo>
                  <a:cubicBezTo>
                    <a:pt x="4935001" y="310322"/>
                    <a:pt x="4944219" y="302929"/>
                    <a:pt x="4961214" y="298801"/>
                  </a:cubicBezTo>
                  <a:cubicBezTo>
                    <a:pt x="4966878" y="297457"/>
                    <a:pt x="4974945" y="294864"/>
                    <a:pt x="4976672" y="290639"/>
                  </a:cubicBezTo>
                  <a:cubicBezTo>
                    <a:pt x="4981857" y="278061"/>
                    <a:pt x="4992610" y="275565"/>
                    <a:pt x="5002979" y="270573"/>
                  </a:cubicBezTo>
                  <a:cubicBezTo>
                    <a:pt x="5009221" y="267596"/>
                    <a:pt x="5016903" y="261739"/>
                    <a:pt x="5018535" y="255690"/>
                  </a:cubicBezTo>
                  <a:cubicBezTo>
                    <a:pt x="5025255" y="231206"/>
                    <a:pt x="5043690" y="216804"/>
                    <a:pt x="5061069" y="200961"/>
                  </a:cubicBezTo>
                  <a:cubicBezTo>
                    <a:pt x="5066158" y="196256"/>
                    <a:pt x="5071631" y="190879"/>
                    <a:pt x="5074127" y="184735"/>
                  </a:cubicBezTo>
                  <a:cubicBezTo>
                    <a:pt x="5079409" y="171484"/>
                    <a:pt x="5087281" y="161882"/>
                    <a:pt x="5101108" y="156891"/>
                  </a:cubicBezTo>
                  <a:cubicBezTo>
                    <a:pt x="5105524" y="155354"/>
                    <a:pt x="5109557" y="151801"/>
                    <a:pt x="5112918" y="148441"/>
                  </a:cubicBezTo>
                  <a:cubicBezTo>
                    <a:pt x="5120119" y="141144"/>
                    <a:pt x="5126167" y="132598"/>
                    <a:pt x="5133753" y="125782"/>
                  </a:cubicBezTo>
                  <a:cubicBezTo>
                    <a:pt x="5153051" y="108211"/>
                    <a:pt x="5172159" y="90928"/>
                    <a:pt x="5183393" y="66348"/>
                  </a:cubicBezTo>
                  <a:cubicBezTo>
                    <a:pt x="5188865" y="54346"/>
                    <a:pt x="5195107" y="41288"/>
                    <a:pt x="5204709" y="33030"/>
                  </a:cubicBezTo>
                  <a:cubicBezTo>
                    <a:pt x="5216903" y="22565"/>
                    <a:pt x="5232937" y="16612"/>
                    <a:pt x="5247243" y="84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8EC44C88-69E3-42EE-86E8-9B45F712B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7088" y="4795537"/>
              <a:ext cx="5260975" cy="1410656"/>
            </a:xfrm>
            <a:custGeom>
              <a:avLst/>
              <a:gdLst>
                <a:gd name="connsiteX0" fmla="*/ 5260975 w 5260975"/>
                <a:gd name="connsiteY0" fmla="*/ 0 h 1410656"/>
                <a:gd name="connsiteX1" fmla="*/ 5260975 w 5260975"/>
                <a:gd name="connsiteY1" fmla="*/ 221634 h 1410656"/>
                <a:gd name="connsiteX2" fmla="*/ 5226503 w 5260975"/>
                <a:gd name="connsiteY2" fmla="*/ 237063 h 1410656"/>
                <a:gd name="connsiteX3" fmla="*/ 5206341 w 5260975"/>
                <a:gd name="connsiteY3" fmla="*/ 245128 h 1410656"/>
                <a:gd name="connsiteX4" fmla="*/ 5123287 w 5260975"/>
                <a:gd name="connsiteY4" fmla="*/ 297073 h 1410656"/>
                <a:gd name="connsiteX5" fmla="*/ 5048107 w 5260975"/>
                <a:gd name="connsiteY5" fmla="*/ 361307 h 1410656"/>
                <a:gd name="connsiteX6" fmla="*/ 4992899 w 5260975"/>
                <a:gd name="connsiteY6" fmla="*/ 437542 h 1410656"/>
                <a:gd name="connsiteX7" fmla="*/ 4977440 w 5260975"/>
                <a:gd name="connsiteY7" fmla="*/ 455690 h 1410656"/>
                <a:gd name="connsiteX8" fmla="*/ 4935193 w 5260975"/>
                <a:gd name="connsiteY8" fmla="*/ 478445 h 1410656"/>
                <a:gd name="connsiteX9" fmla="*/ 4897844 w 5260975"/>
                <a:gd name="connsiteY9" fmla="*/ 495535 h 1410656"/>
                <a:gd name="connsiteX10" fmla="*/ 4870767 w 5260975"/>
                <a:gd name="connsiteY10" fmla="*/ 514451 h 1410656"/>
                <a:gd name="connsiteX11" fmla="*/ 4847916 w 5260975"/>
                <a:gd name="connsiteY11" fmla="*/ 531830 h 1410656"/>
                <a:gd name="connsiteX12" fmla="*/ 4796163 w 5260975"/>
                <a:gd name="connsiteY12" fmla="*/ 576765 h 1410656"/>
                <a:gd name="connsiteX13" fmla="*/ 4738843 w 5260975"/>
                <a:gd name="connsiteY13" fmla="*/ 614691 h 1410656"/>
                <a:gd name="connsiteX14" fmla="*/ 4692755 w 5260975"/>
                <a:gd name="connsiteY14" fmla="*/ 661162 h 1410656"/>
                <a:gd name="connsiteX15" fmla="*/ 4673744 w 5260975"/>
                <a:gd name="connsiteY15" fmla="*/ 686318 h 1410656"/>
                <a:gd name="connsiteX16" fmla="*/ 4633801 w 5260975"/>
                <a:gd name="connsiteY16" fmla="*/ 703505 h 1410656"/>
                <a:gd name="connsiteX17" fmla="*/ 4590499 w 5260975"/>
                <a:gd name="connsiteY17" fmla="*/ 730389 h 1410656"/>
                <a:gd name="connsiteX18" fmla="*/ 4559773 w 5260975"/>
                <a:gd name="connsiteY18" fmla="*/ 757081 h 1410656"/>
                <a:gd name="connsiteX19" fmla="*/ 4536059 w 5260975"/>
                <a:gd name="connsiteY19" fmla="*/ 774940 h 1410656"/>
                <a:gd name="connsiteX20" fmla="*/ 4502549 w 5260975"/>
                <a:gd name="connsiteY20" fmla="*/ 792895 h 1410656"/>
                <a:gd name="connsiteX21" fmla="*/ 4468944 w 5260975"/>
                <a:gd name="connsiteY21" fmla="*/ 816419 h 1410656"/>
                <a:gd name="connsiteX22" fmla="*/ 4452622 w 5260975"/>
                <a:gd name="connsiteY22" fmla="*/ 830917 h 1410656"/>
                <a:gd name="connsiteX23" fmla="*/ 4421032 w 5260975"/>
                <a:gd name="connsiteY23" fmla="*/ 855016 h 1410656"/>
                <a:gd name="connsiteX24" fmla="*/ 4388483 w 5260975"/>
                <a:gd name="connsiteY24" fmla="*/ 877484 h 1410656"/>
                <a:gd name="connsiteX25" fmla="*/ 4327321 w 5260975"/>
                <a:gd name="connsiteY25" fmla="*/ 903216 h 1410656"/>
                <a:gd name="connsiteX26" fmla="*/ 4271633 w 5260975"/>
                <a:gd name="connsiteY26" fmla="*/ 941046 h 1410656"/>
                <a:gd name="connsiteX27" fmla="*/ 4227465 w 5260975"/>
                <a:gd name="connsiteY27" fmla="*/ 968698 h 1410656"/>
                <a:gd name="connsiteX28" fmla="*/ 4201733 w 5260975"/>
                <a:gd name="connsiteY28" fmla="*/ 986846 h 1410656"/>
                <a:gd name="connsiteX29" fmla="*/ 4154494 w 5260975"/>
                <a:gd name="connsiteY29" fmla="*/ 1027364 h 1410656"/>
                <a:gd name="connsiteX30" fmla="*/ 4081234 w 5260975"/>
                <a:gd name="connsiteY30" fmla="*/ 1069994 h 1410656"/>
                <a:gd name="connsiteX31" fmla="*/ 4036971 w 5260975"/>
                <a:gd name="connsiteY31" fmla="*/ 1093038 h 1410656"/>
                <a:gd name="connsiteX32" fmla="*/ 3941725 w 5260975"/>
                <a:gd name="connsiteY32" fmla="*/ 1127796 h 1410656"/>
                <a:gd name="connsiteX33" fmla="*/ 3910999 w 5260975"/>
                <a:gd name="connsiteY33" fmla="*/ 1140182 h 1410656"/>
                <a:gd name="connsiteX34" fmla="*/ 3875859 w 5260975"/>
                <a:gd name="connsiteY34" fmla="*/ 1148343 h 1410656"/>
                <a:gd name="connsiteX35" fmla="*/ 3819401 w 5260975"/>
                <a:gd name="connsiteY35" fmla="*/ 1167642 h 1410656"/>
                <a:gd name="connsiteX36" fmla="*/ 3709176 w 5260975"/>
                <a:gd name="connsiteY36" fmla="*/ 1200863 h 1410656"/>
                <a:gd name="connsiteX37" fmla="*/ 3684981 w 5260975"/>
                <a:gd name="connsiteY37" fmla="*/ 1205952 h 1410656"/>
                <a:gd name="connsiteX38" fmla="*/ 3623338 w 5260975"/>
                <a:gd name="connsiteY38" fmla="*/ 1227363 h 1410656"/>
                <a:gd name="connsiteX39" fmla="*/ 3586373 w 5260975"/>
                <a:gd name="connsiteY39" fmla="*/ 1241765 h 1410656"/>
                <a:gd name="connsiteX40" fmla="*/ 3555743 w 5260975"/>
                <a:gd name="connsiteY40" fmla="*/ 1250023 h 1410656"/>
                <a:gd name="connsiteX41" fmla="*/ 3528667 w 5260975"/>
                <a:gd name="connsiteY41" fmla="*/ 1253864 h 1410656"/>
                <a:gd name="connsiteX42" fmla="*/ 3457424 w 5260975"/>
                <a:gd name="connsiteY42" fmla="*/ 1272874 h 1410656"/>
                <a:gd name="connsiteX43" fmla="*/ 3429003 w 5260975"/>
                <a:gd name="connsiteY43" fmla="*/ 1280364 h 1410656"/>
                <a:gd name="connsiteX44" fmla="*/ 3355264 w 5260975"/>
                <a:gd name="connsiteY44" fmla="*/ 1306096 h 1410656"/>
                <a:gd name="connsiteX45" fmla="*/ 3292757 w 5260975"/>
                <a:gd name="connsiteY45" fmla="*/ 1323090 h 1410656"/>
                <a:gd name="connsiteX46" fmla="*/ 3266643 w 5260975"/>
                <a:gd name="connsiteY46" fmla="*/ 1331251 h 1410656"/>
                <a:gd name="connsiteX47" fmla="*/ 3206921 w 5260975"/>
                <a:gd name="connsiteY47" fmla="*/ 1344886 h 1410656"/>
                <a:gd name="connsiteX48" fmla="*/ 3173123 w 5260975"/>
                <a:gd name="connsiteY48" fmla="*/ 1354488 h 1410656"/>
                <a:gd name="connsiteX49" fmla="*/ 3090646 w 5260975"/>
                <a:gd name="connsiteY49" fmla="*/ 1365337 h 1410656"/>
                <a:gd name="connsiteX50" fmla="*/ 3005480 w 5260975"/>
                <a:gd name="connsiteY50" fmla="*/ 1375802 h 1410656"/>
                <a:gd name="connsiteX51" fmla="*/ 2958721 w 5260975"/>
                <a:gd name="connsiteY51" fmla="*/ 1379259 h 1410656"/>
                <a:gd name="connsiteX52" fmla="*/ 2917915 w 5260975"/>
                <a:gd name="connsiteY52" fmla="*/ 1384733 h 1410656"/>
                <a:gd name="connsiteX53" fmla="*/ 2882389 w 5260975"/>
                <a:gd name="connsiteY53" fmla="*/ 1388189 h 1410656"/>
                <a:gd name="connsiteX54" fmla="*/ 2825837 w 5260975"/>
                <a:gd name="connsiteY54" fmla="*/ 1395198 h 1410656"/>
                <a:gd name="connsiteX55" fmla="*/ 2802313 w 5260975"/>
                <a:gd name="connsiteY55" fmla="*/ 1397023 h 1410656"/>
                <a:gd name="connsiteX56" fmla="*/ 2746816 w 5260975"/>
                <a:gd name="connsiteY56" fmla="*/ 1396926 h 1410656"/>
                <a:gd name="connsiteX57" fmla="*/ 2727517 w 5260975"/>
                <a:gd name="connsiteY57" fmla="*/ 1395966 h 1410656"/>
                <a:gd name="connsiteX58" fmla="*/ 2690359 w 5260975"/>
                <a:gd name="connsiteY58" fmla="*/ 1384060 h 1410656"/>
                <a:gd name="connsiteX59" fmla="*/ 2685943 w 5260975"/>
                <a:gd name="connsiteY59" fmla="*/ 1383196 h 1410656"/>
                <a:gd name="connsiteX60" fmla="*/ 2661554 w 5260975"/>
                <a:gd name="connsiteY60" fmla="*/ 1378491 h 1410656"/>
                <a:gd name="connsiteX61" fmla="*/ 2648208 w 5260975"/>
                <a:gd name="connsiteY61" fmla="*/ 1376955 h 1410656"/>
                <a:gd name="connsiteX62" fmla="*/ 2597512 w 5260975"/>
                <a:gd name="connsiteY62" fmla="*/ 1367162 h 1410656"/>
                <a:gd name="connsiteX63" fmla="*/ 2568324 w 5260975"/>
                <a:gd name="connsiteY63" fmla="*/ 1362553 h 1410656"/>
                <a:gd name="connsiteX64" fmla="*/ 2544704 w 5260975"/>
                <a:gd name="connsiteY64" fmla="*/ 1363225 h 1410656"/>
                <a:gd name="connsiteX65" fmla="*/ 2503225 w 5260975"/>
                <a:gd name="connsiteY65" fmla="*/ 1364089 h 1410656"/>
                <a:gd name="connsiteX66" fmla="*/ 2489975 w 5260975"/>
                <a:gd name="connsiteY66" fmla="*/ 1366298 h 1410656"/>
                <a:gd name="connsiteX67" fmla="*/ 2430061 w 5260975"/>
                <a:gd name="connsiteY67" fmla="*/ 1359960 h 1410656"/>
                <a:gd name="connsiteX68" fmla="*/ 2395880 w 5260975"/>
                <a:gd name="connsiteY68" fmla="*/ 1359480 h 1410656"/>
                <a:gd name="connsiteX69" fmla="*/ 2357378 w 5260975"/>
                <a:gd name="connsiteY69" fmla="*/ 1351607 h 1410656"/>
                <a:gd name="connsiteX70" fmla="*/ 2346145 w 5260975"/>
                <a:gd name="connsiteY70" fmla="*/ 1351991 h 1410656"/>
                <a:gd name="connsiteX71" fmla="*/ 2333567 w 5260975"/>
                <a:gd name="connsiteY71" fmla="*/ 1352663 h 1410656"/>
                <a:gd name="connsiteX72" fmla="*/ 2294968 w 5260975"/>
                <a:gd name="connsiteY72" fmla="*/ 1353240 h 1410656"/>
                <a:gd name="connsiteX73" fmla="*/ 2271540 w 5260975"/>
                <a:gd name="connsiteY73" fmla="*/ 1356120 h 1410656"/>
                <a:gd name="connsiteX74" fmla="*/ 2226895 w 5260975"/>
                <a:gd name="connsiteY74" fmla="*/ 1354392 h 1410656"/>
                <a:gd name="connsiteX75" fmla="*/ 2210379 w 5260975"/>
                <a:gd name="connsiteY75" fmla="*/ 1356888 h 1410656"/>
                <a:gd name="connsiteX76" fmla="*/ 2168613 w 5260975"/>
                <a:gd name="connsiteY76" fmla="*/ 1357176 h 1410656"/>
                <a:gd name="connsiteX77" fmla="*/ 2131167 w 5260975"/>
                <a:gd name="connsiteY77" fmla="*/ 1355736 h 1410656"/>
                <a:gd name="connsiteX78" fmla="*/ 2095065 w 5260975"/>
                <a:gd name="connsiteY78" fmla="*/ 1356504 h 1410656"/>
                <a:gd name="connsiteX79" fmla="*/ 2069237 w 5260975"/>
                <a:gd name="connsiteY79" fmla="*/ 1359672 h 1410656"/>
                <a:gd name="connsiteX80" fmla="*/ 2041201 w 5260975"/>
                <a:gd name="connsiteY80" fmla="*/ 1361592 h 1410656"/>
                <a:gd name="connsiteX81" fmla="*/ 1963909 w 5260975"/>
                <a:gd name="connsiteY81" fmla="*/ 1373018 h 1410656"/>
                <a:gd name="connsiteX82" fmla="*/ 1949603 w 5260975"/>
                <a:gd name="connsiteY82" fmla="*/ 1370234 h 1410656"/>
                <a:gd name="connsiteX83" fmla="*/ 1868373 w 5260975"/>
                <a:gd name="connsiteY83" fmla="*/ 1367641 h 1410656"/>
                <a:gd name="connsiteX84" fmla="*/ 1850707 w 5260975"/>
                <a:gd name="connsiteY84" fmla="*/ 1367834 h 1410656"/>
                <a:gd name="connsiteX85" fmla="*/ 1803275 w 5260975"/>
                <a:gd name="connsiteY85" fmla="*/ 1356504 h 1410656"/>
                <a:gd name="connsiteX86" fmla="*/ 1730112 w 5260975"/>
                <a:gd name="connsiteY86" fmla="*/ 1374459 h 1410656"/>
                <a:gd name="connsiteX87" fmla="*/ 1661652 w 5260975"/>
                <a:gd name="connsiteY87" fmla="*/ 1396926 h 1410656"/>
                <a:gd name="connsiteX88" fmla="*/ 1653011 w 5260975"/>
                <a:gd name="connsiteY88" fmla="*/ 1399807 h 1410656"/>
                <a:gd name="connsiteX89" fmla="*/ 1628431 w 5260975"/>
                <a:gd name="connsiteY89" fmla="*/ 1404704 h 1410656"/>
                <a:gd name="connsiteX90" fmla="*/ 1597995 w 5260975"/>
                <a:gd name="connsiteY90" fmla="*/ 1406432 h 1410656"/>
                <a:gd name="connsiteX91" fmla="*/ 1559396 w 5260975"/>
                <a:gd name="connsiteY91" fmla="*/ 1410656 h 1410656"/>
                <a:gd name="connsiteX92" fmla="*/ 1528480 w 5260975"/>
                <a:gd name="connsiteY92" fmla="*/ 1405375 h 1410656"/>
                <a:gd name="connsiteX93" fmla="*/ 1485272 w 5260975"/>
                <a:gd name="connsiteY93" fmla="*/ 1397502 h 1410656"/>
                <a:gd name="connsiteX94" fmla="*/ 1444562 w 5260975"/>
                <a:gd name="connsiteY94" fmla="*/ 1390013 h 1410656"/>
                <a:gd name="connsiteX95" fmla="*/ 1431696 w 5260975"/>
                <a:gd name="connsiteY95" fmla="*/ 1398846 h 1410656"/>
                <a:gd name="connsiteX96" fmla="*/ 1411821 w 5260975"/>
                <a:gd name="connsiteY96" fmla="*/ 1406527 h 1410656"/>
                <a:gd name="connsiteX97" fmla="*/ 1389738 w 5260975"/>
                <a:gd name="connsiteY97" fmla="*/ 1397310 h 1410656"/>
                <a:gd name="connsiteX98" fmla="*/ 1338081 w 5260975"/>
                <a:gd name="connsiteY98" fmla="*/ 1378204 h 1410656"/>
                <a:gd name="connsiteX99" fmla="*/ 1305436 w 5260975"/>
                <a:gd name="connsiteY99" fmla="*/ 1377339 h 1410656"/>
                <a:gd name="connsiteX100" fmla="*/ 1234481 w 5260975"/>
                <a:gd name="connsiteY100" fmla="*/ 1369178 h 1410656"/>
                <a:gd name="connsiteX101" fmla="*/ 1188106 w 5260975"/>
                <a:gd name="connsiteY101" fmla="*/ 1357560 h 1410656"/>
                <a:gd name="connsiteX102" fmla="*/ 1154790 w 5260975"/>
                <a:gd name="connsiteY102" fmla="*/ 1344406 h 1410656"/>
                <a:gd name="connsiteX103" fmla="*/ 1107069 w 5260975"/>
                <a:gd name="connsiteY103" fmla="*/ 1327219 h 1410656"/>
                <a:gd name="connsiteX104" fmla="*/ 1059158 w 5260975"/>
                <a:gd name="connsiteY104" fmla="*/ 1318290 h 1410656"/>
                <a:gd name="connsiteX105" fmla="*/ 1024496 w 5260975"/>
                <a:gd name="connsiteY105" fmla="*/ 1307056 h 1410656"/>
                <a:gd name="connsiteX106" fmla="*/ 982153 w 5260975"/>
                <a:gd name="connsiteY106" fmla="*/ 1299374 h 1410656"/>
                <a:gd name="connsiteX107" fmla="*/ 946628 w 5260975"/>
                <a:gd name="connsiteY107" fmla="*/ 1299087 h 1410656"/>
                <a:gd name="connsiteX108" fmla="*/ 890939 w 5260975"/>
                <a:gd name="connsiteY108" fmla="*/ 1300431 h 1410656"/>
                <a:gd name="connsiteX109" fmla="*/ 822769 w 5260975"/>
                <a:gd name="connsiteY109" fmla="*/ 1277196 h 1410656"/>
                <a:gd name="connsiteX110" fmla="*/ 795212 w 5260975"/>
                <a:gd name="connsiteY110" fmla="*/ 1272010 h 1410656"/>
                <a:gd name="connsiteX111" fmla="*/ 769288 w 5260975"/>
                <a:gd name="connsiteY111" fmla="*/ 1269610 h 1410656"/>
                <a:gd name="connsiteX112" fmla="*/ 714271 w 5260975"/>
                <a:gd name="connsiteY112" fmla="*/ 1254152 h 1410656"/>
                <a:gd name="connsiteX113" fmla="*/ 691900 w 5260975"/>
                <a:gd name="connsiteY113" fmla="*/ 1249062 h 1410656"/>
                <a:gd name="connsiteX114" fmla="*/ 660598 w 5260975"/>
                <a:gd name="connsiteY114" fmla="*/ 1249159 h 1410656"/>
                <a:gd name="connsiteX115" fmla="*/ 603662 w 5260975"/>
                <a:gd name="connsiteY115" fmla="*/ 1242054 h 1410656"/>
                <a:gd name="connsiteX116" fmla="*/ 546821 w 5260975"/>
                <a:gd name="connsiteY116" fmla="*/ 1221314 h 1410656"/>
                <a:gd name="connsiteX117" fmla="*/ 522721 w 5260975"/>
                <a:gd name="connsiteY117" fmla="*/ 1223330 h 1410656"/>
                <a:gd name="connsiteX118" fmla="*/ 514080 w 5260975"/>
                <a:gd name="connsiteY118" fmla="*/ 1222851 h 1410656"/>
                <a:gd name="connsiteX119" fmla="*/ 436404 w 5260975"/>
                <a:gd name="connsiteY119" fmla="*/ 1211424 h 1410656"/>
                <a:gd name="connsiteX120" fmla="*/ 428626 w 5260975"/>
                <a:gd name="connsiteY120" fmla="*/ 1210177 h 1410656"/>
                <a:gd name="connsiteX121" fmla="*/ 392141 w 5260975"/>
                <a:gd name="connsiteY121" fmla="*/ 1199999 h 1410656"/>
                <a:gd name="connsiteX122" fmla="*/ 300157 w 5260975"/>
                <a:gd name="connsiteY122" fmla="*/ 1193662 h 1410656"/>
                <a:gd name="connsiteX123" fmla="*/ 294493 w 5260975"/>
                <a:gd name="connsiteY123" fmla="*/ 1192894 h 1410656"/>
                <a:gd name="connsiteX124" fmla="*/ 263671 w 5260975"/>
                <a:gd name="connsiteY124" fmla="*/ 1197982 h 1410656"/>
                <a:gd name="connsiteX125" fmla="*/ 248406 w 5260975"/>
                <a:gd name="connsiteY125" fmla="*/ 1205184 h 1410656"/>
                <a:gd name="connsiteX126" fmla="*/ 224594 w 5260975"/>
                <a:gd name="connsiteY126" fmla="*/ 1212673 h 1410656"/>
                <a:gd name="connsiteX127" fmla="*/ 200398 w 5260975"/>
                <a:gd name="connsiteY127" fmla="*/ 1215458 h 1410656"/>
                <a:gd name="connsiteX128" fmla="*/ 159783 w 5260975"/>
                <a:gd name="connsiteY128" fmla="*/ 1204127 h 1410656"/>
                <a:gd name="connsiteX129" fmla="*/ 144997 w 5260975"/>
                <a:gd name="connsiteY129" fmla="*/ 1202975 h 1410656"/>
                <a:gd name="connsiteX130" fmla="*/ 112064 w 5260975"/>
                <a:gd name="connsiteY130" fmla="*/ 1197503 h 1410656"/>
                <a:gd name="connsiteX131" fmla="*/ 83259 w 5260975"/>
                <a:gd name="connsiteY131" fmla="*/ 1197887 h 1410656"/>
                <a:gd name="connsiteX132" fmla="*/ 60120 w 5260975"/>
                <a:gd name="connsiteY132" fmla="*/ 1206624 h 1410656"/>
                <a:gd name="connsiteX133" fmla="*/ 26514 w 5260975"/>
                <a:gd name="connsiteY133" fmla="*/ 1208352 h 1410656"/>
                <a:gd name="connsiteX134" fmla="*/ 4814 w 5260975"/>
                <a:gd name="connsiteY134" fmla="*/ 1202015 h 1410656"/>
                <a:gd name="connsiteX135" fmla="*/ 398 w 5260975"/>
                <a:gd name="connsiteY135" fmla="*/ 1201152 h 1410656"/>
                <a:gd name="connsiteX136" fmla="*/ 0 w 5260975"/>
                <a:gd name="connsiteY136" fmla="*/ 1201150 h 1410656"/>
                <a:gd name="connsiteX137" fmla="*/ 0 w 5260975"/>
                <a:gd name="connsiteY137" fmla="*/ 1004512 h 1410656"/>
                <a:gd name="connsiteX138" fmla="*/ 30355 w 5260975"/>
                <a:gd name="connsiteY138" fmla="*/ 1002784 h 1410656"/>
                <a:gd name="connsiteX139" fmla="*/ 52151 w 5260975"/>
                <a:gd name="connsiteY139" fmla="*/ 997695 h 1410656"/>
                <a:gd name="connsiteX140" fmla="*/ 64248 w 5260975"/>
                <a:gd name="connsiteY140" fmla="*/ 994430 h 1410656"/>
                <a:gd name="connsiteX141" fmla="*/ 126370 w 5260975"/>
                <a:gd name="connsiteY141" fmla="*/ 985405 h 1410656"/>
                <a:gd name="connsiteX142" fmla="*/ 154022 w 5260975"/>
                <a:gd name="connsiteY142" fmla="*/ 975708 h 1410656"/>
                <a:gd name="connsiteX143" fmla="*/ 161512 w 5260975"/>
                <a:gd name="connsiteY143" fmla="*/ 974268 h 1410656"/>
                <a:gd name="connsiteX144" fmla="*/ 202510 w 5260975"/>
                <a:gd name="connsiteY144" fmla="*/ 978300 h 1410656"/>
                <a:gd name="connsiteX145" fmla="*/ 233235 w 5260975"/>
                <a:gd name="connsiteY145" fmla="*/ 993950 h 1410656"/>
                <a:gd name="connsiteX146" fmla="*/ 239188 w 5260975"/>
                <a:gd name="connsiteY146" fmla="*/ 999231 h 1410656"/>
                <a:gd name="connsiteX147" fmla="*/ 324834 w 5260975"/>
                <a:gd name="connsiteY147" fmla="*/ 997407 h 1410656"/>
                <a:gd name="connsiteX148" fmla="*/ 337987 w 5260975"/>
                <a:gd name="connsiteY148" fmla="*/ 995198 h 1410656"/>
                <a:gd name="connsiteX149" fmla="*/ 401550 w 5260975"/>
                <a:gd name="connsiteY149" fmla="*/ 1004416 h 1410656"/>
                <a:gd name="connsiteX150" fmla="*/ 420081 w 5260975"/>
                <a:gd name="connsiteY150" fmla="*/ 1006240 h 1410656"/>
                <a:gd name="connsiteX151" fmla="*/ 486523 w 5260975"/>
                <a:gd name="connsiteY151" fmla="*/ 1014498 h 1410656"/>
                <a:gd name="connsiteX152" fmla="*/ 495932 w 5260975"/>
                <a:gd name="connsiteY152" fmla="*/ 1006817 h 1410656"/>
                <a:gd name="connsiteX153" fmla="*/ 523009 w 5260975"/>
                <a:gd name="connsiteY153" fmla="*/ 987517 h 1410656"/>
                <a:gd name="connsiteX154" fmla="*/ 576393 w 5260975"/>
                <a:gd name="connsiteY154" fmla="*/ 970427 h 1410656"/>
                <a:gd name="connsiteX155" fmla="*/ 590892 w 5260975"/>
                <a:gd name="connsiteY155" fmla="*/ 971387 h 1410656"/>
                <a:gd name="connsiteX156" fmla="*/ 627569 w 5260975"/>
                <a:gd name="connsiteY156" fmla="*/ 999904 h 1410656"/>
                <a:gd name="connsiteX157" fmla="*/ 645429 w 5260975"/>
                <a:gd name="connsiteY157" fmla="*/ 1011329 h 1410656"/>
                <a:gd name="connsiteX158" fmla="*/ 696125 w 5260975"/>
                <a:gd name="connsiteY158" fmla="*/ 1032356 h 1410656"/>
                <a:gd name="connsiteX159" fmla="*/ 700349 w 5260975"/>
                <a:gd name="connsiteY159" fmla="*/ 1036197 h 1410656"/>
                <a:gd name="connsiteX160" fmla="*/ 737795 w 5260975"/>
                <a:gd name="connsiteY160" fmla="*/ 1081804 h 1410656"/>
                <a:gd name="connsiteX161" fmla="*/ 746244 w 5260975"/>
                <a:gd name="connsiteY161" fmla="*/ 1089581 h 1410656"/>
                <a:gd name="connsiteX162" fmla="*/ 756422 w 5260975"/>
                <a:gd name="connsiteY162" fmla="*/ 1101680 h 1410656"/>
                <a:gd name="connsiteX163" fmla="*/ 788202 w 5260975"/>
                <a:gd name="connsiteY163" fmla="*/ 1125108 h 1410656"/>
                <a:gd name="connsiteX164" fmla="*/ 827569 w 5260975"/>
                <a:gd name="connsiteY164" fmla="*/ 1132596 h 1410656"/>
                <a:gd name="connsiteX165" fmla="*/ 875097 w 5260975"/>
                <a:gd name="connsiteY165" fmla="*/ 1144022 h 1410656"/>
                <a:gd name="connsiteX166" fmla="*/ 894972 w 5260975"/>
                <a:gd name="connsiteY166" fmla="*/ 1151704 h 1410656"/>
                <a:gd name="connsiteX167" fmla="*/ 948260 w 5260975"/>
                <a:gd name="connsiteY167" fmla="*/ 1166298 h 1410656"/>
                <a:gd name="connsiteX168" fmla="*/ 986282 w 5260975"/>
                <a:gd name="connsiteY168" fmla="*/ 1178588 h 1410656"/>
                <a:gd name="connsiteX169" fmla="*/ 1041107 w 5260975"/>
                <a:gd name="connsiteY169" fmla="*/ 1185789 h 1410656"/>
                <a:gd name="connsiteX170" fmla="*/ 1067703 w 5260975"/>
                <a:gd name="connsiteY170" fmla="*/ 1186076 h 1410656"/>
                <a:gd name="connsiteX171" fmla="*/ 1116574 w 5260975"/>
                <a:gd name="connsiteY171" fmla="*/ 1222946 h 1410656"/>
                <a:gd name="connsiteX172" fmla="*/ 1155557 w 5260975"/>
                <a:gd name="connsiteY172" fmla="*/ 1247335 h 1410656"/>
                <a:gd name="connsiteX173" fmla="*/ 1196556 w 5260975"/>
                <a:gd name="connsiteY173" fmla="*/ 1235525 h 1410656"/>
                <a:gd name="connsiteX174" fmla="*/ 1207693 w 5260975"/>
                <a:gd name="connsiteY174" fmla="*/ 1224387 h 1410656"/>
                <a:gd name="connsiteX175" fmla="*/ 1274904 w 5260975"/>
                <a:gd name="connsiteY175" fmla="*/ 1213826 h 1410656"/>
                <a:gd name="connsiteX176" fmla="*/ 1370919 w 5260975"/>
                <a:gd name="connsiteY176" fmla="*/ 1213442 h 1410656"/>
                <a:gd name="connsiteX177" fmla="*/ 1530593 w 5260975"/>
                <a:gd name="connsiteY177" fmla="*/ 1189437 h 1410656"/>
                <a:gd name="connsiteX178" fmla="*/ 1558436 w 5260975"/>
                <a:gd name="connsiteY178" fmla="*/ 1178299 h 1410656"/>
                <a:gd name="connsiteX179" fmla="*/ 1589737 w 5260975"/>
                <a:gd name="connsiteY179" fmla="*/ 1175515 h 1410656"/>
                <a:gd name="connsiteX180" fmla="*/ 1601740 w 5260975"/>
                <a:gd name="connsiteY180" fmla="*/ 1182333 h 1410656"/>
                <a:gd name="connsiteX181" fmla="*/ 1654259 w 5260975"/>
                <a:gd name="connsiteY181" fmla="*/ 1192510 h 1410656"/>
                <a:gd name="connsiteX182" fmla="*/ 1664246 w 5260975"/>
                <a:gd name="connsiteY182" fmla="*/ 1192702 h 1410656"/>
                <a:gd name="connsiteX183" fmla="*/ 1698427 w 5260975"/>
                <a:gd name="connsiteY183" fmla="*/ 1188381 h 1410656"/>
                <a:gd name="connsiteX184" fmla="*/ 1730112 w 5260975"/>
                <a:gd name="connsiteY184" fmla="*/ 1185885 h 1410656"/>
                <a:gd name="connsiteX185" fmla="*/ 1809996 w 5260975"/>
                <a:gd name="connsiteY185" fmla="*/ 1194046 h 1410656"/>
                <a:gd name="connsiteX186" fmla="*/ 1871254 w 5260975"/>
                <a:gd name="connsiteY186" fmla="*/ 1192126 h 1410656"/>
                <a:gd name="connsiteX187" fmla="*/ 1899482 w 5260975"/>
                <a:gd name="connsiteY187" fmla="*/ 1194046 h 1410656"/>
                <a:gd name="connsiteX188" fmla="*/ 1915420 w 5260975"/>
                <a:gd name="connsiteY188" fmla="*/ 1196927 h 1410656"/>
                <a:gd name="connsiteX189" fmla="*/ 1951522 w 5260975"/>
                <a:gd name="connsiteY189" fmla="*/ 1216994 h 1410656"/>
                <a:gd name="connsiteX190" fmla="*/ 1971302 w 5260975"/>
                <a:gd name="connsiteY190" fmla="*/ 1221507 h 1410656"/>
                <a:gd name="connsiteX191" fmla="*/ 2030831 w 5260975"/>
                <a:gd name="connsiteY191" fmla="*/ 1221123 h 1410656"/>
                <a:gd name="connsiteX192" fmla="*/ 2120125 w 5260975"/>
                <a:gd name="connsiteY192" fmla="*/ 1190878 h 1410656"/>
                <a:gd name="connsiteX193" fmla="*/ 2129439 w 5260975"/>
                <a:gd name="connsiteY193" fmla="*/ 1186845 h 1410656"/>
                <a:gd name="connsiteX194" fmla="*/ 2174854 w 5260975"/>
                <a:gd name="connsiteY194" fmla="*/ 1181852 h 1410656"/>
                <a:gd name="connsiteX195" fmla="*/ 2205674 w 5260975"/>
                <a:gd name="connsiteY195" fmla="*/ 1188669 h 1410656"/>
                <a:gd name="connsiteX196" fmla="*/ 2247634 w 5260975"/>
                <a:gd name="connsiteY196" fmla="*/ 1202784 h 1410656"/>
                <a:gd name="connsiteX197" fmla="*/ 2285367 w 5260975"/>
                <a:gd name="connsiteY197" fmla="*/ 1214594 h 1410656"/>
                <a:gd name="connsiteX198" fmla="*/ 2312827 w 5260975"/>
                <a:gd name="connsiteY198" fmla="*/ 1227939 h 1410656"/>
                <a:gd name="connsiteX199" fmla="*/ 2375622 w 5260975"/>
                <a:gd name="connsiteY199" fmla="*/ 1237733 h 1410656"/>
                <a:gd name="connsiteX200" fmla="*/ 2382151 w 5260975"/>
                <a:gd name="connsiteY200" fmla="*/ 1239365 h 1410656"/>
                <a:gd name="connsiteX201" fmla="*/ 2429390 w 5260975"/>
                <a:gd name="connsiteY201" fmla="*/ 1227459 h 1410656"/>
                <a:gd name="connsiteX202" fmla="*/ 2486134 w 5260975"/>
                <a:gd name="connsiteY202" fmla="*/ 1215362 h 1410656"/>
                <a:gd name="connsiteX203" fmla="*/ 2506394 w 5260975"/>
                <a:gd name="connsiteY203" fmla="*/ 1219490 h 1410656"/>
                <a:gd name="connsiteX204" fmla="*/ 2534142 w 5260975"/>
                <a:gd name="connsiteY204" fmla="*/ 1225347 h 1410656"/>
                <a:gd name="connsiteX205" fmla="*/ 2559874 w 5260975"/>
                <a:gd name="connsiteY205" fmla="*/ 1222275 h 1410656"/>
                <a:gd name="connsiteX206" fmla="*/ 2575525 w 5260975"/>
                <a:gd name="connsiteY206" fmla="*/ 1221987 h 1410656"/>
                <a:gd name="connsiteX207" fmla="*/ 2646960 w 5260975"/>
                <a:gd name="connsiteY207" fmla="*/ 1257896 h 1410656"/>
                <a:gd name="connsiteX208" fmla="*/ 2665107 w 5260975"/>
                <a:gd name="connsiteY208" fmla="*/ 1260873 h 1410656"/>
                <a:gd name="connsiteX209" fmla="*/ 2675381 w 5260975"/>
                <a:gd name="connsiteY209" fmla="*/ 1265290 h 1410656"/>
                <a:gd name="connsiteX210" fmla="*/ 2737311 w 5260975"/>
                <a:gd name="connsiteY210" fmla="*/ 1309841 h 1410656"/>
                <a:gd name="connsiteX211" fmla="*/ 2763619 w 5260975"/>
                <a:gd name="connsiteY211" fmla="*/ 1318866 h 1410656"/>
                <a:gd name="connsiteX212" fmla="*/ 2792519 w 5260975"/>
                <a:gd name="connsiteY212" fmla="*/ 1317041 h 1410656"/>
                <a:gd name="connsiteX213" fmla="*/ 2809226 w 5260975"/>
                <a:gd name="connsiteY213" fmla="*/ 1313777 h 1410656"/>
                <a:gd name="connsiteX214" fmla="*/ 2850705 w 5260975"/>
                <a:gd name="connsiteY214" fmla="*/ 1285452 h 1410656"/>
                <a:gd name="connsiteX215" fmla="*/ 2874324 w 5260975"/>
                <a:gd name="connsiteY215" fmla="*/ 1286413 h 1410656"/>
                <a:gd name="connsiteX216" fmla="*/ 2911194 w 5260975"/>
                <a:gd name="connsiteY216" fmla="*/ 1305903 h 1410656"/>
                <a:gd name="connsiteX217" fmla="*/ 2978116 w 5260975"/>
                <a:gd name="connsiteY217" fmla="*/ 1314641 h 1410656"/>
                <a:gd name="connsiteX218" fmla="*/ 3012106 w 5260975"/>
                <a:gd name="connsiteY218" fmla="*/ 1287373 h 1410656"/>
                <a:gd name="connsiteX219" fmla="*/ 3029676 w 5260975"/>
                <a:gd name="connsiteY219" fmla="*/ 1261161 h 1410656"/>
                <a:gd name="connsiteX220" fmla="*/ 3080469 w 5260975"/>
                <a:gd name="connsiteY220" fmla="*/ 1230724 h 1410656"/>
                <a:gd name="connsiteX221" fmla="*/ 3092567 w 5260975"/>
                <a:gd name="connsiteY221" fmla="*/ 1242054 h 1410656"/>
                <a:gd name="connsiteX222" fmla="*/ 3129821 w 5260975"/>
                <a:gd name="connsiteY222" fmla="*/ 1246855 h 1410656"/>
                <a:gd name="connsiteX223" fmla="*/ 3170147 w 5260975"/>
                <a:gd name="connsiteY223" fmla="*/ 1246471 h 1410656"/>
                <a:gd name="connsiteX224" fmla="*/ 3240429 w 5260975"/>
                <a:gd name="connsiteY224" fmla="*/ 1251559 h 1410656"/>
                <a:gd name="connsiteX225" fmla="*/ 3287189 w 5260975"/>
                <a:gd name="connsiteY225" fmla="*/ 1222466 h 1410656"/>
                <a:gd name="connsiteX226" fmla="*/ 3305049 w 5260975"/>
                <a:gd name="connsiteY226" fmla="*/ 1210465 h 1410656"/>
                <a:gd name="connsiteX227" fmla="*/ 3321755 w 5260975"/>
                <a:gd name="connsiteY227" fmla="*/ 1202784 h 1410656"/>
                <a:gd name="connsiteX228" fmla="*/ 3341055 w 5260975"/>
                <a:gd name="connsiteY228" fmla="*/ 1198463 h 1410656"/>
                <a:gd name="connsiteX229" fmla="*/ 3387621 w 5260975"/>
                <a:gd name="connsiteY229" fmla="*/ 1182140 h 1410656"/>
                <a:gd name="connsiteX230" fmla="*/ 3413161 w 5260975"/>
                <a:gd name="connsiteY230" fmla="*/ 1166105 h 1410656"/>
                <a:gd name="connsiteX231" fmla="*/ 3470579 w 5260975"/>
                <a:gd name="connsiteY231" fmla="*/ 1150647 h 1410656"/>
                <a:gd name="connsiteX232" fmla="*/ 3509657 w 5260975"/>
                <a:gd name="connsiteY232" fmla="*/ 1136821 h 1410656"/>
                <a:gd name="connsiteX233" fmla="*/ 3550847 w 5260975"/>
                <a:gd name="connsiteY233" fmla="*/ 1113009 h 1410656"/>
                <a:gd name="connsiteX234" fmla="*/ 3556608 w 5260975"/>
                <a:gd name="connsiteY234" fmla="*/ 1109361 h 1410656"/>
                <a:gd name="connsiteX235" fmla="*/ 3570435 w 5260975"/>
                <a:gd name="connsiteY235" fmla="*/ 1093710 h 1410656"/>
                <a:gd name="connsiteX236" fmla="*/ 3590501 w 5260975"/>
                <a:gd name="connsiteY236" fmla="*/ 1039846 h 1410656"/>
                <a:gd name="connsiteX237" fmla="*/ 3596263 w 5260975"/>
                <a:gd name="connsiteY237" fmla="*/ 1028900 h 1410656"/>
                <a:gd name="connsiteX238" fmla="*/ 3648591 w 5260975"/>
                <a:gd name="connsiteY238" fmla="*/ 992030 h 1410656"/>
                <a:gd name="connsiteX239" fmla="*/ 3667986 w 5260975"/>
                <a:gd name="connsiteY239" fmla="*/ 995487 h 1410656"/>
                <a:gd name="connsiteX240" fmla="*/ 3689397 w 5260975"/>
                <a:gd name="connsiteY240" fmla="*/ 1007585 h 1410656"/>
                <a:gd name="connsiteX241" fmla="*/ 3736349 w 5260975"/>
                <a:gd name="connsiteY241" fmla="*/ 1010753 h 1410656"/>
                <a:gd name="connsiteX242" fmla="*/ 3753919 w 5260975"/>
                <a:gd name="connsiteY242" fmla="*/ 1004513 h 1410656"/>
                <a:gd name="connsiteX243" fmla="*/ 3784643 w 5260975"/>
                <a:gd name="connsiteY243" fmla="*/ 987710 h 1410656"/>
                <a:gd name="connsiteX244" fmla="*/ 3808359 w 5260975"/>
                <a:gd name="connsiteY244" fmla="*/ 961689 h 1410656"/>
                <a:gd name="connsiteX245" fmla="*/ 3842829 w 5260975"/>
                <a:gd name="connsiteY245" fmla="*/ 918674 h 1410656"/>
                <a:gd name="connsiteX246" fmla="*/ 3908983 w 5260975"/>
                <a:gd name="connsiteY246" fmla="*/ 902256 h 1410656"/>
                <a:gd name="connsiteX247" fmla="*/ 3934428 w 5260975"/>
                <a:gd name="connsiteY247" fmla="*/ 896783 h 1410656"/>
                <a:gd name="connsiteX248" fmla="*/ 4026987 w 5260975"/>
                <a:gd name="connsiteY248" fmla="*/ 873835 h 1410656"/>
                <a:gd name="connsiteX249" fmla="*/ 4035051 w 5260975"/>
                <a:gd name="connsiteY249" fmla="*/ 873067 h 1410656"/>
                <a:gd name="connsiteX250" fmla="*/ 4099189 w 5260975"/>
                <a:gd name="connsiteY250" fmla="*/ 846664 h 1410656"/>
                <a:gd name="connsiteX251" fmla="*/ 4114647 w 5260975"/>
                <a:gd name="connsiteY251" fmla="*/ 840134 h 1410656"/>
                <a:gd name="connsiteX252" fmla="*/ 4133563 w 5260975"/>
                <a:gd name="connsiteY252" fmla="*/ 823427 h 1410656"/>
                <a:gd name="connsiteX253" fmla="*/ 4151039 w 5260975"/>
                <a:gd name="connsiteY253" fmla="*/ 776284 h 1410656"/>
                <a:gd name="connsiteX254" fmla="*/ 4171489 w 5260975"/>
                <a:gd name="connsiteY254" fmla="*/ 754776 h 1410656"/>
                <a:gd name="connsiteX255" fmla="*/ 4186372 w 5260975"/>
                <a:gd name="connsiteY255" fmla="*/ 741718 h 1410656"/>
                <a:gd name="connsiteX256" fmla="*/ 4199429 w 5260975"/>
                <a:gd name="connsiteY256" fmla="*/ 721940 h 1410656"/>
                <a:gd name="connsiteX257" fmla="*/ 4212487 w 5260975"/>
                <a:gd name="connsiteY257" fmla="*/ 674604 h 1410656"/>
                <a:gd name="connsiteX258" fmla="*/ 4232555 w 5260975"/>
                <a:gd name="connsiteY258" fmla="*/ 632645 h 1410656"/>
                <a:gd name="connsiteX259" fmla="*/ 4268657 w 5260975"/>
                <a:gd name="connsiteY259" fmla="*/ 609410 h 1410656"/>
                <a:gd name="connsiteX260" fmla="*/ 4291028 w 5260975"/>
                <a:gd name="connsiteY260" fmla="*/ 597216 h 1410656"/>
                <a:gd name="connsiteX261" fmla="*/ 4379651 w 5260975"/>
                <a:gd name="connsiteY261" fmla="*/ 609506 h 1410656"/>
                <a:gd name="connsiteX262" fmla="*/ 4440139 w 5260975"/>
                <a:gd name="connsiteY262" fmla="*/ 621507 h 1410656"/>
                <a:gd name="connsiteX263" fmla="*/ 4460015 w 5260975"/>
                <a:gd name="connsiteY263" fmla="*/ 616899 h 1410656"/>
                <a:gd name="connsiteX264" fmla="*/ 4516183 w 5260975"/>
                <a:gd name="connsiteY264" fmla="*/ 577724 h 1410656"/>
                <a:gd name="connsiteX265" fmla="*/ 4571681 w 5260975"/>
                <a:gd name="connsiteY265" fmla="*/ 560250 h 1410656"/>
                <a:gd name="connsiteX266" fmla="*/ 4613447 w 5260975"/>
                <a:gd name="connsiteY266" fmla="*/ 555257 h 1410656"/>
                <a:gd name="connsiteX267" fmla="*/ 4649355 w 5260975"/>
                <a:gd name="connsiteY267" fmla="*/ 551417 h 1410656"/>
                <a:gd name="connsiteX268" fmla="*/ 4692467 w 5260975"/>
                <a:gd name="connsiteY268" fmla="*/ 540663 h 1410656"/>
                <a:gd name="connsiteX269" fmla="*/ 4716855 w 5260975"/>
                <a:gd name="connsiteY269" fmla="*/ 528949 h 1410656"/>
                <a:gd name="connsiteX270" fmla="*/ 4755645 w 5260975"/>
                <a:gd name="connsiteY270" fmla="*/ 512147 h 1410656"/>
                <a:gd name="connsiteX271" fmla="*/ 4795395 w 5260975"/>
                <a:gd name="connsiteY271" fmla="*/ 490351 h 1410656"/>
                <a:gd name="connsiteX272" fmla="*/ 4825928 w 5260975"/>
                <a:gd name="connsiteY272" fmla="*/ 459818 h 1410656"/>
                <a:gd name="connsiteX273" fmla="*/ 4842347 w 5260975"/>
                <a:gd name="connsiteY273" fmla="*/ 434086 h 1410656"/>
                <a:gd name="connsiteX274" fmla="*/ 4890451 w 5260975"/>
                <a:gd name="connsiteY274" fmla="*/ 397216 h 1410656"/>
                <a:gd name="connsiteX275" fmla="*/ 4933945 w 5260975"/>
                <a:gd name="connsiteY275" fmla="*/ 327701 h 1410656"/>
                <a:gd name="connsiteX276" fmla="*/ 4961214 w 5260975"/>
                <a:gd name="connsiteY276" fmla="*/ 298801 h 1410656"/>
                <a:gd name="connsiteX277" fmla="*/ 4976672 w 5260975"/>
                <a:gd name="connsiteY277" fmla="*/ 290639 h 1410656"/>
                <a:gd name="connsiteX278" fmla="*/ 5002979 w 5260975"/>
                <a:gd name="connsiteY278" fmla="*/ 270573 h 1410656"/>
                <a:gd name="connsiteX279" fmla="*/ 5018535 w 5260975"/>
                <a:gd name="connsiteY279" fmla="*/ 255690 h 1410656"/>
                <a:gd name="connsiteX280" fmla="*/ 5061069 w 5260975"/>
                <a:gd name="connsiteY280" fmla="*/ 200961 h 1410656"/>
                <a:gd name="connsiteX281" fmla="*/ 5074127 w 5260975"/>
                <a:gd name="connsiteY281" fmla="*/ 184735 h 1410656"/>
                <a:gd name="connsiteX282" fmla="*/ 5101108 w 5260975"/>
                <a:gd name="connsiteY282" fmla="*/ 156891 h 1410656"/>
                <a:gd name="connsiteX283" fmla="*/ 5112918 w 5260975"/>
                <a:gd name="connsiteY283" fmla="*/ 148441 h 1410656"/>
                <a:gd name="connsiteX284" fmla="*/ 5133753 w 5260975"/>
                <a:gd name="connsiteY284" fmla="*/ 125782 h 1410656"/>
                <a:gd name="connsiteX285" fmla="*/ 5183393 w 5260975"/>
                <a:gd name="connsiteY285" fmla="*/ 66348 h 1410656"/>
                <a:gd name="connsiteX286" fmla="*/ 5204709 w 5260975"/>
                <a:gd name="connsiteY286" fmla="*/ 33030 h 1410656"/>
                <a:gd name="connsiteX287" fmla="*/ 5247243 w 5260975"/>
                <a:gd name="connsiteY287" fmla="*/ 8451 h 1410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</a:cxnLst>
              <a:rect l="l" t="t" r="r" b="b"/>
              <a:pathLst>
                <a:path w="5260975" h="1410656">
                  <a:moveTo>
                    <a:pt x="5260975" y="0"/>
                  </a:moveTo>
                  <a:lnTo>
                    <a:pt x="5260975" y="221634"/>
                  </a:lnTo>
                  <a:lnTo>
                    <a:pt x="5226503" y="237063"/>
                  </a:lnTo>
                  <a:cubicBezTo>
                    <a:pt x="5219783" y="239848"/>
                    <a:pt x="5212389" y="241384"/>
                    <a:pt x="5206341" y="245128"/>
                  </a:cubicBezTo>
                  <a:cubicBezTo>
                    <a:pt x="5178495" y="262219"/>
                    <a:pt x="5151515" y="280654"/>
                    <a:pt x="5123287" y="297073"/>
                  </a:cubicBezTo>
                  <a:cubicBezTo>
                    <a:pt x="5094195" y="314067"/>
                    <a:pt x="5068175" y="334134"/>
                    <a:pt x="5048107" y="361307"/>
                  </a:cubicBezTo>
                  <a:cubicBezTo>
                    <a:pt x="5029480" y="386559"/>
                    <a:pt x="5011429" y="412194"/>
                    <a:pt x="4992899" y="437542"/>
                  </a:cubicBezTo>
                  <a:cubicBezTo>
                    <a:pt x="4988194" y="443975"/>
                    <a:pt x="4983873" y="451561"/>
                    <a:pt x="4977440" y="455690"/>
                  </a:cubicBezTo>
                  <a:cubicBezTo>
                    <a:pt x="4964094" y="464331"/>
                    <a:pt x="4949499" y="471340"/>
                    <a:pt x="4935193" y="478445"/>
                  </a:cubicBezTo>
                  <a:cubicBezTo>
                    <a:pt x="4922903" y="484494"/>
                    <a:pt x="4909845" y="489006"/>
                    <a:pt x="4897844" y="495535"/>
                  </a:cubicBezTo>
                  <a:cubicBezTo>
                    <a:pt x="4888243" y="500721"/>
                    <a:pt x="4879697" y="507922"/>
                    <a:pt x="4870767" y="514451"/>
                  </a:cubicBezTo>
                  <a:cubicBezTo>
                    <a:pt x="4862990" y="520115"/>
                    <a:pt x="4854445" y="525012"/>
                    <a:pt x="4847916" y="531830"/>
                  </a:cubicBezTo>
                  <a:cubicBezTo>
                    <a:pt x="4831977" y="548344"/>
                    <a:pt x="4815942" y="564571"/>
                    <a:pt x="4796163" y="576765"/>
                  </a:cubicBezTo>
                  <a:cubicBezTo>
                    <a:pt x="4776672" y="588862"/>
                    <a:pt x="4758237" y="602401"/>
                    <a:pt x="4738843" y="614691"/>
                  </a:cubicBezTo>
                  <a:cubicBezTo>
                    <a:pt x="4719831" y="626693"/>
                    <a:pt x="4702645" y="639846"/>
                    <a:pt x="4692755" y="661162"/>
                  </a:cubicBezTo>
                  <a:cubicBezTo>
                    <a:pt x="4688339" y="670571"/>
                    <a:pt x="4682097" y="680845"/>
                    <a:pt x="4673744" y="686318"/>
                  </a:cubicBezTo>
                  <a:cubicBezTo>
                    <a:pt x="4661838" y="694095"/>
                    <a:pt x="4646764" y="696880"/>
                    <a:pt x="4633801" y="703505"/>
                  </a:cubicBezTo>
                  <a:cubicBezTo>
                    <a:pt x="4618535" y="711282"/>
                    <a:pt x="4600869" y="718003"/>
                    <a:pt x="4590499" y="730389"/>
                  </a:cubicBezTo>
                  <a:cubicBezTo>
                    <a:pt x="4581281" y="741431"/>
                    <a:pt x="4571968" y="750072"/>
                    <a:pt x="4559773" y="757081"/>
                  </a:cubicBezTo>
                  <a:cubicBezTo>
                    <a:pt x="4551229" y="761978"/>
                    <a:pt x="4544892" y="770907"/>
                    <a:pt x="4536059" y="774940"/>
                  </a:cubicBezTo>
                  <a:cubicBezTo>
                    <a:pt x="4524441" y="780317"/>
                    <a:pt x="4512727" y="784542"/>
                    <a:pt x="4502549" y="792895"/>
                  </a:cubicBezTo>
                  <a:cubicBezTo>
                    <a:pt x="4491987" y="801536"/>
                    <a:pt x="4479986" y="808353"/>
                    <a:pt x="4468944" y="816419"/>
                  </a:cubicBezTo>
                  <a:cubicBezTo>
                    <a:pt x="4463087" y="820739"/>
                    <a:pt x="4458286" y="826404"/>
                    <a:pt x="4452622" y="830917"/>
                  </a:cubicBezTo>
                  <a:cubicBezTo>
                    <a:pt x="4442252" y="839174"/>
                    <a:pt x="4431690" y="847239"/>
                    <a:pt x="4421032" y="855016"/>
                  </a:cubicBezTo>
                  <a:cubicBezTo>
                    <a:pt x="4410375" y="862794"/>
                    <a:pt x="4400197" y="871819"/>
                    <a:pt x="4388483" y="877484"/>
                  </a:cubicBezTo>
                  <a:cubicBezTo>
                    <a:pt x="4368513" y="887086"/>
                    <a:pt x="4346717" y="892847"/>
                    <a:pt x="4327321" y="903216"/>
                  </a:cubicBezTo>
                  <a:cubicBezTo>
                    <a:pt x="4307639" y="913777"/>
                    <a:pt x="4289107" y="927028"/>
                    <a:pt x="4271633" y="941046"/>
                  </a:cubicBezTo>
                  <a:cubicBezTo>
                    <a:pt x="4257807" y="952088"/>
                    <a:pt x="4244845" y="963034"/>
                    <a:pt x="4227465" y="968698"/>
                  </a:cubicBezTo>
                  <a:cubicBezTo>
                    <a:pt x="4217768" y="971867"/>
                    <a:pt x="4207591" y="978780"/>
                    <a:pt x="4201733" y="986846"/>
                  </a:cubicBezTo>
                  <a:cubicBezTo>
                    <a:pt x="4189059" y="1004416"/>
                    <a:pt x="4172833" y="1016802"/>
                    <a:pt x="4154494" y="1027364"/>
                  </a:cubicBezTo>
                  <a:cubicBezTo>
                    <a:pt x="4130010" y="1041574"/>
                    <a:pt x="4105814" y="1056072"/>
                    <a:pt x="4081234" y="1069994"/>
                  </a:cubicBezTo>
                  <a:cubicBezTo>
                    <a:pt x="4066737" y="1078252"/>
                    <a:pt x="4052335" y="1086989"/>
                    <a:pt x="4036971" y="1093038"/>
                  </a:cubicBezTo>
                  <a:cubicBezTo>
                    <a:pt x="4005575" y="1105520"/>
                    <a:pt x="3973410" y="1116177"/>
                    <a:pt x="3941725" y="1127796"/>
                  </a:cubicBezTo>
                  <a:cubicBezTo>
                    <a:pt x="3931355" y="1131540"/>
                    <a:pt x="3921561" y="1136917"/>
                    <a:pt x="3910999" y="1140182"/>
                  </a:cubicBezTo>
                  <a:cubicBezTo>
                    <a:pt x="3899573" y="1143734"/>
                    <a:pt x="3887285" y="1144790"/>
                    <a:pt x="3875859" y="1148343"/>
                  </a:cubicBezTo>
                  <a:cubicBezTo>
                    <a:pt x="3856847" y="1154199"/>
                    <a:pt x="3838412" y="1161689"/>
                    <a:pt x="3819401" y="1167642"/>
                  </a:cubicBezTo>
                  <a:cubicBezTo>
                    <a:pt x="3782723" y="1179068"/>
                    <a:pt x="3745949" y="1190014"/>
                    <a:pt x="3709176" y="1200863"/>
                  </a:cubicBezTo>
                  <a:cubicBezTo>
                    <a:pt x="3701303" y="1203168"/>
                    <a:pt x="3692757" y="1203456"/>
                    <a:pt x="3684981" y="1205952"/>
                  </a:cubicBezTo>
                  <a:cubicBezTo>
                    <a:pt x="3664337" y="1212673"/>
                    <a:pt x="3643789" y="1219970"/>
                    <a:pt x="3623338" y="1227363"/>
                  </a:cubicBezTo>
                  <a:cubicBezTo>
                    <a:pt x="3610953" y="1231876"/>
                    <a:pt x="3598854" y="1237445"/>
                    <a:pt x="3586373" y="1241765"/>
                  </a:cubicBezTo>
                  <a:cubicBezTo>
                    <a:pt x="3576387" y="1245222"/>
                    <a:pt x="3566113" y="1247910"/>
                    <a:pt x="3555743" y="1250023"/>
                  </a:cubicBezTo>
                  <a:cubicBezTo>
                    <a:pt x="3546814" y="1251848"/>
                    <a:pt x="3537501" y="1251655"/>
                    <a:pt x="3528667" y="1253864"/>
                  </a:cubicBezTo>
                  <a:cubicBezTo>
                    <a:pt x="3504759" y="1259816"/>
                    <a:pt x="3481140" y="1266538"/>
                    <a:pt x="3457424" y="1272874"/>
                  </a:cubicBezTo>
                  <a:cubicBezTo>
                    <a:pt x="3447919" y="1275371"/>
                    <a:pt x="3438221" y="1277196"/>
                    <a:pt x="3429003" y="1280364"/>
                  </a:cubicBezTo>
                  <a:cubicBezTo>
                    <a:pt x="3404327" y="1288717"/>
                    <a:pt x="3380036" y="1298222"/>
                    <a:pt x="3355264" y="1306096"/>
                  </a:cubicBezTo>
                  <a:cubicBezTo>
                    <a:pt x="3334717" y="1312625"/>
                    <a:pt x="3313593" y="1317329"/>
                    <a:pt x="3292757" y="1323090"/>
                  </a:cubicBezTo>
                  <a:cubicBezTo>
                    <a:pt x="3283924" y="1325587"/>
                    <a:pt x="3275475" y="1329140"/>
                    <a:pt x="3266643" y="1331251"/>
                  </a:cubicBezTo>
                  <a:cubicBezTo>
                    <a:pt x="3246863" y="1336053"/>
                    <a:pt x="3226796" y="1340085"/>
                    <a:pt x="3206921" y="1344886"/>
                  </a:cubicBezTo>
                  <a:cubicBezTo>
                    <a:pt x="3195590" y="1347670"/>
                    <a:pt x="3184645" y="1352663"/>
                    <a:pt x="3173123" y="1354488"/>
                  </a:cubicBezTo>
                  <a:cubicBezTo>
                    <a:pt x="3145759" y="1358808"/>
                    <a:pt x="3118203" y="1361880"/>
                    <a:pt x="3090646" y="1365337"/>
                  </a:cubicBezTo>
                  <a:cubicBezTo>
                    <a:pt x="3062227" y="1368889"/>
                    <a:pt x="3033902" y="1372634"/>
                    <a:pt x="3005480" y="1375802"/>
                  </a:cubicBezTo>
                  <a:cubicBezTo>
                    <a:pt x="2989926" y="1377435"/>
                    <a:pt x="2974275" y="1377723"/>
                    <a:pt x="2958721" y="1379259"/>
                  </a:cubicBezTo>
                  <a:cubicBezTo>
                    <a:pt x="2945087" y="1380604"/>
                    <a:pt x="2931549" y="1383100"/>
                    <a:pt x="2917915" y="1384733"/>
                  </a:cubicBezTo>
                  <a:cubicBezTo>
                    <a:pt x="2906105" y="1386076"/>
                    <a:pt x="2894199" y="1386844"/>
                    <a:pt x="2882389" y="1388189"/>
                  </a:cubicBezTo>
                  <a:cubicBezTo>
                    <a:pt x="2863475" y="1390397"/>
                    <a:pt x="2844655" y="1392894"/>
                    <a:pt x="2825837" y="1395198"/>
                  </a:cubicBezTo>
                  <a:cubicBezTo>
                    <a:pt x="2817964" y="1396062"/>
                    <a:pt x="2809706" y="1398462"/>
                    <a:pt x="2802313" y="1397023"/>
                  </a:cubicBezTo>
                  <a:cubicBezTo>
                    <a:pt x="2783686" y="1393373"/>
                    <a:pt x="2765347" y="1394430"/>
                    <a:pt x="2746816" y="1396926"/>
                  </a:cubicBezTo>
                  <a:cubicBezTo>
                    <a:pt x="2740479" y="1397791"/>
                    <a:pt x="2733662" y="1397598"/>
                    <a:pt x="2727517" y="1395966"/>
                  </a:cubicBezTo>
                  <a:cubicBezTo>
                    <a:pt x="2714939" y="1392701"/>
                    <a:pt x="2702745" y="1388092"/>
                    <a:pt x="2690359" y="1384060"/>
                  </a:cubicBezTo>
                  <a:cubicBezTo>
                    <a:pt x="2689014" y="1383580"/>
                    <a:pt x="2687382" y="1383484"/>
                    <a:pt x="2685943" y="1383196"/>
                  </a:cubicBezTo>
                  <a:cubicBezTo>
                    <a:pt x="2677781" y="1381563"/>
                    <a:pt x="2669717" y="1379931"/>
                    <a:pt x="2661554" y="1378491"/>
                  </a:cubicBezTo>
                  <a:cubicBezTo>
                    <a:pt x="2657138" y="1377723"/>
                    <a:pt x="2652625" y="1377627"/>
                    <a:pt x="2648208" y="1376955"/>
                  </a:cubicBezTo>
                  <a:cubicBezTo>
                    <a:pt x="2631118" y="1374266"/>
                    <a:pt x="2612299" y="1378779"/>
                    <a:pt x="2597512" y="1367162"/>
                  </a:cubicBezTo>
                  <a:cubicBezTo>
                    <a:pt x="2587911" y="1359672"/>
                    <a:pt x="2578597" y="1361401"/>
                    <a:pt x="2568324" y="1362553"/>
                  </a:cubicBezTo>
                  <a:cubicBezTo>
                    <a:pt x="2560547" y="1363417"/>
                    <a:pt x="2552577" y="1363128"/>
                    <a:pt x="2544704" y="1363225"/>
                  </a:cubicBezTo>
                  <a:cubicBezTo>
                    <a:pt x="2530878" y="1363512"/>
                    <a:pt x="2517052" y="1363609"/>
                    <a:pt x="2503225" y="1364089"/>
                  </a:cubicBezTo>
                  <a:cubicBezTo>
                    <a:pt x="2498808" y="1364281"/>
                    <a:pt x="2494297" y="1366682"/>
                    <a:pt x="2489975" y="1366298"/>
                  </a:cubicBezTo>
                  <a:cubicBezTo>
                    <a:pt x="2470004" y="1364473"/>
                    <a:pt x="2450033" y="1361592"/>
                    <a:pt x="2430061" y="1359960"/>
                  </a:cubicBezTo>
                  <a:cubicBezTo>
                    <a:pt x="2418732" y="1359001"/>
                    <a:pt x="2407114" y="1360824"/>
                    <a:pt x="2395880" y="1359480"/>
                  </a:cubicBezTo>
                  <a:cubicBezTo>
                    <a:pt x="2382919" y="1357944"/>
                    <a:pt x="2370245" y="1354008"/>
                    <a:pt x="2357378" y="1351607"/>
                  </a:cubicBezTo>
                  <a:cubicBezTo>
                    <a:pt x="2353826" y="1350935"/>
                    <a:pt x="2349889" y="1351799"/>
                    <a:pt x="2346145" y="1351991"/>
                  </a:cubicBezTo>
                  <a:cubicBezTo>
                    <a:pt x="2341920" y="1352183"/>
                    <a:pt x="2337791" y="1352567"/>
                    <a:pt x="2333567" y="1352663"/>
                  </a:cubicBezTo>
                  <a:cubicBezTo>
                    <a:pt x="2320700" y="1352856"/>
                    <a:pt x="2307835" y="1352567"/>
                    <a:pt x="2294968" y="1353240"/>
                  </a:cubicBezTo>
                  <a:cubicBezTo>
                    <a:pt x="2287095" y="1353624"/>
                    <a:pt x="2278839" y="1357560"/>
                    <a:pt x="2271540" y="1356120"/>
                  </a:cubicBezTo>
                  <a:cubicBezTo>
                    <a:pt x="2256659" y="1353335"/>
                    <a:pt x="2241776" y="1359576"/>
                    <a:pt x="2226895" y="1354392"/>
                  </a:cubicBezTo>
                  <a:cubicBezTo>
                    <a:pt x="2222285" y="1352856"/>
                    <a:pt x="2215948" y="1356696"/>
                    <a:pt x="2210379" y="1356888"/>
                  </a:cubicBezTo>
                  <a:cubicBezTo>
                    <a:pt x="2196457" y="1357368"/>
                    <a:pt x="2182535" y="1357272"/>
                    <a:pt x="2168613" y="1357176"/>
                  </a:cubicBezTo>
                  <a:cubicBezTo>
                    <a:pt x="2156131" y="1357080"/>
                    <a:pt x="2143168" y="1358424"/>
                    <a:pt x="2131167" y="1355736"/>
                  </a:cubicBezTo>
                  <a:cubicBezTo>
                    <a:pt x="2118588" y="1352856"/>
                    <a:pt x="2107259" y="1353240"/>
                    <a:pt x="2095065" y="1356504"/>
                  </a:cubicBezTo>
                  <a:cubicBezTo>
                    <a:pt x="2086711" y="1358712"/>
                    <a:pt x="2077878" y="1359001"/>
                    <a:pt x="2069237" y="1359672"/>
                  </a:cubicBezTo>
                  <a:cubicBezTo>
                    <a:pt x="2059924" y="1360440"/>
                    <a:pt x="2049650" y="1358424"/>
                    <a:pt x="2041201" y="1361592"/>
                  </a:cubicBezTo>
                  <a:cubicBezTo>
                    <a:pt x="2016044" y="1371002"/>
                    <a:pt x="1990216" y="1373018"/>
                    <a:pt x="1963909" y="1373018"/>
                  </a:cubicBezTo>
                  <a:cubicBezTo>
                    <a:pt x="1959107" y="1373018"/>
                    <a:pt x="1954210" y="1371675"/>
                    <a:pt x="1949603" y="1370234"/>
                  </a:cubicBezTo>
                  <a:cubicBezTo>
                    <a:pt x="1922717" y="1361592"/>
                    <a:pt x="1895737" y="1362360"/>
                    <a:pt x="1868373" y="1367641"/>
                  </a:cubicBezTo>
                  <a:cubicBezTo>
                    <a:pt x="1862708" y="1368794"/>
                    <a:pt x="1856372" y="1368986"/>
                    <a:pt x="1850707" y="1367834"/>
                  </a:cubicBezTo>
                  <a:cubicBezTo>
                    <a:pt x="1834768" y="1364473"/>
                    <a:pt x="1819309" y="1358904"/>
                    <a:pt x="1803275" y="1356504"/>
                  </a:cubicBezTo>
                  <a:cubicBezTo>
                    <a:pt x="1776775" y="1352567"/>
                    <a:pt x="1753828" y="1365817"/>
                    <a:pt x="1730112" y="1374459"/>
                  </a:cubicBezTo>
                  <a:cubicBezTo>
                    <a:pt x="1707548" y="1382620"/>
                    <a:pt x="1688345" y="1401055"/>
                    <a:pt x="1661652" y="1396926"/>
                  </a:cubicBezTo>
                  <a:cubicBezTo>
                    <a:pt x="1658965" y="1396542"/>
                    <a:pt x="1655988" y="1399134"/>
                    <a:pt x="1653011" y="1399807"/>
                  </a:cubicBezTo>
                  <a:cubicBezTo>
                    <a:pt x="1644850" y="1401631"/>
                    <a:pt x="1636689" y="1403839"/>
                    <a:pt x="1628431" y="1404704"/>
                  </a:cubicBezTo>
                  <a:cubicBezTo>
                    <a:pt x="1618350" y="1405856"/>
                    <a:pt x="1608076" y="1405472"/>
                    <a:pt x="1597995" y="1406432"/>
                  </a:cubicBezTo>
                  <a:cubicBezTo>
                    <a:pt x="1585032" y="1407584"/>
                    <a:pt x="1572263" y="1410656"/>
                    <a:pt x="1559396" y="1410656"/>
                  </a:cubicBezTo>
                  <a:cubicBezTo>
                    <a:pt x="1549026" y="1410656"/>
                    <a:pt x="1538753" y="1407104"/>
                    <a:pt x="1528480" y="1405375"/>
                  </a:cubicBezTo>
                  <a:cubicBezTo>
                    <a:pt x="1513981" y="1402975"/>
                    <a:pt x="1498042" y="1403647"/>
                    <a:pt x="1485272" y="1397502"/>
                  </a:cubicBezTo>
                  <a:cubicBezTo>
                    <a:pt x="1471639" y="1390973"/>
                    <a:pt x="1458676" y="1387997"/>
                    <a:pt x="1444562" y="1390013"/>
                  </a:cubicBezTo>
                  <a:cubicBezTo>
                    <a:pt x="1439857" y="1390685"/>
                    <a:pt x="1433808" y="1394718"/>
                    <a:pt x="1431696" y="1398846"/>
                  </a:cubicBezTo>
                  <a:cubicBezTo>
                    <a:pt x="1426991" y="1408064"/>
                    <a:pt x="1420559" y="1409697"/>
                    <a:pt x="1411821" y="1406527"/>
                  </a:cubicBezTo>
                  <a:cubicBezTo>
                    <a:pt x="1404236" y="1403839"/>
                    <a:pt x="1394922" y="1402495"/>
                    <a:pt x="1389738" y="1397310"/>
                  </a:cubicBezTo>
                  <a:cubicBezTo>
                    <a:pt x="1375047" y="1382620"/>
                    <a:pt x="1356324" y="1382140"/>
                    <a:pt x="1338081" y="1378204"/>
                  </a:cubicBezTo>
                  <a:cubicBezTo>
                    <a:pt x="1326945" y="1375802"/>
                    <a:pt x="1316574" y="1375707"/>
                    <a:pt x="1305436" y="1377339"/>
                  </a:cubicBezTo>
                  <a:cubicBezTo>
                    <a:pt x="1281241" y="1380988"/>
                    <a:pt x="1257717" y="1375802"/>
                    <a:pt x="1234481" y="1369178"/>
                  </a:cubicBezTo>
                  <a:cubicBezTo>
                    <a:pt x="1219118" y="1364761"/>
                    <a:pt x="1203372" y="1362073"/>
                    <a:pt x="1188106" y="1357560"/>
                  </a:cubicBezTo>
                  <a:cubicBezTo>
                    <a:pt x="1176680" y="1354104"/>
                    <a:pt x="1165255" y="1349975"/>
                    <a:pt x="1154790" y="1344406"/>
                  </a:cubicBezTo>
                  <a:cubicBezTo>
                    <a:pt x="1139618" y="1336244"/>
                    <a:pt x="1126369" y="1323954"/>
                    <a:pt x="1107069" y="1327219"/>
                  </a:cubicBezTo>
                  <a:cubicBezTo>
                    <a:pt x="1090074" y="1330099"/>
                    <a:pt x="1074713" y="1324051"/>
                    <a:pt x="1059158" y="1318290"/>
                  </a:cubicBezTo>
                  <a:cubicBezTo>
                    <a:pt x="1047732" y="1314065"/>
                    <a:pt x="1036308" y="1309744"/>
                    <a:pt x="1024496" y="1307056"/>
                  </a:cubicBezTo>
                  <a:cubicBezTo>
                    <a:pt x="1010478" y="1303887"/>
                    <a:pt x="994635" y="1305232"/>
                    <a:pt x="982153" y="1299374"/>
                  </a:cubicBezTo>
                  <a:cubicBezTo>
                    <a:pt x="969095" y="1293229"/>
                    <a:pt x="958246" y="1297358"/>
                    <a:pt x="946628" y="1299087"/>
                  </a:cubicBezTo>
                  <a:cubicBezTo>
                    <a:pt x="928097" y="1301775"/>
                    <a:pt x="909661" y="1306768"/>
                    <a:pt x="890939" y="1300431"/>
                  </a:cubicBezTo>
                  <a:cubicBezTo>
                    <a:pt x="868184" y="1292750"/>
                    <a:pt x="845620" y="1284493"/>
                    <a:pt x="822769" y="1277196"/>
                  </a:cubicBezTo>
                  <a:cubicBezTo>
                    <a:pt x="813934" y="1274410"/>
                    <a:pt x="804431" y="1273258"/>
                    <a:pt x="795212" y="1272010"/>
                  </a:cubicBezTo>
                  <a:cubicBezTo>
                    <a:pt x="786476" y="1270954"/>
                    <a:pt x="776010" y="1273642"/>
                    <a:pt x="769288" y="1269610"/>
                  </a:cubicBezTo>
                  <a:cubicBezTo>
                    <a:pt x="752005" y="1259241"/>
                    <a:pt x="734243" y="1254152"/>
                    <a:pt x="714271" y="1254152"/>
                  </a:cubicBezTo>
                  <a:cubicBezTo>
                    <a:pt x="706781" y="1254152"/>
                    <a:pt x="699484" y="1249831"/>
                    <a:pt x="691900" y="1249062"/>
                  </a:cubicBezTo>
                  <a:cubicBezTo>
                    <a:pt x="681529" y="1248103"/>
                    <a:pt x="669623" y="1245510"/>
                    <a:pt x="660598" y="1249159"/>
                  </a:cubicBezTo>
                  <a:cubicBezTo>
                    <a:pt x="639379" y="1257800"/>
                    <a:pt x="622193" y="1250599"/>
                    <a:pt x="603662" y="1242054"/>
                  </a:cubicBezTo>
                  <a:cubicBezTo>
                    <a:pt x="585418" y="1233604"/>
                    <a:pt x="566215" y="1226884"/>
                    <a:pt x="546821" y="1221314"/>
                  </a:cubicBezTo>
                  <a:cubicBezTo>
                    <a:pt x="539524" y="1219298"/>
                    <a:pt x="530787" y="1222659"/>
                    <a:pt x="522721" y="1223330"/>
                  </a:cubicBezTo>
                  <a:cubicBezTo>
                    <a:pt x="519840" y="1223523"/>
                    <a:pt x="516671" y="1223811"/>
                    <a:pt x="514080" y="1222851"/>
                  </a:cubicBezTo>
                  <a:cubicBezTo>
                    <a:pt x="489020" y="1213633"/>
                    <a:pt x="463575" y="1206624"/>
                    <a:pt x="436404" y="1211424"/>
                  </a:cubicBezTo>
                  <a:cubicBezTo>
                    <a:pt x="433908" y="1211905"/>
                    <a:pt x="431123" y="1210849"/>
                    <a:pt x="428626" y="1210177"/>
                  </a:cubicBezTo>
                  <a:cubicBezTo>
                    <a:pt x="416432" y="1206720"/>
                    <a:pt x="404526" y="1201247"/>
                    <a:pt x="392141" y="1199999"/>
                  </a:cubicBezTo>
                  <a:cubicBezTo>
                    <a:pt x="361608" y="1196927"/>
                    <a:pt x="330884" y="1195678"/>
                    <a:pt x="300157" y="1193662"/>
                  </a:cubicBezTo>
                  <a:cubicBezTo>
                    <a:pt x="298237" y="1193566"/>
                    <a:pt x="296221" y="1193566"/>
                    <a:pt x="294493" y="1192894"/>
                  </a:cubicBezTo>
                  <a:cubicBezTo>
                    <a:pt x="283163" y="1188765"/>
                    <a:pt x="273274" y="1190110"/>
                    <a:pt x="263671" y="1197982"/>
                  </a:cubicBezTo>
                  <a:cubicBezTo>
                    <a:pt x="259447" y="1201439"/>
                    <a:pt x="253686" y="1203263"/>
                    <a:pt x="248406" y="1205184"/>
                  </a:cubicBezTo>
                  <a:cubicBezTo>
                    <a:pt x="240628" y="1208065"/>
                    <a:pt x="232659" y="1210849"/>
                    <a:pt x="224594" y="1212673"/>
                  </a:cubicBezTo>
                  <a:cubicBezTo>
                    <a:pt x="216624" y="1214401"/>
                    <a:pt x="208079" y="1216801"/>
                    <a:pt x="200398" y="1215458"/>
                  </a:cubicBezTo>
                  <a:cubicBezTo>
                    <a:pt x="186572" y="1213057"/>
                    <a:pt x="173417" y="1207681"/>
                    <a:pt x="159783" y="1204127"/>
                  </a:cubicBezTo>
                  <a:cubicBezTo>
                    <a:pt x="155079" y="1202879"/>
                    <a:pt x="149893" y="1203072"/>
                    <a:pt x="144997" y="1202975"/>
                  </a:cubicBezTo>
                  <a:cubicBezTo>
                    <a:pt x="133763" y="1202688"/>
                    <a:pt x="122241" y="1205472"/>
                    <a:pt x="112064" y="1197503"/>
                  </a:cubicBezTo>
                  <a:cubicBezTo>
                    <a:pt x="102655" y="1190014"/>
                    <a:pt x="93148" y="1192221"/>
                    <a:pt x="83259" y="1197887"/>
                  </a:cubicBezTo>
                  <a:cubicBezTo>
                    <a:pt x="76154" y="1201920"/>
                    <a:pt x="68090" y="1205088"/>
                    <a:pt x="60120" y="1206624"/>
                  </a:cubicBezTo>
                  <a:cubicBezTo>
                    <a:pt x="49174" y="1208736"/>
                    <a:pt x="38324" y="1209601"/>
                    <a:pt x="26514" y="1208352"/>
                  </a:cubicBezTo>
                  <a:cubicBezTo>
                    <a:pt x="18161" y="1207488"/>
                    <a:pt x="11343" y="1207104"/>
                    <a:pt x="4814" y="1202015"/>
                  </a:cubicBezTo>
                  <a:cubicBezTo>
                    <a:pt x="3759" y="1201247"/>
                    <a:pt x="1839" y="1201055"/>
                    <a:pt x="398" y="1201152"/>
                  </a:cubicBezTo>
                  <a:lnTo>
                    <a:pt x="0" y="1201150"/>
                  </a:lnTo>
                  <a:lnTo>
                    <a:pt x="0" y="1004512"/>
                  </a:lnTo>
                  <a:lnTo>
                    <a:pt x="30355" y="1002784"/>
                  </a:lnTo>
                  <a:cubicBezTo>
                    <a:pt x="37748" y="1002111"/>
                    <a:pt x="44853" y="999520"/>
                    <a:pt x="52151" y="997695"/>
                  </a:cubicBezTo>
                  <a:cubicBezTo>
                    <a:pt x="56183" y="996639"/>
                    <a:pt x="60504" y="993855"/>
                    <a:pt x="64248" y="994430"/>
                  </a:cubicBezTo>
                  <a:cubicBezTo>
                    <a:pt x="85948" y="997791"/>
                    <a:pt x="105823" y="989534"/>
                    <a:pt x="126370" y="985405"/>
                  </a:cubicBezTo>
                  <a:cubicBezTo>
                    <a:pt x="135876" y="983485"/>
                    <a:pt x="144805" y="978876"/>
                    <a:pt x="154022" y="975708"/>
                  </a:cubicBezTo>
                  <a:cubicBezTo>
                    <a:pt x="156423" y="974843"/>
                    <a:pt x="159111" y="974075"/>
                    <a:pt x="161512" y="974268"/>
                  </a:cubicBezTo>
                  <a:cubicBezTo>
                    <a:pt x="175242" y="975420"/>
                    <a:pt x="188876" y="977052"/>
                    <a:pt x="202510" y="978300"/>
                  </a:cubicBezTo>
                  <a:cubicBezTo>
                    <a:pt x="214896" y="979452"/>
                    <a:pt x="227378" y="979836"/>
                    <a:pt x="233235" y="993950"/>
                  </a:cubicBezTo>
                  <a:cubicBezTo>
                    <a:pt x="234100" y="996159"/>
                    <a:pt x="236979" y="997791"/>
                    <a:pt x="239188" y="999231"/>
                  </a:cubicBezTo>
                  <a:cubicBezTo>
                    <a:pt x="273274" y="1021411"/>
                    <a:pt x="291516" y="1020835"/>
                    <a:pt x="324834" y="997407"/>
                  </a:cubicBezTo>
                  <a:cubicBezTo>
                    <a:pt x="328290" y="995007"/>
                    <a:pt x="335683" y="993278"/>
                    <a:pt x="337987" y="995198"/>
                  </a:cubicBezTo>
                  <a:cubicBezTo>
                    <a:pt x="357575" y="1011137"/>
                    <a:pt x="378986" y="1009409"/>
                    <a:pt x="401550" y="1004416"/>
                  </a:cubicBezTo>
                  <a:cubicBezTo>
                    <a:pt x="407407" y="1003072"/>
                    <a:pt x="415664" y="1003072"/>
                    <a:pt x="420081" y="1006240"/>
                  </a:cubicBezTo>
                  <a:cubicBezTo>
                    <a:pt x="441108" y="1020930"/>
                    <a:pt x="463672" y="1018819"/>
                    <a:pt x="486523" y="1014498"/>
                  </a:cubicBezTo>
                  <a:cubicBezTo>
                    <a:pt x="490075" y="1013826"/>
                    <a:pt x="494397" y="1010177"/>
                    <a:pt x="495932" y="1006817"/>
                  </a:cubicBezTo>
                  <a:cubicBezTo>
                    <a:pt x="501406" y="994911"/>
                    <a:pt x="511680" y="990878"/>
                    <a:pt x="523009" y="987517"/>
                  </a:cubicBezTo>
                  <a:cubicBezTo>
                    <a:pt x="540868" y="982044"/>
                    <a:pt x="558438" y="975611"/>
                    <a:pt x="576393" y="970427"/>
                  </a:cubicBezTo>
                  <a:cubicBezTo>
                    <a:pt x="580811" y="969179"/>
                    <a:pt x="586283" y="969947"/>
                    <a:pt x="590892" y="971387"/>
                  </a:cubicBezTo>
                  <a:cubicBezTo>
                    <a:pt x="606638" y="976284"/>
                    <a:pt x="616624" y="988574"/>
                    <a:pt x="627569" y="999904"/>
                  </a:cubicBezTo>
                  <a:cubicBezTo>
                    <a:pt x="632370" y="1004897"/>
                    <a:pt x="638995" y="1008449"/>
                    <a:pt x="645429" y="1011329"/>
                  </a:cubicBezTo>
                  <a:cubicBezTo>
                    <a:pt x="662135" y="1018723"/>
                    <a:pt x="679226" y="1025348"/>
                    <a:pt x="696125" y="1032356"/>
                  </a:cubicBezTo>
                  <a:cubicBezTo>
                    <a:pt x="697757" y="1033029"/>
                    <a:pt x="699100" y="1034757"/>
                    <a:pt x="700349" y="1036197"/>
                  </a:cubicBezTo>
                  <a:cubicBezTo>
                    <a:pt x="712831" y="1051368"/>
                    <a:pt x="725216" y="1066634"/>
                    <a:pt x="737795" y="1081804"/>
                  </a:cubicBezTo>
                  <a:cubicBezTo>
                    <a:pt x="740195" y="1084684"/>
                    <a:pt x="743652" y="1086797"/>
                    <a:pt x="746244" y="1089581"/>
                  </a:cubicBezTo>
                  <a:cubicBezTo>
                    <a:pt x="749893" y="1093422"/>
                    <a:pt x="754502" y="1097071"/>
                    <a:pt x="756422" y="1101680"/>
                  </a:cubicBezTo>
                  <a:cubicBezTo>
                    <a:pt x="762374" y="1116177"/>
                    <a:pt x="773801" y="1122419"/>
                    <a:pt x="788202" y="1125108"/>
                  </a:cubicBezTo>
                  <a:cubicBezTo>
                    <a:pt x="801357" y="1127603"/>
                    <a:pt x="814511" y="1129716"/>
                    <a:pt x="827569" y="1132596"/>
                  </a:cubicBezTo>
                  <a:cubicBezTo>
                    <a:pt x="843507" y="1136053"/>
                    <a:pt x="859350" y="1139798"/>
                    <a:pt x="875097" y="1144022"/>
                  </a:cubicBezTo>
                  <a:cubicBezTo>
                    <a:pt x="881913" y="1145847"/>
                    <a:pt x="889115" y="1147959"/>
                    <a:pt x="894972" y="1151704"/>
                  </a:cubicBezTo>
                  <a:cubicBezTo>
                    <a:pt x="911390" y="1162073"/>
                    <a:pt x="928961" y="1169082"/>
                    <a:pt x="948260" y="1166298"/>
                  </a:cubicBezTo>
                  <a:cubicBezTo>
                    <a:pt x="963718" y="1164089"/>
                    <a:pt x="976680" y="1169754"/>
                    <a:pt x="986282" y="1178588"/>
                  </a:cubicBezTo>
                  <a:cubicBezTo>
                    <a:pt x="1003757" y="1194623"/>
                    <a:pt x="1022479" y="1190973"/>
                    <a:pt x="1041107" y="1185789"/>
                  </a:cubicBezTo>
                  <a:cubicBezTo>
                    <a:pt x="1050708" y="1183101"/>
                    <a:pt x="1058581" y="1183485"/>
                    <a:pt x="1067703" y="1186076"/>
                  </a:cubicBezTo>
                  <a:cubicBezTo>
                    <a:pt x="1088826" y="1192126"/>
                    <a:pt x="1102941" y="1208544"/>
                    <a:pt x="1116574" y="1222946"/>
                  </a:cubicBezTo>
                  <a:cubicBezTo>
                    <a:pt x="1128193" y="1235236"/>
                    <a:pt x="1141251" y="1242149"/>
                    <a:pt x="1155557" y="1247335"/>
                  </a:cubicBezTo>
                  <a:cubicBezTo>
                    <a:pt x="1173608" y="1253959"/>
                    <a:pt x="1187914" y="1251464"/>
                    <a:pt x="1196556" y="1235525"/>
                  </a:cubicBezTo>
                  <a:cubicBezTo>
                    <a:pt x="1198956" y="1231012"/>
                    <a:pt x="1203180" y="1225730"/>
                    <a:pt x="1207693" y="1224387"/>
                  </a:cubicBezTo>
                  <a:cubicBezTo>
                    <a:pt x="1229488" y="1217666"/>
                    <a:pt x="1251572" y="1207872"/>
                    <a:pt x="1274904" y="1213826"/>
                  </a:cubicBezTo>
                  <a:cubicBezTo>
                    <a:pt x="1307165" y="1221987"/>
                    <a:pt x="1338658" y="1221507"/>
                    <a:pt x="1370919" y="1213442"/>
                  </a:cubicBezTo>
                  <a:cubicBezTo>
                    <a:pt x="1423247" y="1200383"/>
                    <a:pt x="1475575" y="1186557"/>
                    <a:pt x="1530593" y="1189437"/>
                  </a:cubicBezTo>
                  <a:cubicBezTo>
                    <a:pt x="1539713" y="1189917"/>
                    <a:pt x="1550563" y="1184060"/>
                    <a:pt x="1558436" y="1178299"/>
                  </a:cubicBezTo>
                  <a:cubicBezTo>
                    <a:pt x="1573511" y="1167354"/>
                    <a:pt x="1572838" y="1166489"/>
                    <a:pt x="1589737" y="1175515"/>
                  </a:cubicBezTo>
                  <a:cubicBezTo>
                    <a:pt x="1593770" y="1177724"/>
                    <a:pt x="1598763" y="1179068"/>
                    <a:pt x="1601740" y="1182333"/>
                  </a:cubicBezTo>
                  <a:cubicBezTo>
                    <a:pt x="1616909" y="1198943"/>
                    <a:pt x="1635633" y="1194910"/>
                    <a:pt x="1654259" y="1192510"/>
                  </a:cubicBezTo>
                  <a:cubicBezTo>
                    <a:pt x="1657524" y="1192030"/>
                    <a:pt x="1661460" y="1191358"/>
                    <a:pt x="1664246" y="1192702"/>
                  </a:cubicBezTo>
                  <a:cubicBezTo>
                    <a:pt x="1676823" y="1198750"/>
                    <a:pt x="1687481" y="1196639"/>
                    <a:pt x="1698427" y="1188381"/>
                  </a:cubicBezTo>
                  <a:cubicBezTo>
                    <a:pt x="1707932" y="1181276"/>
                    <a:pt x="1718878" y="1177052"/>
                    <a:pt x="1730112" y="1185885"/>
                  </a:cubicBezTo>
                  <a:cubicBezTo>
                    <a:pt x="1755076" y="1205472"/>
                    <a:pt x="1781767" y="1206432"/>
                    <a:pt x="1809996" y="1194046"/>
                  </a:cubicBezTo>
                  <a:cubicBezTo>
                    <a:pt x="1830159" y="1185213"/>
                    <a:pt x="1850034" y="1183196"/>
                    <a:pt x="1871254" y="1192126"/>
                  </a:cubicBezTo>
                  <a:cubicBezTo>
                    <a:pt x="1879415" y="1195582"/>
                    <a:pt x="1889977" y="1193278"/>
                    <a:pt x="1899482" y="1194046"/>
                  </a:cubicBezTo>
                  <a:cubicBezTo>
                    <a:pt x="1904859" y="1194430"/>
                    <a:pt x="1910813" y="1194526"/>
                    <a:pt x="1915420" y="1196927"/>
                  </a:cubicBezTo>
                  <a:cubicBezTo>
                    <a:pt x="1927711" y="1203072"/>
                    <a:pt x="1939136" y="1210945"/>
                    <a:pt x="1951522" y="1216994"/>
                  </a:cubicBezTo>
                  <a:cubicBezTo>
                    <a:pt x="1957475" y="1219874"/>
                    <a:pt x="1964580" y="1221410"/>
                    <a:pt x="1971302" y="1221507"/>
                  </a:cubicBezTo>
                  <a:cubicBezTo>
                    <a:pt x="1991177" y="1221987"/>
                    <a:pt x="2011052" y="1221987"/>
                    <a:pt x="2030831" y="1221123"/>
                  </a:cubicBezTo>
                  <a:cubicBezTo>
                    <a:pt x="2063476" y="1219778"/>
                    <a:pt x="2096601" y="1219490"/>
                    <a:pt x="2120125" y="1190878"/>
                  </a:cubicBezTo>
                  <a:cubicBezTo>
                    <a:pt x="2122046" y="1188573"/>
                    <a:pt x="2126174" y="1187229"/>
                    <a:pt x="2129439" y="1186845"/>
                  </a:cubicBezTo>
                  <a:cubicBezTo>
                    <a:pt x="2144513" y="1185021"/>
                    <a:pt x="2159971" y="1184828"/>
                    <a:pt x="2174854" y="1181852"/>
                  </a:cubicBezTo>
                  <a:cubicBezTo>
                    <a:pt x="2186760" y="1179452"/>
                    <a:pt x="2196650" y="1180220"/>
                    <a:pt x="2205674" y="1188669"/>
                  </a:cubicBezTo>
                  <a:cubicBezTo>
                    <a:pt x="2217485" y="1199807"/>
                    <a:pt x="2231887" y="1206336"/>
                    <a:pt x="2247634" y="1202784"/>
                  </a:cubicBezTo>
                  <a:cubicBezTo>
                    <a:pt x="2263379" y="1199327"/>
                    <a:pt x="2273749" y="1206816"/>
                    <a:pt x="2285367" y="1214594"/>
                  </a:cubicBezTo>
                  <a:cubicBezTo>
                    <a:pt x="2293817" y="1220258"/>
                    <a:pt x="2303418" y="1227363"/>
                    <a:pt x="2312827" y="1227939"/>
                  </a:cubicBezTo>
                  <a:cubicBezTo>
                    <a:pt x="2334143" y="1229187"/>
                    <a:pt x="2352482" y="1248967"/>
                    <a:pt x="2375622" y="1237733"/>
                  </a:cubicBezTo>
                  <a:cubicBezTo>
                    <a:pt x="2377158" y="1236965"/>
                    <a:pt x="2379942" y="1238885"/>
                    <a:pt x="2382151" y="1239365"/>
                  </a:cubicBezTo>
                  <a:cubicBezTo>
                    <a:pt x="2399817" y="1243014"/>
                    <a:pt x="2416428" y="1239461"/>
                    <a:pt x="2429390" y="1227459"/>
                  </a:cubicBezTo>
                  <a:cubicBezTo>
                    <a:pt x="2446385" y="1211809"/>
                    <a:pt x="2465203" y="1210272"/>
                    <a:pt x="2486134" y="1215362"/>
                  </a:cubicBezTo>
                  <a:cubicBezTo>
                    <a:pt x="2492856" y="1216994"/>
                    <a:pt x="2499577" y="1218146"/>
                    <a:pt x="2506394" y="1219490"/>
                  </a:cubicBezTo>
                  <a:cubicBezTo>
                    <a:pt x="2515611" y="1221410"/>
                    <a:pt x="2524925" y="1223427"/>
                    <a:pt x="2534142" y="1225347"/>
                  </a:cubicBezTo>
                  <a:cubicBezTo>
                    <a:pt x="2543072" y="1227268"/>
                    <a:pt x="2552962" y="1230532"/>
                    <a:pt x="2559874" y="1222275"/>
                  </a:cubicBezTo>
                  <a:cubicBezTo>
                    <a:pt x="2565827" y="1215169"/>
                    <a:pt x="2570052" y="1215842"/>
                    <a:pt x="2575525" y="1221987"/>
                  </a:cubicBezTo>
                  <a:cubicBezTo>
                    <a:pt x="2594536" y="1243494"/>
                    <a:pt x="2617580" y="1256936"/>
                    <a:pt x="2646960" y="1257896"/>
                  </a:cubicBezTo>
                  <a:cubicBezTo>
                    <a:pt x="2653009" y="1258088"/>
                    <a:pt x="2659154" y="1259432"/>
                    <a:pt x="2665107" y="1260873"/>
                  </a:cubicBezTo>
                  <a:cubicBezTo>
                    <a:pt x="2668756" y="1261736"/>
                    <a:pt x="2673173" y="1262697"/>
                    <a:pt x="2675381" y="1265290"/>
                  </a:cubicBezTo>
                  <a:cubicBezTo>
                    <a:pt x="2692567" y="1285068"/>
                    <a:pt x="2713979" y="1298799"/>
                    <a:pt x="2737311" y="1309841"/>
                  </a:cubicBezTo>
                  <a:cubicBezTo>
                    <a:pt x="2745664" y="1313777"/>
                    <a:pt x="2754594" y="1317713"/>
                    <a:pt x="2763619" y="1318866"/>
                  </a:cubicBezTo>
                  <a:cubicBezTo>
                    <a:pt x="2773028" y="1320018"/>
                    <a:pt x="2782917" y="1318098"/>
                    <a:pt x="2792519" y="1317041"/>
                  </a:cubicBezTo>
                  <a:cubicBezTo>
                    <a:pt x="2798184" y="1316466"/>
                    <a:pt x="2804713" y="1316561"/>
                    <a:pt x="2809226" y="1313777"/>
                  </a:cubicBezTo>
                  <a:cubicBezTo>
                    <a:pt x="2823532" y="1305039"/>
                    <a:pt x="2837358" y="1295631"/>
                    <a:pt x="2850705" y="1285452"/>
                  </a:cubicBezTo>
                  <a:cubicBezTo>
                    <a:pt x="2862131" y="1276715"/>
                    <a:pt x="2864435" y="1275467"/>
                    <a:pt x="2874324" y="1286413"/>
                  </a:cubicBezTo>
                  <a:cubicBezTo>
                    <a:pt x="2884502" y="1297647"/>
                    <a:pt x="2897176" y="1303503"/>
                    <a:pt x="2911194" y="1305903"/>
                  </a:cubicBezTo>
                  <a:cubicBezTo>
                    <a:pt x="2933373" y="1309648"/>
                    <a:pt x="2955745" y="1312816"/>
                    <a:pt x="2978116" y="1314641"/>
                  </a:cubicBezTo>
                  <a:cubicBezTo>
                    <a:pt x="2998375" y="1316273"/>
                    <a:pt x="3008073" y="1307440"/>
                    <a:pt x="3012106" y="1287373"/>
                  </a:cubicBezTo>
                  <a:cubicBezTo>
                    <a:pt x="3014410" y="1276235"/>
                    <a:pt x="3017387" y="1264137"/>
                    <a:pt x="3029676" y="1261161"/>
                  </a:cubicBezTo>
                  <a:cubicBezTo>
                    <a:pt x="3049744" y="1256360"/>
                    <a:pt x="3070579" y="1254248"/>
                    <a:pt x="3080469" y="1230724"/>
                  </a:cubicBezTo>
                  <a:cubicBezTo>
                    <a:pt x="3085941" y="1235909"/>
                    <a:pt x="3089302" y="1238981"/>
                    <a:pt x="3092567" y="1242054"/>
                  </a:cubicBezTo>
                  <a:cubicBezTo>
                    <a:pt x="3101592" y="1250599"/>
                    <a:pt x="3120314" y="1254248"/>
                    <a:pt x="3129821" y="1246855"/>
                  </a:cubicBezTo>
                  <a:cubicBezTo>
                    <a:pt x="3143839" y="1236101"/>
                    <a:pt x="3156705" y="1238117"/>
                    <a:pt x="3170147" y="1246471"/>
                  </a:cubicBezTo>
                  <a:cubicBezTo>
                    <a:pt x="3192615" y="1260297"/>
                    <a:pt x="3217674" y="1257128"/>
                    <a:pt x="3240429" y="1251559"/>
                  </a:cubicBezTo>
                  <a:cubicBezTo>
                    <a:pt x="3257617" y="1247430"/>
                    <a:pt x="3275956" y="1239845"/>
                    <a:pt x="3287189" y="1222466"/>
                  </a:cubicBezTo>
                  <a:cubicBezTo>
                    <a:pt x="3290741" y="1216898"/>
                    <a:pt x="3298711" y="1214113"/>
                    <a:pt x="3305049" y="1210465"/>
                  </a:cubicBezTo>
                  <a:cubicBezTo>
                    <a:pt x="3310329" y="1207488"/>
                    <a:pt x="3315898" y="1204704"/>
                    <a:pt x="3321755" y="1202784"/>
                  </a:cubicBezTo>
                  <a:cubicBezTo>
                    <a:pt x="3327995" y="1200671"/>
                    <a:pt x="3334909" y="1197598"/>
                    <a:pt x="3341055" y="1198463"/>
                  </a:cubicBezTo>
                  <a:cubicBezTo>
                    <a:pt x="3359681" y="1200959"/>
                    <a:pt x="3374467" y="1196062"/>
                    <a:pt x="3387621" y="1182140"/>
                  </a:cubicBezTo>
                  <a:cubicBezTo>
                    <a:pt x="3394439" y="1174939"/>
                    <a:pt x="3404520" y="1166202"/>
                    <a:pt x="3413161" y="1166105"/>
                  </a:cubicBezTo>
                  <a:cubicBezTo>
                    <a:pt x="3434189" y="1165818"/>
                    <a:pt x="3451663" y="1158905"/>
                    <a:pt x="3470579" y="1150647"/>
                  </a:cubicBezTo>
                  <a:cubicBezTo>
                    <a:pt x="3482772" y="1145366"/>
                    <a:pt x="3496598" y="1141718"/>
                    <a:pt x="3509657" y="1136821"/>
                  </a:cubicBezTo>
                  <a:cubicBezTo>
                    <a:pt x="3524923" y="1131060"/>
                    <a:pt x="3541534" y="1128948"/>
                    <a:pt x="3550847" y="1113009"/>
                  </a:cubicBezTo>
                  <a:cubicBezTo>
                    <a:pt x="3551903" y="1111281"/>
                    <a:pt x="3555072" y="1110993"/>
                    <a:pt x="3556608" y="1109361"/>
                  </a:cubicBezTo>
                  <a:cubicBezTo>
                    <a:pt x="3561505" y="1104368"/>
                    <a:pt x="3567842" y="1099760"/>
                    <a:pt x="3570435" y="1093710"/>
                  </a:cubicBezTo>
                  <a:cubicBezTo>
                    <a:pt x="3577923" y="1076044"/>
                    <a:pt x="3583780" y="1057800"/>
                    <a:pt x="3590501" y="1039846"/>
                  </a:cubicBezTo>
                  <a:cubicBezTo>
                    <a:pt x="3591942" y="1036005"/>
                    <a:pt x="3593285" y="1031108"/>
                    <a:pt x="3596263" y="1028900"/>
                  </a:cubicBezTo>
                  <a:cubicBezTo>
                    <a:pt x="3613449" y="1016226"/>
                    <a:pt x="3630925" y="1004032"/>
                    <a:pt x="3648591" y="992030"/>
                  </a:cubicBezTo>
                  <a:cubicBezTo>
                    <a:pt x="3655696" y="987229"/>
                    <a:pt x="3661649" y="989918"/>
                    <a:pt x="3667986" y="995487"/>
                  </a:cubicBezTo>
                  <a:cubicBezTo>
                    <a:pt x="3674131" y="1000768"/>
                    <a:pt x="3681717" y="1006240"/>
                    <a:pt x="3689397" y="1007585"/>
                  </a:cubicBezTo>
                  <a:cubicBezTo>
                    <a:pt x="3704760" y="1010177"/>
                    <a:pt x="3720698" y="1010753"/>
                    <a:pt x="3736349" y="1010753"/>
                  </a:cubicBezTo>
                  <a:cubicBezTo>
                    <a:pt x="3742205" y="1010753"/>
                    <a:pt x="3748446" y="1007297"/>
                    <a:pt x="3753919" y="1004513"/>
                  </a:cubicBezTo>
                  <a:cubicBezTo>
                    <a:pt x="3764289" y="999231"/>
                    <a:pt x="3773890" y="992126"/>
                    <a:pt x="3784643" y="987710"/>
                  </a:cubicBezTo>
                  <a:cubicBezTo>
                    <a:pt x="3797126" y="982621"/>
                    <a:pt x="3804615" y="974459"/>
                    <a:pt x="3808359" y="961689"/>
                  </a:cubicBezTo>
                  <a:cubicBezTo>
                    <a:pt x="3813929" y="942679"/>
                    <a:pt x="3827179" y="929428"/>
                    <a:pt x="3842829" y="918674"/>
                  </a:cubicBezTo>
                  <a:cubicBezTo>
                    <a:pt x="3862705" y="904944"/>
                    <a:pt x="3886421" y="905616"/>
                    <a:pt x="3908983" y="902256"/>
                  </a:cubicBezTo>
                  <a:cubicBezTo>
                    <a:pt x="3917625" y="901008"/>
                    <a:pt x="3926555" y="899951"/>
                    <a:pt x="3934428" y="896783"/>
                  </a:cubicBezTo>
                  <a:cubicBezTo>
                    <a:pt x="3964288" y="884877"/>
                    <a:pt x="3994149" y="873548"/>
                    <a:pt x="4026987" y="873835"/>
                  </a:cubicBezTo>
                  <a:cubicBezTo>
                    <a:pt x="4029674" y="873835"/>
                    <a:pt x="4032363" y="873548"/>
                    <a:pt x="4035051" y="873067"/>
                  </a:cubicBezTo>
                  <a:cubicBezTo>
                    <a:pt x="4058383" y="869131"/>
                    <a:pt x="4082483" y="867594"/>
                    <a:pt x="4099189" y="846664"/>
                  </a:cubicBezTo>
                  <a:cubicBezTo>
                    <a:pt x="4102261" y="842823"/>
                    <a:pt x="4109271" y="841671"/>
                    <a:pt x="4114647" y="840134"/>
                  </a:cubicBezTo>
                  <a:cubicBezTo>
                    <a:pt x="4123961" y="837638"/>
                    <a:pt x="4130203" y="832549"/>
                    <a:pt x="4133563" y="823427"/>
                  </a:cubicBezTo>
                  <a:cubicBezTo>
                    <a:pt x="4139229" y="807681"/>
                    <a:pt x="4145949" y="792223"/>
                    <a:pt x="4151039" y="776284"/>
                  </a:cubicBezTo>
                  <a:cubicBezTo>
                    <a:pt x="4154591" y="765338"/>
                    <a:pt x="4161215" y="759289"/>
                    <a:pt x="4171489" y="754776"/>
                  </a:cubicBezTo>
                  <a:cubicBezTo>
                    <a:pt x="4177251" y="752280"/>
                    <a:pt x="4182243" y="746808"/>
                    <a:pt x="4186372" y="741718"/>
                  </a:cubicBezTo>
                  <a:cubicBezTo>
                    <a:pt x="4191365" y="735573"/>
                    <a:pt x="4193957" y="727412"/>
                    <a:pt x="4199429" y="721940"/>
                  </a:cubicBezTo>
                  <a:cubicBezTo>
                    <a:pt x="4212775" y="708305"/>
                    <a:pt x="4216905" y="693231"/>
                    <a:pt x="4212487" y="674604"/>
                  </a:cubicBezTo>
                  <a:cubicBezTo>
                    <a:pt x="4208551" y="658090"/>
                    <a:pt x="4218921" y="636006"/>
                    <a:pt x="4232555" y="632645"/>
                  </a:cubicBezTo>
                  <a:cubicBezTo>
                    <a:pt x="4247629" y="628900"/>
                    <a:pt x="4257999" y="619684"/>
                    <a:pt x="4268657" y="609410"/>
                  </a:cubicBezTo>
                  <a:cubicBezTo>
                    <a:pt x="4274609" y="603649"/>
                    <a:pt x="4282963" y="598656"/>
                    <a:pt x="4291028" y="597216"/>
                  </a:cubicBezTo>
                  <a:cubicBezTo>
                    <a:pt x="4321657" y="591647"/>
                    <a:pt x="4350557" y="598464"/>
                    <a:pt x="4379651" y="609506"/>
                  </a:cubicBezTo>
                  <a:cubicBezTo>
                    <a:pt x="4398661" y="616707"/>
                    <a:pt x="4419784" y="618627"/>
                    <a:pt x="4440139" y="621507"/>
                  </a:cubicBezTo>
                  <a:cubicBezTo>
                    <a:pt x="4446477" y="622371"/>
                    <a:pt x="4454542" y="620452"/>
                    <a:pt x="4460015" y="616899"/>
                  </a:cubicBezTo>
                  <a:cubicBezTo>
                    <a:pt x="4479218" y="604609"/>
                    <a:pt x="4498325" y="591935"/>
                    <a:pt x="4516183" y="577724"/>
                  </a:cubicBezTo>
                  <a:cubicBezTo>
                    <a:pt x="4532795" y="564379"/>
                    <a:pt x="4551517" y="558810"/>
                    <a:pt x="4571681" y="560250"/>
                  </a:cubicBezTo>
                  <a:cubicBezTo>
                    <a:pt x="4586371" y="561306"/>
                    <a:pt x="4599621" y="558905"/>
                    <a:pt x="4613447" y="555257"/>
                  </a:cubicBezTo>
                  <a:cubicBezTo>
                    <a:pt x="4624969" y="552185"/>
                    <a:pt x="4637643" y="550072"/>
                    <a:pt x="4649355" y="551417"/>
                  </a:cubicBezTo>
                  <a:cubicBezTo>
                    <a:pt x="4665775" y="553337"/>
                    <a:pt x="4679313" y="550553"/>
                    <a:pt x="4692467" y="540663"/>
                  </a:cubicBezTo>
                  <a:cubicBezTo>
                    <a:pt x="4699476" y="535382"/>
                    <a:pt x="4708502" y="532598"/>
                    <a:pt x="4716855" y="528949"/>
                  </a:cubicBezTo>
                  <a:cubicBezTo>
                    <a:pt x="4729721" y="523284"/>
                    <a:pt x="4743067" y="518483"/>
                    <a:pt x="4755645" y="512147"/>
                  </a:cubicBezTo>
                  <a:cubicBezTo>
                    <a:pt x="4769183" y="505425"/>
                    <a:pt x="4781569" y="496112"/>
                    <a:pt x="4795395" y="490351"/>
                  </a:cubicBezTo>
                  <a:cubicBezTo>
                    <a:pt x="4810278" y="484110"/>
                    <a:pt x="4819879" y="474605"/>
                    <a:pt x="4825928" y="459818"/>
                  </a:cubicBezTo>
                  <a:cubicBezTo>
                    <a:pt x="4829769" y="450504"/>
                    <a:pt x="4835049" y="440615"/>
                    <a:pt x="4842347" y="434086"/>
                  </a:cubicBezTo>
                  <a:cubicBezTo>
                    <a:pt x="4857422" y="420740"/>
                    <a:pt x="4875087" y="410370"/>
                    <a:pt x="4890451" y="397216"/>
                  </a:cubicBezTo>
                  <a:cubicBezTo>
                    <a:pt x="4912054" y="378781"/>
                    <a:pt x="4932025" y="359194"/>
                    <a:pt x="4933945" y="327701"/>
                  </a:cubicBezTo>
                  <a:cubicBezTo>
                    <a:pt x="4935001" y="310322"/>
                    <a:pt x="4944219" y="302929"/>
                    <a:pt x="4961214" y="298801"/>
                  </a:cubicBezTo>
                  <a:cubicBezTo>
                    <a:pt x="4966878" y="297457"/>
                    <a:pt x="4974945" y="294864"/>
                    <a:pt x="4976672" y="290639"/>
                  </a:cubicBezTo>
                  <a:cubicBezTo>
                    <a:pt x="4981857" y="278061"/>
                    <a:pt x="4992610" y="275565"/>
                    <a:pt x="5002979" y="270573"/>
                  </a:cubicBezTo>
                  <a:cubicBezTo>
                    <a:pt x="5009221" y="267596"/>
                    <a:pt x="5016903" y="261739"/>
                    <a:pt x="5018535" y="255690"/>
                  </a:cubicBezTo>
                  <a:cubicBezTo>
                    <a:pt x="5025255" y="231206"/>
                    <a:pt x="5043690" y="216804"/>
                    <a:pt x="5061069" y="200961"/>
                  </a:cubicBezTo>
                  <a:cubicBezTo>
                    <a:pt x="5066158" y="196256"/>
                    <a:pt x="5071631" y="190879"/>
                    <a:pt x="5074127" y="184735"/>
                  </a:cubicBezTo>
                  <a:cubicBezTo>
                    <a:pt x="5079409" y="171484"/>
                    <a:pt x="5087281" y="161882"/>
                    <a:pt x="5101108" y="156891"/>
                  </a:cubicBezTo>
                  <a:cubicBezTo>
                    <a:pt x="5105524" y="155354"/>
                    <a:pt x="5109557" y="151801"/>
                    <a:pt x="5112918" y="148441"/>
                  </a:cubicBezTo>
                  <a:cubicBezTo>
                    <a:pt x="5120119" y="141144"/>
                    <a:pt x="5126167" y="132598"/>
                    <a:pt x="5133753" y="125782"/>
                  </a:cubicBezTo>
                  <a:cubicBezTo>
                    <a:pt x="5153051" y="108211"/>
                    <a:pt x="5172159" y="90928"/>
                    <a:pt x="5183393" y="66348"/>
                  </a:cubicBezTo>
                  <a:cubicBezTo>
                    <a:pt x="5188865" y="54346"/>
                    <a:pt x="5195107" y="41288"/>
                    <a:pt x="5204709" y="33030"/>
                  </a:cubicBezTo>
                  <a:cubicBezTo>
                    <a:pt x="5216903" y="22565"/>
                    <a:pt x="5232937" y="16612"/>
                    <a:pt x="5247243" y="8451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5C100-E3B3-48DA-A81C-4B7474E452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4519" y="2495987"/>
            <a:ext cx="4391024" cy="2682000"/>
          </a:xfrm>
        </p:spPr>
        <p:txBody>
          <a:bodyPr>
            <a:noAutofit/>
          </a:bodyPr>
          <a:lstStyle/>
          <a:p>
            <a:r>
              <a:rPr lang="en-US" sz="3000" dirty="0">
                <a:solidFill>
                  <a:schemeClr val="bg1">
                    <a:alpha val="80000"/>
                  </a:schemeClr>
                </a:solidFill>
              </a:rPr>
              <a:t>We can all look back at a moment in our life and smile.</a:t>
            </a:r>
          </a:p>
          <a:p>
            <a:pPr lvl="1"/>
            <a:r>
              <a:rPr lang="en-US" sz="3000" dirty="0">
                <a:solidFill>
                  <a:schemeClr val="bg1">
                    <a:alpha val="80000"/>
                  </a:schemeClr>
                </a:solidFill>
              </a:rPr>
              <a:t>We recognize that those were “the good old days”.</a:t>
            </a:r>
          </a:p>
          <a:p>
            <a:r>
              <a:rPr lang="en-US" sz="3000" dirty="0">
                <a:solidFill>
                  <a:schemeClr val="bg1">
                    <a:alpha val="80000"/>
                  </a:schemeClr>
                </a:solidFill>
              </a:rPr>
              <a:t>But, did you know it in that moment?</a:t>
            </a:r>
          </a:p>
        </p:txBody>
      </p:sp>
    </p:spTree>
    <p:extLst>
      <p:ext uri="{BB962C8B-B14F-4D97-AF65-F5344CB8AC3E}">
        <p14:creationId xmlns:p14="http://schemas.microsoft.com/office/powerpoint/2010/main" val="413157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4" name="Rectangle 136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96BCE7-DE7E-436E-99CF-12E32963A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41752"/>
            <a:ext cx="4638675" cy="1323439"/>
          </a:xfrm>
        </p:spPr>
        <p:txBody>
          <a:bodyPr anchor="t">
            <a:noAutofit/>
          </a:bodyPr>
          <a:lstStyle/>
          <a:p>
            <a:r>
              <a:rPr lang="en-US" sz="5000" b="1" dirty="0">
                <a:solidFill>
                  <a:schemeClr val="bg1"/>
                </a:solidFill>
              </a:rPr>
              <a:t>Believe it or not…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BBC29-28E6-4E5F-BFF6-EF472DF87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025" y="2665660"/>
            <a:ext cx="4391025" cy="2454300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bg1">
                    <a:alpha val="80000"/>
                  </a:schemeClr>
                </a:solidFill>
              </a:rPr>
              <a:t>We are in the “good old days” right now!</a:t>
            </a:r>
          </a:p>
          <a:p>
            <a:r>
              <a:rPr lang="en-US" sz="3000" dirty="0">
                <a:solidFill>
                  <a:schemeClr val="bg1">
                    <a:alpha val="80000"/>
                  </a:schemeClr>
                </a:solidFill>
              </a:rPr>
              <a:t>One day you will look back on this time with gratitude and happiness. </a:t>
            </a:r>
          </a:p>
        </p:txBody>
      </p:sp>
      <p:pic>
        <p:nvPicPr>
          <p:cNvPr id="2052" name="Picture 4" descr="You're Looking for Happiness in All the Wrong Places, Studies Say | Inc.com">
            <a:extLst>
              <a:ext uri="{FF2B5EF4-FFF2-40B4-BE49-F238E27FC236}">
                <a16:creationId xmlns:a16="http://schemas.microsoft.com/office/drawing/2014/main" id="{E1647F4A-4D37-4A71-91C7-5982A08FDE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5999" y="1936415"/>
            <a:ext cx="5260976" cy="2946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9314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325166D1-1B21-4128-AC42-61745528E4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720D73-8025-4689-B4A0-CAA28BCFE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1824" y="1641752"/>
            <a:ext cx="5210155" cy="1323439"/>
          </a:xfrm>
        </p:spPr>
        <p:txBody>
          <a:bodyPr anchor="t">
            <a:noAutofit/>
          </a:bodyPr>
          <a:lstStyle/>
          <a:p>
            <a:r>
              <a:rPr lang="en-US" sz="5000" b="1" dirty="0">
                <a:solidFill>
                  <a:schemeClr val="bg1"/>
                </a:solidFill>
              </a:rPr>
              <a:t>Positive Psychology</a:t>
            </a:r>
          </a:p>
        </p:txBody>
      </p:sp>
      <p:pic>
        <p:nvPicPr>
          <p:cNvPr id="3074" name="Picture 2" descr="Avalon – ClockCanvas">
            <a:extLst>
              <a:ext uri="{FF2B5EF4-FFF2-40B4-BE49-F238E27FC236}">
                <a16:creationId xmlns:a16="http://schemas.microsoft.com/office/drawing/2014/main" id="{53DE65D4-219A-4B08-937A-405727B9CD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7" r="4657"/>
          <a:stretch/>
        </p:blipFill>
        <p:spPr bwMode="auto">
          <a:xfrm>
            <a:off x="20" y="2"/>
            <a:ext cx="6186992" cy="6857998"/>
          </a:xfrm>
          <a:custGeom>
            <a:avLst/>
            <a:gdLst/>
            <a:ahLst/>
            <a:cxnLst/>
            <a:rect l="l" t="t" r="r" b="b"/>
            <a:pathLst>
              <a:path w="6187012" h="6857998">
                <a:moveTo>
                  <a:pt x="5434855" y="6118149"/>
                </a:moveTo>
                <a:cubicBezTo>
                  <a:pt x="5441404" y="6124102"/>
                  <a:pt x="5449025" y="6129341"/>
                  <a:pt x="5456075" y="6133723"/>
                </a:cubicBezTo>
                <a:cubicBezTo>
                  <a:pt x="5463218" y="6138152"/>
                  <a:pt x="5468564" y="6143474"/>
                  <a:pt x="5472234" y="6149380"/>
                </a:cubicBezTo>
                <a:lnTo>
                  <a:pt x="5477710" y="6166562"/>
                </a:lnTo>
                <a:lnTo>
                  <a:pt x="5472234" y="6149379"/>
                </a:lnTo>
                <a:cubicBezTo>
                  <a:pt x="5468564" y="6143474"/>
                  <a:pt x="5463218" y="6138152"/>
                  <a:pt x="5456075" y="6133722"/>
                </a:cubicBezTo>
                <a:cubicBezTo>
                  <a:pt x="5449025" y="6129341"/>
                  <a:pt x="5441404" y="6124102"/>
                  <a:pt x="5434855" y="6118149"/>
                </a:cubicBezTo>
                <a:close/>
                <a:moveTo>
                  <a:pt x="5343013" y="4941372"/>
                </a:moveTo>
                <a:lnTo>
                  <a:pt x="5346342" y="4950869"/>
                </a:lnTo>
                <a:lnTo>
                  <a:pt x="5356027" y="4991382"/>
                </a:lnTo>
                <a:lnTo>
                  <a:pt x="5346342" y="4950868"/>
                </a:lnTo>
                <a:close/>
                <a:moveTo>
                  <a:pt x="5346951" y="4749807"/>
                </a:moveTo>
                <a:cubicBezTo>
                  <a:pt x="5334815" y="4762826"/>
                  <a:pt x="5333958" y="4781365"/>
                  <a:pt x="5332244" y="4799797"/>
                </a:cubicBezTo>
                <a:cubicBezTo>
                  <a:pt x="5333958" y="4781365"/>
                  <a:pt x="5334815" y="4762827"/>
                  <a:pt x="5346951" y="4749807"/>
                </a:cubicBezTo>
                <a:close/>
                <a:moveTo>
                  <a:pt x="5364750" y="4543185"/>
                </a:moveTo>
                <a:cubicBezTo>
                  <a:pt x="5365727" y="4548281"/>
                  <a:pt x="5367775" y="4553662"/>
                  <a:pt x="5370156" y="4557092"/>
                </a:cubicBezTo>
                <a:cubicBezTo>
                  <a:pt x="5381776" y="4573618"/>
                  <a:pt x="5390563" y="4588275"/>
                  <a:pt x="5396519" y="4602021"/>
                </a:cubicBezTo>
                <a:cubicBezTo>
                  <a:pt x="5390563" y="4588275"/>
                  <a:pt x="5381776" y="4573618"/>
                  <a:pt x="5370156" y="4557091"/>
                </a:cubicBezTo>
                <a:close/>
                <a:moveTo>
                  <a:pt x="5830968" y="2819253"/>
                </a:moveTo>
                <a:lnTo>
                  <a:pt x="5842611" y="2827484"/>
                </a:lnTo>
                <a:lnTo>
                  <a:pt x="5842613" y="2827486"/>
                </a:lnTo>
                <a:lnTo>
                  <a:pt x="5871116" y="2861156"/>
                </a:lnTo>
                <a:lnTo>
                  <a:pt x="5861462" y="2842392"/>
                </a:lnTo>
                <a:lnTo>
                  <a:pt x="5842613" y="2827486"/>
                </a:lnTo>
                <a:lnTo>
                  <a:pt x="5842611" y="2827483"/>
                </a:lnTo>
                <a:close/>
                <a:moveTo>
                  <a:pt x="5761313" y="1974015"/>
                </a:moveTo>
                <a:lnTo>
                  <a:pt x="5754799" y="1999763"/>
                </a:lnTo>
                <a:cubicBezTo>
                  <a:pt x="5750990" y="2008056"/>
                  <a:pt x="5745310" y="2016020"/>
                  <a:pt x="5737071" y="2023547"/>
                </a:cubicBezTo>
                <a:cubicBezTo>
                  <a:pt x="5753550" y="2008497"/>
                  <a:pt x="5759789" y="1991685"/>
                  <a:pt x="5761313" y="1974015"/>
                </a:cubicBezTo>
                <a:close/>
                <a:moveTo>
                  <a:pt x="5744119" y="1768838"/>
                </a:moveTo>
                <a:cubicBezTo>
                  <a:pt x="5739738" y="1774411"/>
                  <a:pt x="5736975" y="1779948"/>
                  <a:pt x="5735518" y="1785412"/>
                </a:cubicBezTo>
                <a:lnTo>
                  <a:pt x="5734738" y="1801558"/>
                </a:lnTo>
                <a:cubicBezTo>
                  <a:pt x="5733070" y="1790986"/>
                  <a:pt x="5735356" y="1779981"/>
                  <a:pt x="5744119" y="1768838"/>
                </a:cubicBezTo>
                <a:close/>
                <a:moveTo>
                  <a:pt x="5853708" y="520953"/>
                </a:moveTo>
                <a:lnTo>
                  <a:pt x="5846981" y="549926"/>
                </a:lnTo>
                <a:lnTo>
                  <a:pt x="5840726" y="566616"/>
                </a:lnTo>
                <a:lnTo>
                  <a:pt x="5834776" y="581804"/>
                </a:lnTo>
                <a:lnTo>
                  <a:pt x="5834358" y="583595"/>
                </a:lnTo>
                <a:lnTo>
                  <a:pt x="5832183" y="589388"/>
                </a:lnTo>
                <a:cubicBezTo>
                  <a:pt x="5829783" y="597005"/>
                  <a:pt x="5828025" y="604728"/>
                  <a:pt x="5827560" y="612658"/>
                </a:cubicBezTo>
                <a:lnTo>
                  <a:pt x="5834358" y="583595"/>
                </a:lnTo>
                <a:lnTo>
                  <a:pt x="5840674" y="566754"/>
                </a:lnTo>
                <a:lnTo>
                  <a:pt x="5840726" y="566616"/>
                </a:lnTo>
                <a:lnTo>
                  <a:pt x="5846564" y="551717"/>
                </a:lnTo>
                <a:lnTo>
                  <a:pt x="5846981" y="549926"/>
                </a:lnTo>
                <a:lnTo>
                  <a:pt x="5849145" y="544146"/>
                </a:lnTo>
                <a:cubicBezTo>
                  <a:pt x="5851532" y="536547"/>
                  <a:pt x="5853271" y="528850"/>
                  <a:pt x="5853708" y="520953"/>
                </a:cubicBezTo>
                <a:close/>
                <a:moveTo>
                  <a:pt x="5802605" y="268794"/>
                </a:moveTo>
                <a:cubicBezTo>
                  <a:pt x="5800080" y="279176"/>
                  <a:pt x="5798377" y="289296"/>
                  <a:pt x="5797729" y="299164"/>
                </a:cubicBezTo>
                <a:cubicBezTo>
                  <a:pt x="5797080" y="309031"/>
                  <a:pt x="5797485" y="318646"/>
                  <a:pt x="5799176" y="328017"/>
                </a:cubicBezTo>
                <a:close/>
                <a:moveTo>
                  <a:pt x="0" y="0"/>
                </a:moveTo>
                <a:lnTo>
                  <a:pt x="6120021" y="0"/>
                </a:lnTo>
                <a:lnTo>
                  <a:pt x="6115806" y="24480"/>
                </a:lnTo>
                <a:cubicBezTo>
                  <a:pt x="6113321" y="32636"/>
                  <a:pt x="6109559" y="40471"/>
                  <a:pt x="6103795" y="47806"/>
                </a:cubicBezTo>
                <a:cubicBezTo>
                  <a:pt x="6088935" y="66857"/>
                  <a:pt x="6092364" y="85336"/>
                  <a:pt x="6094651" y="105718"/>
                </a:cubicBezTo>
                <a:cubicBezTo>
                  <a:pt x="6096365" y="121150"/>
                  <a:pt x="6095794" y="136963"/>
                  <a:pt x="6095986" y="152584"/>
                </a:cubicBezTo>
                <a:cubicBezTo>
                  <a:pt x="6096555" y="180017"/>
                  <a:pt x="6096746" y="207450"/>
                  <a:pt x="6097699" y="234883"/>
                </a:cubicBezTo>
                <a:cubicBezTo>
                  <a:pt x="6098079" y="243648"/>
                  <a:pt x="6102844" y="252600"/>
                  <a:pt x="6102082" y="261173"/>
                </a:cubicBezTo>
                <a:cubicBezTo>
                  <a:pt x="6098461" y="300800"/>
                  <a:pt x="6092746" y="340425"/>
                  <a:pt x="6089507" y="380050"/>
                </a:cubicBezTo>
                <a:cubicBezTo>
                  <a:pt x="6087603" y="402529"/>
                  <a:pt x="6091220" y="425581"/>
                  <a:pt x="6088555" y="447870"/>
                </a:cubicBezTo>
                <a:cubicBezTo>
                  <a:pt x="6085507" y="473587"/>
                  <a:pt x="6077697" y="498733"/>
                  <a:pt x="6072932" y="524262"/>
                </a:cubicBezTo>
                <a:cubicBezTo>
                  <a:pt x="6071600" y="531310"/>
                  <a:pt x="6073315" y="539121"/>
                  <a:pt x="6073694" y="546552"/>
                </a:cubicBezTo>
                <a:cubicBezTo>
                  <a:pt x="6074076" y="554933"/>
                  <a:pt x="6074838" y="563125"/>
                  <a:pt x="6075029" y="571508"/>
                </a:cubicBezTo>
                <a:cubicBezTo>
                  <a:pt x="6075411" y="597037"/>
                  <a:pt x="6074838" y="622564"/>
                  <a:pt x="6076173" y="648092"/>
                </a:cubicBezTo>
                <a:cubicBezTo>
                  <a:pt x="6076934" y="663713"/>
                  <a:pt x="6084744" y="680096"/>
                  <a:pt x="6081886" y="694576"/>
                </a:cubicBezTo>
                <a:cubicBezTo>
                  <a:pt x="6076363" y="724104"/>
                  <a:pt x="6088745" y="753633"/>
                  <a:pt x="6078459" y="783158"/>
                </a:cubicBezTo>
                <a:cubicBezTo>
                  <a:pt x="6075411" y="792306"/>
                  <a:pt x="6083031" y="804877"/>
                  <a:pt x="6083411" y="815929"/>
                </a:cubicBezTo>
                <a:cubicBezTo>
                  <a:pt x="6084363" y="843552"/>
                  <a:pt x="6084173" y="871173"/>
                  <a:pt x="6083983" y="898797"/>
                </a:cubicBezTo>
                <a:cubicBezTo>
                  <a:pt x="6083793" y="923562"/>
                  <a:pt x="6086459" y="949281"/>
                  <a:pt x="6081125" y="973095"/>
                </a:cubicBezTo>
                <a:cubicBezTo>
                  <a:pt x="6075411" y="998052"/>
                  <a:pt x="6076173" y="1020529"/>
                  <a:pt x="6082649" y="1044725"/>
                </a:cubicBezTo>
                <a:cubicBezTo>
                  <a:pt x="6087031" y="1061298"/>
                  <a:pt x="6087603" y="1078826"/>
                  <a:pt x="6088935" y="1095972"/>
                </a:cubicBezTo>
                <a:cubicBezTo>
                  <a:pt x="6090459" y="1114449"/>
                  <a:pt x="6086459" y="1134834"/>
                  <a:pt x="6092746" y="1151600"/>
                </a:cubicBezTo>
                <a:cubicBezTo>
                  <a:pt x="6111415" y="1201512"/>
                  <a:pt x="6115415" y="1252757"/>
                  <a:pt x="6115415" y="1304955"/>
                </a:cubicBezTo>
                <a:cubicBezTo>
                  <a:pt x="6115415" y="1314483"/>
                  <a:pt x="6112750" y="1324198"/>
                  <a:pt x="6109892" y="1333341"/>
                </a:cubicBezTo>
                <a:cubicBezTo>
                  <a:pt x="6092746" y="1386684"/>
                  <a:pt x="6094269" y="1440216"/>
                  <a:pt x="6104748" y="1494509"/>
                </a:cubicBezTo>
                <a:cubicBezTo>
                  <a:pt x="6107034" y="1505751"/>
                  <a:pt x="6107415" y="1518324"/>
                  <a:pt x="6105130" y="1529563"/>
                </a:cubicBezTo>
                <a:cubicBezTo>
                  <a:pt x="6098461" y="1561189"/>
                  <a:pt x="6087411" y="1591859"/>
                  <a:pt x="6082649" y="1623675"/>
                </a:cubicBezTo>
                <a:cubicBezTo>
                  <a:pt x="6074838" y="1676253"/>
                  <a:pt x="6101126" y="1721785"/>
                  <a:pt x="6118274" y="1768838"/>
                </a:cubicBezTo>
                <a:cubicBezTo>
                  <a:pt x="6134467" y="1813610"/>
                  <a:pt x="6171044" y="1851709"/>
                  <a:pt x="6162851" y="1904673"/>
                </a:cubicBezTo>
                <a:cubicBezTo>
                  <a:pt x="6162090" y="1910004"/>
                  <a:pt x="6167233" y="1915912"/>
                  <a:pt x="6168567" y="1921817"/>
                </a:cubicBezTo>
                <a:cubicBezTo>
                  <a:pt x="6172188" y="1938009"/>
                  <a:pt x="6176566" y="1954202"/>
                  <a:pt x="6178283" y="1970586"/>
                </a:cubicBezTo>
                <a:cubicBezTo>
                  <a:pt x="6180570" y="1990589"/>
                  <a:pt x="6179809" y="2010974"/>
                  <a:pt x="6181713" y="2030977"/>
                </a:cubicBezTo>
                <a:cubicBezTo>
                  <a:pt x="6182856" y="2043835"/>
                  <a:pt x="6184951" y="2056600"/>
                  <a:pt x="6186761" y="2069340"/>
                </a:cubicBezTo>
                <a:lnTo>
                  <a:pt x="6187012" y="2072225"/>
                </a:lnTo>
                <a:lnTo>
                  <a:pt x="6187012" y="2131532"/>
                </a:lnTo>
                <a:lnTo>
                  <a:pt x="6186141" y="2138304"/>
                </a:lnTo>
                <a:cubicBezTo>
                  <a:pt x="6183950" y="2148519"/>
                  <a:pt x="6181332" y="2158712"/>
                  <a:pt x="6179617" y="2168903"/>
                </a:cubicBezTo>
                <a:cubicBezTo>
                  <a:pt x="6174854" y="2197670"/>
                  <a:pt x="6176188" y="2229296"/>
                  <a:pt x="6163995" y="2254633"/>
                </a:cubicBezTo>
                <a:cubicBezTo>
                  <a:pt x="6151041" y="2281683"/>
                  <a:pt x="6145135" y="2307402"/>
                  <a:pt x="6149135" y="2335405"/>
                </a:cubicBezTo>
                <a:cubicBezTo>
                  <a:pt x="6150469" y="2344741"/>
                  <a:pt x="6158471" y="2356744"/>
                  <a:pt x="6166661" y="2360933"/>
                </a:cubicBezTo>
                <a:cubicBezTo>
                  <a:pt x="6184950" y="2370270"/>
                  <a:pt x="6188190" y="2383032"/>
                  <a:pt x="6181902" y="2400369"/>
                </a:cubicBezTo>
                <a:cubicBezTo>
                  <a:pt x="6176566" y="2415420"/>
                  <a:pt x="6173901" y="2433897"/>
                  <a:pt x="6163613" y="2444184"/>
                </a:cubicBezTo>
                <a:cubicBezTo>
                  <a:pt x="6134467" y="2473333"/>
                  <a:pt x="6133515" y="2510483"/>
                  <a:pt x="6125705" y="2546678"/>
                </a:cubicBezTo>
                <a:cubicBezTo>
                  <a:pt x="6120940" y="2568774"/>
                  <a:pt x="6120750" y="2589352"/>
                  <a:pt x="6123988" y="2611450"/>
                </a:cubicBezTo>
                <a:cubicBezTo>
                  <a:pt x="6131227" y="2659455"/>
                  <a:pt x="6120940" y="2706131"/>
                  <a:pt x="6107796" y="2752235"/>
                </a:cubicBezTo>
                <a:cubicBezTo>
                  <a:pt x="6099034" y="2782716"/>
                  <a:pt x="6093699" y="2813958"/>
                  <a:pt x="6084744" y="2844248"/>
                </a:cubicBezTo>
                <a:cubicBezTo>
                  <a:pt x="6077886" y="2866918"/>
                  <a:pt x="6069694" y="2889587"/>
                  <a:pt x="6058646" y="2910353"/>
                </a:cubicBezTo>
                <a:cubicBezTo>
                  <a:pt x="6042452" y="2940455"/>
                  <a:pt x="6018067" y="2966742"/>
                  <a:pt x="6024544" y="3005035"/>
                </a:cubicBezTo>
                <a:cubicBezTo>
                  <a:pt x="6030260" y="3038756"/>
                  <a:pt x="6018259" y="3069235"/>
                  <a:pt x="6006828" y="3100099"/>
                </a:cubicBezTo>
                <a:cubicBezTo>
                  <a:pt x="5998446" y="3122770"/>
                  <a:pt x="5989871" y="3145436"/>
                  <a:pt x="5984537" y="3168870"/>
                </a:cubicBezTo>
                <a:cubicBezTo>
                  <a:pt x="5978251" y="3196686"/>
                  <a:pt x="5980920" y="3228119"/>
                  <a:pt x="5969297" y="3252885"/>
                </a:cubicBezTo>
                <a:cubicBezTo>
                  <a:pt x="5957105" y="3278795"/>
                  <a:pt x="5965297" y="3300319"/>
                  <a:pt x="5968726" y="3323372"/>
                </a:cubicBezTo>
                <a:cubicBezTo>
                  <a:pt x="5974061" y="3360139"/>
                  <a:pt x="5983967" y="3396719"/>
                  <a:pt x="5971395" y="3433866"/>
                </a:cubicBezTo>
                <a:cubicBezTo>
                  <a:pt x="5956153" y="3479015"/>
                  <a:pt x="5939769" y="3523785"/>
                  <a:pt x="5925292" y="3569124"/>
                </a:cubicBezTo>
                <a:cubicBezTo>
                  <a:pt x="5919765" y="3586653"/>
                  <a:pt x="5917479" y="3605509"/>
                  <a:pt x="5915003" y="3623799"/>
                </a:cubicBezTo>
                <a:cubicBezTo>
                  <a:pt x="5912906" y="3641134"/>
                  <a:pt x="5918242" y="3661899"/>
                  <a:pt x="5910241" y="3675238"/>
                </a:cubicBezTo>
                <a:cubicBezTo>
                  <a:pt x="5889667" y="3709529"/>
                  <a:pt x="5879569" y="3744770"/>
                  <a:pt x="5879569" y="3784397"/>
                </a:cubicBezTo>
                <a:cubicBezTo>
                  <a:pt x="5879569" y="3799258"/>
                  <a:pt x="5870996" y="3813737"/>
                  <a:pt x="5869471" y="3828785"/>
                </a:cubicBezTo>
                <a:cubicBezTo>
                  <a:pt x="5867567" y="3849362"/>
                  <a:pt x="5862423" y="3872985"/>
                  <a:pt x="5869664" y="3890891"/>
                </a:cubicBezTo>
                <a:cubicBezTo>
                  <a:pt x="5886809" y="3932993"/>
                  <a:pt x="5872519" y="3967091"/>
                  <a:pt x="5855566" y="4003861"/>
                </a:cubicBezTo>
                <a:cubicBezTo>
                  <a:pt x="5838801" y="4040058"/>
                  <a:pt x="5825466" y="4078159"/>
                  <a:pt x="5814416" y="4116641"/>
                </a:cubicBezTo>
                <a:cubicBezTo>
                  <a:pt x="5810415" y="4131119"/>
                  <a:pt x="5817085" y="4148453"/>
                  <a:pt x="5818417" y="4164458"/>
                </a:cubicBezTo>
                <a:cubicBezTo>
                  <a:pt x="5818798" y="4170174"/>
                  <a:pt x="5819370" y="4176461"/>
                  <a:pt x="5817466" y="4181603"/>
                </a:cubicBezTo>
                <a:cubicBezTo>
                  <a:pt x="5799176" y="4231324"/>
                  <a:pt x="5785269" y="4281810"/>
                  <a:pt x="5794794" y="4335722"/>
                </a:cubicBezTo>
                <a:cubicBezTo>
                  <a:pt x="5795747" y="4340674"/>
                  <a:pt x="5793650" y="4346201"/>
                  <a:pt x="5792317" y="4351154"/>
                </a:cubicBezTo>
                <a:cubicBezTo>
                  <a:pt x="5785461" y="4375349"/>
                  <a:pt x="5774601" y="4398972"/>
                  <a:pt x="5772124" y="4423545"/>
                </a:cubicBezTo>
                <a:cubicBezTo>
                  <a:pt x="5766028" y="4484127"/>
                  <a:pt x="5763550" y="4545086"/>
                  <a:pt x="5759550" y="4606053"/>
                </a:cubicBezTo>
                <a:cubicBezTo>
                  <a:pt x="5759361" y="4609863"/>
                  <a:pt x="5759361" y="4613864"/>
                  <a:pt x="5758027" y="4617291"/>
                </a:cubicBezTo>
                <a:cubicBezTo>
                  <a:pt x="5749834" y="4639772"/>
                  <a:pt x="5752502" y="4659393"/>
                  <a:pt x="5768123" y="4678445"/>
                </a:cubicBezTo>
                <a:cubicBezTo>
                  <a:pt x="5774982" y="4686828"/>
                  <a:pt x="5778601" y="4698258"/>
                  <a:pt x="5782412" y="4708734"/>
                </a:cubicBezTo>
                <a:cubicBezTo>
                  <a:pt x="5788127" y="4724167"/>
                  <a:pt x="5793650" y="4739978"/>
                  <a:pt x="5797271" y="4755980"/>
                </a:cubicBezTo>
                <a:cubicBezTo>
                  <a:pt x="5800700" y="4771793"/>
                  <a:pt x="5805462" y="4788747"/>
                  <a:pt x="5802796" y="4803988"/>
                </a:cubicBezTo>
                <a:cubicBezTo>
                  <a:pt x="5798035" y="4831420"/>
                  <a:pt x="5787366" y="4857522"/>
                  <a:pt x="5780315" y="4884572"/>
                </a:cubicBezTo>
                <a:cubicBezTo>
                  <a:pt x="5777837" y="4893907"/>
                  <a:pt x="5778221" y="4904195"/>
                  <a:pt x="5778030" y="4913909"/>
                </a:cubicBezTo>
                <a:cubicBezTo>
                  <a:pt x="5777459" y="4936201"/>
                  <a:pt x="5782984" y="4959061"/>
                  <a:pt x="5767171" y="4979253"/>
                </a:cubicBezTo>
                <a:cubicBezTo>
                  <a:pt x="5752311" y="4997922"/>
                  <a:pt x="5756692" y="5016785"/>
                  <a:pt x="5767932" y="5036405"/>
                </a:cubicBezTo>
                <a:cubicBezTo>
                  <a:pt x="5775934" y="5050504"/>
                  <a:pt x="5782221" y="5066505"/>
                  <a:pt x="5785269" y="5082317"/>
                </a:cubicBezTo>
                <a:cubicBezTo>
                  <a:pt x="5789460" y="5104036"/>
                  <a:pt x="5791175" y="5125562"/>
                  <a:pt x="5788697" y="5148995"/>
                </a:cubicBezTo>
                <a:cubicBezTo>
                  <a:pt x="5786983" y="5165570"/>
                  <a:pt x="5786221" y="5179097"/>
                  <a:pt x="5776125" y="5192051"/>
                </a:cubicBezTo>
                <a:cubicBezTo>
                  <a:pt x="5774601" y="5194145"/>
                  <a:pt x="5774219" y="5197955"/>
                  <a:pt x="5774412" y="5200813"/>
                </a:cubicBezTo>
                <a:cubicBezTo>
                  <a:pt x="5777649" y="5238343"/>
                  <a:pt x="5775934" y="5275491"/>
                  <a:pt x="5773646" y="5313403"/>
                </a:cubicBezTo>
                <a:cubicBezTo>
                  <a:pt x="5770601" y="5361598"/>
                  <a:pt x="5779553" y="5412276"/>
                  <a:pt x="5811559" y="5453995"/>
                </a:cubicBezTo>
                <a:cubicBezTo>
                  <a:pt x="5816322" y="5460092"/>
                  <a:pt x="5818417" y="5469236"/>
                  <a:pt x="5819562" y="5477239"/>
                </a:cubicBezTo>
                <a:cubicBezTo>
                  <a:pt x="5824514" y="5514957"/>
                  <a:pt x="5827942" y="5552869"/>
                  <a:pt x="5833467" y="5590590"/>
                </a:cubicBezTo>
                <a:cubicBezTo>
                  <a:pt x="5836516" y="5611164"/>
                  <a:pt x="5839182" y="5632691"/>
                  <a:pt x="5847565" y="5651360"/>
                </a:cubicBezTo>
                <a:cubicBezTo>
                  <a:pt x="5855756" y="5669647"/>
                  <a:pt x="5865471" y="5684320"/>
                  <a:pt x="5848327" y="5695178"/>
                </a:cubicBezTo>
                <a:cubicBezTo>
                  <a:pt x="5857471" y="5714607"/>
                  <a:pt x="5865092" y="5731564"/>
                  <a:pt x="5873282" y="5748136"/>
                </a:cubicBezTo>
                <a:cubicBezTo>
                  <a:pt x="5876329" y="5754234"/>
                  <a:pt x="5881284" y="5759378"/>
                  <a:pt x="5884142" y="5765474"/>
                </a:cubicBezTo>
                <a:cubicBezTo>
                  <a:pt x="5887190" y="5771953"/>
                  <a:pt x="5889094" y="5779191"/>
                  <a:pt x="5890620" y="5786239"/>
                </a:cubicBezTo>
                <a:cubicBezTo>
                  <a:pt x="5897477" y="5817674"/>
                  <a:pt x="5903763" y="5849107"/>
                  <a:pt x="5911194" y="5880348"/>
                </a:cubicBezTo>
                <a:cubicBezTo>
                  <a:pt x="5912717" y="5886447"/>
                  <a:pt x="5918813" y="5891590"/>
                  <a:pt x="5922813" y="5897114"/>
                </a:cubicBezTo>
                <a:cubicBezTo>
                  <a:pt x="5925481" y="5900735"/>
                  <a:pt x="5929482" y="5904353"/>
                  <a:pt x="5930054" y="5908355"/>
                </a:cubicBezTo>
                <a:cubicBezTo>
                  <a:pt x="5934626" y="5938836"/>
                  <a:pt x="5939961" y="5969124"/>
                  <a:pt x="5942246" y="5999796"/>
                </a:cubicBezTo>
                <a:cubicBezTo>
                  <a:pt x="5944149" y="6025515"/>
                  <a:pt x="5943580" y="6050282"/>
                  <a:pt x="5976728" y="6056948"/>
                </a:cubicBezTo>
                <a:cubicBezTo>
                  <a:pt x="5982443" y="6058092"/>
                  <a:pt x="5988540" y="6066284"/>
                  <a:pt x="5991396" y="6072569"/>
                </a:cubicBezTo>
                <a:cubicBezTo>
                  <a:pt x="5999589" y="6090477"/>
                  <a:pt x="6005113" y="6109530"/>
                  <a:pt x="6013494" y="6127247"/>
                </a:cubicBezTo>
                <a:cubicBezTo>
                  <a:pt x="6041500" y="6185351"/>
                  <a:pt x="6059217" y="6246121"/>
                  <a:pt x="6055978" y="6311084"/>
                </a:cubicBezTo>
                <a:cubicBezTo>
                  <a:pt x="6055026" y="6331277"/>
                  <a:pt x="6044737" y="6350899"/>
                  <a:pt x="6040926" y="6363664"/>
                </a:cubicBezTo>
                <a:cubicBezTo>
                  <a:pt x="6055978" y="6400429"/>
                  <a:pt x="6070456" y="6431292"/>
                  <a:pt x="6081315" y="6463490"/>
                </a:cubicBezTo>
                <a:cubicBezTo>
                  <a:pt x="6091031" y="6491874"/>
                  <a:pt x="6097127" y="6521593"/>
                  <a:pt x="6104175" y="6550742"/>
                </a:cubicBezTo>
                <a:cubicBezTo>
                  <a:pt x="6106844" y="6561411"/>
                  <a:pt x="6108367" y="6572269"/>
                  <a:pt x="6109702" y="6583128"/>
                </a:cubicBezTo>
                <a:cubicBezTo>
                  <a:pt x="6113892" y="6617036"/>
                  <a:pt x="6103795" y="6652472"/>
                  <a:pt x="6119798" y="6685617"/>
                </a:cubicBezTo>
                <a:cubicBezTo>
                  <a:pt x="6128180" y="6702955"/>
                  <a:pt x="6138276" y="6720103"/>
                  <a:pt x="6142658" y="6738388"/>
                </a:cubicBezTo>
                <a:cubicBezTo>
                  <a:pt x="6147421" y="6758011"/>
                  <a:pt x="6154851" y="6777207"/>
                  <a:pt x="6160162" y="6796804"/>
                </a:cubicBezTo>
                <a:lnTo>
                  <a:pt x="6164933" y="6857457"/>
                </a:lnTo>
                <a:lnTo>
                  <a:pt x="6037694" y="6857457"/>
                </a:lnTo>
                <a:lnTo>
                  <a:pt x="6037694" y="6857998"/>
                </a:lnTo>
                <a:lnTo>
                  <a:pt x="0" y="6857998"/>
                </a:lnTo>
                <a:close/>
              </a:path>
            </a:pathLst>
          </a:custGeom>
          <a:noFill/>
          <a:effectLst>
            <a:outerShdw blurRad="381000" dist="152400" algn="tl" rotWithShape="0">
              <a:prstClr val="black">
                <a:alpha val="1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3" name="Group 72">
            <a:extLst>
              <a:ext uri="{FF2B5EF4-FFF2-40B4-BE49-F238E27FC236}">
                <a16:creationId xmlns:a16="http://schemas.microsoft.com/office/drawing/2014/main" id="{E6517BAC-C80F-4065-90D8-703493E0B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95368" y="0"/>
            <a:ext cx="874718" cy="6857455"/>
            <a:chOff x="5395368" y="0"/>
            <a:chExt cx="874718" cy="6857455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984DCDA5-A261-4103-B44C-068DCEA033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2404000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8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8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4E59A2A1-1352-47AA-80C2-0FF537594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2403998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7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7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24461-3CA4-4215-881C-DA467A251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3994" y="2551810"/>
            <a:ext cx="4391024" cy="2682000"/>
          </a:xfrm>
        </p:spPr>
        <p:txBody>
          <a:bodyPr>
            <a:noAutofit/>
          </a:bodyPr>
          <a:lstStyle/>
          <a:p>
            <a:r>
              <a:rPr lang="en-US" sz="3000" dirty="0">
                <a:solidFill>
                  <a:schemeClr val="bg1">
                    <a:alpha val="80000"/>
                  </a:schemeClr>
                </a:solidFill>
              </a:rPr>
              <a:t>Any given moment is either minimized or maximized by how much attention we give it. </a:t>
            </a:r>
          </a:p>
          <a:p>
            <a:r>
              <a:rPr lang="en-US" sz="3000" dirty="0">
                <a:solidFill>
                  <a:schemeClr val="bg1">
                    <a:alpha val="80000"/>
                  </a:schemeClr>
                </a:solidFill>
              </a:rPr>
              <a:t>We need to start paying attention to the good stuff!</a:t>
            </a:r>
          </a:p>
        </p:txBody>
      </p:sp>
    </p:spTree>
    <p:extLst>
      <p:ext uri="{BB962C8B-B14F-4D97-AF65-F5344CB8AC3E}">
        <p14:creationId xmlns:p14="http://schemas.microsoft.com/office/powerpoint/2010/main" val="77523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9E851CB3803543B672EAC697D61399" ma:contentTypeVersion="37" ma:contentTypeDescription="Create a new document." ma:contentTypeScope="" ma:versionID="a5cb9695c2304381c9e5b6b3baa0154a">
  <xsd:schema xmlns:xsd="http://www.w3.org/2001/XMLSchema" xmlns:xs="http://www.w3.org/2001/XMLSchema" xmlns:p="http://schemas.microsoft.com/office/2006/metadata/properties" xmlns:ns1="http://schemas.microsoft.com/sharepoint/v3" xmlns:ns3="99cddf9e-9440-454f-ad89-e2e7d01104e5" xmlns:ns4="e8968142-086e-4ad9-bf61-4ed75bef7b74" targetNamespace="http://schemas.microsoft.com/office/2006/metadata/properties" ma:root="true" ma:fieldsID="588f74b08d177c09c7728cc7a2b0edfc" ns1:_="" ns3:_="" ns4:_="">
    <xsd:import namespace="http://schemas.microsoft.com/sharepoint/v3"/>
    <xsd:import namespace="99cddf9e-9440-454f-ad89-e2e7d01104e5"/>
    <xsd:import namespace="e8968142-086e-4ad9-bf61-4ed75bef7b7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CultureName" minOccurs="0"/>
                <xsd:element ref="ns4:Is_Collaboration_Space_Locked" minOccurs="0"/>
                <xsd:element ref="ns4:Templates" minOccurs="0"/>
                <xsd:element ref="ns4:Self_Registration_Enabled0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TeamsChannelId" minOccurs="0"/>
                <xsd:element ref="ns4:IsNotebookLocked" minOccurs="0"/>
                <xsd:element ref="ns4:MediaServiceEventHashCode" minOccurs="0"/>
                <xsd:element ref="ns4:MediaServiceGenerationTime" minOccurs="0"/>
                <xsd:element ref="ns4:MediaServiceOCR" minOccurs="0"/>
                <xsd:element ref="ns1:_ip_UnifiedCompliancePolicyProperties" minOccurs="0"/>
                <xsd:element ref="ns1:_ip_UnifiedCompliancePolicyUIAction" minOccurs="0"/>
                <xsd:element ref="ns4:MediaServiceAutoKeyPoints" minOccurs="0"/>
                <xsd:element ref="ns4:MediaServiceKeyPoints" minOccurs="0"/>
                <xsd:element ref="ns4:Math_Settings" minOccurs="0"/>
                <xsd:element ref="ns4:Distribution_Groups" minOccurs="0"/>
                <xsd:element ref="ns4:LMS_Mappings" minOccurs="0"/>
                <xsd:element ref="ns4:Teams_Channel_Section_Locatio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3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3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cddf9e-9440-454f-ad89-e2e7d01104e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968142-086e-4ad9-bf61-4ed75bef7b74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Teachers" ma:index="1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1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2" nillable="true" ma:displayName="Has Teacher Only SectionGroup" ma:internalName="Has_Teacher_Only_SectionGroup">
      <xsd:simpleType>
        <xsd:restriction base="dms:Boolean"/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Templates" ma:index="25" nillable="true" ma:displayName="Templates" ma:internalName="Templates">
      <xsd:simpleType>
        <xsd:restriction base="dms:Note">
          <xsd:maxLength value="255"/>
        </xsd:restriction>
      </xsd:simpleType>
    </xsd:element>
    <xsd:element name="Self_Registration_Enabled0" ma:index="26" nillable="true" ma:displayName="Self Registration Enabled" ma:internalName="Self_Registration_Enabled0">
      <xsd:simpleType>
        <xsd:restriction base="dms:Boolean"/>
      </xsd:simpleType>
    </xsd:element>
    <xsd:element name="MediaServiceMetadata" ma:index="27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8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9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0" nillable="true" ma:displayName="MediaServiceAutoTags" ma:internalName="MediaServiceAutoTags" ma:readOnly="true">
      <xsd:simpleType>
        <xsd:restriction base="dms:Text"/>
      </xsd:simpleType>
    </xsd:element>
    <xsd:element name="TeamsChannelId" ma:index="31" nillable="true" ma:displayName="Teams Channel Id" ma:internalName="TeamsChannelId">
      <xsd:simpleType>
        <xsd:restriction base="dms:Text"/>
      </xsd:simpleType>
    </xsd:element>
    <xsd:element name="IsNotebookLocked" ma:index="32" nillable="true" ma:displayName="Is Notebook Locked" ma:internalName="IsNotebookLocked">
      <xsd:simpleType>
        <xsd:restriction base="dms:Boolean"/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3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3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ath_Settings" ma:index="40" nillable="true" ma:displayName="Math Settings" ma:internalName="Math_Settings">
      <xsd:simpleType>
        <xsd:restriction base="dms:Text"/>
      </xsd:simpleType>
    </xsd:element>
    <xsd:element name="Distribution_Groups" ma:index="41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42" nillable="true" ma:displayName="LMS Mappings" ma:internalName="LMS_Mappings">
      <xsd:simpleType>
        <xsd:restriction base="dms:Note">
          <xsd:maxLength value="255"/>
        </xsd:restriction>
      </xsd:simpleType>
    </xsd:element>
    <xsd:element name="Teams_Channel_Section_Location" ma:index="43" nillable="true" ma:displayName="Teams Channel Section Location" ma:internalName="Teams_Channel_Section_Location">
      <xsd:simpleType>
        <xsd:restriction base="dms:Text"/>
      </xsd:simpleType>
    </xsd:element>
    <xsd:element name="MediaServiceLocation" ma:index="44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udent_Groups xmlns="e8968142-086e-4ad9-bf61-4ed75bef7b74">
      <UserInfo>
        <DisplayName/>
        <AccountId xsi:nil="true"/>
        <AccountType/>
      </UserInfo>
    </Student_Groups>
    <Self_Registration_Enabled0 xmlns="e8968142-086e-4ad9-bf61-4ed75bef7b74" xsi:nil="true"/>
    <_ip_UnifiedCompliancePolicyUIAction xmlns="http://schemas.microsoft.com/sharepoint/v3" xsi:nil="true"/>
    <DefaultSectionNames xmlns="e8968142-086e-4ad9-bf61-4ed75bef7b74" xsi:nil="true"/>
    <AppVersion xmlns="e8968142-086e-4ad9-bf61-4ed75bef7b74" xsi:nil="true"/>
    <NotebookType xmlns="e8968142-086e-4ad9-bf61-4ed75bef7b74" xsi:nil="true"/>
    <Students xmlns="e8968142-086e-4ad9-bf61-4ed75bef7b74">
      <UserInfo>
        <DisplayName/>
        <AccountId xsi:nil="true"/>
        <AccountType/>
      </UserInfo>
    </Students>
    <Math_Settings xmlns="e8968142-086e-4ad9-bf61-4ed75bef7b74" xsi:nil="true"/>
    <Is_Collaboration_Space_Locked xmlns="e8968142-086e-4ad9-bf61-4ed75bef7b74" xsi:nil="true"/>
    <FolderType xmlns="e8968142-086e-4ad9-bf61-4ed75bef7b74" xsi:nil="true"/>
    <Owner xmlns="e8968142-086e-4ad9-bf61-4ed75bef7b74">
      <UserInfo>
        <DisplayName/>
        <AccountId xsi:nil="true"/>
        <AccountType/>
      </UserInfo>
    </Owner>
    <Has_Teacher_Only_SectionGroup xmlns="e8968142-086e-4ad9-bf61-4ed75bef7b74" xsi:nil="true"/>
    <_ip_UnifiedCompliancePolicyProperties xmlns="http://schemas.microsoft.com/sharepoint/v3" xsi:nil="true"/>
    <Invited_Teachers xmlns="e8968142-086e-4ad9-bf61-4ed75bef7b74" xsi:nil="true"/>
    <Invited_Students xmlns="e8968142-086e-4ad9-bf61-4ed75bef7b74" xsi:nil="true"/>
    <TeamsChannelId xmlns="e8968142-086e-4ad9-bf61-4ed75bef7b74" xsi:nil="true"/>
    <IsNotebookLocked xmlns="e8968142-086e-4ad9-bf61-4ed75bef7b74" xsi:nil="true"/>
    <Teachers xmlns="e8968142-086e-4ad9-bf61-4ed75bef7b74">
      <UserInfo>
        <DisplayName/>
        <AccountId xsi:nil="true"/>
        <AccountType/>
      </UserInfo>
    </Teachers>
    <Templates xmlns="e8968142-086e-4ad9-bf61-4ed75bef7b74" xsi:nil="true"/>
    <CultureName xmlns="e8968142-086e-4ad9-bf61-4ed75bef7b74" xsi:nil="true"/>
    <Distribution_Groups xmlns="e8968142-086e-4ad9-bf61-4ed75bef7b74" xsi:nil="true"/>
    <Self_Registration_Enabled xmlns="e8968142-086e-4ad9-bf61-4ed75bef7b74" xsi:nil="true"/>
    <Teams_Channel_Section_Location xmlns="e8968142-086e-4ad9-bf61-4ed75bef7b74" xsi:nil="true"/>
    <LMS_Mappings xmlns="e8968142-086e-4ad9-bf61-4ed75bef7b7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24A9EA5-1B15-48BF-8661-57FA29FC05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9cddf9e-9440-454f-ad89-e2e7d01104e5"/>
    <ds:schemaRef ds:uri="e8968142-086e-4ad9-bf61-4ed75bef7b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E468CC7-55F0-4C7F-B4C4-E59E50F5D1DB}">
  <ds:schemaRefs>
    <ds:schemaRef ds:uri="http://schemas.microsoft.com/office/2006/metadata/properties"/>
    <ds:schemaRef ds:uri="http://schemas.microsoft.com/office/infopath/2007/PartnerControls"/>
    <ds:schemaRef ds:uri="e8968142-086e-4ad9-bf61-4ed75bef7b74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004F4849-F084-49DC-B9A8-716A8EA50DC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243</Words>
  <Application>Microsoft Office PowerPoint</Application>
  <PresentationFormat>Widescreen</PresentationFormat>
  <Paragraphs>25</Paragraphs>
  <Slides>10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Finding Happiness in the Simple Things</vt:lpstr>
      <vt:lpstr>Lesson Objective</vt:lpstr>
      <vt:lpstr>Optimistic Outlook Lesson #11: Find the Good Old Days! Today!</vt:lpstr>
      <vt:lpstr>What is Carl doing in this clip from Up?</vt:lpstr>
      <vt:lpstr>PowerPoint Presentation</vt:lpstr>
      <vt:lpstr>What would you consider the good old days?</vt:lpstr>
      <vt:lpstr>Think Back…</vt:lpstr>
      <vt:lpstr>Believe it or not…</vt:lpstr>
      <vt:lpstr>Positive Psychology</vt:lpstr>
      <vt:lpstr>You’re invited to maximize the good moments!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Happiness in the Simple Things</dc:title>
  <dc:creator>ZELEZNIK, LAUREN M</dc:creator>
  <cp:lastModifiedBy>ZELEZNIK, LAUREN M</cp:lastModifiedBy>
  <cp:revision>1</cp:revision>
  <dcterms:created xsi:type="dcterms:W3CDTF">2021-04-25T20:47:58Z</dcterms:created>
  <dcterms:modified xsi:type="dcterms:W3CDTF">2021-04-25T20:48:19Z</dcterms:modified>
</cp:coreProperties>
</file>