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69" r:id="rId7"/>
    <p:sldId id="323" r:id="rId8"/>
    <p:sldId id="322" r:id="rId9"/>
    <p:sldId id="318" r:id="rId10"/>
    <p:sldId id="319" r:id="rId11"/>
    <p:sldId id="320" r:id="rId12"/>
    <p:sldId id="321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6C2FB5-00D5-45C0-A17F-0B7CC867E586}" v="14" dt="2021-04-25T20:47:52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0" d="100"/>
          <a:sy n="80" d="100"/>
        </p:scale>
        <p:origin x="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LEZNIK, LAUREN M" userId="6a9c568a-9323-4aaf-9e34-71c99bc15300" providerId="ADAL" clId="{C96C2FB5-00D5-45C0-A17F-0B7CC867E586}"/>
    <pc:docChg chg="undo custSel mod addSld delSld modSld sldOrd">
      <pc:chgData name="ZELEZNIK, LAUREN M" userId="6a9c568a-9323-4aaf-9e34-71c99bc15300" providerId="ADAL" clId="{C96C2FB5-00D5-45C0-A17F-0B7CC867E586}" dt="2021-04-25T20:48:14.759" v="1126" actId="255"/>
      <pc:docMkLst>
        <pc:docMk/>
      </pc:docMkLst>
      <pc:sldChg chg="modSp mod">
        <pc:chgData name="ZELEZNIK, LAUREN M" userId="6a9c568a-9323-4aaf-9e34-71c99bc15300" providerId="ADAL" clId="{C96C2FB5-00D5-45C0-A17F-0B7CC867E586}" dt="2021-04-25T20:32:15.152" v="1037" actId="255"/>
        <pc:sldMkLst>
          <pc:docMk/>
          <pc:sldMk cId="1191261369" sldId="263"/>
        </pc:sldMkLst>
        <pc:spChg chg="mod">
          <ac:chgData name="ZELEZNIK, LAUREN M" userId="6a9c568a-9323-4aaf-9e34-71c99bc15300" providerId="ADAL" clId="{C96C2FB5-00D5-45C0-A17F-0B7CC867E586}" dt="2021-04-25T20:28:43.855" v="667" actId="20577"/>
          <ac:spMkLst>
            <pc:docMk/>
            <pc:sldMk cId="1191261369" sldId="263"/>
            <ac:spMk id="2" creationId="{3DA55E18-BE4B-4B82-9C5E-964296357B9F}"/>
          </ac:spMkLst>
        </pc:spChg>
        <pc:spChg chg="mod">
          <ac:chgData name="ZELEZNIK, LAUREN M" userId="6a9c568a-9323-4aaf-9e34-71c99bc15300" providerId="ADAL" clId="{C96C2FB5-00D5-45C0-A17F-0B7CC867E586}" dt="2021-04-25T20:32:15.152" v="1037" actId="255"/>
          <ac:spMkLst>
            <pc:docMk/>
            <pc:sldMk cId="1191261369" sldId="263"/>
            <ac:spMk id="4" creationId="{DDA45B33-8F00-41BD-A43C-11979BABD135}"/>
          </ac:spMkLst>
        </pc:spChg>
      </pc:sldChg>
      <pc:sldChg chg="modSp mod">
        <pc:chgData name="ZELEZNIK, LAUREN M" userId="6a9c568a-9323-4aaf-9e34-71c99bc15300" providerId="ADAL" clId="{C96C2FB5-00D5-45C0-A17F-0B7CC867E586}" dt="2021-04-25T20:15:26.370" v="32" actId="20577"/>
        <pc:sldMkLst>
          <pc:docMk/>
          <pc:sldMk cId="205819700" sldId="269"/>
        </pc:sldMkLst>
        <pc:spChg chg="mod">
          <ac:chgData name="ZELEZNIK, LAUREN M" userId="6a9c568a-9323-4aaf-9e34-71c99bc15300" providerId="ADAL" clId="{C96C2FB5-00D5-45C0-A17F-0B7CC867E586}" dt="2021-04-25T20:15:26.370" v="32" actId="20577"/>
          <ac:spMkLst>
            <pc:docMk/>
            <pc:sldMk cId="205819700" sldId="269"/>
            <ac:spMk id="2" creationId="{CBB00301-879C-43D7-8B63-33F94F2025D8}"/>
          </ac:spMkLst>
        </pc:spChg>
      </pc:sldChg>
      <pc:sldChg chg="del">
        <pc:chgData name="ZELEZNIK, LAUREN M" userId="6a9c568a-9323-4aaf-9e34-71c99bc15300" providerId="ADAL" clId="{C96C2FB5-00D5-45C0-A17F-0B7CC867E586}" dt="2021-04-25T20:25:53.924" v="288" actId="2696"/>
        <pc:sldMkLst>
          <pc:docMk/>
          <pc:sldMk cId="3083376363" sldId="309"/>
        </pc:sldMkLst>
      </pc:sldChg>
      <pc:sldChg chg="del">
        <pc:chgData name="ZELEZNIK, LAUREN M" userId="6a9c568a-9323-4aaf-9e34-71c99bc15300" providerId="ADAL" clId="{C96C2FB5-00D5-45C0-A17F-0B7CC867E586}" dt="2021-04-25T20:17:46.225" v="82" actId="2696"/>
        <pc:sldMkLst>
          <pc:docMk/>
          <pc:sldMk cId="3162870641" sldId="310"/>
        </pc:sldMkLst>
      </pc:sldChg>
      <pc:sldChg chg="del">
        <pc:chgData name="ZELEZNIK, LAUREN M" userId="6a9c568a-9323-4aaf-9e34-71c99bc15300" providerId="ADAL" clId="{C96C2FB5-00D5-45C0-A17F-0B7CC867E586}" dt="2021-04-25T20:28:19.578" v="636" actId="2696"/>
        <pc:sldMkLst>
          <pc:docMk/>
          <pc:sldMk cId="1920441893" sldId="311"/>
        </pc:sldMkLst>
      </pc:sldChg>
      <pc:sldChg chg="del">
        <pc:chgData name="ZELEZNIK, LAUREN M" userId="6a9c568a-9323-4aaf-9e34-71c99bc15300" providerId="ADAL" clId="{C96C2FB5-00D5-45C0-A17F-0B7CC867E586}" dt="2021-04-25T20:28:23.148" v="637" actId="2696"/>
        <pc:sldMkLst>
          <pc:docMk/>
          <pc:sldMk cId="4127711000" sldId="312"/>
        </pc:sldMkLst>
      </pc:sldChg>
      <pc:sldChg chg="del">
        <pc:chgData name="ZELEZNIK, LAUREN M" userId="6a9c568a-9323-4aaf-9e34-71c99bc15300" providerId="ADAL" clId="{C96C2FB5-00D5-45C0-A17F-0B7CC867E586}" dt="2021-04-25T20:28:26.602" v="638" actId="2696"/>
        <pc:sldMkLst>
          <pc:docMk/>
          <pc:sldMk cId="1450558698" sldId="313"/>
        </pc:sldMkLst>
      </pc:sldChg>
      <pc:sldChg chg="del">
        <pc:chgData name="ZELEZNIK, LAUREN M" userId="6a9c568a-9323-4aaf-9e34-71c99bc15300" providerId="ADAL" clId="{C96C2FB5-00D5-45C0-A17F-0B7CC867E586}" dt="2021-04-25T20:28:28.873" v="639" actId="2696"/>
        <pc:sldMkLst>
          <pc:docMk/>
          <pc:sldMk cId="1456540267" sldId="314"/>
        </pc:sldMkLst>
      </pc:sldChg>
      <pc:sldChg chg="del">
        <pc:chgData name="ZELEZNIK, LAUREN M" userId="6a9c568a-9323-4aaf-9e34-71c99bc15300" providerId="ADAL" clId="{C96C2FB5-00D5-45C0-A17F-0B7CC867E586}" dt="2021-04-25T20:28:32.381" v="640" actId="2696"/>
        <pc:sldMkLst>
          <pc:docMk/>
          <pc:sldMk cId="2106078015" sldId="317"/>
        </pc:sldMkLst>
      </pc:sldChg>
      <pc:sldChg chg="addSp delSp modSp new mod setBg setClrOvrMap">
        <pc:chgData name="ZELEZNIK, LAUREN M" userId="6a9c568a-9323-4aaf-9e34-71c99bc15300" providerId="ADAL" clId="{C96C2FB5-00D5-45C0-A17F-0B7CC867E586}" dt="2021-04-25T20:39:25.039" v="1064" actId="113"/>
        <pc:sldMkLst>
          <pc:docMk/>
          <pc:sldMk cId="3298962029" sldId="318"/>
        </pc:sldMkLst>
        <pc:spChg chg="mod">
          <ac:chgData name="ZELEZNIK, LAUREN M" userId="6a9c568a-9323-4aaf-9e34-71c99bc15300" providerId="ADAL" clId="{C96C2FB5-00D5-45C0-A17F-0B7CC867E586}" dt="2021-04-25T20:39:25.039" v="1064" actId="113"/>
          <ac:spMkLst>
            <pc:docMk/>
            <pc:sldMk cId="3298962029" sldId="318"/>
            <ac:spMk id="2" creationId="{AA377BFB-0FBB-4EC4-8F6B-9191125FE70A}"/>
          </ac:spMkLst>
        </pc:spChg>
        <pc:spChg chg="add del mod">
          <ac:chgData name="ZELEZNIK, LAUREN M" userId="6a9c568a-9323-4aaf-9e34-71c99bc15300" providerId="ADAL" clId="{C96C2FB5-00D5-45C0-A17F-0B7CC867E586}" dt="2021-04-25T20:17:16.125" v="80" actId="478"/>
          <ac:spMkLst>
            <pc:docMk/>
            <pc:sldMk cId="3298962029" sldId="318"/>
            <ac:spMk id="5" creationId="{3DF65062-9CD1-41C8-8457-F164CD1599C0}"/>
          </ac:spMkLst>
        </pc:spChg>
        <pc:picChg chg="add mod">
          <ac:chgData name="ZELEZNIK, LAUREN M" userId="6a9c568a-9323-4aaf-9e34-71c99bc15300" providerId="ADAL" clId="{C96C2FB5-00D5-45C0-A17F-0B7CC867E586}" dt="2021-04-25T20:17:22.758" v="81" actId="26606"/>
          <ac:picMkLst>
            <pc:docMk/>
            <pc:sldMk cId="3298962029" sldId="318"/>
            <ac:picMk id="4" creationId="{19DC67C5-FDEB-4990-8759-38FE2B290695}"/>
          </ac:picMkLst>
        </pc:picChg>
      </pc:sldChg>
      <pc:sldChg chg="addSp delSp modSp new mod setBg setClrOvrMap">
        <pc:chgData name="ZELEZNIK, LAUREN M" userId="6a9c568a-9323-4aaf-9e34-71c99bc15300" providerId="ADAL" clId="{C96C2FB5-00D5-45C0-A17F-0B7CC867E586}" dt="2021-04-25T20:24:45.357" v="287" actId="113"/>
        <pc:sldMkLst>
          <pc:docMk/>
          <pc:sldMk cId="413157847" sldId="319"/>
        </pc:sldMkLst>
        <pc:spChg chg="mod">
          <ac:chgData name="ZELEZNIK, LAUREN M" userId="6a9c568a-9323-4aaf-9e34-71c99bc15300" providerId="ADAL" clId="{C96C2FB5-00D5-45C0-A17F-0B7CC867E586}" dt="2021-04-25T20:24:45.357" v="287" actId="113"/>
          <ac:spMkLst>
            <pc:docMk/>
            <pc:sldMk cId="413157847" sldId="319"/>
            <ac:spMk id="2" creationId="{2245695C-1488-4C5B-AB0C-E7EA8777EFD9}"/>
          </ac:spMkLst>
        </pc:spChg>
        <pc:spChg chg="mod ord">
          <ac:chgData name="ZELEZNIK, LAUREN M" userId="6a9c568a-9323-4aaf-9e34-71c99bc15300" providerId="ADAL" clId="{C96C2FB5-00D5-45C0-A17F-0B7CC867E586}" dt="2021-04-25T20:24:38.119" v="285" actId="1076"/>
          <ac:spMkLst>
            <pc:docMk/>
            <pc:sldMk cId="413157847" sldId="319"/>
            <ac:spMk id="3" creationId="{F955C100-E3B3-48DA-A81C-4B7474E4520C}"/>
          </ac:spMkLst>
        </pc:spChg>
        <pc:spChg chg="add del">
          <ac:chgData name="ZELEZNIK, LAUREN M" userId="6a9c568a-9323-4aaf-9e34-71c99bc15300" providerId="ADAL" clId="{C96C2FB5-00D5-45C0-A17F-0B7CC867E586}" dt="2021-04-25T20:24:24.528" v="280" actId="26606"/>
          <ac:spMkLst>
            <pc:docMk/>
            <pc:sldMk cId="413157847" sldId="319"/>
            <ac:spMk id="73" creationId="{B95B9BA8-1D69-4796-85F5-B6D0BD52354B}"/>
          </ac:spMkLst>
        </pc:spChg>
        <pc:spChg chg="add del">
          <ac:chgData name="ZELEZNIK, LAUREN M" userId="6a9c568a-9323-4aaf-9e34-71c99bc15300" providerId="ADAL" clId="{C96C2FB5-00D5-45C0-A17F-0B7CC867E586}" dt="2021-04-25T20:24:28.197" v="282" actId="26606"/>
          <ac:spMkLst>
            <pc:docMk/>
            <pc:sldMk cId="413157847" sldId="319"/>
            <ac:spMk id="1030" creationId="{357DD0D3-F869-46D0-944C-6EC60E19E351}"/>
          </ac:spMkLst>
        </pc:spChg>
        <pc:spChg chg="add">
          <ac:chgData name="ZELEZNIK, LAUREN M" userId="6a9c568a-9323-4aaf-9e34-71c99bc15300" providerId="ADAL" clId="{C96C2FB5-00D5-45C0-A17F-0B7CC867E586}" dt="2021-04-25T20:24:28.246" v="283" actId="26606"/>
          <ac:spMkLst>
            <pc:docMk/>
            <pc:sldMk cId="413157847" sldId="319"/>
            <ac:spMk id="1032" creationId="{B95B9BA8-1D69-4796-85F5-B6D0BD52354B}"/>
          </ac:spMkLst>
        </pc:spChg>
        <pc:grpChg chg="add del">
          <ac:chgData name="ZELEZNIK, LAUREN M" userId="6a9c568a-9323-4aaf-9e34-71c99bc15300" providerId="ADAL" clId="{C96C2FB5-00D5-45C0-A17F-0B7CC867E586}" dt="2021-04-25T20:24:24.528" v="280" actId="26606"/>
          <ac:grpSpMkLst>
            <pc:docMk/>
            <pc:sldMk cId="413157847" sldId="319"/>
            <ac:grpSpMk id="75" creationId="{0EAC7AFE-68C0-41EB-A1C7-108E60D7C338}"/>
          </ac:grpSpMkLst>
        </pc:grpChg>
        <pc:grpChg chg="add">
          <ac:chgData name="ZELEZNIK, LAUREN M" userId="6a9c568a-9323-4aaf-9e34-71c99bc15300" providerId="ADAL" clId="{C96C2FB5-00D5-45C0-A17F-0B7CC867E586}" dt="2021-04-25T20:24:28.246" v="283" actId="26606"/>
          <ac:grpSpMkLst>
            <pc:docMk/>
            <pc:sldMk cId="413157847" sldId="319"/>
            <ac:grpSpMk id="1033" creationId="{0EAC7AFE-68C0-41EB-A1C7-108E60D7C338}"/>
          </ac:grpSpMkLst>
        </pc:grpChg>
        <pc:picChg chg="add del mod">
          <ac:chgData name="ZELEZNIK, LAUREN M" userId="6a9c568a-9323-4aaf-9e34-71c99bc15300" providerId="ADAL" clId="{C96C2FB5-00D5-45C0-A17F-0B7CC867E586}" dt="2021-04-25T20:21:18.665" v="273" actId="478"/>
          <ac:picMkLst>
            <pc:docMk/>
            <pc:sldMk cId="413157847" sldId="319"/>
            <ac:picMk id="5" creationId="{BD60AC39-F646-4B17-8215-A351EDC90189}"/>
          </ac:picMkLst>
        </pc:picChg>
        <pc:picChg chg="add del mod">
          <ac:chgData name="ZELEZNIK, LAUREN M" userId="6a9c568a-9323-4aaf-9e34-71c99bc15300" providerId="ADAL" clId="{C96C2FB5-00D5-45C0-A17F-0B7CC867E586}" dt="2021-04-25T20:22:03.556" v="275" actId="478"/>
          <ac:picMkLst>
            <pc:docMk/>
            <pc:sldMk cId="413157847" sldId="319"/>
            <ac:picMk id="7" creationId="{8BF6EA8D-E2EC-48D1-817B-C5D83975C395}"/>
          </ac:picMkLst>
        </pc:picChg>
        <pc:picChg chg="add del">
          <ac:chgData name="ZELEZNIK, LAUREN M" userId="6a9c568a-9323-4aaf-9e34-71c99bc15300" providerId="ADAL" clId="{C96C2FB5-00D5-45C0-A17F-0B7CC867E586}" dt="2021-04-25T20:23:38.854" v="277" actId="478"/>
          <ac:picMkLst>
            <pc:docMk/>
            <pc:sldMk cId="413157847" sldId="319"/>
            <ac:picMk id="1026" creationId="{721A1424-170C-490F-90FE-E8D3804D8327}"/>
          </ac:picMkLst>
        </pc:picChg>
        <pc:picChg chg="add mod">
          <ac:chgData name="ZELEZNIK, LAUREN M" userId="6a9c568a-9323-4aaf-9e34-71c99bc15300" providerId="ADAL" clId="{C96C2FB5-00D5-45C0-A17F-0B7CC867E586}" dt="2021-04-25T20:24:28.246" v="283" actId="26606"/>
          <ac:picMkLst>
            <pc:docMk/>
            <pc:sldMk cId="413157847" sldId="319"/>
            <ac:picMk id="1028" creationId="{90F5BF91-B873-49D0-9844-8FE3EE422E02}"/>
          </ac:picMkLst>
        </pc:picChg>
      </pc:sldChg>
      <pc:sldChg chg="addSp delSp modSp new mod setBg">
        <pc:chgData name="ZELEZNIK, LAUREN M" userId="6a9c568a-9323-4aaf-9e34-71c99bc15300" providerId="ADAL" clId="{C96C2FB5-00D5-45C0-A17F-0B7CC867E586}" dt="2021-04-25T20:36:03.835" v="1050" actId="1076"/>
        <pc:sldMkLst>
          <pc:docMk/>
          <pc:sldMk cId="1819314888" sldId="320"/>
        </pc:sldMkLst>
        <pc:spChg chg="mod">
          <ac:chgData name="ZELEZNIK, LAUREN M" userId="6a9c568a-9323-4aaf-9e34-71c99bc15300" providerId="ADAL" clId="{C96C2FB5-00D5-45C0-A17F-0B7CC867E586}" dt="2021-04-25T20:36:00.419" v="1049" actId="14100"/>
          <ac:spMkLst>
            <pc:docMk/>
            <pc:sldMk cId="1819314888" sldId="320"/>
            <ac:spMk id="2" creationId="{6496BCE7-DE7E-436E-99CF-12E32963ADE9}"/>
          </ac:spMkLst>
        </pc:spChg>
        <pc:spChg chg="mod ord">
          <ac:chgData name="ZELEZNIK, LAUREN M" userId="6a9c568a-9323-4aaf-9e34-71c99bc15300" providerId="ADAL" clId="{C96C2FB5-00D5-45C0-A17F-0B7CC867E586}" dt="2021-04-25T20:36:03.835" v="1050" actId="1076"/>
          <ac:spMkLst>
            <pc:docMk/>
            <pc:sldMk cId="1819314888" sldId="320"/>
            <ac:spMk id="3" creationId="{368BBC29-28E6-4E5F-BFF6-EF472DF87913}"/>
          </ac:spMkLst>
        </pc:spChg>
        <pc:spChg chg="add del">
          <ac:chgData name="ZELEZNIK, LAUREN M" userId="6a9c568a-9323-4aaf-9e34-71c99bc15300" providerId="ADAL" clId="{C96C2FB5-00D5-45C0-A17F-0B7CC867E586}" dt="2021-04-25T20:35:27.131" v="1045" actId="26606"/>
          <ac:spMkLst>
            <pc:docMk/>
            <pc:sldMk cId="1819314888" sldId="320"/>
            <ac:spMk id="71" creationId="{B95B9BA8-1D69-4796-85F5-B6D0BD52354B}"/>
          </ac:spMkLst>
        </pc:spChg>
        <pc:spChg chg="add del">
          <ac:chgData name="ZELEZNIK, LAUREN M" userId="6a9c568a-9323-4aaf-9e34-71c99bc15300" providerId="ADAL" clId="{C96C2FB5-00D5-45C0-A17F-0B7CC867E586}" dt="2021-04-25T20:35:27.112" v="1044" actId="26606"/>
          <ac:spMkLst>
            <pc:docMk/>
            <pc:sldMk cId="1819314888" sldId="320"/>
            <ac:spMk id="137" creationId="{B95B9BA8-1D69-4796-85F5-B6D0BD52354B}"/>
          </ac:spMkLst>
        </pc:spChg>
        <pc:spChg chg="add">
          <ac:chgData name="ZELEZNIK, LAUREN M" userId="6a9c568a-9323-4aaf-9e34-71c99bc15300" providerId="ADAL" clId="{C96C2FB5-00D5-45C0-A17F-0B7CC867E586}" dt="2021-04-25T20:35:27.131" v="1045" actId="26606"/>
          <ac:spMkLst>
            <pc:docMk/>
            <pc:sldMk cId="1819314888" sldId="320"/>
            <ac:spMk id="2054" creationId="{B95B9BA8-1D69-4796-85F5-B6D0BD52354B}"/>
          </ac:spMkLst>
        </pc:spChg>
        <pc:grpChg chg="add del">
          <ac:chgData name="ZELEZNIK, LAUREN M" userId="6a9c568a-9323-4aaf-9e34-71c99bc15300" providerId="ADAL" clId="{C96C2FB5-00D5-45C0-A17F-0B7CC867E586}" dt="2021-04-25T20:35:27.112" v="1044" actId="26606"/>
          <ac:grpSpMkLst>
            <pc:docMk/>
            <pc:sldMk cId="1819314888" sldId="320"/>
            <ac:grpSpMk id="139" creationId="{23705FF7-CAB4-430F-A07B-AF2245F17F1C}"/>
          </ac:grpSpMkLst>
        </pc:grpChg>
        <pc:picChg chg="add del mod">
          <ac:chgData name="ZELEZNIK, LAUREN M" userId="6a9c568a-9323-4aaf-9e34-71c99bc15300" providerId="ADAL" clId="{C96C2FB5-00D5-45C0-A17F-0B7CC867E586}" dt="2021-04-25T20:35:14.898" v="1041" actId="478"/>
          <ac:picMkLst>
            <pc:docMk/>
            <pc:sldMk cId="1819314888" sldId="320"/>
            <ac:picMk id="2050" creationId="{AED30364-5BBB-431B-BA89-46C0557C8573}"/>
          </ac:picMkLst>
        </pc:picChg>
        <pc:picChg chg="add mod">
          <ac:chgData name="ZELEZNIK, LAUREN M" userId="6a9c568a-9323-4aaf-9e34-71c99bc15300" providerId="ADAL" clId="{C96C2FB5-00D5-45C0-A17F-0B7CC867E586}" dt="2021-04-25T20:35:27.131" v="1045" actId="26606"/>
          <ac:picMkLst>
            <pc:docMk/>
            <pc:sldMk cId="1819314888" sldId="320"/>
            <ac:picMk id="2052" creationId="{E1647F4A-4D37-4A71-91C7-5982A08FDE5E}"/>
          </ac:picMkLst>
        </pc:picChg>
      </pc:sldChg>
      <pc:sldChg chg="addSp modSp new mod setBg">
        <pc:chgData name="ZELEZNIK, LAUREN M" userId="6a9c568a-9323-4aaf-9e34-71c99bc15300" providerId="ADAL" clId="{C96C2FB5-00D5-45C0-A17F-0B7CC867E586}" dt="2021-04-25T20:37:49.105" v="1057" actId="1076"/>
        <pc:sldMkLst>
          <pc:docMk/>
          <pc:sldMk cId="77523710" sldId="321"/>
        </pc:sldMkLst>
        <pc:spChg chg="mod">
          <ac:chgData name="ZELEZNIK, LAUREN M" userId="6a9c568a-9323-4aaf-9e34-71c99bc15300" providerId="ADAL" clId="{C96C2FB5-00D5-45C0-A17F-0B7CC867E586}" dt="2021-04-25T20:37:40.602" v="1055" actId="14100"/>
          <ac:spMkLst>
            <pc:docMk/>
            <pc:sldMk cId="77523710" sldId="321"/>
            <ac:spMk id="2" creationId="{E3720D73-8025-4689-B4A0-CAA28BCFE549}"/>
          </ac:spMkLst>
        </pc:spChg>
        <pc:spChg chg="mod ord">
          <ac:chgData name="ZELEZNIK, LAUREN M" userId="6a9c568a-9323-4aaf-9e34-71c99bc15300" providerId="ADAL" clId="{C96C2FB5-00D5-45C0-A17F-0B7CC867E586}" dt="2021-04-25T20:37:49.105" v="1057" actId="1076"/>
          <ac:spMkLst>
            <pc:docMk/>
            <pc:sldMk cId="77523710" sldId="321"/>
            <ac:spMk id="3" creationId="{BEC24461-3CA4-4215-881C-DA467A251518}"/>
          </ac:spMkLst>
        </pc:spChg>
        <pc:spChg chg="add">
          <ac:chgData name="ZELEZNIK, LAUREN M" userId="6a9c568a-9323-4aaf-9e34-71c99bc15300" providerId="ADAL" clId="{C96C2FB5-00D5-45C0-A17F-0B7CC867E586}" dt="2021-04-25T20:37:27.277" v="1052" actId="26606"/>
          <ac:spMkLst>
            <pc:docMk/>
            <pc:sldMk cId="77523710" sldId="321"/>
            <ac:spMk id="71" creationId="{325166D1-1B21-4128-AC42-61745528E4D6}"/>
          </ac:spMkLst>
        </pc:spChg>
        <pc:grpChg chg="add">
          <ac:chgData name="ZELEZNIK, LAUREN M" userId="6a9c568a-9323-4aaf-9e34-71c99bc15300" providerId="ADAL" clId="{C96C2FB5-00D5-45C0-A17F-0B7CC867E586}" dt="2021-04-25T20:37:27.277" v="1052" actId="26606"/>
          <ac:grpSpMkLst>
            <pc:docMk/>
            <pc:sldMk cId="77523710" sldId="321"/>
            <ac:grpSpMk id="73" creationId="{E6517BAC-C80F-4065-90D8-703493E0B353}"/>
          </ac:grpSpMkLst>
        </pc:grpChg>
        <pc:picChg chg="add mod">
          <ac:chgData name="ZELEZNIK, LAUREN M" userId="6a9c568a-9323-4aaf-9e34-71c99bc15300" providerId="ADAL" clId="{C96C2FB5-00D5-45C0-A17F-0B7CC867E586}" dt="2021-04-25T20:37:27.277" v="1052" actId="26606"/>
          <ac:picMkLst>
            <pc:docMk/>
            <pc:sldMk cId="77523710" sldId="321"/>
            <ac:picMk id="3074" creationId="{53DE65D4-219A-4B08-937A-405727B9CD11}"/>
          </ac:picMkLst>
        </pc:picChg>
      </pc:sldChg>
      <pc:sldChg chg="addSp modSp new mod ord setBg">
        <pc:chgData name="ZELEZNIK, LAUREN M" userId="6a9c568a-9323-4aaf-9e34-71c99bc15300" providerId="ADAL" clId="{C96C2FB5-00D5-45C0-A17F-0B7CC867E586}" dt="2021-04-25T20:39:13.687" v="1063"/>
        <pc:sldMkLst>
          <pc:docMk/>
          <pc:sldMk cId="1212742043" sldId="322"/>
        </pc:sldMkLst>
        <pc:spChg chg="add">
          <ac:chgData name="ZELEZNIK, LAUREN M" userId="6a9c568a-9323-4aaf-9e34-71c99bc15300" providerId="ADAL" clId="{C96C2FB5-00D5-45C0-A17F-0B7CC867E586}" dt="2021-04-25T20:39:03.941" v="1061" actId="26606"/>
          <ac:spMkLst>
            <pc:docMk/>
            <pc:sldMk cId="1212742043" sldId="322"/>
            <ac:spMk id="71" creationId="{7BDAC5B6-20CE-447F-8BA1-F2274AC7AE5B}"/>
          </ac:spMkLst>
        </pc:spChg>
        <pc:spChg chg="add">
          <ac:chgData name="ZELEZNIK, LAUREN M" userId="6a9c568a-9323-4aaf-9e34-71c99bc15300" providerId="ADAL" clId="{C96C2FB5-00D5-45C0-A17F-0B7CC867E586}" dt="2021-04-25T20:39:03.941" v="1061" actId="26606"/>
          <ac:spMkLst>
            <pc:docMk/>
            <pc:sldMk cId="1212742043" sldId="322"/>
            <ac:spMk id="73" creationId="{D1D22B31-BF8F-446B-9009-8A251FB177CB}"/>
          </ac:spMkLst>
        </pc:spChg>
        <pc:picChg chg="add mod">
          <ac:chgData name="ZELEZNIK, LAUREN M" userId="6a9c568a-9323-4aaf-9e34-71c99bc15300" providerId="ADAL" clId="{C96C2FB5-00D5-45C0-A17F-0B7CC867E586}" dt="2021-04-25T20:39:03.941" v="1061" actId="26606"/>
          <ac:picMkLst>
            <pc:docMk/>
            <pc:sldMk cId="1212742043" sldId="322"/>
            <ac:picMk id="4098" creationId="{556ED098-BD00-44D2-8948-08A84E0F1D74}"/>
          </ac:picMkLst>
        </pc:picChg>
      </pc:sldChg>
      <pc:sldChg chg="addSp modSp new mod setBg modAnim">
        <pc:chgData name="ZELEZNIK, LAUREN M" userId="6a9c568a-9323-4aaf-9e34-71c99bc15300" providerId="ADAL" clId="{C96C2FB5-00D5-45C0-A17F-0B7CC867E586}" dt="2021-04-25T20:48:14.759" v="1126" actId="255"/>
        <pc:sldMkLst>
          <pc:docMk/>
          <pc:sldMk cId="2964756092" sldId="323"/>
        </pc:sldMkLst>
        <pc:spChg chg="mod">
          <ac:chgData name="ZELEZNIK, LAUREN M" userId="6a9c568a-9323-4aaf-9e34-71c99bc15300" providerId="ADAL" clId="{C96C2FB5-00D5-45C0-A17F-0B7CC867E586}" dt="2021-04-25T20:48:14.759" v="1126" actId="255"/>
          <ac:spMkLst>
            <pc:docMk/>
            <pc:sldMk cId="2964756092" sldId="323"/>
            <ac:spMk id="2" creationId="{8B73AA81-F815-4D55-B60A-5040DB590828}"/>
          </ac:spMkLst>
        </pc:spChg>
        <pc:spChg chg="add">
          <ac:chgData name="ZELEZNIK, LAUREN M" userId="6a9c568a-9323-4aaf-9e34-71c99bc15300" providerId="ADAL" clId="{C96C2FB5-00D5-45C0-A17F-0B7CC867E586}" dt="2021-04-25T20:47:58.123" v="1123" actId="26606"/>
          <ac:spMkLst>
            <pc:docMk/>
            <pc:sldMk cId="2964756092" sldId="323"/>
            <ac:spMk id="8" creationId="{9B37791B-B040-4694-BFDC-8DD132D86E8E}"/>
          </ac:spMkLst>
        </pc:spChg>
        <pc:grpChg chg="add">
          <ac:chgData name="ZELEZNIK, LAUREN M" userId="6a9c568a-9323-4aaf-9e34-71c99bc15300" providerId="ADAL" clId="{C96C2FB5-00D5-45C0-A17F-0B7CC867E586}" dt="2021-04-25T20:47:58.123" v="1123" actId="26606"/>
          <ac:grpSpMkLst>
            <pc:docMk/>
            <pc:sldMk cId="2964756092" sldId="323"/>
            <ac:grpSpMk id="10" creationId="{4B2AE301-8298-47C2-81FA-781BA50D9933}"/>
          </ac:grpSpMkLst>
        </pc:grpChg>
        <pc:picChg chg="add mod">
          <ac:chgData name="ZELEZNIK, LAUREN M" userId="6a9c568a-9323-4aaf-9e34-71c99bc15300" providerId="ADAL" clId="{C96C2FB5-00D5-45C0-A17F-0B7CC867E586}" dt="2021-04-25T20:47:58.123" v="1123" actId="26606"/>
          <ac:picMkLst>
            <pc:docMk/>
            <pc:sldMk cId="2964756092" sldId="323"/>
            <ac:picMk id="3" creationId="{4B3F0D4B-16F0-4FD2-8A25-7DEA395090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039-D2D6-4D5A-AA73-6DD227166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4B008-9E10-4F3F-B950-C5710011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8E37-5CCA-44B6-91A8-8E7753DE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771A4-CADD-4AC2-BDC8-CF5CBDAB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BC956-4C0F-4F8F-8F4C-74FF3728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6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77A3-778C-44EA-A96E-A36375DC5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8F0CC-9AA8-45C3-8214-73FA21FF7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73539-E81F-44B8-8D2E-8FFD52B3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3148-8BAB-4592-A586-2C382BA4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59734-0A4E-4B43-97CC-C924D58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3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B7F58B-C873-404A-AFF0-0163B0A0D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E08B8-717A-409C-9194-D197FC2D8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4ED51-AAFB-45A8-AA51-B2CF81CF4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1BAD7-6BBB-4635-AA57-6E4BEFFB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9389A-43EB-46DA-A40A-245172B07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4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C745-2672-4F89-8F5D-70F1C5ED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8D8FE-7E8E-4CB5-9FF7-FA1C2DD6E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C865-2F87-4492-AC5D-8C76CA92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49EB0-30B0-475F-B362-266B37D9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B13A-A315-4B7C-BAE2-21DB6BB0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9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1593-844C-47BA-ACF7-034A11F4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1BFA7-9E11-4487-B959-FA9886E9A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6295B-DE73-4324-8DBE-283416D1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CF439-8E95-4D7D-A1F1-744911FD7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59ED-C8FE-4B5F-9832-D8735855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BD08-E553-4351-9DE5-F926EE2D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75BE1-05F1-4B8B-BE8F-52419E072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0027A-A9FE-4686-8C09-5F3D61CFD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0A2DA-BE36-4260-A589-190C6F8FA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8EB3E-CB36-43FA-87E0-35A4F619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4B2D1-4A8E-4B99-B948-9710B5854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9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4E0C-6F23-44B3-8E4A-15FA3CD1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8CC71-108B-4BD4-B056-5633246A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BF74F-FE47-4837-B9E9-50F335E5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760D7-83CA-4D95-BC56-523512720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7B9EC-0F3D-4297-9C0C-CC6F02D99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384249-432A-4EB7-8BEC-DD88D4C1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0AE39-7453-4980-ACDA-0F72B3BD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86025-0339-4709-BF7C-A01FBEFC2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4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5481-D18D-4FD5-B066-F3087613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F138E-4E42-40F8-9F3A-52ADAF92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FB339-4BFC-400C-AB67-6AB4B39C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B1BF3-636D-4AFE-A423-F88C4217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3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AF522-C247-42E1-AACA-7ABADFD5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C3F14-FB45-498E-BDD6-FF326A96B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ED99A-0033-4EDB-8948-BC8E48B3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4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1AE7-5E89-4627-86BF-D109673E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B91BE-8B8E-480F-84B8-7F862B195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1E80A-3CED-4064-B63F-B550ADB58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E476A-A944-43E9-B9F4-93314D286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6538D-AD32-471A-AFD0-9B15C346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2618A-8FE0-4996-93C5-C23EB9C1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1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844A4-9CBD-4B1B-87C6-DF7C2E42C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6C787-E249-4FE2-B44B-FBD7F0593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5CB0E-272C-4043-93FD-D1BCF8672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17C2D-612C-47C3-A8F0-23B050974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6ECF1-BFD1-4329-A93B-868FA471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86C5E-133B-4544-9782-F4AF44D8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C52ED-CAAF-4FD9-AD5F-646EAF5B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6609D-898B-4F1E-8901-289CF18C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CF67-8DCB-4EFF-B4FE-81D1976A2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0E34C-FBF4-42A9-9DAB-429403478B9A}" type="datetimeFigureOut">
              <a:rPr lang="en-US" smtClean="0"/>
              <a:t>4/25/2021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E15F2-3784-4C21-8C62-D740B217BC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6B45B-F390-4972-9193-F4F20B29C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CC1A-DAA6-4345-B6F2-6A36D5AD7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arget-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F2bk_9T482g?feature=oembed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how-our-emotions-transform-mundane-events-into-strong-memories-38214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4CDFB1-F5D0-4DB5-8052-E5FF74BCA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600" dirty="0">
                <a:solidFill>
                  <a:srgbClr val="FFFFFF"/>
                </a:solidFill>
              </a:rPr>
              <a:t>Finding Happiness in the Simple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FF265-CA21-42E3-A4FA-CA9DBCAD1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sz="1500" dirty="0">
                <a:solidFill>
                  <a:srgbClr val="FFFFFF"/>
                </a:solidFill>
              </a:rPr>
              <a:t>Miss Zeleznik</a:t>
            </a:r>
          </a:p>
          <a:p>
            <a:r>
              <a:rPr lang="en-US" sz="1500" dirty="0">
                <a:solidFill>
                  <a:srgbClr val="FFFFFF"/>
                </a:solidFill>
              </a:rPr>
              <a:t>Inspired by: Suzanne Dailey</a:t>
            </a:r>
          </a:p>
        </p:txBody>
      </p:sp>
    </p:spTree>
    <p:extLst>
      <p:ext uri="{BB962C8B-B14F-4D97-AF65-F5344CB8AC3E}">
        <p14:creationId xmlns:p14="http://schemas.microsoft.com/office/powerpoint/2010/main" val="60829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55E18-BE4B-4B82-9C5E-96429635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4944152" cy="162232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You’re invited to maximize the good moments!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86979-A009-4F0F-96E4-20155F7B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endParaRPr lang="en-US" sz="2400" b="1" dirty="0"/>
          </a:p>
          <a:p>
            <a:endParaRPr lang="en-US" sz="2400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2A7D4D-4FFF-45E1-BC72-F01BDF49C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42" r="10538" b="-2"/>
          <a:stretch/>
        </p:blipFill>
        <p:spPr bwMode="auto">
          <a:xfrm>
            <a:off x="7090176" y="833418"/>
            <a:ext cx="4104597" cy="518791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A45B33-8F00-41BD-A43C-11979BABD135}"/>
              </a:ext>
            </a:extLst>
          </p:cNvPr>
          <p:cNvSpPr txBox="1"/>
          <p:nvPr/>
        </p:nvSpPr>
        <p:spPr>
          <a:xfrm>
            <a:off x="484214" y="2374183"/>
            <a:ext cx="542862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latin typeface="+mj-lt"/>
              </a:rPr>
              <a:t>On a piece of paper or a Word Document brainstorm your thoughts about right now!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latin typeface="+mj-lt"/>
              </a:rPr>
              <a:t>We are going to find the “good old days” today!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latin typeface="+mj-lt"/>
              </a:rPr>
              <a:t>Title the document “These are the days of…”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latin typeface="+mj-lt"/>
              </a:rPr>
              <a:t>Brainstorm ideas about things that you are experiencing right now!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latin typeface="+mj-lt"/>
              </a:rPr>
              <a:t>Example: Spending quality time with your family. </a:t>
            </a:r>
          </a:p>
        </p:txBody>
      </p:sp>
    </p:spTree>
    <p:extLst>
      <p:ext uri="{BB962C8B-B14F-4D97-AF65-F5344CB8AC3E}">
        <p14:creationId xmlns:p14="http://schemas.microsoft.com/office/powerpoint/2010/main" val="119126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259E84-7CF4-4BAA-8310-120EF7547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Lesson Objective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265FA6-9446-4540-A373-6904F7D43325}"/>
              </a:ext>
            </a:extLst>
          </p:cNvPr>
          <p:cNvSpPr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Today, we are going to learn how to make small shifts in our thinking to become happier people!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EB50CBA-FD8B-45AA-83B6-EF3F33EEB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4E8A0E-84BA-44A8-BE2A-523D59A44F8D}"/>
              </a:ext>
            </a:extLst>
          </p:cNvPr>
          <p:cNvSpPr txBox="1"/>
          <p:nvPr/>
        </p:nvSpPr>
        <p:spPr>
          <a:xfrm>
            <a:off x="9872134" y="6657945"/>
            <a:ext cx="231986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3" tooltip="http://www.pngall.com/target-p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4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47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B00301-879C-43D7-8B63-33F94F202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 b="1" dirty="0">
                <a:solidFill>
                  <a:srgbClr val="080808"/>
                </a:solidFill>
              </a:rPr>
              <a:t>Optimistic Outlook Lesson #11: Find the Good Old Days! Today!</a:t>
            </a:r>
            <a:endParaRPr lang="en-US" sz="3600" dirty="0">
              <a:solidFill>
                <a:srgbClr val="080808"/>
              </a:solidFill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B2AE301-8298-47C2-81FA-781BA50D9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8DBE596-692C-4777-8933-9D5BB853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9C38783D-8606-4709-8C6F-69DE0EF816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665A2D8C-561A-4347-88E9-4D84CF7CA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7CB8EFE-31DC-44A2-A07E-FD84E8DA3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6473FEC-46FF-4C7E-85BA-344E0365CA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8C875950-A52D-453F-A602-3E58AD414E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3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B73AA81-F815-4D55-B60A-5040DB590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175" y="1354819"/>
            <a:ext cx="5240881" cy="2411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What is Carl doing in this clip from Up?</a:t>
            </a:r>
          </a:p>
        </p:txBody>
      </p:sp>
      <p:pic>
        <p:nvPicPr>
          <p:cNvPr id="3" name="Online Media 2" title="Favorite Pixar's Up scene ever - Ellie and Carl's relationship through time, Sad scene">
            <a:hlinkClick r:id="" action="ppaction://media"/>
            <a:extLst>
              <a:ext uri="{FF2B5EF4-FFF2-40B4-BE49-F238E27FC236}">
                <a16:creationId xmlns:a16="http://schemas.microsoft.com/office/drawing/2014/main" id="{4B3F0D4B-16F0-4FD2-8A25-7DEA3950907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5024" y="1831057"/>
            <a:ext cx="4397376" cy="248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75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Quotes about Old Days (258 quotes)">
            <a:extLst>
              <a:ext uri="{FF2B5EF4-FFF2-40B4-BE49-F238E27FC236}">
                <a16:creationId xmlns:a16="http://schemas.microsoft.com/office/drawing/2014/main" id="{556ED098-BD00-44D2-8948-08A84E0F1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2233" y="1201003"/>
            <a:ext cx="4107976" cy="410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74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77BFB-0FBB-4EC4-8F6B-9191125FE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576887"/>
            <a:ext cx="10911840" cy="64008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What would you consider the good old days?</a:t>
            </a:r>
          </a:p>
        </p:txBody>
      </p:sp>
      <p:pic>
        <p:nvPicPr>
          <p:cNvPr id="4" name="Picture 3" descr="A picture containing text, outdoor, yellow, sign&#10;&#10;Description automatically generated">
            <a:extLst>
              <a:ext uri="{FF2B5EF4-FFF2-40B4-BE49-F238E27FC236}">
                <a16:creationId xmlns:a16="http://schemas.microsoft.com/office/drawing/2014/main" id="{19DC67C5-FDEB-4990-8759-38FE2B2906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" b="9999"/>
          <a:stretch/>
        </p:blipFill>
        <p:spPr>
          <a:xfrm>
            <a:off x="640080" y="640080"/>
            <a:ext cx="10911840" cy="4836795"/>
          </a:xfrm>
          <a:prstGeom prst="rect">
            <a:avLst/>
          </a:prstGeom>
          <a:ln w="19050">
            <a:solidFill>
              <a:schemeClr val="tx1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3298962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2" name="Rectangle 72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5695C-1488-4C5B-AB0C-E7EA8777E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825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Think Back…</a:t>
            </a:r>
          </a:p>
        </p:txBody>
      </p:sp>
      <p:pic>
        <p:nvPicPr>
          <p:cNvPr id="1028" name="Picture 4" descr="Capturing your Moment Photography - Home | Facebook">
            <a:extLst>
              <a:ext uri="{FF2B5EF4-FFF2-40B4-BE49-F238E27FC236}">
                <a16:creationId xmlns:a16="http://schemas.microsoft.com/office/drawing/2014/main" id="{90F5BF91-B873-49D0-9844-8FE3EE422E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9" r="20946"/>
          <a:stretch/>
        </p:blipFill>
        <p:spPr bwMode="auto">
          <a:xfrm>
            <a:off x="827088" y="1498600"/>
            <a:ext cx="5260975" cy="467677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3" name="Group 74">
            <a:extLst>
              <a:ext uri="{FF2B5EF4-FFF2-40B4-BE49-F238E27FC236}">
                <a16:creationId xmlns:a16="http://schemas.microsoft.com/office/drawing/2014/main" id="{0EAC7AFE-68C0-41EB-A1C7-108E60D7C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8" y="4795537"/>
            <a:ext cx="5260975" cy="1410656"/>
            <a:chOff x="827088" y="4795537"/>
            <a:chExt cx="5260975" cy="1410656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27393A7-D6DA-410B-8699-AA56B57BF7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EC44C88-69E3-42EE-86E8-9B45F712B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5C100-E3B3-48DA-A81C-4B7474E45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4519" y="2495987"/>
            <a:ext cx="4391024" cy="2682000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bg1">
                    <a:alpha val="80000"/>
                  </a:schemeClr>
                </a:solidFill>
              </a:rPr>
              <a:t>We can all look back at a moment in our life and smile.</a:t>
            </a:r>
          </a:p>
          <a:p>
            <a:pPr lvl="1"/>
            <a:r>
              <a:rPr lang="en-US" sz="3000" dirty="0">
                <a:solidFill>
                  <a:schemeClr val="bg1">
                    <a:alpha val="80000"/>
                  </a:schemeClr>
                </a:solidFill>
              </a:rPr>
              <a:t>We recognize that those were “the good old days”.</a:t>
            </a:r>
          </a:p>
          <a:p>
            <a:r>
              <a:rPr lang="en-US" sz="3000" dirty="0">
                <a:solidFill>
                  <a:schemeClr val="bg1">
                    <a:alpha val="80000"/>
                  </a:schemeClr>
                </a:solidFill>
              </a:rPr>
              <a:t>But, did you know it in that moment?</a:t>
            </a:r>
          </a:p>
        </p:txBody>
      </p:sp>
    </p:spTree>
    <p:extLst>
      <p:ext uri="{BB962C8B-B14F-4D97-AF65-F5344CB8AC3E}">
        <p14:creationId xmlns:p14="http://schemas.microsoft.com/office/powerpoint/2010/main" val="413157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4" name="Rectangle 136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96BCE7-DE7E-436E-99CF-12E32963A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638675" cy="1323439"/>
          </a:xfrm>
        </p:spPr>
        <p:txBody>
          <a:bodyPr anchor="t">
            <a:noAutofit/>
          </a:bodyPr>
          <a:lstStyle/>
          <a:p>
            <a:r>
              <a:rPr lang="en-US" sz="5000" b="1" dirty="0">
                <a:solidFill>
                  <a:schemeClr val="bg1"/>
                </a:solidFill>
              </a:rPr>
              <a:t>Believe it or not…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BBC29-28E6-4E5F-BFF6-EF472DF87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5" y="2665660"/>
            <a:ext cx="4391025" cy="245430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bg1">
                    <a:alpha val="80000"/>
                  </a:schemeClr>
                </a:solidFill>
              </a:rPr>
              <a:t>We are in the “good old days” right now!</a:t>
            </a:r>
          </a:p>
          <a:p>
            <a:r>
              <a:rPr lang="en-US" sz="3000" dirty="0">
                <a:solidFill>
                  <a:schemeClr val="bg1">
                    <a:alpha val="80000"/>
                  </a:schemeClr>
                </a:solidFill>
              </a:rPr>
              <a:t>One day you will look back on this time with gratitude and happiness. </a:t>
            </a:r>
          </a:p>
        </p:txBody>
      </p:sp>
      <p:pic>
        <p:nvPicPr>
          <p:cNvPr id="2052" name="Picture 4" descr="You're Looking for Happiness in All the Wrong Places, Studies Say | Inc.com">
            <a:extLst>
              <a:ext uri="{FF2B5EF4-FFF2-40B4-BE49-F238E27FC236}">
                <a16:creationId xmlns:a16="http://schemas.microsoft.com/office/drawing/2014/main" id="{E1647F4A-4D37-4A71-91C7-5982A08FD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5999" y="1936415"/>
            <a:ext cx="5260976" cy="294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314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25166D1-1B21-4128-AC42-61745528E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720D73-8025-4689-B4A0-CAA28BCFE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824" y="1641752"/>
            <a:ext cx="5210155" cy="1323439"/>
          </a:xfrm>
        </p:spPr>
        <p:txBody>
          <a:bodyPr anchor="t">
            <a:noAutofit/>
          </a:bodyPr>
          <a:lstStyle/>
          <a:p>
            <a:r>
              <a:rPr lang="en-US" sz="5000" b="1" dirty="0">
                <a:solidFill>
                  <a:schemeClr val="bg1"/>
                </a:solidFill>
              </a:rPr>
              <a:t>Positive Psychology</a:t>
            </a:r>
          </a:p>
        </p:txBody>
      </p:sp>
      <p:pic>
        <p:nvPicPr>
          <p:cNvPr id="3074" name="Picture 2" descr="Avalon – ClockCanvas">
            <a:extLst>
              <a:ext uri="{FF2B5EF4-FFF2-40B4-BE49-F238E27FC236}">
                <a16:creationId xmlns:a16="http://schemas.microsoft.com/office/drawing/2014/main" id="{53DE65D4-219A-4B08-937A-405727B9CD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7" r="4657"/>
          <a:stretch/>
        </p:blipFill>
        <p:spPr bwMode="auto">
          <a:xfrm>
            <a:off x="20" y="2"/>
            <a:ext cx="6186992" cy="6857998"/>
          </a:xfrm>
          <a:custGeom>
            <a:avLst/>
            <a:gdLst/>
            <a:ahLst/>
            <a:cxnLst/>
            <a:rect l="l" t="t" r="r" b="b"/>
            <a:pathLst>
              <a:path w="6187012" h="6857998">
                <a:moveTo>
                  <a:pt x="5434855" y="6118149"/>
                </a:moveTo>
                <a:cubicBezTo>
                  <a:pt x="5441404" y="6124102"/>
                  <a:pt x="5449025" y="6129341"/>
                  <a:pt x="5456075" y="6133723"/>
                </a:cubicBezTo>
                <a:cubicBezTo>
                  <a:pt x="5463218" y="6138152"/>
                  <a:pt x="5468564" y="6143474"/>
                  <a:pt x="5472234" y="6149380"/>
                </a:cubicBezTo>
                <a:lnTo>
                  <a:pt x="5477710" y="6166562"/>
                </a:lnTo>
                <a:lnTo>
                  <a:pt x="5472234" y="6149379"/>
                </a:lnTo>
                <a:cubicBezTo>
                  <a:pt x="5468564" y="6143474"/>
                  <a:pt x="5463218" y="6138152"/>
                  <a:pt x="5456075" y="6133722"/>
                </a:cubicBezTo>
                <a:cubicBezTo>
                  <a:pt x="5449025" y="6129341"/>
                  <a:pt x="5441404" y="6124102"/>
                  <a:pt x="5434855" y="6118149"/>
                </a:cubicBezTo>
                <a:close/>
                <a:moveTo>
                  <a:pt x="5343013" y="4941372"/>
                </a:moveTo>
                <a:lnTo>
                  <a:pt x="5346342" y="4950869"/>
                </a:lnTo>
                <a:lnTo>
                  <a:pt x="5356027" y="4991382"/>
                </a:lnTo>
                <a:lnTo>
                  <a:pt x="5346342" y="4950868"/>
                </a:lnTo>
                <a:close/>
                <a:moveTo>
                  <a:pt x="5346951" y="4749807"/>
                </a:moveTo>
                <a:cubicBezTo>
                  <a:pt x="5334815" y="4762826"/>
                  <a:pt x="5333958" y="4781365"/>
                  <a:pt x="5332244" y="4799797"/>
                </a:cubicBezTo>
                <a:cubicBezTo>
                  <a:pt x="5333958" y="4781365"/>
                  <a:pt x="5334815" y="4762827"/>
                  <a:pt x="5346951" y="4749807"/>
                </a:cubicBezTo>
                <a:close/>
                <a:moveTo>
                  <a:pt x="5364750" y="4543185"/>
                </a:moveTo>
                <a:cubicBezTo>
                  <a:pt x="5365727" y="4548281"/>
                  <a:pt x="5367775" y="4553662"/>
                  <a:pt x="5370156" y="4557092"/>
                </a:cubicBezTo>
                <a:cubicBezTo>
                  <a:pt x="5381776" y="4573618"/>
                  <a:pt x="5390563" y="4588275"/>
                  <a:pt x="5396519" y="4602021"/>
                </a:cubicBezTo>
                <a:cubicBezTo>
                  <a:pt x="5390563" y="4588275"/>
                  <a:pt x="5381776" y="4573618"/>
                  <a:pt x="5370156" y="4557091"/>
                </a:cubicBezTo>
                <a:close/>
                <a:moveTo>
                  <a:pt x="5830968" y="2819253"/>
                </a:moveTo>
                <a:lnTo>
                  <a:pt x="5842611" y="2827484"/>
                </a:lnTo>
                <a:lnTo>
                  <a:pt x="5842613" y="2827486"/>
                </a:lnTo>
                <a:lnTo>
                  <a:pt x="5871116" y="2861156"/>
                </a:lnTo>
                <a:lnTo>
                  <a:pt x="5861462" y="2842392"/>
                </a:lnTo>
                <a:lnTo>
                  <a:pt x="5842613" y="2827486"/>
                </a:lnTo>
                <a:lnTo>
                  <a:pt x="5842611" y="2827483"/>
                </a:lnTo>
                <a:close/>
                <a:moveTo>
                  <a:pt x="5761313" y="1974015"/>
                </a:moveTo>
                <a:lnTo>
                  <a:pt x="5754799" y="1999763"/>
                </a:lnTo>
                <a:cubicBezTo>
                  <a:pt x="5750990" y="2008056"/>
                  <a:pt x="5745310" y="2016020"/>
                  <a:pt x="5737071" y="2023547"/>
                </a:cubicBezTo>
                <a:cubicBezTo>
                  <a:pt x="5753550" y="2008497"/>
                  <a:pt x="5759789" y="1991685"/>
                  <a:pt x="5761313" y="1974015"/>
                </a:cubicBezTo>
                <a:close/>
                <a:moveTo>
                  <a:pt x="5744119" y="1768838"/>
                </a:moveTo>
                <a:cubicBezTo>
                  <a:pt x="5739738" y="1774411"/>
                  <a:pt x="5736975" y="1779948"/>
                  <a:pt x="5735518" y="1785412"/>
                </a:cubicBezTo>
                <a:lnTo>
                  <a:pt x="5734738" y="1801558"/>
                </a:lnTo>
                <a:cubicBezTo>
                  <a:pt x="5733070" y="1790986"/>
                  <a:pt x="5735356" y="1779981"/>
                  <a:pt x="5744119" y="1768838"/>
                </a:cubicBezTo>
                <a:close/>
                <a:moveTo>
                  <a:pt x="5853708" y="520953"/>
                </a:moveTo>
                <a:lnTo>
                  <a:pt x="5846981" y="549926"/>
                </a:lnTo>
                <a:lnTo>
                  <a:pt x="5840726" y="566616"/>
                </a:lnTo>
                <a:lnTo>
                  <a:pt x="5834776" y="581804"/>
                </a:lnTo>
                <a:lnTo>
                  <a:pt x="5834358" y="583595"/>
                </a:lnTo>
                <a:lnTo>
                  <a:pt x="5832183" y="589388"/>
                </a:lnTo>
                <a:cubicBezTo>
                  <a:pt x="5829783" y="597005"/>
                  <a:pt x="5828025" y="604728"/>
                  <a:pt x="5827560" y="612658"/>
                </a:cubicBezTo>
                <a:lnTo>
                  <a:pt x="5834358" y="583595"/>
                </a:lnTo>
                <a:lnTo>
                  <a:pt x="5840674" y="566754"/>
                </a:lnTo>
                <a:lnTo>
                  <a:pt x="5840726" y="566616"/>
                </a:lnTo>
                <a:lnTo>
                  <a:pt x="5846564" y="551717"/>
                </a:lnTo>
                <a:lnTo>
                  <a:pt x="5846981" y="549926"/>
                </a:lnTo>
                <a:lnTo>
                  <a:pt x="5849145" y="544146"/>
                </a:lnTo>
                <a:cubicBezTo>
                  <a:pt x="5851532" y="536547"/>
                  <a:pt x="5853271" y="528850"/>
                  <a:pt x="5853708" y="520953"/>
                </a:cubicBezTo>
                <a:close/>
                <a:moveTo>
                  <a:pt x="5802605" y="268794"/>
                </a:moveTo>
                <a:cubicBezTo>
                  <a:pt x="5800080" y="279176"/>
                  <a:pt x="5798377" y="289296"/>
                  <a:pt x="5797729" y="299164"/>
                </a:cubicBezTo>
                <a:cubicBezTo>
                  <a:pt x="5797080" y="309031"/>
                  <a:pt x="5797485" y="318646"/>
                  <a:pt x="5799176" y="328017"/>
                </a:cubicBezTo>
                <a:close/>
                <a:moveTo>
                  <a:pt x="0" y="0"/>
                </a:moveTo>
                <a:lnTo>
                  <a:pt x="6120021" y="0"/>
                </a:lnTo>
                <a:lnTo>
                  <a:pt x="6115806" y="24480"/>
                </a:lnTo>
                <a:cubicBezTo>
                  <a:pt x="6113321" y="32636"/>
                  <a:pt x="6109559" y="40471"/>
                  <a:pt x="6103795" y="47806"/>
                </a:cubicBezTo>
                <a:cubicBezTo>
                  <a:pt x="6088935" y="66857"/>
                  <a:pt x="6092364" y="85336"/>
                  <a:pt x="6094651" y="105718"/>
                </a:cubicBezTo>
                <a:cubicBezTo>
                  <a:pt x="6096365" y="121150"/>
                  <a:pt x="6095794" y="136963"/>
                  <a:pt x="6095986" y="152584"/>
                </a:cubicBezTo>
                <a:cubicBezTo>
                  <a:pt x="6096555" y="180017"/>
                  <a:pt x="6096746" y="207450"/>
                  <a:pt x="6097699" y="234883"/>
                </a:cubicBezTo>
                <a:cubicBezTo>
                  <a:pt x="6098079" y="243648"/>
                  <a:pt x="6102844" y="252600"/>
                  <a:pt x="6102082" y="261173"/>
                </a:cubicBezTo>
                <a:cubicBezTo>
                  <a:pt x="6098461" y="300800"/>
                  <a:pt x="6092746" y="340425"/>
                  <a:pt x="6089507" y="380050"/>
                </a:cubicBezTo>
                <a:cubicBezTo>
                  <a:pt x="6087603" y="402529"/>
                  <a:pt x="6091220" y="425581"/>
                  <a:pt x="6088555" y="447870"/>
                </a:cubicBezTo>
                <a:cubicBezTo>
                  <a:pt x="6085507" y="473587"/>
                  <a:pt x="6077697" y="498733"/>
                  <a:pt x="6072932" y="524262"/>
                </a:cubicBezTo>
                <a:cubicBezTo>
                  <a:pt x="6071600" y="531310"/>
                  <a:pt x="6073315" y="539121"/>
                  <a:pt x="6073694" y="546552"/>
                </a:cubicBezTo>
                <a:cubicBezTo>
                  <a:pt x="6074076" y="554933"/>
                  <a:pt x="6074838" y="563125"/>
                  <a:pt x="6075029" y="571508"/>
                </a:cubicBezTo>
                <a:cubicBezTo>
                  <a:pt x="6075411" y="597037"/>
                  <a:pt x="6074838" y="622564"/>
                  <a:pt x="6076173" y="648092"/>
                </a:cubicBezTo>
                <a:cubicBezTo>
                  <a:pt x="6076934" y="663713"/>
                  <a:pt x="6084744" y="680096"/>
                  <a:pt x="6081886" y="694576"/>
                </a:cubicBezTo>
                <a:cubicBezTo>
                  <a:pt x="6076363" y="724104"/>
                  <a:pt x="6088745" y="753633"/>
                  <a:pt x="6078459" y="783158"/>
                </a:cubicBezTo>
                <a:cubicBezTo>
                  <a:pt x="6075411" y="792306"/>
                  <a:pt x="6083031" y="804877"/>
                  <a:pt x="6083411" y="815929"/>
                </a:cubicBezTo>
                <a:cubicBezTo>
                  <a:pt x="6084363" y="843552"/>
                  <a:pt x="6084173" y="871173"/>
                  <a:pt x="6083983" y="898797"/>
                </a:cubicBezTo>
                <a:cubicBezTo>
                  <a:pt x="6083793" y="923562"/>
                  <a:pt x="6086459" y="949281"/>
                  <a:pt x="6081125" y="973095"/>
                </a:cubicBezTo>
                <a:cubicBezTo>
                  <a:pt x="6075411" y="998052"/>
                  <a:pt x="6076173" y="1020529"/>
                  <a:pt x="6082649" y="1044725"/>
                </a:cubicBezTo>
                <a:cubicBezTo>
                  <a:pt x="6087031" y="1061298"/>
                  <a:pt x="6087603" y="1078826"/>
                  <a:pt x="6088935" y="1095972"/>
                </a:cubicBezTo>
                <a:cubicBezTo>
                  <a:pt x="6090459" y="1114449"/>
                  <a:pt x="6086459" y="1134834"/>
                  <a:pt x="6092746" y="1151600"/>
                </a:cubicBezTo>
                <a:cubicBezTo>
                  <a:pt x="6111415" y="1201512"/>
                  <a:pt x="6115415" y="1252757"/>
                  <a:pt x="6115415" y="1304955"/>
                </a:cubicBezTo>
                <a:cubicBezTo>
                  <a:pt x="6115415" y="1314483"/>
                  <a:pt x="6112750" y="1324198"/>
                  <a:pt x="6109892" y="1333341"/>
                </a:cubicBezTo>
                <a:cubicBezTo>
                  <a:pt x="6092746" y="1386684"/>
                  <a:pt x="6094269" y="1440216"/>
                  <a:pt x="6104748" y="1494509"/>
                </a:cubicBezTo>
                <a:cubicBezTo>
                  <a:pt x="6107034" y="1505751"/>
                  <a:pt x="6107415" y="1518324"/>
                  <a:pt x="6105130" y="1529563"/>
                </a:cubicBezTo>
                <a:cubicBezTo>
                  <a:pt x="6098461" y="1561189"/>
                  <a:pt x="6087411" y="1591859"/>
                  <a:pt x="6082649" y="1623675"/>
                </a:cubicBezTo>
                <a:cubicBezTo>
                  <a:pt x="6074838" y="1676253"/>
                  <a:pt x="6101126" y="1721785"/>
                  <a:pt x="6118274" y="1768838"/>
                </a:cubicBezTo>
                <a:cubicBezTo>
                  <a:pt x="6134467" y="1813610"/>
                  <a:pt x="6171044" y="1851709"/>
                  <a:pt x="6162851" y="1904673"/>
                </a:cubicBezTo>
                <a:cubicBezTo>
                  <a:pt x="6162090" y="1910004"/>
                  <a:pt x="6167233" y="1915912"/>
                  <a:pt x="6168567" y="1921817"/>
                </a:cubicBezTo>
                <a:cubicBezTo>
                  <a:pt x="6172188" y="1938009"/>
                  <a:pt x="6176566" y="1954202"/>
                  <a:pt x="6178283" y="1970586"/>
                </a:cubicBezTo>
                <a:cubicBezTo>
                  <a:pt x="6180570" y="1990589"/>
                  <a:pt x="6179809" y="2010974"/>
                  <a:pt x="6181713" y="2030977"/>
                </a:cubicBezTo>
                <a:cubicBezTo>
                  <a:pt x="6182856" y="2043835"/>
                  <a:pt x="6184951" y="2056600"/>
                  <a:pt x="6186761" y="2069340"/>
                </a:cubicBezTo>
                <a:lnTo>
                  <a:pt x="6187012" y="2072225"/>
                </a:lnTo>
                <a:lnTo>
                  <a:pt x="6187012" y="2131532"/>
                </a:lnTo>
                <a:lnTo>
                  <a:pt x="6186141" y="2138304"/>
                </a:lnTo>
                <a:cubicBezTo>
                  <a:pt x="6183950" y="2148519"/>
                  <a:pt x="6181332" y="2158712"/>
                  <a:pt x="6179617" y="2168903"/>
                </a:cubicBezTo>
                <a:cubicBezTo>
                  <a:pt x="6174854" y="2197670"/>
                  <a:pt x="6176188" y="2229296"/>
                  <a:pt x="6163995" y="2254633"/>
                </a:cubicBezTo>
                <a:cubicBezTo>
                  <a:pt x="6151041" y="2281683"/>
                  <a:pt x="6145135" y="2307402"/>
                  <a:pt x="6149135" y="2335405"/>
                </a:cubicBezTo>
                <a:cubicBezTo>
                  <a:pt x="6150469" y="2344741"/>
                  <a:pt x="6158471" y="2356744"/>
                  <a:pt x="6166661" y="2360933"/>
                </a:cubicBezTo>
                <a:cubicBezTo>
                  <a:pt x="6184950" y="2370270"/>
                  <a:pt x="6188190" y="2383032"/>
                  <a:pt x="6181902" y="2400369"/>
                </a:cubicBezTo>
                <a:cubicBezTo>
                  <a:pt x="6176566" y="2415420"/>
                  <a:pt x="6173901" y="2433897"/>
                  <a:pt x="6163613" y="2444184"/>
                </a:cubicBezTo>
                <a:cubicBezTo>
                  <a:pt x="6134467" y="2473333"/>
                  <a:pt x="6133515" y="2510483"/>
                  <a:pt x="6125705" y="2546678"/>
                </a:cubicBezTo>
                <a:cubicBezTo>
                  <a:pt x="6120940" y="2568774"/>
                  <a:pt x="6120750" y="2589352"/>
                  <a:pt x="6123988" y="2611450"/>
                </a:cubicBezTo>
                <a:cubicBezTo>
                  <a:pt x="6131227" y="2659455"/>
                  <a:pt x="6120940" y="2706131"/>
                  <a:pt x="6107796" y="2752235"/>
                </a:cubicBezTo>
                <a:cubicBezTo>
                  <a:pt x="6099034" y="2782716"/>
                  <a:pt x="6093699" y="2813958"/>
                  <a:pt x="6084744" y="2844248"/>
                </a:cubicBezTo>
                <a:cubicBezTo>
                  <a:pt x="6077886" y="2866918"/>
                  <a:pt x="6069694" y="2889587"/>
                  <a:pt x="6058646" y="2910353"/>
                </a:cubicBezTo>
                <a:cubicBezTo>
                  <a:pt x="6042452" y="2940455"/>
                  <a:pt x="6018067" y="2966742"/>
                  <a:pt x="6024544" y="3005035"/>
                </a:cubicBezTo>
                <a:cubicBezTo>
                  <a:pt x="6030260" y="3038756"/>
                  <a:pt x="6018259" y="3069235"/>
                  <a:pt x="6006828" y="3100099"/>
                </a:cubicBezTo>
                <a:cubicBezTo>
                  <a:pt x="5998446" y="3122770"/>
                  <a:pt x="5989871" y="3145436"/>
                  <a:pt x="5984537" y="3168870"/>
                </a:cubicBezTo>
                <a:cubicBezTo>
                  <a:pt x="5978251" y="3196686"/>
                  <a:pt x="5980920" y="3228119"/>
                  <a:pt x="5969297" y="3252885"/>
                </a:cubicBezTo>
                <a:cubicBezTo>
                  <a:pt x="5957105" y="3278795"/>
                  <a:pt x="5965297" y="3300319"/>
                  <a:pt x="5968726" y="3323372"/>
                </a:cubicBezTo>
                <a:cubicBezTo>
                  <a:pt x="5974061" y="3360139"/>
                  <a:pt x="5983967" y="3396719"/>
                  <a:pt x="5971395" y="3433866"/>
                </a:cubicBezTo>
                <a:cubicBezTo>
                  <a:pt x="5956153" y="3479015"/>
                  <a:pt x="5939769" y="3523785"/>
                  <a:pt x="5925292" y="3569124"/>
                </a:cubicBezTo>
                <a:cubicBezTo>
                  <a:pt x="5919765" y="3586653"/>
                  <a:pt x="5917479" y="3605509"/>
                  <a:pt x="5915003" y="3623799"/>
                </a:cubicBezTo>
                <a:cubicBezTo>
                  <a:pt x="5912906" y="3641134"/>
                  <a:pt x="5918242" y="3661899"/>
                  <a:pt x="5910241" y="3675238"/>
                </a:cubicBezTo>
                <a:cubicBezTo>
                  <a:pt x="5889667" y="3709529"/>
                  <a:pt x="5879569" y="3744770"/>
                  <a:pt x="5879569" y="3784397"/>
                </a:cubicBezTo>
                <a:cubicBezTo>
                  <a:pt x="5879569" y="3799258"/>
                  <a:pt x="5870996" y="3813737"/>
                  <a:pt x="5869471" y="3828785"/>
                </a:cubicBezTo>
                <a:cubicBezTo>
                  <a:pt x="5867567" y="3849362"/>
                  <a:pt x="5862423" y="3872985"/>
                  <a:pt x="5869664" y="3890891"/>
                </a:cubicBezTo>
                <a:cubicBezTo>
                  <a:pt x="5886809" y="3932993"/>
                  <a:pt x="5872519" y="3967091"/>
                  <a:pt x="5855566" y="4003861"/>
                </a:cubicBezTo>
                <a:cubicBezTo>
                  <a:pt x="5838801" y="4040058"/>
                  <a:pt x="5825466" y="4078159"/>
                  <a:pt x="5814416" y="4116641"/>
                </a:cubicBezTo>
                <a:cubicBezTo>
                  <a:pt x="5810415" y="4131119"/>
                  <a:pt x="5817085" y="4148453"/>
                  <a:pt x="5818417" y="4164458"/>
                </a:cubicBezTo>
                <a:cubicBezTo>
                  <a:pt x="5818798" y="4170174"/>
                  <a:pt x="5819370" y="4176461"/>
                  <a:pt x="5817466" y="4181603"/>
                </a:cubicBezTo>
                <a:cubicBezTo>
                  <a:pt x="5799176" y="4231324"/>
                  <a:pt x="5785269" y="4281810"/>
                  <a:pt x="5794794" y="4335722"/>
                </a:cubicBezTo>
                <a:cubicBezTo>
                  <a:pt x="5795747" y="4340674"/>
                  <a:pt x="5793650" y="4346201"/>
                  <a:pt x="5792317" y="4351154"/>
                </a:cubicBezTo>
                <a:cubicBezTo>
                  <a:pt x="5785461" y="4375349"/>
                  <a:pt x="5774601" y="4398972"/>
                  <a:pt x="5772124" y="4423545"/>
                </a:cubicBezTo>
                <a:cubicBezTo>
                  <a:pt x="5766028" y="4484127"/>
                  <a:pt x="5763550" y="4545086"/>
                  <a:pt x="5759550" y="4606053"/>
                </a:cubicBezTo>
                <a:cubicBezTo>
                  <a:pt x="5759361" y="4609863"/>
                  <a:pt x="5759361" y="4613864"/>
                  <a:pt x="5758027" y="4617291"/>
                </a:cubicBezTo>
                <a:cubicBezTo>
                  <a:pt x="5749834" y="4639772"/>
                  <a:pt x="5752502" y="4659393"/>
                  <a:pt x="5768123" y="4678445"/>
                </a:cubicBezTo>
                <a:cubicBezTo>
                  <a:pt x="5774982" y="4686828"/>
                  <a:pt x="5778601" y="4698258"/>
                  <a:pt x="5782412" y="4708734"/>
                </a:cubicBezTo>
                <a:cubicBezTo>
                  <a:pt x="5788127" y="4724167"/>
                  <a:pt x="5793650" y="4739978"/>
                  <a:pt x="5797271" y="4755980"/>
                </a:cubicBezTo>
                <a:cubicBezTo>
                  <a:pt x="5800700" y="4771793"/>
                  <a:pt x="5805462" y="4788747"/>
                  <a:pt x="5802796" y="4803988"/>
                </a:cubicBezTo>
                <a:cubicBezTo>
                  <a:pt x="5798035" y="4831420"/>
                  <a:pt x="5787366" y="4857522"/>
                  <a:pt x="5780315" y="4884572"/>
                </a:cubicBezTo>
                <a:cubicBezTo>
                  <a:pt x="5777837" y="4893907"/>
                  <a:pt x="5778221" y="4904195"/>
                  <a:pt x="5778030" y="4913909"/>
                </a:cubicBezTo>
                <a:cubicBezTo>
                  <a:pt x="5777459" y="4936201"/>
                  <a:pt x="5782984" y="4959061"/>
                  <a:pt x="5767171" y="4979253"/>
                </a:cubicBezTo>
                <a:cubicBezTo>
                  <a:pt x="5752311" y="4997922"/>
                  <a:pt x="5756692" y="5016785"/>
                  <a:pt x="5767932" y="5036405"/>
                </a:cubicBezTo>
                <a:cubicBezTo>
                  <a:pt x="5775934" y="5050504"/>
                  <a:pt x="5782221" y="5066505"/>
                  <a:pt x="5785269" y="5082317"/>
                </a:cubicBezTo>
                <a:cubicBezTo>
                  <a:pt x="5789460" y="5104036"/>
                  <a:pt x="5791175" y="5125562"/>
                  <a:pt x="5788697" y="5148995"/>
                </a:cubicBezTo>
                <a:cubicBezTo>
                  <a:pt x="5786983" y="5165570"/>
                  <a:pt x="5786221" y="5179097"/>
                  <a:pt x="5776125" y="5192051"/>
                </a:cubicBezTo>
                <a:cubicBezTo>
                  <a:pt x="5774601" y="5194145"/>
                  <a:pt x="5774219" y="5197955"/>
                  <a:pt x="5774412" y="5200813"/>
                </a:cubicBezTo>
                <a:cubicBezTo>
                  <a:pt x="5777649" y="5238343"/>
                  <a:pt x="5775934" y="5275491"/>
                  <a:pt x="5773646" y="5313403"/>
                </a:cubicBezTo>
                <a:cubicBezTo>
                  <a:pt x="5770601" y="5361598"/>
                  <a:pt x="5779553" y="5412276"/>
                  <a:pt x="5811559" y="5453995"/>
                </a:cubicBezTo>
                <a:cubicBezTo>
                  <a:pt x="5816322" y="5460092"/>
                  <a:pt x="5818417" y="5469236"/>
                  <a:pt x="5819562" y="5477239"/>
                </a:cubicBezTo>
                <a:cubicBezTo>
                  <a:pt x="5824514" y="5514957"/>
                  <a:pt x="5827942" y="5552869"/>
                  <a:pt x="5833467" y="5590590"/>
                </a:cubicBezTo>
                <a:cubicBezTo>
                  <a:pt x="5836516" y="5611164"/>
                  <a:pt x="5839182" y="5632691"/>
                  <a:pt x="5847565" y="5651360"/>
                </a:cubicBezTo>
                <a:cubicBezTo>
                  <a:pt x="5855756" y="5669647"/>
                  <a:pt x="5865471" y="5684320"/>
                  <a:pt x="5848327" y="5695178"/>
                </a:cubicBezTo>
                <a:cubicBezTo>
                  <a:pt x="5857471" y="5714607"/>
                  <a:pt x="5865092" y="5731564"/>
                  <a:pt x="5873282" y="5748136"/>
                </a:cubicBezTo>
                <a:cubicBezTo>
                  <a:pt x="5876329" y="5754234"/>
                  <a:pt x="5881284" y="5759378"/>
                  <a:pt x="5884142" y="5765474"/>
                </a:cubicBezTo>
                <a:cubicBezTo>
                  <a:pt x="5887190" y="5771953"/>
                  <a:pt x="5889094" y="5779191"/>
                  <a:pt x="5890620" y="5786239"/>
                </a:cubicBezTo>
                <a:cubicBezTo>
                  <a:pt x="5897477" y="5817674"/>
                  <a:pt x="5903763" y="5849107"/>
                  <a:pt x="5911194" y="5880348"/>
                </a:cubicBezTo>
                <a:cubicBezTo>
                  <a:pt x="5912717" y="5886447"/>
                  <a:pt x="5918813" y="5891590"/>
                  <a:pt x="5922813" y="5897114"/>
                </a:cubicBezTo>
                <a:cubicBezTo>
                  <a:pt x="5925481" y="5900735"/>
                  <a:pt x="5929482" y="5904353"/>
                  <a:pt x="5930054" y="5908355"/>
                </a:cubicBezTo>
                <a:cubicBezTo>
                  <a:pt x="5934626" y="5938836"/>
                  <a:pt x="5939961" y="5969124"/>
                  <a:pt x="5942246" y="5999796"/>
                </a:cubicBezTo>
                <a:cubicBezTo>
                  <a:pt x="5944149" y="6025515"/>
                  <a:pt x="5943580" y="6050282"/>
                  <a:pt x="5976728" y="6056948"/>
                </a:cubicBezTo>
                <a:cubicBezTo>
                  <a:pt x="5982443" y="6058092"/>
                  <a:pt x="5988540" y="6066284"/>
                  <a:pt x="5991396" y="6072569"/>
                </a:cubicBezTo>
                <a:cubicBezTo>
                  <a:pt x="5999589" y="6090477"/>
                  <a:pt x="6005113" y="6109530"/>
                  <a:pt x="6013494" y="6127247"/>
                </a:cubicBezTo>
                <a:cubicBezTo>
                  <a:pt x="6041500" y="6185351"/>
                  <a:pt x="6059217" y="6246121"/>
                  <a:pt x="6055978" y="6311084"/>
                </a:cubicBezTo>
                <a:cubicBezTo>
                  <a:pt x="6055026" y="6331277"/>
                  <a:pt x="6044737" y="6350899"/>
                  <a:pt x="6040926" y="6363664"/>
                </a:cubicBezTo>
                <a:cubicBezTo>
                  <a:pt x="6055978" y="6400429"/>
                  <a:pt x="6070456" y="6431292"/>
                  <a:pt x="6081315" y="6463490"/>
                </a:cubicBezTo>
                <a:cubicBezTo>
                  <a:pt x="6091031" y="6491874"/>
                  <a:pt x="6097127" y="6521593"/>
                  <a:pt x="6104175" y="6550742"/>
                </a:cubicBezTo>
                <a:cubicBezTo>
                  <a:pt x="6106844" y="6561411"/>
                  <a:pt x="6108367" y="6572269"/>
                  <a:pt x="6109702" y="6583128"/>
                </a:cubicBezTo>
                <a:cubicBezTo>
                  <a:pt x="6113892" y="6617036"/>
                  <a:pt x="6103795" y="6652472"/>
                  <a:pt x="6119798" y="6685617"/>
                </a:cubicBezTo>
                <a:cubicBezTo>
                  <a:pt x="6128180" y="6702955"/>
                  <a:pt x="6138276" y="6720103"/>
                  <a:pt x="6142658" y="6738388"/>
                </a:cubicBezTo>
                <a:cubicBezTo>
                  <a:pt x="6147421" y="6758011"/>
                  <a:pt x="6154851" y="6777207"/>
                  <a:pt x="6160162" y="6796804"/>
                </a:cubicBezTo>
                <a:lnTo>
                  <a:pt x="6164933" y="6857457"/>
                </a:lnTo>
                <a:lnTo>
                  <a:pt x="6037694" y="6857457"/>
                </a:lnTo>
                <a:lnTo>
                  <a:pt x="6037694" y="6857998"/>
                </a:lnTo>
                <a:lnTo>
                  <a:pt x="0" y="6857998"/>
                </a:lnTo>
                <a:close/>
              </a:path>
            </a:pathLst>
          </a:custGeom>
          <a:noFill/>
          <a:effectLst>
            <a:outerShdw blurRad="381000" dist="152400" algn="tl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E6517BAC-C80F-4065-90D8-703493E0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95368" y="0"/>
            <a:ext cx="874718" cy="6857455"/>
            <a:chOff x="5395368" y="0"/>
            <a:chExt cx="874718" cy="6857455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984DCDA5-A261-4103-B44C-068DCEA03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4000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8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8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4E59A2A1-1352-47AA-80C2-0FF53759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3998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7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7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24461-3CA4-4215-881C-DA467A251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3994" y="2551810"/>
            <a:ext cx="4391024" cy="2682000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bg1">
                    <a:alpha val="80000"/>
                  </a:schemeClr>
                </a:solidFill>
              </a:rPr>
              <a:t>Any given moment is either minimized or maximized by how much attention we give it. </a:t>
            </a:r>
          </a:p>
          <a:p>
            <a:r>
              <a:rPr lang="en-US" sz="3000" dirty="0">
                <a:solidFill>
                  <a:schemeClr val="bg1">
                    <a:alpha val="80000"/>
                  </a:schemeClr>
                </a:solidFill>
              </a:rPr>
              <a:t>We need to start paying attention to the good stuff!</a:t>
            </a:r>
          </a:p>
        </p:txBody>
      </p:sp>
    </p:spTree>
    <p:extLst>
      <p:ext uri="{BB962C8B-B14F-4D97-AF65-F5344CB8AC3E}">
        <p14:creationId xmlns:p14="http://schemas.microsoft.com/office/powerpoint/2010/main" val="77523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9E851CB3803543B672EAC697D61399" ma:contentTypeVersion="37" ma:contentTypeDescription="Create a new document." ma:contentTypeScope="" ma:versionID="a5cb9695c2304381c9e5b6b3baa0154a">
  <xsd:schema xmlns:xsd="http://www.w3.org/2001/XMLSchema" xmlns:xs="http://www.w3.org/2001/XMLSchema" xmlns:p="http://schemas.microsoft.com/office/2006/metadata/properties" xmlns:ns1="http://schemas.microsoft.com/sharepoint/v3" xmlns:ns3="99cddf9e-9440-454f-ad89-e2e7d01104e5" xmlns:ns4="e8968142-086e-4ad9-bf61-4ed75bef7b74" targetNamespace="http://schemas.microsoft.com/office/2006/metadata/properties" ma:root="true" ma:fieldsID="588f74b08d177c09c7728cc7a2b0edfc" ns1:_="" ns3:_="" ns4:_="">
    <xsd:import namespace="http://schemas.microsoft.com/sharepoint/v3"/>
    <xsd:import namespace="99cddf9e-9440-454f-ad89-e2e7d01104e5"/>
    <xsd:import namespace="e8968142-086e-4ad9-bf61-4ed75bef7b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Templates" minOccurs="0"/>
                <xsd:element ref="ns4:Self_Registration_Enabled0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TeamsChannelId" minOccurs="0"/>
                <xsd:element ref="ns4:IsNotebookLocked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4:Math_Settings" minOccurs="0"/>
                <xsd:element ref="ns4:Distribution_Groups" minOccurs="0"/>
                <xsd:element ref="ns4:LMS_Mappings" minOccurs="0"/>
                <xsd:element ref="ns4:Teams_Channel_Section_Locatio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ddf9e-9440-454f-ad89-e2e7d01104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68142-086e-4ad9-bf61-4ed75bef7b74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6" nillable="true" ma:displayName="Self Registration Enabled" ma:internalName="Self_Registration_Enabled0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ath_Settings" ma:index="40" nillable="true" ma:displayName="Math Settings" ma:internalName="Math_Settings">
      <xsd:simpleType>
        <xsd:restriction base="dms:Text"/>
      </xsd:simpleType>
    </xsd:element>
    <xsd:element name="Distribution_Groups" ma:index="4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2" nillable="true" ma:displayName="LMS Mappings" ma:internalName="LMS_Mappings">
      <xsd:simpleType>
        <xsd:restriction base="dms:Note">
          <xsd:maxLength value="255"/>
        </xsd:restriction>
      </xsd:simpleType>
    </xsd:element>
    <xsd:element name="Teams_Channel_Section_Location" ma:index="43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e8968142-086e-4ad9-bf61-4ed75bef7b74">
      <UserInfo>
        <DisplayName/>
        <AccountId xsi:nil="true"/>
        <AccountType/>
      </UserInfo>
    </Student_Groups>
    <Self_Registration_Enabled0 xmlns="e8968142-086e-4ad9-bf61-4ed75bef7b74" xsi:nil="true"/>
    <_ip_UnifiedCompliancePolicyUIAction xmlns="http://schemas.microsoft.com/sharepoint/v3" xsi:nil="true"/>
    <DefaultSectionNames xmlns="e8968142-086e-4ad9-bf61-4ed75bef7b74" xsi:nil="true"/>
    <AppVersion xmlns="e8968142-086e-4ad9-bf61-4ed75bef7b74" xsi:nil="true"/>
    <NotebookType xmlns="e8968142-086e-4ad9-bf61-4ed75bef7b74" xsi:nil="true"/>
    <Students xmlns="e8968142-086e-4ad9-bf61-4ed75bef7b74">
      <UserInfo>
        <DisplayName/>
        <AccountId xsi:nil="true"/>
        <AccountType/>
      </UserInfo>
    </Students>
    <Math_Settings xmlns="e8968142-086e-4ad9-bf61-4ed75bef7b74" xsi:nil="true"/>
    <Is_Collaboration_Space_Locked xmlns="e8968142-086e-4ad9-bf61-4ed75bef7b74" xsi:nil="true"/>
    <FolderType xmlns="e8968142-086e-4ad9-bf61-4ed75bef7b74" xsi:nil="true"/>
    <Owner xmlns="e8968142-086e-4ad9-bf61-4ed75bef7b74">
      <UserInfo>
        <DisplayName/>
        <AccountId xsi:nil="true"/>
        <AccountType/>
      </UserInfo>
    </Owner>
    <Has_Teacher_Only_SectionGroup xmlns="e8968142-086e-4ad9-bf61-4ed75bef7b74" xsi:nil="true"/>
    <_ip_UnifiedCompliancePolicyProperties xmlns="http://schemas.microsoft.com/sharepoint/v3" xsi:nil="true"/>
    <Invited_Teachers xmlns="e8968142-086e-4ad9-bf61-4ed75bef7b74" xsi:nil="true"/>
    <Invited_Students xmlns="e8968142-086e-4ad9-bf61-4ed75bef7b74" xsi:nil="true"/>
    <TeamsChannelId xmlns="e8968142-086e-4ad9-bf61-4ed75bef7b74" xsi:nil="true"/>
    <IsNotebookLocked xmlns="e8968142-086e-4ad9-bf61-4ed75bef7b74" xsi:nil="true"/>
    <Teachers xmlns="e8968142-086e-4ad9-bf61-4ed75bef7b74">
      <UserInfo>
        <DisplayName/>
        <AccountId xsi:nil="true"/>
        <AccountType/>
      </UserInfo>
    </Teachers>
    <Templates xmlns="e8968142-086e-4ad9-bf61-4ed75bef7b74" xsi:nil="true"/>
    <CultureName xmlns="e8968142-086e-4ad9-bf61-4ed75bef7b74" xsi:nil="true"/>
    <Distribution_Groups xmlns="e8968142-086e-4ad9-bf61-4ed75bef7b74" xsi:nil="true"/>
    <Self_Registration_Enabled xmlns="e8968142-086e-4ad9-bf61-4ed75bef7b74" xsi:nil="true"/>
    <Teams_Channel_Section_Location xmlns="e8968142-086e-4ad9-bf61-4ed75bef7b74" xsi:nil="true"/>
    <LMS_Mappings xmlns="e8968142-086e-4ad9-bf61-4ed75bef7b7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4A9EA5-1B15-48BF-8661-57FA29FC0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9cddf9e-9440-454f-ad89-e2e7d01104e5"/>
    <ds:schemaRef ds:uri="e8968142-086e-4ad9-bf61-4ed75bef7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468CC7-55F0-4C7F-B4C4-E59E50F5D1DB}">
  <ds:schemaRefs>
    <ds:schemaRef ds:uri="http://schemas.microsoft.com/office/2006/metadata/properties"/>
    <ds:schemaRef ds:uri="http://schemas.microsoft.com/office/infopath/2007/PartnerControls"/>
    <ds:schemaRef ds:uri="e8968142-086e-4ad9-bf61-4ed75bef7b7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004F4849-F084-49DC-B9A8-716A8EA50D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Widescreen</PresentationFormat>
  <Paragraphs>25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Finding Happiness in the Simple Things</vt:lpstr>
      <vt:lpstr>Lesson Objective</vt:lpstr>
      <vt:lpstr>Optimistic Outlook Lesson #11: Find the Good Old Days! Today!</vt:lpstr>
      <vt:lpstr>What is Carl doing in this clip from Up?</vt:lpstr>
      <vt:lpstr>PowerPoint Presentation</vt:lpstr>
      <vt:lpstr>What would you consider the good old days?</vt:lpstr>
      <vt:lpstr>Think Back…</vt:lpstr>
      <vt:lpstr>Believe it or not…</vt:lpstr>
      <vt:lpstr>Positive Psychology</vt:lpstr>
      <vt:lpstr>You’re invited to maximize the good moments!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Happiness in the Simple Things</dc:title>
  <dc:creator>ZELEZNIK, LAUREN M</dc:creator>
  <cp:lastModifiedBy>ZELEZNIK, LAUREN M</cp:lastModifiedBy>
  <cp:revision>1</cp:revision>
  <dcterms:created xsi:type="dcterms:W3CDTF">2021-04-25T20:47:58Z</dcterms:created>
  <dcterms:modified xsi:type="dcterms:W3CDTF">2021-04-25T20:48:19Z</dcterms:modified>
</cp:coreProperties>
</file>