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7" r:id="rId6"/>
    <p:sldId id="467" r:id="rId7"/>
    <p:sldId id="444" r:id="rId8"/>
    <p:sldId id="468" r:id="rId9"/>
    <p:sldId id="469" r:id="rId10"/>
    <p:sldId id="470" r:id="rId11"/>
    <p:sldId id="471" r:id="rId12"/>
    <p:sldId id="418" r:id="rId13"/>
    <p:sldId id="458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D5604-CD25-45A8-B10E-A8EE0521ACE0}" v="20" dt="2022-05-08T17:06:49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>
        <p:scale>
          <a:sx n="73" d="100"/>
          <a:sy n="73" d="100"/>
        </p:scale>
        <p:origin x="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93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LEZNIK, LAUREN M" userId="6a9c568a-9323-4aaf-9e34-71c99bc15300" providerId="ADAL" clId="{600D5604-CD25-45A8-B10E-A8EE0521ACE0}"/>
    <pc:docChg chg="undo custSel addSld delSld modSld sldOrd">
      <pc:chgData name="ZELEZNIK, LAUREN M" userId="6a9c568a-9323-4aaf-9e34-71c99bc15300" providerId="ADAL" clId="{600D5604-CD25-45A8-B10E-A8EE0521ACE0}" dt="2022-05-08T17:06:51.358" v="2699" actId="26606"/>
      <pc:docMkLst>
        <pc:docMk/>
      </pc:docMkLst>
      <pc:sldChg chg="modSp mod">
        <pc:chgData name="ZELEZNIK, LAUREN M" userId="6a9c568a-9323-4aaf-9e34-71c99bc15300" providerId="ADAL" clId="{600D5604-CD25-45A8-B10E-A8EE0521ACE0}" dt="2022-05-08T16:28:43.760" v="1941" actId="20577"/>
        <pc:sldMkLst>
          <pc:docMk/>
          <pc:sldMk cId="1191261369" sldId="263"/>
        </pc:sldMkLst>
        <pc:spChg chg="mod">
          <ac:chgData name="ZELEZNIK, LAUREN M" userId="6a9c568a-9323-4aaf-9e34-71c99bc15300" providerId="ADAL" clId="{600D5604-CD25-45A8-B10E-A8EE0521ACE0}" dt="2022-05-08T16:26:07.466" v="1595" actId="20577"/>
          <ac:spMkLst>
            <pc:docMk/>
            <pc:sldMk cId="1191261369" sldId="263"/>
            <ac:spMk id="2" creationId="{3DA55E18-BE4B-4B82-9C5E-964296357B9F}"/>
          </ac:spMkLst>
        </pc:spChg>
        <pc:spChg chg="mod">
          <ac:chgData name="ZELEZNIK, LAUREN M" userId="6a9c568a-9323-4aaf-9e34-71c99bc15300" providerId="ADAL" clId="{600D5604-CD25-45A8-B10E-A8EE0521ACE0}" dt="2022-05-08T16:28:43.760" v="1941" actId="20577"/>
          <ac:spMkLst>
            <pc:docMk/>
            <pc:sldMk cId="1191261369" sldId="263"/>
            <ac:spMk id="4" creationId="{DDA45B33-8F00-41BD-A43C-11979BABD135}"/>
          </ac:spMkLst>
        </pc:spChg>
      </pc:sldChg>
      <pc:sldChg chg="addSp delSp modSp mod ord delAnim modAnim">
        <pc:chgData name="ZELEZNIK, LAUREN M" userId="6a9c568a-9323-4aaf-9e34-71c99bc15300" providerId="ADAL" clId="{600D5604-CD25-45A8-B10E-A8EE0521ACE0}" dt="2022-05-08T16:56:18.924" v="2665"/>
        <pc:sldMkLst>
          <pc:docMk/>
          <pc:sldMk cId="2121179177" sldId="418"/>
        </pc:sldMkLst>
        <pc:spChg chg="mod">
          <ac:chgData name="ZELEZNIK, LAUREN M" userId="6a9c568a-9323-4aaf-9e34-71c99bc15300" providerId="ADAL" clId="{600D5604-CD25-45A8-B10E-A8EE0521ACE0}" dt="2022-05-08T16:54:38.940" v="2647" actId="20577"/>
          <ac:spMkLst>
            <pc:docMk/>
            <pc:sldMk cId="2121179177" sldId="418"/>
            <ac:spMk id="6" creationId="{E2066914-06D3-417E-9991-555C0356C351}"/>
          </ac:spMkLst>
        </pc:spChg>
        <pc:spChg chg="mod">
          <ac:chgData name="ZELEZNIK, LAUREN M" userId="6a9c568a-9323-4aaf-9e34-71c99bc15300" providerId="ADAL" clId="{600D5604-CD25-45A8-B10E-A8EE0521ACE0}" dt="2022-05-08T16:56:08.992" v="2663" actId="1076"/>
          <ac:spMkLst>
            <pc:docMk/>
            <pc:sldMk cId="2121179177" sldId="418"/>
            <ac:spMk id="7" creationId="{7649D1AE-9B08-4551-86EF-974286E635B0}"/>
          </ac:spMkLst>
        </pc:spChg>
        <pc:picChg chg="del">
          <ac:chgData name="ZELEZNIK, LAUREN M" userId="6a9c568a-9323-4aaf-9e34-71c99bc15300" providerId="ADAL" clId="{600D5604-CD25-45A8-B10E-A8EE0521ACE0}" dt="2022-05-08T16:47:50.464" v="2475" actId="478"/>
          <ac:picMkLst>
            <pc:docMk/>
            <pc:sldMk cId="2121179177" sldId="418"/>
            <ac:picMk id="2" creationId="{590057BA-81F9-4693-A11E-39F766358CDC}"/>
          </ac:picMkLst>
        </pc:picChg>
        <pc:picChg chg="add del mod">
          <ac:chgData name="ZELEZNIK, LAUREN M" userId="6a9c568a-9323-4aaf-9e34-71c99bc15300" providerId="ADAL" clId="{600D5604-CD25-45A8-B10E-A8EE0521ACE0}" dt="2022-05-08T16:55:26.475" v="2659" actId="478"/>
          <ac:picMkLst>
            <pc:docMk/>
            <pc:sldMk cId="2121179177" sldId="418"/>
            <ac:picMk id="3" creationId="{D96E20DB-132E-4519-A24C-EA3BE03C0907}"/>
          </ac:picMkLst>
        </pc:picChg>
        <pc:picChg chg="add mod">
          <ac:chgData name="ZELEZNIK, LAUREN M" userId="6a9c568a-9323-4aaf-9e34-71c99bc15300" providerId="ADAL" clId="{600D5604-CD25-45A8-B10E-A8EE0521ACE0}" dt="2022-05-08T16:55:51.320" v="2662" actId="1076"/>
          <ac:picMkLst>
            <pc:docMk/>
            <pc:sldMk cId="2121179177" sldId="418"/>
            <ac:picMk id="4" creationId="{07A6D529-1BD7-47C9-A81F-C42280117349}"/>
          </ac:picMkLst>
        </pc:picChg>
      </pc:sldChg>
      <pc:sldChg chg="modSp mod ord">
        <pc:chgData name="ZELEZNIK, LAUREN M" userId="6a9c568a-9323-4aaf-9e34-71c99bc15300" providerId="ADAL" clId="{600D5604-CD25-45A8-B10E-A8EE0521ACE0}" dt="2022-05-08T16:56:28.790" v="2666" actId="20577"/>
        <pc:sldMkLst>
          <pc:docMk/>
          <pc:sldMk cId="3821335726" sldId="444"/>
        </pc:sldMkLst>
        <pc:spChg chg="mod">
          <ac:chgData name="ZELEZNIK, LAUREN M" userId="6a9c568a-9323-4aaf-9e34-71c99bc15300" providerId="ADAL" clId="{600D5604-CD25-45A8-B10E-A8EE0521ACE0}" dt="2022-05-08T16:56:28.790" v="2666" actId="20577"/>
          <ac:spMkLst>
            <pc:docMk/>
            <pc:sldMk cId="3821335726" sldId="444"/>
            <ac:spMk id="3" creationId="{CBFAA92F-E518-4077-A9BD-D68C6DE8A25C}"/>
          </ac:spMkLst>
        </pc:spChg>
      </pc:sldChg>
      <pc:sldChg chg="addSp delSp modSp mod">
        <pc:chgData name="ZELEZNIK, LAUREN M" userId="6a9c568a-9323-4aaf-9e34-71c99bc15300" providerId="ADAL" clId="{600D5604-CD25-45A8-B10E-A8EE0521ACE0}" dt="2022-05-08T17:06:51.358" v="2699" actId="26606"/>
        <pc:sldMkLst>
          <pc:docMk/>
          <pc:sldMk cId="1616075564" sldId="458"/>
        </pc:sldMkLst>
        <pc:spChg chg="add">
          <ac:chgData name="ZELEZNIK, LAUREN M" userId="6a9c568a-9323-4aaf-9e34-71c99bc15300" providerId="ADAL" clId="{600D5604-CD25-45A8-B10E-A8EE0521ACE0}" dt="2022-05-08T17:06:51.358" v="2699" actId="26606"/>
          <ac:spMkLst>
            <pc:docMk/>
            <pc:sldMk cId="1616075564" sldId="458"/>
            <ac:spMk id="75" creationId="{32BC26D8-82FB-445E-AA49-62A77D7C1EE0}"/>
          </ac:spMkLst>
        </pc:spChg>
        <pc:spChg chg="add">
          <ac:chgData name="ZELEZNIK, LAUREN M" userId="6a9c568a-9323-4aaf-9e34-71c99bc15300" providerId="ADAL" clId="{600D5604-CD25-45A8-B10E-A8EE0521ACE0}" dt="2022-05-08T17:06:51.358" v="2699" actId="26606"/>
          <ac:spMkLst>
            <pc:docMk/>
            <pc:sldMk cId="1616075564" sldId="458"/>
            <ac:spMk id="77" creationId="{CB44330D-EA18-4254-AA95-EB49948539B8}"/>
          </ac:spMkLst>
        </pc:spChg>
        <pc:spChg chg="del">
          <ac:chgData name="ZELEZNIK, LAUREN M" userId="6a9c568a-9323-4aaf-9e34-71c99bc15300" providerId="ADAL" clId="{600D5604-CD25-45A8-B10E-A8EE0521ACE0}" dt="2022-05-08T17:06:51.358" v="2699" actId="26606"/>
          <ac:spMkLst>
            <pc:docMk/>
            <pc:sldMk cId="1616075564" sldId="458"/>
            <ac:spMk id="135" creationId="{32BC26D8-82FB-445E-AA49-62A77D7C1EE0}"/>
          </ac:spMkLst>
        </pc:spChg>
        <pc:spChg chg="del">
          <ac:chgData name="ZELEZNIK, LAUREN M" userId="6a9c568a-9323-4aaf-9e34-71c99bc15300" providerId="ADAL" clId="{600D5604-CD25-45A8-B10E-A8EE0521ACE0}" dt="2022-05-08T17:06:51.358" v="2699" actId="26606"/>
          <ac:spMkLst>
            <pc:docMk/>
            <pc:sldMk cId="1616075564" sldId="458"/>
            <ac:spMk id="137" creationId="{CB44330D-EA18-4254-AA95-EB49948539B8}"/>
          </ac:spMkLst>
        </pc:spChg>
        <pc:picChg chg="del">
          <ac:chgData name="ZELEZNIK, LAUREN M" userId="6a9c568a-9323-4aaf-9e34-71c99bc15300" providerId="ADAL" clId="{600D5604-CD25-45A8-B10E-A8EE0521ACE0}" dt="2022-05-08T17:05:42.090" v="2695" actId="478"/>
          <ac:picMkLst>
            <pc:docMk/>
            <pc:sldMk cId="1616075564" sldId="458"/>
            <ac:picMk id="2050" creationId="{3C256B43-389A-469E-86FC-4AE6DF1072DF}"/>
          </ac:picMkLst>
        </pc:picChg>
        <pc:picChg chg="add del">
          <ac:chgData name="ZELEZNIK, LAUREN M" userId="6a9c568a-9323-4aaf-9e34-71c99bc15300" providerId="ADAL" clId="{600D5604-CD25-45A8-B10E-A8EE0521ACE0}" dt="2022-05-08T17:06:39.697" v="2697" actId="478"/>
          <ac:picMkLst>
            <pc:docMk/>
            <pc:sldMk cId="1616075564" sldId="458"/>
            <ac:picMk id="4098" creationId="{454B5133-7B3C-4E3E-B5C0-74EF9834A5DB}"/>
          </ac:picMkLst>
        </pc:picChg>
        <pc:picChg chg="add mod">
          <ac:chgData name="ZELEZNIK, LAUREN M" userId="6a9c568a-9323-4aaf-9e34-71c99bc15300" providerId="ADAL" clId="{600D5604-CD25-45A8-B10E-A8EE0521ACE0}" dt="2022-05-08T17:06:51.358" v="2699" actId="26606"/>
          <ac:picMkLst>
            <pc:docMk/>
            <pc:sldMk cId="1616075564" sldId="458"/>
            <ac:picMk id="4100" creationId="{5050D726-E976-4642-A778-5BD6C743DCA2}"/>
          </ac:picMkLst>
        </pc:picChg>
      </pc:sldChg>
      <pc:sldChg chg="del">
        <pc:chgData name="ZELEZNIK, LAUREN M" userId="6a9c568a-9323-4aaf-9e34-71c99bc15300" providerId="ADAL" clId="{600D5604-CD25-45A8-B10E-A8EE0521ACE0}" dt="2022-05-08T16:10:21.799" v="0" actId="2696"/>
        <pc:sldMkLst>
          <pc:docMk/>
          <pc:sldMk cId="2895713493" sldId="463"/>
        </pc:sldMkLst>
      </pc:sldChg>
      <pc:sldChg chg="del">
        <pc:chgData name="ZELEZNIK, LAUREN M" userId="6a9c568a-9323-4aaf-9e34-71c99bc15300" providerId="ADAL" clId="{600D5604-CD25-45A8-B10E-A8EE0521ACE0}" dt="2022-05-08T16:12:17.693" v="39" actId="2696"/>
        <pc:sldMkLst>
          <pc:docMk/>
          <pc:sldMk cId="172406859" sldId="464"/>
        </pc:sldMkLst>
      </pc:sldChg>
      <pc:sldChg chg="del">
        <pc:chgData name="ZELEZNIK, LAUREN M" userId="6a9c568a-9323-4aaf-9e34-71c99bc15300" providerId="ADAL" clId="{600D5604-CD25-45A8-B10E-A8EE0521ACE0}" dt="2022-05-08T16:12:22.829" v="41" actId="2696"/>
        <pc:sldMkLst>
          <pc:docMk/>
          <pc:sldMk cId="1125412370" sldId="465"/>
        </pc:sldMkLst>
      </pc:sldChg>
      <pc:sldChg chg="del">
        <pc:chgData name="ZELEZNIK, LAUREN M" userId="6a9c568a-9323-4aaf-9e34-71c99bc15300" providerId="ADAL" clId="{600D5604-CD25-45A8-B10E-A8EE0521ACE0}" dt="2022-05-08T16:12:20.438" v="40" actId="2696"/>
        <pc:sldMkLst>
          <pc:docMk/>
          <pc:sldMk cId="3263491811" sldId="466"/>
        </pc:sldMkLst>
      </pc:sldChg>
      <pc:sldChg chg="addSp delSp modSp new mod setBg setClrOvrMap">
        <pc:chgData name="ZELEZNIK, LAUREN M" userId="6a9c568a-9323-4aaf-9e34-71c99bc15300" providerId="ADAL" clId="{600D5604-CD25-45A8-B10E-A8EE0521ACE0}" dt="2022-05-08T16:12:11.678" v="38" actId="113"/>
        <pc:sldMkLst>
          <pc:docMk/>
          <pc:sldMk cId="1538473916" sldId="467"/>
        </pc:sldMkLst>
        <pc:spChg chg="mod ord">
          <ac:chgData name="ZELEZNIK, LAUREN M" userId="6a9c568a-9323-4aaf-9e34-71c99bc15300" providerId="ADAL" clId="{600D5604-CD25-45A8-B10E-A8EE0521ACE0}" dt="2022-05-08T16:12:11.678" v="38" actId="113"/>
          <ac:spMkLst>
            <pc:docMk/>
            <pc:sldMk cId="1538473916" sldId="467"/>
            <ac:spMk id="2" creationId="{561DAAAA-3E27-427B-841D-C54B9536D1CE}"/>
          </ac:spMkLst>
        </pc:spChg>
        <pc:spChg chg="del">
          <ac:chgData name="ZELEZNIK, LAUREN M" userId="6a9c568a-9323-4aaf-9e34-71c99bc15300" providerId="ADAL" clId="{600D5604-CD25-45A8-B10E-A8EE0521ACE0}" dt="2022-05-08T16:11:16.771" v="33" actId="478"/>
          <ac:spMkLst>
            <pc:docMk/>
            <pc:sldMk cId="1538473916" sldId="467"/>
            <ac:spMk id="3" creationId="{36520FB4-3E02-4315-BEE6-B297EBA2124B}"/>
          </ac:spMkLst>
        </pc:spChg>
        <pc:spChg chg="add mod">
          <ac:chgData name="ZELEZNIK, LAUREN M" userId="6a9c568a-9323-4aaf-9e34-71c99bc15300" providerId="ADAL" clId="{600D5604-CD25-45A8-B10E-A8EE0521ACE0}" dt="2022-05-08T16:12:05.795" v="37" actId="26606"/>
          <ac:spMkLst>
            <pc:docMk/>
            <pc:sldMk cId="1538473916" sldId="467"/>
            <ac:spMk id="6" creationId="{0DDD568E-3B0B-4768-87B4-BB94ED231855}"/>
          </ac:spMkLst>
        </pc:spChg>
        <pc:spChg chg="add">
          <ac:chgData name="ZELEZNIK, LAUREN M" userId="6a9c568a-9323-4aaf-9e34-71c99bc15300" providerId="ADAL" clId="{600D5604-CD25-45A8-B10E-A8EE0521ACE0}" dt="2022-05-08T16:12:05.795" v="37" actId="26606"/>
          <ac:spMkLst>
            <pc:docMk/>
            <pc:sldMk cId="1538473916" sldId="467"/>
            <ac:spMk id="11" creationId="{657F69E0-C4B0-4BEC-A689-4F8D877F05D4}"/>
          </ac:spMkLst>
        </pc:spChg>
        <pc:spChg chg="add">
          <ac:chgData name="ZELEZNIK, LAUREN M" userId="6a9c568a-9323-4aaf-9e34-71c99bc15300" providerId="ADAL" clId="{600D5604-CD25-45A8-B10E-A8EE0521ACE0}" dt="2022-05-08T16:12:05.795" v="37" actId="26606"/>
          <ac:spMkLst>
            <pc:docMk/>
            <pc:sldMk cId="1538473916" sldId="467"/>
            <ac:spMk id="13" creationId="{9F6380B4-6A1C-481E-8408-B4E6C75B9B81}"/>
          </ac:spMkLst>
        </pc:spChg>
        <pc:picChg chg="add mod">
          <ac:chgData name="ZELEZNIK, LAUREN M" userId="6a9c568a-9323-4aaf-9e34-71c99bc15300" providerId="ADAL" clId="{600D5604-CD25-45A8-B10E-A8EE0521ACE0}" dt="2022-05-08T16:12:05.795" v="37" actId="26606"/>
          <ac:picMkLst>
            <pc:docMk/>
            <pc:sldMk cId="1538473916" sldId="467"/>
            <ac:picMk id="5" creationId="{1AC68489-DEBB-492F-9C2D-4F6B4F2A86B4}"/>
          </ac:picMkLst>
        </pc:picChg>
      </pc:sldChg>
      <pc:sldChg chg="addSp delSp modSp new mod setBg">
        <pc:chgData name="ZELEZNIK, LAUREN M" userId="6a9c568a-9323-4aaf-9e34-71c99bc15300" providerId="ADAL" clId="{600D5604-CD25-45A8-B10E-A8EE0521ACE0}" dt="2022-05-08T16:59:32.524" v="2684" actId="26606"/>
        <pc:sldMkLst>
          <pc:docMk/>
          <pc:sldMk cId="2964706614" sldId="468"/>
        </pc:sldMkLst>
        <pc:spChg chg="mod">
          <ac:chgData name="ZELEZNIK, LAUREN M" userId="6a9c568a-9323-4aaf-9e34-71c99bc15300" providerId="ADAL" clId="{600D5604-CD25-45A8-B10E-A8EE0521ACE0}" dt="2022-05-08T16:59:32.524" v="2684" actId="26606"/>
          <ac:spMkLst>
            <pc:docMk/>
            <pc:sldMk cId="2964706614" sldId="468"/>
            <ac:spMk id="2" creationId="{DDEE0101-85AC-47C7-A187-89A9DABCA64E}"/>
          </ac:spMkLst>
        </pc:spChg>
        <pc:spChg chg="add del mod ord">
          <ac:chgData name="ZELEZNIK, LAUREN M" userId="6a9c568a-9323-4aaf-9e34-71c99bc15300" providerId="ADAL" clId="{600D5604-CD25-45A8-B10E-A8EE0521ACE0}" dt="2022-05-08T16:59:32.524" v="2684" actId="26606"/>
          <ac:spMkLst>
            <pc:docMk/>
            <pc:sldMk cId="2964706614" sldId="468"/>
            <ac:spMk id="3" creationId="{BAD1FA31-2F36-4873-A741-D2F18972A410}"/>
          </ac:spMkLst>
        </pc:spChg>
        <pc:spChg chg="add del mod">
          <ac:chgData name="ZELEZNIK, LAUREN M" userId="6a9c568a-9323-4aaf-9e34-71c99bc15300" providerId="ADAL" clId="{600D5604-CD25-45A8-B10E-A8EE0521ACE0}" dt="2022-05-08T16:59:10.298" v="2679" actId="478"/>
          <ac:spMkLst>
            <pc:docMk/>
            <pc:sldMk cId="2964706614" sldId="468"/>
            <ac:spMk id="6" creationId="{0E959D2D-FE03-43D6-B84B-0B6E9B79596A}"/>
          </ac:spMkLst>
        </pc:spChg>
        <pc:spChg chg="add del">
          <ac:chgData name="ZELEZNIK, LAUREN M" userId="6a9c568a-9323-4aaf-9e34-71c99bc15300" providerId="ADAL" clId="{600D5604-CD25-45A8-B10E-A8EE0521ACE0}" dt="2022-05-08T16:58:23.947" v="2672" actId="26606"/>
          <ac:spMkLst>
            <pc:docMk/>
            <pc:sldMk cId="2964706614" sldId="468"/>
            <ac:spMk id="10" creationId="{F13C74B1-5B17-4795-BED0-7140497B445A}"/>
          </ac:spMkLst>
        </pc:spChg>
        <pc:spChg chg="add del">
          <ac:chgData name="ZELEZNIK, LAUREN M" userId="6a9c568a-9323-4aaf-9e34-71c99bc15300" providerId="ADAL" clId="{600D5604-CD25-45A8-B10E-A8EE0521ACE0}" dt="2022-05-08T16:58:23.947" v="2672" actId="26606"/>
          <ac:spMkLst>
            <pc:docMk/>
            <pc:sldMk cId="2964706614" sldId="468"/>
            <ac:spMk id="12" creationId="{D4974D33-8DC5-464E-8C6D-BE58F0669C17}"/>
          </ac:spMkLst>
        </pc:spChg>
        <pc:spChg chg="add del">
          <ac:chgData name="ZELEZNIK, LAUREN M" userId="6a9c568a-9323-4aaf-9e34-71c99bc15300" providerId="ADAL" clId="{600D5604-CD25-45A8-B10E-A8EE0521ACE0}" dt="2022-05-08T16:59:07.145" v="2677" actId="26606"/>
          <ac:spMkLst>
            <pc:docMk/>
            <pc:sldMk cId="2964706614" sldId="468"/>
            <ac:spMk id="71" creationId="{A6D37EE4-EA1B-46EE-A54B-5233C63C9695}"/>
          </ac:spMkLst>
        </pc:spChg>
        <pc:spChg chg="add del">
          <ac:chgData name="ZELEZNIK, LAUREN M" userId="6a9c568a-9323-4aaf-9e34-71c99bc15300" providerId="ADAL" clId="{600D5604-CD25-45A8-B10E-A8EE0521ACE0}" dt="2022-05-08T16:59:07.145" v="2677" actId="26606"/>
          <ac:spMkLst>
            <pc:docMk/>
            <pc:sldMk cId="2964706614" sldId="468"/>
            <ac:spMk id="73" creationId="{927D5270-6648-4CC1-8F78-48BE299CAC25}"/>
          </ac:spMkLst>
        </pc:spChg>
        <pc:spChg chg="add del">
          <ac:chgData name="ZELEZNIK, LAUREN M" userId="6a9c568a-9323-4aaf-9e34-71c99bc15300" providerId="ADAL" clId="{600D5604-CD25-45A8-B10E-A8EE0521ACE0}" dt="2022-05-08T16:59:32.521" v="2683" actId="26606"/>
          <ac:spMkLst>
            <pc:docMk/>
            <pc:sldMk cId="2964706614" sldId="468"/>
            <ac:spMk id="75" creationId="{D4974D33-8DC5-464E-8C6D-BE58F0669C17}"/>
          </ac:spMkLst>
        </pc:spChg>
        <pc:spChg chg="add del">
          <ac:chgData name="ZELEZNIK, LAUREN M" userId="6a9c568a-9323-4aaf-9e34-71c99bc15300" providerId="ADAL" clId="{600D5604-CD25-45A8-B10E-A8EE0521ACE0}" dt="2022-05-08T16:59:32.521" v="2683" actId="26606"/>
          <ac:spMkLst>
            <pc:docMk/>
            <pc:sldMk cId="2964706614" sldId="468"/>
            <ac:spMk id="1030" creationId="{F13C74B1-5B17-4795-BED0-7140497B445A}"/>
          </ac:spMkLst>
        </pc:spChg>
        <pc:spChg chg="add">
          <ac:chgData name="ZELEZNIK, LAUREN M" userId="6a9c568a-9323-4aaf-9e34-71c99bc15300" providerId="ADAL" clId="{600D5604-CD25-45A8-B10E-A8EE0521ACE0}" dt="2022-05-08T16:59:32.524" v="2684" actId="26606"/>
          <ac:spMkLst>
            <pc:docMk/>
            <pc:sldMk cId="2964706614" sldId="468"/>
            <ac:spMk id="1032" creationId="{2C61293E-6EBE-43EF-A52C-9BEBFD7679D4}"/>
          </ac:spMkLst>
        </pc:spChg>
        <pc:spChg chg="add">
          <ac:chgData name="ZELEZNIK, LAUREN M" userId="6a9c568a-9323-4aaf-9e34-71c99bc15300" providerId="ADAL" clId="{600D5604-CD25-45A8-B10E-A8EE0521ACE0}" dt="2022-05-08T16:59:32.524" v="2684" actId="26606"/>
          <ac:spMkLst>
            <pc:docMk/>
            <pc:sldMk cId="2964706614" sldId="468"/>
            <ac:spMk id="1033" creationId="{21540236-BFD5-4A9D-8840-4703E7F76825}"/>
          </ac:spMkLst>
        </pc:spChg>
        <pc:picChg chg="add del mod">
          <ac:chgData name="ZELEZNIK, LAUREN M" userId="6a9c568a-9323-4aaf-9e34-71c99bc15300" providerId="ADAL" clId="{600D5604-CD25-45A8-B10E-A8EE0521ACE0}" dt="2022-05-08T16:58:24.659" v="2674" actId="931"/>
          <ac:picMkLst>
            <pc:docMk/>
            <pc:sldMk cId="2964706614" sldId="468"/>
            <ac:picMk id="5" creationId="{E4CF5478-35E5-4812-A556-1DAE594FE04B}"/>
          </ac:picMkLst>
        </pc:picChg>
        <pc:picChg chg="add del mod">
          <ac:chgData name="ZELEZNIK, LAUREN M" userId="6a9c568a-9323-4aaf-9e34-71c99bc15300" providerId="ADAL" clId="{600D5604-CD25-45A8-B10E-A8EE0521ACE0}" dt="2022-05-08T16:59:12.206" v="2680" actId="478"/>
          <ac:picMkLst>
            <pc:docMk/>
            <pc:sldMk cId="2964706614" sldId="468"/>
            <ac:picMk id="1026" creationId="{05E45AE3-43F6-4C3A-9280-E8DD613903F2}"/>
          </ac:picMkLst>
        </pc:picChg>
        <pc:picChg chg="add mod">
          <ac:chgData name="ZELEZNIK, LAUREN M" userId="6a9c568a-9323-4aaf-9e34-71c99bc15300" providerId="ADAL" clId="{600D5604-CD25-45A8-B10E-A8EE0521ACE0}" dt="2022-05-08T16:59:32.524" v="2684" actId="26606"/>
          <ac:picMkLst>
            <pc:docMk/>
            <pc:sldMk cId="2964706614" sldId="468"/>
            <ac:picMk id="1028" creationId="{711899DC-A736-4966-BDC9-6F273C7B85AF}"/>
          </ac:picMkLst>
        </pc:picChg>
      </pc:sldChg>
      <pc:sldChg chg="addSp modSp new mod setBg">
        <pc:chgData name="ZELEZNIK, LAUREN M" userId="6a9c568a-9323-4aaf-9e34-71c99bc15300" providerId="ADAL" clId="{600D5604-CD25-45A8-B10E-A8EE0521ACE0}" dt="2022-05-08T17:00:59.628" v="2687" actId="26606"/>
        <pc:sldMkLst>
          <pc:docMk/>
          <pc:sldMk cId="2424120767" sldId="469"/>
        </pc:sldMkLst>
        <pc:spChg chg="mod">
          <ac:chgData name="ZELEZNIK, LAUREN M" userId="6a9c568a-9323-4aaf-9e34-71c99bc15300" providerId="ADAL" clId="{600D5604-CD25-45A8-B10E-A8EE0521ACE0}" dt="2022-05-08T17:00:59.628" v="2687" actId="26606"/>
          <ac:spMkLst>
            <pc:docMk/>
            <pc:sldMk cId="2424120767" sldId="469"/>
            <ac:spMk id="2" creationId="{C41CE77C-DB5E-4336-8E01-CC4F1693C972}"/>
          </ac:spMkLst>
        </pc:spChg>
        <pc:spChg chg="mod ord">
          <ac:chgData name="ZELEZNIK, LAUREN M" userId="6a9c568a-9323-4aaf-9e34-71c99bc15300" providerId="ADAL" clId="{600D5604-CD25-45A8-B10E-A8EE0521ACE0}" dt="2022-05-08T17:00:59.628" v="2687" actId="26606"/>
          <ac:spMkLst>
            <pc:docMk/>
            <pc:sldMk cId="2424120767" sldId="469"/>
            <ac:spMk id="3" creationId="{EDB69818-292F-4B59-8A11-7018E333C118}"/>
          </ac:spMkLst>
        </pc:spChg>
        <pc:spChg chg="add">
          <ac:chgData name="ZELEZNIK, LAUREN M" userId="6a9c568a-9323-4aaf-9e34-71c99bc15300" providerId="ADAL" clId="{600D5604-CD25-45A8-B10E-A8EE0521ACE0}" dt="2022-05-08T17:00:59.628" v="2687" actId="26606"/>
          <ac:spMkLst>
            <pc:docMk/>
            <pc:sldMk cId="2424120767" sldId="469"/>
            <ac:spMk id="71" creationId="{2C61293E-6EBE-43EF-A52C-9BEBFD7679D4}"/>
          </ac:spMkLst>
        </pc:spChg>
        <pc:spChg chg="add">
          <ac:chgData name="ZELEZNIK, LAUREN M" userId="6a9c568a-9323-4aaf-9e34-71c99bc15300" providerId="ADAL" clId="{600D5604-CD25-45A8-B10E-A8EE0521ACE0}" dt="2022-05-08T17:00:59.628" v="2687" actId="26606"/>
          <ac:spMkLst>
            <pc:docMk/>
            <pc:sldMk cId="2424120767" sldId="469"/>
            <ac:spMk id="73" creationId="{21540236-BFD5-4A9D-8840-4703E7F76825}"/>
          </ac:spMkLst>
        </pc:spChg>
        <pc:picChg chg="add mod">
          <ac:chgData name="ZELEZNIK, LAUREN M" userId="6a9c568a-9323-4aaf-9e34-71c99bc15300" providerId="ADAL" clId="{600D5604-CD25-45A8-B10E-A8EE0521ACE0}" dt="2022-05-08T17:00:59.628" v="2687" actId="26606"/>
          <ac:picMkLst>
            <pc:docMk/>
            <pc:sldMk cId="2424120767" sldId="469"/>
            <ac:picMk id="2050" creationId="{0EC904A7-DCEA-49EE-BF8D-F7115DD57AC6}"/>
          </ac:picMkLst>
        </pc:picChg>
      </pc:sldChg>
      <pc:sldChg chg="addSp modSp new mod setBg">
        <pc:chgData name="ZELEZNIK, LAUREN M" userId="6a9c568a-9323-4aaf-9e34-71c99bc15300" providerId="ADAL" clId="{600D5604-CD25-45A8-B10E-A8EE0521ACE0}" dt="2022-05-08T17:01:43.634" v="2691" actId="26606"/>
        <pc:sldMkLst>
          <pc:docMk/>
          <pc:sldMk cId="1559576112" sldId="470"/>
        </pc:sldMkLst>
        <pc:spChg chg="mod">
          <ac:chgData name="ZELEZNIK, LAUREN M" userId="6a9c568a-9323-4aaf-9e34-71c99bc15300" providerId="ADAL" clId="{600D5604-CD25-45A8-B10E-A8EE0521ACE0}" dt="2022-05-08T17:01:43.634" v="2691" actId="26606"/>
          <ac:spMkLst>
            <pc:docMk/>
            <pc:sldMk cId="1559576112" sldId="470"/>
            <ac:spMk id="2" creationId="{307D9DBD-55D9-4DAE-9B4C-0AC8758ECD93}"/>
          </ac:spMkLst>
        </pc:spChg>
        <pc:spChg chg="mod">
          <ac:chgData name="ZELEZNIK, LAUREN M" userId="6a9c568a-9323-4aaf-9e34-71c99bc15300" providerId="ADAL" clId="{600D5604-CD25-45A8-B10E-A8EE0521ACE0}" dt="2022-05-08T17:01:43.634" v="2691" actId="26606"/>
          <ac:spMkLst>
            <pc:docMk/>
            <pc:sldMk cId="1559576112" sldId="470"/>
            <ac:spMk id="3" creationId="{FFCAC0E1-7106-4CBE-BD12-09B22D32D6CC}"/>
          </ac:spMkLst>
        </pc:spChg>
        <pc:spChg chg="add">
          <ac:chgData name="ZELEZNIK, LAUREN M" userId="6a9c568a-9323-4aaf-9e34-71c99bc15300" providerId="ADAL" clId="{600D5604-CD25-45A8-B10E-A8EE0521ACE0}" dt="2022-05-08T17:01:43.634" v="2691" actId="26606"/>
          <ac:spMkLst>
            <pc:docMk/>
            <pc:sldMk cId="1559576112" sldId="470"/>
            <ac:spMk id="10" creationId="{2B97F24A-32CE-4C1C-A50D-3016B394DCFB}"/>
          </ac:spMkLst>
        </pc:spChg>
        <pc:spChg chg="add">
          <ac:chgData name="ZELEZNIK, LAUREN M" userId="6a9c568a-9323-4aaf-9e34-71c99bc15300" providerId="ADAL" clId="{600D5604-CD25-45A8-B10E-A8EE0521ACE0}" dt="2022-05-08T17:01:43.634" v="2691" actId="26606"/>
          <ac:spMkLst>
            <pc:docMk/>
            <pc:sldMk cId="1559576112" sldId="470"/>
            <ac:spMk id="12" creationId="{CD8B4F24-440B-49E9-B85D-733523DC064B}"/>
          </ac:spMkLst>
        </pc:spChg>
        <pc:picChg chg="add mod">
          <ac:chgData name="ZELEZNIK, LAUREN M" userId="6a9c568a-9323-4aaf-9e34-71c99bc15300" providerId="ADAL" clId="{600D5604-CD25-45A8-B10E-A8EE0521ACE0}" dt="2022-05-08T17:01:43.634" v="2691" actId="26606"/>
          <ac:picMkLst>
            <pc:docMk/>
            <pc:sldMk cId="1559576112" sldId="470"/>
            <ac:picMk id="5" creationId="{ABA6E89C-C880-4E8D-A0BB-2776232F40CB}"/>
          </ac:picMkLst>
        </pc:picChg>
      </pc:sldChg>
      <pc:sldChg chg="addSp modSp new mod setBg">
        <pc:chgData name="ZELEZNIK, LAUREN M" userId="6a9c568a-9323-4aaf-9e34-71c99bc15300" providerId="ADAL" clId="{600D5604-CD25-45A8-B10E-A8EE0521ACE0}" dt="2022-05-08T17:02:29.115" v="2694" actId="26606"/>
        <pc:sldMkLst>
          <pc:docMk/>
          <pc:sldMk cId="1906928561" sldId="471"/>
        </pc:sldMkLst>
        <pc:spChg chg="mod">
          <ac:chgData name="ZELEZNIK, LAUREN M" userId="6a9c568a-9323-4aaf-9e34-71c99bc15300" providerId="ADAL" clId="{600D5604-CD25-45A8-B10E-A8EE0521ACE0}" dt="2022-05-08T17:02:29.115" v="2694" actId="26606"/>
          <ac:spMkLst>
            <pc:docMk/>
            <pc:sldMk cId="1906928561" sldId="471"/>
            <ac:spMk id="2" creationId="{B1B06AE5-5C58-425F-B33F-277888E69F4A}"/>
          </ac:spMkLst>
        </pc:spChg>
        <pc:spChg chg="mod">
          <ac:chgData name="ZELEZNIK, LAUREN M" userId="6a9c568a-9323-4aaf-9e34-71c99bc15300" providerId="ADAL" clId="{600D5604-CD25-45A8-B10E-A8EE0521ACE0}" dt="2022-05-08T17:02:29.115" v="2694" actId="26606"/>
          <ac:spMkLst>
            <pc:docMk/>
            <pc:sldMk cId="1906928561" sldId="471"/>
            <ac:spMk id="3" creationId="{F699E4F4-A501-44DF-AF03-25C21D48F9D7}"/>
          </ac:spMkLst>
        </pc:spChg>
        <pc:spChg chg="add">
          <ac:chgData name="ZELEZNIK, LAUREN M" userId="6a9c568a-9323-4aaf-9e34-71c99bc15300" providerId="ADAL" clId="{600D5604-CD25-45A8-B10E-A8EE0521ACE0}" dt="2022-05-08T17:02:29.115" v="2694" actId="26606"/>
          <ac:spMkLst>
            <pc:docMk/>
            <pc:sldMk cId="1906928561" sldId="471"/>
            <ac:spMk id="71" creationId="{2B97F24A-32CE-4C1C-A50D-3016B394DCFB}"/>
          </ac:spMkLst>
        </pc:spChg>
        <pc:spChg chg="add">
          <ac:chgData name="ZELEZNIK, LAUREN M" userId="6a9c568a-9323-4aaf-9e34-71c99bc15300" providerId="ADAL" clId="{600D5604-CD25-45A8-B10E-A8EE0521ACE0}" dt="2022-05-08T17:02:29.115" v="2694" actId="26606"/>
          <ac:spMkLst>
            <pc:docMk/>
            <pc:sldMk cId="1906928561" sldId="471"/>
            <ac:spMk id="73" creationId="{CD8B4F24-440B-49E9-B85D-733523DC064B}"/>
          </ac:spMkLst>
        </pc:spChg>
        <pc:picChg chg="add mod">
          <ac:chgData name="ZELEZNIK, LAUREN M" userId="6a9c568a-9323-4aaf-9e34-71c99bc15300" providerId="ADAL" clId="{600D5604-CD25-45A8-B10E-A8EE0521ACE0}" dt="2022-05-08T17:02:29.115" v="2694" actId="26606"/>
          <ac:picMkLst>
            <pc:docMk/>
            <pc:sldMk cId="1906928561" sldId="471"/>
            <ac:picMk id="3074" creationId="{308A7C92-E527-4599-B50C-FA5242C032DE}"/>
          </ac:picMkLst>
        </pc:picChg>
      </pc:sldChg>
      <pc:sldChg chg="modSp new del mod">
        <pc:chgData name="ZELEZNIK, LAUREN M" userId="6a9c568a-9323-4aaf-9e34-71c99bc15300" providerId="ADAL" clId="{600D5604-CD25-45A8-B10E-A8EE0521ACE0}" dt="2022-05-08T16:23:58.705" v="1212" actId="2696"/>
        <pc:sldMkLst>
          <pc:docMk/>
          <pc:sldMk cId="2752951666" sldId="471"/>
        </pc:sldMkLst>
        <pc:spChg chg="mod">
          <ac:chgData name="ZELEZNIK, LAUREN M" userId="6a9c568a-9323-4aaf-9e34-71c99bc15300" providerId="ADAL" clId="{600D5604-CD25-45A8-B10E-A8EE0521ACE0}" dt="2022-05-08T16:23:03.698" v="1211" actId="20577"/>
          <ac:spMkLst>
            <pc:docMk/>
            <pc:sldMk cId="2752951666" sldId="471"/>
            <ac:spMk id="3" creationId="{E6FBC383-D7DF-4E5A-BFAB-102F467A9B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03AF-B384-443F-89C9-4158BD9C1716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30B45-5E44-4088-9B77-C7F16662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6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30B45-5E44-4088-9B77-C7F1666274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6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first minute and a half of clip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30B45-5E44-4088-9B77-C7F1666274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5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30B45-5E44-4088-9B77-C7F1666274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1039-D2D6-4D5A-AA73-6DD227166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4B008-9E10-4F3F-B950-C5710011A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48E37-5CCA-44B6-91A8-8E7753DE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771A4-CADD-4AC2-BDC8-CF5CBDAB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C956-4C0F-4F8F-8F4C-74FF3728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6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7A3-778C-44EA-A96E-A36375DC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8F0CC-9AA8-45C3-8214-73FA21FF7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3539-E81F-44B8-8D2E-8FFD52B3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3148-8BAB-4592-A586-2C382BA4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59734-0A4E-4B43-97CC-C924D58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3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7F58B-C873-404A-AFF0-0163B0A0D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E08B8-717A-409C-9194-D197FC2D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4ED51-AAFB-45A8-AA51-B2CF81CF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1BAD7-6BBB-4635-AA57-6E4BEFFB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9389A-43EB-46DA-A40A-245172B0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4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745-2672-4F89-8F5D-70F1C5ED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8D8FE-7E8E-4CB5-9FF7-FA1C2DD6E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CC865-2F87-4492-AC5D-8C76CA92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49EB0-30B0-475F-B362-266B37D9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1B13A-A315-4B7C-BAE2-21DB6BB0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B1593-844C-47BA-ACF7-034A11F4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1BFA7-9E11-4487-B959-FA9886E9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6295B-DE73-4324-8DBE-283416D1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CF439-8E95-4D7D-A1F1-744911FD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D59ED-C8FE-4B5F-9832-D8735855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0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BD08-E553-4351-9DE5-F926EE2D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75BE1-05F1-4B8B-BE8F-52419E072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0027A-A9FE-4686-8C09-5F3D61CFD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0A2DA-BE36-4260-A589-190C6F8F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8EB3E-CB36-43FA-87E0-35A4F619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4B2D1-4A8E-4B99-B948-9710B585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9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4E0C-6F23-44B3-8E4A-15FA3CD1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8CC71-108B-4BD4-B056-5633246A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BF74F-FE47-4837-B9E9-50F335E55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760D7-83CA-4D95-BC56-523512720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7B9EC-0F3D-4297-9C0C-CC6F02D99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84249-432A-4EB7-8BEC-DD88D4C1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0AE39-7453-4980-ACDA-0F72B3BD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86025-0339-4709-BF7C-A01FBEFC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4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5481-D18D-4FD5-B066-F3087613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F138E-4E42-40F8-9F3A-52ADAF92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FB339-4BFC-400C-AB67-6AB4B39C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B1BF3-636D-4AFE-A423-F88C4217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3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AF522-C247-42E1-AACA-7ABADFD5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C3F14-FB45-498E-BDD6-FF326A96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ED99A-0033-4EDB-8948-BC8E48B3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4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1AE7-5E89-4627-86BF-D109673E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91BE-8B8E-480F-84B8-7F862B195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1E80A-3CED-4064-B63F-B550ADB58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E476A-A944-43E9-B9F4-93314D28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6538D-AD32-471A-AFD0-9B15C346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2618A-8FE0-4996-93C5-C23EB9C1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1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844A4-9CBD-4B1B-87C6-DF7C2E42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6C787-E249-4FE2-B44B-FBD7F0593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5CB0E-272C-4043-93FD-D1BCF8672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7C2D-612C-47C3-A8F0-23B05097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6ECF1-BFD1-4329-A93B-868FA471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86C5E-133B-4544-9782-F4AF44D8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C52ED-CAAF-4FD9-AD5F-646EAF5B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6609D-898B-4F1E-8901-289CF18CF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BCF67-8DCB-4EFF-B4FE-81D1976A2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E34C-FBF4-42A9-9DAB-429403478B9A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E15F2-3784-4C21-8C62-D740B217B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6B45B-F390-4972-9193-F4F20B29C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arget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ylercipriani.com/blog/2019/12/31/the-square-kno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vectors/speech-bubbles-comments-orange-303206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6okzH2nEU4?feature=oembe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s6okzH2nEU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4CDFB1-F5D0-4DB5-8052-E5FF74BCA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1972641"/>
            <a:ext cx="6105194" cy="2031055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Finding Happiness in the Simple Things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FF265-CA21-42E3-A4FA-CA9DBCAD1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Miss Zeleznik</a:t>
            </a:r>
          </a:p>
          <a:p>
            <a:r>
              <a:rPr lang="en-US" sz="1500" dirty="0">
                <a:solidFill>
                  <a:srgbClr val="FFFFFF"/>
                </a:solidFill>
              </a:rPr>
              <a:t>Inspired by: Suzanne Dailey</a:t>
            </a:r>
          </a:p>
        </p:txBody>
      </p:sp>
    </p:spTree>
    <p:extLst>
      <p:ext uri="{BB962C8B-B14F-4D97-AF65-F5344CB8AC3E}">
        <p14:creationId xmlns:p14="http://schemas.microsoft.com/office/powerpoint/2010/main" val="60829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Quotes about Connecting (274 quotes)">
            <a:extLst>
              <a:ext uri="{FF2B5EF4-FFF2-40B4-BE49-F238E27FC236}">
                <a16:creationId xmlns:a16="http://schemas.microsoft.com/office/drawing/2014/main" id="{5050D726-E976-4642-A778-5BD6C743D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9418" y="643467"/>
            <a:ext cx="561316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7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5E18-BE4B-4B82-9C5E-96429635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85" y="252704"/>
            <a:ext cx="4944152" cy="1622321"/>
          </a:xfrm>
        </p:spPr>
        <p:txBody>
          <a:bodyPr>
            <a:noAutofit/>
          </a:bodyPr>
          <a:lstStyle/>
          <a:p>
            <a:r>
              <a:rPr lang="en-US" sz="3800" b="1" dirty="0"/>
              <a:t>You’re invited to consider your weak ties!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86979-A009-4F0F-96E4-20155F7B0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35" y="2605240"/>
            <a:ext cx="4944151" cy="3785419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2A7D4D-4FFF-45E1-BC72-F01BDF49C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r="10538" b="-2"/>
          <a:stretch/>
        </p:blipFill>
        <p:spPr bwMode="auto">
          <a:xfrm>
            <a:off x="7090176" y="833418"/>
            <a:ext cx="4104597" cy="5187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45B33-8F00-41BD-A43C-11979BABD135}"/>
              </a:ext>
            </a:extLst>
          </p:cNvPr>
          <p:cNvSpPr txBox="1"/>
          <p:nvPr/>
        </p:nvSpPr>
        <p:spPr>
          <a:xfrm>
            <a:off x="344839" y="1779296"/>
            <a:ext cx="54286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Open to the back of your happy book!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It’s important to recognize the strength that weak ties bring to our lives.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In your happy book write down 5 weak ties that you have. Then, star 3 of them that you would like to interact with in the next week!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Examples: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Teacher in the building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Student in another class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Person on your sport team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Custodian in the building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Secretary in the office 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126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59E84-7CF4-4BAA-8310-120EF754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Lesson Objective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265FA6-9446-4540-A373-6904F7D43325}"/>
              </a:ext>
            </a:extLst>
          </p:cNvPr>
          <p:cNvSpPr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Today, we are going to learn how to make small shifts in our thinking to become happier people!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EB50CBA-FD8B-45AA-83B6-EF3F33EEB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4E8A0E-84BA-44A8-BE2A-523D59A44F8D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www.pngall.com/target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7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ooden, rope, wood, connector&#10;&#10;Description automatically generated">
            <a:extLst>
              <a:ext uri="{FF2B5EF4-FFF2-40B4-BE49-F238E27FC236}">
                <a16:creationId xmlns:a16="http://schemas.microsoft.com/office/drawing/2014/main" id="{1AC68489-DEBB-492F-9C2D-4F6B4F2A8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556" r="-1" b="942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DAAAA-3E27-427B-841D-C54B9536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Weak Ties Make us Stronger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D568E-3B0B-4768-87B4-BB94ED231855}"/>
              </a:ext>
            </a:extLst>
          </p:cNvPr>
          <p:cNvSpPr txBox="1"/>
          <p:nvPr/>
        </p:nvSpPr>
        <p:spPr>
          <a:xfrm>
            <a:off x="988190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ylercipriani.com/blog/2019/12/31/the-square-kno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73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AA92F-E518-4077-A9BD-D68C6DE8A25C}"/>
              </a:ext>
            </a:extLst>
          </p:cNvPr>
          <p:cNvSpPr txBox="1"/>
          <p:nvPr/>
        </p:nvSpPr>
        <p:spPr>
          <a:xfrm>
            <a:off x="3754318" y="1440131"/>
            <a:ext cx="52541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Have you ever known someone that you just say, “Hi, how are you?” when you pass them, but they aren’t your close friend?</a:t>
            </a:r>
          </a:p>
        </p:txBody>
      </p:sp>
    </p:spTree>
    <p:extLst>
      <p:ext uri="{BB962C8B-B14F-4D97-AF65-F5344CB8AC3E}">
        <p14:creationId xmlns:p14="http://schemas.microsoft.com/office/powerpoint/2010/main" val="382133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E0101-85AC-47C7-A187-89A9DABC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 Casual Friends</a:t>
            </a:r>
          </a:p>
        </p:txBody>
      </p:sp>
      <p:pic>
        <p:nvPicPr>
          <p:cNvPr id="1028" name="Picture 4" descr="People are or People is? Which is correct? - One Minute English">
            <a:extLst>
              <a:ext uri="{FF2B5EF4-FFF2-40B4-BE49-F238E27FC236}">
                <a16:creationId xmlns:a16="http://schemas.microsoft.com/office/drawing/2014/main" id="{711899DC-A736-4966-BDC9-6F273C7B8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3" r="35307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1FA31-2F36-4873-A741-D2F18972A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/>
              <a:t>We all have our people! </a:t>
            </a:r>
          </a:p>
          <a:p>
            <a:r>
              <a:rPr lang="en-US" sz="2200"/>
              <a:t>We also have other people – who are more like casual, surface level kind of relationships.</a:t>
            </a:r>
          </a:p>
          <a:p>
            <a:pPr lvl="1"/>
            <a:r>
              <a:rPr lang="en-US" sz="2200"/>
              <a:t>These are the people who get, “Hey, how are you?” in the hallway. We don’t see them very often. </a:t>
            </a:r>
          </a:p>
        </p:txBody>
      </p:sp>
    </p:spTree>
    <p:extLst>
      <p:ext uri="{BB962C8B-B14F-4D97-AF65-F5344CB8AC3E}">
        <p14:creationId xmlns:p14="http://schemas.microsoft.com/office/powerpoint/2010/main" val="296470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CE77C-DB5E-4336-8E01-CC4F1693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Weak Tie Relationships</a:t>
            </a:r>
          </a:p>
        </p:txBody>
      </p:sp>
      <p:pic>
        <p:nvPicPr>
          <p:cNvPr id="2050" name="Picture 2" descr="The Political Correctness of 'People of Colour' – Political Animal Magazine">
            <a:extLst>
              <a:ext uri="{FF2B5EF4-FFF2-40B4-BE49-F238E27FC236}">
                <a16:creationId xmlns:a16="http://schemas.microsoft.com/office/drawing/2014/main" id="{0EC904A7-DCEA-49EE-BF8D-F7115DD57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3" r="32386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69818-292F-4B59-8A11-7018E333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/>
              <a:t>According to Mark Granovetter, a sociology professor at Stanford University, it’s not just the quality of a few close deep relationships, quantity also has something to do with it. </a:t>
            </a:r>
          </a:p>
          <a:p>
            <a:r>
              <a:rPr lang="en-US" sz="2200"/>
              <a:t>Research shows us that building weak tie relationships actually boosts happiness, knowledge, and sense of belonging. </a:t>
            </a:r>
          </a:p>
        </p:txBody>
      </p:sp>
    </p:spTree>
    <p:extLst>
      <p:ext uri="{BB962C8B-B14F-4D97-AF65-F5344CB8AC3E}">
        <p14:creationId xmlns:p14="http://schemas.microsoft.com/office/powerpoint/2010/main" val="242412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9DBD-55D9-4DAE-9B4C-0AC8758E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Weak Ties and More Happiness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AC0E1-7106-4CBE-BD12-09B22D32D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1700"/>
              <a:t>Psychologist Gillian Sanstrom asked a group of people to keep a record of all their interactions over a week. </a:t>
            </a:r>
          </a:p>
          <a:p>
            <a:r>
              <a:rPr lang="en-US" sz="1700"/>
              <a:t>She found that participants with larger networks of weak ties tended to be happier over all. </a:t>
            </a:r>
          </a:p>
          <a:p>
            <a:r>
              <a:rPr lang="en-US" sz="1700"/>
              <a:t>And when a participant had a greater number of interactions with these weak tie relationships, they experienced more happiness and a greater sense of belonging. 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BA6E89C-C880-4E8D-A0BB-2776232F4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58156" y="640080"/>
            <a:ext cx="609599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7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06AE5-5C58-425F-B33F-277888E6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The More Weak Ties – The Better!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9E4F4-A501-44DF-AF03-25C21D48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1700"/>
              <a:t>Granovetter went on to say that people who we spend a lot of time with probably swim in the same pool of information as you do. </a:t>
            </a:r>
          </a:p>
          <a:p>
            <a:r>
              <a:rPr lang="en-US" sz="1700"/>
              <a:t>So, we depend on friendly outsiders to bring us news or opportunities from beyond our immediate circle. </a:t>
            </a:r>
          </a:p>
          <a:p>
            <a:r>
              <a:rPr lang="en-US" sz="1700"/>
              <a:t>The more of these acquaintances we have – the better!</a:t>
            </a:r>
          </a:p>
        </p:txBody>
      </p:sp>
      <p:pic>
        <p:nvPicPr>
          <p:cNvPr id="3074" name="Picture 2" descr="California's Population - Public Policy Institute of California">
            <a:extLst>
              <a:ext uri="{FF2B5EF4-FFF2-40B4-BE49-F238E27FC236}">
                <a16:creationId xmlns:a16="http://schemas.microsoft.com/office/drawing/2014/main" id="{308A7C92-E527-4599-B50C-FA5242C0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24883"/>
            <a:ext cx="6903720" cy="46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2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066914-06D3-417E-9991-555C0356C351}"/>
              </a:ext>
            </a:extLst>
          </p:cNvPr>
          <p:cNvSpPr txBox="1">
            <a:spLocks/>
          </p:cNvSpPr>
          <p:nvPr/>
        </p:nvSpPr>
        <p:spPr>
          <a:xfrm>
            <a:off x="531137" y="956617"/>
            <a:ext cx="4153986" cy="2050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/>
              <a:t>How do you think the weak ties that the mailman formed made him feel?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9D1AE-9B08-4551-86EF-974286E635B0}"/>
              </a:ext>
            </a:extLst>
          </p:cNvPr>
          <p:cNvSpPr txBox="1"/>
          <p:nvPr/>
        </p:nvSpPr>
        <p:spPr>
          <a:xfrm>
            <a:off x="5391347" y="1901721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Weak Ties</a:t>
            </a:r>
            <a:endParaRPr lang="en-US" dirty="0"/>
          </a:p>
        </p:txBody>
      </p:sp>
      <p:pic>
        <p:nvPicPr>
          <p:cNvPr id="4" name="Online Media 3" title="One Of The Longest-Serving Postal Workers Retires After 60 Years">
            <a:hlinkClick r:id="" action="ppaction://media"/>
            <a:extLst>
              <a:ext uri="{FF2B5EF4-FFF2-40B4-BE49-F238E27FC236}">
                <a16:creationId xmlns:a16="http://schemas.microsoft.com/office/drawing/2014/main" id="{07A6D529-1BD7-47C9-A81F-C422801173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120672" y="2404181"/>
            <a:ext cx="4048265" cy="22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7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e8968142-086e-4ad9-bf61-4ed75bef7b74">
      <UserInfo>
        <DisplayName/>
        <AccountId xsi:nil="true"/>
        <AccountType/>
      </UserInfo>
    </Student_Groups>
    <Self_Registration_Enabled0 xmlns="e8968142-086e-4ad9-bf61-4ed75bef7b74" xsi:nil="true"/>
    <_ip_UnifiedCompliancePolicyUIAction xmlns="http://schemas.microsoft.com/sharepoint/v3" xsi:nil="true"/>
    <DefaultSectionNames xmlns="e8968142-086e-4ad9-bf61-4ed75bef7b74" xsi:nil="true"/>
    <AppVersion xmlns="e8968142-086e-4ad9-bf61-4ed75bef7b74" xsi:nil="true"/>
    <NotebookType xmlns="e8968142-086e-4ad9-bf61-4ed75bef7b74" xsi:nil="true"/>
    <Students xmlns="e8968142-086e-4ad9-bf61-4ed75bef7b74">
      <UserInfo>
        <DisplayName/>
        <AccountId xsi:nil="true"/>
        <AccountType/>
      </UserInfo>
    </Students>
    <Math_Settings xmlns="e8968142-086e-4ad9-bf61-4ed75bef7b74" xsi:nil="true"/>
    <Is_Collaboration_Space_Locked xmlns="e8968142-086e-4ad9-bf61-4ed75bef7b74" xsi:nil="true"/>
    <FolderType xmlns="e8968142-086e-4ad9-bf61-4ed75bef7b74" xsi:nil="true"/>
    <Owner xmlns="e8968142-086e-4ad9-bf61-4ed75bef7b74">
      <UserInfo>
        <DisplayName/>
        <AccountId xsi:nil="true"/>
        <AccountType/>
      </UserInfo>
    </Owner>
    <Has_Teacher_Only_SectionGroup xmlns="e8968142-086e-4ad9-bf61-4ed75bef7b74" xsi:nil="true"/>
    <_ip_UnifiedCompliancePolicyProperties xmlns="http://schemas.microsoft.com/sharepoint/v3" xsi:nil="true"/>
    <Invited_Teachers xmlns="e8968142-086e-4ad9-bf61-4ed75bef7b74" xsi:nil="true"/>
    <Invited_Students xmlns="e8968142-086e-4ad9-bf61-4ed75bef7b74" xsi:nil="true"/>
    <TeamsChannelId xmlns="e8968142-086e-4ad9-bf61-4ed75bef7b74" xsi:nil="true"/>
    <IsNotebookLocked xmlns="e8968142-086e-4ad9-bf61-4ed75bef7b74" xsi:nil="true"/>
    <Teachers xmlns="e8968142-086e-4ad9-bf61-4ed75bef7b74">
      <UserInfo>
        <DisplayName/>
        <AccountId xsi:nil="true"/>
        <AccountType/>
      </UserInfo>
    </Teachers>
    <Templates xmlns="e8968142-086e-4ad9-bf61-4ed75bef7b74" xsi:nil="true"/>
    <CultureName xmlns="e8968142-086e-4ad9-bf61-4ed75bef7b74" xsi:nil="true"/>
    <Distribution_Groups xmlns="e8968142-086e-4ad9-bf61-4ed75bef7b74" xsi:nil="true"/>
    <Self_Registration_Enabled xmlns="e8968142-086e-4ad9-bf61-4ed75bef7b74" xsi:nil="true"/>
    <Teams_Channel_Section_Location xmlns="e8968142-086e-4ad9-bf61-4ed75bef7b74" xsi:nil="true"/>
    <LMS_Mappings xmlns="e8968142-086e-4ad9-bf61-4ed75bef7b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E851CB3803543B672EAC697D61399" ma:contentTypeVersion="37" ma:contentTypeDescription="Create a new document." ma:contentTypeScope="" ma:versionID="a5cb9695c2304381c9e5b6b3baa0154a">
  <xsd:schema xmlns:xsd="http://www.w3.org/2001/XMLSchema" xmlns:xs="http://www.w3.org/2001/XMLSchema" xmlns:p="http://schemas.microsoft.com/office/2006/metadata/properties" xmlns:ns1="http://schemas.microsoft.com/sharepoint/v3" xmlns:ns3="99cddf9e-9440-454f-ad89-e2e7d01104e5" xmlns:ns4="e8968142-086e-4ad9-bf61-4ed75bef7b74" targetNamespace="http://schemas.microsoft.com/office/2006/metadata/properties" ma:root="true" ma:fieldsID="588f74b08d177c09c7728cc7a2b0edfc" ns1:_="" ns3:_="" ns4:_="">
    <xsd:import namespace="http://schemas.microsoft.com/sharepoint/v3"/>
    <xsd:import namespace="99cddf9e-9440-454f-ad89-e2e7d01104e5"/>
    <xsd:import namespace="e8968142-086e-4ad9-bf61-4ed75bef7b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Templates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ath_Settings" minOccurs="0"/>
                <xsd:element ref="ns4:Distribution_Groups" minOccurs="0"/>
                <xsd:element ref="ns4:LMS_Mappings" minOccurs="0"/>
                <xsd:element ref="ns4:Teams_Channel_Section_Locatio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ddf9e-9440-454f-ad89-e2e7d01104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68142-086e-4ad9-bf61-4ed75bef7b7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6" nillable="true" ma:displayName="Self Registration Enabled" ma:internalName="Self_Registration_Enabled0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internalName="MediaServiceAutoTags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ath_Settings" ma:index="40" nillable="true" ma:displayName="Math Settings" ma:internalName="Math_Settings">
      <xsd:simpleType>
        <xsd:restriction base="dms:Text"/>
      </xsd:simpleType>
    </xsd:element>
    <xsd:element name="Distribution_Groups" ma:index="4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2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  <xsd:element name="MediaServiceLocation" ma:index="4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4F4849-F084-49DC-B9A8-716A8EA50D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468CC7-55F0-4C7F-B4C4-E59E50F5D1DB}">
  <ds:schemaRefs>
    <ds:schemaRef ds:uri="http://schemas.microsoft.com/office/2006/metadata/properties"/>
    <ds:schemaRef ds:uri="http://schemas.microsoft.com/office/infopath/2007/PartnerControls"/>
    <ds:schemaRef ds:uri="e8968142-086e-4ad9-bf61-4ed75bef7b7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24A9EA5-1B15-48BF-8661-57FA29FC0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9cddf9e-9440-454f-ad89-e2e7d01104e5"/>
    <ds:schemaRef ds:uri="e8968142-086e-4ad9-bf61-4ed75bef7b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443</Words>
  <Application>Microsoft Office PowerPoint</Application>
  <PresentationFormat>Widescreen</PresentationFormat>
  <Paragraphs>42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Finding Happiness in the Simple Things</vt:lpstr>
      <vt:lpstr>Lesson Objective</vt:lpstr>
      <vt:lpstr>Weak Ties Make us Stronger</vt:lpstr>
      <vt:lpstr>PowerPoint Presentation</vt:lpstr>
      <vt:lpstr> Casual Friends</vt:lpstr>
      <vt:lpstr>Weak Tie Relationships</vt:lpstr>
      <vt:lpstr>Weak Ties and More Happiness</vt:lpstr>
      <vt:lpstr>The More Weak Ties – The Better!</vt:lpstr>
      <vt:lpstr>PowerPoint Presentation</vt:lpstr>
      <vt:lpstr>PowerPoint Presentation</vt:lpstr>
      <vt:lpstr>You’re invited to consider your weak ties!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Happiness in the Simple Things</dc:title>
  <dc:creator>ZELEZNIK, LAUREN M</dc:creator>
  <cp:lastModifiedBy>ZELEZNIK, LAUREN M</cp:lastModifiedBy>
  <cp:revision>17</cp:revision>
  <dcterms:created xsi:type="dcterms:W3CDTF">2021-10-31T18:45:40Z</dcterms:created>
  <dcterms:modified xsi:type="dcterms:W3CDTF">2022-05-08T17:06:54Z</dcterms:modified>
</cp:coreProperties>
</file>