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  <p:sldId id="258" r:id="rId8"/>
    <p:sldId id="259" r:id="rId9"/>
    <p:sldId id="262" r:id="rId10"/>
    <p:sldId id="264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B409B-E988-47C3-ACA7-C31A58CE2E1A}" v="4" dt="2021-11-01T11:35:32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E4AB409B-E988-47C3-ACA7-C31A58CE2E1A}"/>
    <pc:docChg chg="custSel mod addSld modSld sldOrd">
      <pc:chgData name="ZELEZNIK, LAUREN M" userId="6a9c568a-9323-4aaf-9e34-71c99bc15300" providerId="ADAL" clId="{E4AB409B-E988-47C3-ACA7-C31A58CE2E1A}" dt="2021-11-01T11:37:58.525" v="258"/>
      <pc:docMkLst>
        <pc:docMk/>
      </pc:docMkLst>
      <pc:sldChg chg="modSp mod">
        <pc:chgData name="ZELEZNIK, LAUREN M" userId="6a9c568a-9323-4aaf-9e34-71c99bc15300" providerId="ADAL" clId="{E4AB409B-E988-47C3-ACA7-C31A58CE2E1A}" dt="2021-11-01T11:36:49.903" v="255" actId="20577"/>
        <pc:sldMkLst>
          <pc:docMk/>
          <pc:sldMk cId="1715022863" sldId="259"/>
        </pc:sldMkLst>
        <pc:spChg chg="mod">
          <ac:chgData name="ZELEZNIK, LAUREN M" userId="6a9c568a-9323-4aaf-9e34-71c99bc15300" providerId="ADAL" clId="{E4AB409B-E988-47C3-ACA7-C31A58CE2E1A}" dt="2021-11-01T11:36:49.903" v="255" actId="20577"/>
          <ac:spMkLst>
            <pc:docMk/>
            <pc:sldMk cId="1715022863" sldId="259"/>
            <ac:spMk id="2" creationId="{FDBE0906-2C3F-4A14-8CFF-4422A698F5E5}"/>
          </ac:spMkLst>
        </pc:spChg>
      </pc:sldChg>
      <pc:sldChg chg="modSp mod">
        <pc:chgData name="ZELEZNIK, LAUREN M" userId="6a9c568a-9323-4aaf-9e34-71c99bc15300" providerId="ADAL" clId="{E4AB409B-E988-47C3-ACA7-C31A58CE2E1A}" dt="2021-11-01T11:37:37.293" v="256" actId="20577"/>
        <pc:sldMkLst>
          <pc:docMk/>
          <pc:sldMk cId="1191261369" sldId="263"/>
        </pc:sldMkLst>
        <pc:spChg chg="mod">
          <ac:chgData name="ZELEZNIK, LAUREN M" userId="6a9c568a-9323-4aaf-9e34-71c99bc15300" providerId="ADAL" clId="{E4AB409B-E988-47C3-ACA7-C31A58CE2E1A}" dt="2021-11-01T11:37:37.293" v="256" actId="20577"/>
          <ac:spMkLst>
            <pc:docMk/>
            <pc:sldMk cId="1191261369" sldId="263"/>
            <ac:spMk id="3" creationId="{75E86979-A009-4F0F-96E4-20155F7B0B28}"/>
          </ac:spMkLst>
        </pc:spChg>
      </pc:sldChg>
      <pc:sldChg chg="ord">
        <pc:chgData name="ZELEZNIK, LAUREN M" userId="6a9c568a-9323-4aaf-9e34-71c99bc15300" providerId="ADAL" clId="{E4AB409B-E988-47C3-ACA7-C31A58CE2E1A}" dt="2021-11-01T11:37:58.525" v="258"/>
        <pc:sldMkLst>
          <pc:docMk/>
          <pc:sldMk cId="637425598" sldId="264"/>
        </pc:sldMkLst>
      </pc:sldChg>
      <pc:sldChg chg="addSp modSp new mod setBg">
        <pc:chgData name="ZELEZNIK, LAUREN M" userId="6a9c568a-9323-4aaf-9e34-71c99bc15300" providerId="ADAL" clId="{E4AB409B-E988-47C3-ACA7-C31A58CE2E1A}" dt="2021-11-01T11:34:36.285" v="234" actId="26606"/>
        <pc:sldMkLst>
          <pc:docMk/>
          <pc:sldMk cId="611153495" sldId="265"/>
        </pc:sldMkLst>
        <pc:spChg chg="add">
          <ac:chgData name="ZELEZNIK, LAUREN M" userId="6a9c568a-9323-4aaf-9e34-71c99bc15300" providerId="ADAL" clId="{E4AB409B-E988-47C3-ACA7-C31A58CE2E1A}" dt="2021-11-01T11:34:36.285" v="234" actId="26606"/>
          <ac:spMkLst>
            <pc:docMk/>
            <pc:sldMk cId="611153495" sldId="265"/>
            <ac:spMk id="7" creationId="{32BC26D8-82FB-445E-AA49-62A77D7C1EE0}"/>
          </ac:spMkLst>
        </pc:spChg>
        <pc:spChg chg="add">
          <ac:chgData name="ZELEZNIK, LAUREN M" userId="6a9c568a-9323-4aaf-9e34-71c99bc15300" providerId="ADAL" clId="{E4AB409B-E988-47C3-ACA7-C31A58CE2E1A}" dt="2021-11-01T11:34:36.285" v="234" actId="26606"/>
          <ac:spMkLst>
            <pc:docMk/>
            <pc:sldMk cId="611153495" sldId="265"/>
            <ac:spMk id="9" creationId="{CB44330D-EA18-4254-AA95-EB49948539B8}"/>
          </ac:spMkLst>
        </pc:spChg>
        <pc:picChg chg="add mod">
          <ac:chgData name="ZELEZNIK, LAUREN M" userId="6a9c568a-9323-4aaf-9e34-71c99bc15300" providerId="ADAL" clId="{E4AB409B-E988-47C3-ACA7-C31A58CE2E1A}" dt="2021-11-01T11:34:36.285" v="234" actId="26606"/>
          <ac:picMkLst>
            <pc:docMk/>
            <pc:sldMk cId="611153495" sldId="265"/>
            <ac:picMk id="2" creationId="{7F4BB803-0AB7-4C6E-9164-B5B08DD58EAB}"/>
          </ac:picMkLst>
        </pc:picChg>
      </pc:sldChg>
      <pc:sldChg chg="addSp modSp new mod setBg">
        <pc:chgData name="ZELEZNIK, LAUREN M" userId="6a9c568a-9323-4aaf-9e34-71c99bc15300" providerId="ADAL" clId="{E4AB409B-E988-47C3-ACA7-C31A58CE2E1A}" dt="2021-11-01T11:35:45.456" v="237" actId="26606"/>
        <pc:sldMkLst>
          <pc:docMk/>
          <pc:sldMk cId="1413788621" sldId="266"/>
        </pc:sldMkLst>
        <pc:spChg chg="add">
          <ac:chgData name="ZELEZNIK, LAUREN M" userId="6a9c568a-9323-4aaf-9e34-71c99bc15300" providerId="ADAL" clId="{E4AB409B-E988-47C3-ACA7-C31A58CE2E1A}" dt="2021-11-01T11:35:45.456" v="237" actId="26606"/>
          <ac:spMkLst>
            <pc:docMk/>
            <pc:sldMk cId="1413788621" sldId="266"/>
            <ac:spMk id="7" creationId="{32BC26D8-82FB-445E-AA49-62A77D7C1EE0}"/>
          </ac:spMkLst>
        </pc:spChg>
        <pc:spChg chg="add">
          <ac:chgData name="ZELEZNIK, LAUREN M" userId="6a9c568a-9323-4aaf-9e34-71c99bc15300" providerId="ADAL" clId="{E4AB409B-E988-47C3-ACA7-C31A58CE2E1A}" dt="2021-11-01T11:35:45.456" v="237" actId="26606"/>
          <ac:spMkLst>
            <pc:docMk/>
            <pc:sldMk cId="1413788621" sldId="266"/>
            <ac:spMk id="9" creationId="{CB44330D-EA18-4254-AA95-EB49948539B8}"/>
          </ac:spMkLst>
        </pc:spChg>
        <pc:picChg chg="add mod">
          <ac:chgData name="ZELEZNIK, LAUREN M" userId="6a9c568a-9323-4aaf-9e34-71c99bc15300" providerId="ADAL" clId="{E4AB409B-E988-47C3-ACA7-C31A58CE2E1A}" dt="2021-11-01T11:35:45.456" v="237" actId="26606"/>
          <ac:picMkLst>
            <pc:docMk/>
            <pc:sldMk cId="1413788621" sldId="266"/>
            <ac:picMk id="2" creationId="{3DE7A41B-F1AF-4B93-832D-4E07ED7CAA1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ntarte.com/2014_08_01_archive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1rtQ7E5C4E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ook-books-bookshelf-read-112117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E7A41B-F1AF-4B93-832D-4E07ED7CA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501" y="643467"/>
            <a:ext cx="442899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8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4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675143-92F9-4424-9067-0742E53E66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7260" r="20504" b="-1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540085-7544-4001-80D8-5412961E6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0000"/>
                </a:solidFill>
              </a:rPr>
              <a:t>Optimistic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AB5B9-3780-4D4C-9DB1-11033BF81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Optimistic: </a:t>
            </a:r>
            <a:r>
              <a:rPr lang="en-US" dirty="0">
                <a:solidFill>
                  <a:srgbClr val="000000"/>
                </a:solidFill>
              </a:rPr>
              <a:t>Hopeful and confident about the future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Vs.</a:t>
            </a:r>
          </a:p>
          <a:p>
            <a:r>
              <a:rPr lang="en-US" b="1" dirty="0">
                <a:solidFill>
                  <a:srgbClr val="000000"/>
                </a:solidFill>
              </a:rPr>
              <a:t>Pessimistic: </a:t>
            </a:r>
            <a:r>
              <a:rPr lang="en-US" dirty="0">
                <a:solidFill>
                  <a:srgbClr val="000000"/>
                </a:solidFill>
              </a:rPr>
              <a:t>Tending to see the worst aspect of things or believing that the worst will happen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Kid President “How to Change the World”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Optimism in action!!!!</a:t>
            </a:r>
          </a:p>
        </p:txBody>
      </p:sp>
      <p:pic>
        <p:nvPicPr>
          <p:cNvPr id="7" name="Online Media 6" title="Kid President - How to Change the World">
            <a:hlinkClick r:id="" action="ppaction://media"/>
            <a:extLst>
              <a:ext uri="{FF2B5EF4-FFF2-40B4-BE49-F238E27FC236}">
                <a16:creationId xmlns:a16="http://schemas.microsoft.com/office/drawing/2014/main" id="{0F774C2A-22F4-4E6C-97FE-CE8C4C6915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088198" y="2961447"/>
            <a:ext cx="4954693" cy="279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BE0906-2C3F-4A14-8CFF-4422A698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dirty="0"/>
              <a:t>Change your thoughts from “What if…” to “Even if…”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386C3-59D7-46F5-A97B-0E26A9948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A simple change in thinking can do so much!</a:t>
            </a:r>
          </a:p>
          <a:p>
            <a:r>
              <a:rPr lang="en-US" sz="2000" dirty="0"/>
              <a:t>“What if..” Example: “What if I forget my independent book for reading today? I will have nothing to read!”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Change your thinking to…</a:t>
            </a:r>
          </a:p>
          <a:p>
            <a:r>
              <a:rPr lang="en-US" sz="2000" dirty="0"/>
              <a:t>“Even if I forget my independent reading book for reading today, I can pick a new book to start reading!”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EFE10FE-3E69-40B7-BC60-4FD9F21CB5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5200" r="957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1502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F42970-21C7-4C74-B725-33C606B9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0000"/>
                </a:solidFill>
              </a:rPr>
              <a:t>Do you see how easy this shift in thinking can be?!?!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8FB9-73A6-4F0D-98D3-2E043CD2A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And, without even realizing it…you are looking at the BRIGHT side of situations!</a:t>
            </a:r>
          </a:p>
          <a:p>
            <a:r>
              <a:rPr lang="en-US" sz="1600" dirty="0">
                <a:solidFill>
                  <a:srgbClr val="000000"/>
                </a:solidFill>
              </a:rPr>
              <a:t>Let’s look at a few more examples!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“What if the math test is really hard, and I don’t understand a few problems?”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“Even if the math test is really hard, I will try my best on all of the problems!”</a:t>
            </a: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“What if we have a snow day, and I can’t get on the internet to complete my assignments?”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“Even if we have a snow day and I can’t get on the internet to complete my assignments, they will get done by the end of the week!”</a:t>
            </a:r>
          </a:p>
          <a:p>
            <a:pPr lvl="1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Magnifying glass on clear background">
            <a:extLst>
              <a:ext uri="{FF2B5EF4-FFF2-40B4-BE49-F238E27FC236}">
                <a16:creationId xmlns:a16="http://schemas.microsoft.com/office/drawing/2014/main" id="{80B4AD15-1B52-4CB5-8B72-F52847CD6B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136" r="7859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5900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3D3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391B7-D9F0-43E4-B0A5-AB02C2D2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The Whatifs by Emily Kilgore and Illustrated by Zoe Persico</a:t>
            </a:r>
          </a:p>
        </p:txBody>
      </p:sp>
      <p:pic>
        <p:nvPicPr>
          <p:cNvPr id="1026" name="Picture 2" descr="Image result for the what ifs">
            <a:extLst>
              <a:ext uri="{FF2B5EF4-FFF2-40B4-BE49-F238E27FC236}">
                <a16:creationId xmlns:a16="http://schemas.microsoft.com/office/drawing/2014/main" id="{897BE22E-405F-4A50-8A59-2DD104B2BD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/>
          <a:stretch/>
        </p:blipFill>
        <p:spPr bwMode="auto">
          <a:xfrm>
            <a:off x="6096000" y="640080"/>
            <a:ext cx="545947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42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13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600" b="1"/>
              <a:t>You’re invited to change your thinking from “What if…” to “Even if…”!!!</a:t>
            </a:r>
            <a:endParaRPr lang="en-US" sz="4600" b="1" dirty="0"/>
          </a:p>
        </p:txBody>
      </p:sp>
      <p:sp>
        <p:nvSpPr>
          <p:cNvPr id="102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fontScale="92500"/>
          </a:bodyPr>
          <a:lstStyle/>
          <a:p>
            <a:r>
              <a:rPr lang="en-US" dirty="0"/>
              <a:t>Today, we are going to put the shift in thinking from "What if..." to "Even if..." to the test!</a:t>
            </a:r>
          </a:p>
          <a:p>
            <a:r>
              <a:rPr lang="en-US" dirty="0"/>
              <a:t>I would like you to think of an example of how you can shift your thinking from "What if..." to "Even if..." and display it through a comic!</a:t>
            </a:r>
          </a:p>
          <a:p>
            <a:r>
              <a:rPr lang="en-US" u="sng" dirty="0"/>
              <a:t>Example:</a:t>
            </a:r>
            <a:endParaRPr lang="en-US" dirty="0"/>
          </a:p>
          <a:p>
            <a:pPr lvl="1"/>
            <a:r>
              <a:rPr lang="en-US" dirty="0"/>
              <a:t>What if my cat, Reese, meows and wakes me up, and then I can't fall back to sleep?</a:t>
            </a:r>
          </a:p>
          <a:p>
            <a:pPr lvl="1"/>
            <a:r>
              <a:rPr lang="en-US" dirty="0"/>
              <a:t>Even if my cat, Reese, meows and keeps me up all night, I will get a better night sleep tomorrow!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" r="1999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4BB803-0AB7-4C6E-9164-B5B08DD5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429" y="643467"/>
            <a:ext cx="440114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5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424</Words>
  <Application>Microsoft Office PowerPoint</Application>
  <PresentationFormat>Widescreen</PresentationFormat>
  <Paragraphs>31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Finding Happiness in the Simple Things</vt:lpstr>
      <vt:lpstr>Lesson Objective</vt:lpstr>
      <vt:lpstr>Optimistic Outlook</vt:lpstr>
      <vt:lpstr>Kid President “How to Change the World” Optimism in action!!!!</vt:lpstr>
      <vt:lpstr>Change your thoughts from “What if…” to “Even if…”</vt:lpstr>
      <vt:lpstr>Do you see how easy this shift in thinking can be?!?! </vt:lpstr>
      <vt:lpstr>The Whatifs by Emily Kilgore and Illustrated by Zoe Persico</vt:lpstr>
      <vt:lpstr>You’re invited to change your thinking from “What if…” to “Even if…”!!!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ZELEZNIK, LAUREN M</cp:lastModifiedBy>
  <cp:revision>1</cp:revision>
  <dcterms:created xsi:type="dcterms:W3CDTF">2021-11-01T11:34:36Z</dcterms:created>
  <dcterms:modified xsi:type="dcterms:W3CDTF">2021-11-01T11:38:02Z</dcterms:modified>
</cp:coreProperties>
</file>