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57" r:id="rId7"/>
    <p:sldId id="258" r:id="rId8"/>
    <p:sldId id="259" r:id="rId9"/>
    <p:sldId id="262" r:id="rId10"/>
    <p:sldId id="264" r:id="rId11"/>
    <p:sldId id="263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AB409B-E988-47C3-ACA7-C31A58CE2E1A}" v="4" dt="2021-11-01T11:35:32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LEZNIK, LAUREN M" userId="6a9c568a-9323-4aaf-9e34-71c99bc15300" providerId="ADAL" clId="{E4AB409B-E988-47C3-ACA7-C31A58CE2E1A}"/>
    <pc:docChg chg="custSel mod addSld modSld sldOrd">
      <pc:chgData name="ZELEZNIK, LAUREN M" userId="6a9c568a-9323-4aaf-9e34-71c99bc15300" providerId="ADAL" clId="{E4AB409B-E988-47C3-ACA7-C31A58CE2E1A}" dt="2021-11-01T11:37:58.525" v="258"/>
      <pc:docMkLst>
        <pc:docMk/>
      </pc:docMkLst>
      <pc:sldChg chg="modSp mod">
        <pc:chgData name="ZELEZNIK, LAUREN M" userId="6a9c568a-9323-4aaf-9e34-71c99bc15300" providerId="ADAL" clId="{E4AB409B-E988-47C3-ACA7-C31A58CE2E1A}" dt="2021-11-01T11:36:49.903" v="255" actId="20577"/>
        <pc:sldMkLst>
          <pc:docMk/>
          <pc:sldMk cId="1715022863" sldId="259"/>
        </pc:sldMkLst>
        <pc:spChg chg="mod">
          <ac:chgData name="ZELEZNIK, LAUREN M" userId="6a9c568a-9323-4aaf-9e34-71c99bc15300" providerId="ADAL" clId="{E4AB409B-E988-47C3-ACA7-C31A58CE2E1A}" dt="2021-11-01T11:36:49.903" v="255" actId="20577"/>
          <ac:spMkLst>
            <pc:docMk/>
            <pc:sldMk cId="1715022863" sldId="259"/>
            <ac:spMk id="2" creationId="{FDBE0906-2C3F-4A14-8CFF-4422A698F5E5}"/>
          </ac:spMkLst>
        </pc:spChg>
      </pc:sldChg>
      <pc:sldChg chg="modSp mod">
        <pc:chgData name="ZELEZNIK, LAUREN M" userId="6a9c568a-9323-4aaf-9e34-71c99bc15300" providerId="ADAL" clId="{E4AB409B-E988-47C3-ACA7-C31A58CE2E1A}" dt="2021-11-01T11:37:37.293" v="256" actId="20577"/>
        <pc:sldMkLst>
          <pc:docMk/>
          <pc:sldMk cId="1191261369" sldId="263"/>
        </pc:sldMkLst>
        <pc:spChg chg="mod">
          <ac:chgData name="ZELEZNIK, LAUREN M" userId="6a9c568a-9323-4aaf-9e34-71c99bc15300" providerId="ADAL" clId="{E4AB409B-E988-47C3-ACA7-C31A58CE2E1A}" dt="2021-11-01T11:37:37.293" v="256" actId="20577"/>
          <ac:spMkLst>
            <pc:docMk/>
            <pc:sldMk cId="1191261369" sldId="263"/>
            <ac:spMk id="3" creationId="{75E86979-A009-4F0F-96E4-20155F7B0B28}"/>
          </ac:spMkLst>
        </pc:spChg>
      </pc:sldChg>
      <pc:sldChg chg="ord">
        <pc:chgData name="ZELEZNIK, LAUREN M" userId="6a9c568a-9323-4aaf-9e34-71c99bc15300" providerId="ADAL" clId="{E4AB409B-E988-47C3-ACA7-C31A58CE2E1A}" dt="2021-11-01T11:37:58.525" v="258"/>
        <pc:sldMkLst>
          <pc:docMk/>
          <pc:sldMk cId="637425598" sldId="264"/>
        </pc:sldMkLst>
      </pc:sldChg>
      <pc:sldChg chg="addSp modSp new mod setBg">
        <pc:chgData name="ZELEZNIK, LAUREN M" userId="6a9c568a-9323-4aaf-9e34-71c99bc15300" providerId="ADAL" clId="{E4AB409B-E988-47C3-ACA7-C31A58CE2E1A}" dt="2021-11-01T11:34:36.285" v="234" actId="26606"/>
        <pc:sldMkLst>
          <pc:docMk/>
          <pc:sldMk cId="611153495" sldId="265"/>
        </pc:sldMkLst>
        <pc:spChg chg="add">
          <ac:chgData name="ZELEZNIK, LAUREN M" userId="6a9c568a-9323-4aaf-9e34-71c99bc15300" providerId="ADAL" clId="{E4AB409B-E988-47C3-ACA7-C31A58CE2E1A}" dt="2021-11-01T11:34:36.285" v="234" actId="26606"/>
          <ac:spMkLst>
            <pc:docMk/>
            <pc:sldMk cId="611153495" sldId="265"/>
            <ac:spMk id="7" creationId="{32BC26D8-82FB-445E-AA49-62A77D7C1EE0}"/>
          </ac:spMkLst>
        </pc:spChg>
        <pc:spChg chg="add">
          <ac:chgData name="ZELEZNIK, LAUREN M" userId="6a9c568a-9323-4aaf-9e34-71c99bc15300" providerId="ADAL" clId="{E4AB409B-E988-47C3-ACA7-C31A58CE2E1A}" dt="2021-11-01T11:34:36.285" v="234" actId="26606"/>
          <ac:spMkLst>
            <pc:docMk/>
            <pc:sldMk cId="611153495" sldId="265"/>
            <ac:spMk id="9" creationId="{CB44330D-EA18-4254-AA95-EB49948539B8}"/>
          </ac:spMkLst>
        </pc:spChg>
        <pc:picChg chg="add mod">
          <ac:chgData name="ZELEZNIK, LAUREN M" userId="6a9c568a-9323-4aaf-9e34-71c99bc15300" providerId="ADAL" clId="{E4AB409B-E988-47C3-ACA7-C31A58CE2E1A}" dt="2021-11-01T11:34:36.285" v="234" actId="26606"/>
          <ac:picMkLst>
            <pc:docMk/>
            <pc:sldMk cId="611153495" sldId="265"/>
            <ac:picMk id="2" creationId="{7F4BB803-0AB7-4C6E-9164-B5B08DD58EAB}"/>
          </ac:picMkLst>
        </pc:picChg>
      </pc:sldChg>
      <pc:sldChg chg="addSp modSp new mod setBg">
        <pc:chgData name="ZELEZNIK, LAUREN M" userId="6a9c568a-9323-4aaf-9e34-71c99bc15300" providerId="ADAL" clId="{E4AB409B-E988-47C3-ACA7-C31A58CE2E1A}" dt="2021-11-01T11:35:45.456" v="237" actId="26606"/>
        <pc:sldMkLst>
          <pc:docMk/>
          <pc:sldMk cId="1413788621" sldId="266"/>
        </pc:sldMkLst>
        <pc:spChg chg="add">
          <ac:chgData name="ZELEZNIK, LAUREN M" userId="6a9c568a-9323-4aaf-9e34-71c99bc15300" providerId="ADAL" clId="{E4AB409B-E988-47C3-ACA7-C31A58CE2E1A}" dt="2021-11-01T11:35:45.456" v="237" actId="26606"/>
          <ac:spMkLst>
            <pc:docMk/>
            <pc:sldMk cId="1413788621" sldId="266"/>
            <ac:spMk id="7" creationId="{32BC26D8-82FB-445E-AA49-62A77D7C1EE0}"/>
          </ac:spMkLst>
        </pc:spChg>
        <pc:spChg chg="add">
          <ac:chgData name="ZELEZNIK, LAUREN M" userId="6a9c568a-9323-4aaf-9e34-71c99bc15300" providerId="ADAL" clId="{E4AB409B-E988-47C3-ACA7-C31A58CE2E1A}" dt="2021-11-01T11:35:45.456" v="237" actId="26606"/>
          <ac:spMkLst>
            <pc:docMk/>
            <pc:sldMk cId="1413788621" sldId="266"/>
            <ac:spMk id="9" creationId="{CB44330D-EA18-4254-AA95-EB49948539B8}"/>
          </ac:spMkLst>
        </pc:spChg>
        <pc:picChg chg="add mod">
          <ac:chgData name="ZELEZNIK, LAUREN M" userId="6a9c568a-9323-4aaf-9e34-71c99bc15300" providerId="ADAL" clId="{E4AB409B-E988-47C3-ACA7-C31A58CE2E1A}" dt="2021-11-01T11:35:45.456" v="237" actId="26606"/>
          <ac:picMkLst>
            <pc:docMk/>
            <pc:sldMk cId="1413788621" sldId="266"/>
            <ac:picMk id="2" creationId="{3DE7A41B-F1AF-4B93-832D-4E07ED7CAA1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1039-D2D6-4D5A-AA73-6DD227166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B4B008-9E10-4F3F-B950-C5710011A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48E37-5CCA-44B6-91A8-8E7753DEC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771A4-CADD-4AC2-BDC8-CF5CBDAB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BC956-4C0F-4F8F-8F4C-74FF3728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6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77A3-778C-44EA-A96E-A36375DC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88F0CC-9AA8-45C3-8214-73FA21FF7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73539-E81F-44B8-8D2E-8FFD52B3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D3148-8BAB-4592-A586-2C382BA4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59734-0A4E-4B43-97CC-C924D58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3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B7F58B-C873-404A-AFF0-0163B0A0D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E08B8-717A-409C-9194-D197FC2D8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4ED51-AAFB-45A8-AA51-B2CF81CF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1BAD7-6BBB-4635-AA57-6E4BEFFB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9389A-43EB-46DA-A40A-245172B07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4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C745-2672-4F89-8F5D-70F1C5ED9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8D8FE-7E8E-4CB5-9FF7-FA1C2DD6E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CC865-2F87-4492-AC5D-8C76CA92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49EB0-30B0-475F-B362-266B37D9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1B13A-A315-4B7C-BAE2-21DB6BB0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9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B1593-844C-47BA-ACF7-034A11F4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1BFA7-9E11-4487-B959-FA9886E9A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6295B-DE73-4324-8DBE-283416D1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CF439-8E95-4D7D-A1F1-744911FD7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D59ED-C8FE-4B5F-9832-D8735855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0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BD08-E553-4351-9DE5-F926EE2D3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75BE1-05F1-4B8B-BE8F-52419E072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0027A-A9FE-4686-8C09-5F3D61CFD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0A2DA-BE36-4260-A589-190C6F8FA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8EB3E-CB36-43FA-87E0-35A4F619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4B2D1-4A8E-4B99-B948-9710B585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9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4E0C-6F23-44B3-8E4A-15FA3CD1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8CC71-108B-4BD4-B056-5633246A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BF74F-FE47-4837-B9E9-50F335E55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760D7-83CA-4D95-BC56-523512720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C7B9EC-0F3D-4297-9C0C-CC6F02D99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384249-432A-4EB7-8BEC-DD88D4C1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0AE39-7453-4980-ACDA-0F72B3BDC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C86025-0339-4709-BF7C-A01FBEFC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4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5481-D18D-4FD5-B066-F3087613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F138E-4E42-40F8-9F3A-52ADAF92B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FB339-4BFC-400C-AB67-6AB4B39C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B1BF3-636D-4AFE-A423-F88C4217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3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FAF522-C247-42E1-AACA-7ABADFD5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C3F14-FB45-498E-BDD6-FF326A96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ED99A-0033-4EDB-8948-BC8E48B3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4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1AE7-5E89-4627-86BF-D109673E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B91BE-8B8E-480F-84B8-7F862B195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1E80A-3CED-4064-B63F-B550ADB58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E476A-A944-43E9-B9F4-93314D28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6538D-AD32-471A-AFD0-9B15C346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2618A-8FE0-4996-93C5-C23EB9C1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1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844A4-9CBD-4B1B-87C6-DF7C2E42C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6C787-E249-4FE2-B44B-FBD7F0593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5CB0E-272C-4043-93FD-D1BCF8672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17C2D-612C-47C3-A8F0-23B050974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6ECF1-BFD1-4329-A93B-868FA4711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86C5E-133B-4544-9782-F4AF44D8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4C52ED-CAAF-4FD9-AD5F-646EAF5B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6609D-898B-4F1E-8901-289CF18C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BCF67-8DCB-4EFF-B4FE-81D1976A2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E34C-FBF4-42A9-9DAB-429403478B9A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E15F2-3784-4C21-8C62-D740B217B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6B45B-F390-4972-9193-F4F20B29C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8CC1A-DAA6-4345-B6F2-6A36D5AD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target-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intarte.com/2014_08_01_archive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1rtQ7E5C4E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ook-books-bookshelf-read-112117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4CDFB1-F5D0-4DB5-8052-E5FF74BCA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5600">
                <a:solidFill>
                  <a:srgbClr val="FFFFFF"/>
                </a:solidFill>
              </a:rPr>
              <a:t>Finding Happiness in the Simple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FF265-CA21-42E3-A4FA-CA9DBCAD1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rgbClr val="FFFFFF"/>
                </a:solidFill>
              </a:rPr>
              <a:t>Miss Zeleznik</a:t>
            </a:r>
          </a:p>
          <a:p>
            <a:r>
              <a:rPr lang="en-US" sz="1500" dirty="0">
                <a:solidFill>
                  <a:srgbClr val="FFFFFF"/>
                </a:solidFill>
              </a:rPr>
              <a:t>Inspired by: Suzanne Dailey</a:t>
            </a:r>
          </a:p>
        </p:txBody>
      </p:sp>
    </p:spTree>
    <p:extLst>
      <p:ext uri="{BB962C8B-B14F-4D97-AF65-F5344CB8AC3E}">
        <p14:creationId xmlns:p14="http://schemas.microsoft.com/office/powerpoint/2010/main" val="60829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E7A41B-F1AF-4B93-832D-4E07ED7CA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501" y="643467"/>
            <a:ext cx="442899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78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259E84-7CF4-4BAA-8310-120EF7547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Lesson Objective</a:t>
            </a:r>
          </a:p>
        </p:txBody>
      </p:sp>
      <p:sp>
        <p:nvSpPr>
          <p:cNvPr id="2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265FA6-9446-4540-A373-6904F7D43325}"/>
              </a:ext>
            </a:extLst>
          </p:cNvPr>
          <p:cNvSpPr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Today, we are going to learn how to make small shifts in our thinking to become happier people!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EB50CBA-FD8B-45AA-83B6-EF3F33EEB6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4E8A0E-84BA-44A8-BE2A-523D59A44F8D}"/>
              </a:ext>
            </a:extLst>
          </p:cNvPr>
          <p:cNvSpPr txBox="1"/>
          <p:nvPr/>
        </p:nvSpPr>
        <p:spPr>
          <a:xfrm>
            <a:off x="9872134" y="6657945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ww.pngall.com/target-p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4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675143-92F9-4424-9067-0742E53E66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7260" r="20504" b="-1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540085-7544-4001-80D8-5412961E6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0000"/>
                </a:solidFill>
              </a:rPr>
              <a:t>Optimistic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AB5B9-3780-4D4C-9DB1-11033BF81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Optimistic: </a:t>
            </a:r>
            <a:r>
              <a:rPr lang="en-US" dirty="0">
                <a:solidFill>
                  <a:srgbClr val="000000"/>
                </a:solidFill>
              </a:rPr>
              <a:t>Hopeful and confident about the future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00"/>
                </a:solidFill>
              </a:rPr>
              <a:t>Vs.</a:t>
            </a:r>
          </a:p>
          <a:p>
            <a:r>
              <a:rPr lang="en-US" b="1" dirty="0">
                <a:solidFill>
                  <a:srgbClr val="000000"/>
                </a:solidFill>
              </a:rPr>
              <a:t>Pessimistic: </a:t>
            </a:r>
            <a:r>
              <a:rPr lang="en-US" dirty="0">
                <a:solidFill>
                  <a:srgbClr val="000000"/>
                </a:solidFill>
              </a:rPr>
              <a:t>Tending to see the worst aspect of things or believing that the worst will happen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0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259E84-7CF4-4BAA-8310-120EF7547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822960"/>
            <a:ext cx="9829800" cy="132588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Kid President “How to Change the World”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Optimism in action!!!!</a:t>
            </a:r>
          </a:p>
        </p:txBody>
      </p:sp>
      <p:pic>
        <p:nvPicPr>
          <p:cNvPr id="7" name="Online Media 6" title="Kid President - How to Change the World">
            <a:hlinkClick r:id="" action="ppaction://media"/>
            <a:extLst>
              <a:ext uri="{FF2B5EF4-FFF2-40B4-BE49-F238E27FC236}">
                <a16:creationId xmlns:a16="http://schemas.microsoft.com/office/drawing/2014/main" id="{0F774C2A-22F4-4E6C-97FE-CE8C4C6915E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088198" y="2961447"/>
            <a:ext cx="4954693" cy="279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BE0906-2C3F-4A14-8CFF-4422A698F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b="1" dirty="0"/>
              <a:t>Change your thoughts from “What if…” to “Even if…”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386C3-59D7-46F5-A97B-0E26A9948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A simple change in thinking can do so much!</a:t>
            </a:r>
          </a:p>
          <a:p>
            <a:r>
              <a:rPr lang="en-US" sz="2000" dirty="0"/>
              <a:t>“What if..” Example: “What if I forget my independent book for reading today? I will have nothing to read!”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Change your thinking to…</a:t>
            </a:r>
          </a:p>
          <a:p>
            <a:r>
              <a:rPr lang="en-US" sz="2000" dirty="0"/>
              <a:t>“Even if I forget my independent reading book for reading today, I can pick a new book to start reading!”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EFE10FE-3E69-40B7-BC60-4FD9F21CB57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5200" r="957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1502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42970-21C7-4C74-B725-33C606B9F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000000"/>
                </a:solidFill>
              </a:rPr>
              <a:t>Do you see how easy this shift in thinking can be?!?!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98FB9-73A6-4F0D-98D3-2E043CD2A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And, without even realizing it…you are looking at the BRIGHT side of situations!</a:t>
            </a:r>
          </a:p>
          <a:p>
            <a:r>
              <a:rPr lang="en-US" sz="1600" dirty="0">
                <a:solidFill>
                  <a:srgbClr val="000000"/>
                </a:solidFill>
              </a:rPr>
              <a:t>Let’s look at a few more examples!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</a:rPr>
              <a:t>“What if the math test is really hard, and I don’t understand a few problems?”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</a:rPr>
              <a:t>“Even if the math test is really hard, I will try my best on all of the problems!”</a:t>
            </a:r>
          </a:p>
          <a:p>
            <a:pPr lvl="1"/>
            <a:endParaRPr lang="en-US" sz="1600" dirty="0">
              <a:solidFill>
                <a:srgbClr val="000000"/>
              </a:solidFill>
            </a:endParaRPr>
          </a:p>
          <a:p>
            <a:pPr lvl="1"/>
            <a:r>
              <a:rPr lang="en-US" sz="1600" dirty="0">
                <a:solidFill>
                  <a:srgbClr val="000000"/>
                </a:solidFill>
              </a:rPr>
              <a:t>“What if we have a snow day, and I can’t get on the internet to complete my assignments?”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</a:rPr>
              <a:t>“Even if we have a snow day and I can’t get on the internet to complete my assignments, they will get done by the end of the week!”</a:t>
            </a:r>
          </a:p>
          <a:p>
            <a:pPr lvl="1"/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Magnifying glass on clear background">
            <a:extLst>
              <a:ext uri="{FF2B5EF4-FFF2-40B4-BE49-F238E27FC236}">
                <a16:creationId xmlns:a16="http://schemas.microsoft.com/office/drawing/2014/main" id="{80B4AD15-1B52-4CB5-8B72-F52847CD6B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136" r="7859" b="1"/>
          <a:stretch/>
        </p:blipFill>
        <p:spPr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5900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F66A575-7835-4400-BEDE-89F2EF034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3D3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391B7-D9F0-43E4-B0A5-AB02C2D23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The Whatifs by Emily Kilgore and Illustrated by Zoe Persico</a:t>
            </a:r>
          </a:p>
        </p:txBody>
      </p:sp>
      <p:pic>
        <p:nvPicPr>
          <p:cNvPr id="1026" name="Picture 2" descr="Image result for the what ifs">
            <a:extLst>
              <a:ext uri="{FF2B5EF4-FFF2-40B4-BE49-F238E27FC236}">
                <a16:creationId xmlns:a16="http://schemas.microsoft.com/office/drawing/2014/main" id="{897BE22E-405F-4A50-8A59-2DD104B2BD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"/>
          <a:stretch/>
        </p:blipFill>
        <p:spPr bwMode="auto">
          <a:xfrm>
            <a:off x="6096000" y="640080"/>
            <a:ext cx="5459470" cy="557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42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A55E18-BE4B-4B82-9C5E-96429635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4600" b="1"/>
              <a:t>You’re invited to change your thinking from “What if…” to “Even if…”!!!</a:t>
            </a:r>
            <a:endParaRPr lang="en-US" sz="4600" b="1" dirty="0"/>
          </a:p>
        </p:txBody>
      </p:sp>
      <p:sp>
        <p:nvSpPr>
          <p:cNvPr id="102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86979-A009-4F0F-96E4-20155F7B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fontScale="92500"/>
          </a:bodyPr>
          <a:lstStyle/>
          <a:p>
            <a:r>
              <a:rPr lang="en-US" dirty="0"/>
              <a:t>Today, we are going to put the shift in thinking from "What if..." to "Even if..." to the test!</a:t>
            </a:r>
          </a:p>
          <a:p>
            <a:r>
              <a:rPr lang="en-US" dirty="0"/>
              <a:t>I would like you to think of an example of how you can shift your thinking from "What if..." to "Even if..." and display it through a comic!</a:t>
            </a:r>
          </a:p>
          <a:p>
            <a:r>
              <a:rPr lang="en-US" u="sng" dirty="0"/>
              <a:t>Example:</a:t>
            </a:r>
            <a:endParaRPr lang="en-US" dirty="0"/>
          </a:p>
          <a:p>
            <a:pPr lvl="1"/>
            <a:r>
              <a:rPr lang="en-US" dirty="0"/>
              <a:t>What if my cat, Reese, meows and wakes me up, and then I can't fall back to sleep?</a:t>
            </a:r>
          </a:p>
          <a:p>
            <a:pPr lvl="1"/>
            <a:r>
              <a:rPr lang="en-US" dirty="0"/>
              <a:t>Even if my cat, Reese, meows and keeps me up all night, I will get a better night sleep tomorrow!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2A7D4D-4FFF-45E1-BC72-F01BDF49C7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" r="1999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261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4BB803-0AB7-4C6E-9164-B5B08DD58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429" y="643467"/>
            <a:ext cx="440114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153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e8968142-086e-4ad9-bf61-4ed75bef7b74">
      <UserInfo>
        <DisplayName/>
        <AccountId xsi:nil="true"/>
        <AccountType/>
      </UserInfo>
    </Student_Groups>
    <Self_Registration_Enabled0 xmlns="e8968142-086e-4ad9-bf61-4ed75bef7b74" xsi:nil="true"/>
    <_ip_UnifiedCompliancePolicyUIAction xmlns="http://schemas.microsoft.com/sharepoint/v3" xsi:nil="true"/>
    <DefaultSectionNames xmlns="e8968142-086e-4ad9-bf61-4ed75bef7b74" xsi:nil="true"/>
    <AppVersion xmlns="e8968142-086e-4ad9-bf61-4ed75bef7b74" xsi:nil="true"/>
    <NotebookType xmlns="e8968142-086e-4ad9-bf61-4ed75bef7b74" xsi:nil="true"/>
    <Students xmlns="e8968142-086e-4ad9-bf61-4ed75bef7b74">
      <UserInfo>
        <DisplayName/>
        <AccountId xsi:nil="true"/>
        <AccountType/>
      </UserInfo>
    </Students>
    <Math_Settings xmlns="e8968142-086e-4ad9-bf61-4ed75bef7b74" xsi:nil="true"/>
    <Is_Collaboration_Space_Locked xmlns="e8968142-086e-4ad9-bf61-4ed75bef7b74" xsi:nil="true"/>
    <FolderType xmlns="e8968142-086e-4ad9-bf61-4ed75bef7b74" xsi:nil="true"/>
    <Owner xmlns="e8968142-086e-4ad9-bf61-4ed75bef7b74">
      <UserInfo>
        <DisplayName/>
        <AccountId xsi:nil="true"/>
        <AccountType/>
      </UserInfo>
    </Owner>
    <Has_Teacher_Only_SectionGroup xmlns="e8968142-086e-4ad9-bf61-4ed75bef7b74" xsi:nil="true"/>
    <_ip_UnifiedCompliancePolicyProperties xmlns="http://schemas.microsoft.com/sharepoint/v3" xsi:nil="true"/>
    <Invited_Teachers xmlns="e8968142-086e-4ad9-bf61-4ed75bef7b74" xsi:nil="true"/>
    <Invited_Students xmlns="e8968142-086e-4ad9-bf61-4ed75bef7b74" xsi:nil="true"/>
    <TeamsChannelId xmlns="e8968142-086e-4ad9-bf61-4ed75bef7b74" xsi:nil="true"/>
    <IsNotebookLocked xmlns="e8968142-086e-4ad9-bf61-4ed75bef7b74" xsi:nil="true"/>
    <Teachers xmlns="e8968142-086e-4ad9-bf61-4ed75bef7b74">
      <UserInfo>
        <DisplayName/>
        <AccountId xsi:nil="true"/>
        <AccountType/>
      </UserInfo>
    </Teachers>
    <Templates xmlns="e8968142-086e-4ad9-bf61-4ed75bef7b74" xsi:nil="true"/>
    <CultureName xmlns="e8968142-086e-4ad9-bf61-4ed75bef7b74" xsi:nil="true"/>
    <Distribution_Groups xmlns="e8968142-086e-4ad9-bf61-4ed75bef7b74" xsi:nil="true"/>
    <Self_Registration_Enabled xmlns="e8968142-086e-4ad9-bf61-4ed75bef7b74" xsi:nil="true"/>
    <Teams_Channel_Section_Location xmlns="e8968142-086e-4ad9-bf61-4ed75bef7b74" xsi:nil="true"/>
    <LMS_Mappings xmlns="e8968142-086e-4ad9-bf61-4ed75bef7b7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9E851CB3803543B672EAC697D61399" ma:contentTypeVersion="37" ma:contentTypeDescription="Create a new document." ma:contentTypeScope="" ma:versionID="a5cb9695c2304381c9e5b6b3baa0154a">
  <xsd:schema xmlns:xsd="http://www.w3.org/2001/XMLSchema" xmlns:xs="http://www.w3.org/2001/XMLSchema" xmlns:p="http://schemas.microsoft.com/office/2006/metadata/properties" xmlns:ns1="http://schemas.microsoft.com/sharepoint/v3" xmlns:ns3="99cddf9e-9440-454f-ad89-e2e7d01104e5" xmlns:ns4="e8968142-086e-4ad9-bf61-4ed75bef7b74" targetNamespace="http://schemas.microsoft.com/office/2006/metadata/properties" ma:root="true" ma:fieldsID="588f74b08d177c09c7728cc7a2b0edfc" ns1:_="" ns3:_="" ns4:_="">
    <xsd:import namespace="http://schemas.microsoft.com/sharepoint/v3"/>
    <xsd:import namespace="99cddf9e-9440-454f-ad89-e2e7d01104e5"/>
    <xsd:import namespace="e8968142-086e-4ad9-bf61-4ed75bef7b7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CultureName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TeamsChannelId" minOccurs="0"/>
                <xsd:element ref="ns4:IsNotebookLocked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ath_Settings" minOccurs="0"/>
                <xsd:element ref="ns4:Distribution_Groups" minOccurs="0"/>
                <xsd:element ref="ns4:LMS_Mappings" minOccurs="0"/>
                <xsd:element ref="ns4:Teams_Channel_Section_Locatio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ddf9e-9440-454f-ad89-e2e7d01104e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968142-086e-4ad9-bf61-4ed75bef7b7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ath_Settings" ma:index="40" nillable="true" ma:displayName="Math Settings" ma:internalName="Math_Settings">
      <xsd:simpleType>
        <xsd:restriction base="dms:Text"/>
      </xsd:simpleType>
    </xsd:element>
    <xsd:element name="Distribution_Groups" ma:index="4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2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43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468CC7-55F0-4C7F-B4C4-E59E50F5D1DB}">
  <ds:schemaRefs>
    <ds:schemaRef ds:uri="http://schemas.microsoft.com/office/2006/metadata/properties"/>
    <ds:schemaRef ds:uri="http://schemas.microsoft.com/office/infopath/2007/PartnerControls"/>
    <ds:schemaRef ds:uri="e8968142-086e-4ad9-bf61-4ed75bef7b74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004F4849-F084-49DC-B9A8-716A8EA50D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4A9EA5-1B15-48BF-8661-57FA29FC05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9cddf9e-9440-454f-ad89-e2e7d01104e5"/>
    <ds:schemaRef ds:uri="e8968142-086e-4ad9-bf61-4ed75bef7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424</Words>
  <Application>Microsoft Office PowerPoint</Application>
  <PresentationFormat>Widescreen</PresentationFormat>
  <Paragraphs>31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Finding Happiness in the Simple Things</vt:lpstr>
      <vt:lpstr>Lesson Objective</vt:lpstr>
      <vt:lpstr>Optimistic Outlook</vt:lpstr>
      <vt:lpstr>Kid President “How to Change the World” Optimism in action!!!!</vt:lpstr>
      <vt:lpstr>Change your thoughts from “What if…” to “Even if…”</vt:lpstr>
      <vt:lpstr>Do you see how easy this shift in thinking can be?!?! </vt:lpstr>
      <vt:lpstr>The Whatifs by Emily Kilgore and Illustrated by Zoe Persico</vt:lpstr>
      <vt:lpstr>You’re invited to change your thinking from “What if…” to “Even if…”!!!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Happiness in the Simple Things</dc:title>
  <dc:creator>ZELEZNIK, LAUREN M</dc:creator>
  <cp:lastModifiedBy>ZELEZNIK, LAUREN M</cp:lastModifiedBy>
  <cp:revision>1</cp:revision>
  <dcterms:created xsi:type="dcterms:W3CDTF">2021-11-01T11:34:36Z</dcterms:created>
  <dcterms:modified xsi:type="dcterms:W3CDTF">2021-11-01T11:38:02Z</dcterms:modified>
</cp:coreProperties>
</file>