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333" r:id="rId7"/>
    <p:sldId id="334" r:id="rId8"/>
    <p:sldId id="335" r:id="rId9"/>
    <p:sldId id="336" r:id="rId10"/>
    <p:sldId id="337" r:id="rId11"/>
    <p:sldId id="331" r:id="rId12"/>
    <p:sldId id="322" r:id="rId13"/>
    <p:sldId id="263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D0B11-2255-4FF2-8C6D-E97CC589B2EF}" v="19" dt="2021-09-19T21:06:28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039-D2D6-4D5A-AA73-6DD2271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B008-9E10-4F3F-B950-C5710011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E37-5CCA-44B6-91A8-8E7753DE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71A4-CADD-4AC2-BDC8-CF5CBDA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C956-4C0F-4F8F-8F4C-74FF372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7A3-778C-44EA-A96E-A36375D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8F0CC-9AA8-45C3-8214-73FA21FF7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3539-E81F-44B8-8D2E-8FFD52B3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3148-8BAB-4592-A586-2C382BA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9734-0A4E-4B43-97CC-C924D58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58B-C873-404A-AFF0-0163B0A0D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08B8-717A-409C-9194-D197FC2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D51-AAFB-45A8-AA51-B2CF81C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AD7-6BBB-4635-AA57-6E4BEFF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389A-43EB-46DA-A40A-245172B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45-2672-4F89-8F5D-70F1C5ED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D8FE-7E8E-4CB5-9FF7-FA1C2DD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C865-2F87-4492-AC5D-8C76CA9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9EB0-30B0-475F-B362-266B37D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B13A-A315-4B7C-BAE2-21DB6BB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1593-844C-47BA-ACF7-034A11F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A7-9E11-4487-B959-FA9886E9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295B-DE73-4324-8DBE-283416D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F439-8E95-4D7D-A1F1-744911FD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59ED-C8FE-4B5F-9832-D8735855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BD08-E553-4351-9DE5-F926EE2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5BE1-05F1-4B8B-BE8F-52419E072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027A-A9FE-4686-8C09-5F3D61CF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A2DA-BE36-4260-A589-190C6F8F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EB3E-CB36-43FA-87E0-35A4F61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B2D1-4A8E-4B99-B948-9710B58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E0C-6F23-44B3-8E4A-15FA3CD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CC71-108B-4BD4-B056-5633246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F74F-FE47-4837-B9E9-50F335E5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60D7-83CA-4D95-BC56-52351272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7B9EC-0F3D-4297-9C0C-CC6F02D99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4249-432A-4EB7-8BEC-DD88D4C1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0AE39-7453-4980-ACDA-0F72B3B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86025-0339-4709-BF7C-A01FBE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5481-D18D-4FD5-B066-F3087613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38E-4E42-40F8-9F3A-52ADAF9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B339-4BFC-400C-AB67-6AB4B39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1BF3-636D-4AFE-A423-F88C421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AF522-C247-42E1-AACA-7ABADFD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3F14-FB45-498E-BDD6-FF326A9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D99A-0033-4EDB-8948-BC8E48B3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AE7-5E89-4627-86BF-D109673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91BE-8B8E-480F-84B8-7F862B1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E80A-3CED-4064-B63F-B550ADB5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476A-A944-43E9-B9F4-93314D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538D-AD32-471A-AFD0-9B15C346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618A-8FE0-4996-93C5-C23EB9C1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44A4-9CBD-4B1B-87C6-DF7C2E4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6C787-E249-4FE2-B44B-FBD7F059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CB0E-272C-4043-93FD-D1BCF867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C2D-612C-47C3-A8F0-23B0509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ECF1-BFD1-4329-A93B-868FA4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6C5E-133B-4544-9782-F4AF44D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52ED-CAAF-4FD9-AD5F-646EAF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609D-898B-4F1E-8901-289CF18C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BCF67-8DCB-4EFF-B4FE-81D1976A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E34C-FBF4-42A9-9DAB-429403478B9A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5F2-3784-4C21-8C62-D740B217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B45B-F390-4972-9193-F4F20B29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19209-strawberry-transpar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b.ca/reports/strawberr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L1epfoq-g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CDFB1-F5D0-4DB5-8052-E5FF74BCA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Finding Happiness in the Simple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FF265-CA21-42E3-A4FA-CA9DBCA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Miss Zeleznik</a:t>
            </a:r>
          </a:p>
          <a:p>
            <a:r>
              <a:rPr lang="en-US" sz="1500" dirty="0">
                <a:solidFill>
                  <a:srgbClr val="FFFFFF"/>
                </a:solidFill>
              </a:rPr>
              <a:t>Inspired by: Suzanne Dailey</a:t>
            </a:r>
          </a:p>
        </p:txBody>
      </p:sp>
    </p:spTree>
    <p:extLst>
      <p:ext uri="{BB962C8B-B14F-4D97-AF65-F5344CB8AC3E}">
        <p14:creationId xmlns:p14="http://schemas.microsoft.com/office/powerpoint/2010/main" val="608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5E18-BE4B-4B82-9C5E-9642963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You’re invited to identify what makes a good friend!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6979-A009-4F0F-96E4-20155F7B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A7D4D-4FFF-45E1-BC72-F01BDF49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538" b="-2"/>
          <a:stretch/>
        </p:blipFill>
        <p:spPr bwMode="auto">
          <a:xfrm>
            <a:off x="7090176" y="833418"/>
            <a:ext cx="4104597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45B33-8F00-41BD-A43C-11979BABD135}"/>
              </a:ext>
            </a:extLst>
          </p:cNvPr>
          <p:cNvSpPr txBox="1"/>
          <p:nvPr/>
        </p:nvSpPr>
        <p:spPr>
          <a:xfrm>
            <a:off x="484214" y="2374183"/>
            <a:ext cx="542862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Open Microsoft Word.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Title the document </a:t>
            </a:r>
            <a:r>
              <a:rPr lang="en-US" sz="2000" b="1" u="sng" dirty="0">
                <a:latin typeface="+mj-lt"/>
              </a:rPr>
              <a:t>Character Traits</a:t>
            </a:r>
            <a:r>
              <a:rPr lang="en-US" sz="2000" b="1" dirty="0">
                <a:latin typeface="+mj-l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Type 10 character traits that you think make a great friend.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Examples: Honest, caring, kind, helpful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Save it in your Social Emotional Wellness folder as “Character Traits”.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We are going to make a </a:t>
            </a:r>
            <a:r>
              <a:rPr lang="en-US" sz="2000" b="1" dirty="0" err="1">
                <a:latin typeface="+mj-lt"/>
              </a:rPr>
              <a:t>Wordle</a:t>
            </a:r>
            <a:r>
              <a:rPr lang="en-US" sz="2000" b="1" dirty="0">
                <a:latin typeface="+mj-lt"/>
              </a:rPr>
              <a:t> as a class when you are finished! </a:t>
            </a:r>
          </a:p>
        </p:txBody>
      </p:sp>
    </p:spTree>
    <p:extLst>
      <p:ext uri="{BB962C8B-B14F-4D97-AF65-F5344CB8AC3E}">
        <p14:creationId xmlns:p14="http://schemas.microsoft.com/office/powerpoint/2010/main" val="11912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9E84-7CF4-4BAA-8310-120EF754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Lesson Objective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65FA6-9446-4540-A373-6904F7D43325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we are going to learn how to make small shifts in our thinking to become happier people!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B50CBA-FD8B-45AA-83B6-EF3F33EE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8A0E-84BA-44A8-BE2A-523D59A44F8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pngall.com/targe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3D0FA-6978-40AF-9861-BBC7A088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What happens when you leave a moldy strawberry in a container for too long?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D21C3-3DC0-4CD7-8C5B-85E7BDECA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36" r="2741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772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le of red strawberries&#10;&#10;Description automatically generated">
            <a:extLst>
              <a:ext uri="{FF2B5EF4-FFF2-40B4-BE49-F238E27FC236}">
                <a16:creationId xmlns:a16="http://schemas.microsoft.com/office/drawing/2014/main" id="{A389F2AA-3467-442A-9F90-821C148E9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81" b="67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79023-16BE-4D18-B8B2-2AC7C096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You Are Not a Strawberry!!!!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C2143-588B-4D02-8FB1-9ED83105790A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oodb.ca/reports/strawber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2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CEE84-16B4-436C-A4A8-0D4B47B3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/>
              <a:t>The Moldy Strawberry is Within Our Control!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B038-BE31-4A60-A0C4-7CCEB10C7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If we allow ourselves to be surrounded by negative people (like the moldy strawberry) their energy is just going to move towards us!</a:t>
            </a:r>
          </a:p>
          <a:p>
            <a:r>
              <a:rPr lang="en-US" sz="2200"/>
              <a:t>There is too much going on in our world to allow this to happen.</a:t>
            </a:r>
          </a:p>
        </p:txBody>
      </p:sp>
      <p:pic>
        <p:nvPicPr>
          <p:cNvPr id="2052" name="Picture 4" descr="Fresh Strawberries (16 oz container) Delivery or Pickup Near Me - Instacart">
            <a:extLst>
              <a:ext uri="{FF2B5EF4-FFF2-40B4-BE49-F238E27FC236}">
                <a16:creationId xmlns:a16="http://schemas.microsoft.com/office/drawing/2014/main" id="{ACCCC073-8130-4636-B89C-63D6CDF44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7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AFBE0-F1E3-4EDD-8240-7939B8AC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Choose Your Circle Wisely!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2072-8991-45AD-B665-254DAACA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You cannot control everything going on around you.</a:t>
            </a:r>
          </a:p>
          <a:p>
            <a:r>
              <a:rPr lang="en-US" sz="2200"/>
              <a:t>But, you can control who you choose to spend your time with!</a:t>
            </a:r>
          </a:p>
          <a:p>
            <a:pPr lvl="1"/>
            <a:r>
              <a:rPr lang="en-US" sz="2200"/>
              <a:t>Choose to spend time with people who support you and leave you feeling good!</a:t>
            </a:r>
          </a:p>
        </p:txBody>
      </p:sp>
      <p:pic>
        <p:nvPicPr>
          <p:cNvPr id="3076" name="Picture 4" descr="friends helping each other and with teamwork trying to reach th | Jacob  Morgan">
            <a:extLst>
              <a:ext uri="{FF2B5EF4-FFF2-40B4-BE49-F238E27FC236}">
                <a16:creationId xmlns:a16="http://schemas.microsoft.com/office/drawing/2014/main" id="{77F06343-DA07-4A84-86F9-DFE6861B9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2157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7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2E4B0-F7BF-4A1B-9855-3F5EDE71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Remember, you are not a strawberry!!!!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112E-E51F-4461-866D-D4600623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/>
              <a:t>You may not be able to choose who is in your class or who is close to you at all times. </a:t>
            </a:r>
          </a:p>
          <a:p>
            <a:r>
              <a:rPr lang="en-US" sz="2000"/>
              <a:t>However, you can choose who takes up a lot of time in your mind, heart, and life. </a:t>
            </a:r>
          </a:p>
          <a:p>
            <a:r>
              <a:rPr lang="en-US" sz="2000"/>
              <a:t>Pay attention to who you are with when you are feeling your best!</a:t>
            </a:r>
          </a:p>
          <a:p>
            <a:pPr lvl="1"/>
            <a:r>
              <a:rPr lang="en-US" sz="2000"/>
              <a:t>Who is good to you? And, who is good for you?</a:t>
            </a:r>
          </a:p>
        </p:txBody>
      </p:sp>
      <p:pic>
        <p:nvPicPr>
          <p:cNvPr id="4098" name="Picture 2" descr="Don&amp;#39;t take this time for granted – The Northern Light">
            <a:extLst>
              <a:ext uri="{FF2B5EF4-FFF2-40B4-BE49-F238E27FC236}">
                <a16:creationId xmlns:a16="http://schemas.microsoft.com/office/drawing/2014/main" id="{A2ACD25F-EEB8-4C6A-909B-A69F72C71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r="1774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8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5F69-B8F8-4CA2-B68A-A31F007F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did Jack and Auggie make each other feel in this scene?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nline Media 2" title="Wonder (2017) - My First Friend Scene (3/9) | Movieclips">
            <a:hlinkClick r:id="" action="ppaction://media"/>
            <a:extLst>
              <a:ext uri="{FF2B5EF4-FFF2-40B4-BE49-F238E27FC236}">
                <a16:creationId xmlns:a16="http://schemas.microsoft.com/office/drawing/2014/main" id="{56E48EDE-AD9A-4A29-824C-16F4D4DFB5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59625" y="2560233"/>
            <a:ext cx="3661800" cy="20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40+ Motivational Quotes When Life Is Getting you Down | Positive people  quotes, 25th quotes, Inspirational quotes">
            <a:extLst>
              <a:ext uri="{FF2B5EF4-FFF2-40B4-BE49-F238E27FC236}">
                <a16:creationId xmlns:a16="http://schemas.microsoft.com/office/drawing/2014/main" id="{27B59717-2ADC-43D4-8E96-DF313D62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95400"/>
            <a:ext cx="38290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e8968142-086e-4ad9-bf61-4ed75bef7b74">
      <UserInfo>
        <DisplayName/>
        <AccountId xsi:nil="true"/>
        <AccountType/>
      </UserInfo>
    </Student_Groups>
    <Self_Registration_Enabled0 xmlns="e8968142-086e-4ad9-bf61-4ed75bef7b74" xsi:nil="true"/>
    <_ip_UnifiedCompliancePolicyUIAction xmlns="http://schemas.microsoft.com/sharepoint/v3" xsi:nil="true"/>
    <DefaultSectionNames xmlns="e8968142-086e-4ad9-bf61-4ed75bef7b74" xsi:nil="true"/>
    <AppVersion xmlns="e8968142-086e-4ad9-bf61-4ed75bef7b74" xsi:nil="true"/>
    <NotebookType xmlns="e8968142-086e-4ad9-bf61-4ed75bef7b74" xsi:nil="true"/>
    <Students xmlns="e8968142-086e-4ad9-bf61-4ed75bef7b74">
      <UserInfo>
        <DisplayName/>
        <AccountId xsi:nil="true"/>
        <AccountType/>
      </UserInfo>
    </Students>
    <Math_Settings xmlns="e8968142-086e-4ad9-bf61-4ed75bef7b74" xsi:nil="true"/>
    <Is_Collaboration_Space_Locked xmlns="e8968142-086e-4ad9-bf61-4ed75bef7b74" xsi:nil="true"/>
    <FolderType xmlns="e8968142-086e-4ad9-bf61-4ed75bef7b74" xsi:nil="true"/>
    <Owner xmlns="e8968142-086e-4ad9-bf61-4ed75bef7b74">
      <UserInfo>
        <DisplayName/>
        <AccountId xsi:nil="true"/>
        <AccountType/>
      </UserInfo>
    </Owner>
    <Has_Teacher_Only_SectionGroup xmlns="e8968142-086e-4ad9-bf61-4ed75bef7b74" xsi:nil="true"/>
    <_ip_UnifiedCompliancePolicyProperties xmlns="http://schemas.microsoft.com/sharepoint/v3" xsi:nil="true"/>
    <Invited_Teachers xmlns="e8968142-086e-4ad9-bf61-4ed75bef7b74" xsi:nil="true"/>
    <Invited_Students xmlns="e8968142-086e-4ad9-bf61-4ed75bef7b74" xsi:nil="true"/>
    <TeamsChannelId xmlns="e8968142-086e-4ad9-bf61-4ed75bef7b74" xsi:nil="true"/>
    <IsNotebookLocked xmlns="e8968142-086e-4ad9-bf61-4ed75bef7b74" xsi:nil="true"/>
    <Teachers xmlns="e8968142-086e-4ad9-bf61-4ed75bef7b74">
      <UserInfo>
        <DisplayName/>
        <AccountId xsi:nil="true"/>
        <AccountType/>
      </UserInfo>
    </Teachers>
    <Templates xmlns="e8968142-086e-4ad9-bf61-4ed75bef7b74" xsi:nil="true"/>
    <CultureName xmlns="e8968142-086e-4ad9-bf61-4ed75bef7b74" xsi:nil="true"/>
    <Distribution_Groups xmlns="e8968142-086e-4ad9-bf61-4ed75bef7b74" xsi:nil="true"/>
    <Self_Registration_Enabled xmlns="e8968142-086e-4ad9-bf61-4ed75bef7b74" xsi:nil="true"/>
    <Teams_Channel_Section_Location xmlns="e8968142-086e-4ad9-bf61-4ed75bef7b74" xsi:nil="true"/>
    <LMS_Mappings xmlns="e8968142-086e-4ad9-bf61-4ed75bef7b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851CB3803543B672EAC697D61399" ma:contentTypeVersion="37" ma:contentTypeDescription="Create a new document." ma:contentTypeScope="" ma:versionID="a5cb9695c2304381c9e5b6b3baa0154a">
  <xsd:schema xmlns:xsd="http://www.w3.org/2001/XMLSchema" xmlns:xs="http://www.w3.org/2001/XMLSchema" xmlns:p="http://schemas.microsoft.com/office/2006/metadata/properties" xmlns:ns1="http://schemas.microsoft.com/sharepoint/v3" xmlns:ns3="99cddf9e-9440-454f-ad89-e2e7d01104e5" xmlns:ns4="e8968142-086e-4ad9-bf61-4ed75bef7b74" targetNamespace="http://schemas.microsoft.com/office/2006/metadata/properties" ma:root="true" ma:fieldsID="588f74b08d177c09c7728cc7a2b0edfc" ns1:_="" ns3:_="" ns4:_="">
    <xsd:import namespace="http://schemas.microsoft.com/sharepoint/v3"/>
    <xsd:import namespace="99cddf9e-9440-454f-ad89-e2e7d01104e5"/>
    <xsd:import namespace="e8968142-086e-4ad9-bf61-4ed75bef7b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f9e-9440-454f-ad89-e2e7d0110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68142-086e-4ad9-bf61-4ed75bef7b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F4849-F084-49DC-B9A8-716A8EA50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68CC7-55F0-4C7F-B4C4-E59E50F5D1DB}">
  <ds:schemaRefs>
    <ds:schemaRef ds:uri="http://purl.org/dc/terms/"/>
    <ds:schemaRef ds:uri="99cddf9e-9440-454f-ad89-e2e7d01104e5"/>
    <ds:schemaRef ds:uri="http://schemas.microsoft.com/office/2006/documentManagement/types"/>
    <ds:schemaRef ds:uri="http://purl.org/dc/dcmitype/"/>
    <ds:schemaRef ds:uri="e8968142-086e-4ad9-bf61-4ed75bef7b74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24A9EA5-1B15-48BF-8661-57FA29FC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cddf9e-9440-454f-ad89-e2e7d01104e5"/>
    <ds:schemaRef ds:uri="e8968142-086e-4ad9-bf61-4ed75bef7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329</Words>
  <Application>Microsoft Office PowerPoint</Application>
  <PresentationFormat>Widescreen</PresentationFormat>
  <Paragraphs>29</Paragraphs>
  <Slides>10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Finding Happiness in the Simple Things</vt:lpstr>
      <vt:lpstr>Lesson Objective</vt:lpstr>
      <vt:lpstr>What happens when you leave a moldy strawberry in a container for too long?</vt:lpstr>
      <vt:lpstr>You Are Not a Strawberry!!!!</vt:lpstr>
      <vt:lpstr>The Moldy Strawberry is Within Our Control!</vt:lpstr>
      <vt:lpstr>Choose Your Circle Wisely!</vt:lpstr>
      <vt:lpstr>Remember, you are not a strawberry!!!!</vt:lpstr>
      <vt:lpstr>How did Jack and Auggie make each other feel in this scene?</vt:lpstr>
      <vt:lpstr>PowerPoint Presentation</vt:lpstr>
      <vt:lpstr>You’re invited to identify what makes a good friend!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Happiness in the Simple Things</dc:title>
  <dc:creator>ZELEZNIK, LAUREN M</dc:creator>
  <cp:lastModifiedBy>DAILEY, SUZANNE L</cp:lastModifiedBy>
  <cp:revision>2</cp:revision>
  <cp:lastPrinted>2021-12-02T15:33:12Z</cp:lastPrinted>
  <dcterms:created xsi:type="dcterms:W3CDTF">2021-09-19T20:48:01Z</dcterms:created>
  <dcterms:modified xsi:type="dcterms:W3CDTF">2021-12-02T15:33:19Z</dcterms:modified>
</cp:coreProperties>
</file>