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modernComment_7FFE5693_8423C6D5.xml" ContentType="application/vnd.ms-powerpoint.comments+xml"/>
  <Override PartName="/ppt/notesSlides/notesSlide1.xml" ContentType="application/vnd.openxmlformats-officedocument.presentationml.notesSlide+xml"/>
  <Override PartName="/ppt/comments/modernComment_7FFE5692_34EA1AEF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147374747" r:id="rId2"/>
    <p:sldId id="2147374741" r:id="rId3"/>
    <p:sldId id="2147374739" r:id="rId4"/>
    <p:sldId id="2147374746" r:id="rId5"/>
    <p:sldId id="2147374742" r:id="rId6"/>
    <p:sldId id="2147374743" r:id="rId7"/>
    <p:sldId id="2147374744" r:id="rId8"/>
    <p:sldId id="2147374745" r:id="rId9"/>
    <p:sldId id="2147374738" r:id="rId10"/>
    <p:sldId id="2140754607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DC3E23-AF42-05BC-CCB2-5EF6F2CB59E1}" name="Mia Cahill" initials="MC" userId="Mia Cahill" providerId="None"/>
  <p188:author id="{9D4AF8F5-58F0-7F8A-E24B-702404D83234}" name="Andrew Watkinson" initials="AW" userId="e80cb4898876e139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 Cahill" initials="MC" lastIdx="42" clrIdx="0"/>
  <p:cmAuthor id="2" name="Mia Cahill" initials="" lastIdx="37" clrIdx="1"/>
  <p:cmAuthor id="3" name="Beth O'Flynn (HCG)" initials="BO(" lastIdx="5" clrIdx="2">
    <p:extLst>
      <p:ext uri="{19B8F6BF-5375-455C-9EA6-DF929625EA0E}">
        <p15:presenceInfo xmlns:p15="http://schemas.microsoft.com/office/powerpoint/2012/main" userId="S::beth.oflynn@hcg-int.com::41c51b00-39cf-44ad-a043-decb29ebea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89C7"/>
    <a:srgbClr val="FFF0DE"/>
    <a:srgbClr val="FDD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0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11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7FFE5692_34EA1AE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50BFD82-11A8-4AA2-A372-C76E81FDD462}" authorId="{A9DC3E23-AF42-05BC-CCB2-5EF6F2CB59E1}" status="resolved" created="2022-07-26T16:16:11.935" complete="100000">
    <pc:sldMkLst xmlns:pc="http://schemas.microsoft.com/office/powerpoint/2013/main/command">
      <pc:docMk/>
      <pc:sldMk cId="887757551" sldId="2147374738"/>
    </pc:sldMkLst>
    <p188:txBody>
      <a:bodyPr/>
      <a:lstStyle/>
      <a:p>
        <a:r>
          <a:rPr lang="en-GB"/>
          <a:t>James, this is the slide I was mentioning to you. I would like to add in the superhero images of each faculty member, so we would need the image files or something that is editable in ppt.</a:t>
        </a:r>
      </a:p>
    </p188:txBody>
  </p188:cm>
</p188:cmLst>
</file>

<file path=ppt/comments/modernComment_7FFE5693_8423C6D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31235E-801F-4470-8443-796F30D4B19A}" authorId="{A9DC3E23-AF42-05BC-CCB2-5EF6F2CB59E1}" status="resolved" created="2022-07-27T11:23:28.739" complete="100000">
    <pc:sldMkLst xmlns:pc="http://schemas.microsoft.com/office/powerpoint/2013/main/command">
      <pc:docMk/>
      <pc:sldMk cId="2216937173" sldId="2147374739"/>
    </pc:sldMkLst>
    <p188:txBody>
      <a:bodyPr/>
      <a:lstStyle/>
      <a:p>
        <a:r>
          <a:rPr lang="en-GB"/>
          <a:t>this is also an example of a breaker slide (the official section divider per the AT2D template) however I don't think the random logo on the right works.
I envisage this template slide being used to display a question. Our sympo is based on the 4 faculty members asking each other questions so would like a nice slide that acts as a breaker and introduces the next question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D5D722-BF09-498F-9581-A04CF943F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FC824-41BB-473B-8741-EE5E47B947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9FF97F-009D-408B-8B65-720E77E9E68C}" type="datetimeFigureOut">
              <a:rPr lang="en-GB"/>
              <a:pPr>
                <a:defRPr/>
              </a:pPr>
              <a:t>01/08/2022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B4D23C2-127F-4872-8FAB-3A5724C8C2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574362-0714-4149-AFEE-3C9DB5A11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E76C4-167B-419C-A64D-ECB82A1543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BEA77-6C84-4762-BB24-06775F24A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FE7346-17D5-4CAE-B992-B51C83124C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FE7346-17D5-4CAE-B992-B51C83124C2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35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3CBC669-597B-F087-98ED-888075A46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625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0A5A1FB-06B8-296B-5A80-F16D877E9C28}"/>
              </a:ext>
            </a:extLst>
          </p:cNvPr>
          <p:cNvSpPr/>
          <p:nvPr userDrawn="1"/>
        </p:nvSpPr>
        <p:spPr>
          <a:xfrm>
            <a:off x="0" y="5973763"/>
            <a:ext cx="12192000" cy="89386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8165488E-2B07-BF6F-D7AF-EC417E46D402}"/>
              </a:ext>
            </a:extLst>
          </p:cNvPr>
          <p:cNvSpPr/>
          <p:nvPr userDrawn="1"/>
        </p:nvSpPr>
        <p:spPr>
          <a:xfrm>
            <a:off x="-1366787" y="442768"/>
            <a:ext cx="8008220" cy="5082128"/>
          </a:xfrm>
          <a:prstGeom prst="parallelogram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  <a:effectLst>
            <a:outerShdw blurRad="2629" dist="125511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09585"/>
            <a:endParaRPr lang="en-GB" sz="2400" b="1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083981-F9C1-4514-8DC4-6890D293FB41}"/>
              </a:ext>
            </a:extLst>
          </p:cNvPr>
          <p:cNvCxnSpPr/>
          <p:nvPr userDrawn="1"/>
        </p:nvCxnSpPr>
        <p:spPr>
          <a:xfrm>
            <a:off x="0" y="5973763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0">
            <a:extLst>
              <a:ext uri="{FF2B5EF4-FFF2-40B4-BE49-F238E27FC236}">
                <a16:creationId xmlns:a16="http://schemas.microsoft.com/office/drawing/2014/main" id="{DC0A0C78-649B-402C-A522-2519D7624D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38" y="6270625"/>
            <a:ext cx="5921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AA91FA5B-37D1-40D6-AC57-8D37BD14FE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119" y="6275388"/>
            <a:ext cx="10366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69600" y="2466519"/>
            <a:ext cx="5472935" cy="1351202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1">
                <a:solidFill>
                  <a:schemeClr val="tx2"/>
                </a:solidFill>
                <a:latin typeface="DigitalStrip BB" panose="02000506020000090004" pitchFamily="2" charset="0"/>
              </a:defRPr>
            </a:lvl1pPr>
            <a:lvl2pPr>
              <a:defRPr b="0" i="1">
                <a:latin typeface="DigitalStrip BB" panose="02000506020000090004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69600" y="1218519"/>
            <a:ext cx="5726400" cy="1166400"/>
          </a:xfrm>
        </p:spPr>
        <p:txBody>
          <a:bodyPr/>
          <a:lstStyle>
            <a:lvl1pPr>
              <a:defRPr sz="4400" b="1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369599" y="4032937"/>
            <a:ext cx="5241929" cy="880289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DigitalStrip BB" panose="02000506020000090004" pitchFamily="2" charset="0"/>
              </a:defRPr>
            </a:lvl1pPr>
            <a:lvl2pPr>
              <a:defRPr b="0" i="1">
                <a:latin typeface="DigitalStrip BB" panose="02000506020000090004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 descr="A picture containing text, sign, tableware&#10;&#10;Description automatically generated">
            <a:extLst>
              <a:ext uri="{FF2B5EF4-FFF2-40B4-BE49-F238E27FC236}">
                <a16:creationId xmlns:a16="http://schemas.microsoft.com/office/drawing/2014/main" id="{4D08F35E-6A10-9254-31E3-7347D1414D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9" y="6149143"/>
            <a:ext cx="2564578" cy="5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0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F93A48-5798-47C1-A38B-A9358CD2D731}"/>
              </a:ext>
            </a:extLst>
          </p:cNvPr>
          <p:cNvSpPr/>
          <p:nvPr userDrawn="1"/>
        </p:nvSpPr>
        <p:spPr>
          <a:xfrm>
            <a:off x="0" y="1150938"/>
            <a:ext cx="239713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1"/>
              </a:solidFill>
              <a:latin typeface="DigitalStrip BB" panose="0200050602000009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A0ED37-592B-4785-92BB-F38F8E3BD8C4}"/>
              </a:ext>
            </a:extLst>
          </p:cNvPr>
          <p:cNvSpPr/>
          <p:nvPr userDrawn="1"/>
        </p:nvSpPr>
        <p:spPr>
          <a:xfrm>
            <a:off x="11952288" y="1147763"/>
            <a:ext cx="239712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2"/>
              </a:solidFill>
              <a:latin typeface="DigitalStrip BB" panose="02000506020000090004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3F9BB7-D6A8-4EEF-A74B-3A225CA67F51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0DD29245-7FB2-4040-9B23-9AEC62D77A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900" y="20638"/>
            <a:ext cx="1312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8400" y="1378800"/>
            <a:ext cx="11006400" cy="6048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C76D743-2837-48D8-8B1C-468ADBA4CB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050F6DE1-3D06-49ED-AA8E-EDA7C7CA4D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03C0-3D2E-4F75-8C06-413C3B2980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31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4ADB2D-B71A-4AEA-B8D0-CE0723E31637}"/>
              </a:ext>
            </a:extLst>
          </p:cNvPr>
          <p:cNvSpPr/>
          <p:nvPr userDrawn="1"/>
        </p:nvSpPr>
        <p:spPr>
          <a:xfrm>
            <a:off x="0" y="1150938"/>
            <a:ext cx="239713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1"/>
              </a:solidFill>
              <a:latin typeface="DigitalStrip BB" panose="0200050602000009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FFEB64-A131-4942-BE86-C585AE35ABE9}"/>
              </a:ext>
            </a:extLst>
          </p:cNvPr>
          <p:cNvSpPr/>
          <p:nvPr userDrawn="1"/>
        </p:nvSpPr>
        <p:spPr>
          <a:xfrm>
            <a:off x="11952288" y="1147763"/>
            <a:ext cx="239712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2"/>
              </a:solidFill>
              <a:latin typeface="DigitalStrip BB" panose="02000506020000090004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0A9687-1FBD-4FE8-8577-D45D159F4249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Logo&#10;&#10;Description automatically generated">
            <a:extLst>
              <a:ext uri="{FF2B5EF4-FFF2-40B4-BE49-F238E27FC236}">
                <a16:creationId xmlns:a16="http://schemas.microsoft.com/office/drawing/2014/main" id="{A3B22364-E781-4088-A6D0-91E4F3ED3C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900" y="20638"/>
            <a:ext cx="1312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F57A127-4302-4118-B185-490F3A0709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A25C95D-4C0F-4AFE-97CC-5DF2881B40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FDBA-B5B2-48FF-A78E-4CCF0F122F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5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D4E310-D75F-4C4D-95D2-97B969F1F162}"/>
              </a:ext>
            </a:extLst>
          </p:cNvPr>
          <p:cNvSpPr/>
          <p:nvPr userDrawn="1"/>
        </p:nvSpPr>
        <p:spPr>
          <a:xfrm>
            <a:off x="0" y="1150938"/>
            <a:ext cx="239713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1"/>
              </a:solidFill>
              <a:latin typeface="DigitalStrip BB" panose="0200050602000009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C15F70-9D2B-47FB-953D-950E0F81BA01}"/>
              </a:ext>
            </a:extLst>
          </p:cNvPr>
          <p:cNvSpPr/>
          <p:nvPr userDrawn="1"/>
        </p:nvSpPr>
        <p:spPr>
          <a:xfrm>
            <a:off x="11952288" y="1147763"/>
            <a:ext cx="239712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2"/>
              </a:solidFill>
              <a:latin typeface="DigitalStrip BB" panose="02000506020000090004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AACB7A-BA83-4BB7-9EE2-8A56432E66D7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B11FDFB7-0E6A-4104-AB29-9559DBB426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900" y="20638"/>
            <a:ext cx="1312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80069"/>
            <a:ext cx="5303520" cy="4195233"/>
          </a:xfrm>
        </p:spPr>
        <p:txBody>
          <a:bodyPr/>
          <a:lstStyle>
            <a:lvl1pPr marL="237061" indent="-237061"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79" indent="-237061">
              <a:defRPr sz="2133">
                <a:solidFill>
                  <a:schemeClr val="tx2"/>
                </a:solidFill>
              </a:defRPr>
            </a:lvl3pPr>
            <a:lvl4pPr marL="1075240" indent="-237061">
              <a:tabLst/>
              <a:defRPr sz="2133">
                <a:solidFill>
                  <a:schemeClr val="tx2"/>
                </a:solidFill>
              </a:defRPr>
            </a:lvl4pPr>
            <a:lvl5pPr marL="1456230" indent="-380990">
              <a:buFont typeface="Arial" panose="020B0604020202020204" pitchFamily="34" charset="0"/>
              <a:buChar char="•"/>
              <a:defRPr sz="1867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380069"/>
            <a:ext cx="5303520" cy="419523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6063" indent="-234945">
              <a:defRPr sz="2133">
                <a:solidFill>
                  <a:schemeClr val="tx2"/>
                </a:solidFill>
              </a:defRPr>
            </a:lvl3pPr>
            <a:lvl4pPr marL="1075240" indent="-237061">
              <a:defRPr sz="2133">
                <a:solidFill>
                  <a:schemeClr val="tx2"/>
                </a:solidFill>
              </a:defRPr>
            </a:lvl4pPr>
            <a:lvl5pPr marL="1456230" indent="-380990">
              <a:buFont typeface="Arial" panose="020B0604020202020204" pitchFamily="34" charset="0"/>
              <a:buChar char="•"/>
              <a:defRPr sz="1867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DBD72C8-7033-4072-8A2E-53C65E8383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AEC12F2-B863-4500-837F-88A2C2AB0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25050-057C-4D2D-B7B9-8375CE93BA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779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988530-3377-44E0-BFBB-D030FC8B44F0}"/>
              </a:ext>
            </a:extLst>
          </p:cNvPr>
          <p:cNvSpPr/>
          <p:nvPr userDrawn="1"/>
        </p:nvSpPr>
        <p:spPr>
          <a:xfrm>
            <a:off x="0" y="1150938"/>
            <a:ext cx="239713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1"/>
              </a:solidFill>
              <a:latin typeface="DigitalStrip BB" panose="0200050602000009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B6B9D-9A40-4417-9BDE-C1107FECCAA9}"/>
              </a:ext>
            </a:extLst>
          </p:cNvPr>
          <p:cNvSpPr/>
          <p:nvPr userDrawn="1"/>
        </p:nvSpPr>
        <p:spPr>
          <a:xfrm>
            <a:off x="11952288" y="1147763"/>
            <a:ext cx="239712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2"/>
              </a:solidFill>
              <a:latin typeface="DigitalStrip BB" panose="02000506020000090004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8EE239-9AE2-4B2B-B474-B6B27512BC3F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EFAA6A5-82DF-43BB-9809-442F1B970E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900" y="20638"/>
            <a:ext cx="1312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679" y="1962000"/>
            <a:ext cx="5303520" cy="3613302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79" indent="-232828">
              <a:defRPr sz="2133">
                <a:solidFill>
                  <a:schemeClr val="tx2"/>
                </a:solidFill>
              </a:defRPr>
            </a:lvl3pPr>
            <a:lvl4pPr marL="1193770" indent="-355591">
              <a:defRPr sz="2133"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tabLst>
                <a:tab pos="1439297" algn="l"/>
                <a:tab pos="1794888" algn="l"/>
              </a:tabLst>
              <a:defRPr sz="1867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2"/>
          </p:nvPr>
        </p:nvSpPr>
        <p:spPr>
          <a:xfrm>
            <a:off x="6278880" y="1962000"/>
            <a:ext cx="5303520" cy="3613302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79" indent="-232828">
              <a:defRPr sz="2133">
                <a:solidFill>
                  <a:schemeClr val="tx2"/>
                </a:solidFill>
              </a:defRPr>
            </a:lvl3pPr>
            <a:lvl4pPr marL="1193770" indent="-355591">
              <a:defRPr sz="2133"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tabLst>
                <a:tab pos="1439297" algn="l"/>
                <a:tab pos="1794888" algn="l"/>
              </a:tabLst>
              <a:defRPr sz="1867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09597" y="1379153"/>
            <a:ext cx="10972800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1ECA33D3-C597-49B2-A9AE-2E97B1300B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128B9AA0-8773-401B-A4E5-7B70E78E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3E85-6266-43E3-B1F6-57EB161303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64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C8B16-2B17-409D-B321-6C3AACB89D77}"/>
              </a:ext>
            </a:extLst>
          </p:cNvPr>
          <p:cNvSpPr/>
          <p:nvPr userDrawn="1"/>
        </p:nvSpPr>
        <p:spPr>
          <a:xfrm>
            <a:off x="0" y="1150938"/>
            <a:ext cx="239713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1"/>
              </a:solidFill>
              <a:latin typeface="DigitalStrip BB" panose="0200050602000009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B20657-0676-488E-B8E6-72E342229183}"/>
              </a:ext>
            </a:extLst>
          </p:cNvPr>
          <p:cNvSpPr/>
          <p:nvPr userDrawn="1"/>
        </p:nvSpPr>
        <p:spPr>
          <a:xfrm>
            <a:off x="11952288" y="1147763"/>
            <a:ext cx="239712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2"/>
              </a:solidFill>
              <a:latin typeface="DigitalStrip BB" panose="02000506020000090004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9649DD-55BC-4787-B0F6-44E9CFD16FE5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D89069A3-E5D7-4812-A904-335E60553D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900" y="20638"/>
            <a:ext cx="1312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378800"/>
            <a:ext cx="10972800" cy="4204800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9864617-1A24-47AF-A5FD-6787165B8B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C2AB8B2-3DB0-4E64-9C72-0684125851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CC3A-1B76-4229-A85E-D6C8698942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21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376121-1313-449C-9FB5-F9A99E2DEB1D}"/>
              </a:ext>
            </a:extLst>
          </p:cNvPr>
          <p:cNvSpPr/>
          <p:nvPr userDrawn="1"/>
        </p:nvSpPr>
        <p:spPr>
          <a:xfrm>
            <a:off x="0" y="1150938"/>
            <a:ext cx="239713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1"/>
              </a:solidFill>
              <a:latin typeface="DigitalStrip BB" panose="0200050602000009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2EBB2E-6AB7-4D2F-879C-00E4373027DA}"/>
              </a:ext>
            </a:extLst>
          </p:cNvPr>
          <p:cNvSpPr/>
          <p:nvPr userDrawn="1"/>
        </p:nvSpPr>
        <p:spPr>
          <a:xfrm>
            <a:off x="11952288" y="1147763"/>
            <a:ext cx="239712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2"/>
              </a:solidFill>
              <a:latin typeface="DigitalStrip BB" panose="02000506020000090004" pitchFamily="2" charset="0"/>
            </a:endParaRPr>
          </a:p>
        </p:txBody>
      </p:sp>
      <p:pic>
        <p:nvPicPr>
          <p:cNvPr id="4" name="Picture 8" descr="Logo&#10;&#10;Description automatically generated">
            <a:extLst>
              <a:ext uri="{FF2B5EF4-FFF2-40B4-BE49-F238E27FC236}">
                <a16:creationId xmlns:a16="http://schemas.microsoft.com/office/drawing/2014/main" id="{B6B7E1A7-CF04-4069-B2C9-C0AF18BCAC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900" y="20638"/>
            <a:ext cx="1312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3EDDDF5-F540-4C33-BE99-C235C4B8C4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BA54205-BBD6-4C12-946D-D37EC2DCA9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5165-73E5-432B-AF7B-3598A4AED3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40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CROSS_Keylines.png">
            <a:extLst>
              <a:ext uri="{FF2B5EF4-FFF2-40B4-BE49-F238E27FC236}">
                <a16:creationId xmlns:a16="http://schemas.microsoft.com/office/drawing/2014/main" id="{0712DC0E-FB71-405D-A744-5BECCF06DF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489075"/>
            <a:ext cx="6818312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FBC7FB-6EB5-4C9B-B615-58673DF808ED}"/>
              </a:ext>
            </a:extLst>
          </p:cNvPr>
          <p:cNvSpPr/>
          <p:nvPr userDrawn="1"/>
        </p:nvSpPr>
        <p:spPr>
          <a:xfrm>
            <a:off x="0" y="1150938"/>
            <a:ext cx="239713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1"/>
              </a:solidFill>
              <a:latin typeface="DigitalStrip BB" panose="0200050602000009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4270E0-A6C0-4EDF-BB2E-512EEBDD7961}"/>
              </a:ext>
            </a:extLst>
          </p:cNvPr>
          <p:cNvSpPr/>
          <p:nvPr userDrawn="1"/>
        </p:nvSpPr>
        <p:spPr>
          <a:xfrm>
            <a:off x="11952288" y="1147763"/>
            <a:ext cx="239712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2"/>
              </a:solidFill>
              <a:latin typeface="DigitalStrip BB" panose="0200050602000009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30E38C-361A-472E-9EA2-2F05EAF83DFC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EE5328F9-49A1-4673-8A0C-47BB5EDD9E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900" y="20638"/>
            <a:ext cx="1312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5"/>
            <a:ext cx="10972800" cy="4203700"/>
          </a:xfrm>
        </p:spPr>
        <p:txBody>
          <a:bodyPr/>
          <a:lstStyle>
            <a:lvl1pPr marL="237061" indent="-237061">
              <a:defRPr>
                <a:solidFill>
                  <a:schemeClr val="tx2"/>
                </a:solidFill>
              </a:defRPr>
            </a:lvl1pPr>
            <a:lvl2pPr marL="601118" indent="-364058">
              <a:defRPr sz="2400">
                <a:solidFill>
                  <a:schemeClr val="tx2"/>
                </a:solidFill>
              </a:defRPr>
            </a:lvl2pPr>
            <a:lvl3pPr marL="838179" indent="-237061">
              <a:defRPr>
                <a:solidFill>
                  <a:schemeClr val="tx2"/>
                </a:solidFill>
              </a:defRPr>
            </a:lvl3pPr>
            <a:lvl4pPr marL="1193770" indent="-355591"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09597" y="1379153"/>
            <a:ext cx="10972800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7911FF49-1EC7-447C-999A-66BDC89D60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9F268D44-563F-46AA-8ED3-D9FED6621D7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F3BC-214C-4C1A-9D2F-7454B93085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784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3B9780-ED22-4AD0-AFF6-C70FF02A9366}"/>
              </a:ext>
            </a:extLst>
          </p:cNvPr>
          <p:cNvSpPr/>
          <p:nvPr userDrawn="1"/>
        </p:nvSpPr>
        <p:spPr>
          <a:xfrm>
            <a:off x="0" y="1147763"/>
            <a:ext cx="239713" cy="5710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87D243-E254-4001-A8A3-0CD4850CA952}"/>
              </a:ext>
            </a:extLst>
          </p:cNvPr>
          <p:cNvSpPr/>
          <p:nvPr userDrawn="1"/>
        </p:nvSpPr>
        <p:spPr>
          <a:xfrm>
            <a:off x="11952288" y="1147763"/>
            <a:ext cx="239712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0B8055-A0EA-4202-916E-5664B599B95A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0567E573-0E64-4764-93B3-D9581926A6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486150"/>
            <a:ext cx="25431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DE8924-A04E-43FF-B8B3-35B6A4687F38}"/>
              </a:ext>
            </a:extLst>
          </p:cNvPr>
          <p:cNvSpPr/>
          <p:nvPr userDrawn="1"/>
        </p:nvSpPr>
        <p:spPr>
          <a:xfrm>
            <a:off x="5935663" y="1792288"/>
            <a:ext cx="623887" cy="623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rIns="4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33" b="0" i="1" dirty="0">
              <a:solidFill>
                <a:schemeClr val="bg1"/>
              </a:solidFill>
              <a:latin typeface="DigitalStrip BB" panose="0200050602000009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4897D9-BB56-4257-BA62-0FF7A65A5629}"/>
              </a:ext>
            </a:extLst>
          </p:cNvPr>
          <p:cNvSpPr/>
          <p:nvPr userDrawn="1"/>
        </p:nvSpPr>
        <p:spPr>
          <a:xfrm>
            <a:off x="5935663" y="3263900"/>
            <a:ext cx="623887" cy="6238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33" b="0" i="1" dirty="0">
              <a:solidFill>
                <a:schemeClr val="bg1"/>
              </a:solidFill>
              <a:latin typeface="DigitalStrip BB" panose="0200050602000009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EDDE08-BB21-4482-A3DF-CB9AC6297841}"/>
              </a:ext>
            </a:extLst>
          </p:cNvPr>
          <p:cNvSpPr/>
          <p:nvPr userDrawn="1"/>
        </p:nvSpPr>
        <p:spPr>
          <a:xfrm>
            <a:off x="5935663" y="2514600"/>
            <a:ext cx="623887" cy="6238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33" b="0" i="1" dirty="0">
              <a:solidFill>
                <a:schemeClr val="bg1"/>
              </a:solidFill>
              <a:latin typeface="DigitalStrip BB" panose="0200050602000009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9542BF-5470-455B-A5B3-2237A4183599}"/>
              </a:ext>
            </a:extLst>
          </p:cNvPr>
          <p:cNvSpPr/>
          <p:nvPr userDrawn="1"/>
        </p:nvSpPr>
        <p:spPr>
          <a:xfrm>
            <a:off x="5935663" y="4762500"/>
            <a:ext cx="623887" cy="62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33" b="0" i="1" dirty="0">
              <a:solidFill>
                <a:schemeClr val="bg1"/>
              </a:solidFill>
              <a:latin typeface="DigitalStrip BB" panose="0200050602000009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73858-066F-4AD3-B5B1-62A7DA15FD0B}"/>
              </a:ext>
            </a:extLst>
          </p:cNvPr>
          <p:cNvSpPr/>
          <p:nvPr userDrawn="1"/>
        </p:nvSpPr>
        <p:spPr>
          <a:xfrm>
            <a:off x="5935663" y="5511800"/>
            <a:ext cx="623887" cy="6238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33" b="0" i="1" dirty="0">
              <a:solidFill>
                <a:schemeClr val="bg1"/>
              </a:solidFill>
              <a:latin typeface="DigitalStrip BB" panose="0200050602000009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899493-E10F-4AE4-B628-3F51D4F565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03450" y="1331913"/>
            <a:ext cx="2932113" cy="625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b="0" i="1" dirty="0">
                <a:solidFill>
                  <a:schemeClr val="tx2"/>
                </a:solidFill>
                <a:latin typeface="DigitalStrip BB" panose="02000506020000090004" pitchFamily="2" charset="0"/>
              </a:rPr>
              <a:t>R90 G90 B90</a:t>
            </a:r>
            <a:br>
              <a:rPr lang="en-GB" altLang="en-US" sz="1600" b="0" i="1" dirty="0">
                <a:solidFill>
                  <a:schemeClr val="tx2"/>
                </a:solidFill>
                <a:latin typeface="DigitalStrip BB" panose="02000506020000090004" pitchFamily="2" charset="0"/>
              </a:rPr>
            </a:br>
            <a:r>
              <a:rPr lang="en-GB" altLang="en-US" sz="1600" b="0" i="1" dirty="0">
                <a:solidFill>
                  <a:schemeClr val="tx2"/>
                </a:solidFill>
                <a:latin typeface="DigitalStrip BB" panose="02000506020000090004" pitchFamily="2" charset="0"/>
              </a:rPr>
              <a:t>(subtitles, body text, axes)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6BABD1-03CF-4287-8A91-C36DAA6C821C}"/>
              </a:ext>
            </a:extLst>
          </p:cNvPr>
          <p:cNvCxnSpPr>
            <a:cxnSpLocks/>
            <a:stCxn id="172" idx="0"/>
          </p:cNvCxnSpPr>
          <p:nvPr userDrawn="1"/>
        </p:nvCxnSpPr>
        <p:spPr>
          <a:xfrm flipH="1" flipV="1">
            <a:off x="2243138" y="1462088"/>
            <a:ext cx="1587" cy="2462212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3BF8FFC-6380-4DFA-AC25-85F23A6DE22E}"/>
              </a:ext>
            </a:extLst>
          </p:cNvPr>
          <p:cNvSpPr/>
          <p:nvPr userDrawn="1"/>
        </p:nvSpPr>
        <p:spPr bwMode="auto">
          <a:xfrm>
            <a:off x="2149475" y="3924300"/>
            <a:ext cx="192088" cy="18891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anchor="ctr"/>
          <a:lstStyle/>
          <a:p>
            <a:pPr marL="304792" indent="-304792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0414B"/>
              </a:buClr>
              <a:buFont typeface="Arial" panose="020B0604020202020204" pitchFamily="34" charset="0"/>
              <a:buChar char="•"/>
              <a:defRPr/>
            </a:pPr>
            <a:endParaRPr lang="en-GB" sz="2667" b="0" i="1" dirty="0">
              <a:solidFill>
                <a:srgbClr val="5A5A5A"/>
              </a:solidFill>
              <a:latin typeface="DigitalStrip BB" panose="0200050602000009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FDC95B-DD28-4A95-8799-DC87933CACB0}"/>
              </a:ext>
            </a:extLst>
          </p:cNvPr>
          <p:cNvSpPr/>
          <p:nvPr userDrawn="1"/>
        </p:nvSpPr>
        <p:spPr bwMode="auto">
          <a:xfrm>
            <a:off x="2906713" y="3924300"/>
            <a:ext cx="192087" cy="18891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anchor="ctr"/>
          <a:lstStyle/>
          <a:p>
            <a:pPr marL="304792" indent="-304792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0414B"/>
              </a:buClr>
              <a:buFont typeface="Arial" panose="020B0604020202020204" pitchFamily="34" charset="0"/>
              <a:buChar char="•"/>
              <a:defRPr/>
            </a:pPr>
            <a:endParaRPr lang="en-GB" sz="2667" b="0" i="1" dirty="0">
              <a:solidFill>
                <a:srgbClr val="5A5A5A"/>
              </a:solidFill>
              <a:latin typeface="DigitalStrip BB" panose="0200050602000009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FDC6A3-A964-4B74-A0EE-A2613E628ADA}"/>
              </a:ext>
            </a:extLst>
          </p:cNvPr>
          <p:cNvSpPr/>
          <p:nvPr userDrawn="1"/>
        </p:nvSpPr>
        <p:spPr bwMode="auto">
          <a:xfrm>
            <a:off x="3162300" y="3924300"/>
            <a:ext cx="192088" cy="18891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anchor="ctr"/>
          <a:lstStyle/>
          <a:p>
            <a:pPr marL="304792" indent="-304792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0414B"/>
              </a:buClr>
              <a:buFont typeface="Arial" panose="020B0604020202020204" pitchFamily="34" charset="0"/>
              <a:buChar char="•"/>
              <a:defRPr/>
            </a:pPr>
            <a:endParaRPr lang="en-GB" sz="2667" b="0" i="1" dirty="0">
              <a:solidFill>
                <a:srgbClr val="5A5A5A"/>
              </a:solidFill>
              <a:latin typeface="DigitalStrip BB" panose="0200050602000009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074708-5785-45DF-A181-4AF39050153B}"/>
              </a:ext>
            </a:extLst>
          </p:cNvPr>
          <p:cNvSpPr/>
          <p:nvPr userDrawn="1"/>
        </p:nvSpPr>
        <p:spPr bwMode="auto">
          <a:xfrm>
            <a:off x="3413125" y="3924300"/>
            <a:ext cx="192088" cy="18891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anchor="ctr"/>
          <a:lstStyle/>
          <a:p>
            <a:pPr marL="304792" indent="-304792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0414B"/>
              </a:buClr>
              <a:buFont typeface="Arial" panose="020B0604020202020204" pitchFamily="34" charset="0"/>
              <a:buChar char="•"/>
              <a:defRPr/>
            </a:pPr>
            <a:endParaRPr lang="en-GB" sz="2667" b="0" i="1" dirty="0">
              <a:solidFill>
                <a:srgbClr val="5A5A5A"/>
              </a:solidFill>
              <a:latin typeface="DigitalStrip BB" panose="0200050602000009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2F9B9A-E377-4104-8C9A-4310C070BCD3}"/>
              </a:ext>
            </a:extLst>
          </p:cNvPr>
          <p:cNvSpPr/>
          <p:nvPr userDrawn="1"/>
        </p:nvSpPr>
        <p:spPr bwMode="auto">
          <a:xfrm>
            <a:off x="3667125" y="3922713"/>
            <a:ext cx="192088" cy="18891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anchor="ctr"/>
          <a:lstStyle/>
          <a:p>
            <a:pPr marL="304792" indent="-304792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0414B"/>
              </a:buClr>
              <a:buFont typeface="Arial" panose="020B0604020202020204" pitchFamily="34" charset="0"/>
              <a:buChar char="•"/>
              <a:defRPr/>
            </a:pPr>
            <a:endParaRPr lang="en-GB" sz="2667" b="0" i="1" dirty="0">
              <a:solidFill>
                <a:srgbClr val="5A5A5A"/>
              </a:solidFill>
              <a:latin typeface="DigitalStrip BB" panose="0200050602000009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DBDE1A-BA1E-4DC4-8D9B-29576F47E108}"/>
              </a:ext>
            </a:extLst>
          </p:cNvPr>
          <p:cNvSpPr/>
          <p:nvPr userDrawn="1"/>
        </p:nvSpPr>
        <p:spPr>
          <a:xfrm>
            <a:off x="5935663" y="4013200"/>
            <a:ext cx="623887" cy="6238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33" b="0" i="1" dirty="0">
              <a:solidFill>
                <a:schemeClr val="bg1"/>
              </a:solidFill>
              <a:latin typeface="DigitalStrip BB" panose="0200050602000009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CD613B-1E7E-47F6-989B-885FF3F612D3}"/>
              </a:ext>
            </a:extLst>
          </p:cNvPr>
          <p:cNvSpPr/>
          <p:nvPr userDrawn="1"/>
        </p:nvSpPr>
        <p:spPr bwMode="auto">
          <a:xfrm>
            <a:off x="3925888" y="3922713"/>
            <a:ext cx="192087" cy="18891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anchor="ctr"/>
          <a:lstStyle/>
          <a:p>
            <a:pPr marL="304792" indent="-304792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0414B"/>
              </a:buClr>
              <a:buFont typeface="Arial" panose="020B0604020202020204" pitchFamily="34" charset="0"/>
              <a:buChar char="•"/>
              <a:defRPr/>
            </a:pPr>
            <a:endParaRPr lang="en-GB" sz="2667" b="0" i="1" dirty="0">
              <a:solidFill>
                <a:srgbClr val="5A5A5A"/>
              </a:solidFill>
              <a:latin typeface="DigitalStrip BB" panose="0200050602000009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AB90D8-6072-40C7-9664-C80378AB6C9E}"/>
              </a:ext>
            </a:extLst>
          </p:cNvPr>
          <p:cNvSpPr/>
          <p:nvPr userDrawn="1"/>
        </p:nvSpPr>
        <p:spPr bwMode="auto">
          <a:xfrm>
            <a:off x="4179888" y="3922713"/>
            <a:ext cx="192087" cy="18891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anchor="ctr"/>
          <a:lstStyle/>
          <a:p>
            <a:pPr marL="304792" indent="-304792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0414B"/>
              </a:buClr>
              <a:buFont typeface="Arial" panose="020B0604020202020204" pitchFamily="34" charset="0"/>
              <a:buChar char="•"/>
              <a:defRPr/>
            </a:pPr>
            <a:endParaRPr lang="en-GB" sz="2667" b="0" i="1" dirty="0">
              <a:solidFill>
                <a:srgbClr val="5A5A5A"/>
              </a:solidFill>
              <a:latin typeface="DigitalStrip BB" panose="02000506020000090004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577E6E-77AE-4CBC-96C7-6AED1221B83F}"/>
              </a:ext>
            </a:extLst>
          </p:cNvPr>
          <p:cNvCxnSpPr>
            <a:cxnSpLocks/>
            <a:endCxn id="177" idx="1"/>
          </p:cNvCxnSpPr>
          <p:nvPr userDrawn="1"/>
        </p:nvCxnSpPr>
        <p:spPr>
          <a:xfrm>
            <a:off x="3771900" y="4313238"/>
            <a:ext cx="2163763" cy="1270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CB74FB-063F-41C5-B828-991086BC7A98}"/>
              </a:ext>
            </a:extLst>
          </p:cNvPr>
          <p:cNvCxnSpPr>
            <a:cxnSpLocks/>
            <a:endCxn id="176" idx="2"/>
          </p:cNvCxnSpPr>
          <p:nvPr userDrawn="1"/>
        </p:nvCxnSpPr>
        <p:spPr>
          <a:xfrm flipV="1">
            <a:off x="3759200" y="4111625"/>
            <a:ext cx="4763" cy="217488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3521D3-D2F3-4F46-8D97-95E23457A976}"/>
              </a:ext>
            </a:extLst>
          </p:cNvPr>
          <p:cNvCxnSpPr>
            <a:cxnSpLocks/>
            <a:endCxn id="167" idx="1"/>
          </p:cNvCxnSpPr>
          <p:nvPr userDrawn="1"/>
        </p:nvCxnSpPr>
        <p:spPr>
          <a:xfrm>
            <a:off x="3248025" y="2827338"/>
            <a:ext cx="2687638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0854CD-42CC-4B34-851B-0A34D20EAB98}"/>
              </a:ext>
            </a:extLst>
          </p:cNvPr>
          <p:cNvCxnSpPr>
            <a:cxnSpLocks/>
            <a:stCxn id="175" idx="0"/>
          </p:cNvCxnSpPr>
          <p:nvPr userDrawn="1"/>
        </p:nvCxnSpPr>
        <p:spPr>
          <a:xfrm flipV="1">
            <a:off x="3508375" y="3548063"/>
            <a:ext cx="4763" cy="376237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1FF096-CEB7-4B7F-B7B1-229D202C046A}"/>
              </a:ext>
            </a:extLst>
          </p:cNvPr>
          <p:cNvCxnSpPr>
            <a:cxnSpLocks/>
          </p:cNvCxnSpPr>
          <p:nvPr userDrawn="1"/>
        </p:nvCxnSpPr>
        <p:spPr>
          <a:xfrm>
            <a:off x="2998788" y="2109788"/>
            <a:ext cx="2936875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0CCBA3-429D-4740-A2E7-3155DC46E52C}"/>
              </a:ext>
            </a:extLst>
          </p:cNvPr>
          <p:cNvCxnSpPr>
            <a:cxnSpLocks/>
            <a:stCxn id="173" idx="0"/>
          </p:cNvCxnSpPr>
          <p:nvPr userDrawn="1"/>
        </p:nvCxnSpPr>
        <p:spPr>
          <a:xfrm flipH="1" flipV="1">
            <a:off x="2998788" y="2093913"/>
            <a:ext cx="3175" cy="1830387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3C4544-C171-4258-9711-296CE5237C80}"/>
              </a:ext>
            </a:extLst>
          </p:cNvPr>
          <p:cNvCxnSpPr>
            <a:cxnSpLocks/>
            <a:stCxn id="174" idx="0"/>
          </p:cNvCxnSpPr>
          <p:nvPr userDrawn="1"/>
        </p:nvCxnSpPr>
        <p:spPr>
          <a:xfrm flipV="1">
            <a:off x="3259138" y="2811463"/>
            <a:ext cx="1587" cy="1112837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7EBA24-D011-40A9-8094-9FD771AE2FA0}"/>
              </a:ext>
            </a:extLst>
          </p:cNvPr>
          <p:cNvCxnSpPr>
            <a:cxnSpLocks/>
          </p:cNvCxnSpPr>
          <p:nvPr userDrawn="1"/>
        </p:nvCxnSpPr>
        <p:spPr>
          <a:xfrm>
            <a:off x="3527425" y="3563938"/>
            <a:ext cx="2408238" cy="9525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804879-99D0-487E-9DCA-7DCD7313136C}"/>
              </a:ext>
            </a:extLst>
          </p:cNvPr>
          <p:cNvCxnSpPr>
            <a:cxnSpLocks/>
            <a:endCxn id="178" idx="2"/>
          </p:cNvCxnSpPr>
          <p:nvPr userDrawn="1"/>
        </p:nvCxnSpPr>
        <p:spPr>
          <a:xfrm flipV="1">
            <a:off x="4017963" y="4111625"/>
            <a:ext cx="4762" cy="979488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48A6CB-E6FD-4DCE-979E-4AAA844B7236}"/>
              </a:ext>
            </a:extLst>
          </p:cNvPr>
          <p:cNvCxnSpPr>
            <a:cxnSpLocks/>
          </p:cNvCxnSpPr>
          <p:nvPr userDrawn="1"/>
        </p:nvCxnSpPr>
        <p:spPr>
          <a:xfrm>
            <a:off x="4010025" y="5075238"/>
            <a:ext cx="1925638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78143CA-4B00-4560-9A68-3EA085131FCA}"/>
              </a:ext>
            </a:extLst>
          </p:cNvPr>
          <p:cNvCxnSpPr>
            <a:cxnSpLocks/>
          </p:cNvCxnSpPr>
          <p:nvPr userDrawn="1"/>
        </p:nvCxnSpPr>
        <p:spPr>
          <a:xfrm flipV="1">
            <a:off x="4270375" y="4111625"/>
            <a:ext cx="0" cy="1728788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E1C879-D9CA-43C3-98E1-AB7B0A587363}"/>
              </a:ext>
            </a:extLst>
          </p:cNvPr>
          <p:cNvCxnSpPr>
            <a:cxnSpLocks/>
          </p:cNvCxnSpPr>
          <p:nvPr userDrawn="1"/>
        </p:nvCxnSpPr>
        <p:spPr>
          <a:xfrm>
            <a:off x="4267200" y="5822950"/>
            <a:ext cx="1668463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403284D-72DA-4BDE-B903-4286B7F747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50038" y="1743075"/>
            <a:ext cx="472598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b="0" i="1" dirty="0">
                <a:latin typeface="DigitalStrip BB" panose="02000506020000090004" pitchFamily="2" charset="0"/>
              </a:rPr>
              <a:t>R100 G130 B195</a:t>
            </a:r>
            <a:br>
              <a:rPr lang="en-GB" altLang="en-US" sz="2000" b="0" i="1" dirty="0">
                <a:latin typeface="DigitalStrip BB" panose="02000506020000090004" pitchFamily="2" charset="0"/>
              </a:rPr>
            </a:br>
            <a:r>
              <a:rPr lang="en-GB" altLang="en-US" sz="1600" b="0" i="1" dirty="0">
                <a:latin typeface="DigitalStrip BB" panose="02000506020000090004" pitchFamily="2" charset="0"/>
              </a:rPr>
              <a:t>(primary design colour, SGLT2 inhibitors)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5C4402-B100-4FAF-A4F4-E747FE3488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50038" y="3246438"/>
            <a:ext cx="3749675" cy="625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b="0" i="1" dirty="0">
                <a:latin typeface="DigitalStrip BB" panose="02000506020000090004" pitchFamily="2" charset="0"/>
              </a:rPr>
              <a:t>R100 G166 B107</a:t>
            </a:r>
          </a:p>
          <a:p>
            <a:pPr eaLnBrk="1" hangingPunct="1">
              <a:defRPr/>
            </a:pPr>
            <a:r>
              <a:rPr lang="en-GB" altLang="en-US" sz="1600" b="0" i="1" dirty="0">
                <a:latin typeface="DigitalStrip BB" panose="02000506020000090004" pitchFamily="2" charset="0"/>
              </a:rPr>
              <a:t>(additional design colour)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CB0A9A-D94A-415E-B443-E8415004D75C}"/>
              </a:ext>
            </a:extLst>
          </p:cNvPr>
          <p:cNvSpPr txBox="1"/>
          <p:nvPr userDrawn="1"/>
        </p:nvSpPr>
        <p:spPr>
          <a:xfrm>
            <a:off x="6650038" y="2495550"/>
            <a:ext cx="3749675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 i="1" dirty="0">
                <a:latin typeface="DigitalStrip BB" panose="02000506020000090004" pitchFamily="2" charset="0"/>
              </a:rPr>
              <a:t>R240 G65 B75</a:t>
            </a:r>
            <a:br>
              <a:rPr lang="en-GB" sz="2133" b="0" i="1" dirty="0">
                <a:latin typeface="DigitalStrip BB" panose="02000506020000090004" pitchFamily="2" charset="0"/>
              </a:rPr>
            </a:br>
            <a:r>
              <a:rPr lang="en-GB" sz="1600" b="0" i="1" dirty="0">
                <a:latin typeface="DigitalStrip BB" panose="02000506020000090004" pitchFamily="2" charset="0"/>
              </a:rPr>
              <a:t>(secondary design colour)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E4902F-1CC7-4BC1-9E69-7EC5C6596CF8}"/>
              </a:ext>
            </a:extLst>
          </p:cNvPr>
          <p:cNvSpPr txBox="1"/>
          <p:nvPr userDrawn="1"/>
        </p:nvSpPr>
        <p:spPr>
          <a:xfrm>
            <a:off x="6650038" y="3995738"/>
            <a:ext cx="3749675" cy="625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 i="1" dirty="0">
                <a:latin typeface="DigitalStrip BB" panose="02000506020000090004" pitchFamily="2" charset="0"/>
              </a:rPr>
              <a:t>R130 G130 B130</a:t>
            </a:r>
            <a:br>
              <a:rPr lang="en-GB" sz="1867" b="0" i="1" dirty="0">
                <a:latin typeface="DigitalStrip BB" panose="02000506020000090004" pitchFamily="2" charset="0"/>
              </a:rPr>
            </a:br>
            <a:r>
              <a:rPr lang="en-GB" sz="1600" b="0" i="1" dirty="0">
                <a:latin typeface="DigitalStrip BB" panose="02000506020000090004" pitchFamily="2" charset="0"/>
              </a:rPr>
              <a:t>(placebo)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34F7B-6F5C-4E30-8562-3B6FE3D5F0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50038" y="4745038"/>
            <a:ext cx="3749675" cy="625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b="0" i="1" dirty="0">
                <a:latin typeface="DigitalStrip BB" panose="02000506020000090004" pitchFamily="2" charset="0"/>
              </a:rPr>
              <a:t>R143 G48 B137</a:t>
            </a:r>
          </a:p>
          <a:p>
            <a:pPr eaLnBrk="1" hangingPunct="1">
              <a:defRPr/>
            </a:pPr>
            <a:r>
              <a:rPr lang="en-GB" altLang="en-US" sz="1600" b="0" i="1" dirty="0">
                <a:latin typeface="DigitalStrip BB" panose="02000506020000090004" pitchFamily="2" charset="0"/>
              </a:rPr>
              <a:t>(DPP-4 inhibitors)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8C4BCF-9BB5-4540-8FCD-ED7696F25A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50038" y="5430838"/>
            <a:ext cx="3749675" cy="625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b="0" i="1" dirty="0">
                <a:latin typeface="DigitalStrip BB" panose="02000506020000090004" pitchFamily="2" charset="0"/>
              </a:rPr>
              <a:t>R229 G114 B0</a:t>
            </a:r>
          </a:p>
          <a:p>
            <a:pPr eaLnBrk="1" hangingPunct="1">
              <a:defRPr/>
            </a:pPr>
            <a:r>
              <a:rPr lang="en-GB" altLang="en-US" sz="1600" b="0" i="1" dirty="0">
                <a:latin typeface="DigitalStrip BB" panose="02000506020000090004" pitchFamily="2" charset="0"/>
              </a:rPr>
              <a:t>(GLP-1 receptor agonists)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B5F095-187B-49B5-B23D-6E586DE205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11288" y="5556250"/>
            <a:ext cx="2679700" cy="627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b="0" i="1" dirty="0">
                <a:solidFill>
                  <a:schemeClr val="tx2"/>
                </a:solidFill>
                <a:latin typeface="DigitalStrip BB" panose="02000506020000090004" pitchFamily="2" charset="0"/>
              </a:rPr>
              <a:t>R156 G156 B156</a:t>
            </a:r>
          </a:p>
          <a:p>
            <a:pPr eaLnBrk="1" hangingPunct="1">
              <a:defRPr/>
            </a:pPr>
            <a:r>
              <a:rPr lang="en-GB" altLang="en-US" sz="1600" b="0" i="1" dirty="0">
                <a:solidFill>
                  <a:schemeClr val="tx2"/>
                </a:solidFill>
                <a:latin typeface="DigitalStrip BB" panose="02000506020000090004" pitchFamily="2" charset="0"/>
              </a:rPr>
              <a:t>(footers, slide numbers)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46D064-A56F-4DFD-8794-A9D5AF5CF54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54150" y="4802188"/>
            <a:ext cx="0" cy="1336675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43933CB-8E95-4FA8-94B4-D59A8D0E377B}"/>
              </a:ext>
            </a:extLst>
          </p:cNvPr>
          <p:cNvCxnSpPr>
            <a:cxnSpLocks/>
            <a:stCxn id="201" idx="1"/>
          </p:cNvCxnSpPr>
          <p:nvPr userDrawn="1"/>
        </p:nvCxnSpPr>
        <p:spPr>
          <a:xfrm flipH="1">
            <a:off x="1463675" y="4802188"/>
            <a:ext cx="692150" cy="4762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D38D8B1-AA62-459F-A011-6C88A7B31EB4}"/>
              </a:ext>
            </a:extLst>
          </p:cNvPr>
          <p:cNvSpPr/>
          <p:nvPr userDrawn="1"/>
        </p:nvSpPr>
        <p:spPr bwMode="auto">
          <a:xfrm>
            <a:off x="2155825" y="4706938"/>
            <a:ext cx="192088" cy="1905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anchor="ctr"/>
          <a:lstStyle/>
          <a:p>
            <a:pPr marL="304792" indent="-304792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0414B"/>
              </a:buClr>
              <a:buFont typeface="Arial" panose="020B0604020202020204" pitchFamily="34" charset="0"/>
              <a:buChar char="•"/>
              <a:defRPr/>
            </a:pPr>
            <a:endParaRPr lang="en-GB" sz="2667" b="0" i="1" dirty="0">
              <a:solidFill>
                <a:srgbClr val="5A5A5A"/>
              </a:solidFill>
              <a:latin typeface="DigitalStrip BB" panose="02000506020000090004" pitchFamily="2" charset="0"/>
            </a:endParaRPr>
          </a:p>
        </p:txBody>
      </p:sp>
      <p:pic>
        <p:nvPicPr>
          <p:cNvPr id="44" name="Picture 47" descr="Logo&#10;&#10;Description automatically generated">
            <a:extLst>
              <a:ext uri="{FF2B5EF4-FFF2-40B4-BE49-F238E27FC236}">
                <a16:creationId xmlns:a16="http://schemas.microsoft.com/office/drawing/2014/main" id="{834B6DC8-8553-462C-A3BC-07067C4171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900" y="20638"/>
            <a:ext cx="1312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5" name="Slide Number Placeholder 7">
            <a:extLst>
              <a:ext uri="{FF2B5EF4-FFF2-40B4-BE49-F238E27FC236}">
                <a16:creationId xmlns:a16="http://schemas.microsoft.com/office/drawing/2014/main" id="{A88F7470-9D12-46F3-9347-58547B13BD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9D84-79D6-42F6-8F0B-7763401319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70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3CBC669-597B-F087-98ED-888075A46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625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0A5A1FB-06B8-296B-5A80-F16D877E9C28}"/>
              </a:ext>
            </a:extLst>
          </p:cNvPr>
          <p:cNvSpPr/>
          <p:nvPr userDrawn="1"/>
        </p:nvSpPr>
        <p:spPr>
          <a:xfrm>
            <a:off x="0" y="5973763"/>
            <a:ext cx="12192000" cy="89386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8165488E-2B07-BF6F-D7AF-EC417E46D402}"/>
              </a:ext>
            </a:extLst>
          </p:cNvPr>
          <p:cNvSpPr/>
          <p:nvPr userDrawn="1"/>
        </p:nvSpPr>
        <p:spPr>
          <a:xfrm>
            <a:off x="-1366787" y="442768"/>
            <a:ext cx="10161995" cy="5082128"/>
          </a:xfrm>
          <a:prstGeom prst="parallelogram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  <a:effectLst>
            <a:outerShdw blurRad="2629" dist="125511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09585"/>
            <a:endParaRPr lang="en-GB" sz="2400" b="1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083981-F9C1-4514-8DC4-6890D293FB41}"/>
              </a:ext>
            </a:extLst>
          </p:cNvPr>
          <p:cNvCxnSpPr/>
          <p:nvPr userDrawn="1"/>
        </p:nvCxnSpPr>
        <p:spPr>
          <a:xfrm>
            <a:off x="0" y="5973763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0">
            <a:extLst>
              <a:ext uri="{FF2B5EF4-FFF2-40B4-BE49-F238E27FC236}">
                <a16:creationId xmlns:a16="http://schemas.microsoft.com/office/drawing/2014/main" id="{DC0A0C78-649B-402C-A522-2519D7624D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38" y="6270625"/>
            <a:ext cx="5921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AA91FA5B-37D1-40D6-AC57-8D37BD14FE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119" y="6275388"/>
            <a:ext cx="10366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69600" y="2859677"/>
            <a:ext cx="7567769" cy="880289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1">
                <a:solidFill>
                  <a:schemeClr val="tx2"/>
                </a:solidFill>
                <a:latin typeface="DigitalStrip BB" panose="02000506020000090004" pitchFamily="2" charset="0"/>
              </a:defRPr>
            </a:lvl1pPr>
            <a:lvl2pPr>
              <a:defRPr b="1" i="1">
                <a:latin typeface="DigitalStrip BB" panose="02000506020000090004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69600" y="1611677"/>
            <a:ext cx="7822293" cy="1166400"/>
          </a:xfrm>
        </p:spPr>
        <p:txBody>
          <a:bodyPr/>
          <a:lstStyle>
            <a:lvl1pPr>
              <a:defRPr sz="4400" b="1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369600" y="3795675"/>
            <a:ext cx="7313246" cy="880289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DigitalStrip BB" panose="02000506020000090004" pitchFamily="2" charset="0"/>
              </a:defRPr>
            </a:lvl1pPr>
            <a:lvl2pPr>
              <a:defRPr b="0" i="1">
                <a:latin typeface="DigitalStrip BB" panose="02000506020000090004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 descr="A picture containing text, sign, tableware&#10;&#10;Description automatically generated">
            <a:extLst>
              <a:ext uri="{FF2B5EF4-FFF2-40B4-BE49-F238E27FC236}">
                <a16:creationId xmlns:a16="http://schemas.microsoft.com/office/drawing/2014/main" id="{4D08F35E-6A10-9254-31E3-7347D1414D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9" y="6149143"/>
            <a:ext cx="2564578" cy="5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3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B3974CC-5AF4-9AC1-CB03-388F324A4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600" y="1502400"/>
            <a:ext cx="7657707" cy="582451"/>
          </a:xfrm>
          <a:prstGeom prst="parallelogram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</a:schemeClr>
            </a:solidFill>
          </a:ln>
        </p:spPr>
        <p:txBody>
          <a:bodyPr anchor="ctr" anchorCtr="0"/>
          <a:lstStyle>
            <a:lvl1pPr marL="0" indent="0">
              <a:buNone/>
              <a:defRPr sz="2400" b="1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17767"/>
            <a:ext cx="10237788" cy="914400"/>
          </a:xfrm>
          <a:prstGeom prst="parallelogram">
            <a:avLst/>
          </a:prstGeom>
          <a:solidFill>
            <a:srgbClr val="FDD7AD"/>
          </a:solidFill>
          <a:ln w="57150">
            <a:solidFill>
              <a:schemeClr val="tx1">
                <a:lumMod val="50000"/>
              </a:schemeClr>
            </a:solidFill>
          </a:ln>
          <a:effectLst>
            <a:outerShdw dist="124562" dir="3000000" algn="tl" rotWithShape="0">
              <a:prstClr val="black"/>
            </a:outerShdw>
          </a:effectLst>
        </p:spPr>
        <p:txBody>
          <a:bodyPr anchor="ctr" anchorCtr="0"/>
          <a:lstStyle>
            <a:lvl1pPr>
              <a:defRPr sz="3600" b="1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64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hn Bus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B3974CC-5AF4-9AC1-CB03-388F324A4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9AC1EAC7-8943-48D1-F0ED-C5833AEF3CE3}"/>
              </a:ext>
            </a:extLst>
          </p:cNvPr>
          <p:cNvSpPr/>
          <p:nvPr userDrawn="1"/>
        </p:nvSpPr>
        <p:spPr>
          <a:xfrm>
            <a:off x="3214540" y="-62226"/>
            <a:ext cx="7975076" cy="6920225"/>
          </a:xfrm>
          <a:prstGeom prst="parallelogram">
            <a:avLst/>
          </a:prstGeom>
          <a:gradFill>
            <a:gsLst>
              <a:gs pos="0">
                <a:srgbClr val="4689C7">
                  <a:alpha val="0"/>
                </a:srgbClr>
              </a:gs>
              <a:gs pos="100000">
                <a:srgbClr val="4689C7"/>
              </a:gs>
            </a:gsLst>
            <a:lin ang="5400000" scaled="1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CE04DC0-2E5E-963A-7C96-6E038BEF68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311085" y="217767"/>
            <a:ext cx="10039547" cy="1224534"/>
          </a:xfrm>
          <a:prstGeom prst="parallelogram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</a:schemeClr>
            </a:solidFill>
          </a:ln>
          <a:effectLst>
            <a:outerShdw dist="124562" dir="3000000" algn="tl" rotWithShape="0">
              <a:prstClr val="black"/>
            </a:outerShdw>
          </a:effectLst>
        </p:spPr>
        <p:txBody>
          <a:bodyPr anchor="ctr" anchorCtr="0"/>
          <a:lstStyle>
            <a:lvl1pPr>
              <a:defRPr sz="3600" b="1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86237" y="1295011"/>
            <a:ext cx="5444881" cy="684618"/>
          </a:xfrm>
          <a:prstGeom prst="parallelogram">
            <a:avLst/>
          </a:prstGeom>
          <a:solidFill>
            <a:srgbClr val="4689C7"/>
          </a:solidFill>
          <a:ln w="38100">
            <a:solidFill>
              <a:schemeClr val="tx1">
                <a:lumMod val="50000"/>
              </a:schemeClr>
            </a:solidFill>
          </a:ln>
          <a:effectLst>
            <a:outerShdw dist="84773" dir="3600000" algn="tl" rotWithShape="0">
              <a:prstClr val="black"/>
            </a:outerShdw>
          </a:effectLst>
        </p:spPr>
        <p:txBody>
          <a:bodyPr anchor="ctr" anchorCtr="0"/>
          <a:lstStyle>
            <a:lvl1pPr marL="0" indent="0">
              <a:buNone/>
              <a:defRPr sz="1900" b="1" i="1">
                <a:solidFill>
                  <a:schemeClr val="bg1"/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A1A24049-19FB-13DF-5BDC-EEA155078DD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733772" y="2519545"/>
            <a:ext cx="6466788" cy="753194"/>
          </a:xfrm>
          <a:prstGeom prst="parallelogram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</a:schemeClr>
            </a:solidFill>
          </a:ln>
          <a:effectLst>
            <a:outerShdw dist="124562" dir="30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0" tIns="0" rIns="0" bIns="0" numCol="1" anchor="ctr" anchorCtr="0" compatLnSpc="1">
            <a:prstTxWarp prst="textNoShape">
              <a:avLst/>
            </a:prstTxWarp>
          </a:bodyPr>
          <a:lstStyle>
            <a:lvl1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marL="0"/>
            <a:endParaRPr lang="en-GB" sz="2000" b="0" i="1" dirty="0">
              <a:latin typeface="DigitalStrip BB" panose="0200050602000009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419B5-FBC3-8FFF-1A32-2777A5354240}"/>
              </a:ext>
            </a:extLst>
          </p:cNvPr>
          <p:cNvSpPr txBox="1"/>
          <p:nvPr userDrawn="1"/>
        </p:nvSpPr>
        <p:spPr>
          <a:xfrm>
            <a:off x="2809189" y="3827282"/>
            <a:ext cx="6174556" cy="2375556"/>
          </a:xfrm>
          <a:prstGeom prst="parallelogram">
            <a:avLst/>
          </a:prstGeom>
          <a:solidFill>
            <a:schemeClr val="bg1"/>
          </a:solidFill>
          <a:ln w="57150">
            <a:solidFill>
              <a:schemeClr val="tx2">
                <a:lumMod val="50000"/>
              </a:schemeClr>
            </a:solidFill>
          </a:ln>
          <a:effectLst>
            <a:outerShdw dist="114300" dir="36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0" rIns="0" bIns="0" rtlCol="0">
            <a:noAutofit/>
          </a:bodyPr>
          <a:lstStyle/>
          <a:p>
            <a:pPr marL="720000" algn="l"/>
            <a:endParaRPr lang="en-US" sz="1600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2FE1FE-0D0E-8F08-DD30-1DDCA103478A}"/>
              </a:ext>
            </a:extLst>
          </p:cNvPr>
          <p:cNvSpPr/>
          <p:nvPr userDrawn="1"/>
        </p:nvSpPr>
        <p:spPr>
          <a:xfrm>
            <a:off x="235053" y="2389245"/>
            <a:ext cx="3955445" cy="395544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</a:schemeClr>
            </a:solidFill>
          </a:ln>
          <a:effectLst>
            <a:outerShdw dist="114300" dir="36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6BB46A9D-581B-B698-94C4-A7E0300DCA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2696" y="2534171"/>
            <a:ext cx="5297863" cy="738567"/>
          </a:xfrm>
          <a:prstGeom prst="parallelogram">
            <a:avLst/>
          </a:prstGeom>
          <a:noFill/>
          <a:ln w="38100">
            <a:noFill/>
          </a:ln>
          <a:effectLst/>
        </p:spPr>
        <p:txBody>
          <a:bodyPr anchor="ctr" anchorCtr="0"/>
          <a:lstStyle>
            <a:lvl1pPr marL="0" indent="0">
              <a:buNone/>
              <a:defRPr sz="1900" b="1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BF928F5-F92A-1114-2D40-44D85F719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2696" y="3812655"/>
            <a:ext cx="5081049" cy="2390183"/>
          </a:xfrm>
          <a:prstGeom prst="parallelogram">
            <a:avLst/>
          </a:prstGeom>
          <a:noFill/>
          <a:ln w="38100">
            <a:noFill/>
          </a:ln>
          <a:effectLst/>
        </p:spPr>
        <p:txBody>
          <a:bodyPr anchor="t" anchorCtr="0"/>
          <a:lstStyle>
            <a:lvl1pPr marL="0" indent="0">
              <a:buNone/>
              <a:defRPr sz="1600" b="0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CD53625-4111-B5B7-FACF-4E3812F71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6903" y="2082958"/>
            <a:ext cx="1904215" cy="32316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anchor="ctr" anchorCtr="0">
            <a:spAutoFit/>
          </a:bodyPr>
          <a:lstStyle>
            <a:lvl1pPr marL="0" indent="0" algn="ctr">
              <a:buNone/>
              <a:defRPr sz="2100" b="0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Mission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51C8694-7073-4D70-9ECD-9ADABED97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6903" y="3402710"/>
            <a:ext cx="1904215" cy="32316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anchor="ctr" anchorCtr="0">
            <a:spAutoFit/>
          </a:bodyPr>
          <a:lstStyle>
            <a:lvl1pPr marL="0" indent="0" algn="ctr">
              <a:buNone/>
              <a:defRPr sz="2100" b="0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Disclosure</a:t>
            </a:r>
          </a:p>
        </p:txBody>
      </p:sp>
      <p:sp>
        <p:nvSpPr>
          <p:cNvPr id="25" name="Content Placeholder 18">
            <a:extLst>
              <a:ext uri="{FF2B5EF4-FFF2-40B4-BE49-F238E27FC236}">
                <a16:creationId xmlns:a16="http://schemas.microsoft.com/office/drawing/2014/main" id="{E802D938-8815-8FBE-14C2-52E66846FB0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2156" y="2746967"/>
            <a:ext cx="3240000" cy="3240000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3847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ley Zieroth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B3974CC-5AF4-9AC1-CB03-388F324A4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9AC1EAC7-8943-48D1-F0ED-C5833AEF3CE3}"/>
              </a:ext>
            </a:extLst>
          </p:cNvPr>
          <p:cNvSpPr/>
          <p:nvPr userDrawn="1"/>
        </p:nvSpPr>
        <p:spPr>
          <a:xfrm>
            <a:off x="3214540" y="-62226"/>
            <a:ext cx="7975076" cy="6920225"/>
          </a:xfrm>
          <a:prstGeom prst="parallelogram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04DC0-2E5E-963A-7C96-6E038BEF68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311085" y="217767"/>
            <a:ext cx="10039547" cy="1224534"/>
          </a:xfrm>
          <a:prstGeom prst="parallelogram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</a:schemeClr>
            </a:solidFill>
          </a:ln>
          <a:effectLst>
            <a:outerShdw dist="124562" dir="3000000" algn="tl" rotWithShape="0">
              <a:prstClr val="black"/>
            </a:outerShdw>
          </a:effectLst>
        </p:spPr>
        <p:txBody>
          <a:bodyPr anchor="ctr" anchorCtr="0"/>
          <a:lstStyle>
            <a:lvl1pPr>
              <a:defRPr sz="3600" b="1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86237" y="1295011"/>
            <a:ext cx="5444881" cy="684618"/>
          </a:xfrm>
          <a:prstGeom prst="parallelogram">
            <a:avLst/>
          </a:prstGeom>
          <a:solidFill>
            <a:schemeClr val="accent2"/>
          </a:solidFill>
          <a:ln w="38100">
            <a:solidFill>
              <a:schemeClr val="tx1">
                <a:lumMod val="50000"/>
              </a:schemeClr>
            </a:solidFill>
          </a:ln>
          <a:effectLst>
            <a:outerShdw dist="84773" dir="3600000" algn="tl" rotWithShape="0">
              <a:prstClr val="black"/>
            </a:outerShdw>
          </a:effectLst>
        </p:spPr>
        <p:txBody>
          <a:bodyPr anchor="ctr" anchorCtr="0"/>
          <a:lstStyle>
            <a:lvl1pPr marL="0" indent="0">
              <a:buNone/>
              <a:defRPr sz="1900" b="1" i="1">
                <a:solidFill>
                  <a:schemeClr val="bg1"/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A1A24049-19FB-13DF-5BDC-EEA155078DD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733772" y="2519545"/>
            <a:ext cx="6466788" cy="753194"/>
          </a:xfrm>
          <a:prstGeom prst="parallelogram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</a:schemeClr>
            </a:solidFill>
          </a:ln>
          <a:effectLst>
            <a:outerShdw dist="124562" dir="30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0" tIns="0" rIns="0" bIns="0" numCol="1" anchor="ctr" anchorCtr="0" compatLnSpc="1">
            <a:prstTxWarp prst="textNoShape">
              <a:avLst/>
            </a:prstTxWarp>
          </a:bodyPr>
          <a:lstStyle>
            <a:lvl1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marL="0"/>
            <a:endParaRPr lang="en-GB" sz="2000" b="0" i="1" dirty="0">
              <a:latin typeface="DigitalStrip BB" panose="0200050602000009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419B5-FBC3-8FFF-1A32-2777A5354240}"/>
              </a:ext>
            </a:extLst>
          </p:cNvPr>
          <p:cNvSpPr txBox="1"/>
          <p:nvPr userDrawn="1"/>
        </p:nvSpPr>
        <p:spPr>
          <a:xfrm>
            <a:off x="2809189" y="3827282"/>
            <a:ext cx="6174556" cy="2375556"/>
          </a:xfrm>
          <a:prstGeom prst="parallelogram">
            <a:avLst/>
          </a:prstGeom>
          <a:solidFill>
            <a:schemeClr val="bg1"/>
          </a:solidFill>
          <a:ln w="57150">
            <a:solidFill>
              <a:schemeClr val="tx2">
                <a:lumMod val="50000"/>
              </a:schemeClr>
            </a:solidFill>
          </a:ln>
          <a:effectLst>
            <a:outerShdw dist="114300" dir="36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0" rIns="0" bIns="0" rtlCol="0">
            <a:noAutofit/>
          </a:bodyPr>
          <a:lstStyle/>
          <a:p>
            <a:pPr marL="720000" algn="l"/>
            <a:endParaRPr lang="en-US" sz="1600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2FE1FE-0D0E-8F08-DD30-1DDCA103478A}"/>
              </a:ext>
            </a:extLst>
          </p:cNvPr>
          <p:cNvSpPr/>
          <p:nvPr userDrawn="1"/>
        </p:nvSpPr>
        <p:spPr>
          <a:xfrm>
            <a:off x="235053" y="2389245"/>
            <a:ext cx="3955445" cy="395544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</a:schemeClr>
            </a:solidFill>
          </a:ln>
          <a:effectLst>
            <a:outerShdw dist="114300" dir="36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6BB46A9D-581B-B698-94C4-A7E0300DCA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2696" y="2534171"/>
            <a:ext cx="5297863" cy="738567"/>
          </a:xfrm>
          <a:prstGeom prst="parallelogram">
            <a:avLst/>
          </a:prstGeom>
          <a:noFill/>
          <a:ln w="38100">
            <a:noFill/>
          </a:ln>
          <a:effectLst/>
        </p:spPr>
        <p:txBody>
          <a:bodyPr anchor="ctr" anchorCtr="0"/>
          <a:lstStyle>
            <a:lvl1pPr marL="0" indent="0">
              <a:buNone/>
              <a:defRPr sz="1900" b="1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BF928F5-F92A-1114-2D40-44D85F719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2696" y="3812655"/>
            <a:ext cx="5081049" cy="2390183"/>
          </a:xfrm>
          <a:prstGeom prst="parallelogram">
            <a:avLst/>
          </a:prstGeom>
          <a:noFill/>
          <a:ln w="38100">
            <a:noFill/>
          </a:ln>
          <a:effectLst/>
        </p:spPr>
        <p:txBody>
          <a:bodyPr anchor="t" anchorCtr="0"/>
          <a:lstStyle>
            <a:lvl1pPr marL="0" indent="0">
              <a:buNone/>
              <a:defRPr sz="1600" b="0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4708B78F-ECE4-C21A-5B5E-F9986E2BF9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6903" y="2082958"/>
            <a:ext cx="1904215" cy="32316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anchor="ctr" anchorCtr="0">
            <a:spAutoFit/>
          </a:bodyPr>
          <a:lstStyle>
            <a:lvl1pPr marL="0" indent="0" algn="ctr">
              <a:buNone/>
              <a:defRPr sz="2100" b="0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Mission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D082DDA-4F19-4376-C431-508BD89B7C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6903" y="3402710"/>
            <a:ext cx="1904215" cy="32316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anchor="ctr" anchorCtr="0">
            <a:spAutoFit/>
          </a:bodyPr>
          <a:lstStyle>
            <a:lvl1pPr marL="0" indent="0" algn="ctr">
              <a:buNone/>
              <a:defRPr sz="2100" b="0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Disclosure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DDE13983-52E1-B938-3BFD-4D63356E8FB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2156" y="2746967"/>
            <a:ext cx="3240000" cy="3240000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18250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avier Co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B3974CC-5AF4-9AC1-CB03-388F324A4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9AC1EAC7-8943-48D1-F0ED-C5833AEF3CE3}"/>
              </a:ext>
            </a:extLst>
          </p:cNvPr>
          <p:cNvSpPr/>
          <p:nvPr userDrawn="1"/>
        </p:nvSpPr>
        <p:spPr>
          <a:xfrm>
            <a:off x="3214540" y="-62226"/>
            <a:ext cx="7975076" cy="6920225"/>
          </a:xfrm>
          <a:prstGeom prst="parallelogram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5400000" scaled="1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04DC0-2E5E-963A-7C96-6E038BEF68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311085" y="217767"/>
            <a:ext cx="10039547" cy="1224534"/>
          </a:xfrm>
          <a:prstGeom prst="parallelogram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</a:schemeClr>
            </a:solidFill>
          </a:ln>
          <a:effectLst>
            <a:outerShdw dist="124562" dir="3000000" algn="tl" rotWithShape="0">
              <a:prstClr val="black"/>
            </a:outerShdw>
          </a:effectLst>
        </p:spPr>
        <p:txBody>
          <a:bodyPr anchor="ctr" anchorCtr="0"/>
          <a:lstStyle>
            <a:lvl1pPr>
              <a:defRPr sz="3600" b="1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86237" y="1295011"/>
            <a:ext cx="5444881" cy="684618"/>
          </a:xfrm>
          <a:prstGeom prst="parallelogram">
            <a:avLst/>
          </a:prstGeom>
          <a:solidFill>
            <a:schemeClr val="accent4"/>
          </a:solidFill>
          <a:ln w="38100">
            <a:solidFill>
              <a:schemeClr val="tx1">
                <a:lumMod val="50000"/>
              </a:schemeClr>
            </a:solidFill>
          </a:ln>
          <a:effectLst>
            <a:outerShdw dist="84773" dir="3600000" algn="tl" rotWithShape="0">
              <a:prstClr val="black"/>
            </a:outerShdw>
          </a:effectLst>
        </p:spPr>
        <p:txBody>
          <a:bodyPr anchor="ctr" anchorCtr="0"/>
          <a:lstStyle>
            <a:lvl1pPr marL="0" indent="0">
              <a:buNone/>
              <a:defRPr sz="1900" b="1" i="1">
                <a:solidFill>
                  <a:schemeClr val="bg1"/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A1A24049-19FB-13DF-5BDC-EEA155078DD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733772" y="2519545"/>
            <a:ext cx="6466788" cy="753194"/>
          </a:xfrm>
          <a:prstGeom prst="parallelogram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</a:schemeClr>
            </a:solidFill>
          </a:ln>
          <a:effectLst>
            <a:outerShdw dist="124562" dir="30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0" tIns="0" rIns="0" bIns="0" numCol="1" anchor="ctr" anchorCtr="0" compatLnSpc="1">
            <a:prstTxWarp prst="textNoShape">
              <a:avLst/>
            </a:prstTxWarp>
          </a:bodyPr>
          <a:lstStyle>
            <a:lvl1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marL="0"/>
            <a:endParaRPr lang="en-GB" sz="2000" b="0" i="1" dirty="0">
              <a:latin typeface="DigitalStrip BB" panose="0200050602000009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419B5-FBC3-8FFF-1A32-2777A5354240}"/>
              </a:ext>
            </a:extLst>
          </p:cNvPr>
          <p:cNvSpPr txBox="1"/>
          <p:nvPr userDrawn="1"/>
        </p:nvSpPr>
        <p:spPr>
          <a:xfrm>
            <a:off x="2809189" y="3827282"/>
            <a:ext cx="6174556" cy="2375556"/>
          </a:xfrm>
          <a:prstGeom prst="parallelogram">
            <a:avLst/>
          </a:prstGeom>
          <a:solidFill>
            <a:schemeClr val="bg1"/>
          </a:solidFill>
          <a:ln w="57150">
            <a:solidFill>
              <a:schemeClr val="tx2">
                <a:lumMod val="50000"/>
              </a:schemeClr>
            </a:solidFill>
          </a:ln>
          <a:effectLst>
            <a:outerShdw dist="114300" dir="36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0" rIns="0" bIns="0" rtlCol="0">
            <a:noAutofit/>
          </a:bodyPr>
          <a:lstStyle/>
          <a:p>
            <a:pPr marL="720000" algn="l"/>
            <a:endParaRPr lang="en-US" sz="1600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2FE1FE-0D0E-8F08-DD30-1DDCA103478A}"/>
              </a:ext>
            </a:extLst>
          </p:cNvPr>
          <p:cNvSpPr/>
          <p:nvPr userDrawn="1"/>
        </p:nvSpPr>
        <p:spPr>
          <a:xfrm>
            <a:off x="235053" y="2389245"/>
            <a:ext cx="3955445" cy="395544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</a:schemeClr>
            </a:solidFill>
          </a:ln>
          <a:effectLst>
            <a:outerShdw dist="114300" dir="36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6BB46A9D-581B-B698-94C4-A7E0300DCA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2696" y="2534171"/>
            <a:ext cx="5297863" cy="738567"/>
          </a:xfrm>
          <a:prstGeom prst="parallelogram">
            <a:avLst/>
          </a:prstGeom>
          <a:noFill/>
          <a:ln w="38100">
            <a:noFill/>
          </a:ln>
          <a:effectLst/>
        </p:spPr>
        <p:txBody>
          <a:bodyPr anchor="ctr" anchorCtr="0"/>
          <a:lstStyle>
            <a:lvl1pPr marL="0" indent="0">
              <a:buNone/>
              <a:defRPr sz="1900" b="1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BF928F5-F92A-1114-2D40-44D85F719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2696" y="3812655"/>
            <a:ext cx="5081049" cy="2390183"/>
          </a:xfrm>
          <a:prstGeom prst="parallelogram">
            <a:avLst/>
          </a:prstGeom>
          <a:noFill/>
          <a:ln w="38100">
            <a:noFill/>
          </a:ln>
          <a:effectLst/>
        </p:spPr>
        <p:txBody>
          <a:bodyPr anchor="t" anchorCtr="0"/>
          <a:lstStyle>
            <a:lvl1pPr marL="0" indent="0">
              <a:buNone/>
              <a:defRPr sz="1600" b="0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0B99814-57EA-4703-2DDF-A1AD053C9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6903" y="2082958"/>
            <a:ext cx="1904215" cy="32316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anchor="ctr" anchorCtr="0">
            <a:spAutoFit/>
          </a:bodyPr>
          <a:lstStyle>
            <a:lvl1pPr marL="0" indent="0" algn="ctr">
              <a:buNone/>
              <a:defRPr sz="2100" b="0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Mission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27D2951-242F-FA69-EDAA-667F62EFD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6903" y="3402710"/>
            <a:ext cx="1904215" cy="32316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anchor="ctr" anchorCtr="0">
            <a:spAutoFit/>
          </a:bodyPr>
          <a:lstStyle>
            <a:lvl1pPr marL="0" indent="0" algn="ctr">
              <a:buNone/>
              <a:defRPr sz="2100" b="0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Disclosure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4575D525-435D-0437-4965-30807C170C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2156" y="2746967"/>
            <a:ext cx="3240000" cy="3240000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6323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vid Cherne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B3974CC-5AF4-9AC1-CB03-388F324A4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9AC1EAC7-8943-48D1-F0ED-C5833AEF3CE3}"/>
              </a:ext>
            </a:extLst>
          </p:cNvPr>
          <p:cNvSpPr/>
          <p:nvPr userDrawn="1"/>
        </p:nvSpPr>
        <p:spPr>
          <a:xfrm>
            <a:off x="3214540" y="-62226"/>
            <a:ext cx="7975076" cy="6920225"/>
          </a:xfrm>
          <a:prstGeom prst="parallelogram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/>
              </a:gs>
            </a:gsLst>
            <a:lin ang="5400000" scaled="1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04DC0-2E5E-963A-7C96-6E038BEF68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311085" y="217767"/>
            <a:ext cx="10039547" cy="1224534"/>
          </a:xfrm>
          <a:prstGeom prst="parallelogram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</a:schemeClr>
            </a:solidFill>
          </a:ln>
          <a:effectLst>
            <a:outerShdw dist="124562" dir="3000000" algn="tl" rotWithShape="0">
              <a:prstClr val="black"/>
            </a:outerShdw>
          </a:effectLst>
        </p:spPr>
        <p:txBody>
          <a:bodyPr anchor="ctr" anchorCtr="0"/>
          <a:lstStyle>
            <a:lvl1pPr>
              <a:defRPr sz="3600" b="1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86237" y="1295011"/>
            <a:ext cx="5444881" cy="684618"/>
          </a:xfrm>
          <a:prstGeom prst="parallelogram">
            <a:avLst/>
          </a:prstGeom>
          <a:solidFill>
            <a:schemeClr val="accent5"/>
          </a:solidFill>
          <a:ln w="38100">
            <a:solidFill>
              <a:schemeClr val="tx1">
                <a:lumMod val="50000"/>
              </a:schemeClr>
            </a:solidFill>
          </a:ln>
          <a:effectLst>
            <a:outerShdw dist="84773" dir="3600000" algn="tl" rotWithShape="0">
              <a:prstClr val="black"/>
            </a:outerShdw>
          </a:effectLst>
        </p:spPr>
        <p:txBody>
          <a:bodyPr anchor="ctr" anchorCtr="0"/>
          <a:lstStyle>
            <a:lvl1pPr marL="0" indent="0">
              <a:buNone/>
              <a:defRPr sz="1900" b="1" i="1">
                <a:solidFill>
                  <a:schemeClr val="bg1"/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A1A24049-19FB-13DF-5BDC-EEA155078DD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733772" y="2519545"/>
            <a:ext cx="6466788" cy="753194"/>
          </a:xfrm>
          <a:prstGeom prst="parallelogram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</a:schemeClr>
            </a:solidFill>
          </a:ln>
          <a:effectLst>
            <a:outerShdw dist="124562" dir="30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0" tIns="0" rIns="0" bIns="0" numCol="1" anchor="ctr" anchorCtr="0" compatLnSpc="1">
            <a:prstTxWarp prst="textNoShape">
              <a:avLst/>
            </a:prstTxWarp>
          </a:bodyPr>
          <a:lstStyle>
            <a:lvl1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608013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defTabSz="60801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marL="0"/>
            <a:endParaRPr lang="en-GB" sz="2000" b="0" i="1" dirty="0">
              <a:latin typeface="DigitalStrip BB" panose="0200050602000009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419B5-FBC3-8FFF-1A32-2777A5354240}"/>
              </a:ext>
            </a:extLst>
          </p:cNvPr>
          <p:cNvSpPr txBox="1"/>
          <p:nvPr userDrawn="1"/>
        </p:nvSpPr>
        <p:spPr>
          <a:xfrm>
            <a:off x="2809189" y="3827282"/>
            <a:ext cx="6174556" cy="2375556"/>
          </a:xfrm>
          <a:prstGeom prst="parallelogram">
            <a:avLst/>
          </a:prstGeom>
          <a:solidFill>
            <a:schemeClr val="bg1"/>
          </a:solidFill>
          <a:ln w="57150">
            <a:solidFill>
              <a:schemeClr val="tx2">
                <a:lumMod val="50000"/>
              </a:schemeClr>
            </a:solidFill>
          </a:ln>
          <a:effectLst>
            <a:outerShdw dist="114300" dir="36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0" rIns="0" bIns="0" rtlCol="0">
            <a:noAutofit/>
          </a:bodyPr>
          <a:lstStyle/>
          <a:p>
            <a:pPr marL="720000" algn="l"/>
            <a:endParaRPr lang="en-US" sz="1600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2FE1FE-0D0E-8F08-DD30-1DDCA103478A}"/>
              </a:ext>
            </a:extLst>
          </p:cNvPr>
          <p:cNvSpPr/>
          <p:nvPr userDrawn="1"/>
        </p:nvSpPr>
        <p:spPr>
          <a:xfrm>
            <a:off x="235053" y="2389245"/>
            <a:ext cx="3955445" cy="395544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</a:schemeClr>
            </a:solidFill>
          </a:ln>
          <a:effectLst>
            <a:outerShdw dist="114300" dir="36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1" dirty="0">
              <a:solidFill>
                <a:schemeClr val="tx1"/>
              </a:solidFill>
              <a:latin typeface="DigitalStrip BB" panose="02000506020000090004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6BB46A9D-581B-B698-94C4-A7E0300DCA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2696" y="2534171"/>
            <a:ext cx="5297863" cy="738567"/>
          </a:xfrm>
          <a:prstGeom prst="parallelogram">
            <a:avLst/>
          </a:prstGeom>
          <a:noFill/>
          <a:ln w="38100">
            <a:noFill/>
          </a:ln>
          <a:effectLst/>
        </p:spPr>
        <p:txBody>
          <a:bodyPr anchor="ctr" anchorCtr="0"/>
          <a:lstStyle>
            <a:lvl1pPr marL="0" indent="0">
              <a:buNone/>
              <a:defRPr sz="1900" b="1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BF928F5-F92A-1114-2D40-44D85F719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2696" y="3812655"/>
            <a:ext cx="5081049" cy="2390183"/>
          </a:xfrm>
          <a:prstGeom prst="parallelogram">
            <a:avLst/>
          </a:prstGeom>
          <a:noFill/>
          <a:ln w="38100">
            <a:noFill/>
          </a:ln>
          <a:effectLst/>
        </p:spPr>
        <p:txBody>
          <a:bodyPr anchor="t" anchorCtr="0"/>
          <a:lstStyle>
            <a:lvl1pPr marL="0" indent="0">
              <a:buNone/>
              <a:defRPr sz="1600" b="0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0B99814-57EA-4703-2DDF-A1AD053C9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6903" y="2082958"/>
            <a:ext cx="1904215" cy="32316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anchor="ctr" anchorCtr="0">
            <a:spAutoFit/>
          </a:bodyPr>
          <a:lstStyle>
            <a:lvl1pPr marL="0" indent="0" algn="ctr">
              <a:buNone/>
              <a:defRPr sz="2100" b="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Mission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27D2951-242F-FA69-EDAA-667F62EFD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6903" y="3402710"/>
            <a:ext cx="1904215" cy="32316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anchor="ctr" anchorCtr="0">
            <a:spAutoFit/>
          </a:bodyPr>
          <a:lstStyle>
            <a:lvl1pPr marL="0" indent="0" algn="ctr">
              <a:buNone/>
              <a:defRPr sz="2100" b="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Disclosure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F00633F3-14B8-5456-9DD6-3ECC745FC5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2156" y="2746967"/>
            <a:ext cx="3240000" cy="3240000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3058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EDE522B-3B18-D2E4-E379-68C51984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D00BEBE-368B-B97C-07E2-8B26E72FFC24}"/>
              </a:ext>
            </a:extLst>
          </p:cNvPr>
          <p:cNvSpPr/>
          <p:nvPr userDrawn="1"/>
        </p:nvSpPr>
        <p:spPr>
          <a:xfrm>
            <a:off x="-1451628" y="1241426"/>
            <a:ext cx="13329401" cy="5548559"/>
          </a:xfrm>
          <a:prstGeom prst="parallelogram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  <a:effectLst>
            <a:outerShdw blurRad="2629" dist="125511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09585"/>
            <a:endParaRPr lang="en-GB" sz="2400" b="1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5"/>
            <a:ext cx="10972800" cy="4203700"/>
          </a:xfrm>
        </p:spPr>
        <p:txBody>
          <a:bodyPr/>
          <a:lstStyle>
            <a:lvl1pPr marL="237061" indent="-237061">
              <a:buClr>
                <a:schemeClr val="tx1">
                  <a:lumMod val="50000"/>
                </a:schemeClr>
              </a:buClr>
              <a:defRPr>
                <a:solidFill>
                  <a:schemeClr val="tx2"/>
                </a:solidFill>
              </a:defRPr>
            </a:lvl1pPr>
            <a:lvl2pPr marL="601118" indent="-364058">
              <a:buClr>
                <a:schemeClr val="tx1">
                  <a:lumMod val="50000"/>
                </a:schemeClr>
              </a:buClr>
              <a:defRPr sz="2400">
                <a:solidFill>
                  <a:schemeClr val="tx2"/>
                </a:solidFill>
              </a:defRPr>
            </a:lvl2pPr>
            <a:lvl3pPr marL="838179" indent="-237061">
              <a:buClr>
                <a:schemeClr val="tx1">
                  <a:lumMod val="50000"/>
                </a:schemeClr>
              </a:buClr>
              <a:defRPr>
                <a:solidFill>
                  <a:schemeClr val="tx2"/>
                </a:solidFill>
              </a:defRPr>
            </a:lvl3pPr>
            <a:lvl4pPr marL="1193770" indent="-355591">
              <a:buClr>
                <a:schemeClr val="tx1">
                  <a:lumMod val="50000"/>
                </a:schemeClr>
              </a:buClr>
              <a:defRPr>
                <a:solidFill>
                  <a:schemeClr val="tx2"/>
                </a:solidFill>
              </a:defRPr>
            </a:lvl4pPr>
            <a:lvl5pPr marL="1439297" indent="-245527"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parallelogram">
            <a:avLst/>
          </a:prstGeom>
          <a:solidFill>
            <a:srgbClr val="FFF0DE"/>
          </a:solidFill>
          <a:ln w="38100">
            <a:solidFill>
              <a:schemeClr val="tx2">
                <a:lumMod val="50000"/>
              </a:schemeClr>
            </a:solidFill>
          </a:ln>
          <a:effectLst>
            <a:outerShdw dist="38100" dir="3600000" algn="tl" rotWithShape="0">
              <a:prstClr val="black"/>
            </a:outerShdw>
          </a:effectLst>
        </p:spPr>
        <p:txBody>
          <a:bodyPr anchor="ctr" anchorCtr="0"/>
          <a:lstStyle>
            <a:lvl1pPr>
              <a:defRPr b="1" i="1">
                <a:solidFill>
                  <a:schemeClr val="tx1">
                    <a:lumMod val="50000"/>
                  </a:schemeClr>
                </a:solidFill>
                <a:latin typeface="DigitalStrip BB" panose="0200050602000009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09597" y="1379153"/>
            <a:ext cx="10972800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BCFCE83-3FC7-4964-981F-67D2719F12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74118C9-BCA0-4859-AD91-C66C212376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6C90C-FD19-484F-9E95-2CE56B3A0E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20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715F7B-ADC0-4218-AFA6-C87B24787010}"/>
              </a:ext>
            </a:extLst>
          </p:cNvPr>
          <p:cNvSpPr/>
          <p:nvPr userDrawn="1"/>
        </p:nvSpPr>
        <p:spPr>
          <a:xfrm>
            <a:off x="0" y="1150938"/>
            <a:ext cx="239713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1"/>
              </a:solidFill>
              <a:latin typeface="DigitalStrip BB" panose="0200050602000009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65644-572D-40FE-B9BC-3EE39C45C59E}"/>
              </a:ext>
            </a:extLst>
          </p:cNvPr>
          <p:cNvSpPr/>
          <p:nvPr userDrawn="1"/>
        </p:nvSpPr>
        <p:spPr>
          <a:xfrm>
            <a:off x="11952288" y="1147763"/>
            <a:ext cx="239712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i="1" dirty="0">
              <a:solidFill>
                <a:schemeClr val="accent2"/>
              </a:solidFill>
              <a:latin typeface="DigitalStrip BB" panose="02000506020000090004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2A994C-7A7A-487E-94F3-EC4155E8E007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Logo&#10;&#10;Description automatically generated">
            <a:extLst>
              <a:ext uri="{FF2B5EF4-FFF2-40B4-BE49-F238E27FC236}">
                <a16:creationId xmlns:a16="http://schemas.microsoft.com/office/drawing/2014/main" id="{AA15A125-0984-4DD3-BF2B-7F590E6704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900" y="20638"/>
            <a:ext cx="1312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609600" y="1372800"/>
            <a:ext cx="10972800" cy="417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FFA7165-DA1E-4E6A-9405-F034FD792E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2C8498A8-DEED-4E22-AC8C-4E4B849548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287A-6EB0-433F-BB3C-6EE39C1F48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23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410DDA-27F8-479D-82A0-A51321E82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63513"/>
            <a:ext cx="10237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AD561F2-D083-400E-934D-F60138834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A91F65-FD07-4B84-B606-B66E76533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202363"/>
            <a:ext cx="9451975" cy="484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1">
                <a:solidFill>
                  <a:schemeClr val="tx1"/>
                </a:solidFill>
                <a:latin typeface="DigitalStrip BB" panose="02000506020000090004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E4B56-9996-4364-B373-52E4AEFFD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50" y="6308725"/>
            <a:ext cx="5905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1">
                <a:solidFill>
                  <a:schemeClr val="tx1"/>
                </a:solidFill>
                <a:latin typeface="DigitalStrip BB" panose="02000506020000090004" pitchFamily="2" charset="0"/>
              </a:defRPr>
            </a:lvl1pPr>
          </a:lstStyle>
          <a:p>
            <a:pPr>
              <a:defRPr/>
            </a:pPr>
            <a:fld id="{863DC55C-9775-4065-880B-519DF89DBA9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13" r:id="rId2"/>
    <p:sldLayoutId id="2147484802" r:id="rId3"/>
    <p:sldLayoutId id="2147484814" r:id="rId4"/>
    <p:sldLayoutId id="2147484815" r:id="rId5"/>
    <p:sldLayoutId id="2147484816" r:id="rId6"/>
    <p:sldLayoutId id="2147484817" r:id="rId7"/>
    <p:sldLayoutId id="2147484803" r:id="rId8"/>
    <p:sldLayoutId id="2147484804" r:id="rId9"/>
    <p:sldLayoutId id="2147484805" r:id="rId10"/>
    <p:sldLayoutId id="2147484806" r:id="rId11"/>
    <p:sldLayoutId id="2147484807" r:id="rId12"/>
    <p:sldLayoutId id="2147484808" r:id="rId13"/>
    <p:sldLayoutId id="2147484809" r:id="rId14"/>
    <p:sldLayoutId id="2147484810" r:id="rId15"/>
    <p:sldLayoutId id="2147484811" r:id="rId16"/>
    <p:sldLayoutId id="2147484812" r:id="rId17"/>
  </p:sldLayoutIdLst>
  <p:hf hdr="0" dt="0"/>
  <p:txStyles>
    <p:titleStyle>
      <a:lvl1pPr algn="l" defTabSz="608013" rtl="0" eaLnBrk="0" fontAlgn="base" hangingPunct="0">
        <a:spcBef>
          <a:spcPct val="0"/>
        </a:spcBef>
        <a:spcAft>
          <a:spcPct val="0"/>
        </a:spcAft>
        <a:defRPr sz="3200" b="0" i="1" kern="1200">
          <a:solidFill>
            <a:schemeClr val="accent1"/>
          </a:solidFill>
          <a:latin typeface="DigitalStrip BB" panose="02000506020000090004" pitchFamily="2" charset="0"/>
          <a:ea typeface="+mj-ea"/>
          <a:cs typeface="+mj-cs"/>
        </a:defRPr>
      </a:lvl1pPr>
      <a:lvl2pPr algn="l" defTabSz="608013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2pPr>
      <a:lvl3pPr algn="l" defTabSz="608013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3pPr>
      <a:lvl4pPr algn="l" defTabSz="608013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4pPr>
      <a:lvl5pPr algn="l" defTabSz="608013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5pPr>
      <a:lvl6pPr marL="457200" algn="l" defTabSz="608013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6pPr>
      <a:lvl7pPr marL="914400" algn="l" defTabSz="608013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608013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608013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36538" indent="-236538" algn="l" defTabSz="608013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b="0" i="1" kern="1200">
          <a:solidFill>
            <a:schemeClr val="tx2"/>
          </a:solidFill>
          <a:latin typeface="DigitalStrip BB" panose="02000506020000090004" pitchFamily="2" charset="0"/>
          <a:ea typeface="+mn-ea"/>
          <a:cs typeface="+mn-cs"/>
        </a:defRPr>
      </a:lvl1pPr>
      <a:lvl2pPr marL="600075" indent="-363538" algn="l" defTabSz="481013" rtl="0" eaLnBrk="0" fontAlgn="base" hangingPunct="0">
        <a:spcBef>
          <a:spcPts val="538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tabLst>
          <a:tab pos="600075" algn="l"/>
        </a:tabLst>
        <a:defRPr sz="2400" b="0" i="1" kern="1200">
          <a:solidFill>
            <a:schemeClr val="tx2"/>
          </a:solidFill>
          <a:latin typeface="DigitalStrip BB" panose="02000506020000090004" pitchFamily="2" charset="0"/>
          <a:ea typeface="+mn-ea"/>
          <a:cs typeface="+mn-cs"/>
        </a:defRPr>
      </a:lvl2pPr>
      <a:lvl3pPr marL="836613" indent="-236538" algn="l" defTabSz="608013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tabLst>
          <a:tab pos="836613" algn="l"/>
        </a:tabLst>
        <a:defRPr sz="2000" b="0" i="1" kern="1200">
          <a:solidFill>
            <a:schemeClr val="tx2"/>
          </a:solidFill>
          <a:latin typeface="DigitalStrip BB" panose="02000506020000090004" pitchFamily="2" charset="0"/>
          <a:ea typeface="+mn-ea"/>
          <a:cs typeface="+mn-cs"/>
        </a:defRPr>
      </a:lvl3pPr>
      <a:lvl4pPr marL="1192213" indent="-354013" algn="l" defTabSz="608013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b="0" i="1" kern="1200">
          <a:solidFill>
            <a:schemeClr val="tx2"/>
          </a:solidFill>
          <a:latin typeface="DigitalStrip BB" panose="02000506020000090004" pitchFamily="2" charset="0"/>
          <a:ea typeface="+mn-ea"/>
          <a:cs typeface="+mn-cs"/>
        </a:defRPr>
      </a:lvl4pPr>
      <a:lvl5pPr marL="1438275" indent="-244475" algn="l" defTabSz="608013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tabLst>
          <a:tab pos="1793875" algn="l"/>
        </a:tabLst>
        <a:defRPr b="0" i="1" kern="1200">
          <a:solidFill>
            <a:schemeClr val="tx2"/>
          </a:solidFill>
          <a:latin typeface="DigitalStrip BB" panose="02000506020000090004" pitchFamily="2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E5693_8423C6D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7FFE5692_34EA1AEF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8F005D-39CA-80CE-4B3B-E715A87F1C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Don't wait for the future: be proactive for your patients with T2D now!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FCF2CD-9BDA-8CFD-6C2F-6AC667CE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 T2D EASD 2022 symposium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8D097-6F79-00C8-6506-98DAD1306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Tuesday, 20th September 2022 </a:t>
            </a:r>
          </a:p>
          <a:p>
            <a:r>
              <a:rPr lang="en-US" dirty="0"/>
              <a:t>18:00–19:00 CEST | Stockholm, Sweden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96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itle 2">
            <a:extLst>
              <a:ext uri="{FF2B5EF4-FFF2-40B4-BE49-F238E27FC236}">
                <a16:creationId xmlns:a16="http://schemas.microsoft.com/office/drawing/2014/main" id="{E4F88280-3A4D-451F-B526-0E9100E3B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Key messages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C6CA7-8EA2-4735-97FB-620FED4011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2B728-7D08-4E36-8CDE-7185C9FCE0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D8A915-2147-4A9B-AA09-96B1E228BBB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0EC9F9-3C00-41E8-B389-0ECF3BAB5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" r="657"/>
          <a:stretch/>
        </p:blipFill>
        <p:spPr>
          <a:xfrm>
            <a:off x="2881709" y="1679894"/>
            <a:ext cx="6428581" cy="410650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D36F73A-ABC0-4B73-A662-A3639C937668}"/>
              </a:ext>
            </a:extLst>
          </p:cNvPr>
          <p:cNvSpPr/>
          <p:nvPr/>
        </p:nvSpPr>
        <p:spPr>
          <a:xfrm>
            <a:off x="9525000" y="1493883"/>
            <a:ext cx="1762125" cy="1214712"/>
          </a:xfrm>
          <a:prstGeom prst="wedgeEllipseCallout">
            <a:avLst>
              <a:gd name="adj1" fmla="val -82003"/>
              <a:gd name="adj2" fmla="val 64108"/>
            </a:avLst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i="1" dirty="0">
                <a:solidFill>
                  <a:schemeClr val="tx2"/>
                </a:solidFill>
                <a:latin typeface="DigitalStrip BB" panose="02000506020000090004" pitchFamily="2" charset="0"/>
              </a:rPr>
              <a:t>…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ED4BDB22-50FF-4F15-901C-84CC7FF5C248}"/>
              </a:ext>
            </a:extLst>
          </p:cNvPr>
          <p:cNvSpPr/>
          <p:nvPr/>
        </p:nvSpPr>
        <p:spPr>
          <a:xfrm>
            <a:off x="9525000" y="4070687"/>
            <a:ext cx="1762125" cy="1214712"/>
          </a:xfrm>
          <a:prstGeom prst="wedgeEllipseCallout">
            <a:avLst>
              <a:gd name="adj1" fmla="val -92273"/>
              <a:gd name="adj2" fmla="val -8817"/>
            </a:avLst>
          </a:prstGeom>
          <a:noFill/>
          <a:ln w="285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i="1" dirty="0">
                <a:solidFill>
                  <a:schemeClr val="accent5"/>
                </a:solidFill>
                <a:latin typeface="DigitalStrip BB" panose="02000506020000090004" pitchFamily="2" charset="0"/>
              </a:rPr>
              <a:t>…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B531F37C-B002-45B6-A533-00848C207D71}"/>
              </a:ext>
            </a:extLst>
          </p:cNvPr>
          <p:cNvSpPr/>
          <p:nvPr/>
        </p:nvSpPr>
        <p:spPr>
          <a:xfrm flipH="1">
            <a:off x="923925" y="2214288"/>
            <a:ext cx="1762125" cy="1214712"/>
          </a:xfrm>
          <a:prstGeom prst="wedgeEllipseCallout">
            <a:avLst>
              <a:gd name="adj1" fmla="val -74435"/>
              <a:gd name="adj2" fmla="val -31557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i="1" dirty="0">
                <a:solidFill>
                  <a:schemeClr val="accent1"/>
                </a:solidFill>
                <a:latin typeface="DigitalStrip BB" panose="02000506020000090004" pitchFamily="2" charset="0"/>
              </a:rPr>
              <a:t>…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5B79676-2EB0-4BBC-9F8D-A70A299A9817}"/>
              </a:ext>
            </a:extLst>
          </p:cNvPr>
          <p:cNvSpPr/>
          <p:nvPr/>
        </p:nvSpPr>
        <p:spPr>
          <a:xfrm flipH="1">
            <a:off x="923925" y="4345964"/>
            <a:ext cx="1762125" cy="1214712"/>
          </a:xfrm>
          <a:prstGeom prst="wedgeEllipseCallout">
            <a:avLst>
              <a:gd name="adj1" fmla="val -103624"/>
              <a:gd name="adj2" fmla="val -37830"/>
            </a:avLst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i="1" dirty="0">
                <a:solidFill>
                  <a:schemeClr val="accent2"/>
                </a:solidFill>
                <a:latin typeface="DigitalStrip BB" panose="02000506020000090004" pitchFamily="2" charset="0"/>
              </a:rPr>
              <a:t>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C72616-BF30-0317-BA12-37840F6860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John Buse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3FC536-4C6D-BD14-82A3-CAEEEB63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and introduction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6CE61-58C0-4469-20C7-9B4E0CA3FE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3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B77FD8-44E7-4CBD-B69E-E4321A1211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94AFDC-EFC5-43D5-A953-C82841F4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2169371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210156-D494-F3CD-EDC0-542E7D808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D902BC-9407-8662-BD79-7FC8B6F1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C71D0-83EF-DF5E-B23A-813050ED79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BDEE7-50AE-8044-1CAA-34DE8A30BA9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CAB84-F8AB-A11E-A509-5EF37FDD34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A6C90C-FD19-484F-9E95-2CE56B3A0E21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3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57C8-A100-B416-9D21-A79ACFB2B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068D5-121B-25A6-9215-620680136D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CB730-95B3-7A02-FBB5-6F494A1DF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6CA42-7762-AED9-8FB6-013D0BC5C4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9AC2BD-8CCE-75C0-55D0-40F75413D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142742-E405-93C0-C143-72B4800E2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0DF2B8-7DC1-8D99-AA4D-0F4C85C81CD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9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D61F-DB18-0B93-A6F7-FB612D6F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A5C38-50E4-CB35-1C14-3CD1A4E2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F9565-C3BA-A996-430F-C011EA8A63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16E1F-8C57-4585-AD85-20724F52F4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1C863F-7DFA-C6E2-B6DB-147A677E8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275FD8-F93A-0FA8-56D4-DE29B1E8C5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40D5B3-B15E-A233-E17F-DBC5D667C82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D6EF-0312-D6EE-9D64-9C3738E5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BC480-14AC-D5A8-A480-D0980A675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5FCB4-EBEB-7FF1-661D-1395D0CA0B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A8EF2-7B77-37EA-D356-F43C6AE91F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F7F5E4-DF5D-3028-B603-65F98D13DE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3F63F7-EEB4-4B7E-3267-F23DDE908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D25005-5F31-8363-4C0C-C90F6EDDEEC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8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48E5-2F65-4746-C823-7A79CA3F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A9DD7-4803-6CD5-9F4F-8CF037851A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EE100-B540-3B8C-C2D3-ECB6C0CFA2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139B3-745F-1C64-1BDE-414639810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44792-1DBA-CD2B-36F9-5C645C8C7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70CE5A-4EAD-93E5-D15C-C742ECBADD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2D1919-1E55-1AB8-9728-27053EAA522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2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B4B779-86C5-D43D-59C6-8242ACDA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72D9B-0A2C-44B9-B3AD-CD17ABB0D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93" y="1168668"/>
            <a:ext cx="10193659" cy="56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75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210422 ACROSS T2D WS template_V2.3">
  <a:themeElements>
    <a:clrScheme name="Custom 27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6482C3"/>
      </a:accent1>
      <a:accent2>
        <a:srgbClr val="F0414B"/>
      </a:accent2>
      <a:accent3>
        <a:srgbClr val="64A66B"/>
      </a:accent3>
      <a:accent4>
        <a:srgbClr val="828282"/>
      </a:accent4>
      <a:accent5>
        <a:srgbClr val="8F3089"/>
      </a:accent5>
      <a:accent6>
        <a:srgbClr val="E57200"/>
      </a:accent6>
      <a:hlink>
        <a:srgbClr val="5A5A5A"/>
      </a:hlink>
      <a:folHlink>
        <a:srgbClr val="5A5A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accent1"/>
          </a:solidFill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57150">
          <a:solidFill>
            <a:schemeClr val="tx2">
              <a:lumMod val="50000"/>
            </a:schemeClr>
          </a:solidFill>
        </a:ln>
        <a:effectLst>
          <a:outerShdw dist="114300" dir="3600000" algn="tl" rotWithShape="0">
            <a:prstClr val="black">
              <a:alpha val="40000"/>
            </a:prstClr>
          </a:outerShdw>
        </a:effectLst>
      </a:spPr>
      <a:bodyPr wrap="square" lIns="900000" tIns="0" rIns="0" bIns="0" rtlCol="0">
        <a:noAutofit/>
      </a:bodyPr>
      <a:lstStyle>
        <a:defPPr marL="0" algn="l">
          <a:defRPr sz="1600" i="1" dirty="0" smtClean="0">
            <a:solidFill>
              <a:schemeClr val="tx1">
                <a:lumMod val="50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10422 ACROSS T2D WS template_V2.3" id="{80924494-0FE3-4360-B863-D9BBF2B0A2F6}" vid="{AE739EBB-BEDB-4D58-81EE-475CB2048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49</Words>
  <Application>Microsoft Macintosh PowerPoint</Application>
  <PresentationFormat>Widescreen</PresentationFormat>
  <Paragraphs>15</Paragraphs>
  <Slides>10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DigitalStrip BB</vt:lpstr>
      <vt:lpstr>210422 ACROSS T2D WS template_V2.3</vt:lpstr>
      <vt:lpstr>ACROSS T2D EASD 2022 symposium</vt:lpstr>
      <vt:lpstr>Welcome and introduction</vt:lpstr>
      <vt:lpstr>Example of section header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ACROSS T2D symposium</dc:title>
  <dc:creator>Ana Rita Soares</dc:creator>
  <cp:lastModifiedBy>Beverley Bowen (HCG)</cp:lastModifiedBy>
  <cp:revision>128</cp:revision>
  <dcterms:created xsi:type="dcterms:W3CDTF">2022-01-20T18:46:39Z</dcterms:created>
  <dcterms:modified xsi:type="dcterms:W3CDTF">2022-08-01T14:29:59Z</dcterms:modified>
</cp:coreProperties>
</file>