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7FFFD5D1_446A9045.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58" r:id="rId4"/>
    <p:sldMasterId id="2147483831" r:id="rId5"/>
  </p:sldMasterIdLst>
  <p:notesMasterIdLst>
    <p:notesMasterId r:id="rId27"/>
  </p:notesMasterIdLst>
  <p:sldIdLst>
    <p:sldId id="2147472849" r:id="rId6"/>
    <p:sldId id="2147472803" r:id="rId7"/>
    <p:sldId id="2147482693" r:id="rId8"/>
    <p:sldId id="2147482699" r:id="rId9"/>
    <p:sldId id="2147482695" r:id="rId10"/>
    <p:sldId id="2147482696" r:id="rId11"/>
    <p:sldId id="2147482697" r:id="rId12"/>
    <p:sldId id="2147482681" r:id="rId13"/>
    <p:sldId id="2147482694" r:id="rId14"/>
    <p:sldId id="2147482698" r:id="rId15"/>
    <p:sldId id="2147482684" r:id="rId16"/>
    <p:sldId id="2147482685" r:id="rId17"/>
    <p:sldId id="2147482688" r:id="rId18"/>
    <p:sldId id="2147482691" r:id="rId19"/>
    <p:sldId id="2147482689" r:id="rId20"/>
    <p:sldId id="2147482692" r:id="rId21"/>
    <p:sldId id="2147482676" r:id="rId22"/>
    <p:sldId id="2147472857" r:id="rId23"/>
    <p:sldId id="2147482674" r:id="rId24"/>
    <p:sldId id="2147482700" r:id="rId25"/>
    <p:sldId id="2147482701" r:id="rId26"/>
  </p:sldIdLst>
  <p:sldSz cx="12192000" cy="6858000"/>
  <p:notesSz cx="6858000" cy="9144000"/>
  <p:embeddedFontLst>
    <p:embeddedFont>
      <p:font typeface="Pfizer Diatype" panose="020B0504040202060203" pitchFamily="34" charset="77"/>
      <p:regular r:id="rId28"/>
      <p:bold r:id="rId29"/>
      <p:italic r:id="rId30"/>
      <p:boldItalic r:id="rId31"/>
    </p:embeddedFont>
    <p:embeddedFont>
      <p:font typeface="Pfizer Diatype Office" panose="020B0504040202060203" pitchFamily="34" charset="77"/>
      <p:regular r:id="rId32"/>
      <p:bold r:id="rId33"/>
      <p:italic r:id="rId34"/>
      <p:boldItalic r:id="rId35"/>
    </p:embeddedFont>
    <p:embeddedFont>
      <p:font typeface="Pfizer Tomorrow" panose="02010503040201060303" pitchFamily="2" charset="77"/>
      <p:regular r:id="rId36"/>
      <p:bold r:id="rId37"/>
      <p:italic r:id="rId38"/>
      <p:boldItalic r:id="rId39"/>
    </p:embeddedFont>
  </p:embeddedFontLst>
  <p:defaultTex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72C23EE-43C9-1D44-B4C8-B02181F739C5}">
          <p14:sldIdLst>
            <p14:sldId id="2147472849"/>
            <p14:sldId id="2147472803"/>
            <p14:sldId id="2147482693"/>
            <p14:sldId id="2147482699"/>
            <p14:sldId id="2147482695"/>
            <p14:sldId id="2147482696"/>
            <p14:sldId id="2147482697"/>
            <p14:sldId id="2147482681"/>
            <p14:sldId id="2147482694"/>
            <p14:sldId id="2147482698"/>
            <p14:sldId id="2147482684"/>
            <p14:sldId id="2147482685"/>
            <p14:sldId id="2147482688"/>
            <p14:sldId id="2147482691"/>
            <p14:sldId id="2147482689"/>
            <p14:sldId id="2147482692"/>
            <p14:sldId id="2147482676"/>
            <p14:sldId id="2147472857"/>
            <p14:sldId id="2147482674"/>
            <p14:sldId id="2147482700"/>
            <p14:sldId id="21474827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741020-33BF-C3C5-0131-0046B990D56D}" name="Fernandez-Arias, Chabela" initials="FC" userId="S::fernai@pfizer.com::d19c2e1c-f3d3-4bae-904c-b914ab30fe11" providerId="AD"/>
  <p188:author id="{1173BE28-8D19-F2FE-088D-6A4540B1309E}" name="Ariel Wakasa Gonzalez" initials="AW" userId="S::ariwakas@publicisgroupe.net::3c873ce8-fe15-42dd-abd1-2e919fcc12d3" providerId="AD"/>
  <p188:author id="{1CE01740-2ADB-2B03-9766-DB977A3F8064}" name="Nicolas Palacio" initials="" userId="S::nictruji@publicisgroupe.net::6b9c81d5-eefc-4f77-94c0-9794592403f1" providerId="AD"/>
  <p188:author id="{62611B78-ECCB-2485-6C7A-804BD7DDACEC}" name="Arani Kalaparan (HCG)" initials="AK" userId="S::arani.kalaparan@hcg-int.com::d0138f2f-99d9-4ac6-b2e2-69ec0550cfea" providerId="AD"/>
  <p188:author id="{B1466C92-546F-F516-DA42-BC65D85169C6}" name="Aleksandra Tomczewska (HCG)" initials="AT" userId="S::aleksandra.tomczewska@hcg-int.com::d0eb0c7f-77b0-4ee8-a031-d24bfd072b5c" providerId="AD"/>
  <p188:author id="{186C9C92-2E87-B9DD-9740-78D5A8E7E5C0}" name="Lora Lukin" initials="" userId="S::lorlukin@publicisgroupe.net::0bfd6fb1-7171-4261-ade9-d004004e160a" providerId="AD"/>
  <p188:author id="{3CCFB29E-2070-7790-00A7-E11B2D7CE010}" name="Marie Farrow" initials="MF" userId="395651ff28d4452c" providerId="Windows Live"/>
  <p188:author id="{E1AEC8A9-1EAA-4D85-AA82-65063255D0FC}" name="Yvonne McNamara (HCG)" initials="YM" userId="S::yvonne.mcnamara@hcg-int.com::af83ae69-3a4d-4f7e-a9ac-ed768e0075a3" providerId="AD"/>
  <p188:author id="{E2ACF9E2-4307-DA12-B9DB-EE8A3C892F1D}" name="Loiacono, Valeria" initials="LV" userId="S::loiacv@pfizer.com::e317c465-b23b-47d3-87e9-0dc0edd95d14" providerId="AD"/>
  <p188:author id="{1A03A9FE-5036-604F-72C6-96FD43EA29A6}" name="Sarah Patron (HCG)" initials="SP" userId="S::sarah.patron@hcg-int.com::1030066f-41ab-49a4-b19f-a37a5071de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3FF"/>
    <a:srgbClr val="84ACFF"/>
    <a:srgbClr val="DCE8FF"/>
    <a:srgbClr val="DBE8FF"/>
    <a:srgbClr val="DAE7FF"/>
    <a:srgbClr val="EEA841"/>
    <a:srgbClr val="E0F5FF"/>
    <a:srgbClr val="EEA842"/>
    <a:srgbClr val="F49C3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44" autoAdjust="0"/>
    <p:restoredTop sz="92952" autoAdjust="0"/>
  </p:normalViewPr>
  <p:slideViewPr>
    <p:cSldViewPr snapToGrid="0">
      <p:cViewPr varScale="1">
        <p:scale>
          <a:sx n="135" d="100"/>
          <a:sy n="135" d="100"/>
        </p:scale>
        <p:origin x="784" y="168"/>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9494"/>
    </p:cViewPr>
  </p:sorterViewPr>
  <p:notesViewPr>
    <p:cSldViewPr snapToGrid="0">
      <p:cViewPr>
        <p:scale>
          <a:sx n="1" d="2"/>
          <a:sy n="1" d="2"/>
        </p:scale>
        <p:origin x="4939" y="11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Carr (HCG)" userId="c4791bc7-766b-4f7e-a8b0-9c4ca47d687d" providerId="ADAL" clId="{662CC13C-7042-4D32-B704-9FBE5BC82541}"/>
    <pc:docChg chg="undo custSel modSld modMainMaster">
      <pc:chgData name="Scott Carr (HCG)" userId="c4791bc7-766b-4f7e-a8b0-9c4ca47d687d" providerId="ADAL" clId="{662CC13C-7042-4D32-B704-9FBE5BC82541}" dt="2025-07-09T20:52:01.695" v="1010" actId="403"/>
      <pc:docMkLst>
        <pc:docMk/>
      </pc:docMkLst>
      <pc:sldChg chg="addSp delSp modSp mod chgLayout">
        <pc:chgData name="Scott Carr (HCG)" userId="c4791bc7-766b-4f7e-a8b0-9c4ca47d687d" providerId="ADAL" clId="{662CC13C-7042-4D32-B704-9FBE5BC82541}" dt="2025-07-09T16:41:48.828" v="852"/>
        <pc:sldMkLst>
          <pc:docMk/>
          <pc:sldMk cId="4054077267" sldId="2147472803"/>
        </pc:sldMkLst>
        <pc:spChg chg="del mod">
          <ac:chgData name="Scott Carr (HCG)" userId="c4791bc7-766b-4f7e-a8b0-9c4ca47d687d" providerId="ADAL" clId="{662CC13C-7042-4D32-B704-9FBE5BC82541}" dt="2025-07-09T15:40:19.615" v="178" actId="478"/>
          <ac:spMkLst>
            <pc:docMk/>
            <pc:sldMk cId="4054077267" sldId="2147472803"/>
            <ac:spMk id="2" creationId="{A6CE320D-CFAB-0313-39DB-04DD467774D4}"/>
          </ac:spMkLst>
        </pc:spChg>
        <pc:spChg chg="mod ord">
          <ac:chgData name="Scott Carr (HCG)" userId="c4791bc7-766b-4f7e-a8b0-9c4ca47d687d" providerId="ADAL" clId="{662CC13C-7042-4D32-B704-9FBE5BC82541}" dt="2025-07-09T16:41:44.761" v="851" actId="700"/>
          <ac:spMkLst>
            <pc:docMk/>
            <pc:sldMk cId="4054077267" sldId="2147472803"/>
            <ac:spMk id="3" creationId="{6185C40C-3DC8-6ADA-888E-FCCF3DF42084}"/>
          </ac:spMkLst>
        </pc:spChg>
        <pc:spChg chg="add del mod ord">
          <ac:chgData name="Scott Carr (HCG)" userId="c4791bc7-766b-4f7e-a8b0-9c4ca47d687d" providerId="ADAL" clId="{662CC13C-7042-4D32-B704-9FBE5BC82541}" dt="2025-07-09T15:34:25.770" v="174" actId="700"/>
          <ac:spMkLst>
            <pc:docMk/>
            <pc:sldMk cId="4054077267" sldId="2147472803"/>
            <ac:spMk id="4" creationId="{1807A66F-F9C6-F619-849B-D07B42986FEE}"/>
          </ac:spMkLst>
        </pc:spChg>
        <pc:spChg chg="add mod ord">
          <ac:chgData name="Scott Carr (HCG)" userId="c4791bc7-766b-4f7e-a8b0-9c4ca47d687d" providerId="ADAL" clId="{662CC13C-7042-4D32-B704-9FBE5BC82541}" dt="2025-07-09T16:41:44.761" v="851" actId="700"/>
          <ac:spMkLst>
            <pc:docMk/>
            <pc:sldMk cId="4054077267" sldId="2147472803"/>
            <ac:spMk id="5" creationId="{8353B904-6956-359B-6330-180291BA699B}"/>
          </ac:spMkLst>
        </pc:spChg>
        <pc:spChg chg="add mod">
          <ac:chgData name="Scott Carr (HCG)" userId="c4791bc7-766b-4f7e-a8b0-9c4ca47d687d" providerId="ADAL" clId="{662CC13C-7042-4D32-B704-9FBE5BC82541}" dt="2025-07-09T16:41:48.828" v="852"/>
          <ac:spMkLst>
            <pc:docMk/>
            <pc:sldMk cId="4054077267" sldId="2147472803"/>
            <ac:spMk id="6" creationId="{647E2E8F-A299-2DAE-EB85-793DA04EB09F}"/>
          </ac:spMkLst>
        </pc:spChg>
        <pc:spChg chg="mod">
          <ac:chgData name="Scott Carr (HCG)" userId="c4791bc7-766b-4f7e-a8b0-9c4ca47d687d" providerId="ADAL" clId="{662CC13C-7042-4D32-B704-9FBE5BC82541}" dt="2025-07-09T15:39:45.798" v="175" actId="948"/>
          <ac:spMkLst>
            <pc:docMk/>
            <pc:sldMk cId="4054077267" sldId="2147472803"/>
            <ac:spMk id="17" creationId="{DE85682D-DC08-655B-AC76-68E76C629253}"/>
          </ac:spMkLst>
        </pc:spChg>
      </pc:sldChg>
      <pc:sldChg chg="addSp delSp modSp mod">
        <pc:chgData name="Scott Carr (HCG)" userId="c4791bc7-766b-4f7e-a8b0-9c4ca47d687d" providerId="ADAL" clId="{662CC13C-7042-4D32-B704-9FBE5BC82541}" dt="2025-07-09T16:42:22.433" v="859" actId="14100"/>
        <pc:sldMkLst>
          <pc:docMk/>
          <pc:sldMk cId="3376011979" sldId="2147472804"/>
        </pc:sldMkLst>
        <pc:spChg chg="add mod">
          <ac:chgData name="Scott Carr (HCG)" userId="c4791bc7-766b-4f7e-a8b0-9c4ca47d687d" providerId="ADAL" clId="{662CC13C-7042-4D32-B704-9FBE5BC82541}" dt="2025-07-09T16:42:22.433" v="859" actId="14100"/>
          <ac:spMkLst>
            <pc:docMk/>
            <pc:sldMk cId="3376011979" sldId="2147472804"/>
            <ac:spMk id="2" creationId="{AAA2FBF7-3F99-86E8-32AB-0DA031882965}"/>
          </ac:spMkLst>
        </pc:spChg>
        <pc:spChg chg="del mod">
          <ac:chgData name="Scott Carr (HCG)" userId="c4791bc7-766b-4f7e-a8b0-9c4ca47d687d" providerId="ADAL" clId="{662CC13C-7042-4D32-B704-9FBE5BC82541}" dt="2025-07-09T16:42:14.198" v="856" actId="478"/>
          <ac:spMkLst>
            <pc:docMk/>
            <pc:sldMk cId="3376011979" sldId="2147472804"/>
            <ac:spMk id="4" creationId="{249BA025-D27E-8341-1B14-E4CD2F413A07}"/>
          </ac:spMkLst>
        </pc:spChg>
        <pc:spChg chg="mod">
          <ac:chgData name="Scott Carr (HCG)" userId="c4791bc7-766b-4f7e-a8b0-9c4ca47d687d" providerId="ADAL" clId="{662CC13C-7042-4D32-B704-9FBE5BC82541}" dt="2025-07-09T15:41:44.007" v="190" actId="255"/>
          <ac:spMkLst>
            <pc:docMk/>
            <pc:sldMk cId="3376011979" sldId="2147472804"/>
            <ac:spMk id="86" creationId="{D685BE09-A3E9-DAE9-CF39-CA7542F53FA4}"/>
          </ac:spMkLst>
        </pc:spChg>
      </pc:sldChg>
      <pc:sldChg chg="addSp delSp modSp mod chgLayout">
        <pc:chgData name="Scott Carr (HCG)" userId="c4791bc7-766b-4f7e-a8b0-9c4ca47d687d" providerId="ADAL" clId="{662CC13C-7042-4D32-B704-9FBE5BC82541}" dt="2025-07-09T16:43:52.346" v="875" actId="20577"/>
        <pc:sldMkLst>
          <pc:docMk/>
          <pc:sldMk cId="1845995851" sldId="2147472806"/>
        </pc:sldMkLst>
        <pc:spChg chg="mod ord">
          <ac:chgData name="Scott Carr (HCG)" userId="c4791bc7-766b-4f7e-a8b0-9c4ca47d687d" providerId="ADAL" clId="{662CC13C-7042-4D32-B704-9FBE5BC82541}" dt="2025-07-09T16:43:35.524" v="870" actId="700"/>
          <ac:spMkLst>
            <pc:docMk/>
            <pc:sldMk cId="1845995851" sldId="2147472806"/>
            <ac:spMk id="3" creationId="{6185C40C-3DC8-6ADA-888E-FCCF3DF42084}"/>
          </ac:spMkLst>
        </pc:spChg>
        <pc:spChg chg="del mod">
          <ac:chgData name="Scott Carr (HCG)" userId="c4791bc7-766b-4f7e-a8b0-9c4ca47d687d" providerId="ADAL" clId="{662CC13C-7042-4D32-B704-9FBE5BC82541}" dt="2025-07-09T16:43:48.764" v="873" actId="478"/>
          <ac:spMkLst>
            <pc:docMk/>
            <pc:sldMk cId="1845995851" sldId="2147472806"/>
            <ac:spMk id="5" creationId="{1EDD97D4-14B1-593F-7DF5-D4EC395F4097}"/>
          </ac:spMkLst>
        </pc:spChg>
        <pc:spChg chg="mod ord">
          <ac:chgData name="Scott Carr (HCG)" userId="c4791bc7-766b-4f7e-a8b0-9c4ca47d687d" providerId="ADAL" clId="{662CC13C-7042-4D32-B704-9FBE5BC82541}" dt="2025-07-09T16:43:35.524" v="870" actId="700"/>
          <ac:spMkLst>
            <pc:docMk/>
            <pc:sldMk cId="1845995851" sldId="2147472806"/>
            <ac:spMk id="6" creationId="{6555C494-628E-AE8F-39AA-C5D25819C7CB}"/>
          </ac:spMkLst>
        </pc:spChg>
        <pc:spChg chg="add mod">
          <ac:chgData name="Scott Carr (HCG)" userId="c4791bc7-766b-4f7e-a8b0-9c4ca47d687d" providerId="ADAL" clId="{662CC13C-7042-4D32-B704-9FBE5BC82541}" dt="2025-07-09T16:43:52.346" v="875" actId="20577"/>
          <ac:spMkLst>
            <pc:docMk/>
            <pc:sldMk cId="1845995851" sldId="2147472806"/>
            <ac:spMk id="7" creationId="{12BE1D30-4C84-52BA-79E5-7F27D0A9176F}"/>
          </ac:spMkLst>
        </pc:spChg>
        <pc:cxnChg chg="add del mod">
          <ac:chgData name="Scott Carr (HCG)" userId="c4791bc7-766b-4f7e-a8b0-9c4ca47d687d" providerId="ADAL" clId="{662CC13C-7042-4D32-B704-9FBE5BC82541}" dt="2025-07-09T15:43:26.393" v="203" actId="21"/>
          <ac:cxnSpMkLst>
            <pc:docMk/>
            <pc:sldMk cId="1845995851" sldId="2147472806"/>
            <ac:cxnSpMk id="4" creationId="{B5064EC2-AB3D-5C0B-3200-2F689EF304AC}"/>
          </ac:cxnSpMkLst>
        </pc:cxnChg>
      </pc:sldChg>
      <pc:sldChg chg="modSp mod">
        <pc:chgData name="Scott Carr (HCG)" userId="c4791bc7-766b-4f7e-a8b0-9c4ca47d687d" providerId="ADAL" clId="{662CC13C-7042-4D32-B704-9FBE5BC82541}" dt="2025-07-09T15:33:39.671" v="172" actId="14100"/>
        <pc:sldMkLst>
          <pc:docMk/>
          <pc:sldMk cId="599862360" sldId="2147472848"/>
        </pc:sldMkLst>
        <pc:spChg chg="mod">
          <ac:chgData name="Scott Carr (HCG)" userId="c4791bc7-766b-4f7e-a8b0-9c4ca47d687d" providerId="ADAL" clId="{662CC13C-7042-4D32-B704-9FBE5BC82541}" dt="2025-07-09T15:33:39.671" v="172" actId="14100"/>
          <ac:spMkLst>
            <pc:docMk/>
            <pc:sldMk cId="599862360" sldId="2147472848"/>
            <ac:spMk id="10" creationId="{2E44F8DF-D453-1749-11C2-14C179E8C278}"/>
          </ac:spMkLst>
        </pc:spChg>
      </pc:sldChg>
      <pc:sldChg chg="addSp delSp modSp mod">
        <pc:chgData name="Scott Carr (HCG)" userId="c4791bc7-766b-4f7e-a8b0-9c4ca47d687d" providerId="ADAL" clId="{662CC13C-7042-4D32-B704-9FBE5BC82541}" dt="2025-07-09T16:43:20.428" v="868" actId="22"/>
        <pc:sldMkLst>
          <pc:docMk/>
          <pc:sldMk cId="1147834437" sldId="2147472849"/>
        </pc:sldMkLst>
        <pc:spChg chg="mod">
          <ac:chgData name="Scott Carr (HCG)" userId="c4791bc7-766b-4f7e-a8b0-9c4ca47d687d" providerId="ADAL" clId="{662CC13C-7042-4D32-B704-9FBE5BC82541}" dt="2025-07-09T15:42:01.948" v="191" actId="20577"/>
          <ac:spMkLst>
            <pc:docMk/>
            <pc:sldMk cId="1147834437" sldId="2147472849"/>
            <ac:spMk id="3" creationId="{BBD75551-4D89-59F2-FE85-6EA5BA3F4910}"/>
          </ac:spMkLst>
        </pc:spChg>
        <pc:spChg chg="add del">
          <ac:chgData name="Scott Carr (HCG)" userId="c4791bc7-766b-4f7e-a8b0-9c4ca47d687d" providerId="ADAL" clId="{662CC13C-7042-4D32-B704-9FBE5BC82541}" dt="2025-07-09T16:43:20.428" v="868" actId="22"/>
          <ac:spMkLst>
            <pc:docMk/>
            <pc:sldMk cId="1147834437" sldId="2147472849"/>
            <ac:spMk id="5" creationId="{FF87C276-FE94-3BC9-9614-C57D65353FAD}"/>
          </ac:spMkLst>
        </pc:spChg>
      </pc:sldChg>
      <pc:sldChg chg="delSp modSp mod">
        <pc:chgData name="Scott Carr (HCG)" userId="c4791bc7-766b-4f7e-a8b0-9c4ca47d687d" providerId="ADAL" clId="{662CC13C-7042-4D32-B704-9FBE5BC82541}" dt="2025-07-09T16:53:15.876" v="1007" actId="478"/>
        <pc:sldMkLst>
          <pc:docMk/>
          <pc:sldMk cId="3056763801" sldId="2147472850"/>
        </pc:sldMkLst>
        <pc:spChg chg="del">
          <ac:chgData name="Scott Carr (HCG)" userId="c4791bc7-766b-4f7e-a8b0-9c4ca47d687d" providerId="ADAL" clId="{662CC13C-7042-4D32-B704-9FBE5BC82541}" dt="2025-07-09T16:53:15.876" v="1007" actId="478"/>
          <ac:spMkLst>
            <pc:docMk/>
            <pc:sldMk cId="3056763801" sldId="2147472850"/>
            <ac:spMk id="2" creationId="{9E24971E-E891-EC14-E03E-827D98882430}"/>
          </ac:spMkLst>
        </pc:spChg>
        <pc:spChg chg="mod">
          <ac:chgData name="Scott Carr (HCG)" userId="c4791bc7-766b-4f7e-a8b0-9c4ca47d687d" providerId="ADAL" clId="{662CC13C-7042-4D32-B704-9FBE5BC82541}" dt="2025-07-09T16:04:56.137" v="370" actId="14100"/>
          <ac:spMkLst>
            <pc:docMk/>
            <pc:sldMk cId="3056763801" sldId="2147472850"/>
            <ac:spMk id="4" creationId="{554AFB8E-D192-28B9-AFC9-94029FF9C165}"/>
          </ac:spMkLst>
        </pc:spChg>
      </pc:sldChg>
      <pc:sldChg chg="addSp modSp mod chgLayout">
        <pc:chgData name="Scott Carr (HCG)" userId="c4791bc7-766b-4f7e-a8b0-9c4ca47d687d" providerId="ADAL" clId="{662CC13C-7042-4D32-B704-9FBE5BC82541}" dt="2025-07-09T16:28:37.958" v="715" actId="700"/>
        <pc:sldMkLst>
          <pc:docMk/>
          <pc:sldMk cId="3703904066" sldId="2147472851"/>
        </pc:sldMkLst>
        <pc:spChg chg="add mod ord">
          <ac:chgData name="Scott Carr (HCG)" userId="c4791bc7-766b-4f7e-a8b0-9c4ca47d687d" providerId="ADAL" clId="{662CC13C-7042-4D32-B704-9FBE5BC82541}" dt="2025-07-09T16:28:37.958" v="715" actId="700"/>
          <ac:spMkLst>
            <pc:docMk/>
            <pc:sldMk cId="3703904066" sldId="2147472851"/>
            <ac:spMk id="2" creationId="{EAF59B00-6729-A77D-24DE-284DB5F707A7}"/>
          </ac:spMkLst>
        </pc:spChg>
        <pc:spChg chg="add mod ord">
          <ac:chgData name="Scott Carr (HCG)" userId="c4791bc7-766b-4f7e-a8b0-9c4ca47d687d" providerId="ADAL" clId="{662CC13C-7042-4D32-B704-9FBE5BC82541}" dt="2025-07-09T16:28:37.958" v="715" actId="700"/>
          <ac:spMkLst>
            <pc:docMk/>
            <pc:sldMk cId="3703904066" sldId="2147472851"/>
            <ac:spMk id="3" creationId="{33DC6085-8470-0EC2-A509-62E0C6A8CBA8}"/>
          </ac:spMkLst>
        </pc:spChg>
        <pc:spChg chg="mod ord">
          <ac:chgData name="Scott Carr (HCG)" userId="c4791bc7-766b-4f7e-a8b0-9c4ca47d687d" providerId="ADAL" clId="{662CC13C-7042-4D32-B704-9FBE5BC82541}" dt="2025-07-09T16:28:37.958" v="715" actId="700"/>
          <ac:spMkLst>
            <pc:docMk/>
            <pc:sldMk cId="3703904066" sldId="2147472851"/>
            <ac:spMk id="7" creationId="{E65F92E6-B695-C09D-F376-B77424395354}"/>
          </ac:spMkLst>
        </pc:spChg>
      </pc:sldChg>
      <pc:sldChg chg="addSp delSp modSp mod chgLayout">
        <pc:chgData name="Scott Carr (HCG)" userId="c4791bc7-766b-4f7e-a8b0-9c4ca47d687d" providerId="ADAL" clId="{662CC13C-7042-4D32-B704-9FBE5BC82541}" dt="2025-07-09T16:44:47.325" v="893" actId="553"/>
        <pc:sldMkLst>
          <pc:docMk/>
          <pc:sldMk cId="778759578" sldId="2147472857"/>
        </pc:sldMkLst>
        <pc:spChg chg="mod ord">
          <ac:chgData name="Scott Carr (HCG)" userId="c4791bc7-766b-4f7e-a8b0-9c4ca47d687d" providerId="ADAL" clId="{662CC13C-7042-4D32-B704-9FBE5BC82541}" dt="2025-07-09T15:45:17.367" v="218" actId="700"/>
          <ac:spMkLst>
            <pc:docMk/>
            <pc:sldMk cId="778759578" sldId="2147472857"/>
            <ac:spMk id="3" creationId="{E8FFFCA5-1A75-FE50-0233-ED63D2429C75}"/>
          </ac:spMkLst>
        </pc:spChg>
        <pc:spChg chg="mod">
          <ac:chgData name="Scott Carr (HCG)" userId="c4791bc7-766b-4f7e-a8b0-9c4ca47d687d" providerId="ADAL" clId="{662CC13C-7042-4D32-B704-9FBE5BC82541}" dt="2025-07-09T15:45:51.986" v="249" actId="1035"/>
          <ac:spMkLst>
            <pc:docMk/>
            <pc:sldMk cId="778759578" sldId="2147472857"/>
            <ac:spMk id="4" creationId="{ECDD36DE-855E-7540-3F94-C866E673F9FF}"/>
          </ac:spMkLst>
        </pc:spChg>
        <pc:spChg chg="mod">
          <ac:chgData name="Scott Carr (HCG)" userId="c4791bc7-766b-4f7e-a8b0-9c4ca47d687d" providerId="ADAL" clId="{662CC13C-7042-4D32-B704-9FBE5BC82541}" dt="2025-07-09T15:45:51.986" v="249" actId="1035"/>
          <ac:spMkLst>
            <pc:docMk/>
            <pc:sldMk cId="778759578" sldId="2147472857"/>
            <ac:spMk id="5" creationId="{3A6E3EF7-587D-7E68-6FDC-97620C3BCADF}"/>
          </ac:spMkLst>
        </pc:spChg>
        <pc:spChg chg="mod">
          <ac:chgData name="Scott Carr (HCG)" userId="c4791bc7-766b-4f7e-a8b0-9c4ca47d687d" providerId="ADAL" clId="{662CC13C-7042-4D32-B704-9FBE5BC82541}" dt="2025-07-09T16:44:47.325" v="893" actId="553"/>
          <ac:spMkLst>
            <pc:docMk/>
            <pc:sldMk cId="778759578" sldId="2147472857"/>
            <ac:spMk id="6" creationId="{561DD3CB-B036-CF5C-A978-FEDC0D9A7F1B}"/>
          </ac:spMkLst>
        </pc:spChg>
        <pc:spChg chg="mod">
          <ac:chgData name="Scott Carr (HCG)" userId="c4791bc7-766b-4f7e-a8b0-9c4ca47d687d" providerId="ADAL" clId="{662CC13C-7042-4D32-B704-9FBE5BC82541}" dt="2025-07-09T16:44:37.755" v="892" actId="1035"/>
          <ac:spMkLst>
            <pc:docMk/>
            <pc:sldMk cId="778759578" sldId="2147472857"/>
            <ac:spMk id="7" creationId="{47868B5A-6989-D341-0672-DFBE9BBE4713}"/>
          </ac:spMkLst>
        </pc:spChg>
        <pc:spChg chg="mod">
          <ac:chgData name="Scott Carr (HCG)" userId="c4791bc7-766b-4f7e-a8b0-9c4ca47d687d" providerId="ADAL" clId="{662CC13C-7042-4D32-B704-9FBE5BC82541}" dt="2025-07-09T16:44:21.473" v="883" actId="21"/>
          <ac:spMkLst>
            <pc:docMk/>
            <pc:sldMk cId="778759578" sldId="2147472857"/>
            <ac:spMk id="11" creationId="{814B3037-643A-1CA9-C085-2BA8C01655B8}"/>
          </ac:spMkLst>
        </pc:spChg>
        <pc:spChg chg="mod ord">
          <ac:chgData name="Scott Carr (HCG)" userId="c4791bc7-766b-4f7e-a8b0-9c4ca47d687d" providerId="ADAL" clId="{662CC13C-7042-4D32-B704-9FBE5BC82541}" dt="2025-07-09T15:45:17.367" v="218" actId="700"/>
          <ac:spMkLst>
            <pc:docMk/>
            <pc:sldMk cId="778759578" sldId="2147472857"/>
            <ac:spMk id="12" creationId="{208EF551-0F55-4E77-BA29-A1668A737593}"/>
          </ac:spMkLst>
        </pc:spChg>
        <pc:spChg chg="add mod">
          <ac:chgData name="Scott Carr (HCG)" userId="c4791bc7-766b-4f7e-a8b0-9c4ca47d687d" providerId="ADAL" clId="{662CC13C-7042-4D32-B704-9FBE5BC82541}" dt="2025-07-09T16:44:24.460" v="884"/>
          <ac:spMkLst>
            <pc:docMk/>
            <pc:sldMk cId="778759578" sldId="2147472857"/>
            <ac:spMk id="13" creationId="{A83441A5-E56D-5B13-A1A4-946DEB48F2B2}"/>
          </ac:spMkLst>
        </pc:spChg>
        <pc:spChg chg="mod">
          <ac:chgData name="Scott Carr (HCG)" userId="c4791bc7-766b-4f7e-a8b0-9c4ca47d687d" providerId="ADAL" clId="{662CC13C-7042-4D32-B704-9FBE5BC82541}" dt="2025-07-09T16:44:37.755" v="892" actId="1035"/>
          <ac:spMkLst>
            <pc:docMk/>
            <pc:sldMk cId="778759578" sldId="2147472857"/>
            <ac:spMk id="20" creationId="{D849377E-844C-1283-9119-CE803545E676}"/>
          </ac:spMkLst>
        </pc:spChg>
        <pc:spChg chg="mod">
          <ac:chgData name="Scott Carr (HCG)" userId="c4791bc7-766b-4f7e-a8b0-9c4ca47d687d" providerId="ADAL" clId="{662CC13C-7042-4D32-B704-9FBE5BC82541}" dt="2025-07-09T16:44:37.755" v="892" actId="1035"/>
          <ac:spMkLst>
            <pc:docMk/>
            <pc:sldMk cId="778759578" sldId="2147472857"/>
            <ac:spMk id="21" creationId="{7FC21AC4-9A6D-141B-A62F-DCF6245FDC3D}"/>
          </ac:spMkLst>
        </pc:spChg>
        <pc:spChg chg="mod">
          <ac:chgData name="Scott Carr (HCG)" userId="c4791bc7-766b-4f7e-a8b0-9c4ca47d687d" providerId="ADAL" clId="{662CC13C-7042-4D32-B704-9FBE5BC82541}" dt="2025-07-09T16:44:37.755" v="892" actId="1035"/>
          <ac:spMkLst>
            <pc:docMk/>
            <pc:sldMk cId="778759578" sldId="2147472857"/>
            <ac:spMk id="22" creationId="{02E1E244-1E17-5FF0-133B-BFCA102AAABF}"/>
          </ac:spMkLst>
        </pc:spChg>
        <pc:spChg chg="mod">
          <ac:chgData name="Scott Carr (HCG)" userId="c4791bc7-766b-4f7e-a8b0-9c4ca47d687d" providerId="ADAL" clId="{662CC13C-7042-4D32-B704-9FBE5BC82541}" dt="2025-07-09T16:44:47.325" v="893" actId="553"/>
          <ac:spMkLst>
            <pc:docMk/>
            <pc:sldMk cId="778759578" sldId="2147472857"/>
            <ac:spMk id="32" creationId="{9FF6652B-E9A6-6C9E-D190-43820917D61F}"/>
          </ac:spMkLst>
        </pc:spChg>
        <pc:spChg chg="mod">
          <ac:chgData name="Scott Carr (HCG)" userId="c4791bc7-766b-4f7e-a8b0-9c4ca47d687d" providerId="ADAL" clId="{662CC13C-7042-4D32-B704-9FBE5BC82541}" dt="2025-07-09T16:44:37.755" v="892" actId="1035"/>
          <ac:spMkLst>
            <pc:docMk/>
            <pc:sldMk cId="778759578" sldId="2147472857"/>
            <ac:spMk id="33" creationId="{CF358C46-0D3B-37B7-617D-AF78DB2AA8FB}"/>
          </ac:spMkLst>
        </pc:spChg>
        <pc:spChg chg="mod">
          <ac:chgData name="Scott Carr (HCG)" userId="c4791bc7-766b-4f7e-a8b0-9c4ca47d687d" providerId="ADAL" clId="{662CC13C-7042-4D32-B704-9FBE5BC82541}" dt="2025-07-09T16:44:37.755" v="892" actId="1035"/>
          <ac:spMkLst>
            <pc:docMk/>
            <pc:sldMk cId="778759578" sldId="2147472857"/>
            <ac:spMk id="34" creationId="{6ED8DEFF-24E7-E444-7E51-02284638048F}"/>
          </ac:spMkLst>
        </pc:spChg>
        <pc:picChg chg="mod">
          <ac:chgData name="Scott Carr (HCG)" userId="c4791bc7-766b-4f7e-a8b0-9c4ca47d687d" providerId="ADAL" clId="{662CC13C-7042-4D32-B704-9FBE5BC82541}" dt="2025-07-09T16:44:37.755" v="892" actId="1035"/>
          <ac:picMkLst>
            <pc:docMk/>
            <pc:sldMk cId="778759578" sldId="2147472857"/>
            <ac:picMk id="14" creationId="{CD5E95DE-1D6E-D22D-4BC5-0003ACA7F201}"/>
          </ac:picMkLst>
        </pc:picChg>
        <pc:picChg chg="mod">
          <ac:chgData name="Scott Carr (HCG)" userId="c4791bc7-766b-4f7e-a8b0-9c4ca47d687d" providerId="ADAL" clId="{662CC13C-7042-4D32-B704-9FBE5BC82541}" dt="2025-07-09T16:44:37.755" v="892" actId="1035"/>
          <ac:picMkLst>
            <pc:docMk/>
            <pc:sldMk cId="778759578" sldId="2147472857"/>
            <ac:picMk id="19" creationId="{2F56CE41-2682-034B-4010-9A5A9C8081D9}"/>
          </ac:picMkLst>
        </pc:picChg>
        <pc:cxnChg chg="add del mod">
          <ac:chgData name="Scott Carr (HCG)" userId="c4791bc7-766b-4f7e-a8b0-9c4ca47d687d" providerId="ADAL" clId="{662CC13C-7042-4D32-B704-9FBE5BC82541}" dt="2025-07-09T15:45:47.508" v="248" actId="478"/>
          <ac:cxnSpMkLst>
            <pc:docMk/>
            <pc:sldMk cId="778759578" sldId="2147472857"/>
            <ac:cxnSpMk id="8" creationId="{57DED1A0-3780-3678-D4CA-A482AD3D23C0}"/>
          </ac:cxnSpMkLst>
        </pc:cxnChg>
        <pc:cxnChg chg="add del mod">
          <ac:chgData name="Scott Carr (HCG)" userId="c4791bc7-766b-4f7e-a8b0-9c4ca47d687d" providerId="ADAL" clId="{662CC13C-7042-4D32-B704-9FBE5BC82541}" dt="2025-07-09T16:04:26.395" v="353" actId="21"/>
          <ac:cxnSpMkLst>
            <pc:docMk/>
            <pc:sldMk cId="778759578" sldId="2147472857"/>
            <ac:cxnSpMk id="10" creationId="{9706A4D8-EEE9-AC27-206B-73A6C510A0A9}"/>
          </ac:cxnSpMkLst>
        </pc:cxnChg>
      </pc:sldChg>
      <pc:sldChg chg="addSp delSp modSp mod chgLayout">
        <pc:chgData name="Scott Carr (HCG)" userId="c4791bc7-766b-4f7e-a8b0-9c4ca47d687d" providerId="ADAL" clId="{662CC13C-7042-4D32-B704-9FBE5BC82541}" dt="2025-07-09T16:46:14.724" v="921" actId="1035"/>
        <pc:sldMkLst>
          <pc:docMk/>
          <pc:sldMk cId="3387995501" sldId="2147472862"/>
        </pc:sldMkLst>
        <pc:spChg chg="mod ord">
          <ac:chgData name="Scott Carr (HCG)" userId="c4791bc7-766b-4f7e-a8b0-9c4ca47d687d" providerId="ADAL" clId="{662CC13C-7042-4D32-B704-9FBE5BC82541}" dt="2025-07-09T15:51:43.085" v="274" actId="700"/>
          <ac:spMkLst>
            <pc:docMk/>
            <pc:sldMk cId="3387995501" sldId="2147472862"/>
            <ac:spMk id="3" creationId="{1845E025-274A-CDAB-EBB1-313C441F33F6}"/>
          </ac:spMkLst>
        </pc:spChg>
        <pc:spChg chg="mod">
          <ac:chgData name="Scott Carr (HCG)" userId="c4791bc7-766b-4f7e-a8b0-9c4ca47d687d" providerId="ADAL" clId="{662CC13C-7042-4D32-B704-9FBE5BC82541}" dt="2025-07-09T16:46:14.724" v="921" actId="1035"/>
          <ac:spMkLst>
            <pc:docMk/>
            <pc:sldMk cId="3387995501" sldId="2147472862"/>
            <ac:spMk id="6" creationId="{14CDD8A0-BA4A-5A4A-2404-648285BDE9CD}"/>
          </ac:spMkLst>
        </pc:spChg>
        <pc:spChg chg="mod">
          <ac:chgData name="Scott Carr (HCG)" userId="c4791bc7-766b-4f7e-a8b0-9c4ca47d687d" providerId="ADAL" clId="{662CC13C-7042-4D32-B704-9FBE5BC82541}" dt="2025-07-09T16:46:14.724" v="921" actId="1035"/>
          <ac:spMkLst>
            <pc:docMk/>
            <pc:sldMk cId="3387995501" sldId="2147472862"/>
            <ac:spMk id="7" creationId="{729D42BF-2E9C-1D0F-DF6F-D8C814C4D581}"/>
          </ac:spMkLst>
        </pc:spChg>
        <pc:spChg chg="del mod">
          <ac:chgData name="Scott Carr (HCG)" userId="c4791bc7-766b-4f7e-a8b0-9c4ca47d687d" providerId="ADAL" clId="{662CC13C-7042-4D32-B704-9FBE5BC82541}" dt="2025-07-09T16:46:05.586" v="913" actId="478"/>
          <ac:spMkLst>
            <pc:docMk/>
            <pc:sldMk cId="3387995501" sldId="2147472862"/>
            <ac:spMk id="11" creationId="{9E442768-7BDF-5835-3041-FD3CCAFEB79B}"/>
          </ac:spMkLst>
        </pc:spChg>
        <pc:spChg chg="mod">
          <ac:chgData name="Scott Carr (HCG)" userId="c4791bc7-766b-4f7e-a8b0-9c4ca47d687d" providerId="ADAL" clId="{662CC13C-7042-4D32-B704-9FBE5BC82541}" dt="2025-07-09T16:46:14.724" v="921" actId="1035"/>
          <ac:spMkLst>
            <pc:docMk/>
            <pc:sldMk cId="3387995501" sldId="2147472862"/>
            <ac:spMk id="14" creationId="{65AC3962-742A-6E26-9BD8-348256CCA2A3}"/>
          </ac:spMkLst>
        </pc:spChg>
        <pc:spChg chg="add mod">
          <ac:chgData name="Scott Carr (HCG)" userId="c4791bc7-766b-4f7e-a8b0-9c4ca47d687d" providerId="ADAL" clId="{662CC13C-7042-4D32-B704-9FBE5BC82541}" dt="2025-07-09T16:46:02.921" v="912"/>
          <ac:spMkLst>
            <pc:docMk/>
            <pc:sldMk cId="3387995501" sldId="2147472862"/>
            <ac:spMk id="18" creationId="{324CBA6A-D276-7DA4-D073-00073EF965B8}"/>
          </ac:spMkLst>
        </pc:spChg>
        <pc:spChg chg="mod">
          <ac:chgData name="Scott Carr (HCG)" userId="c4791bc7-766b-4f7e-a8b0-9c4ca47d687d" providerId="ADAL" clId="{662CC13C-7042-4D32-B704-9FBE5BC82541}" dt="2025-07-09T16:46:14.724" v="921" actId="1035"/>
          <ac:spMkLst>
            <pc:docMk/>
            <pc:sldMk cId="3387995501" sldId="2147472862"/>
            <ac:spMk id="20" creationId="{CB1F7C53-7A29-792B-C30F-B23B97EE2250}"/>
          </ac:spMkLst>
        </pc:spChg>
        <pc:spChg chg="mod">
          <ac:chgData name="Scott Carr (HCG)" userId="c4791bc7-766b-4f7e-a8b0-9c4ca47d687d" providerId="ADAL" clId="{662CC13C-7042-4D32-B704-9FBE5BC82541}" dt="2025-07-09T16:46:14.724" v="921" actId="1035"/>
          <ac:spMkLst>
            <pc:docMk/>
            <pc:sldMk cId="3387995501" sldId="2147472862"/>
            <ac:spMk id="21" creationId="{2FF2324A-38DC-5805-F99C-9174FC7090D6}"/>
          </ac:spMkLst>
        </pc:spChg>
        <pc:spChg chg="mod">
          <ac:chgData name="Scott Carr (HCG)" userId="c4791bc7-766b-4f7e-a8b0-9c4ca47d687d" providerId="ADAL" clId="{662CC13C-7042-4D32-B704-9FBE5BC82541}" dt="2025-07-09T16:46:14.724" v="921" actId="1035"/>
          <ac:spMkLst>
            <pc:docMk/>
            <pc:sldMk cId="3387995501" sldId="2147472862"/>
            <ac:spMk id="22" creationId="{BB2016E4-105E-2D4B-FE92-4B12020A7B0E}"/>
          </ac:spMkLst>
        </pc:spChg>
        <pc:spChg chg="mod">
          <ac:chgData name="Scott Carr (HCG)" userId="c4791bc7-766b-4f7e-a8b0-9c4ca47d687d" providerId="ADAL" clId="{662CC13C-7042-4D32-B704-9FBE5BC82541}" dt="2025-07-09T16:46:14.724" v="921" actId="1035"/>
          <ac:spMkLst>
            <pc:docMk/>
            <pc:sldMk cId="3387995501" sldId="2147472862"/>
            <ac:spMk id="33" creationId="{65FE871D-8AA2-48B2-5F5C-6B9A52A48B50}"/>
          </ac:spMkLst>
        </pc:spChg>
        <pc:spChg chg="mod">
          <ac:chgData name="Scott Carr (HCG)" userId="c4791bc7-766b-4f7e-a8b0-9c4ca47d687d" providerId="ADAL" clId="{662CC13C-7042-4D32-B704-9FBE5BC82541}" dt="2025-07-09T16:46:14.724" v="921" actId="1035"/>
          <ac:spMkLst>
            <pc:docMk/>
            <pc:sldMk cId="3387995501" sldId="2147472862"/>
            <ac:spMk id="34" creationId="{89B316F3-DE38-E98A-975F-6AC69D31A928}"/>
          </ac:spMkLst>
        </pc:spChg>
        <pc:picChg chg="mod">
          <ac:chgData name="Scott Carr (HCG)" userId="c4791bc7-766b-4f7e-a8b0-9c4ca47d687d" providerId="ADAL" clId="{662CC13C-7042-4D32-B704-9FBE5BC82541}" dt="2025-07-09T16:46:14.724" v="921" actId="1035"/>
          <ac:picMkLst>
            <pc:docMk/>
            <pc:sldMk cId="3387995501" sldId="2147472862"/>
            <ac:picMk id="9" creationId="{D1B4AA97-27DC-5E08-E0E6-3F97757FABCE}"/>
          </ac:picMkLst>
        </pc:picChg>
        <pc:picChg chg="mod">
          <ac:chgData name="Scott Carr (HCG)" userId="c4791bc7-766b-4f7e-a8b0-9c4ca47d687d" providerId="ADAL" clId="{662CC13C-7042-4D32-B704-9FBE5BC82541}" dt="2025-07-09T16:46:14.724" v="921" actId="1035"/>
          <ac:picMkLst>
            <pc:docMk/>
            <pc:sldMk cId="3387995501" sldId="2147472862"/>
            <ac:picMk id="10" creationId="{9001372E-DFA2-B335-69E9-8605550485B9}"/>
          </ac:picMkLst>
        </pc:picChg>
      </pc:sldChg>
      <pc:sldChg chg="addSp delSp modSp mod chgLayout">
        <pc:chgData name="Scott Carr (HCG)" userId="c4791bc7-766b-4f7e-a8b0-9c4ca47d687d" providerId="ADAL" clId="{662CC13C-7042-4D32-B704-9FBE5BC82541}" dt="2025-07-09T16:46:36.697" v="926"/>
        <pc:sldMkLst>
          <pc:docMk/>
          <pc:sldMk cId="3199696678" sldId="2147472863"/>
        </pc:sldMkLst>
        <pc:spChg chg="mod ord">
          <ac:chgData name="Scott Carr (HCG)" userId="c4791bc7-766b-4f7e-a8b0-9c4ca47d687d" providerId="ADAL" clId="{662CC13C-7042-4D32-B704-9FBE5BC82541}" dt="2025-07-09T15:51:52.902" v="275" actId="700"/>
          <ac:spMkLst>
            <pc:docMk/>
            <pc:sldMk cId="3199696678" sldId="2147472863"/>
            <ac:spMk id="5" creationId="{D943B908-75AC-E7FB-F57D-D1BE5ED8AB1E}"/>
          </ac:spMkLst>
        </pc:spChg>
        <pc:spChg chg="mod">
          <ac:chgData name="Scott Carr (HCG)" userId="c4791bc7-766b-4f7e-a8b0-9c4ca47d687d" providerId="ADAL" clId="{662CC13C-7042-4D32-B704-9FBE5BC82541}" dt="2025-07-09T15:52:10.693" v="288" actId="1035"/>
          <ac:spMkLst>
            <pc:docMk/>
            <pc:sldMk cId="3199696678" sldId="2147472863"/>
            <ac:spMk id="6" creationId="{814750C8-471E-045F-DE0D-B046C1B2C67E}"/>
          </ac:spMkLst>
        </pc:spChg>
        <pc:spChg chg="add mod">
          <ac:chgData name="Scott Carr (HCG)" userId="c4791bc7-766b-4f7e-a8b0-9c4ca47d687d" providerId="ADAL" clId="{662CC13C-7042-4D32-B704-9FBE5BC82541}" dt="2025-07-09T16:46:36.697" v="926"/>
          <ac:spMkLst>
            <pc:docMk/>
            <pc:sldMk cId="3199696678" sldId="2147472863"/>
            <ac:spMk id="10" creationId="{2DB69FBD-FF0E-C7F6-8358-371943F48A36}"/>
          </ac:spMkLst>
        </pc:spChg>
        <pc:spChg chg="del mod">
          <ac:chgData name="Scott Carr (HCG)" userId="c4791bc7-766b-4f7e-a8b0-9c4ca47d687d" providerId="ADAL" clId="{662CC13C-7042-4D32-B704-9FBE5BC82541}" dt="2025-07-09T16:46:34.441" v="925" actId="478"/>
          <ac:spMkLst>
            <pc:docMk/>
            <pc:sldMk cId="3199696678" sldId="2147472863"/>
            <ac:spMk id="11" creationId="{42CB172D-1F6A-4F31-0EEA-54825E5DC819}"/>
          </ac:spMkLst>
        </pc:spChg>
        <pc:spChg chg="mod">
          <ac:chgData name="Scott Carr (HCG)" userId="c4791bc7-766b-4f7e-a8b0-9c4ca47d687d" providerId="ADAL" clId="{662CC13C-7042-4D32-B704-9FBE5BC82541}" dt="2025-07-09T15:53:18.258" v="293" actId="14100"/>
          <ac:spMkLst>
            <pc:docMk/>
            <pc:sldMk cId="3199696678" sldId="2147472863"/>
            <ac:spMk id="14" creationId="{76D1E253-7CB1-7815-B030-8DBDA6DBD278}"/>
          </ac:spMkLst>
        </pc:spChg>
        <pc:spChg chg="mod">
          <ac:chgData name="Scott Carr (HCG)" userId="c4791bc7-766b-4f7e-a8b0-9c4ca47d687d" providerId="ADAL" clId="{662CC13C-7042-4D32-B704-9FBE5BC82541}" dt="2025-07-09T15:52:10.693" v="288" actId="1035"/>
          <ac:spMkLst>
            <pc:docMk/>
            <pc:sldMk cId="3199696678" sldId="2147472863"/>
            <ac:spMk id="15" creationId="{41144386-5CF4-5813-8D9E-53BE13072779}"/>
          </ac:spMkLst>
        </pc:spChg>
        <pc:spChg chg="mod">
          <ac:chgData name="Scott Carr (HCG)" userId="c4791bc7-766b-4f7e-a8b0-9c4ca47d687d" providerId="ADAL" clId="{662CC13C-7042-4D32-B704-9FBE5BC82541}" dt="2025-07-09T15:52:10.693" v="288" actId="1035"/>
          <ac:spMkLst>
            <pc:docMk/>
            <pc:sldMk cId="3199696678" sldId="2147472863"/>
            <ac:spMk id="20" creationId="{DC76A556-C229-69A0-D6E4-90B4B8ECD6FE}"/>
          </ac:spMkLst>
        </pc:spChg>
        <pc:spChg chg="mod">
          <ac:chgData name="Scott Carr (HCG)" userId="c4791bc7-766b-4f7e-a8b0-9c4ca47d687d" providerId="ADAL" clId="{662CC13C-7042-4D32-B704-9FBE5BC82541}" dt="2025-07-09T15:52:10.693" v="288" actId="1035"/>
          <ac:spMkLst>
            <pc:docMk/>
            <pc:sldMk cId="3199696678" sldId="2147472863"/>
            <ac:spMk id="21" creationId="{ABC89551-92F2-B9F8-54B5-BBFF682A3F4F}"/>
          </ac:spMkLst>
        </pc:spChg>
        <pc:spChg chg="mod">
          <ac:chgData name="Scott Carr (HCG)" userId="c4791bc7-766b-4f7e-a8b0-9c4ca47d687d" providerId="ADAL" clId="{662CC13C-7042-4D32-B704-9FBE5BC82541}" dt="2025-07-09T15:52:10.693" v="288" actId="1035"/>
          <ac:spMkLst>
            <pc:docMk/>
            <pc:sldMk cId="3199696678" sldId="2147472863"/>
            <ac:spMk id="22" creationId="{B04C8FD4-A1D7-3099-1417-4A1BE4DE7716}"/>
          </ac:spMkLst>
        </pc:spChg>
        <pc:spChg chg="mod">
          <ac:chgData name="Scott Carr (HCG)" userId="c4791bc7-766b-4f7e-a8b0-9c4ca47d687d" providerId="ADAL" clId="{662CC13C-7042-4D32-B704-9FBE5BC82541}" dt="2025-07-09T15:52:10.693" v="288" actId="1035"/>
          <ac:spMkLst>
            <pc:docMk/>
            <pc:sldMk cId="3199696678" sldId="2147472863"/>
            <ac:spMk id="33" creationId="{D0E223F6-88F6-BEBE-7578-B1663BF6BAAA}"/>
          </ac:spMkLst>
        </pc:spChg>
        <pc:spChg chg="mod">
          <ac:chgData name="Scott Carr (HCG)" userId="c4791bc7-766b-4f7e-a8b0-9c4ca47d687d" providerId="ADAL" clId="{662CC13C-7042-4D32-B704-9FBE5BC82541}" dt="2025-07-09T15:52:10.693" v="288" actId="1035"/>
          <ac:spMkLst>
            <pc:docMk/>
            <pc:sldMk cId="3199696678" sldId="2147472863"/>
            <ac:spMk id="34" creationId="{E2BE6CCF-181E-AC4C-C473-8560BEA1C3F1}"/>
          </ac:spMkLst>
        </pc:spChg>
        <pc:picChg chg="mod">
          <ac:chgData name="Scott Carr (HCG)" userId="c4791bc7-766b-4f7e-a8b0-9c4ca47d687d" providerId="ADAL" clId="{662CC13C-7042-4D32-B704-9FBE5BC82541}" dt="2025-07-09T15:53:13.178" v="292" actId="553"/>
          <ac:picMkLst>
            <pc:docMk/>
            <pc:sldMk cId="3199696678" sldId="2147472863"/>
            <ac:picMk id="2" creationId="{7602E71F-90CE-6C5F-C487-9408884FC444}"/>
          </ac:picMkLst>
        </pc:picChg>
        <pc:picChg chg="mod">
          <ac:chgData name="Scott Carr (HCG)" userId="c4791bc7-766b-4f7e-a8b0-9c4ca47d687d" providerId="ADAL" clId="{662CC13C-7042-4D32-B704-9FBE5BC82541}" dt="2025-07-09T15:52:10.693" v="288" actId="1035"/>
          <ac:picMkLst>
            <pc:docMk/>
            <pc:sldMk cId="3199696678" sldId="2147472863"/>
            <ac:picMk id="12" creationId="{D2CFB575-8430-F94D-0514-4CF0341D85B9}"/>
          </ac:picMkLst>
        </pc:picChg>
      </pc:sldChg>
      <pc:sldChg chg="addSp delSp modSp mod chgLayout">
        <pc:chgData name="Scott Carr (HCG)" userId="c4791bc7-766b-4f7e-a8b0-9c4ca47d687d" providerId="ADAL" clId="{662CC13C-7042-4D32-B704-9FBE5BC82541}" dt="2025-07-09T16:46:54.175" v="931" actId="478"/>
        <pc:sldMkLst>
          <pc:docMk/>
          <pc:sldMk cId="322867944" sldId="2147472864"/>
        </pc:sldMkLst>
        <pc:spChg chg="mod ord">
          <ac:chgData name="Scott Carr (HCG)" userId="c4791bc7-766b-4f7e-a8b0-9c4ca47d687d" providerId="ADAL" clId="{662CC13C-7042-4D32-B704-9FBE5BC82541}" dt="2025-07-09T15:59:27.272" v="303" actId="700"/>
          <ac:spMkLst>
            <pc:docMk/>
            <pc:sldMk cId="322867944" sldId="2147472864"/>
            <ac:spMk id="2" creationId="{5A02B0E6-1732-5D4A-02D7-A03E32DEF4A8}"/>
          </ac:spMkLst>
        </pc:spChg>
        <pc:spChg chg="mod">
          <ac:chgData name="Scott Carr (HCG)" userId="c4791bc7-766b-4f7e-a8b0-9c4ca47d687d" providerId="ADAL" clId="{662CC13C-7042-4D32-B704-9FBE5BC82541}" dt="2025-07-09T15:53:43.547" v="297" actId="12789"/>
          <ac:spMkLst>
            <pc:docMk/>
            <pc:sldMk cId="322867944" sldId="2147472864"/>
            <ac:spMk id="5" creationId="{B6EEB030-8501-4F6C-4340-28781FF8AC17}"/>
          </ac:spMkLst>
        </pc:spChg>
        <pc:spChg chg="mod">
          <ac:chgData name="Scott Carr (HCG)" userId="c4791bc7-766b-4f7e-a8b0-9c4ca47d687d" providerId="ADAL" clId="{662CC13C-7042-4D32-B704-9FBE5BC82541}" dt="2025-07-09T15:53:43.547" v="297" actId="12789"/>
          <ac:spMkLst>
            <pc:docMk/>
            <pc:sldMk cId="322867944" sldId="2147472864"/>
            <ac:spMk id="6" creationId="{DAD4C062-259C-2F5C-7E13-1C619AA08623}"/>
          </ac:spMkLst>
        </pc:spChg>
        <pc:spChg chg="add mod">
          <ac:chgData name="Scott Carr (HCG)" userId="c4791bc7-766b-4f7e-a8b0-9c4ca47d687d" providerId="ADAL" clId="{662CC13C-7042-4D32-B704-9FBE5BC82541}" dt="2025-07-09T16:46:51.947" v="930"/>
          <ac:spMkLst>
            <pc:docMk/>
            <pc:sldMk cId="322867944" sldId="2147472864"/>
            <ac:spMk id="8" creationId="{214F32FC-B07C-636C-67F0-52E586AC3BB4}"/>
          </ac:spMkLst>
        </pc:spChg>
        <pc:spChg chg="mod ord">
          <ac:chgData name="Scott Carr (HCG)" userId="c4791bc7-766b-4f7e-a8b0-9c4ca47d687d" providerId="ADAL" clId="{662CC13C-7042-4D32-B704-9FBE5BC82541}" dt="2025-07-09T15:59:27.272" v="303" actId="700"/>
          <ac:spMkLst>
            <pc:docMk/>
            <pc:sldMk cId="322867944" sldId="2147472864"/>
            <ac:spMk id="9" creationId="{26B58496-996B-854C-9E6B-48FF84196B82}"/>
          </ac:spMkLst>
        </pc:spChg>
        <pc:spChg chg="mod">
          <ac:chgData name="Scott Carr (HCG)" userId="c4791bc7-766b-4f7e-a8b0-9c4ca47d687d" providerId="ADAL" clId="{662CC13C-7042-4D32-B704-9FBE5BC82541}" dt="2025-07-09T15:53:43.547" v="297" actId="12789"/>
          <ac:spMkLst>
            <pc:docMk/>
            <pc:sldMk cId="322867944" sldId="2147472864"/>
            <ac:spMk id="19" creationId="{019C2E33-844D-ADEB-CACE-85A07F99AE68}"/>
          </ac:spMkLst>
        </pc:spChg>
        <pc:spChg chg="mod">
          <ac:chgData name="Scott Carr (HCG)" userId="c4791bc7-766b-4f7e-a8b0-9c4ca47d687d" providerId="ADAL" clId="{662CC13C-7042-4D32-B704-9FBE5BC82541}" dt="2025-07-09T15:53:32.765" v="295" actId="553"/>
          <ac:spMkLst>
            <pc:docMk/>
            <pc:sldMk cId="322867944" sldId="2147472864"/>
            <ac:spMk id="23" creationId="{160D94F8-E650-B588-E643-F7824F5B229B}"/>
          </ac:spMkLst>
        </pc:spChg>
        <pc:spChg chg="del mod">
          <ac:chgData name="Scott Carr (HCG)" userId="c4791bc7-766b-4f7e-a8b0-9c4ca47d687d" providerId="ADAL" clId="{662CC13C-7042-4D32-B704-9FBE5BC82541}" dt="2025-07-09T16:46:54.175" v="931" actId="478"/>
          <ac:spMkLst>
            <pc:docMk/>
            <pc:sldMk cId="322867944" sldId="2147472864"/>
            <ac:spMk id="40" creationId="{DD709FA1-4604-6FD7-F1D7-5B85EF297FC6}"/>
          </ac:spMkLst>
        </pc:spChg>
        <pc:picChg chg="mod">
          <ac:chgData name="Scott Carr (HCG)" userId="c4791bc7-766b-4f7e-a8b0-9c4ca47d687d" providerId="ADAL" clId="{662CC13C-7042-4D32-B704-9FBE5BC82541}" dt="2025-07-09T15:53:32.765" v="295" actId="553"/>
          <ac:picMkLst>
            <pc:docMk/>
            <pc:sldMk cId="322867944" sldId="2147472864"/>
            <ac:picMk id="17" creationId="{BDD6B70A-69C8-6718-7438-C0D2C4DA527A}"/>
          </ac:picMkLst>
        </pc:picChg>
      </pc:sldChg>
      <pc:sldChg chg="addSp delSp modSp mod chgLayout">
        <pc:chgData name="Scott Carr (HCG)" userId="c4791bc7-766b-4f7e-a8b0-9c4ca47d687d" providerId="ADAL" clId="{662CC13C-7042-4D32-B704-9FBE5BC82541}" dt="2025-07-09T16:47:11.890" v="936"/>
        <pc:sldMkLst>
          <pc:docMk/>
          <pc:sldMk cId="829495701" sldId="2147472865"/>
        </pc:sldMkLst>
        <pc:spChg chg="mod ord">
          <ac:chgData name="Scott Carr (HCG)" userId="c4791bc7-766b-4f7e-a8b0-9c4ca47d687d" providerId="ADAL" clId="{662CC13C-7042-4D32-B704-9FBE5BC82541}" dt="2025-07-09T15:59:31.249" v="304" actId="700"/>
          <ac:spMkLst>
            <pc:docMk/>
            <pc:sldMk cId="829495701" sldId="2147472865"/>
            <ac:spMk id="2" creationId="{CC3B1BBF-A49D-DFBF-BA10-7DA921CC0203}"/>
          </ac:spMkLst>
        </pc:spChg>
        <pc:spChg chg="add mod">
          <ac:chgData name="Scott Carr (HCG)" userId="c4791bc7-766b-4f7e-a8b0-9c4ca47d687d" providerId="ADAL" clId="{662CC13C-7042-4D32-B704-9FBE5BC82541}" dt="2025-07-09T15:59:09.418" v="301"/>
          <ac:spMkLst>
            <pc:docMk/>
            <pc:sldMk cId="829495701" sldId="2147472865"/>
            <ac:spMk id="3" creationId="{CA7B8E50-31C8-14E7-D7C4-18CC244CA336}"/>
          </ac:spMkLst>
        </pc:spChg>
        <pc:spChg chg="del mod">
          <ac:chgData name="Scott Carr (HCG)" userId="c4791bc7-766b-4f7e-a8b0-9c4ca47d687d" providerId="ADAL" clId="{662CC13C-7042-4D32-B704-9FBE5BC82541}" dt="2025-07-09T15:59:08.563" v="300" actId="478"/>
          <ac:spMkLst>
            <pc:docMk/>
            <pc:sldMk cId="829495701" sldId="2147472865"/>
            <ac:spMk id="5" creationId="{718F9DAD-178F-61BB-CEC7-2DFCA4960BED}"/>
          </ac:spMkLst>
        </pc:spChg>
        <pc:spChg chg="mod ord">
          <ac:chgData name="Scott Carr (HCG)" userId="c4791bc7-766b-4f7e-a8b0-9c4ca47d687d" providerId="ADAL" clId="{662CC13C-7042-4D32-B704-9FBE5BC82541}" dt="2025-07-09T15:59:17.981" v="302" actId="166"/>
          <ac:spMkLst>
            <pc:docMk/>
            <pc:sldMk cId="829495701" sldId="2147472865"/>
            <ac:spMk id="6" creationId="{3C407F1B-0C32-6108-0DDF-79671AD2D684}"/>
          </ac:spMkLst>
        </pc:spChg>
        <pc:spChg chg="add mod">
          <ac:chgData name="Scott Carr (HCG)" userId="c4791bc7-766b-4f7e-a8b0-9c4ca47d687d" providerId="ADAL" clId="{662CC13C-7042-4D32-B704-9FBE5BC82541}" dt="2025-07-09T16:47:11.890" v="936"/>
          <ac:spMkLst>
            <pc:docMk/>
            <pc:sldMk cId="829495701" sldId="2147472865"/>
            <ac:spMk id="8" creationId="{A5D567E2-6216-CF7B-4BC1-AB34F3FF1651}"/>
          </ac:spMkLst>
        </pc:spChg>
        <pc:spChg chg="mod">
          <ac:chgData name="Scott Carr (HCG)" userId="c4791bc7-766b-4f7e-a8b0-9c4ca47d687d" providerId="ADAL" clId="{662CC13C-7042-4D32-B704-9FBE5BC82541}" dt="2025-07-09T15:53:57.883" v="299" actId="12789"/>
          <ac:spMkLst>
            <pc:docMk/>
            <pc:sldMk cId="829495701" sldId="2147472865"/>
            <ac:spMk id="19" creationId="{9AFBFDFE-4787-966F-707A-6EBC39E76386}"/>
          </ac:spMkLst>
        </pc:spChg>
        <pc:spChg chg="mod ord">
          <ac:chgData name="Scott Carr (HCG)" userId="c4791bc7-766b-4f7e-a8b0-9c4ca47d687d" providerId="ADAL" clId="{662CC13C-7042-4D32-B704-9FBE5BC82541}" dt="2025-07-09T16:01:02.697" v="310" actId="14100"/>
          <ac:spMkLst>
            <pc:docMk/>
            <pc:sldMk cId="829495701" sldId="2147472865"/>
            <ac:spMk id="22" creationId="{8433C422-4497-5BAA-346B-8549B94754B0}"/>
          </ac:spMkLst>
        </pc:spChg>
        <pc:spChg chg="mod">
          <ac:chgData name="Scott Carr (HCG)" userId="c4791bc7-766b-4f7e-a8b0-9c4ca47d687d" providerId="ADAL" clId="{662CC13C-7042-4D32-B704-9FBE5BC82541}" dt="2025-07-09T15:52:37.301" v="290" actId="1076"/>
          <ac:spMkLst>
            <pc:docMk/>
            <pc:sldMk cId="829495701" sldId="2147472865"/>
            <ac:spMk id="23" creationId="{F1EE821E-4E45-2442-D521-EC5BE0A23CFF}"/>
          </ac:spMkLst>
        </pc:spChg>
        <pc:spChg chg="del mod">
          <ac:chgData name="Scott Carr (HCG)" userId="c4791bc7-766b-4f7e-a8b0-9c4ca47d687d" providerId="ADAL" clId="{662CC13C-7042-4D32-B704-9FBE5BC82541}" dt="2025-07-09T16:47:09.180" v="935" actId="478"/>
          <ac:spMkLst>
            <pc:docMk/>
            <pc:sldMk cId="829495701" sldId="2147472865"/>
            <ac:spMk id="40" creationId="{6DE82126-DAF7-5683-8CF5-3EE95F75F50E}"/>
          </ac:spMkLst>
        </pc:spChg>
      </pc:sldChg>
      <pc:sldChg chg="addSp delSp modSp mod chgLayout">
        <pc:chgData name="Scott Carr (HCG)" userId="c4791bc7-766b-4f7e-a8b0-9c4ca47d687d" providerId="ADAL" clId="{662CC13C-7042-4D32-B704-9FBE5BC82541}" dt="2025-07-09T16:47:27.314" v="941" actId="478"/>
        <pc:sldMkLst>
          <pc:docMk/>
          <pc:sldMk cId="541551926" sldId="2147472866"/>
        </pc:sldMkLst>
        <pc:spChg chg="mod ord">
          <ac:chgData name="Scott Carr (HCG)" userId="c4791bc7-766b-4f7e-a8b0-9c4ca47d687d" providerId="ADAL" clId="{662CC13C-7042-4D32-B704-9FBE5BC82541}" dt="2025-07-09T16:02:42.977" v="328" actId="700"/>
          <ac:spMkLst>
            <pc:docMk/>
            <pc:sldMk cId="541551926" sldId="2147472866"/>
            <ac:spMk id="2" creationId="{E9DEF398-7375-359E-6487-4ED64FBCD98E}"/>
          </ac:spMkLst>
        </pc:spChg>
        <pc:spChg chg="del">
          <ac:chgData name="Scott Carr (HCG)" userId="c4791bc7-766b-4f7e-a8b0-9c4ca47d687d" providerId="ADAL" clId="{662CC13C-7042-4D32-B704-9FBE5BC82541}" dt="2025-07-09T16:01:18.474" v="311" actId="478"/>
          <ac:spMkLst>
            <pc:docMk/>
            <pc:sldMk cId="541551926" sldId="2147472866"/>
            <ac:spMk id="5" creationId="{1A3ECE17-0DD7-DD71-8879-F0B9B169A01D}"/>
          </ac:spMkLst>
        </pc:spChg>
        <pc:spChg chg="mod ord">
          <ac:chgData name="Scott Carr (HCG)" userId="c4791bc7-766b-4f7e-a8b0-9c4ca47d687d" providerId="ADAL" clId="{662CC13C-7042-4D32-B704-9FBE5BC82541}" dt="2025-07-09T16:03:19.283" v="337" actId="242"/>
          <ac:spMkLst>
            <pc:docMk/>
            <pc:sldMk cId="541551926" sldId="2147472866"/>
            <ac:spMk id="6" creationId="{C835C1A4-88EB-36F4-E51A-EB96B87D4922}"/>
          </ac:spMkLst>
        </pc:spChg>
        <pc:spChg chg="add mod">
          <ac:chgData name="Scott Carr (HCG)" userId="c4791bc7-766b-4f7e-a8b0-9c4ca47d687d" providerId="ADAL" clId="{662CC13C-7042-4D32-B704-9FBE5BC82541}" dt="2025-07-09T16:01:31.475" v="314" actId="12789"/>
          <ac:spMkLst>
            <pc:docMk/>
            <pc:sldMk cId="541551926" sldId="2147472866"/>
            <ac:spMk id="7" creationId="{775E1732-58CA-0057-F338-731B518BD21F}"/>
          </ac:spMkLst>
        </pc:spChg>
        <pc:spChg chg="add mod">
          <ac:chgData name="Scott Carr (HCG)" userId="c4791bc7-766b-4f7e-a8b0-9c4ca47d687d" providerId="ADAL" clId="{662CC13C-7042-4D32-B704-9FBE5BC82541}" dt="2025-07-09T16:47:25.193" v="940"/>
          <ac:spMkLst>
            <pc:docMk/>
            <pc:sldMk cId="541551926" sldId="2147472866"/>
            <ac:spMk id="8" creationId="{C85400AE-0F91-EBD5-7BD2-BE77D767D665}"/>
          </ac:spMkLst>
        </pc:spChg>
        <pc:spChg chg="mod ord">
          <ac:chgData name="Scott Carr (HCG)" userId="c4791bc7-766b-4f7e-a8b0-9c4ca47d687d" providerId="ADAL" clId="{662CC13C-7042-4D32-B704-9FBE5BC82541}" dt="2025-07-09T16:02:42.977" v="328" actId="700"/>
          <ac:spMkLst>
            <pc:docMk/>
            <pc:sldMk cId="541551926" sldId="2147472866"/>
            <ac:spMk id="10" creationId="{66C034DB-3CF4-E957-2887-CCABF5C62CCC}"/>
          </ac:spMkLst>
        </pc:spChg>
        <pc:spChg chg="mod">
          <ac:chgData name="Scott Carr (HCG)" userId="c4791bc7-766b-4f7e-a8b0-9c4ca47d687d" providerId="ADAL" clId="{662CC13C-7042-4D32-B704-9FBE5BC82541}" dt="2025-07-09T15:52:46.338" v="291" actId="1076"/>
          <ac:spMkLst>
            <pc:docMk/>
            <pc:sldMk cId="541551926" sldId="2147472866"/>
            <ac:spMk id="23" creationId="{FA989677-68C8-96E6-2D5C-69DE9B3E61B5}"/>
          </ac:spMkLst>
        </pc:spChg>
        <pc:spChg chg="del mod">
          <ac:chgData name="Scott Carr (HCG)" userId="c4791bc7-766b-4f7e-a8b0-9c4ca47d687d" providerId="ADAL" clId="{662CC13C-7042-4D32-B704-9FBE5BC82541}" dt="2025-07-09T16:47:27.314" v="941" actId="478"/>
          <ac:spMkLst>
            <pc:docMk/>
            <pc:sldMk cId="541551926" sldId="2147472866"/>
            <ac:spMk id="40" creationId="{E4174FBA-77B2-6BDE-5F12-8EFE6A4BDFE4}"/>
          </ac:spMkLst>
        </pc:spChg>
      </pc:sldChg>
      <pc:sldChg chg="addSp delSp modSp mod chgLayout">
        <pc:chgData name="Scott Carr (HCG)" userId="c4791bc7-766b-4f7e-a8b0-9c4ca47d687d" providerId="ADAL" clId="{662CC13C-7042-4D32-B704-9FBE5BC82541}" dt="2025-07-09T16:47:45.898" v="946"/>
        <pc:sldMkLst>
          <pc:docMk/>
          <pc:sldMk cId="1756746619" sldId="2147472867"/>
        </pc:sldMkLst>
        <pc:spChg chg="mod ord">
          <ac:chgData name="Scott Carr (HCG)" userId="c4791bc7-766b-4f7e-a8b0-9c4ca47d687d" providerId="ADAL" clId="{662CC13C-7042-4D32-B704-9FBE5BC82541}" dt="2025-07-09T16:02:45.824" v="329" actId="700"/>
          <ac:spMkLst>
            <pc:docMk/>
            <pc:sldMk cId="1756746619" sldId="2147472867"/>
            <ac:spMk id="2" creationId="{16F338A6-FCB2-26D4-69E8-307742131255}"/>
          </ac:spMkLst>
        </pc:spChg>
        <pc:spChg chg="add mod">
          <ac:chgData name="Scott Carr (HCG)" userId="c4791bc7-766b-4f7e-a8b0-9c4ca47d687d" providerId="ADAL" clId="{662CC13C-7042-4D32-B704-9FBE5BC82541}" dt="2025-07-09T16:01:56.553" v="318" actId="12789"/>
          <ac:spMkLst>
            <pc:docMk/>
            <pc:sldMk cId="1756746619" sldId="2147472867"/>
            <ac:spMk id="4" creationId="{3FEA1035-A102-C618-3FE6-4DB1FBC85EA6}"/>
          </ac:spMkLst>
        </pc:spChg>
        <pc:spChg chg="del">
          <ac:chgData name="Scott Carr (HCG)" userId="c4791bc7-766b-4f7e-a8b0-9c4ca47d687d" providerId="ADAL" clId="{662CC13C-7042-4D32-B704-9FBE5BC82541}" dt="2025-07-09T16:01:44.250" v="315" actId="478"/>
          <ac:spMkLst>
            <pc:docMk/>
            <pc:sldMk cId="1756746619" sldId="2147472867"/>
            <ac:spMk id="5" creationId="{FDA7AFFE-1083-514F-41E3-94EBBD240D92}"/>
          </ac:spMkLst>
        </pc:spChg>
        <pc:spChg chg="mod ord">
          <ac:chgData name="Scott Carr (HCG)" userId="c4791bc7-766b-4f7e-a8b0-9c4ca47d687d" providerId="ADAL" clId="{662CC13C-7042-4D32-B704-9FBE5BC82541}" dt="2025-07-09T16:03:15.844" v="336" actId="242"/>
          <ac:spMkLst>
            <pc:docMk/>
            <pc:sldMk cId="1756746619" sldId="2147472867"/>
            <ac:spMk id="6" creationId="{19E7D222-38AC-44E3-2326-FC13DBE51D79}"/>
          </ac:spMkLst>
        </pc:spChg>
        <pc:spChg chg="add mod">
          <ac:chgData name="Scott Carr (HCG)" userId="c4791bc7-766b-4f7e-a8b0-9c4ca47d687d" providerId="ADAL" clId="{662CC13C-7042-4D32-B704-9FBE5BC82541}" dt="2025-07-09T16:47:45.898" v="946"/>
          <ac:spMkLst>
            <pc:docMk/>
            <pc:sldMk cId="1756746619" sldId="2147472867"/>
            <ac:spMk id="7" creationId="{62AA3215-282B-B0FD-E0C9-57C9FC6EBA8D}"/>
          </ac:spMkLst>
        </pc:spChg>
        <pc:spChg chg="mod ord">
          <ac:chgData name="Scott Carr (HCG)" userId="c4791bc7-766b-4f7e-a8b0-9c4ca47d687d" providerId="ADAL" clId="{662CC13C-7042-4D32-B704-9FBE5BC82541}" dt="2025-07-09T16:02:45.824" v="329" actId="700"/>
          <ac:spMkLst>
            <pc:docMk/>
            <pc:sldMk cId="1756746619" sldId="2147472867"/>
            <ac:spMk id="9" creationId="{B244129D-2EB1-838A-2B23-2030E547A8A2}"/>
          </ac:spMkLst>
        </pc:spChg>
        <pc:spChg chg="mod">
          <ac:chgData name="Scott Carr (HCG)" userId="c4791bc7-766b-4f7e-a8b0-9c4ca47d687d" providerId="ADAL" clId="{662CC13C-7042-4D32-B704-9FBE5BC82541}" dt="2025-07-09T16:02:07.413" v="321" actId="553"/>
          <ac:spMkLst>
            <pc:docMk/>
            <pc:sldMk cId="1756746619" sldId="2147472867"/>
            <ac:spMk id="23" creationId="{AC62EAC5-78F2-D9BB-6964-E872CF42C1FE}"/>
          </ac:spMkLst>
        </pc:spChg>
        <pc:spChg chg="del mod">
          <ac:chgData name="Scott Carr (HCG)" userId="c4791bc7-766b-4f7e-a8b0-9c4ca47d687d" providerId="ADAL" clId="{662CC13C-7042-4D32-B704-9FBE5BC82541}" dt="2025-07-09T16:47:42.876" v="945" actId="478"/>
          <ac:spMkLst>
            <pc:docMk/>
            <pc:sldMk cId="1756746619" sldId="2147472867"/>
            <ac:spMk id="40" creationId="{3B584160-0B96-9257-637D-5773AD253524}"/>
          </ac:spMkLst>
        </pc:spChg>
        <pc:picChg chg="mod">
          <ac:chgData name="Scott Carr (HCG)" userId="c4791bc7-766b-4f7e-a8b0-9c4ca47d687d" providerId="ADAL" clId="{662CC13C-7042-4D32-B704-9FBE5BC82541}" dt="2025-07-09T16:02:07.413" v="321" actId="553"/>
          <ac:picMkLst>
            <pc:docMk/>
            <pc:sldMk cId="1756746619" sldId="2147472867"/>
            <ac:picMk id="10" creationId="{DCA463CD-B1EE-E00A-7CFF-8EC6F5FDFA48}"/>
          </ac:picMkLst>
        </pc:picChg>
      </pc:sldChg>
      <pc:sldChg chg="addSp delSp modSp mod chgLayout">
        <pc:chgData name="Scott Carr (HCG)" userId="c4791bc7-766b-4f7e-a8b0-9c4ca47d687d" providerId="ADAL" clId="{662CC13C-7042-4D32-B704-9FBE5BC82541}" dt="2025-07-09T16:49:48.378" v="951"/>
        <pc:sldMkLst>
          <pc:docMk/>
          <pc:sldMk cId="3490927759" sldId="2147472868"/>
        </pc:sldMkLst>
        <pc:spChg chg="mod ord">
          <ac:chgData name="Scott Carr (HCG)" userId="c4791bc7-766b-4f7e-a8b0-9c4ca47d687d" providerId="ADAL" clId="{662CC13C-7042-4D32-B704-9FBE5BC82541}" dt="2025-07-09T16:02:52.403" v="330" actId="700"/>
          <ac:spMkLst>
            <pc:docMk/>
            <pc:sldMk cId="3490927759" sldId="2147472868"/>
            <ac:spMk id="2" creationId="{1E889F49-207C-74B3-7843-AFCC5E215A96}"/>
          </ac:spMkLst>
        </pc:spChg>
        <pc:spChg chg="del">
          <ac:chgData name="Scott Carr (HCG)" userId="c4791bc7-766b-4f7e-a8b0-9c4ca47d687d" providerId="ADAL" clId="{662CC13C-7042-4D32-B704-9FBE5BC82541}" dt="2025-07-09T16:02:59.579" v="331" actId="478"/>
          <ac:spMkLst>
            <pc:docMk/>
            <pc:sldMk cId="3490927759" sldId="2147472868"/>
            <ac:spMk id="5" creationId="{E26FBB04-A48E-EB8A-82D6-69D10F1F8353}"/>
          </ac:spMkLst>
        </pc:spChg>
        <pc:spChg chg="mod ord">
          <ac:chgData name="Scott Carr (HCG)" userId="c4791bc7-766b-4f7e-a8b0-9c4ca47d687d" providerId="ADAL" clId="{662CC13C-7042-4D32-B704-9FBE5BC82541}" dt="2025-07-09T16:03:12.099" v="335" actId="12789"/>
          <ac:spMkLst>
            <pc:docMk/>
            <pc:sldMk cId="3490927759" sldId="2147472868"/>
            <ac:spMk id="6" creationId="{7B50B321-A394-F535-236F-5800628EF234}"/>
          </ac:spMkLst>
        </pc:spChg>
        <pc:spChg chg="add mod">
          <ac:chgData name="Scott Carr (HCG)" userId="c4791bc7-766b-4f7e-a8b0-9c4ca47d687d" providerId="ADAL" clId="{662CC13C-7042-4D32-B704-9FBE5BC82541}" dt="2025-07-09T16:03:12.099" v="335" actId="12789"/>
          <ac:spMkLst>
            <pc:docMk/>
            <pc:sldMk cId="3490927759" sldId="2147472868"/>
            <ac:spMk id="9" creationId="{9CC5A4FF-AA63-4233-4A09-F128B4C55DC1}"/>
          </ac:spMkLst>
        </pc:spChg>
        <pc:spChg chg="mod ord">
          <ac:chgData name="Scott Carr (HCG)" userId="c4791bc7-766b-4f7e-a8b0-9c4ca47d687d" providerId="ADAL" clId="{662CC13C-7042-4D32-B704-9FBE5BC82541}" dt="2025-07-09T16:02:52.403" v="330" actId="700"/>
          <ac:spMkLst>
            <pc:docMk/>
            <pc:sldMk cId="3490927759" sldId="2147472868"/>
            <ac:spMk id="10" creationId="{8444A65D-BBE9-D201-3E2C-F1D531487B05}"/>
          </ac:spMkLst>
        </pc:spChg>
        <pc:spChg chg="add mod">
          <ac:chgData name="Scott Carr (HCG)" userId="c4791bc7-766b-4f7e-a8b0-9c4ca47d687d" providerId="ADAL" clId="{662CC13C-7042-4D32-B704-9FBE5BC82541}" dt="2025-07-09T16:49:48.378" v="951"/>
          <ac:spMkLst>
            <pc:docMk/>
            <pc:sldMk cId="3490927759" sldId="2147472868"/>
            <ac:spMk id="14" creationId="{BC04DE09-DBF6-2936-87CC-2AA2D098331F}"/>
          </ac:spMkLst>
        </pc:spChg>
        <pc:spChg chg="mod">
          <ac:chgData name="Scott Carr (HCG)" userId="c4791bc7-766b-4f7e-a8b0-9c4ca47d687d" providerId="ADAL" clId="{662CC13C-7042-4D32-B704-9FBE5BC82541}" dt="2025-07-09T16:02:30.527" v="327" actId="553"/>
          <ac:spMkLst>
            <pc:docMk/>
            <pc:sldMk cId="3490927759" sldId="2147472868"/>
            <ac:spMk id="23" creationId="{4B0E6F22-4CE6-35D6-8285-73616D4A8765}"/>
          </ac:spMkLst>
        </pc:spChg>
        <pc:spChg chg="del mod">
          <ac:chgData name="Scott Carr (HCG)" userId="c4791bc7-766b-4f7e-a8b0-9c4ca47d687d" providerId="ADAL" clId="{662CC13C-7042-4D32-B704-9FBE5BC82541}" dt="2025-07-09T16:49:45.666" v="950" actId="478"/>
          <ac:spMkLst>
            <pc:docMk/>
            <pc:sldMk cId="3490927759" sldId="2147472868"/>
            <ac:spMk id="40" creationId="{06AD68FC-6DCB-CC22-FAF9-FC2C4CD05AF2}"/>
          </ac:spMkLst>
        </pc:spChg>
        <pc:picChg chg="mod">
          <ac:chgData name="Scott Carr (HCG)" userId="c4791bc7-766b-4f7e-a8b0-9c4ca47d687d" providerId="ADAL" clId="{662CC13C-7042-4D32-B704-9FBE5BC82541}" dt="2025-07-09T16:02:30.527" v="327" actId="553"/>
          <ac:picMkLst>
            <pc:docMk/>
            <pc:sldMk cId="3490927759" sldId="2147472868"/>
            <ac:picMk id="4" creationId="{41240D28-5D09-4D2C-8370-32D3C5765630}"/>
          </ac:picMkLst>
        </pc:picChg>
      </pc:sldChg>
      <pc:sldChg chg="addSp delSp modSp mod chgLayout">
        <pc:chgData name="Scott Carr (HCG)" userId="c4791bc7-766b-4f7e-a8b0-9c4ca47d687d" providerId="ADAL" clId="{662CC13C-7042-4D32-B704-9FBE5BC82541}" dt="2025-07-09T16:50:03.537" v="956" actId="478"/>
        <pc:sldMkLst>
          <pc:docMk/>
          <pc:sldMk cId="1693896968" sldId="2147472869"/>
        </pc:sldMkLst>
        <pc:spChg chg="mod ord">
          <ac:chgData name="Scott Carr (HCG)" userId="c4791bc7-766b-4f7e-a8b0-9c4ca47d687d" providerId="ADAL" clId="{662CC13C-7042-4D32-B704-9FBE5BC82541}" dt="2025-07-09T16:03:57.479" v="347" actId="700"/>
          <ac:spMkLst>
            <pc:docMk/>
            <pc:sldMk cId="1693896968" sldId="2147472869"/>
            <ac:spMk id="2" creationId="{21AD2E47-6A4F-536E-9705-58AC9286A2EE}"/>
          </ac:spMkLst>
        </pc:spChg>
        <pc:spChg chg="add mod">
          <ac:chgData name="Scott Carr (HCG)" userId="c4791bc7-766b-4f7e-a8b0-9c4ca47d687d" providerId="ADAL" clId="{662CC13C-7042-4D32-B704-9FBE5BC82541}" dt="2025-07-09T16:03:53.011" v="346" actId="12789"/>
          <ac:spMkLst>
            <pc:docMk/>
            <pc:sldMk cId="1693896968" sldId="2147472869"/>
            <ac:spMk id="3" creationId="{6457ADB3-8245-BB36-D000-17AC1C5E6110}"/>
          </ac:spMkLst>
        </pc:spChg>
        <pc:spChg chg="del">
          <ac:chgData name="Scott Carr (HCG)" userId="c4791bc7-766b-4f7e-a8b0-9c4ca47d687d" providerId="ADAL" clId="{662CC13C-7042-4D32-B704-9FBE5BC82541}" dt="2025-07-09T16:03:37.646" v="342" actId="478"/>
          <ac:spMkLst>
            <pc:docMk/>
            <pc:sldMk cId="1693896968" sldId="2147472869"/>
            <ac:spMk id="5" creationId="{E029D713-A42A-5406-4269-8300D91067AB}"/>
          </ac:spMkLst>
        </pc:spChg>
        <pc:spChg chg="mod ord">
          <ac:chgData name="Scott Carr (HCG)" userId="c4791bc7-766b-4f7e-a8b0-9c4ca47d687d" providerId="ADAL" clId="{662CC13C-7042-4D32-B704-9FBE5BC82541}" dt="2025-07-09T16:03:53.011" v="346" actId="12789"/>
          <ac:spMkLst>
            <pc:docMk/>
            <pc:sldMk cId="1693896968" sldId="2147472869"/>
            <ac:spMk id="6" creationId="{3123C907-7F23-4C5C-D466-2CEBA88117C3}"/>
          </ac:spMkLst>
        </pc:spChg>
        <pc:spChg chg="mod ord">
          <ac:chgData name="Scott Carr (HCG)" userId="c4791bc7-766b-4f7e-a8b0-9c4ca47d687d" providerId="ADAL" clId="{662CC13C-7042-4D32-B704-9FBE5BC82541}" dt="2025-07-09T16:03:57.479" v="347" actId="700"/>
          <ac:spMkLst>
            <pc:docMk/>
            <pc:sldMk cId="1693896968" sldId="2147472869"/>
            <ac:spMk id="7" creationId="{8D30D27F-C9D0-5F99-9728-86890236254E}"/>
          </ac:spMkLst>
        </pc:spChg>
        <pc:spChg chg="add mod">
          <ac:chgData name="Scott Carr (HCG)" userId="c4791bc7-766b-4f7e-a8b0-9c4ca47d687d" providerId="ADAL" clId="{662CC13C-7042-4D32-B704-9FBE5BC82541}" dt="2025-07-09T16:50:00.599" v="955"/>
          <ac:spMkLst>
            <pc:docMk/>
            <pc:sldMk cId="1693896968" sldId="2147472869"/>
            <ac:spMk id="12" creationId="{D6AE71DA-38BC-308B-827A-C0730A752301}"/>
          </ac:spMkLst>
        </pc:spChg>
        <pc:spChg chg="mod">
          <ac:chgData name="Scott Carr (HCG)" userId="c4791bc7-766b-4f7e-a8b0-9c4ca47d687d" providerId="ADAL" clId="{662CC13C-7042-4D32-B704-9FBE5BC82541}" dt="2025-07-09T16:03:34.499" v="341" actId="553"/>
          <ac:spMkLst>
            <pc:docMk/>
            <pc:sldMk cId="1693896968" sldId="2147472869"/>
            <ac:spMk id="23" creationId="{008EDDB8-F35C-2FBB-21C5-43DCA0CBC870}"/>
          </ac:spMkLst>
        </pc:spChg>
        <pc:spChg chg="del mod">
          <ac:chgData name="Scott Carr (HCG)" userId="c4791bc7-766b-4f7e-a8b0-9c4ca47d687d" providerId="ADAL" clId="{662CC13C-7042-4D32-B704-9FBE5BC82541}" dt="2025-07-09T16:50:03.537" v="956" actId="478"/>
          <ac:spMkLst>
            <pc:docMk/>
            <pc:sldMk cId="1693896968" sldId="2147472869"/>
            <ac:spMk id="40" creationId="{E7AB41B0-82C3-4B63-DB01-288D3B603A40}"/>
          </ac:spMkLst>
        </pc:spChg>
        <pc:picChg chg="mod">
          <ac:chgData name="Scott Carr (HCG)" userId="c4791bc7-766b-4f7e-a8b0-9c4ca47d687d" providerId="ADAL" clId="{662CC13C-7042-4D32-B704-9FBE5BC82541}" dt="2025-07-09T16:03:34.499" v="341" actId="553"/>
          <ac:picMkLst>
            <pc:docMk/>
            <pc:sldMk cId="1693896968" sldId="2147472869"/>
            <ac:picMk id="4" creationId="{1D632C45-650A-A88C-4FB3-3C84CECF352C}"/>
          </ac:picMkLst>
        </pc:picChg>
      </pc:sldChg>
      <pc:sldChg chg="addSp delSp modSp mod chgLayout">
        <pc:chgData name="Scott Carr (HCG)" userId="c4791bc7-766b-4f7e-a8b0-9c4ca47d687d" providerId="ADAL" clId="{662CC13C-7042-4D32-B704-9FBE5BC82541}" dt="2025-07-09T16:50:16.932" v="961"/>
        <pc:sldMkLst>
          <pc:docMk/>
          <pc:sldMk cId="1296300734" sldId="2147472870"/>
        </pc:sldMkLst>
        <pc:spChg chg="mod ord">
          <ac:chgData name="Scott Carr (HCG)" userId="c4791bc7-766b-4f7e-a8b0-9c4ca47d687d" providerId="ADAL" clId="{662CC13C-7042-4D32-B704-9FBE5BC82541}" dt="2025-07-09T16:04:06.712" v="348" actId="700"/>
          <ac:spMkLst>
            <pc:docMk/>
            <pc:sldMk cId="1296300734" sldId="2147472870"/>
            <ac:spMk id="3" creationId="{6235EB85-BD02-8669-5161-7241C1FDC172}"/>
          </ac:spMkLst>
        </pc:spChg>
        <pc:spChg chg="del mod">
          <ac:chgData name="Scott Carr (HCG)" userId="c4791bc7-766b-4f7e-a8b0-9c4ca47d687d" providerId="ADAL" clId="{662CC13C-7042-4D32-B704-9FBE5BC82541}" dt="2025-07-09T16:50:14.657" v="960" actId="478"/>
          <ac:spMkLst>
            <pc:docMk/>
            <pc:sldMk cId="1296300734" sldId="2147472870"/>
            <ac:spMk id="5" creationId="{7F17D9B8-60B0-8820-FA21-5FF72BF3A47C}"/>
          </ac:spMkLst>
        </pc:spChg>
        <pc:spChg chg="mod">
          <ac:chgData name="Scott Carr (HCG)" userId="c4791bc7-766b-4f7e-a8b0-9c4ca47d687d" providerId="ADAL" clId="{662CC13C-7042-4D32-B704-9FBE5BC82541}" dt="2025-07-09T16:04:44.467" v="368" actId="1035"/>
          <ac:spMkLst>
            <pc:docMk/>
            <pc:sldMk cId="1296300734" sldId="2147472870"/>
            <ac:spMk id="11" creationId="{25367E84-35FA-9BA7-A53D-94E03B984985}"/>
          </ac:spMkLst>
        </pc:spChg>
        <pc:spChg chg="mod ord">
          <ac:chgData name="Scott Carr (HCG)" userId="c4791bc7-766b-4f7e-a8b0-9c4ca47d687d" providerId="ADAL" clId="{662CC13C-7042-4D32-B704-9FBE5BC82541}" dt="2025-07-09T16:04:06.712" v="348" actId="700"/>
          <ac:spMkLst>
            <pc:docMk/>
            <pc:sldMk cId="1296300734" sldId="2147472870"/>
            <ac:spMk id="14" creationId="{A2741B1D-8E94-18B5-ABEE-FD1615A3D1F8}"/>
          </ac:spMkLst>
        </pc:spChg>
        <pc:spChg chg="add mod">
          <ac:chgData name="Scott Carr (HCG)" userId="c4791bc7-766b-4f7e-a8b0-9c4ca47d687d" providerId="ADAL" clId="{662CC13C-7042-4D32-B704-9FBE5BC82541}" dt="2025-07-09T16:50:16.932" v="961"/>
          <ac:spMkLst>
            <pc:docMk/>
            <pc:sldMk cId="1296300734" sldId="2147472870"/>
            <ac:spMk id="18" creationId="{7398218E-7610-0071-913C-8ED2908082E3}"/>
          </ac:spMkLst>
        </pc:spChg>
        <pc:spChg chg="mod">
          <ac:chgData name="Scott Carr (HCG)" userId="c4791bc7-766b-4f7e-a8b0-9c4ca47d687d" providerId="ADAL" clId="{662CC13C-7042-4D32-B704-9FBE5BC82541}" dt="2025-07-09T16:04:44.467" v="368" actId="1035"/>
          <ac:spMkLst>
            <pc:docMk/>
            <pc:sldMk cId="1296300734" sldId="2147472870"/>
            <ac:spMk id="21" creationId="{C8BF7D3B-3ACB-16BC-C81D-D8239716A290}"/>
          </ac:spMkLst>
        </pc:spChg>
        <pc:spChg chg="mod">
          <ac:chgData name="Scott Carr (HCG)" userId="c4791bc7-766b-4f7e-a8b0-9c4ca47d687d" providerId="ADAL" clId="{662CC13C-7042-4D32-B704-9FBE5BC82541}" dt="2025-07-09T16:04:44.467" v="368" actId="1035"/>
          <ac:spMkLst>
            <pc:docMk/>
            <pc:sldMk cId="1296300734" sldId="2147472870"/>
            <ac:spMk id="24" creationId="{5BE6FFA0-5EA4-5868-8A63-A075C359D679}"/>
          </ac:spMkLst>
        </pc:spChg>
        <pc:spChg chg="mod">
          <ac:chgData name="Scott Carr (HCG)" userId="c4791bc7-766b-4f7e-a8b0-9c4ca47d687d" providerId="ADAL" clId="{662CC13C-7042-4D32-B704-9FBE5BC82541}" dt="2025-07-09T16:04:44.467" v="368" actId="1035"/>
          <ac:spMkLst>
            <pc:docMk/>
            <pc:sldMk cId="1296300734" sldId="2147472870"/>
            <ac:spMk id="25" creationId="{2F2D9844-7DD7-9982-E5BD-28EEB76E78CD}"/>
          </ac:spMkLst>
        </pc:spChg>
        <pc:spChg chg="mod">
          <ac:chgData name="Scott Carr (HCG)" userId="c4791bc7-766b-4f7e-a8b0-9c4ca47d687d" providerId="ADAL" clId="{662CC13C-7042-4D32-B704-9FBE5BC82541}" dt="2025-07-09T16:04:44.467" v="368" actId="1035"/>
          <ac:spMkLst>
            <pc:docMk/>
            <pc:sldMk cId="1296300734" sldId="2147472870"/>
            <ac:spMk id="28" creationId="{4412C789-9D18-A1DC-8F0A-D3478185D31F}"/>
          </ac:spMkLst>
        </pc:spChg>
        <pc:spChg chg="mod">
          <ac:chgData name="Scott Carr (HCG)" userId="c4791bc7-766b-4f7e-a8b0-9c4ca47d687d" providerId="ADAL" clId="{662CC13C-7042-4D32-B704-9FBE5BC82541}" dt="2025-07-09T16:04:44.467" v="368" actId="1035"/>
          <ac:spMkLst>
            <pc:docMk/>
            <pc:sldMk cId="1296300734" sldId="2147472870"/>
            <ac:spMk id="33" creationId="{AB5710E9-DE83-1454-60BA-9F507FA36533}"/>
          </ac:spMkLst>
        </pc:spChg>
        <pc:spChg chg="mod">
          <ac:chgData name="Scott Carr (HCG)" userId="c4791bc7-766b-4f7e-a8b0-9c4ca47d687d" providerId="ADAL" clId="{662CC13C-7042-4D32-B704-9FBE5BC82541}" dt="2025-07-09T16:04:44.467" v="368" actId="1035"/>
          <ac:spMkLst>
            <pc:docMk/>
            <pc:sldMk cId="1296300734" sldId="2147472870"/>
            <ac:spMk id="34" creationId="{72C90A76-B9AB-4612-8EAF-41049BA8B1D8}"/>
          </ac:spMkLst>
        </pc:spChg>
        <pc:spChg chg="mod">
          <ac:chgData name="Scott Carr (HCG)" userId="c4791bc7-766b-4f7e-a8b0-9c4ca47d687d" providerId="ADAL" clId="{662CC13C-7042-4D32-B704-9FBE5BC82541}" dt="2025-07-09T16:04:44.467" v="368" actId="1035"/>
          <ac:spMkLst>
            <pc:docMk/>
            <pc:sldMk cId="1296300734" sldId="2147472870"/>
            <ac:spMk id="35" creationId="{8E629474-D3F1-4128-DC3C-1572E863D803}"/>
          </ac:spMkLst>
        </pc:spChg>
        <pc:picChg chg="mod">
          <ac:chgData name="Scott Carr (HCG)" userId="c4791bc7-766b-4f7e-a8b0-9c4ca47d687d" providerId="ADAL" clId="{662CC13C-7042-4D32-B704-9FBE5BC82541}" dt="2025-07-09T16:04:44.467" v="368" actId="1035"/>
          <ac:picMkLst>
            <pc:docMk/>
            <pc:sldMk cId="1296300734" sldId="2147472870"/>
            <ac:picMk id="6" creationId="{CD56E040-2E15-E257-6EB9-D7FAC2E02FD1}"/>
          </ac:picMkLst>
        </pc:picChg>
        <pc:picChg chg="mod">
          <ac:chgData name="Scott Carr (HCG)" userId="c4791bc7-766b-4f7e-a8b0-9c4ca47d687d" providerId="ADAL" clId="{662CC13C-7042-4D32-B704-9FBE5BC82541}" dt="2025-07-09T16:04:44.467" v="368" actId="1035"/>
          <ac:picMkLst>
            <pc:docMk/>
            <pc:sldMk cId="1296300734" sldId="2147472870"/>
            <ac:picMk id="7" creationId="{FE512B3D-E665-DABA-AE45-64F0A1A19DA7}"/>
          </ac:picMkLst>
        </pc:picChg>
        <pc:cxnChg chg="add del mod">
          <ac:chgData name="Scott Carr (HCG)" userId="c4791bc7-766b-4f7e-a8b0-9c4ca47d687d" providerId="ADAL" clId="{662CC13C-7042-4D32-B704-9FBE5BC82541}" dt="2025-07-09T16:04:46.565" v="369" actId="478"/>
          <ac:cxnSpMkLst>
            <pc:docMk/>
            <pc:sldMk cId="1296300734" sldId="2147472870"/>
            <ac:cxnSpMk id="2" creationId="{9706A4D8-EEE9-AC27-206B-73A6C510A0A9}"/>
          </ac:cxnSpMkLst>
        </pc:cxnChg>
        <pc:cxnChg chg="add del mod">
          <ac:chgData name="Scott Carr (HCG)" userId="c4791bc7-766b-4f7e-a8b0-9c4ca47d687d" providerId="ADAL" clId="{662CC13C-7042-4D32-B704-9FBE5BC82541}" dt="2025-07-09T16:05:48.709" v="396" actId="21"/>
          <ac:cxnSpMkLst>
            <pc:docMk/>
            <pc:sldMk cId="1296300734" sldId="2147472870"/>
            <ac:cxnSpMk id="12" creationId="{27EF3BEE-AC62-508A-8B4F-92F2DB29848E}"/>
          </ac:cxnSpMkLst>
        </pc:cxnChg>
        <pc:cxnChg chg="add del mod">
          <ac:chgData name="Scott Carr (HCG)" userId="c4791bc7-766b-4f7e-a8b0-9c4ca47d687d" providerId="ADAL" clId="{662CC13C-7042-4D32-B704-9FBE5BC82541}" dt="2025-07-09T16:07:44.734" v="465" actId="21"/>
          <ac:cxnSpMkLst>
            <pc:docMk/>
            <pc:sldMk cId="1296300734" sldId="2147472870"/>
            <ac:cxnSpMk id="15" creationId="{64A4491D-0E66-BE1E-57C4-23E8AB4D711A}"/>
          </ac:cxnSpMkLst>
        </pc:cxnChg>
        <pc:cxnChg chg="add del mod">
          <ac:chgData name="Scott Carr (HCG)" userId="c4791bc7-766b-4f7e-a8b0-9c4ca47d687d" providerId="ADAL" clId="{662CC13C-7042-4D32-B704-9FBE5BC82541}" dt="2025-07-09T16:24:51.665" v="637" actId="21"/>
          <ac:cxnSpMkLst>
            <pc:docMk/>
            <pc:sldMk cId="1296300734" sldId="2147472870"/>
            <ac:cxnSpMk id="17" creationId="{A887959E-3DC2-523B-CECF-D710FCAC47D2}"/>
          </ac:cxnSpMkLst>
        </pc:cxnChg>
      </pc:sldChg>
      <pc:sldChg chg="addSp delSp modSp mod chgLayout">
        <pc:chgData name="Scott Carr (HCG)" userId="c4791bc7-766b-4f7e-a8b0-9c4ca47d687d" providerId="ADAL" clId="{662CC13C-7042-4D32-B704-9FBE5BC82541}" dt="2025-07-09T16:51:25.744" v="991" actId="1035"/>
        <pc:sldMkLst>
          <pc:docMk/>
          <pc:sldMk cId="3967711438" sldId="2147472871"/>
        </pc:sldMkLst>
        <pc:spChg chg="mod ord">
          <ac:chgData name="Scott Carr (HCG)" userId="c4791bc7-766b-4f7e-a8b0-9c4ca47d687d" providerId="ADAL" clId="{662CC13C-7042-4D32-B704-9FBE5BC82541}" dt="2025-07-09T16:05:59.585" v="398" actId="700"/>
          <ac:spMkLst>
            <pc:docMk/>
            <pc:sldMk cId="3967711438" sldId="2147472871"/>
            <ac:spMk id="3" creationId="{ED8EF2A6-C18D-6D7C-8CF1-42B1B6DE0FCB}"/>
          </ac:spMkLst>
        </pc:spChg>
        <pc:spChg chg="add mod">
          <ac:chgData name="Scott Carr (HCG)" userId="c4791bc7-766b-4f7e-a8b0-9c4ca47d687d" providerId="ADAL" clId="{662CC13C-7042-4D32-B704-9FBE5BC82541}" dt="2025-07-09T16:51:15.658" v="978"/>
          <ac:spMkLst>
            <pc:docMk/>
            <pc:sldMk cId="3967711438" sldId="2147472871"/>
            <ac:spMk id="4" creationId="{61F31157-36F5-9C13-8683-4E76327C7A97}"/>
          </ac:spMkLst>
        </pc:spChg>
        <pc:spChg chg="del mod">
          <ac:chgData name="Scott Carr (HCG)" userId="c4791bc7-766b-4f7e-a8b0-9c4ca47d687d" providerId="ADAL" clId="{662CC13C-7042-4D32-B704-9FBE5BC82541}" dt="2025-07-09T16:51:12.833" v="977" actId="478"/>
          <ac:spMkLst>
            <pc:docMk/>
            <pc:sldMk cId="3967711438" sldId="2147472871"/>
            <ac:spMk id="5" creationId="{419DF953-8500-3E1E-7714-BACF0DEEA9BD}"/>
          </ac:spMkLst>
        </pc:spChg>
        <pc:spChg chg="mod ord">
          <ac:chgData name="Scott Carr (HCG)" userId="c4791bc7-766b-4f7e-a8b0-9c4ca47d687d" providerId="ADAL" clId="{662CC13C-7042-4D32-B704-9FBE5BC82541}" dt="2025-07-09T16:05:59.585" v="398" actId="700"/>
          <ac:spMkLst>
            <pc:docMk/>
            <pc:sldMk cId="3967711438" sldId="2147472871"/>
            <ac:spMk id="10" creationId="{E4996221-568C-5718-A403-1C1698DAB4F2}"/>
          </ac:spMkLst>
        </pc:spChg>
        <pc:spChg chg="mod">
          <ac:chgData name="Scott Carr (HCG)" userId="c4791bc7-766b-4f7e-a8b0-9c4ca47d687d" providerId="ADAL" clId="{662CC13C-7042-4D32-B704-9FBE5BC82541}" dt="2025-07-09T16:51:25.744" v="991" actId="1035"/>
          <ac:spMkLst>
            <pc:docMk/>
            <pc:sldMk cId="3967711438" sldId="2147472871"/>
            <ac:spMk id="14" creationId="{420C8F77-DDB5-2B51-97D6-F665C0156294}"/>
          </ac:spMkLst>
        </pc:spChg>
        <pc:spChg chg="mod">
          <ac:chgData name="Scott Carr (HCG)" userId="c4791bc7-766b-4f7e-a8b0-9c4ca47d687d" providerId="ADAL" clId="{662CC13C-7042-4D32-B704-9FBE5BC82541}" dt="2025-07-09T16:51:25.744" v="991" actId="1035"/>
          <ac:spMkLst>
            <pc:docMk/>
            <pc:sldMk cId="3967711438" sldId="2147472871"/>
            <ac:spMk id="15" creationId="{32201B49-F5A6-ECBC-8A29-C1B7C396055D}"/>
          </ac:spMkLst>
        </pc:spChg>
        <pc:spChg chg="mod">
          <ac:chgData name="Scott Carr (HCG)" userId="c4791bc7-766b-4f7e-a8b0-9c4ca47d687d" providerId="ADAL" clId="{662CC13C-7042-4D32-B704-9FBE5BC82541}" dt="2025-07-09T16:51:25.744" v="991" actId="1035"/>
          <ac:spMkLst>
            <pc:docMk/>
            <pc:sldMk cId="3967711438" sldId="2147472871"/>
            <ac:spMk id="20" creationId="{208D1802-A2C3-D498-3354-34F573E0444F}"/>
          </ac:spMkLst>
        </pc:spChg>
        <pc:spChg chg="mod">
          <ac:chgData name="Scott Carr (HCG)" userId="c4791bc7-766b-4f7e-a8b0-9c4ca47d687d" providerId="ADAL" clId="{662CC13C-7042-4D32-B704-9FBE5BC82541}" dt="2025-07-09T16:51:25.744" v="991" actId="1035"/>
          <ac:spMkLst>
            <pc:docMk/>
            <pc:sldMk cId="3967711438" sldId="2147472871"/>
            <ac:spMk id="21" creationId="{E7A08C2B-4270-9513-B10A-B823CAA22B7B}"/>
          </ac:spMkLst>
        </pc:spChg>
        <pc:spChg chg="mod">
          <ac:chgData name="Scott Carr (HCG)" userId="c4791bc7-766b-4f7e-a8b0-9c4ca47d687d" providerId="ADAL" clId="{662CC13C-7042-4D32-B704-9FBE5BC82541}" dt="2025-07-09T16:51:25.744" v="991" actId="1035"/>
          <ac:spMkLst>
            <pc:docMk/>
            <pc:sldMk cId="3967711438" sldId="2147472871"/>
            <ac:spMk id="23" creationId="{C37DAF62-5F75-0464-520C-1B78CD3D354D}"/>
          </ac:spMkLst>
        </pc:spChg>
        <pc:spChg chg="mod">
          <ac:chgData name="Scott Carr (HCG)" userId="c4791bc7-766b-4f7e-a8b0-9c4ca47d687d" providerId="ADAL" clId="{662CC13C-7042-4D32-B704-9FBE5BC82541}" dt="2025-07-09T16:51:25.744" v="991" actId="1035"/>
          <ac:spMkLst>
            <pc:docMk/>
            <pc:sldMk cId="3967711438" sldId="2147472871"/>
            <ac:spMk id="25" creationId="{5F43414F-ED51-2D1D-DE96-0A0904B0492C}"/>
          </ac:spMkLst>
        </pc:spChg>
        <pc:spChg chg="mod">
          <ac:chgData name="Scott Carr (HCG)" userId="c4791bc7-766b-4f7e-a8b0-9c4ca47d687d" providerId="ADAL" clId="{662CC13C-7042-4D32-B704-9FBE5BC82541}" dt="2025-07-09T16:51:25.744" v="991" actId="1035"/>
          <ac:spMkLst>
            <pc:docMk/>
            <pc:sldMk cId="3967711438" sldId="2147472871"/>
            <ac:spMk id="29" creationId="{4EE99234-2718-AEE2-F293-4F5F7E5E3A71}"/>
          </ac:spMkLst>
        </pc:spChg>
        <pc:spChg chg="mod">
          <ac:chgData name="Scott Carr (HCG)" userId="c4791bc7-766b-4f7e-a8b0-9c4ca47d687d" providerId="ADAL" clId="{662CC13C-7042-4D32-B704-9FBE5BC82541}" dt="2025-07-09T16:51:25.744" v="991" actId="1035"/>
          <ac:spMkLst>
            <pc:docMk/>
            <pc:sldMk cId="3967711438" sldId="2147472871"/>
            <ac:spMk id="49" creationId="{136C1482-2C4E-FA54-9757-180EE638C48D}"/>
          </ac:spMkLst>
        </pc:spChg>
        <pc:spChg chg="mod">
          <ac:chgData name="Scott Carr (HCG)" userId="c4791bc7-766b-4f7e-a8b0-9c4ca47d687d" providerId="ADAL" clId="{662CC13C-7042-4D32-B704-9FBE5BC82541}" dt="2025-07-09T16:51:25.744" v="991" actId="1035"/>
          <ac:spMkLst>
            <pc:docMk/>
            <pc:sldMk cId="3967711438" sldId="2147472871"/>
            <ac:spMk id="50" creationId="{500D2222-9738-367D-C96A-823CBDB1455C}"/>
          </ac:spMkLst>
        </pc:spChg>
        <pc:spChg chg="mod">
          <ac:chgData name="Scott Carr (HCG)" userId="c4791bc7-766b-4f7e-a8b0-9c4ca47d687d" providerId="ADAL" clId="{662CC13C-7042-4D32-B704-9FBE5BC82541}" dt="2025-07-09T16:51:25.744" v="991" actId="1035"/>
          <ac:spMkLst>
            <pc:docMk/>
            <pc:sldMk cId="3967711438" sldId="2147472871"/>
            <ac:spMk id="55" creationId="{89C5DC43-46C5-0DE1-118F-CCA739154C5A}"/>
          </ac:spMkLst>
        </pc:spChg>
        <pc:cxnChg chg="add del mod">
          <ac:chgData name="Scott Carr (HCG)" userId="c4791bc7-766b-4f7e-a8b0-9c4ca47d687d" providerId="ADAL" clId="{662CC13C-7042-4D32-B704-9FBE5BC82541}" dt="2025-07-09T16:06:14.100" v="416" actId="478"/>
          <ac:cxnSpMkLst>
            <pc:docMk/>
            <pc:sldMk cId="3967711438" sldId="2147472871"/>
            <ac:cxnSpMk id="12" creationId="{27EF3BEE-AC62-508A-8B4F-92F2DB29848E}"/>
          </ac:cxnSpMkLst>
        </pc:cxnChg>
      </pc:sldChg>
      <pc:sldChg chg="addSp delSp modSp mod chgLayout">
        <pc:chgData name="Scott Carr (HCG)" userId="c4791bc7-766b-4f7e-a8b0-9c4ca47d687d" providerId="ADAL" clId="{662CC13C-7042-4D32-B704-9FBE5BC82541}" dt="2025-07-09T16:50:59.656" v="973" actId="1036"/>
        <pc:sldMkLst>
          <pc:docMk/>
          <pc:sldMk cId="1281295128" sldId="2147472872"/>
        </pc:sldMkLst>
        <pc:spChg chg="mod ord">
          <ac:chgData name="Scott Carr (HCG)" userId="c4791bc7-766b-4f7e-a8b0-9c4ca47d687d" providerId="ADAL" clId="{662CC13C-7042-4D32-B704-9FBE5BC82541}" dt="2025-07-09T16:05:01.478" v="371" actId="700"/>
          <ac:spMkLst>
            <pc:docMk/>
            <pc:sldMk cId="1281295128" sldId="2147472872"/>
            <ac:spMk id="3" creationId="{BB2D8E41-6520-74B2-2A1E-FEF47651F90B}"/>
          </ac:spMkLst>
        </pc:spChg>
        <pc:spChg chg="add mod">
          <ac:chgData name="Scott Carr (HCG)" userId="c4791bc7-766b-4f7e-a8b0-9c4ca47d687d" providerId="ADAL" clId="{662CC13C-7042-4D32-B704-9FBE5BC82541}" dt="2025-07-09T16:50:36.075" v="966"/>
          <ac:spMkLst>
            <pc:docMk/>
            <pc:sldMk cId="1281295128" sldId="2147472872"/>
            <ac:spMk id="4" creationId="{2B35ABBF-0020-E732-27A0-45B40F69C3F6}"/>
          </ac:spMkLst>
        </pc:spChg>
        <pc:spChg chg="del mod">
          <ac:chgData name="Scott Carr (HCG)" userId="c4791bc7-766b-4f7e-a8b0-9c4ca47d687d" providerId="ADAL" clId="{662CC13C-7042-4D32-B704-9FBE5BC82541}" dt="2025-07-09T16:50:33.504" v="965" actId="478"/>
          <ac:spMkLst>
            <pc:docMk/>
            <pc:sldMk cId="1281295128" sldId="2147472872"/>
            <ac:spMk id="5" creationId="{19EA0034-89AC-8334-8D50-4CF0EA57B8D9}"/>
          </ac:spMkLst>
        </pc:spChg>
        <pc:spChg chg="mod ord">
          <ac:chgData name="Scott Carr (HCG)" userId="c4791bc7-766b-4f7e-a8b0-9c4ca47d687d" providerId="ADAL" clId="{662CC13C-7042-4D32-B704-9FBE5BC82541}" dt="2025-07-09T16:05:01.478" v="371" actId="700"/>
          <ac:spMkLst>
            <pc:docMk/>
            <pc:sldMk cId="1281295128" sldId="2147472872"/>
            <ac:spMk id="17" creationId="{BD61F9E3-BED3-E2AE-6BD7-F87732E78077}"/>
          </ac:spMkLst>
        </pc:spChg>
        <pc:graphicFrameChg chg="mod modGraphic">
          <ac:chgData name="Scott Carr (HCG)" userId="c4791bc7-766b-4f7e-a8b0-9c4ca47d687d" providerId="ADAL" clId="{662CC13C-7042-4D32-B704-9FBE5BC82541}" dt="2025-07-09T16:50:59.656" v="973" actId="1036"/>
          <ac:graphicFrameMkLst>
            <pc:docMk/>
            <pc:sldMk cId="1281295128" sldId="2147472872"/>
            <ac:graphicFrameMk id="2" creationId="{0EC8BBD8-27C4-A54D-F379-E115A4243E30}"/>
          </ac:graphicFrameMkLst>
        </pc:graphicFrameChg>
      </pc:sldChg>
      <pc:sldChg chg="addSp delSp modSp mod chgLayout">
        <pc:chgData name="Scott Carr (HCG)" userId="c4791bc7-766b-4f7e-a8b0-9c4ca47d687d" providerId="ADAL" clId="{662CC13C-7042-4D32-B704-9FBE5BC82541}" dt="2025-07-09T16:51:42.157" v="996"/>
        <pc:sldMkLst>
          <pc:docMk/>
          <pc:sldMk cId="552903858" sldId="2147472874"/>
        </pc:sldMkLst>
        <pc:spChg chg="mod ord">
          <ac:chgData name="Scott Carr (HCG)" userId="c4791bc7-766b-4f7e-a8b0-9c4ca47d687d" providerId="ADAL" clId="{662CC13C-7042-4D32-B704-9FBE5BC82541}" dt="2025-07-09T16:06:30.287" v="417" actId="700"/>
          <ac:spMkLst>
            <pc:docMk/>
            <pc:sldMk cId="552903858" sldId="2147472874"/>
            <ac:spMk id="3" creationId="{A11ABB55-2E6C-9403-F278-1CA45D7E6606}"/>
          </ac:spMkLst>
        </pc:spChg>
        <pc:spChg chg="add mod">
          <ac:chgData name="Scott Carr (HCG)" userId="c4791bc7-766b-4f7e-a8b0-9c4ca47d687d" providerId="ADAL" clId="{662CC13C-7042-4D32-B704-9FBE5BC82541}" dt="2025-07-09T16:51:42.157" v="996"/>
          <ac:spMkLst>
            <pc:docMk/>
            <pc:sldMk cId="552903858" sldId="2147472874"/>
            <ac:spMk id="4" creationId="{51BD6283-DAB1-3621-0DC7-001ACCC81B76}"/>
          </ac:spMkLst>
        </pc:spChg>
        <pc:spChg chg="del mod">
          <ac:chgData name="Scott Carr (HCG)" userId="c4791bc7-766b-4f7e-a8b0-9c4ca47d687d" providerId="ADAL" clId="{662CC13C-7042-4D32-B704-9FBE5BC82541}" dt="2025-07-09T16:51:39.485" v="995" actId="478"/>
          <ac:spMkLst>
            <pc:docMk/>
            <pc:sldMk cId="552903858" sldId="2147472874"/>
            <ac:spMk id="5" creationId="{4561131F-1023-D412-BCC8-C618CAADF1AD}"/>
          </ac:spMkLst>
        </pc:spChg>
        <pc:spChg chg="mod">
          <ac:chgData name="Scott Carr (HCG)" userId="c4791bc7-766b-4f7e-a8b0-9c4ca47d687d" providerId="ADAL" clId="{662CC13C-7042-4D32-B704-9FBE5BC82541}" dt="2025-07-09T16:06:36.450" v="430" actId="1036"/>
          <ac:spMkLst>
            <pc:docMk/>
            <pc:sldMk cId="552903858" sldId="2147472874"/>
            <ac:spMk id="6" creationId="{F40A623B-DC2C-CADF-E442-E465CC8698BF}"/>
          </ac:spMkLst>
        </pc:spChg>
        <pc:spChg chg="mod ord">
          <ac:chgData name="Scott Carr (HCG)" userId="c4791bc7-766b-4f7e-a8b0-9c4ca47d687d" providerId="ADAL" clId="{662CC13C-7042-4D32-B704-9FBE5BC82541}" dt="2025-07-09T16:06:30.287" v="417" actId="700"/>
          <ac:spMkLst>
            <pc:docMk/>
            <pc:sldMk cId="552903858" sldId="2147472874"/>
            <ac:spMk id="11" creationId="{F95EED69-1E30-98C2-CD2B-F5DFB7C672E8}"/>
          </ac:spMkLst>
        </pc:spChg>
      </pc:sldChg>
      <pc:sldChg chg="addSp delSp modSp mod chgLayout">
        <pc:chgData name="Scott Carr (HCG)" userId="c4791bc7-766b-4f7e-a8b0-9c4ca47d687d" providerId="ADAL" clId="{662CC13C-7042-4D32-B704-9FBE5BC82541}" dt="2025-07-09T16:51:58.826" v="1001"/>
        <pc:sldMkLst>
          <pc:docMk/>
          <pc:sldMk cId="3905159831" sldId="2147472875"/>
        </pc:sldMkLst>
        <pc:spChg chg="mod">
          <ac:chgData name="Scott Carr (HCG)" userId="c4791bc7-766b-4f7e-a8b0-9c4ca47d687d" providerId="ADAL" clId="{662CC13C-7042-4D32-B704-9FBE5BC82541}" dt="2025-07-09T16:07:04.823" v="434" actId="21"/>
          <ac:spMkLst>
            <pc:docMk/>
            <pc:sldMk cId="3905159831" sldId="2147472875"/>
            <ac:spMk id="2" creationId="{DF4BF40D-0B66-F0C0-573B-BF88F5AD1E42}"/>
          </ac:spMkLst>
        </pc:spChg>
        <pc:spChg chg="mod ord">
          <ac:chgData name="Scott Carr (HCG)" userId="c4791bc7-766b-4f7e-a8b0-9c4ca47d687d" providerId="ADAL" clId="{662CC13C-7042-4D32-B704-9FBE5BC82541}" dt="2025-07-09T16:06:52.746" v="431" actId="700"/>
          <ac:spMkLst>
            <pc:docMk/>
            <pc:sldMk cId="3905159831" sldId="2147472875"/>
            <ac:spMk id="3" creationId="{03253CCD-DA0E-7583-135E-41489DDA847D}"/>
          </ac:spMkLst>
        </pc:spChg>
        <pc:spChg chg="mod ord">
          <ac:chgData name="Scott Carr (HCG)" userId="c4791bc7-766b-4f7e-a8b0-9c4ca47d687d" providerId="ADAL" clId="{662CC13C-7042-4D32-B704-9FBE5BC82541}" dt="2025-07-09T16:06:52.746" v="431" actId="700"/>
          <ac:spMkLst>
            <pc:docMk/>
            <pc:sldMk cId="3905159831" sldId="2147472875"/>
            <ac:spMk id="4" creationId="{8DB128F3-D163-0B3F-EE69-617818EC463E}"/>
          </ac:spMkLst>
        </pc:spChg>
        <pc:spChg chg="del mod">
          <ac:chgData name="Scott Carr (HCG)" userId="c4791bc7-766b-4f7e-a8b0-9c4ca47d687d" providerId="ADAL" clId="{662CC13C-7042-4D32-B704-9FBE5BC82541}" dt="2025-07-09T16:51:55.905" v="1000" actId="478"/>
          <ac:spMkLst>
            <pc:docMk/>
            <pc:sldMk cId="3905159831" sldId="2147472875"/>
            <ac:spMk id="5" creationId="{CCC51ADF-90C7-378A-7B2E-85E540056DCC}"/>
          </ac:spMkLst>
        </pc:spChg>
        <pc:spChg chg="mod">
          <ac:chgData name="Scott Carr (HCG)" userId="c4791bc7-766b-4f7e-a8b0-9c4ca47d687d" providerId="ADAL" clId="{662CC13C-7042-4D32-B704-9FBE5BC82541}" dt="2025-07-09T16:07:18.990" v="446" actId="1036"/>
          <ac:spMkLst>
            <pc:docMk/>
            <pc:sldMk cId="3905159831" sldId="2147472875"/>
            <ac:spMk id="8" creationId="{4D5473D1-EA2F-94CB-B66E-85272D66D3EA}"/>
          </ac:spMkLst>
        </pc:spChg>
        <pc:spChg chg="mod">
          <ac:chgData name="Scott Carr (HCG)" userId="c4791bc7-766b-4f7e-a8b0-9c4ca47d687d" providerId="ADAL" clId="{662CC13C-7042-4D32-B704-9FBE5BC82541}" dt="2025-07-09T16:07:18.990" v="446" actId="1036"/>
          <ac:spMkLst>
            <pc:docMk/>
            <pc:sldMk cId="3905159831" sldId="2147472875"/>
            <ac:spMk id="9" creationId="{07F1FE8D-03F0-88CC-F140-E72BAE77D35B}"/>
          </ac:spMkLst>
        </pc:spChg>
        <pc:spChg chg="mod">
          <ac:chgData name="Scott Carr (HCG)" userId="c4791bc7-766b-4f7e-a8b0-9c4ca47d687d" providerId="ADAL" clId="{662CC13C-7042-4D32-B704-9FBE5BC82541}" dt="2025-07-09T16:07:18.990" v="446" actId="1036"/>
          <ac:spMkLst>
            <pc:docMk/>
            <pc:sldMk cId="3905159831" sldId="2147472875"/>
            <ac:spMk id="11" creationId="{E7B2DC5C-780F-D152-A43F-7A0D401C2841}"/>
          </ac:spMkLst>
        </pc:spChg>
        <pc:spChg chg="mod">
          <ac:chgData name="Scott Carr (HCG)" userId="c4791bc7-766b-4f7e-a8b0-9c4ca47d687d" providerId="ADAL" clId="{662CC13C-7042-4D32-B704-9FBE5BC82541}" dt="2025-07-09T16:07:18.990" v="446" actId="1036"/>
          <ac:spMkLst>
            <pc:docMk/>
            <pc:sldMk cId="3905159831" sldId="2147472875"/>
            <ac:spMk id="13" creationId="{CC047390-3D15-0ACA-C7CD-E30FD6D21553}"/>
          </ac:spMkLst>
        </pc:spChg>
        <pc:spChg chg="mod">
          <ac:chgData name="Scott Carr (HCG)" userId="c4791bc7-766b-4f7e-a8b0-9c4ca47d687d" providerId="ADAL" clId="{662CC13C-7042-4D32-B704-9FBE5BC82541}" dt="2025-07-09T16:07:18.990" v="446" actId="1036"/>
          <ac:spMkLst>
            <pc:docMk/>
            <pc:sldMk cId="3905159831" sldId="2147472875"/>
            <ac:spMk id="14" creationId="{144F8246-DB4B-F232-FCC3-0BA84490AD0B}"/>
          </ac:spMkLst>
        </pc:spChg>
        <pc:spChg chg="mod">
          <ac:chgData name="Scott Carr (HCG)" userId="c4791bc7-766b-4f7e-a8b0-9c4ca47d687d" providerId="ADAL" clId="{662CC13C-7042-4D32-B704-9FBE5BC82541}" dt="2025-07-09T16:07:18.990" v="446" actId="1036"/>
          <ac:spMkLst>
            <pc:docMk/>
            <pc:sldMk cId="3905159831" sldId="2147472875"/>
            <ac:spMk id="15" creationId="{3A02E804-D6C1-B6C2-0E0D-82E68AB0D01E}"/>
          </ac:spMkLst>
        </pc:spChg>
        <pc:spChg chg="mod">
          <ac:chgData name="Scott Carr (HCG)" userId="c4791bc7-766b-4f7e-a8b0-9c4ca47d687d" providerId="ADAL" clId="{662CC13C-7042-4D32-B704-9FBE5BC82541}" dt="2025-07-09T16:07:18.990" v="446" actId="1036"/>
          <ac:spMkLst>
            <pc:docMk/>
            <pc:sldMk cId="3905159831" sldId="2147472875"/>
            <ac:spMk id="16" creationId="{CD69C6CB-BAB2-0CCC-B876-27C2E58C8741}"/>
          </ac:spMkLst>
        </pc:spChg>
        <pc:spChg chg="mod">
          <ac:chgData name="Scott Carr (HCG)" userId="c4791bc7-766b-4f7e-a8b0-9c4ca47d687d" providerId="ADAL" clId="{662CC13C-7042-4D32-B704-9FBE5BC82541}" dt="2025-07-09T16:07:18.990" v="446" actId="1036"/>
          <ac:spMkLst>
            <pc:docMk/>
            <pc:sldMk cId="3905159831" sldId="2147472875"/>
            <ac:spMk id="17" creationId="{9CB03C47-7633-AC89-D1D2-96655B5792D1}"/>
          </ac:spMkLst>
        </pc:spChg>
        <pc:spChg chg="add mod">
          <ac:chgData name="Scott Carr (HCG)" userId="c4791bc7-766b-4f7e-a8b0-9c4ca47d687d" providerId="ADAL" clId="{662CC13C-7042-4D32-B704-9FBE5BC82541}" dt="2025-07-09T16:07:08.887" v="437"/>
          <ac:spMkLst>
            <pc:docMk/>
            <pc:sldMk cId="3905159831" sldId="2147472875"/>
            <ac:spMk id="19" creationId="{F0427E2F-6534-64C3-B535-916D077694B6}"/>
          </ac:spMkLst>
        </pc:spChg>
        <pc:spChg chg="add mod">
          <ac:chgData name="Scott Carr (HCG)" userId="c4791bc7-766b-4f7e-a8b0-9c4ca47d687d" providerId="ADAL" clId="{662CC13C-7042-4D32-B704-9FBE5BC82541}" dt="2025-07-09T16:51:58.826" v="1001"/>
          <ac:spMkLst>
            <pc:docMk/>
            <pc:sldMk cId="3905159831" sldId="2147472875"/>
            <ac:spMk id="20" creationId="{8E4650FA-1B1D-B1DC-E5F0-AFC2258B84FC}"/>
          </ac:spMkLst>
        </pc:spChg>
        <pc:spChg chg="mod">
          <ac:chgData name="Scott Carr (HCG)" userId="c4791bc7-766b-4f7e-a8b0-9c4ca47d687d" providerId="ADAL" clId="{662CC13C-7042-4D32-B704-9FBE5BC82541}" dt="2025-07-09T16:07:18.990" v="446" actId="1036"/>
          <ac:spMkLst>
            <pc:docMk/>
            <pc:sldMk cId="3905159831" sldId="2147472875"/>
            <ac:spMk id="21" creationId="{822EC949-B470-4595-2141-168334E8E359}"/>
          </ac:spMkLst>
        </pc:spChg>
        <pc:spChg chg="mod">
          <ac:chgData name="Scott Carr (HCG)" userId="c4791bc7-766b-4f7e-a8b0-9c4ca47d687d" providerId="ADAL" clId="{662CC13C-7042-4D32-B704-9FBE5BC82541}" dt="2025-07-09T16:07:18.990" v="446" actId="1036"/>
          <ac:spMkLst>
            <pc:docMk/>
            <pc:sldMk cId="3905159831" sldId="2147472875"/>
            <ac:spMk id="28" creationId="{4C4724E6-F560-B8C7-DB0E-D6FDDAA4E1A7}"/>
          </ac:spMkLst>
        </pc:spChg>
      </pc:sldChg>
      <pc:sldChg chg="addSp delSp modSp mod chgLayout">
        <pc:chgData name="Scott Carr (HCG)" userId="c4791bc7-766b-4f7e-a8b0-9c4ca47d687d" providerId="ADAL" clId="{662CC13C-7042-4D32-B704-9FBE5BC82541}" dt="2025-07-09T16:52:18.144" v="1006"/>
        <pc:sldMkLst>
          <pc:docMk/>
          <pc:sldMk cId="1878808120" sldId="2147472876"/>
        </pc:sldMkLst>
        <pc:spChg chg="mod ord">
          <ac:chgData name="Scott Carr (HCG)" userId="c4791bc7-766b-4f7e-a8b0-9c4ca47d687d" providerId="ADAL" clId="{662CC13C-7042-4D32-B704-9FBE5BC82541}" dt="2025-07-09T16:07:28.274" v="447" actId="700"/>
          <ac:spMkLst>
            <pc:docMk/>
            <pc:sldMk cId="1878808120" sldId="2147472876"/>
            <ac:spMk id="3" creationId="{A154E4BD-AC7D-9C83-4B0E-BD246062770F}"/>
          </ac:spMkLst>
        </pc:spChg>
        <pc:spChg chg="add del">
          <ac:chgData name="Scott Carr (HCG)" userId="c4791bc7-766b-4f7e-a8b0-9c4ca47d687d" providerId="ADAL" clId="{662CC13C-7042-4D32-B704-9FBE5BC82541}" dt="2025-07-09T16:07:31.881" v="449" actId="22"/>
          <ac:spMkLst>
            <pc:docMk/>
            <pc:sldMk cId="1878808120" sldId="2147472876"/>
            <ac:spMk id="4" creationId="{59550389-1C61-7A6C-6F24-DEEB0F4DB990}"/>
          </ac:spMkLst>
        </pc:spChg>
        <pc:spChg chg="del mod">
          <ac:chgData name="Scott Carr (HCG)" userId="c4791bc7-766b-4f7e-a8b0-9c4ca47d687d" providerId="ADAL" clId="{662CC13C-7042-4D32-B704-9FBE5BC82541}" dt="2025-07-09T16:52:14.957" v="1005" actId="478"/>
          <ac:spMkLst>
            <pc:docMk/>
            <pc:sldMk cId="1878808120" sldId="2147472876"/>
            <ac:spMk id="5" creationId="{B2869E4D-75B4-AB03-55F4-30382A339D53}"/>
          </ac:spMkLst>
        </pc:spChg>
        <pc:spChg chg="mod ord">
          <ac:chgData name="Scott Carr (HCG)" userId="c4791bc7-766b-4f7e-a8b0-9c4ca47d687d" providerId="ADAL" clId="{662CC13C-7042-4D32-B704-9FBE5BC82541}" dt="2025-07-09T16:12:34.891" v="505" actId="20577"/>
          <ac:spMkLst>
            <pc:docMk/>
            <pc:sldMk cId="1878808120" sldId="2147472876"/>
            <ac:spMk id="7" creationId="{D3EF3023-3F17-5430-909F-2B368195473C}"/>
          </ac:spMkLst>
        </pc:spChg>
        <pc:spChg chg="add mod">
          <ac:chgData name="Scott Carr (HCG)" userId="c4791bc7-766b-4f7e-a8b0-9c4ca47d687d" providerId="ADAL" clId="{662CC13C-7042-4D32-B704-9FBE5BC82541}" dt="2025-07-09T16:52:18.144" v="1006"/>
          <ac:spMkLst>
            <pc:docMk/>
            <pc:sldMk cId="1878808120" sldId="2147472876"/>
            <ac:spMk id="8" creationId="{32ABC692-626B-2DD9-AB48-28B0BF161CC9}"/>
          </ac:spMkLst>
        </pc:spChg>
        <pc:spChg chg="mod">
          <ac:chgData name="Scott Carr (HCG)" userId="c4791bc7-766b-4f7e-a8b0-9c4ca47d687d" providerId="ADAL" clId="{662CC13C-7042-4D32-B704-9FBE5BC82541}" dt="2025-07-09T16:07:59.220" v="483" actId="1035"/>
          <ac:spMkLst>
            <pc:docMk/>
            <pc:sldMk cId="1878808120" sldId="2147472876"/>
            <ac:spMk id="21" creationId="{7CB8C19B-0405-6CE5-E23E-8FA9188834BA}"/>
          </ac:spMkLst>
        </pc:spChg>
        <pc:spChg chg="mod">
          <ac:chgData name="Scott Carr (HCG)" userId="c4791bc7-766b-4f7e-a8b0-9c4ca47d687d" providerId="ADAL" clId="{662CC13C-7042-4D32-B704-9FBE5BC82541}" dt="2025-07-09T16:07:59.220" v="483" actId="1035"/>
          <ac:spMkLst>
            <pc:docMk/>
            <pc:sldMk cId="1878808120" sldId="2147472876"/>
            <ac:spMk id="22" creationId="{9CDC0272-67CF-569E-9C2D-DC4C5AF7FCD8}"/>
          </ac:spMkLst>
        </pc:spChg>
        <pc:spChg chg="mod">
          <ac:chgData name="Scott Carr (HCG)" userId="c4791bc7-766b-4f7e-a8b0-9c4ca47d687d" providerId="ADAL" clId="{662CC13C-7042-4D32-B704-9FBE5BC82541}" dt="2025-07-09T16:07:59.220" v="483" actId="1035"/>
          <ac:spMkLst>
            <pc:docMk/>
            <pc:sldMk cId="1878808120" sldId="2147472876"/>
            <ac:spMk id="24" creationId="{07E8458C-008D-7A6A-13E1-54B712AC28F5}"/>
          </ac:spMkLst>
        </pc:spChg>
        <pc:spChg chg="mod">
          <ac:chgData name="Scott Carr (HCG)" userId="c4791bc7-766b-4f7e-a8b0-9c4ca47d687d" providerId="ADAL" clId="{662CC13C-7042-4D32-B704-9FBE5BC82541}" dt="2025-07-09T16:07:59.220" v="483" actId="1035"/>
          <ac:spMkLst>
            <pc:docMk/>
            <pc:sldMk cId="1878808120" sldId="2147472876"/>
            <ac:spMk id="27" creationId="{9E9001A7-0729-1A62-BECB-A1654315505C}"/>
          </ac:spMkLst>
        </pc:spChg>
        <pc:spChg chg="mod">
          <ac:chgData name="Scott Carr (HCG)" userId="c4791bc7-766b-4f7e-a8b0-9c4ca47d687d" providerId="ADAL" clId="{662CC13C-7042-4D32-B704-9FBE5BC82541}" dt="2025-07-09T16:07:59.220" v="483" actId="1035"/>
          <ac:spMkLst>
            <pc:docMk/>
            <pc:sldMk cId="1878808120" sldId="2147472876"/>
            <ac:spMk id="42" creationId="{4B16561B-10E3-187A-5B76-06DCA456ABB4}"/>
          </ac:spMkLst>
        </pc:spChg>
        <pc:spChg chg="mod">
          <ac:chgData name="Scott Carr (HCG)" userId="c4791bc7-766b-4f7e-a8b0-9c4ca47d687d" providerId="ADAL" clId="{662CC13C-7042-4D32-B704-9FBE5BC82541}" dt="2025-07-09T16:07:59.220" v="483" actId="1035"/>
          <ac:spMkLst>
            <pc:docMk/>
            <pc:sldMk cId="1878808120" sldId="2147472876"/>
            <ac:spMk id="43" creationId="{DB42A5CE-8E10-EC4A-AC62-90CBD72BBB70}"/>
          </ac:spMkLst>
        </pc:spChg>
        <pc:spChg chg="mod">
          <ac:chgData name="Scott Carr (HCG)" userId="c4791bc7-766b-4f7e-a8b0-9c4ca47d687d" providerId="ADAL" clId="{662CC13C-7042-4D32-B704-9FBE5BC82541}" dt="2025-07-09T16:07:59.220" v="483" actId="1035"/>
          <ac:spMkLst>
            <pc:docMk/>
            <pc:sldMk cId="1878808120" sldId="2147472876"/>
            <ac:spMk id="44" creationId="{77198BE3-41E4-E0F1-5CFD-BF30A46E54AB}"/>
          </ac:spMkLst>
        </pc:spChg>
        <pc:spChg chg="mod">
          <ac:chgData name="Scott Carr (HCG)" userId="c4791bc7-766b-4f7e-a8b0-9c4ca47d687d" providerId="ADAL" clId="{662CC13C-7042-4D32-B704-9FBE5BC82541}" dt="2025-07-09T16:07:59.220" v="483" actId="1035"/>
          <ac:spMkLst>
            <pc:docMk/>
            <pc:sldMk cId="1878808120" sldId="2147472876"/>
            <ac:spMk id="45" creationId="{01C126A5-19E8-E5F4-0EEA-4CAD44870E0D}"/>
          </ac:spMkLst>
        </pc:spChg>
        <pc:spChg chg="mod">
          <ac:chgData name="Scott Carr (HCG)" userId="c4791bc7-766b-4f7e-a8b0-9c4ca47d687d" providerId="ADAL" clId="{662CC13C-7042-4D32-B704-9FBE5BC82541}" dt="2025-07-09T16:07:59.220" v="483" actId="1035"/>
          <ac:spMkLst>
            <pc:docMk/>
            <pc:sldMk cId="1878808120" sldId="2147472876"/>
            <ac:spMk id="46" creationId="{0A72A07A-69F9-641A-4A1F-43ECD9B413E2}"/>
          </ac:spMkLst>
        </pc:spChg>
        <pc:spChg chg="mod">
          <ac:chgData name="Scott Carr (HCG)" userId="c4791bc7-766b-4f7e-a8b0-9c4ca47d687d" providerId="ADAL" clId="{662CC13C-7042-4D32-B704-9FBE5BC82541}" dt="2025-07-09T16:07:59.220" v="483" actId="1035"/>
          <ac:spMkLst>
            <pc:docMk/>
            <pc:sldMk cId="1878808120" sldId="2147472876"/>
            <ac:spMk id="48" creationId="{C147585B-B8BD-0AC7-EE3C-A9C1DB8F45E3}"/>
          </ac:spMkLst>
        </pc:spChg>
        <pc:cxnChg chg="add del mod">
          <ac:chgData name="Scott Carr (HCG)" userId="c4791bc7-766b-4f7e-a8b0-9c4ca47d687d" providerId="ADAL" clId="{662CC13C-7042-4D32-B704-9FBE5BC82541}" dt="2025-07-09T16:08:05.507" v="484" actId="21"/>
          <ac:cxnSpMkLst>
            <pc:docMk/>
            <pc:sldMk cId="1878808120" sldId="2147472876"/>
            <ac:cxnSpMk id="6" creationId="{64A4491D-0E66-BE1E-57C4-23E8AB4D711A}"/>
          </ac:cxnSpMkLst>
        </pc:cxnChg>
      </pc:sldChg>
      <pc:sldChg chg="addSp delSp modSp mod modClrScheme chgLayout">
        <pc:chgData name="Scott Carr (HCG)" userId="c4791bc7-766b-4f7e-a8b0-9c4ca47d687d" providerId="ADAL" clId="{662CC13C-7042-4D32-B704-9FBE5BC82541}" dt="2025-07-09T16:31:34.689" v="780" actId="20577"/>
        <pc:sldMkLst>
          <pc:docMk/>
          <pc:sldMk cId="3834409421" sldId="2147482649"/>
        </pc:sldMkLst>
        <pc:spChg chg="del mod">
          <ac:chgData name="Scott Carr (HCG)" userId="c4791bc7-766b-4f7e-a8b0-9c4ca47d687d" providerId="ADAL" clId="{662CC13C-7042-4D32-B704-9FBE5BC82541}" dt="2025-07-09T16:31:26.265" v="775" actId="478"/>
          <ac:spMkLst>
            <pc:docMk/>
            <pc:sldMk cId="3834409421" sldId="2147482649"/>
            <ac:spMk id="4" creationId="{D5F5DBFC-BE42-A5BD-3A7E-EB61E75A32A2}"/>
          </ac:spMkLst>
        </pc:spChg>
        <pc:spChg chg="add del mod ord">
          <ac:chgData name="Scott Carr (HCG)" userId="c4791bc7-766b-4f7e-a8b0-9c4ca47d687d" providerId="ADAL" clId="{662CC13C-7042-4D32-B704-9FBE5BC82541}" dt="2025-07-09T16:31:17.851" v="771" actId="700"/>
          <ac:spMkLst>
            <pc:docMk/>
            <pc:sldMk cId="3834409421" sldId="2147482649"/>
            <ac:spMk id="7" creationId="{7452809E-95F7-5CD2-3658-1AFD5A7CB9C8}"/>
          </ac:spMkLst>
        </pc:spChg>
        <pc:spChg chg="add del mod ord">
          <ac:chgData name="Scott Carr (HCG)" userId="c4791bc7-766b-4f7e-a8b0-9c4ca47d687d" providerId="ADAL" clId="{662CC13C-7042-4D32-B704-9FBE5BC82541}" dt="2025-07-09T16:31:21.833" v="773" actId="700"/>
          <ac:spMkLst>
            <pc:docMk/>
            <pc:sldMk cId="3834409421" sldId="2147482649"/>
            <ac:spMk id="8" creationId="{F64AFFBE-5511-3287-8CBB-578154BE9887}"/>
          </ac:spMkLst>
        </pc:spChg>
        <pc:spChg chg="add mod ord">
          <ac:chgData name="Scott Carr (HCG)" userId="c4791bc7-766b-4f7e-a8b0-9c4ca47d687d" providerId="ADAL" clId="{662CC13C-7042-4D32-B704-9FBE5BC82541}" dt="2025-07-09T16:31:34.689" v="780" actId="20577"/>
          <ac:spMkLst>
            <pc:docMk/>
            <pc:sldMk cId="3834409421" sldId="2147482649"/>
            <ac:spMk id="17" creationId="{5CF9876A-49D3-0881-4E87-9FB4F206C6D8}"/>
          </ac:spMkLst>
        </pc:spChg>
      </pc:sldChg>
      <pc:sldChg chg="addSp delSp modSp mod modClrScheme chgLayout">
        <pc:chgData name="Scott Carr (HCG)" userId="c4791bc7-766b-4f7e-a8b0-9c4ca47d687d" providerId="ADAL" clId="{662CC13C-7042-4D32-B704-9FBE5BC82541}" dt="2025-07-09T20:52:01.695" v="1010" actId="403"/>
        <pc:sldMkLst>
          <pc:docMk/>
          <pc:sldMk cId="2324462027" sldId="2147482651"/>
        </pc:sldMkLst>
        <pc:spChg chg="mod">
          <ac:chgData name="Scott Carr (HCG)" userId="c4791bc7-766b-4f7e-a8b0-9c4ca47d687d" providerId="ADAL" clId="{662CC13C-7042-4D32-B704-9FBE5BC82541}" dt="2025-07-09T16:11:52.085" v="493" actId="21"/>
          <ac:spMkLst>
            <pc:docMk/>
            <pc:sldMk cId="2324462027" sldId="2147482651"/>
            <ac:spMk id="4" creationId="{E3AD361D-AADF-5486-DCBA-F9BA50EF1093}"/>
          </ac:spMkLst>
        </pc:spChg>
        <pc:spChg chg="mod">
          <ac:chgData name="Scott Carr (HCG)" userId="c4791bc7-766b-4f7e-a8b0-9c4ca47d687d" providerId="ADAL" clId="{662CC13C-7042-4D32-B704-9FBE5BC82541}" dt="2025-07-09T16:53:33.664" v="1008" actId="1076"/>
          <ac:spMkLst>
            <pc:docMk/>
            <pc:sldMk cId="2324462027" sldId="2147482651"/>
            <ac:spMk id="5" creationId="{8E608ED1-746D-9034-C56C-43361052FEC0}"/>
          </ac:spMkLst>
        </pc:spChg>
        <pc:spChg chg="add del mod ord">
          <ac:chgData name="Scott Carr (HCG)" userId="c4791bc7-766b-4f7e-a8b0-9c4ca47d687d" providerId="ADAL" clId="{662CC13C-7042-4D32-B704-9FBE5BC82541}" dt="2025-07-09T16:11:46.706" v="492" actId="700"/>
          <ac:spMkLst>
            <pc:docMk/>
            <pc:sldMk cId="2324462027" sldId="2147482651"/>
            <ac:spMk id="7" creationId="{8C079076-B172-4296-BD1B-75EC1C808965}"/>
          </ac:spMkLst>
        </pc:spChg>
        <pc:spChg chg="add mod">
          <ac:chgData name="Scott Carr (HCG)" userId="c4791bc7-766b-4f7e-a8b0-9c4ca47d687d" providerId="ADAL" clId="{662CC13C-7042-4D32-B704-9FBE5BC82541}" dt="2025-07-09T16:53:38.955" v="1009"/>
          <ac:spMkLst>
            <pc:docMk/>
            <pc:sldMk cId="2324462027" sldId="2147482651"/>
            <ac:spMk id="7" creationId="{8E4E80C0-FF83-B45D-8D83-5428497BBE39}"/>
          </ac:spMkLst>
        </pc:spChg>
        <pc:spChg chg="add del mod ord">
          <ac:chgData name="Scott Carr (HCG)" userId="c4791bc7-766b-4f7e-a8b0-9c4ca47d687d" providerId="ADAL" clId="{662CC13C-7042-4D32-B704-9FBE5BC82541}" dt="2025-07-09T20:52:01.695" v="1010" actId="403"/>
          <ac:spMkLst>
            <pc:docMk/>
            <pc:sldMk cId="2324462027" sldId="2147482651"/>
            <ac:spMk id="9" creationId="{1ECBA5B2-7662-81F5-F161-235508FF87C4}"/>
          </ac:spMkLst>
        </pc:spChg>
        <pc:spChg chg="add del mod">
          <ac:chgData name="Scott Carr (HCG)" userId="c4791bc7-766b-4f7e-a8b0-9c4ca47d687d" providerId="ADAL" clId="{662CC13C-7042-4D32-B704-9FBE5BC82541}" dt="2025-07-09T16:13:17.973" v="517"/>
          <ac:spMkLst>
            <pc:docMk/>
            <pc:sldMk cId="2324462027" sldId="2147482651"/>
            <ac:spMk id="13" creationId="{1A7304CE-0458-F206-3912-2DA8951FAD12}"/>
          </ac:spMkLst>
        </pc:spChg>
        <pc:spChg chg="add del mod">
          <ac:chgData name="Scott Carr (HCG)" userId="c4791bc7-766b-4f7e-a8b0-9c4ca47d687d" providerId="ADAL" clId="{662CC13C-7042-4D32-B704-9FBE5BC82541}" dt="2025-07-09T16:16:13.075" v="573" actId="478"/>
          <ac:spMkLst>
            <pc:docMk/>
            <pc:sldMk cId="2324462027" sldId="2147482651"/>
            <ac:spMk id="14" creationId="{8E359FBB-58BC-2EC9-FC22-9ED105F9A798}"/>
          </ac:spMkLst>
        </pc:spChg>
        <pc:spChg chg="add del mod">
          <ac:chgData name="Scott Carr (HCG)" userId="c4791bc7-766b-4f7e-a8b0-9c4ca47d687d" providerId="ADAL" clId="{662CC13C-7042-4D32-B704-9FBE5BC82541}" dt="2025-07-09T16:16:01.512" v="571" actId="478"/>
          <ac:spMkLst>
            <pc:docMk/>
            <pc:sldMk cId="2324462027" sldId="2147482651"/>
            <ac:spMk id="16" creationId="{E1F5B86C-CFE9-F303-B94B-6D23DBBC8328}"/>
          </ac:spMkLst>
        </pc:spChg>
        <pc:spChg chg="add mod ord">
          <ac:chgData name="Scott Carr (HCG)" userId="c4791bc7-766b-4f7e-a8b0-9c4ca47d687d" providerId="ADAL" clId="{662CC13C-7042-4D32-B704-9FBE5BC82541}" dt="2025-07-09T16:15:46.897" v="567" actId="700"/>
          <ac:spMkLst>
            <pc:docMk/>
            <pc:sldMk cId="2324462027" sldId="2147482651"/>
            <ac:spMk id="17" creationId="{3F3F9637-ED0F-57D7-73E3-6A6C2A3CE0EE}"/>
          </ac:spMkLst>
        </pc:spChg>
        <pc:spChg chg="add mod">
          <ac:chgData name="Scott Carr (HCG)" userId="c4791bc7-766b-4f7e-a8b0-9c4ca47d687d" providerId="ADAL" clId="{662CC13C-7042-4D32-B704-9FBE5BC82541}" dt="2025-07-09T16:15:25.337" v="565"/>
          <ac:spMkLst>
            <pc:docMk/>
            <pc:sldMk cId="2324462027" sldId="2147482651"/>
            <ac:spMk id="18" creationId="{BCD665A6-6671-566E-A8A7-F46DD28D0533}"/>
          </ac:spMkLst>
        </pc:spChg>
        <pc:spChg chg="mod">
          <ac:chgData name="Scott Carr (HCG)" userId="c4791bc7-766b-4f7e-a8b0-9c4ca47d687d" providerId="ADAL" clId="{662CC13C-7042-4D32-B704-9FBE5BC82541}" dt="2025-07-09T16:16:20.168" v="575" actId="14100"/>
          <ac:spMkLst>
            <pc:docMk/>
            <pc:sldMk cId="2324462027" sldId="2147482651"/>
            <ac:spMk id="19" creationId="{9B3EF701-86D8-8A74-18B8-74845B8D022A}"/>
          </ac:spMkLst>
        </pc:spChg>
        <pc:spChg chg="mod">
          <ac:chgData name="Scott Carr (HCG)" userId="c4791bc7-766b-4f7e-a8b0-9c4ca47d687d" providerId="ADAL" clId="{662CC13C-7042-4D32-B704-9FBE5BC82541}" dt="2025-07-09T16:13:42.463" v="535" actId="1036"/>
          <ac:spMkLst>
            <pc:docMk/>
            <pc:sldMk cId="2324462027" sldId="2147482651"/>
            <ac:spMk id="20" creationId="{E353D017-A097-DB50-3B56-1B984D75CFD7}"/>
          </ac:spMkLst>
        </pc:spChg>
        <pc:spChg chg="mod">
          <ac:chgData name="Scott Carr (HCG)" userId="c4791bc7-766b-4f7e-a8b0-9c4ca47d687d" providerId="ADAL" clId="{662CC13C-7042-4D32-B704-9FBE5BC82541}" dt="2025-07-09T16:16:26.558" v="581" actId="1036"/>
          <ac:spMkLst>
            <pc:docMk/>
            <pc:sldMk cId="2324462027" sldId="2147482651"/>
            <ac:spMk id="21" creationId="{E3B7DCB4-31B8-354C-7839-DA21F9FD60CF}"/>
          </ac:spMkLst>
        </pc:spChg>
        <pc:spChg chg="mod">
          <ac:chgData name="Scott Carr (HCG)" userId="c4791bc7-766b-4f7e-a8b0-9c4ca47d687d" providerId="ADAL" clId="{662CC13C-7042-4D32-B704-9FBE5BC82541}" dt="2025-07-09T16:16:26.558" v="581" actId="1036"/>
          <ac:spMkLst>
            <pc:docMk/>
            <pc:sldMk cId="2324462027" sldId="2147482651"/>
            <ac:spMk id="22" creationId="{407695E5-CEFC-1F40-525F-AA590D9BB62E}"/>
          </ac:spMkLst>
        </pc:spChg>
        <pc:spChg chg="mod">
          <ac:chgData name="Scott Carr (HCG)" userId="c4791bc7-766b-4f7e-a8b0-9c4ca47d687d" providerId="ADAL" clId="{662CC13C-7042-4D32-B704-9FBE5BC82541}" dt="2025-07-09T16:16:26.558" v="581" actId="1036"/>
          <ac:spMkLst>
            <pc:docMk/>
            <pc:sldMk cId="2324462027" sldId="2147482651"/>
            <ac:spMk id="23" creationId="{6D110F83-E3E7-2723-44FE-03CCE3D79A0F}"/>
          </ac:spMkLst>
        </pc:spChg>
        <pc:spChg chg="add del mod ord">
          <ac:chgData name="Scott Carr (HCG)" userId="c4791bc7-766b-4f7e-a8b0-9c4ca47d687d" providerId="ADAL" clId="{662CC13C-7042-4D32-B704-9FBE5BC82541}" dt="2025-07-09T16:16:00.581" v="569" actId="700"/>
          <ac:spMkLst>
            <pc:docMk/>
            <pc:sldMk cId="2324462027" sldId="2147482651"/>
            <ac:spMk id="24" creationId="{D5CB71A7-E4BE-4B35-2512-81B8D886E6D5}"/>
          </ac:spMkLst>
        </pc:spChg>
        <pc:spChg chg="add mod">
          <ac:chgData name="Scott Carr (HCG)" userId="c4791bc7-766b-4f7e-a8b0-9c4ca47d687d" providerId="ADAL" clId="{662CC13C-7042-4D32-B704-9FBE5BC82541}" dt="2025-07-09T16:16:14.670" v="574"/>
          <ac:spMkLst>
            <pc:docMk/>
            <pc:sldMk cId="2324462027" sldId="2147482651"/>
            <ac:spMk id="25" creationId="{245FD343-0AD0-107E-FD3B-0C62F665F5C9}"/>
          </ac:spMkLst>
        </pc:spChg>
        <pc:spChg chg="mod">
          <ac:chgData name="Scott Carr (HCG)" userId="c4791bc7-766b-4f7e-a8b0-9c4ca47d687d" providerId="ADAL" clId="{662CC13C-7042-4D32-B704-9FBE5BC82541}" dt="2025-07-09T16:13:42.463" v="535" actId="1036"/>
          <ac:spMkLst>
            <pc:docMk/>
            <pc:sldMk cId="2324462027" sldId="2147482651"/>
            <ac:spMk id="31" creationId="{3ED3F97E-9863-5F09-F23F-B8B7B286EDED}"/>
          </ac:spMkLst>
        </pc:spChg>
        <pc:spChg chg="mod">
          <ac:chgData name="Scott Carr (HCG)" userId="c4791bc7-766b-4f7e-a8b0-9c4ca47d687d" providerId="ADAL" clId="{662CC13C-7042-4D32-B704-9FBE5BC82541}" dt="2025-07-09T16:13:42.463" v="535" actId="1036"/>
          <ac:spMkLst>
            <pc:docMk/>
            <pc:sldMk cId="2324462027" sldId="2147482651"/>
            <ac:spMk id="32" creationId="{23B19567-9DE8-2794-F2AA-23D775B6B462}"/>
          </ac:spMkLst>
        </pc:spChg>
        <pc:spChg chg="mod">
          <ac:chgData name="Scott Carr (HCG)" userId="c4791bc7-766b-4f7e-a8b0-9c4ca47d687d" providerId="ADAL" clId="{662CC13C-7042-4D32-B704-9FBE5BC82541}" dt="2025-07-09T16:13:42.463" v="535" actId="1036"/>
          <ac:spMkLst>
            <pc:docMk/>
            <pc:sldMk cId="2324462027" sldId="2147482651"/>
            <ac:spMk id="34" creationId="{85FD506A-6A52-C067-74EB-32DDCC7E6FD7}"/>
          </ac:spMkLst>
        </pc:spChg>
        <pc:spChg chg="mod">
          <ac:chgData name="Scott Carr (HCG)" userId="c4791bc7-766b-4f7e-a8b0-9c4ca47d687d" providerId="ADAL" clId="{662CC13C-7042-4D32-B704-9FBE5BC82541}" dt="2025-07-09T16:13:42.463" v="535" actId="1036"/>
          <ac:spMkLst>
            <pc:docMk/>
            <pc:sldMk cId="2324462027" sldId="2147482651"/>
            <ac:spMk id="36" creationId="{90B7742B-8FBD-FC94-6647-9512719D46D3}"/>
          </ac:spMkLst>
        </pc:spChg>
        <pc:spChg chg="mod ord">
          <ac:chgData name="Scott Carr (HCG)" userId="c4791bc7-766b-4f7e-a8b0-9c4ca47d687d" providerId="ADAL" clId="{662CC13C-7042-4D32-B704-9FBE5BC82541}" dt="2025-07-09T16:16:06.711" v="572" actId="700"/>
          <ac:spMkLst>
            <pc:docMk/>
            <pc:sldMk cId="2324462027" sldId="2147482651"/>
            <ac:spMk id="37" creationId="{551D4ACA-6A91-EDE6-7075-21DDC7BC4902}"/>
          </ac:spMkLst>
        </pc:spChg>
        <pc:spChg chg="mod">
          <ac:chgData name="Scott Carr (HCG)" userId="c4791bc7-766b-4f7e-a8b0-9c4ca47d687d" providerId="ADAL" clId="{662CC13C-7042-4D32-B704-9FBE5BC82541}" dt="2025-07-09T16:13:42.463" v="535" actId="1036"/>
          <ac:spMkLst>
            <pc:docMk/>
            <pc:sldMk cId="2324462027" sldId="2147482651"/>
            <ac:spMk id="38" creationId="{089A9095-628D-7B85-42C6-DC7824DD9D52}"/>
          </ac:spMkLst>
        </pc:spChg>
        <pc:spChg chg="mod">
          <ac:chgData name="Scott Carr (HCG)" userId="c4791bc7-766b-4f7e-a8b0-9c4ca47d687d" providerId="ADAL" clId="{662CC13C-7042-4D32-B704-9FBE5BC82541}" dt="2025-07-09T16:13:42.463" v="535" actId="1036"/>
          <ac:spMkLst>
            <pc:docMk/>
            <pc:sldMk cId="2324462027" sldId="2147482651"/>
            <ac:spMk id="39" creationId="{39FFA54E-B6E8-FDC8-9239-ABBC878A29BE}"/>
          </ac:spMkLst>
        </pc:spChg>
        <pc:spChg chg="mod">
          <ac:chgData name="Scott Carr (HCG)" userId="c4791bc7-766b-4f7e-a8b0-9c4ca47d687d" providerId="ADAL" clId="{662CC13C-7042-4D32-B704-9FBE5BC82541}" dt="2025-07-09T16:13:42.463" v="535" actId="1036"/>
          <ac:spMkLst>
            <pc:docMk/>
            <pc:sldMk cId="2324462027" sldId="2147482651"/>
            <ac:spMk id="41" creationId="{A3AD5B08-922E-745E-2437-2F5642178C90}"/>
          </ac:spMkLst>
        </pc:spChg>
      </pc:sldChg>
      <pc:sldChg chg="addSp delSp modSp mod chgLayout">
        <pc:chgData name="Scott Carr (HCG)" userId="c4791bc7-766b-4f7e-a8b0-9c4ca47d687d" providerId="ADAL" clId="{662CC13C-7042-4D32-B704-9FBE5BC82541}" dt="2025-07-09T16:17:26.772" v="598" actId="1076"/>
        <pc:sldMkLst>
          <pc:docMk/>
          <pc:sldMk cId="837546514" sldId="2147482652"/>
        </pc:sldMkLst>
        <pc:spChg chg="mod ord">
          <ac:chgData name="Scott Carr (HCG)" userId="c4791bc7-766b-4f7e-a8b0-9c4ca47d687d" providerId="ADAL" clId="{662CC13C-7042-4D32-B704-9FBE5BC82541}" dt="2025-07-09T16:17:03.572" v="588" actId="20577"/>
          <ac:spMkLst>
            <pc:docMk/>
            <pc:sldMk cId="837546514" sldId="2147482652"/>
            <ac:spMk id="2" creationId="{FBC53481-FEDA-7C6C-90F0-524190C4C9E0}"/>
          </ac:spMkLst>
        </pc:spChg>
        <pc:spChg chg="add del mod">
          <ac:chgData name="Scott Carr (HCG)" userId="c4791bc7-766b-4f7e-a8b0-9c4ca47d687d" providerId="ADAL" clId="{662CC13C-7042-4D32-B704-9FBE5BC82541}" dt="2025-07-09T16:17:18.873" v="593" actId="478"/>
          <ac:spMkLst>
            <pc:docMk/>
            <pc:sldMk cId="837546514" sldId="2147482652"/>
            <ac:spMk id="7" creationId="{CA02EC5A-6701-047D-3E09-BE1E9AC41FA5}"/>
          </ac:spMkLst>
        </pc:spChg>
        <pc:spChg chg="add mod">
          <ac:chgData name="Scott Carr (HCG)" userId="c4791bc7-766b-4f7e-a8b0-9c4ca47d687d" providerId="ADAL" clId="{662CC13C-7042-4D32-B704-9FBE5BC82541}" dt="2025-07-09T16:17:26.772" v="598" actId="1076"/>
          <ac:spMkLst>
            <pc:docMk/>
            <pc:sldMk cId="837546514" sldId="2147482652"/>
            <ac:spMk id="15" creationId="{F3B01D46-39B1-96BB-EE30-1A1A9D08CB22}"/>
          </ac:spMkLst>
        </pc:spChg>
        <pc:spChg chg="mod ord">
          <ac:chgData name="Scott Carr (HCG)" userId="c4791bc7-766b-4f7e-a8b0-9c4ca47d687d" providerId="ADAL" clId="{662CC13C-7042-4D32-B704-9FBE5BC82541}" dt="2025-07-09T16:16:51.856" v="582" actId="700"/>
          <ac:spMkLst>
            <pc:docMk/>
            <pc:sldMk cId="837546514" sldId="2147482652"/>
            <ac:spMk id="37" creationId="{35309544-5EAD-795A-BAC8-FA9AED21502B}"/>
          </ac:spMkLst>
        </pc:spChg>
      </pc:sldChg>
      <pc:sldChg chg="addSp delSp modSp mod chgLayout">
        <pc:chgData name="Scott Carr (HCG)" userId="c4791bc7-766b-4f7e-a8b0-9c4ca47d687d" providerId="ADAL" clId="{662CC13C-7042-4D32-B704-9FBE5BC82541}" dt="2025-07-09T16:23:38.171" v="614"/>
        <pc:sldMkLst>
          <pc:docMk/>
          <pc:sldMk cId="4134031354" sldId="2147482653"/>
        </pc:sldMkLst>
        <pc:spChg chg="mod ord">
          <ac:chgData name="Scott Carr (HCG)" userId="c4791bc7-766b-4f7e-a8b0-9c4ca47d687d" providerId="ADAL" clId="{662CC13C-7042-4D32-B704-9FBE5BC82541}" dt="2025-07-09T16:23:11.632" v="605" actId="20577"/>
          <ac:spMkLst>
            <pc:docMk/>
            <pc:sldMk cId="4134031354" sldId="2147482653"/>
            <ac:spMk id="14" creationId="{1EDF0A11-E748-6663-9EC4-A27D492923CF}"/>
          </ac:spMkLst>
        </pc:spChg>
        <pc:spChg chg="add del mod">
          <ac:chgData name="Scott Carr (HCG)" userId="c4791bc7-766b-4f7e-a8b0-9c4ca47d687d" providerId="ADAL" clId="{662CC13C-7042-4D32-B704-9FBE5BC82541}" dt="2025-07-09T16:23:38.171" v="614"/>
          <ac:spMkLst>
            <pc:docMk/>
            <pc:sldMk cId="4134031354" sldId="2147482653"/>
            <ac:spMk id="15" creationId="{D913AD14-7C45-54E9-0B32-8FDCC8479D56}"/>
          </ac:spMkLst>
        </pc:spChg>
        <pc:spChg chg="add mod">
          <ac:chgData name="Scott Carr (HCG)" userId="c4791bc7-766b-4f7e-a8b0-9c4ca47d687d" providerId="ADAL" clId="{662CC13C-7042-4D32-B704-9FBE5BC82541}" dt="2025-07-09T16:23:30.017" v="612"/>
          <ac:spMkLst>
            <pc:docMk/>
            <pc:sldMk cId="4134031354" sldId="2147482653"/>
            <ac:spMk id="16" creationId="{326B6D15-7197-17C4-ECFA-5F6DD1B580C8}"/>
          </ac:spMkLst>
        </pc:spChg>
        <pc:spChg chg="mod ord">
          <ac:chgData name="Scott Carr (HCG)" userId="c4791bc7-766b-4f7e-a8b0-9c4ca47d687d" providerId="ADAL" clId="{662CC13C-7042-4D32-B704-9FBE5BC82541}" dt="2025-07-09T16:23:03.644" v="599" actId="700"/>
          <ac:spMkLst>
            <pc:docMk/>
            <pc:sldMk cId="4134031354" sldId="2147482653"/>
            <ac:spMk id="37" creationId="{B69228F4-BD13-CAE3-D517-6D8C781BB546}"/>
          </ac:spMkLst>
        </pc:spChg>
      </pc:sldChg>
      <pc:sldChg chg="addSp delSp modSp mod chgLayout">
        <pc:chgData name="Scott Carr (HCG)" userId="c4791bc7-766b-4f7e-a8b0-9c4ca47d687d" providerId="ADAL" clId="{662CC13C-7042-4D32-B704-9FBE5BC82541}" dt="2025-07-09T16:24:20.162" v="629"/>
        <pc:sldMkLst>
          <pc:docMk/>
          <pc:sldMk cId="1190862905" sldId="2147482654"/>
        </pc:sldMkLst>
        <pc:spChg chg="mod ord">
          <ac:chgData name="Scott Carr (HCG)" userId="c4791bc7-766b-4f7e-a8b0-9c4ca47d687d" providerId="ADAL" clId="{662CC13C-7042-4D32-B704-9FBE5BC82541}" dt="2025-07-09T16:23:58.762" v="621" actId="27636"/>
          <ac:spMkLst>
            <pc:docMk/>
            <pc:sldMk cId="1190862905" sldId="2147482654"/>
            <ac:spMk id="18" creationId="{E529AD58-FD6C-9C25-24C4-A42BDB42E4E4}"/>
          </ac:spMkLst>
        </pc:spChg>
        <pc:spChg chg="add del mod">
          <ac:chgData name="Scott Carr (HCG)" userId="c4791bc7-766b-4f7e-a8b0-9c4ca47d687d" providerId="ADAL" clId="{662CC13C-7042-4D32-B704-9FBE5BC82541}" dt="2025-07-09T16:24:16.157" v="626" actId="478"/>
          <ac:spMkLst>
            <pc:docMk/>
            <pc:sldMk cId="1190862905" sldId="2147482654"/>
            <ac:spMk id="19" creationId="{53D23AED-34DD-CC1D-9A4B-B70CC288B53F}"/>
          </ac:spMkLst>
        </pc:spChg>
        <pc:spChg chg="add mod">
          <ac:chgData name="Scott Carr (HCG)" userId="c4791bc7-766b-4f7e-a8b0-9c4ca47d687d" providerId="ADAL" clId="{662CC13C-7042-4D32-B704-9FBE5BC82541}" dt="2025-07-09T16:24:20.162" v="629"/>
          <ac:spMkLst>
            <pc:docMk/>
            <pc:sldMk cId="1190862905" sldId="2147482654"/>
            <ac:spMk id="20" creationId="{80971E67-4CC5-F877-2644-73DCB8CFC479}"/>
          </ac:spMkLst>
        </pc:spChg>
        <pc:spChg chg="mod ord">
          <ac:chgData name="Scott Carr (HCG)" userId="c4791bc7-766b-4f7e-a8b0-9c4ca47d687d" providerId="ADAL" clId="{662CC13C-7042-4D32-B704-9FBE5BC82541}" dt="2025-07-09T16:23:51.454" v="615" actId="700"/>
          <ac:spMkLst>
            <pc:docMk/>
            <pc:sldMk cId="1190862905" sldId="2147482654"/>
            <ac:spMk id="37" creationId="{26181258-2A67-DE49-C927-EB7A832D324A}"/>
          </ac:spMkLst>
        </pc:spChg>
      </pc:sldChg>
      <pc:sldChg chg="addSp delSp modSp mod chgLayout">
        <pc:chgData name="Scott Carr (HCG)" userId="c4791bc7-766b-4f7e-a8b0-9c4ca47d687d" providerId="ADAL" clId="{662CC13C-7042-4D32-B704-9FBE5BC82541}" dt="2025-07-09T16:25:13.825" v="651" actId="478"/>
        <pc:sldMkLst>
          <pc:docMk/>
          <pc:sldMk cId="3170855365" sldId="2147482655"/>
        </pc:sldMkLst>
        <pc:spChg chg="mod ord">
          <ac:chgData name="Scott Carr (HCG)" userId="c4791bc7-766b-4f7e-a8b0-9c4ca47d687d" providerId="ADAL" clId="{662CC13C-7042-4D32-B704-9FBE5BC82541}" dt="2025-07-09T16:24:29.054" v="630" actId="700"/>
          <ac:spMkLst>
            <pc:docMk/>
            <pc:sldMk cId="3170855365" sldId="2147482655"/>
            <ac:spMk id="3" creationId="{06871A56-EBCC-FE3A-7342-964142BD93A1}"/>
          </ac:spMkLst>
        </pc:spChg>
        <pc:spChg chg="mod ord">
          <ac:chgData name="Scott Carr (HCG)" userId="c4791bc7-766b-4f7e-a8b0-9c4ca47d687d" providerId="ADAL" clId="{662CC13C-7042-4D32-B704-9FBE5BC82541}" dt="2025-07-09T16:24:32.448" v="632" actId="20577"/>
          <ac:spMkLst>
            <pc:docMk/>
            <pc:sldMk cId="3170855365" sldId="2147482655"/>
            <ac:spMk id="14" creationId="{3ED5567F-3687-BEAD-EAE9-725C3667667C}"/>
          </ac:spMkLst>
        </pc:spChg>
        <pc:spChg chg="mod">
          <ac:chgData name="Scott Carr (HCG)" userId="c4791bc7-766b-4f7e-a8b0-9c4ca47d687d" providerId="ADAL" clId="{662CC13C-7042-4D32-B704-9FBE5BC82541}" dt="2025-07-09T16:25:07.155" v="650" actId="1035"/>
          <ac:spMkLst>
            <pc:docMk/>
            <pc:sldMk cId="3170855365" sldId="2147482655"/>
            <ac:spMk id="17" creationId="{2268FAE4-B403-1202-9435-C90B689D1373}"/>
          </ac:spMkLst>
        </pc:spChg>
        <pc:spChg chg="mod">
          <ac:chgData name="Scott Carr (HCG)" userId="c4791bc7-766b-4f7e-a8b0-9c4ca47d687d" providerId="ADAL" clId="{662CC13C-7042-4D32-B704-9FBE5BC82541}" dt="2025-07-09T16:25:07.155" v="650" actId="1035"/>
          <ac:spMkLst>
            <pc:docMk/>
            <pc:sldMk cId="3170855365" sldId="2147482655"/>
            <ac:spMk id="22" creationId="{06DC1379-75C7-B153-158E-1B1498F5015F}"/>
          </ac:spMkLst>
        </pc:spChg>
        <pc:spChg chg="mod">
          <ac:chgData name="Scott Carr (HCG)" userId="c4791bc7-766b-4f7e-a8b0-9c4ca47d687d" providerId="ADAL" clId="{662CC13C-7042-4D32-B704-9FBE5BC82541}" dt="2025-07-09T16:25:07.155" v="650" actId="1035"/>
          <ac:spMkLst>
            <pc:docMk/>
            <pc:sldMk cId="3170855365" sldId="2147482655"/>
            <ac:spMk id="24" creationId="{24D83EDE-B3BD-890B-0E02-0DE9AFF0B330}"/>
          </ac:spMkLst>
        </pc:spChg>
        <pc:spChg chg="mod">
          <ac:chgData name="Scott Carr (HCG)" userId="c4791bc7-766b-4f7e-a8b0-9c4ca47d687d" providerId="ADAL" clId="{662CC13C-7042-4D32-B704-9FBE5BC82541}" dt="2025-07-09T16:25:07.155" v="650" actId="1035"/>
          <ac:spMkLst>
            <pc:docMk/>
            <pc:sldMk cId="3170855365" sldId="2147482655"/>
            <ac:spMk id="25" creationId="{0D229639-015C-BEB8-BEB5-9F5F9E6D9A15}"/>
          </ac:spMkLst>
        </pc:spChg>
        <pc:spChg chg="mod">
          <ac:chgData name="Scott Carr (HCG)" userId="c4791bc7-766b-4f7e-a8b0-9c4ca47d687d" providerId="ADAL" clId="{662CC13C-7042-4D32-B704-9FBE5BC82541}" dt="2025-07-09T16:25:07.155" v="650" actId="1035"/>
          <ac:spMkLst>
            <pc:docMk/>
            <pc:sldMk cId="3170855365" sldId="2147482655"/>
            <ac:spMk id="27" creationId="{208DC79A-8CDD-22B4-98AE-E8F60F7B6E43}"/>
          </ac:spMkLst>
        </pc:spChg>
        <pc:spChg chg="mod">
          <ac:chgData name="Scott Carr (HCG)" userId="c4791bc7-766b-4f7e-a8b0-9c4ca47d687d" providerId="ADAL" clId="{662CC13C-7042-4D32-B704-9FBE5BC82541}" dt="2025-07-09T16:25:07.155" v="650" actId="1035"/>
          <ac:spMkLst>
            <pc:docMk/>
            <pc:sldMk cId="3170855365" sldId="2147482655"/>
            <ac:spMk id="28" creationId="{72E8088D-EAB3-4D41-6C8F-08EA0E8D2C47}"/>
          </ac:spMkLst>
        </pc:spChg>
        <pc:spChg chg="mod">
          <ac:chgData name="Scott Carr (HCG)" userId="c4791bc7-766b-4f7e-a8b0-9c4ca47d687d" providerId="ADAL" clId="{662CC13C-7042-4D32-B704-9FBE5BC82541}" dt="2025-07-09T16:25:07.155" v="650" actId="1035"/>
          <ac:spMkLst>
            <pc:docMk/>
            <pc:sldMk cId="3170855365" sldId="2147482655"/>
            <ac:spMk id="30" creationId="{F90580A4-55C8-08B1-182D-980443E7DDB0}"/>
          </ac:spMkLst>
        </pc:spChg>
        <pc:spChg chg="mod">
          <ac:chgData name="Scott Carr (HCG)" userId="c4791bc7-766b-4f7e-a8b0-9c4ca47d687d" providerId="ADAL" clId="{662CC13C-7042-4D32-B704-9FBE5BC82541}" dt="2025-07-09T16:25:07.155" v="650" actId="1035"/>
          <ac:spMkLst>
            <pc:docMk/>
            <pc:sldMk cId="3170855365" sldId="2147482655"/>
            <ac:spMk id="43" creationId="{6CDA8B4D-5F26-0AE8-E3C6-AC5C5FCEE57B}"/>
          </ac:spMkLst>
        </pc:spChg>
        <pc:spChg chg="mod">
          <ac:chgData name="Scott Carr (HCG)" userId="c4791bc7-766b-4f7e-a8b0-9c4ca47d687d" providerId="ADAL" clId="{662CC13C-7042-4D32-B704-9FBE5BC82541}" dt="2025-07-09T16:25:07.155" v="650" actId="1035"/>
          <ac:spMkLst>
            <pc:docMk/>
            <pc:sldMk cId="3170855365" sldId="2147482655"/>
            <ac:spMk id="45" creationId="{2FFEFFC8-CD09-53E5-EDD6-6A838AD08396}"/>
          </ac:spMkLst>
        </pc:spChg>
        <pc:spChg chg="mod">
          <ac:chgData name="Scott Carr (HCG)" userId="c4791bc7-766b-4f7e-a8b0-9c4ca47d687d" providerId="ADAL" clId="{662CC13C-7042-4D32-B704-9FBE5BC82541}" dt="2025-07-09T16:25:07.155" v="650" actId="1035"/>
          <ac:spMkLst>
            <pc:docMk/>
            <pc:sldMk cId="3170855365" sldId="2147482655"/>
            <ac:spMk id="46" creationId="{5542F45C-5A98-82E0-6E09-7F97F083D6B8}"/>
          </ac:spMkLst>
        </pc:spChg>
        <pc:cxnChg chg="add del mod">
          <ac:chgData name="Scott Carr (HCG)" userId="c4791bc7-766b-4f7e-a8b0-9c4ca47d687d" providerId="ADAL" clId="{662CC13C-7042-4D32-B704-9FBE5BC82541}" dt="2025-07-09T16:25:13.825" v="651" actId="478"/>
          <ac:cxnSpMkLst>
            <pc:docMk/>
            <pc:sldMk cId="3170855365" sldId="2147482655"/>
            <ac:cxnSpMk id="2" creationId="{A887959E-3DC2-523B-CECF-D710FCAC47D2}"/>
          </ac:cxnSpMkLst>
        </pc:cxnChg>
      </pc:sldChg>
      <pc:sldChg chg="addSp delSp modSp mod chgLayout">
        <pc:chgData name="Scott Carr (HCG)" userId="c4791bc7-766b-4f7e-a8b0-9c4ca47d687d" providerId="ADAL" clId="{662CC13C-7042-4D32-B704-9FBE5BC82541}" dt="2025-07-09T16:26:11.089" v="671"/>
        <pc:sldMkLst>
          <pc:docMk/>
          <pc:sldMk cId="2370213763" sldId="2147482656"/>
        </pc:sldMkLst>
        <pc:spChg chg="mod">
          <ac:chgData name="Scott Carr (HCG)" userId="c4791bc7-766b-4f7e-a8b0-9c4ca47d687d" providerId="ADAL" clId="{662CC13C-7042-4D32-B704-9FBE5BC82541}" dt="2025-07-09T16:25:27.268" v="654" actId="1035"/>
          <ac:spMkLst>
            <pc:docMk/>
            <pc:sldMk cId="2370213763" sldId="2147482656"/>
            <ac:spMk id="3" creationId="{629C74DD-02F4-93DD-B6AB-77B90E3203F4}"/>
          </ac:spMkLst>
        </pc:spChg>
        <pc:spChg chg="mod">
          <ac:chgData name="Scott Carr (HCG)" userId="c4791bc7-766b-4f7e-a8b0-9c4ca47d687d" providerId="ADAL" clId="{662CC13C-7042-4D32-B704-9FBE5BC82541}" dt="2025-07-09T16:25:27.268" v="654" actId="1035"/>
          <ac:spMkLst>
            <pc:docMk/>
            <pc:sldMk cId="2370213763" sldId="2147482656"/>
            <ac:spMk id="6" creationId="{0067707B-98D4-CCB3-6927-50A220AFD478}"/>
          </ac:spMkLst>
        </pc:spChg>
        <pc:spChg chg="mod">
          <ac:chgData name="Scott Carr (HCG)" userId="c4791bc7-766b-4f7e-a8b0-9c4ca47d687d" providerId="ADAL" clId="{662CC13C-7042-4D32-B704-9FBE5BC82541}" dt="2025-07-09T16:25:27.268" v="654" actId="1035"/>
          <ac:spMkLst>
            <pc:docMk/>
            <pc:sldMk cId="2370213763" sldId="2147482656"/>
            <ac:spMk id="8" creationId="{B60E5DE2-2A41-BEE3-C86B-65BA68ACC095}"/>
          </ac:spMkLst>
        </pc:spChg>
        <pc:spChg chg="mod">
          <ac:chgData name="Scott Carr (HCG)" userId="c4791bc7-766b-4f7e-a8b0-9c4ca47d687d" providerId="ADAL" clId="{662CC13C-7042-4D32-B704-9FBE5BC82541}" dt="2025-07-09T16:25:27.268" v="654" actId="1035"/>
          <ac:spMkLst>
            <pc:docMk/>
            <pc:sldMk cId="2370213763" sldId="2147482656"/>
            <ac:spMk id="9" creationId="{788B6077-C022-28C0-E0A3-3E8745184134}"/>
          </ac:spMkLst>
        </pc:spChg>
        <pc:spChg chg="mod">
          <ac:chgData name="Scott Carr (HCG)" userId="c4791bc7-766b-4f7e-a8b0-9c4ca47d687d" providerId="ADAL" clId="{662CC13C-7042-4D32-B704-9FBE5BC82541}" dt="2025-07-09T16:25:27.268" v="654" actId="1035"/>
          <ac:spMkLst>
            <pc:docMk/>
            <pc:sldMk cId="2370213763" sldId="2147482656"/>
            <ac:spMk id="10" creationId="{DF1DE014-AF6F-FAFE-98C2-5FE8126FEBA5}"/>
          </ac:spMkLst>
        </pc:spChg>
        <pc:spChg chg="mod">
          <ac:chgData name="Scott Carr (HCG)" userId="c4791bc7-766b-4f7e-a8b0-9c4ca47d687d" providerId="ADAL" clId="{662CC13C-7042-4D32-B704-9FBE5BC82541}" dt="2025-07-09T16:25:27.268" v="654" actId="1035"/>
          <ac:spMkLst>
            <pc:docMk/>
            <pc:sldMk cId="2370213763" sldId="2147482656"/>
            <ac:spMk id="11" creationId="{A039532F-A811-8DC6-E5A9-EC6C96F0BAEA}"/>
          </ac:spMkLst>
        </pc:spChg>
        <pc:spChg chg="mod">
          <ac:chgData name="Scott Carr (HCG)" userId="c4791bc7-766b-4f7e-a8b0-9c4ca47d687d" providerId="ADAL" clId="{662CC13C-7042-4D32-B704-9FBE5BC82541}" dt="2025-07-09T16:25:27.268" v="654" actId="1035"/>
          <ac:spMkLst>
            <pc:docMk/>
            <pc:sldMk cId="2370213763" sldId="2147482656"/>
            <ac:spMk id="18" creationId="{9C9DF6F9-9938-D087-2D23-A7D405D9BE3D}"/>
          </ac:spMkLst>
        </pc:spChg>
        <pc:spChg chg="mod">
          <ac:chgData name="Scott Carr (HCG)" userId="c4791bc7-766b-4f7e-a8b0-9c4ca47d687d" providerId="ADAL" clId="{662CC13C-7042-4D32-B704-9FBE5BC82541}" dt="2025-07-09T16:25:27.268" v="654" actId="1035"/>
          <ac:spMkLst>
            <pc:docMk/>
            <pc:sldMk cId="2370213763" sldId="2147482656"/>
            <ac:spMk id="19" creationId="{FEFDEDF8-31B4-11D6-768D-2BB81220E4F5}"/>
          </ac:spMkLst>
        </pc:spChg>
        <pc:spChg chg="mod ord">
          <ac:chgData name="Scott Carr (HCG)" userId="c4791bc7-766b-4f7e-a8b0-9c4ca47d687d" providerId="ADAL" clId="{662CC13C-7042-4D32-B704-9FBE5BC82541}" dt="2025-07-09T16:25:51.394" v="664" actId="20577"/>
          <ac:spMkLst>
            <pc:docMk/>
            <pc:sldMk cId="2370213763" sldId="2147482656"/>
            <ac:spMk id="22" creationId="{C55CFB0C-F725-6944-0441-20C648CA0F8E}"/>
          </ac:spMkLst>
        </pc:spChg>
        <pc:spChg chg="add del mod">
          <ac:chgData name="Scott Carr (HCG)" userId="c4791bc7-766b-4f7e-a8b0-9c4ca47d687d" providerId="ADAL" clId="{662CC13C-7042-4D32-B704-9FBE5BC82541}" dt="2025-07-09T16:26:07.092" v="668"/>
          <ac:spMkLst>
            <pc:docMk/>
            <pc:sldMk cId="2370213763" sldId="2147482656"/>
            <ac:spMk id="24" creationId="{2822B423-8762-51B7-94D8-BF39DB01F3E8}"/>
          </ac:spMkLst>
        </pc:spChg>
        <pc:spChg chg="add mod">
          <ac:chgData name="Scott Carr (HCG)" userId="c4791bc7-766b-4f7e-a8b0-9c4ca47d687d" providerId="ADAL" clId="{662CC13C-7042-4D32-B704-9FBE5BC82541}" dt="2025-07-09T16:26:11.089" v="671"/>
          <ac:spMkLst>
            <pc:docMk/>
            <pc:sldMk cId="2370213763" sldId="2147482656"/>
            <ac:spMk id="25" creationId="{CEAA658D-87E1-71B9-4D48-DE61FE5EBEA0}"/>
          </ac:spMkLst>
        </pc:spChg>
        <pc:spChg chg="mod">
          <ac:chgData name="Scott Carr (HCG)" userId="c4791bc7-766b-4f7e-a8b0-9c4ca47d687d" providerId="ADAL" clId="{662CC13C-7042-4D32-B704-9FBE5BC82541}" dt="2025-07-09T16:25:27.268" v="654" actId="1035"/>
          <ac:spMkLst>
            <pc:docMk/>
            <pc:sldMk cId="2370213763" sldId="2147482656"/>
            <ac:spMk id="30" creationId="{452D5E93-F443-CBE4-1E36-FB4FC910EAB7}"/>
          </ac:spMkLst>
        </pc:spChg>
        <pc:spChg chg="mod ord">
          <ac:chgData name="Scott Carr (HCG)" userId="c4791bc7-766b-4f7e-a8b0-9c4ca47d687d" providerId="ADAL" clId="{662CC13C-7042-4D32-B704-9FBE5BC82541}" dt="2025-07-09T16:25:35.405" v="656" actId="700"/>
          <ac:spMkLst>
            <pc:docMk/>
            <pc:sldMk cId="2370213763" sldId="2147482656"/>
            <ac:spMk id="37" creationId="{D101F522-4F11-7E44-FD90-DF41FBC33990}"/>
          </ac:spMkLst>
        </pc:spChg>
        <pc:picChg chg="mod">
          <ac:chgData name="Scott Carr (HCG)" userId="c4791bc7-766b-4f7e-a8b0-9c4ca47d687d" providerId="ADAL" clId="{662CC13C-7042-4D32-B704-9FBE5BC82541}" dt="2025-07-09T16:25:27.268" v="654" actId="1035"/>
          <ac:picMkLst>
            <pc:docMk/>
            <pc:sldMk cId="2370213763" sldId="2147482656"/>
            <ac:picMk id="21" creationId="{48AD6113-E739-EE2E-028B-0C2FE9C9C535}"/>
          </ac:picMkLst>
        </pc:picChg>
        <pc:cxnChg chg="add del mod">
          <ac:chgData name="Scott Carr (HCG)" userId="c4791bc7-766b-4f7e-a8b0-9c4ca47d687d" providerId="ADAL" clId="{662CC13C-7042-4D32-B704-9FBE5BC82541}" dt="2025-07-09T16:25:30.871" v="655" actId="21"/>
          <ac:cxnSpMkLst>
            <pc:docMk/>
            <pc:sldMk cId="2370213763" sldId="2147482656"/>
            <ac:cxnSpMk id="4" creationId="{D62A8E29-E5B4-C939-D7C6-1AB3200DE669}"/>
          </ac:cxnSpMkLst>
        </pc:cxnChg>
      </pc:sldChg>
      <pc:sldChg chg="addSp delSp modSp mod modClrScheme chgLayout">
        <pc:chgData name="Scott Carr (HCG)" userId="c4791bc7-766b-4f7e-a8b0-9c4ca47d687d" providerId="ADAL" clId="{662CC13C-7042-4D32-B704-9FBE5BC82541}" dt="2025-07-09T16:27:06.724" v="687" actId="6549"/>
        <pc:sldMkLst>
          <pc:docMk/>
          <pc:sldMk cId="114687273" sldId="2147482657"/>
        </pc:sldMkLst>
        <pc:spChg chg="del mod">
          <ac:chgData name="Scott Carr (HCG)" userId="c4791bc7-766b-4f7e-a8b0-9c4ca47d687d" providerId="ADAL" clId="{662CC13C-7042-4D32-B704-9FBE5BC82541}" dt="2025-07-09T16:27:01.331" v="683" actId="478"/>
          <ac:spMkLst>
            <pc:docMk/>
            <pc:sldMk cId="114687273" sldId="2147482657"/>
            <ac:spMk id="4" creationId="{7A4EC7B1-924C-FDB2-7DA6-8CF33AE8212C}"/>
          </ac:spMkLst>
        </pc:spChg>
        <pc:spChg chg="add del mod ord">
          <ac:chgData name="Scott Carr (HCG)" userId="c4791bc7-766b-4f7e-a8b0-9c4ca47d687d" providerId="ADAL" clId="{662CC13C-7042-4D32-B704-9FBE5BC82541}" dt="2025-07-09T16:26:24.726" v="673" actId="700"/>
          <ac:spMkLst>
            <pc:docMk/>
            <pc:sldMk cId="114687273" sldId="2147482657"/>
            <ac:spMk id="20" creationId="{1C8AABAA-EC55-47A8-0EA7-E1F7B332AC3A}"/>
          </ac:spMkLst>
        </pc:spChg>
        <pc:spChg chg="add mod ord">
          <ac:chgData name="Scott Carr (HCG)" userId="c4791bc7-766b-4f7e-a8b0-9c4ca47d687d" providerId="ADAL" clId="{662CC13C-7042-4D32-B704-9FBE5BC82541}" dt="2025-07-09T16:26:47.363" v="679" actId="20577"/>
          <ac:spMkLst>
            <pc:docMk/>
            <pc:sldMk cId="114687273" sldId="2147482657"/>
            <ac:spMk id="21" creationId="{C909A5CB-3EF9-9995-F1E2-E05B0F3BBBE0}"/>
          </ac:spMkLst>
        </pc:spChg>
        <pc:spChg chg="add mod">
          <ac:chgData name="Scott Carr (HCG)" userId="c4791bc7-766b-4f7e-a8b0-9c4ca47d687d" providerId="ADAL" clId="{662CC13C-7042-4D32-B704-9FBE5BC82541}" dt="2025-07-09T16:27:06.724" v="687" actId="6549"/>
          <ac:spMkLst>
            <pc:docMk/>
            <pc:sldMk cId="114687273" sldId="2147482657"/>
            <ac:spMk id="22" creationId="{A2D4CCBD-4F43-102D-9585-77E1E45AAA7A}"/>
          </ac:spMkLst>
        </pc:spChg>
        <pc:spChg chg="mod ord">
          <ac:chgData name="Scott Carr (HCG)" userId="c4791bc7-766b-4f7e-a8b0-9c4ca47d687d" providerId="ADAL" clId="{662CC13C-7042-4D32-B704-9FBE5BC82541}" dt="2025-07-09T16:26:30.194" v="674" actId="700"/>
          <ac:spMkLst>
            <pc:docMk/>
            <pc:sldMk cId="114687273" sldId="2147482657"/>
            <ac:spMk id="37" creationId="{42DAFDFF-5B65-D91A-913F-44E0D64C00D8}"/>
          </ac:spMkLst>
        </pc:spChg>
      </pc:sldChg>
      <pc:sldChg chg="addSp delSp modSp mod modClrScheme chgLayout">
        <pc:chgData name="Scott Carr (HCG)" userId="c4791bc7-766b-4f7e-a8b0-9c4ca47d687d" providerId="ADAL" clId="{662CC13C-7042-4D32-B704-9FBE5BC82541}" dt="2025-07-09T16:27:40.514" v="700"/>
        <pc:sldMkLst>
          <pc:docMk/>
          <pc:sldMk cId="227922761" sldId="2147482658"/>
        </pc:sldMkLst>
        <pc:spChg chg="del mod">
          <ac:chgData name="Scott Carr (HCG)" userId="c4791bc7-766b-4f7e-a8b0-9c4ca47d687d" providerId="ADAL" clId="{662CC13C-7042-4D32-B704-9FBE5BC82541}" dt="2025-07-09T16:27:37.578" v="697" actId="478"/>
          <ac:spMkLst>
            <pc:docMk/>
            <pc:sldMk cId="227922761" sldId="2147482658"/>
            <ac:spMk id="4" creationId="{428B01D0-102B-3D52-E8CC-A9D02A71FDBC}"/>
          </ac:spMkLst>
        </pc:spChg>
        <pc:spChg chg="add mod ord">
          <ac:chgData name="Scott Carr (HCG)" userId="c4791bc7-766b-4f7e-a8b0-9c4ca47d687d" providerId="ADAL" clId="{662CC13C-7042-4D32-B704-9FBE5BC82541}" dt="2025-07-09T16:27:26.414" v="694" actId="20577"/>
          <ac:spMkLst>
            <pc:docMk/>
            <pc:sldMk cId="227922761" sldId="2147482658"/>
            <ac:spMk id="12" creationId="{2283458F-3DE0-D2F8-8A09-127B61CBFDB8}"/>
          </ac:spMkLst>
        </pc:spChg>
        <pc:spChg chg="add mod">
          <ac:chgData name="Scott Carr (HCG)" userId="c4791bc7-766b-4f7e-a8b0-9c4ca47d687d" providerId="ADAL" clId="{662CC13C-7042-4D32-B704-9FBE5BC82541}" dt="2025-07-09T16:27:40.514" v="700"/>
          <ac:spMkLst>
            <pc:docMk/>
            <pc:sldMk cId="227922761" sldId="2147482658"/>
            <ac:spMk id="13" creationId="{1078C9D6-8F89-3F58-5963-4949FC0789C7}"/>
          </ac:spMkLst>
        </pc:spChg>
        <pc:spChg chg="mod ord">
          <ac:chgData name="Scott Carr (HCG)" userId="c4791bc7-766b-4f7e-a8b0-9c4ca47d687d" providerId="ADAL" clId="{662CC13C-7042-4D32-B704-9FBE5BC82541}" dt="2025-07-09T16:27:14.943" v="688" actId="700"/>
          <ac:spMkLst>
            <pc:docMk/>
            <pc:sldMk cId="227922761" sldId="2147482658"/>
            <ac:spMk id="37" creationId="{0260242F-934D-8C6E-86EE-F123C628E2D9}"/>
          </ac:spMkLst>
        </pc:spChg>
      </pc:sldChg>
      <pc:sldChg chg="addSp modSp mod modClrScheme chgLayout">
        <pc:chgData name="Scott Carr (HCG)" userId="c4791bc7-766b-4f7e-a8b0-9c4ca47d687d" providerId="ADAL" clId="{662CC13C-7042-4D32-B704-9FBE5BC82541}" dt="2025-07-09T16:28:22.369" v="714"/>
        <pc:sldMkLst>
          <pc:docMk/>
          <pc:sldMk cId="4123050015" sldId="2147482659"/>
        </pc:sldMkLst>
        <pc:spChg chg="mod">
          <ac:chgData name="Scott Carr (HCG)" userId="c4791bc7-766b-4f7e-a8b0-9c4ca47d687d" providerId="ADAL" clId="{662CC13C-7042-4D32-B704-9FBE5BC82541}" dt="2025-07-09T16:28:18.734" v="711" actId="21"/>
          <ac:spMkLst>
            <pc:docMk/>
            <pc:sldMk cId="4123050015" sldId="2147482659"/>
            <ac:spMk id="4" creationId="{E1639369-A286-3DE3-499B-78BD33FC4002}"/>
          </ac:spMkLst>
        </pc:spChg>
        <pc:spChg chg="mod">
          <ac:chgData name="Scott Carr (HCG)" userId="c4791bc7-766b-4f7e-a8b0-9c4ca47d687d" providerId="ADAL" clId="{662CC13C-7042-4D32-B704-9FBE5BC82541}" dt="2025-07-09T16:27:55.679" v="703" actId="1076"/>
          <ac:spMkLst>
            <pc:docMk/>
            <pc:sldMk cId="4123050015" sldId="2147482659"/>
            <ac:spMk id="15" creationId="{BE578B2F-57A8-DB53-F473-DDFD9D803FD6}"/>
          </ac:spMkLst>
        </pc:spChg>
        <pc:spChg chg="add mod ord">
          <ac:chgData name="Scott Carr (HCG)" userId="c4791bc7-766b-4f7e-a8b0-9c4ca47d687d" providerId="ADAL" clId="{662CC13C-7042-4D32-B704-9FBE5BC82541}" dt="2025-07-09T16:28:11.194" v="709" actId="20577"/>
          <ac:spMkLst>
            <pc:docMk/>
            <pc:sldMk cId="4123050015" sldId="2147482659"/>
            <ac:spMk id="16" creationId="{F1963259-D96A-C9E5-3857-06BF04633A1B}"/>
          </ac:spMkLst>
        </pc:spChg>
        <pc:spChg chg="add mod">
          <ac:chgData name="Scott Carr (HCG)" userId="c4791bc7-766b-4f7e-a8b0-9c4ca47d687d" providerId="ADAL" clId="{662CC13C-7042-4D32-B704-9FBE5BC82541}" dt="2025-07-09T16:28:22.369" v="714"/>
          <ac:spMkLst>
            <pc:docMk/>
            <pc:sldMk cId="4123050015" sldId="2147482659"/>
            <ac:spMk id="18" creationId="{8F0979FA-DE3F-01AC-F88A-749E7A5EFBFD}"/>
          </ac:spMkLst>
        </pc:spChg>
        <pc:spChg chg="mod ord">
          <ac:chgData name="Scott Carr (HCG)" userId="c4791bc7-766b-4f7e-a8b0-9c4ca47d687d" providerId="ADAL" clId="{662CC13C-7042-4D32-B704-9FBE5BC82541}" dt="2025-07-09T16:27:51.700" v="701" actId="700"/>
          <ac:spMkLst>
            <pc:docMk/>
            <pc:sldMk cId="4123050015" sldId="2147482659"/>
            <ac:spMk id="37" creationId="{52DD6CA8-5E97-F348-AB14-499C0ABC06FB}"/>
          </ac:spMkLst>
        </pc:spChg>
      </pc:sldChg>
      <pc:sldChg chg="addSp delSp modSp mod chgLayout">
        <pc:chgData name="Scott Carr (HCG)" userId="c4791bc7-766b-4f7e-a8b0-9c4ca47d687d" providerId="ADAL" clId="{662CC13C-7042-4D32-B704-9FBE5BC82541}" dt="2025-07-09T16:29:31.093" v="726" actId="21"/>
        <pc:sldMkLst>
          <pc:docMk/>
          <pc:sldMk cId="2569068093" sldId="2147482660"/>
        </pc:sldMkLst>
        <pc:spChg chg="mod">
          <ac:chgData name="Scott Carr (HCG)" userId="c4791bc7-766b-4f7e-a8b0-9c4ca47d687d" providerId="ADAL" clId="{662CC13C-7042-4D32-B704-9FBE5BC82541}" dt="2025-07-09T16:29:16.474" v="719" actId="14100"/>
          <ac:spMkLst>
            <pc:docMk/>
            <pc:sldMk cId="2569068093" sldId="2147482660"/>
            <ac:spMk id="4" creationId="{4D21C51C-6569-CA12-E3FC-A3EBA21B19B1}"/>
          </ac:spMkLst>
        </pc:spChg>
        <pc:spChg chg="mod ord">
          <ac:chgData name="Scott Carr (HCG)" userId="c4791bc7-766b-4f7e-a8b0-9c4ca47d687d" providerId="ADAL" clId="{662CC13C-7042-4D32-B704-9FBE5BC82541}" dt="2025-07-09T16:29:07.886" v="718" actId="403"/>
          <ac:spMkLst>
            <pc:docMk/>
            <pc:sldMk cId="2569068093" sldId="2147482660"/>
            <ac:spMk id="5" creationId="{6FC4F890-657A-75B4-6F4F-0658AB3CF658}"/>
          </ac:spMkLst>
        </pc:spChg>
        <pc:spChg chg="mod ord">
          <ac:chgData name="Scott Carr (HCG)" userId="c4791bc7-766b-4f7e-a8b0-9c4ca47d687d" providerId="ADAL" clId="{662CC13C-7042-4D32-B704-9FBE5BC82541}" dt="2025-07-09T16:29:03.962" v="717" actId="700"/>
          <ac:spMkLst>
            <pc:docMk/>
            <pc:sldMk cId="2569068093" sldId="2147482660"/>
            <ac:spMk id="21" creationId="{AE6E5E91-C579-C6CC-30CD-CBE45B6CB704}"/>
          </ac:spMkLst>
        </pc:spChg>
        <pc:cxnChg chg="add del mod">
          <ac:chgData name="Scott Carr (HCG)" userId="c4791bc7-766b-4f7e-a8b0-9c4ca47d687d" providerId="ADAL" clId="{662CC13C-7042-4D32-B704-9FBE5BC82541}" dt="2025-07-09T16:29:31.093" v="726" actId="21"/>
          <ac:cxnSpMkLst>
            <pc:docMk/>
            <pc:sldMk cId="2569068093" sldId="2147482660"/>
            <ac:cxnSpMk id="11" creationId="{E91011F5-B82E-44AB-A34F-3EAB08CB2993}"/>
          </ac:cxnSpMkLst>
        </pc:cxnChg>
      </pc:sldChg>
      <pc:sldChg chg="addSp delSp modSp mod modClrScheme chgLayout">
        <pc:chgData name="Scott Carr (HCG)" userId="c4791bc7-766b-4f7e-a8b0-9c4ca47d687d" providerId="ADAL" clId="{662CC13C-7042-4D32-B704-9FBE5BC82541}" dt="2025-07-09T16:30:38.929" v="752" actId="21"/>
        <pc:sldMkLst>
          <pc:docMk/>
          <pc:sldMk cId="458435984" sldId="2147482661"/>
        </pc:sldMkLst>
        <pc:spChg chg="mod ord">
          <ac:chgData name="Scott Carr (HCG)" userId="c4791bc7-766b-4f7e-a8b0-9c4ca47d687d" providerId="ADAL" clId="{662CC13C-7042-4D32-B704-9FBE5BC82541}" dt="2025-07-09T16:29:59.233" v="745" actId="700"/>
          <ac:spMkLst>
            <pc:docMk/>
            <pc:sldMk cId="458435984" sldId="2147482661"/>
            <ac:spMk id="2" creationId="{FD85C44B-A273-A264-A5E0-8005A2390D2F}"/>
          </ac:spMkLst>
        </pc:spChg>
        <pc:spChg chg="mod ord">
          <ac:chgData name="Scott Carr (HCG)" userId="c4791bc7-766b-4f7e-a8b0-9c4ca47d687d" providerId="ADAL" clId="{662CC13C-7042-4D32-B704-9FBE5BC82541}" dt="2025-07-09T16:29:59.233" v="745" actId="700"/>
          <ac:spMkLst>
            <pc:docMk/>
            <pc:sldMk cId="458435984" sldId="2147482661"/>
            <ac:spMk id="3" creationId="{69C2F732-093A-B04C-EF87-D84C9AEC2CA9}"/>
          </ac:spMkLst>
        </pc:spChg>
        <pc:spChg chg="mod">
          <ac:chgData name="Scott Carr (HCG)" userId="c4791bc7-766b-4f7e-a8b0-9c4ca47d687d" providerId="ADAL" clId="{662CC13C-7042-4D32-B704-9FBE5BC82541}" dt="2025-07-09T16:29:54.728" v="744" actId="14100"/>
          <ac:spMkLst>
            <pc:docMk/>
            <pc:sldMk cId="458435984" sldId="2147482661"/>
            <ac:spMk id="4" creationId="{0F202522-01F9-19B2-65DC-07EEA890B269}"/>
          </ac:spMkLst>
        </pc:spChg>
        <pc:spChg chg="mod">
          <ac:chgData name="Scott Carr (HCG)" userId="c4791bc7-766b-4f7e-a8b0-9c4ca47d687d" providerId="ADAL" clId="{662CC13C-7042-4D32-B704-9FBE5BC82541}" dt="2025-07-09T16:29:44.376" v="742" actId="1035"/>
          <ac:spMkLst>
            <pc:docMk/>
            <pc:sldMk cId="458435984" sldId="2147482661"/>
            <ac:spMk id="5" creationId="{D5858C84-4E07-8FBA-E337-AED75A9158C1}"/>
          </ac:spMkLst>
        </pc:spChg>
        <pc:spChg chg="mod">
          <ac:chgData name="Scott Carr (HCG)" userId="c4791bc7-766b-4f7e-a8b0-9c4ca47d687d" providerId="ADAL" clId="{662CC13C-7042-4D32-B704-9FBE5BC82541}" dt="2025-07-09T16:29:44.376" v="742" actId="1035"/>
          <ac:spMkLst>
            <pc:docMk/>
            <pc:sldMk cId="458435984" sldId="2147482661"/>
            <ac:spMk id="6" creationId="{817B3D77-EAE2-E827-F875-559229B03397}"/>
          </ac:spMkLst>
        </pc:spChg>
        <pc:spChg chg="mod">
          <ac:chgData name="Scott Carr (HCG)" userId="c4791bc7-766b-4f7e-a8b0-9c4ca47d687d" providerId="ADAL" clId="{662CC13C-7042-4D32-B704-9FBE5BC82541}" dt="2025-07-09T16:29:44.376" v="742" actId="1035"/>
          <ac:spMkLst>
            <pc:docMk/>
            <pc:sldMk cId="458435984" sldId="2147482661"/>
            <ac:spMk id="8" creationId="{87B1AACC-8DCB-8B9E-CFD5-5691A450FA22}"/>
          </ac:spMkLst>
        </pc:spChg>
        <pc:spChg chg="mod">
          <ac:chgData name="Scott Carr (HCG)" userId="c4791bc7-766b-4f7e-a8b0-9c4ca47d687d" providerId="ADAL" clId="{662CC13C-7042-4D32-B704-9FBE5BC82541}" dt="2025-07-09T16:29:54.728" v="744" actId="14100"/>
          <ac:spMkLst>
            <pc:docMk/>
            <pc:sldMk cId="458435984" sldId="2147482661"/>
            <ac:spMk id="20" creationId="{C69F24ED-9F50-AB7B-4578-5B8C897969EB}"/>
          </ac:spMkLst>
        </pc:spChg>
        <pc:spChg chg="mod">
          <ac:chgData name="Scott Carr (HCG)" userId="c4791bc7-766b-4f7e-a8b0-9c4ca47d687d" providerId="ADAL" clId="{662CC13C-7042-4D32-B704-9FBE5BC82541}" dt="2025-07-09T16:29:44.376" v="742" actId="1035"/>
          <ac:spMkLst>
            <pc:docMk/>
            <pc:sldMk cId="458435984" sldId="2147482661"/>
            <ac:spMk id="22" creationId="{7D55E489-D369-5BE7-5C09-788187113CCC}"/>
          </ac:spMkLst>
        </pc:spChg>
        <pc:spChg chg="mod">
          <ac:chgData name="Scott Carr (HCG)" userId="c4791bc7-766b-4f7e-a8b0-9c4ca47d687d" providerId="ADAL" clId="{662CC13C-7042-4D32-B704-9FBE5BC82541}" dt="2025-07-09T16:29:44.376" v="742" actId="1035"/>
          <ac:spMkLst>
            <pc:docMk/>
            <pc:sldMk cId="458435984" sldId="2147482661"/>
            <ac:spMk id="23" creationId="{E4944857-FFDA-7CBF-E0C4-5400CC6B5E94}"/>
          </ac:spMkLst>
        </pc:spChg>
        <pc:spChg chg="mod">
          <ac:chgData name="Scott Carr (HCG)" userId="c4791bc7-766b-4f7e-a8b0-9c4ca47d687d" providerId="ADAL" clId="{662CC13C-7042-4D32-B704-9FBE5BC82541}" dt="2025-07-09T16:29:54.728" v="744" actId="14100"/>
          <ac:spMkLst>
            <pc:docMk/>
            <pc:sldMk cId="458435984" sldId="2147482661"/>
            <ac:spMk id="25" creationId="{E1615135-CCC4-0E8E-5829-CDBA931053BD}"/>
          </ac:spMkLst>
        </pc:spChg>
        <pc:spChg chg="mod">
          <ac:chgData name="Scott Carr (HCG)" userId="c4791bc7-766b-4f7e-a8b0-9c4ca47d687d" providerId="ADAL" clId="{662CC13C-7042-4D32-B704-9FBE5BC82541}" dt="2025-07-09T16:29:44.376" v="742" actId="1035"/>
          <ac:spMkLst>
            <pc:docMk/>
            <pc:sldMk cId="458435984" sldId="2147482661"/>
            <ac:spMk id="26" creationId="{2979D66B-300C-9F27-2760-3771452BD150}"/>
          </ac:spMkLst>
        </pc:spChg>
        <pc:spChg chg="mod">
          <ac:chgData name="Scott Carr (HCG)" userId="c4791bc7-766b-4f7e-a8b0-9c4ca47d687d" providerId="ADAL" clId="{662CC13C-7042-4D32-B704-9FBE5BC82541}" dt="2025-07-09T16:29:44.376" v="742" actId="1035"/>
          <ac:spMkLst>
            <pc:docMk/>
            <pc:sldMk cId="458435984" sldId="2147482661"/>
            <ac:spMk id="28" creationId="{0C6EC30F-FCD9-CCEC-54B8-2D220EEFEBD3}"/>
          </ac:spMkLst>
        </pc:spChg>
        <pc:cxnChg chg="add del mod">
          <ac:chgData name="Scott Carr (HCG)" userId="c4791bc7-766b-4f7e-a8b0-9c4ca47d687d" providerId="ADAL" clId="{662CC13C-7042-4D32-B704-9FBE5BC82541}" dt="2025-07-09T16:30:38.929" v="752" actId="21"/>
          <ac:cxnSpMkLst>
            <pc:docMk/>
            <pc:sldMk cId="458435984" sldId="2147482661"/>
            <ac:cxnSpMk id="10" creationId="{9215A17D-CCAA-2DAF-4C0C-380AA849A540}"/>
          </ac:cxnSpMkLst>
        </pc:cxnChg>
        <pc:cxnChg chg="add del mod">
          <ac:chgData name="Scott Carr (HCG)" userId="c4791bc7-766b-4f7e-a8b0-9c4ca47d687d" providerId="ADAL" clId="{662CC13C-7042-4D32-B704-9FBE5BC82541}" dt="2025-07-09T16:29:49.771" v="743" actId="478"/>
          <ac:cxnSpMkLst>
            <pc:docMk/>
            <pc:sldMk cId="458435984" sldId="2147482661"/>
            <ac:cxnSpMk id="11" creationId="{E91011F5-B82E-44AB-A34F-3EAB08CB2993}"/>
          </ac:cxnSpMkLst>
        </pc:cxnChg>
      </pc:sldChg>
      <pc:sldChg chg="modSp mod modClrScheme chgLayout">
        <pc:chgData name="Scott Carr (HCG)" userId="c4791bc7-766b-4f7e-a8b0-9c4ca47d687d" providerId="ADAL" clId="{662CC13C-7042-4D32-B704-9FBE5BC82541}" dt="2025-07-09T16:31:05.347" v="769" actId="20577"/>
        <pc:sldMkLst>
          <pc:docMk/>
          <pc:sldMk cId="670750432" sldId="2147482662"/>
        </pc:sldMkLst>
        <pc:spChg chg="mod ord">
          <ac:chgData name="Scott Carr (HCG)" userId="c4791bc7-766b-4f7e-a8b0-9c4ca47d687d" providerId="ADAL" clId="{662CC13C-7042-4D32-B704-9FBE5BC82541}" dt="2025-07-09T16:31:02.152" v="767" actId="700"/>
          <ac:spMkLst>
            <pc:docMk/>
            <pc:sldMk cId="670750432" sldId="2147482662"/>
            <ac:spMk id="2" creationId="{2338484D-B94B-F96B-2EDB-3C8555C53A63}"/>
          </ac:spMkLst>
        </pc:spChg>
        <pc:spChg chg="mod ord">
          <ac:chgData name="Scott Carr (HCG)" userId="c4791bc7-766b-4f7e-a8b0-9c4ca47d687d" providerId="ADAL" clId="{662CC13C-7042-4D32-B704-9FBE5BC82541}" dt="2025-07-09T16:31:05.347" v="769" actId="20577"/>
          <ac:spMkLst>
            <pc:docMk/>
            <pc:sldMk cId="670750432" sldId="2147482662"/>
            <ac:spMk id="3" creationId="{758893FB-90EE-CEBB-B1DB-0B54A478B866}"/>
          </ac:spMkLst>
        </pc:spChg>
      </pc:sldChg>
      <pc:sldChg chg="addSp delSp modSp mod modClrScheme chgLayout">
        <pc:chgData name="Scott Carr (HCG)" userId="c4791bc7-766b-4f7e-a8b0-9c4ca47d687d" providerId="ADAL" clId="{662CC13C-7042-4D32-B704-9FBE5BC82541}" dt="2025-07-09T16:30:55.730" v="766" actId="700"/>
        <pc:sldMkLst>
          <pc:docMk/>
          <pc:sldMk cId="3734069665" sldId="2147482663"/>
        </pc:sldMkLst>
        <pc:spChg chg="mod ord">
          <ac:chgData name="Scott Carr (HCG)" userId="c4791bc7-766b-4f7e-a8b0-9c4ca47d687d" providerId="ADAL" clId="{662CC13C-7042-4D32-B704-9FBE5BC82541}" dt="2025-07-09T16:30:55.730" v="766" actId="700"/>
          <ac:spMkLst>
            <pc:docMk/>
            <pc:sldMk cId="3734069665" sldId="2147482663"/>
            <ac:spMk id="2" creationId="{C81E50CE-9728-3BA0-1B0F-F30BF77125DE}"/>
          </ac:spMkLst>
        </pc:spChg>
        <pc:spChg chg="mod ord">
          <ac:chgData name="Scott Carr (HCG)" userId="c4791bc7-766b-4f7e-a8b0-9c4ca47d687d" providerId="ADAL" clId="{662CC13C-7042-4D32-B704-9FBE5BC82541}" dt="2025-07-09T16:30:55.730" v="766" actId="700"/>
          <ac:spMkLst>
            <pc:docMk/>
            <pc:sldMk cId="3734069665" sldId="2147482663"/>
            <ac:spMk id="3" creationId="{C2E48367-F2E4-75D2-D0E6-4ADED77700C4}"/>
          </ac:spMkLst>
        </pc:spChg>
        <pc:spChg chg="mod">
          <ac:chgData name="Scott Carr (HCG)" userId="c4791bc7-766b-4f7e-a8b0-9c4ca47d687d" providerId="ADAL" clId="{662CC13C-7042-4D32-B704-9FBE5BC82541}" dt="2025-07-09T16:30:46.374" v="764" actId="1035"/>
          <ac:spMkLst>
            <pc:docMk/>
            <pc:sldMk cId="3734069665" sldId="2147482663"/>
            <ac:spMk id="7" creationId="{966B18AA-AE1F-BACC-32E2-12BA0572A72A}"/>
          </ac:spMkLst>
        </pc:spChg>
        <pc:spChg chg="mod">
          <ac:chgData name="Scott Carr (HCG)" userId="c4791bc7-766b-4f7e-a8b0-9c4ca47d687d" providerId="ADAL" clId="{662CC13C-7042-4D32-B704-9FBE5BC82541}" dt="2025-07-09T16:30:46.374" v="764" actId="1035"/>
          <ac:spMkLst>
            <pc:docMk/>
            <pc:sldMk cId="3734069665" sldId="2147482663"/>
            <ac:spMk id="10" creationId="{24BC6493-8B48-CB19-91C3-6AD17BEAF38E}"/>
          </ac:spMkLst>
        </pc:spChg>
        <pc:spChg chg="mod">
          <ac:chgData name="Scott Carr (HCG)" userId="c4791bc7-766b-4f7e-a8b0-9c4ca47d687d" providerId="ADAL" clId="{662CC13C-7042-4D32-B704-9FBE5BC82541}" dt="2025-07-09T16:30:46.374" v="764" actId="1035"/>
          <ac:spMkLst>
            <pc:docMk/>
            <pc:sldMk cId="3734069665" sldId="2147482663"/>
            <ac:spMk id="11" creationId="{E9158F7F-0E04-93CC-3F5B-A32E7F1C8D4C}"/>
          </ac:spMkLst>
        </pc:spChg>
        <pc:spChg chg="mod">
          <ac:chgData name="Scott Carr (HCG)" userId="c4791bc7-766b-4f7e-a8b0-9c4ca47d687d" providerId="ADAL" clId="{662CC13C-7042-4D32-B704-9FBE5BC82541}" dt="2025-07-09T16:30:46.374" v="764" actId="1035"/>
          <ac:spMkLst>
            <pc:docMk/>
            <pc:sldMk cId="3734069665" sldId="2147482663"/>
            <ac:spMk id="12" creationId="{0E73980C-742E-D639-C524-1ABF62F2F1EF}"/>
          </ac:spMkLst>
        </pc:spChg>
        <pc:spChg chg="mod">
          <ac:chgData name="Scott Carr (HCG)" userId="c4791bc7-766b-4f7e-a8b0-9c4ca47d687d" providerId="ADAL" clId="{662CC13C-7042-4D32-B704-9FBE5BC82541}" dt="2025-07-09T16:30:46.374" v="764" actId="1035"/>
          <ac:spMkLst>
            <pc:docMk/>
            <pc:sldMk cId="3734069665" sldId="2147482663"/>
            <ac:spMk id="16" creationId="{E3067858-CFC8-D4B5-A6BE-D9A5CBEF0155}"/>
          </ac:spMkLst>
        </pc:spChg>
        <pc:spChg chg="mod">
          <ac:chgData name="Scott Carr (HCG)" userId="c4791bc7-766b-4f7e-a8b0-9c4ca47d687d" providerId="ADAL" clId="{662CC13C-7042-4D32-B704-9FBE5BC82541}" dt="2025-07-09T16:30:46.374" v="764" actId="1035"/>
          <ac:spMkLst>
            <pc:docMk/>
            <pc:sldMk cId="3734069665" sldId="2147482663"/>
            <ac:spMk id="17" creationId="{6E1140AC-998B-A29F-AEF8-1926B8133ED7}"/>
          </ac:spMkLst>
        </pc:spChg>
        <pc:spChg chg="mod">
          <ac:chgData name="Scott Carr (HCG)" userId="c4791bc7-766b-4f7e-a8b0-9c4ca47d687d" providerId="ADAL" clId="{662CC13C-7042-4D32-B704-9FBE5BC82541}" dt="2025-07-09T16:30:46.374" v="764" actId="1035"/>
          <ac:spMkLst>
            <pc:docMk/>
            <pc:sldMk cId="3734069665" sldId="2147482663"/>
            <ac:spMk id="18" creationId="{B1038F50-0C05-FE98-9CC6-86A49DB00F71}"/>
          </ac:spMkLst>
        </pc:spChg>
        <pc:spChg chg="mod">
          <ac:chgData name="Scott Carr (HCG)" userId="c4791bc7-766b-4f7e-a8b0-9c4ca47d687d" providerId="ADAL" clId="{662CC13C-7042-4D32-B704-9FBE5BC82541}" dt="2025-07-09T16:30:46.374" v="764" actId="1035"/>
          <ac:spMkLst>
            <pc:docMk/>
            <pc:sldMk cId="3734069665" sldId="2147482663"/>
            <ac:spMk id="30" creationId="{E9AC7199-814E-FE51-8305-CC70AC1E9042}"/>
          </ac:spMkLst>
        </pc:spChg>
        <pc:spChg chg="mod">
          <ac:chgData name="Scott Carr (HCG)" userId="c4791bc7-766b-4f7e-a8b0-9c4ca47d687d" providerId="ADAL" clId="{662CC13C-7042-4D32-B704-9FBE5BC82541}" dt="2025-07-09T16:30:46.374" v="764" actId="1035"/>
          <ac:spMkLst>
            <pc:docMk/>
            <pc:sldMk cId="3734069665" sldId="2147482663"/>
            <ac:spMk id="32" creationId="{23D34FFD-D36A-B232-80F1-731A5652DC2C}"/>
          </ac:spMkLst>
        </pc:spChg>
        <pc:spChg chg="mod">
          <ac:chgData name="Scott Carr (HCG)" userId="c4791bc7-766b-4f7e-a8b0-9c4ca47d687d" providerId="ADAL" clId="{662CC13C-7042-4D32-B704-9FBE5BC82541}" dt="2025-07-09T16:30:46.374" v="764" actId="1035"/>
          <ac:spMkLst>
            <pc:docMk/>
            <pc:sldMk cId="3734069665" sldId="2147482663"/>
            <ac:spMk id="33" creationId="{F4C0A710-CB9B-B28D-F1D7-6EFD52541847}"/>
          </ac:spMkLst>
        </pc:spChg>
        <pc:grpChg chg="add mod">
          <ac:chgData name="Scott Carr (HCG)" userId="c4791bc7-766b-4f7e-a8b0-9c4ca47d687d" providerId="ADAL" clId="{662CC13C-7042-4D32-B704-9FBE5BC82541}" dt="2025-07-09T16:30:29.874" v="750" actId="14100"/>
          <ac:grpSpMkLst>
            <pc:docMk/>
            <pc:sldMk cId="3734069665" sldId="2147482663"/>
            <ac:grpSpMk id="4" creationId="{BD8688E0-B498-F69F-7D98-8A154535A574}"/>
          </ac:grpSpMkLst>
        </pc:grpChg>
        <pc:graphicFrameChg chg="mod modGraphic">
          <ac:chgData name="Scott Carr (HCG)" userId="c4791bc7-766b-4f7e-a8b0-9c4ca47d687d" providerId="ADAL" clId="{662CC13C-7042-4D32-B704-9FBE5BC82541}" dt="2025-07-09T16:30:18.557" v="748" actId="14100"/>
          <ac:graphicFrameMkLst>
            <pc:docMk/>
            <pc:sldMk cId="3734069665" sldId="2147482663"/>
            <ac:graphicFrameMk id="34" creationId="{9E993E63-D7F3-4CBC-F0E7-B89C24CAEC08}"/>
          </ac:graphicFrameMkLst>
        </pc:graphicFrameChg>
        <pc:cxnChg chg="add del mod">
          <ac:chgData name="Scott Carr (HCG)" userId="c4791bc7-766b-4f7e-a8b0-9c4ca47d687d" providerId="ADAL" clId="{662CC13C-7042-4D32-B704-9FBE5BC82541}" dt="2025-07-09T16:30:49.617" v="765" actId="478"/>
          <ac:cxnSpMkLst>
            <pc:docMk/>
            <pc:sldMk cId="3734069665" sldId="2147482663"/>
            <ac:cxnSpMk id="5" creationId="{9215A17D-CCAA-2DAF-4C0C-380AA849A540}"/>
          </ac:cxnSpMkLst>
        </pc:cxnChg>
      </pc:sldChg>
      <pc:sldChg chg="addSp delSp modSp mod modClrScheme chgLayout">
        <pc:chgData name="Scott Carr (HCG)" userId="c4791bc7-766b-4f7e-a8b0-9c4ca47d687d" providerId="ADAL" clId="{662CC13C-7042-4D32-B704-9FBE5BC82541}" dt="2025-07-09T16:31:56.850" v="789" actId="20577"/>
        <pc:sldMkLst>
          <pc:docMk/>
          <pc:sldMk cId="2250677962" sldId="2147482664"/>
        </pc:sldMkLst>
        <pc:spChg chg="del mod">
          <ac:chgData name="Scott Carr (HCG)" userId="c4791bc7-766b-4f7e-a8b0-9c4ca47d687d" providerId="ADAL" clId="{662CC13C-7042-4D32-B704-9FBE5BC82541}" dt="2025-07-09T16:31:48.651" v="784" actId="478"/>
          <ac:spMkLst>
            <pc:docMk/>
            <pc:sldMk cId="2250677962" sldId="2147482664"/>
            <ac:spMk id="4" creationId="{3FF46CCC-B7DE-05DE-0567-C07ADF262FE5}"/>
          </ac:spMkLst>
        </pc:spChg>
        <pc:spChg chg="add del mod ord">
          <ac:chgData name="Scott Carr (HCG)" userId="c4791bc7-766b-4f7e-a8b0-9c4ca47d687d" providerId="ADAL" clId="{662CC13C-7042-4D32-B704-9FBE5BC82541}" dt="2025-07-09T16:31:44.724" v="782" actId="700"/>
          <ac:spMkLst>
            <pc:docMk/>
            <pc:sldMk cId="2250677962" sldId="2147482664"/>
            <ac:spMk id="15" creationId="{4A0F2003-E7A1-285F-BE91-E1D7CC6849D3}"/>
          </ac:spMkLst>
        </pc:spChg>
        <pc:spChg chg="add mod ord">
          <ac:chgData name="Scott Carr (HCG)" userId="c4791bc7-766b-4f7e-a8b0-9c4ca47d687d" providerId="ADAL" clId="{662CC13C-7042-4D32-B704-9FBE5BC82541}" dt="2025-07-09T16:31:56.850" v="789" actId="20577"/>
          <ac:spMkLst>
            <pc:docMk/>
            <pc:sldMk cId="2250677962" sldId="2147482664"/>
            <ac:spMk id="17" creationId="{986E301C-5D8E-E5FB-9A78-15AA3C3E8733}"/>
          </ac:spMkLst>
        </pc:spChg>
      </pc:sldChg>
      <pc:sldChg chg="addSp delSp modSp mod modClrScheme chgLayout">
        <pc:chgData name="Scott Carr (HCG)" userId="c4791bc7-766b-4f7e-a8b0-9c4ca47d687d" providerId="ADAL" clId="{662CC13C-7042-4D32-B704-9FBE5BC82541}" dt="2025-07-09T16:32:24.437" v="796" actId="20577"/>
        <pc:sldMkLst>
          <pc:docMk/>
          <pc:sldMk cId="3729548380" sldId="2147482665"/>
        </pc:sldMkLst>
        <pc:spChg chg="del mod">
          <ac:chgData name="Scott Carr (HCG)" userId="c4791bc7-766b-4f7e-a8b0-9c4ca47d687d" providerId="ADAL" clId="{662CC13C-7042-4D32-B704-9FBE5BC82541}" dt="2025-07-09T16:32:13.572" v="791" actId="478"/>
          <ac:spMkLst>
            <pc:docMk/>
            <pc:sldMk cId="3729548380" sldId="2147482665"/>
            <ac:spMk id="4" creationId="{DDCA62D9-33C2-1F9E-5B99-543E841421E1}"/>
          </ac:spMkLst>
        </pc:spChg>
        <pc:spChg chg="add mod ord">
          <ac:chgData name="Scott Carr (HCG)" userId="c4791bc7-766b-4f7e-a8b0-9c4ca47d687d" providerId="ADAL" clId="{662CC13C-7042-4D32-B704-9FBE5BC82541}" dt="2025-07-09T16:32:24.437" v="796" actId="20577"/>
          <ac:spMkLst>
            <pc:docMk/>
            <pc:sldMk cId="3729548380" sldId="2147482665"/>
            <ac:spMk id="5" creationId="{AAB641E8-29F6-6726-D3B5-8A73723FAC70}"/>
          </ac:spMkLst>
        </pc:spChg>
      </pc:sldChg>
      <pc:sldChg chg="addSp delSp modSp mod modClrScheme chgLayout">
        <pc:chgData name="Scott Carr (HCG)" userId="c4791bc7-766b-4f7e-a8b0-9c4ca47d687d" providerId="ADAL" clId="{662CC13C-7042-4D32-B704-9FBE5BC82541}" dt="2025-07-09T16:32:48.925" v="803" actId="20577"/>
        <pc:sldMkLst>
          <pc:docMk/>
          <pc:sldMk cId="1015479350" sldId="2147482666"/>
        </pc:sldMkLst>
        <pc:spChg chg="del mod">
          <ac:chgData name="Scott Carr (HCG)" userId="c4791bc7-766b-4f7e-a8b0-9c4ca47d687d" providerId="ADAL" clId="{662CC13C-7042-4D32-B704-9FBE5BC82541}" dt="2025-07-09T16:32:42.786" v="800" actId="478"/>
          <ac:spMkLst>
            <pc:docMk/>
            <pc:sldMk cId="1015479350" sldId="2147482666"/>
            <ac:spMk id="4" creationId="{255DE104-67E7-4499-446A-04F6BDEC59FD}"/>
          </ac:spMkLst>
        </pc:spChg>
        <pc:spChg chg="add del mod ord">
          <ac:chgData name="Scott Carr (HCG)" userId="c4791bc7-766b-4f7e-a8b0-9c4ca47d687d" providerId="ADAL" clId="{662CC13C-7042-4D32-B704-9FBE5BC82541}" dt="2025-07-09T16:32:38.790" v="798" actId="700"/>
          <ac:spMkLst>
            <pc:docMk/>
            <pc:sldMk cId="1015479350" sldId="2147482666"/>
            <ac:spMk id="5" creationId="{A7FDFA17-D849-D5B5-2323-6FBA31F0251D}"/>
          </ac:spMkLst>
        </pc:spChg>
        <pc:spChg chg="add mod ord">
          <ac:chgData name="Scott Carr (HCG)" userId="c4791bc7-766b-4f7e-a8b0-9c4ca47d687d" providerId="ADAL" clId="{662CC13C-7042-4D32-B704-9FBE5BC82541}" dt="2025-07-09T16:32:48.925" v="803" actId="20577"/>
          <ac:spMkLst>
            <pc:docMk/>
            <pc:sldMk cId="1015479350" sldId="2147482666"/>
            <ac:spMk id="8" creationId="{73EFC2F6-C097-3BCB-CA57-47B130DAD676}"/>
          </ac:spMkLst>
        </pc:spChg>
      </pc:sldChg>
      <pc:sldChg chg="addSp delSp modSp mod modClrScheme chgLayout">
        <pc:chgData name="Scott Carr (HCG)" userId="c4791bc7-766b-4f7e-a8b0-9c4ca47d687d" providerId="ADAL" clId="{662CC13C-7042-4D32-B704-9FBE5BC82541}" dt="2025-07-09T16:33:01.272" v="808" actId="20577"/>
        <pc:sldMkLst>
          <pc:docMk/>
          <pc:sldMk cId="3764158823" sldId="2147482667"/>
        </pc:sldMkLst>
        <pc:spChg chg="del mod">
          <ac:chgData name="Scott Carr (HCG)" userId="c4791bc7-766b-4f7e-a8b0-9c4ca47d687d" providerId="ADAL" clId="{662CC13C-7042-4D32-B704-9FBE5BC82541}" dt="2025-07-09T16:32:54.865" v="805" actId="478"/>
          <ac:spMkLst>
            <pc:docMk/>
            <pc:sldMk cId="3764158823" sldId="2147482667"/>
            <ac:spMk id="4" creationId="{9B7A5045-FF81-AE8D-A40B-6FED2D5F8566}"/>
          </ac:spMkLst>
        </pc:spChg>
        <pc:spChg chg="add mod ord">
          <ac:chgData name="Scott Carr (HCG)" userId="c4791bc7-766b-4f7e-a8b0-9c4ca47d687d" providerId="ADAL" clId="{662CC13C-7042-4D32-B704-9FBE5BC82541}" dt="2025-07-09T16:33:01.272" v="808" actId="20577"/>
          <ac:spMkLst>
            <pc:docMk/>
            <pc:sldMk cId="3764158823" sldId="2147482667"/>
            <ac:spMk id="5" creationId="{8C1BD3B9-773A-404E-9E03-8EA217A0F78D}"/>
          </ac:spMkLst>
        </pc:spChg>
      </pc:sldChg>
      <pc:sldChg chg="addSp delSp modSp mod modClrScheme chgLayout">
        <pc:chgData name="Scott Carr (HCG)" userId="c4791bc7-766b-4f7e-a8b0-9c4ca47d687d" providerId="ADAL" clId="{662CC13C-7042-4D32-B704-9FBE5BC82541}" dt="2025-07-09T16:33:10.856" v="813" actId="20577"/>
        <pc:sldMkLst>
          <pc:docMk/>
          <pc:sldMk cId="1568567401" sldId="2147482668"/>
        </pc:sldMkLst>
        <pc:spChg chg="add mod ord">
          <ac:chgData name="Scott Carr (HCG)" userId="c4791bc7-766b-4f7e-a8b0-9c4ca47d687d" providerId="ADAL" clId="{662CC13C-7042-4D32-B704-9FBE5BC82541}" dt="2025-07-09T16:33:10.856" v="813" actId="20577"/>
          <ac:spMkLst>
            <pc:docMk/>
            <pc:sldMk cId="1568567401" sldId="2147482668"/>
            <ac:spMk id="3" creationId="{70BB3CB3-9F58-C783-4F7C-2B45B04F5043}"/>
          </ac:spMkLst>
        </pc:spChg>
        <pc:spChg chg="del mod">
          <ac:chgData name="Scott Carr (HCG)" userId="c4791bc7-766b-4f7e-a8b0-9c4ca47d687d" providerId="ADAL" clId="{662CC13C-7042-4D32-B704-9FBE5BC82541}" dt="2025-07-09T16:33:06.690" v="810" actId="478"/>
          <ac:spMkLst>
            <pc:docMk/>
            <pc:sldMk cId="1568567401" sldId="2147482668"/>
            <ac:spMk id="4" creationId="{A282AD2B-2C81-2894-DB1F-9DC53FF660E4}"/>
          </ac:spMkLst>
        </pc:spChg>
      </pc:sldChg>
      <pc:sldChg chg="modSp mod modClrScheme chgLayout">
        <pc:chgData name="Scott Carr (HCG)" userId="c4791bc7-766b-4f7e-a8b0-9c4ca47d687d" providerId="ADAL" clId="{662CC13C-7042-4D32-B704-9FBE5BC82541}" dt="2025-07-09T16:33:20.154" v="815" actId="14100"/>
        <pc:sldMkLst>
          <pc:docMk/>
          <pc:sldMk cId="440728632" sldId="2147482669"/>
        </pc:sldMkLst>
        <pc:spChg chg="mod ord">
          <ac:chgData name="Scott Carr (HCG)" userId="c4791bc7-766b-4f7e-a8b0-9c4ca47d687d" providerId="ADAL" clId="{662CC13C-7042-4D32-B704-9FBE5BC82541}" dt="2025-07-09T16:33:16.220" v="814" actId="700"/>
          <ac:spMkLst>
            <pc:docMk/>
            <pc:sldMk cId="440728632" sldId="2147482669"/>
            <ac:spMk id="5" creationId="{F44E7678-32C9-B28D-F567-8BFCBFDEAFDC}"/>
          </ac:spMkLst>
        </pc:spChg>
        <pc:spChg chg="mod">
          <ac:chgData name="Scott Carr (HCG)" userId="c4791bc7-766b-4f7e-a8b0-9c4ca47d687d" providerId="ADAL" clId="{662CC13C-7042-4D32-B704-9FBE5BC82541}" dt="2025-07-09T16:33:20.154" v="815" actId="14100"/>
          <ac:spMkLst>
            <pc:docMk/>
            <pc:sldMk cId="440728632" sldId="2147482669"/>
            <ac:spMk id="6" creationId="{8EBCFB78-2EE8-E435-D27C-66D183D547AB}"/>
          </ac:spMkLst>
        </pc:spChg>
        <pc:spChg chg="mod ord">
          <ac:chgData name="Scott Carr (HCG)" userId="c4791bc7-766b-4f7e-a8b0-9c4ca47d687d" providerId="ADAL" clId="{662CC13C-7042-4D32-B704-9FBE5BC82541}" dt="2025-07-09T16:33:16.220" v="814" actId="700"/>
          <ac:spMkLst>
            <pc:docMk/>
            <pc:sldMk cId="440728632" sldId="2147482669"/>
            <ac:spMk id="21" creationId="{407D1368-6A69-B2D5-8D39-54DD2B1AA269}"/>
          </ac:spMkLst>
        </pc:spChg>
      </pc:sldChg>
      <pc:sldChg chg="addSp modSp mod chgLayout">
        <pc:chgData name="Scott Carr (HCG)" userId="c4791bc7-766b-4f7e-a8b0-9c4ca47d687d" providerId="ADAL" clId="{662CC13C-7042-4D32-B704-9FBE5BC82541}" dt="2025-07-09T16:41:58.159" v="853"/>
        <pc:sldMkLst>
          <pc:docMk/>
          <pc:sldMk cId="471749171" sldId="2147482670"/>
        </pc:sldMkLst>
        <pc:spChg chg="mod ord">
          <ac:chgData name="Scott Carr (HCG)" userId="c4791bc7-766b-4f7e-a8b0-9c4ca47d687d" providerId="ADAL" clId="{662CC13C-7042-4D32-B704-9FBE5BC82541}" dt="2025-07-09T15:40:32.449" v="181" actId="700"/>
          <ac:spMkLst>
            <pc:docMk/>
            <pc:sldMk cId="471749171" sldId="2147482670"/>
            <ac:spMk id="2" creationId="{9C6C5B39-C5B8-355B-A149-1C01C75E8B5F}"/>
          </ac:spMkLst>
        </pc:spChg>
        <pc:spChg chg="mod">
          <ac:chgData name="Scott Carr (HCG)" userId="c4791bc7-766b-4f7e-a8b0-9c4ca47d687d" providerId="ADAL" clId="{662CC13C-7042-4D32-B704-9FBE5BC82541}" dt="2025-07-09T15:40:45.275" v="183" actId="12789"/>
          <ac:spMkLst>
            <pc:docMk/>
            <pc:sldMk cId="471749171" sldId="2147482670"/>
            <ac:spMk id="9" creationId="{463F28C2-EA15-6E5D-C3FD-ED14CBE6F128}"/>
          </ac:spMkLst>
        </pc:spChg>
        <pc:spChg chg="add mod">
          <ac:chgData name="Scott Carr (HCG)" userId="c4791bc7-766b-4f7e-a8b0-9c4ca47d687d" providerId="ADAL" clId="{662CC13C-7042-4D32-B704-9FBE5BC82541}" dt="2025-07-09T16:41:58.159" v="853"/>
          <ac:spMkLst>
            <pc:docMk/>
            <pc:sldMk cId="471749171" sldId="2147482670"/>
            <ac:spMk id="10" creationId="{A1BDAF54-CE17-72EE-3A1B-2ADFA2EF7FF5}"/>
          </ac:spMkLst>
        </pc:spChg>
        <pc:spChg chg="mod ord">
          <ac:chgData name="Scott Carr (HCG)" userId="c4791bc7-766b-4f7e-a8b0-9c4ca47d687d" providerId="ADAL" clId="{662CC13C-7042-4D32-B704-9FBE5BC82541}" dt="2025-07-09T15:40:32.449" v="181" actId="700"/>
          <ac:spMkLst>
            <pc:docMk/>
            <pc:sldMk cId="471749171" sldId="2147482670"/>
            <ac:spMk id="13" creationId="{E088075C-AFF8-3F86-4E87-322A16598D93}"/>
          </ac:spMkLst>
        </pc:spChg>
        <pc:spChg chg="mod">
          <ac:chgData name="Scott Carr (HCG)" userId="c4791bc7-766b-4f7e-a8b0-9c4ca47d687d" providerId="ADAL" clId="{662CC13C-7042-4D32-B704-9FBE5BC82541}" dt="2025-07-09T15:40:45.275" v="183" actId="12789"/>
          <ac:spMkLst>
            <pc:docMk/>
            <pc:sldMk cId="471749171" sldId="2147482670"/>
            <ac:spMk id="19" creationId="{71FF7B2B-EC6C-E934-7E7D-A7A2DC856294}"/>
          </ac:spMkLst>
        </pc:spChg>
        <pc:spChg chg="mod">
          <ac:chgData name="Scott Carr (HCG)" userId="c4791bc7-766b-4f7e-a8b0-9c4ca47d687d" providerId="ADAL" clId="{662CC13C-7042-4D32-B704-9FBE5BC82541}" dt="2025-07-09T16:40:42.107" v="842" actId="1076"/>
          <ac:spMkLst>
            <pc:docMk/>
            <pc:sldMk cId="471749171" sldId="2147482670"/>
            <ac:spMk id="40" creationId="{C588060A-0EDA-4886-E416-00F0403FDCCE}"/>
          </ac:spMkLst>
        </pc:spChg>
        <pc:picChg chg="mod">
          <ac:chgData name="Scott Carr (HCG)" userId="c4791bc7-766b-4f7e-a8b0-9c4ca47d687d" providerId="ADAL" clId="{662CC13C-7042-4D32-B704-9FBE5BC82541}" dt="2025-07-09T15:41:00.757" v="185" actId="1076"/>
          <ac:picMkLst>
            <pc:docMk/>
            <pc:sldMk cId="471749171" sldId="2147482670"/>
            <ac:picMk id="7" creationId="{4A40C6E5-7AA5-FBA7-DEB5-22414D45A649}"/>
          </ac:picMkLst>
        </pc:picChg>
        <pc:picChg chg="mod">
          <ac:chgData name="Scott Carr (HCG)" userId="c4791bc7-766b-4f7e-a8b0-9c4ca47d687d" providerId="ADAL" clId="{662CC13C-7042-4D32-B704-9FBE5BC82541}" dt="2025-07-09T15:40:56.955" v="184" actId="14100"/>
          <ac:picMkLst>
            <pc:docMk/>
            <pc:sldMk cId="471749171" sldId="2147482670"/>
            <ac:picMk id="8" creationId="{DA88F5DA-C925-B958-4A16-B09A23FFA84A}"/>
          </ac:picMkLst>
        </pc:picChg>
      </pc:sldChg>
      <pc:sldChg chg="addSp delSp modSp mod chgLayout">
        <pc:chgData name="Scott Carr (HCG)" userId="c4791bc7-766b-4f7e-a8b0-9c4ca47d687d" providerId="ADAL" clId="{662CC13C-7042-4D32-B704-9FBE5BC82541}" dt="2025-07-09T16:45:26.530" v="903" actId="478"/>
        <pc:sldMkLst>
          <pc:docMk/>
          <pc:sldMk cId="563084864" sldId="2147482672"/>
        </pc:sldMkLst>
        <pc:spChg chg="mod ord">
          <ac:chgData name="Scott Carr (HCG)" userId="c4791bc7-766b-4f7e-a8b0-9c4ca47d687d" providerId="ADAL" clId="{662CC13C-7042-4D32-B704-9FBE5BC82541}" dt="2025-07-09T15:46:45.977" v="253" actId="700"/>
          <ac:spMkLst>
            <pc:docMk/>
            <pc:sldMk cId="563084864" sldId="2147482672"/>
            <ac:spMk id="2" creationId="{5B0D3629-51F2-A6BD-7576-1D742E681B77}"/>
          </ac:spMkLst>
        </pc:spChg>
        <pc:spChg chg="add mod ord">
          <ac:chgData name="Scott Carr (HCG)" userId="c4791bc7-766b-4f7e-a8b0-9c4ca47d687d" providerId="ADAL" clId="{662CC13C-7042-4D32-B704-9FBE5BC82541}" dt="2025-07-09T15:47:17.854" v="259" actId="12789"/>
          <ac:spMkLst>
            <pc:docMk/>
            <pc:sldMk cId="563084864" sldId="2147482672"/>
            <ac:spMk id="3" creationId="{AA333FC1-8CDE-D191-94FE-03AD236B7485}"/>
          </ac:spMkLst>
        </pc:spChg>
        <pc:spChg chg="mod ord">
          <ac:chgData name="Scott Carr (HCG)" userId="c4791bc7-766b-4f7e-a8b0-9c4ca47d687d" providerId="ADAL" clId="{662CC13C-7042-4D32-B704-9FBE5BC82541}" dt="2025-07-09T15:46:45.977" v="253" actId="700"/>
          <ac:spMkLst>
            <pc:docMk/>
            <pc:sldMk cId="563084864" sldId="2147482672"/>
            <ac:spMk id="4" creationId="{B12A3B97-7880-07E8-B150-D4E89BCF480E}"/>
          </ac:spMkLst>
        </pc:spChg>
        <pc:spChg chg="add mod">
          <ac:chgData name="Scott Carr (HCG)" userId="c4791bc7-766b-4f7e-a8b0-9c4ca47d687d" providerId="ADAL" clId="{662CC13C-7042-4D32-B704-9FBE5BC82541}" dt="2025-07-09T15:47:45.394" v="263"/>
          <ac:spMkLst>
            <pc:docMk/>
            <pc:sldMk cId="563084864" sldId="2147482672"/>
            <ac:spMk id="5" creationId="{8A9FAE1A-C245-15A1-02CD-63BB6C1059BB}"/>
          </ac:spMkLst>
        </pc:spChg>
        <pc:spChg chg="add mod">
          <ac:chgData name="Scott Carr (HCG)" userId="c4791bc7-766b-4f7e-a8b0-9c4ca47d687d" providerId="ADAL" clId="{662CC13C-7042-4D32-B704-9FBE5BC82541}" dt="2025-07-09T16:45:23.914" v="902"/>
          <ac:spMkLst>
            <pc:docMk/>
            <pc:sldMk cId="563084864" sldId="2147482672"/>
            <ac:spMk id="6" creationId="{A9BB5AEA-C49E-2C4F-8CB9-9B29D150D4CB}"/>
          </ac:spMkLst>
        </pc:spChg>
        <pc:spChg chg="mod">
          <ac:chgData name="Scott Carr (HCG)" userId="c4791bc7-766b-4f7e-a8b0-9c4ca47d687d" providerId="ADAL" clId="{662CC13C-7042-4D32-B704-9FBE5BC82541}" dt="2025-07-09T15:47:17.854" v="259" actId="12789"/>
          <ac:spMkLst>
            <pc:docMk/>
            <pc:sldMk cId="563084864" sldId="2147482672"/>
            <ac:spMk id="12" creationId="{1E67B4EF-309D-1356-E5BE-A3045164DD2D}"/>
          </ac:spMkLst>
        </pc:spChg>
        <pc:spChg chg="ord">
          <ac:chgData name="Scott Carr (HCG)" userId="c4791bc7-766b-4f7e-a8b0-9c4ca47d687d" providerId="ADAL" clId="{662CC13C-7042-4D32-B704-9FBE5BC82541}" dt="2025-07-09T15:47:05.824" v="257" actId="167"/>
          <ac:spMkLst>
            <pc:docMk/>
            <pc:sldMk cId="563084864" sldId="2147482672"/>
            <ac:spMk id="13" creationId="{1E510BA7-45CA-6215-47CC-BD954B71C8F0}"/>
          </ac:spMkLst>
        </pc:spChg>
        <pc:spChg chg="del">
          <ac:chgData name="Scott Carr (HCG)" userId="c4791bc7-766b-4f7e-a8b0-9c4ca47d687d" providerId="ADAL" clId="{662CC13C-7042-4D32-B704-9FBE5BC82541}" dt="2025-07-09T15:46:56.813" v="254" actId="478"/>
          <ac:spMkLst>
            <pc:docMk/>
            <pc:sldMk cId="563084864" sldId="2147482672"/>
            <ac:spMk id="18" creationId="{E3C22667-6783-2C79-AD07-CDC256A3D06B}"/>
          </ac:spMkLst>
        </pc:spChg>
        <pc:spChg chg="del mod">
          <ac:chgData name="Scott Carr (HCG)" userId="c4791bc7-766b-4f7e-a8b0-9c4ca47d687d" providerId="ADAL" clId="{662CC13C-7042-4D32-B704-9FBE5BC82541}" dt="2025-07-09T15:47:47.223" v="265"/>
          <ac:spMkLst>
            <pc:docMk/>
            <pc:sldMk cId="563084864" sldId="2147482672"/>
            <ac:spMk id="21" creationId="{714CD1E8-C775-944D-2717-6BD650B2081D}"/>
          </ac:spMkLst>
        </pc:spChg>
        <pc:spChg chg="del mod">
          <ac:chgData name="Scott Carr (HCG)" userId="c4791bc7-766b-4f7e-a8b0-9c4ca47d687d" providerId="ADAL" clId="{662CC13C-7042-4D32-B704-9FBE5BC82541}" dt="2025-07-09T16:45:26.530" v="903" actId="478"/>
          <ac:spMkLst>
            <pc:docMk/>
            <pc:sldMk cId="563084864" sldId="2147482672"/>
            <ac:spMk id="40" creationId="{C157FBE7-22CC-501E-E4A7-F7EED8BF9BEF}"/>
          </ac:spMkLst>
        </pc:spChg>
      </pc:sldChg>
      <pc:sldChg chg="addSp delSp modSp mod chgLayout">
        <pc:chgData name="Scott Carr (HCG)" userId="c4791bc7-766b-4f7e-a8b0-9c4ca47d687d" providerId="ADAL" clId="{662CC13C-7042-4D32-B704-9FBE5BC82541}" dt="2025-07-09T16:45:45.665" v="908"/>
        <pc:sldMkLst>
          <pc:docMk/>
          <pc:sldMk cId="2042090058" sldId="2147482673"/>
        </pc:sldMkLst>
        <pc:spChg chg="mod ord">
          <ac:chgData name="Scott Carr (HCG)" userId="c4791bc7-766b-4f7e-a8b0-9c4ca47d687d" providerId="ADAL" clId="{662CC13C-7042-4D32-B704-9FBE5BC82541}" dt="2025-07-09T15:51:06.767" v="266" actId="700"/>
          <ac:spMkLst>
            <pc:docMk/>
            <pc:sldMk cId="2042090058" sldId="2147482673"/>
            <ac:spMk id="2" creationId="{D42B24EB-B147-B21B-E1C0-8B2295EC9F56}"/>
          </ac:spMkLst>
        </pc:spChg>
        <pc:spChg chg="add mod">
          <ac:chgData name="Scott Carr (HCG)" userId="c4791bc7-766b-4f7e-a8b0-9c4ca47d687d" providerId="ADAL" clId="{662CC13C-7042-4D32-B704-9FBE5BC82541}" dt="2025-07-09T15:51:22.222" v="269"/>
          <ac:spMkLst>
            <pc:docMk/>
            <pc:sldMk cId="2042090058" sldId="2147482673"/>
            <ac:spMk id="5" creationId="{71CD4D9C-8B49-9A59-503C-ECDF98C8192B}"/>
          </ac:spMkLst>
        </pc:spChg>
        <pc:spChg chg="mod ord">
          <ac:chgData name="Scott Carr (HCG)" userId="c4791bc7-766b-4f7e-a8b0-9c4ca47d687d" providerId="ADAL" clId="{662CC13C-7042-4D32-B704-9FBE5BC82541}" dt="2025-07-09T15:51:06.767" v="266" actId="700"/>
          <ac:spMkLst>
            <pc:docMk/>
            <pc:sldMk cId="2042090058" sldId="2147482673"/>
            <ac:spMk id="6" creationId="{7210AEB6-F418-39D9-9B51-95A258D76073}"/>
          </ac:spMkLst>
        </pc:spChg>
        <pc:spChg chg="add mod">
          <ac:chgData name="Scott Carr (HCG)" userId="c4791bc7-766b-4f7e-a8b0-9c4ca47d687d" providerId="ADAL" clId="{662CC13C-7042-4D32-B704-9FBE5BC82541}" dt="2025-07-09T15:51:28.092" v="271"/>
          <ac:spMkLst>
            <pc:docMk/>
            <pc:sldMk cId="2042090058" sldId="2147482673"/>
            <ac:spMk id="9" creationId="{5E990393-A0BF-CEE0-6128-3FB2670B00DF}"/>
          </ac:spMkLst>
        </pc:spChg>
        <pc:spChg chg="add mod">
          <ac:chgData name="Scott Carr (HCG)" userId="c4791bc7-766b-4f7e-a8b0-9c4ca47d687d" providerId="ADAL" clId="{662CC13C-7042-4D32-B704-9FBE5BC82541}" dt="2025-07-09T16:45:45.665" v="908"/>
          <ac:spMkLst>
            <pc:docMk/>
            <pc:sldMk cId="2042090058" sldId="2147482673"/>
            <ac:spMk id="10" creationId="{F938341A-0E55-D53F-9136-9367D4E918DB}"/>
          </ac:spMkLst>
        </pc:spChg>
        <pc:spChg chg="del">
          <ac:chgData name="Scott Carr (HCG)" userId="c4791bc7-766b-4f7e-a8b0-9c4ca47d687d" providerId="ADAL" clId="{662CC13C-7042-4D32-B704-9FBE5BC82541}" dt="2025-07-09T15:51:15.584" v="267" actId="478"/>
          <ac:spMkLst>
            <pc:docMk/>
            <pc:sldMk cId="2042090058" sldId="2147482673"/>
            <ac:spMk id="18" creationId="{B3E980AE-651C-A5CB-A8DA-ACB44F07AA11}"/>
          </ac:spMkLst>
        </pc:spChg>
        <pc:spChg chg="del mod">
          <ac:chgData name="Scott Carr (HCG)" userId="c4791bc7-766b-4f7e-a8b0-9c4ca47d687d" providerId="ADAL" clId="{662CC13C-7042-4D32-B704-9FBE5BC82541}" dt="2025-07-09T15:51:29.762" v="273"/>
          <ac:spMkLst>
            <pc:docMk/>
            <pc:sldMk cId="2042090058" sldId="2147482673"/>
            <ac:spMk id="21" creationId="{53794288-2128-0088-22B9-453C9B0E219A}"/>
          </ac:spMkLst>
        </pc:spChg>
        <pc:spChg chg="del mod">
          <ac:chgData name="Scott Carr (HCG)" userId="c4791bc7-766b-4f7e-a8b0-9c4ca47d687d" providerId="ADAL" clId="{662CC13C-7042-4D32-B704-9FBE5BC82541}" dt="2025-07-09T16:45:42.594" v="907" actId="478"/>
          <ac:spMkLst>
            <pc:docMk/>
            <pc:sldMk cId="2042090058" sldId="2147482673"/>
            <ac:spMk id="40" creationId="{2A421C8C-B19C-BB69-FD76-96996D9B22DC}"/>
          </ac:spMkLst>
        </pc:spChg>
      </pc:sldChg>
      <pc:sldChg chg="addSp delSp modSp mod chgLayout">
        <pc:chgData name="Scott Carr (HCG)" userId="c4791bc7-766b-4f7e-a8b0-9c4ca47d687d" providerId="ADAL" clId="{662CC13C-7042-4D32-B704-9FBE5BC82541}" dt="2025-07-09T16:45:09.362" v="898" actId="478"/>
        <pc:sldMkLst>
          <pc:docMk/>
          <pc:sldMk cId="2979701970" sldId="2147482674"/>
        </pc:sldMkLst>
        <pc:spChg chg="mod ord">
          <ac:chgData name="Scott Carr (HCG)" userId="c4791bc7-766b-4f7e-a8b0-9c4ca47d687d" providerId="ADAL" clId="{662CC13C-7042-4D32-B704-9FBE5BC82541}" dt="2025-07-09T15:46:02.766" v="250" actId="700"/>
          <ac:spMkLst>
            <pc:docMk/>
            <pc:sldMk cId="2979701970" sldId="2147482674"/>
            <ac:spMk id="2" creationId="{62AC4252-6D77-EF4A-9CBD-419C8A9512C5}"/>
          </ac:spMkLst>
        </pc:spChg>
        <pc:spChg chg="add mod">
          <ac:chgData name="Scott Carr (HCG)" userId="c4791bc7-766b-4f7e-a8b0-9c4ca47d687d" providerId="ADAL" clId="{662CC13C-7042-4D32-B704-9FBE5BC82541}" dt="2025-07-09T16:45:06.526" v="897"/>
          <ac:spMkLst>
            <pc:docMk/>
            <pc:sldMk cId="2979701970" sldId="2147482674"/>
            <ac:spMk id="6" creationId="{7A1BCCE1-EAE0-E6A1-B090-574509505609}"/>
          </ac:spMkLst>
        </pc:spChg>
        <pc:spChg chg="mod">
          <ac:chgData name="Scott Carr (HCG)" userId="c4791bc7-766b-4f7e-a8b0-9c4ca47d687d" providerId="ADAL" clId="{662CC13C-7042-4D32-B704-9FBE5BC82541}" dt="2025-07-09T15:46:19.701" v="252" actId="12789"/>
          <ac:spMkLst>
            <pc:docMk/>
            <pc:sldMk cId="2979701970" sldId="2147482674"/>
            <ac:spMk id="7" creationId="{6A33DA32-2719-922C-C62A-AD6DB30EC8D3}"/>
          </ac:spMkLst>
        </pc:spChg>
        <pc:spChg chg="mod">
          <ac:chgData name="Scott Carr (HCG)" userId="c4791bc7-766b-4f7e-a8b0-9c4ca47d687d" providerId="ADAL" clId="{662CC13C-7042-4D32-B704-9FBE5BC82541}" dt="2025-07-09T15:46:19.701" v="252" actId="12789"/>
          <ac:spMkLst>
            <pc:docMk/>
            <pc:sldMk cId="2979701970" sldId="2147482674"/>
            <ac:spMk id="8" creationId="{6BA3C966-B0F6-7625-BAD7-5B969D45AE14}"/>
          </ac:spMkLst>
        </pc:spChg>
        <pc:spChg chg="mod">
          <ac:chgData name="Scott Carr (HCG)" userId="c4791bc7-766b-4f7e-a8b0-9c4ca47d687d" providerId="ADAL" clId="{662CC13C-7042-4D32-B704-9FBE5BC82541}" dt="2025-07-09T15:46:19.701" v="252" actId="12789"/>
          <ac:spMkLst>
            <pc:docMk/>
            <pc:sldMk cId="2979701970" sldId="2147482674"/>
            <ac:spMk id="12" creationId="{F7A8FA76-5D4F-D588-9450-E6152E89D1DB}"/>
          </ac:spMkLst>
        </pc:spChg>
        <pc:spChg chg="mod ord">
          <ac:chgData name="Scott Carr (HCG)" userId="c4791bc7-766b-4f7e-a8b0-9c4ca47d687d" providerId="ADAL" clId="{662CC13C-7042-4D32-B704-9FBE5BC82541}" dt="2025-07-09T15:46:02.766" v="250" actId="700"/>
          <ac:spMkLst>
            <pc:docMk/>
            <pc:sldMk cId="2979701970" sldId="2147482674"/>
            <ac:spMk id="20" creationId="{C2E2026A-2F27-52E9-61BE-153C564CBE3C}"/>
          </ac:spMkLst>
        </pc:spChg>
        <pc:spChg chg="del mod">
          <ac:chgData name="Scott Carr (HCG)" userId="c4791bc7-766b-4f7e-a8b0-9c4ca47d687d" providerId="ADAL" clId="{662CC13C-7042-4D32-B704-9FBE5BC82541}" dt="2025-07-09T16:45:09.362" v="898" actId="478"/>
          <ac:spMkLst>
            <pc:docMk/>
            <pc:sldMk cId="2979701970" sldId="2147482674"/>
            <ac:spMk id="40" creationId="{4424FE96-F70C-27F9-8D04-6BDA064AA257}"/>
          </ac:spMkLst>
        </pc:spChg>
      </pc:sldChg>
      <pc:sldChg chg="addSp delSp modSp mod chgLayout">
        <pc:chgData name="Scott Carr (HCG)" userId="c4791bc7-766b-4f7e-a8b0-9c4ca47d687d" providerId="ADAL" clId="{662CC13C-7042-4D32-B704-9FBE5BC82541}" dt="2025-07-09T16:14:44.574" v="561" actId="1036"/>
        <pc:sldMkLst>
          <pc:docMk/>
          <pc:sldMk cId="4051856031" sldId="2147482675"/>
        </pc:sldMkLst>
        <pc:spChg chg="add del mod">
          <ac:chgData name="Scott Carr (HCG)" userId="c4791bc7-766b-4f7e-a8b0-9c4ca47d687d" providerId="ADAL" clId="{662CC13C-7042-4D32-B704-9FBE5BC82541}" dt="2025-07-09T16:14:18.597" v="542" actId="478"/>
          <ac:spMkLst>
            <pc:docMk/>
            <pc:sldMk cId="4051856031" sldId="2147482675"/>
            <ac:spMk id="13" creationId="{EC985D28-533F-51AC-37FD-44EB82A17738}"/>
          </ac:spMkLst>
        </pc:spChg>
        <pc:spChg chg="add mod ord">
          <ac:chgData name="Scott Carr (HCG)" userId="c4791bc7-766b-4f7e-a8b0-9c4ca47d687d" providerId="ADAL" clId="{662CC13C-7042-4D32-B704-9FBE5BC82541}" dt="2025-07-09T16:14:16.640" v="540" actId="700"/>
          <ac:spMkLst>
            <pc:docMk/>
            <pc:sldMk cId="4051856031" sldId="2147482675"/>
            <ac:spMk id="14" creationId="{0389557C-1D97-C010-944F-0253F334BDB1}"/>
          </ac:spMkLst>
        </pc:spChg>
        <pc:spChg chg="add del mod ord">
          <ac:chgData name="Scott Carr (HCG)" userId="c4791bc7-766b-4f7e-a8b0-9c4ca47d687d" providerId="ADAL" clId="{662CC13C-7042-4D32-B704-9FBE5BC82541}" dt="2025-07-09T16:14:32.801" v="549" actId="27636"/>
          <ac:spMkLst>
            <pc:docMk/>
            <pc:sldMk cId="4051856031" sldId="2147482675"/>
            <ac:spMk id="15" creationId="{3437903D-8E7B-A0CF-C5E8-66C4C2471B00}"/>
          </ac:spMkLst>
        </pc:spChg>
        <pc:spChg chg="add mod">
          <ac:chgData name="Scott Carr (HCG)" userId="c4791bc7-766b-4f7e-a8b0-9c4ca47d687d" providerId="ADAL" clId="{662CC13C-7042-4D32-B704-9FBE5BC82541}" dt="2025-07-09T16:14:03.714" v="538"/>
          <ac:spMkLst>
            <pc:docMk/>
            <pc:sldMk cId="4051856031" sldId="2147482675"/>
            <ac:spMk id="16" creationId="{111A69B6-F8A0-CE5F-2876-809B47D0C5BA}"/>
          </ac:spMkLst>
        </pc:spChg>
        <pc:spChg chg="add mod">
          <ac:chgData name="Scott Carr (HCG)" userId="c4791bc7-766b-4f7e-a8b0-9c4ca47d687d" providerId="ADAL" clId="{662CC13C-7042-4D32-B704-9FBE5BC82541}" dt="2025-07-09T16:14:44.574" v="561" actId="1036"/>
          <ac:spMkLst>
            <pc:docMk/>
            <pc:sldMk cId="4051856031" sldId="2147482675"/>
            <ac:spMk id="17" creationId="{9E4C888E-A2FD-A986-57BE-91B7DCCE3A6A}"/>
          </ac:spMkLst>
        </pc:spChg>
        <pc:spChg chg="mod ord">
          <ac:chgData name="Scott Carr (HCG)" userId="c4791bc7-766b-4f7e-a8b0-9c4ca47d687d" providerId="ADAL" clId="{662CC13C-7042-4D32-B704-9FBE5BC82541}" dt="2025-07-09T16:14:24.712" v="543" actId="700"/>
          <ac:spMkLst>
            <pc:docMk/>
            <pc:sldMk cId="4051856031" sldId="2147482675"/>
            <ac:spMk id="37" creationId="{FB4142C6-EBB2-FE38-8BB0-C24F84D04593}"/>
          </ac:spMkLst>
        </pc:spChg>
      </pc:sldChg>
      <pc:sldChg chg="addSp delSp modSp mod chgLayout">
        <pc:chgData name="Scott Carr (HCG)" userId="c4791bc7-766b-4f7e-a8b0-9c4ca47d687d" providerId="ADAL" clId="{662CC13C-7042-4D32-B704-9FBE5BC82541}" dt="2025-07-09T16:44:11.168" v="880"/>
        <pc:sldMkLst>
          <pc:docMk/>
          <pc:sldMk cId="1305511424" sldId="2147482676"/>
        </pc:sldMkLst>
        <pc:spChg chg="del mod">
          <ac:chgData name="Scott Carr (HCG)" userId="c4791bc7-766b-4f7e-a8b0-9c4ca47d687d" providerId="ADAL" clId="{662CC13C-7042-4D32-B704-9FBE5BC82541}" dt="2025-07-09T15:42:37.054" v="195" actId="478"/>
          <ac:spMkLst>
            <pc:docMk/>
            <pc:sldMk cId="1305511424" sldId="2147482676"/>
            <ac:spMk id="2" creationId="{19F27503-5970-5D7C-124F-0FCF4715336D}"/>
          </ac:spMkLst>
        </pc:spChg>
        <pc:spChg chg="mod ord">
          <ac:chgData name="Scott Carr (HCG)" userId="c4791bc7-766b-4f7e-a8b0-9c4ca47d687d" providerId="ADAL" clId="{662CC13C-7042-4D32-B704-9FBE5BC82541}" dt="2025-07-09T15:42:31.239" v="193" actId="700"/>
          <ac:spMkLst>
            <pc:docMk/>
            <pc:sldMk cId="1305511424" sldId="2147482676"/>
            <ac:spMk id="3" creationId="{079E09C2-5F60-5BF2-EBF9-B5AFF9068DD1}"/>
          </ac:spMkLst>
        </pc:spChg>
        <pc:spChg chg="add mod ord">
          <ac:chgData name="Scott Carr (HCG)" userId="c4791bc7-766b-4f7e-a8b0-9c4ca47d687d" providerId="ADAL" clId="{662CC13C-7042-4D32-B704-9FBE5BC82541}" dt="2025-07-09T15:42:39.897" v="197" actId="20577"/>
          <ac:spMkLst>
            <pc:docMk/>
            <pc:sldMk cId="1305511424" sldId="2147482676"/>
            <ac:spMk id="4" creationId="{D386F9BC-ECE3-09F4-D9B2-213B9F9117D5}"/>
          </ac:spMkLst>
        </pc:spChg>
        <pc:spChg chg="del mod">
          <ac:chgData name="Scott Carr (HCG)" userId="c4791bc7-766b-4f7e-a8b0-9c4ca47d687d" providerId="ADAL" clId="{662CC13C-7042-4D32-B704-9FBE5BC82541}" dt="2025-07-09T16:44:08.744" v="879" actId="478"/>
          <ac:spMkLst>
            <pc:docMk/>
            <pc:sldMk cId="1305511424" sldId="2147482676"/>
            <ac:spMk id="5" creationId="{4D4451E1-790D-D6EF-F718-94A4C4956E89}"/>
          </ac:spMkLst>
        </pc:spChg>
        <pc:spChg chg="add mod">
          <ac:chgData name="Scott Carr (HCG)" userId="c4791bc7-766b-4f7e-a8b0-9c4ca47d687d" providerId="ADAL" clId="{662CC13C-7042-4D32-B704-9FBE5BC82541}" dt="2025-07-09T15:44:15.523" v="217"/>
          <ac:spMkLst>
            <pc:docMk/>
            <pc:sldMk cId="1305511424" sldId="2147482676"/>
            <ac:spMk id="7" creationId="{AE879D66-0490-AC81-7312-87A127CDFB73}"/>
          </ac:spMkLst>
        </pc:spChg>
        <pc:spChg chg="add mod">
          <ac:chgData name="Scott Carr (HCG)" userId="c4791bc7-766b-4f7e-a8b0-9c4ca47d687d" providerId="ADAL" clId="{662CC13C-7042-4D32-B704-9FBE5BC82541}" dt="2025-07-09T15:44:15.523" v="217"/>
          <ac:spMkLst>
            <pc:docMk/>
            <pc:sldMk cId="1305511424" sldId="2147482676"/>
            <ac:spMk id="8" creationId="{10FFD8DA-1ECA-B52B-58B4-8CE0EB96EB27}"/>
          </ac:spMkLst>
        </pc:spChg>
        <pc:spChg chg="add mod">
          <ac:chgData name="Scott Carr (HCG)" userId="c4791bc7-766b-4f7e-a8b0-9c4ca47d687d" providerId="ADAL" clId="{662CC13C-7042-4D32-B704-9FBE5BC82541}" dt="2025-07-09T15:44:15.523" v="217"/>
          <ac:spMkLst>
            <pc:docMk/>
            <pc:sldMk cId="1305511424" sldId="2147482676"/>
            <ac:spMk id="9" creationId="{5BFECC17-A902-661D-757D-45895FC32BF1}"/>
          </ac:spMkLst>
        </pc:spChg>
        <pc:spChg chg="add mod">
          <ac:chgData name="Scott Carr (HCG)" userId="c4791bc7-766b-4f7e-a8b0-9c4ca47d687d" providerId="ADAL" clId="{662CC13C-7042-4D32-B704-9FBE5BC82541}" dt="2025-07-09T15:44:15.523" v="217"/>
          <ac:spMkLst>
            <pc:docMk/>
            <pc:sldMk cId="1305511424" sldId="2147482676"/>
            <ac:spMk id="10" creationId="{7E347DA2-3048-700A-F31D-E7F27BCF62C0}"/>
          </ac:spMkLst>
        </pc:spChg>
        <pc:spChg chg="add mod">
          <ac:chgData name="Scott Carr (HCG)" userId="c4791bc7-766b-4f7e-a8b0-9c4ca47d687d" providerId="ADAL" clId="{662CC13C-7042-4D32-B704-9FBE5BC82541}" dt="2025-07-09T15:44:15.523" v="217"/>
          <ac:spMkLst>
            <pc:docMk/>
            <pc:sldMk cId="1305511424" sldId="2147482676"/>
            <ac:spMk id="12" creationId="{26B4E28B-2E43-0065-52F9-7726D5746F74}"/>
          </ac:spMkLst>
        </pc:spChg>
        <pc:spChg chg="del mod">
          <ac:chgData name="Scott Carr (HCG)" userId="c4791bc7-766b-4f7e-a8b0-9c4ca47d687d" providerId="ADAL" clId="{662CC13C-7042-4D32-B704-9FBE5BC82541}" dt="2025-07-09T15:44:14.944" v="216" actId="478"/>
          <ac:spMkLst>
            <pc:docMk/>
            <pc:sldMk cId="1305511424" sldId="2147482676"/>
            <ac:spMk id="13" creationId="{02D61CEC-25D1-DC11-A0B2-8215E7AC59B3}"/>
          </ac:spMkLst>
        </pc:spChg>
        <pc:spChg chg="add mod">
          <ac:chgData name="Scott Carr (HCG)" userId="c4791bc7-766b-4f7e-a8b0-9c4ca47d687d" providerId="ADAL" clId="{662CC13C-7042-4D32-B704-9FBE5BC82541}" dt="2025-07-09T15:44:15.523" v="217"/>
          <ac:spMkLst>
            <pc:docMk/>
            <pc:sldMk cId="1305511424" sldId="2147482676"/>
            <ac:spMk id="14" creationId="{C2D3D99E-45A3-697D-A265-F784142CFBF7}"/>
          </ac:spMkLst>
        </pc:spChg>
        <pc:spChg chg="del mod">
          <ac:chgData name="Scott Carr (HCG)" userId="c4791bc7-766b-4f7e-a8b0-9c4ca47d687d" providerId="ADAL" clId="{662CC13C-7042-4D32-B704-9FBE5BC82541}" dt="2025-07-09T15:44:14.944" v="216" actId="478"/>
          <ac:spMkLst>
            <pc:docMk/>
            <pc:sldMk cId="1305511424" sldId="2147482676"/>
            <ac:spMk id="15" creationId="{DE47E563-E292-8B32-648C-1AD99E52EBFA}"/>
          </ac:spMkLst>
        </pc:spChg>
        <pc:spChg chg="del mod">
          <ac:chgData name="Scott Carr (HCG)" userId="c4791bc7-766b-4f7e-a8b0-9c4ca47d687d" providerId="ADAL" clId="{662CC13C-7042-4D32-B704-9FBE5BC82541}" dt="2025-07-09T15:44:14.944" v="216" actId="478"/>
          <ac:spMkLst>
            <pc:docMk/>
            <pc:sldMk cId="1305511424" sldId="2147482676"/>
            <ac:spMk id="21" creationId="{2AE7C39B-AE65-5E0E-68D5-48616F645A56}"/>
          </ac:spMkLst>
        </pc:spChg>
        <pc:spChg chg="add mod">
          <ac:chgData name="Scott Carr (HCG)" userId="c4791bc7-766b-4f7e-a8b0-9c4ca47d687d" providerId="ADAL" clId="{662CC13C-7042-4D32-B704-9FBE5BC82541}" dt="2025-07-09T15:44:15.523" v="217"/>
          <ac:spMkLst>
            <pc:docMk/>
            <pc:sldMk cId="1305511424" sldId="2147482676"/>
            <ac:spMk id="23" creationId="{12B03259-3778-86A0-C00B-0A66D5CDACE9}"/>
          </ac:spMkLst>
        </pc:spChg>
        <pc:spChg chg="add mod">
          <ac:chgData name="Scott Carr (HCG)" userId="c4791bc7-766b-4f7e-a8b0-9c4ca47d687d" providerId="ADAL" clId="{662CC13C-7042-4D32-B704-9FBE5BC82541}" dt="2025-07-09T15:44:15.523" v="217"/>
          <ac:spMkLst>
            <pc:docMk/>
            <pc:sldMk cId="1305511424" sldId="2147482676"/>
            <ac:spMk id="24" creationId="{136D724C-C2E5-147C-51FD-B6148481C614}"/>
          </ac:spMkLst>
        </pc:spChg>
        <pc:spChg chg="add mod">
          <ac:chgData name="Scott Carr (HCG)" userId="c4791bc7-766b-4f7e-a8b0-9c4ca47d687d" providerId="ADAL" clId="{662CC13C-7042-4D32-B704-9FBE5BC82541}" dt="2025-07-09T15:44:15.523" v="217"/>
          <ac:spMkLst>
            <pc:docMk/>
            <pc:sldMk cId="1305511424" sldId="2147482676"/>
            <ac:spMk id="25" creationId="{D769B8DD-D186-23A2-80FC-99170237EAA0}"/>
          </ac:spMkLst>
        </pc:spChg>
        <pc:spChg chg="add mod">
          <ac:chgData name="Scott Carr (HCG)" userId="c4791bc7-766b-4f7e-a8b0-9c4ca47d687d" providerId="ADAL" clId="{662CC13C-7042-4D32-B704-9FBE5BC82541}" dt="2025-07-09T15:44:15.523" v="217"/>
          <ac:spMkLst>
            <pc:docMk/>
            <pc:sldMk cId="1305511424" sldId="2147482676"/>
            <ac:spMk id="26" creationId="{9D5CE01A-124E-8505-764D-985145352767}"/>
          </ac:spMkLst>
        </pc:spChg>
        <pc:spChg chg="add mod">
          <ac:chgData name="Scott Carr (HCG)" userId="c4791bc7-766b-4f7e-a8b0-9c4ca47d687d" providerId="ADAL" clId="{662CC13C-7042-4D32-B704-9FBE5BC82541}" dt="2025-07-09T16:44:11.168" v="880"/>
          <ac:spMkLst>
            <pc:docMk/>
            <pc:sldMk cId="1305511424" sldId="2147482676"/>
            <ac:spMk id="31" creationId="{0C069BC2-9950-45E7-6918-333C60B97CD7}"/>
          </ac:spMkLst>
        </pc:spChg>
        <pc:spChg chg="del mod">
          <ac:chgData name="Scott Carr (HCG)" userId="c4791bc7-766b-4f7e-a8b0-9c4ca47d687d" providerId="ADAL" clId="{662CC13C-7042-4D32-B704-9FBE5BC82541}" dt="2025-07-09T15:44:14.944" v="216" actId="478"/>
          <ac:spMkLst>
            <pc:docMk/>
            <pc:sldMk cId="1305511424" sldId="2147482676"/>
            <ac:spMk id="33" creationId="{1D29433F-1F2B-3E9C-5B29-140CC391948F}"/>
          </ac:spMkLst>
        </pc:spChg>
        <pc:spChg chg="del mod">
          <ac:chgData name="Scott Carr (HCG)" userId="c4791bc7-766b-4f7e-a8b0-9c4ca47d687d" providerId="ADAL" clId="{662CC13C-7042-4D32-B704-9FBE5BC82541}" dt="2025-07-09T15:44:14.944" v="216" actId="478"/>
          <ac:spMkLst>
            <pc:docMk/>
            <pc:sldMk cId="1305511424" sldId="2147482676"/>
            <ac:spMk id="34" creationId="{98241C78-A12F-6B1D-04FD-4EC51E19DBAF}"/>
          </ac:spMkLst>
        </pc:spChg>
        <pc:spChg chg="del mod">
          <ac:chgData name="Scott Carr (HCG)" userId="c4791bc7-766b-4f7e-a8b0-9c4ca47d687d" providerId="ADAL" clId="{662CC13C-7042-4D32-B704-9FBE5BC82541}" dt="2025-07-09T15:44:14.944" v="216" actId="478"/>
          <ac:spMkLst>
            <pc:docMk/>
            <pc:sldMk cId="1305511424" sldId="2147482676"/>
            <ac:spMk id="35" creationId="{24A5F7D8-56F5-D8EE-04A3-6BA80E340349}"/>
          </ac:spMkLst>
        </pc:spChg>
        <pc:spChg chg="del mod">
          <ac:chgData name="Scott Carr (HCG)" userId="c4791bc7-766b-4f7e-a8b0-9c4ca47d687d" providerId="ADAL" clId="{662CC13C-7042-4D32-B704-9FBE5BC82541}" dt="2025-07-09T15:44:14.944" v="216" actId="478"/>
          <ac:spMkLst>
            <pc:docMk/>
            <pc:sldMk cId="1305511424" sldId="2147482676"/>
            <ac:spMk id="36" creationId="{4A66DD04-FE28-6CA7-A748-C24C01631AC4}"/>
          </ac:spMkLst>
        </pc:spChg>
        <pc:spChg chg="del mod">
          <ac:chgData name="Scott Carr (HCG)" userId="c4791bc7-766b-4f7e-a8b0-9c4ca47d687d" providerId="ADAL" clId="{662CC13C-7042-4D32-B704-9FBE5BC82541}" dt="2025-07-09T15:44:14.944" v="216" actId="478"/>
          <ac:spMkLst>
            <pc:docMk/>
            <pc:sldMk cId="1305511424" sldId="2147482676"/>
            <ac:spMk id="41" creationId="{2F2EA247-3997-25AE-F0B6-73BCF6CF5D3B}"/>
          </ac:spMkLst>
        </pc:spChg>
        <pc:spChg chg="del mod">
          <ac:chgData name="Scott Carr (HCG)" userId="c4791bc7-766b-4f7e-a8b0-9c4ca47d687d" providerId="ADAL" clId="{662CC13C-7042-4D32-B704-9FBE5BC82541}" dt="2025-07-09T15:44:14.944" v="216" actId="478"/>
          <ac:spMkLst>
            <pc:docMk/>
            <pc:sldMk cId="1305511424" sldId="2147482676"/>
            <ac:spMk id="43" creationId="{A98BDF67-61CD-0D79-E727-D9D75FBB02DF}"/>
          </ac:spMkLst>
        </pc:spChg>
        <pc:spChg chg="del mod">
          <ac:chgData name="Scott Carr (HCG)" userId="c4791bc7-766b-4f7e-a8b0-9c4ca47d687d" providerId="ADAL" clId="{662CC13C-7042-4D32-B704-9FBE5BC82541}" dt="2025-07-09T15:44:14.944" v="216" actId="478"/>
          <ac:spMkLst>
            <pc:docMk/>
            <pc:sldMk cId="1305511424" sldId="2147482676"/>
            <ac:spMk id="46" creationId="{B70EA247-FE22-1706-8046-B7DC9246DEE4}"/>
          </ac:spMkLst>
        </pc:spChg>
        <pc:cxnChg chg="add del mod">
          <ac:chgData name="Scott Carr (HCG)" userId="c4791bc7-766b-4f7e-a8b0-9c4ca47d687d" providerId="ADAL" clId="{662CC13C-7042-4D32-B704-9FBE5BC82541}" dt="2025-07-09T15:43:38.126" v="215" actId="478"/>
          <ac:cxnSpMkLst>
            <pc:docMk/>
            <pc:sldMk cId="1305511424" sldId="2147482676"/>
            <ac:cxnSpMk id="6" creationId="{B5064EC2-AB3D-5C0B-3200-2F689EF304AC}"/>
          </ac:cxnSpMkLst>
        </pc:cxnChg>
        <pc:cxnChg chg="add del mod">
          <ac:chgData name="Scott Carr (HCG)" userId="c4791bc7-766b-4f7e-a8b0-9c4ca47d687d" providerId="ADAL" clId="{662CC13C-7042-4D32-B704-9FBE5BC82541}" dt="2025-07-09T15:45:28.604" v="223" actId="21"/>
          <ac:cxnSpMkLst>
            <pc:docMk/>
            <pc:sldMk cId="1305511424" sldId="2147482676"/>
            <ac:cxnSpMk id="30" creationId="{57DED1A0-3780-3678-D4CA-A482AD3D23C0}"/>
          </ac:cxnSpMkLst>
        </pc:cxnChg>
      </pc:sldChg>
      <pc:sldMasterChg chg="modSldLayout">
        <pc:chgData name="Scott Carr (HCG)" userId="c4791bc7-766b-4f7e-a8b0-9c4ca47d687d" providerId="ADAL" clId="{662CC13C-7042-4D32-B704-9FBE5BC82541}" dt="2025-07-09T15:33:10.436" v="170" actId="404"/>
        <pc:sldMasterMkLst>
          <pc:docMk/>
          <pc:sldMasterMk cId="3394288031" sldId="2147483705"/>
        </pc:sldMasterMkLst>
        <pc:sldLayoutChg chg="modSp">
          <pc:chgData name="Scott Carr (HCG)" userId="c4791bc7-766b-4f7e-a8b0-9c4ca47d687d" providerId="ADAL" clId="{662CC13C-7042-4D32-B704-9FBE5BC82541}" dt="2025-07-09T15:33:10.436" v="170" actId="404"/>
          <pc:sldLayoutMkLst>
            <pc:docMk/>
            <pc:sldMasterMk cId="4186901532" sldId="2147483758"/>
            <pc:sldLayoutMk cId="100940762" sldId="2147483708"/>
          </pc:sldLayoutMkLst>
          <pc:spChg chg="mod">
            <ac:chgData name="Scott Carr (HCG)" userId="c4791bc7-766b-4f7e-a8b0-9c4ca47d687d" providerId="ADAL" clId="{662CC13C-7042-4D32-B704-9FBE5BC82541}" dt="2025-07-09T15:33:10.436" v="170" actId="404"/>
            <ac:spMkLst>
              <pc:docMk/>
              <pc:sldMasterMk cId="4186901532" sldId="2147483758"/>
              <pc:sldLayoutMk cId="100940762" sldId="2147483708"/>
              <ac:spMk id="2" creationId="{7F2772C8-3232-0B98-4C4C-0E2C2C6C85EF}"/>
            </ac:spMkLst>
          </pc:spChg>
        </pc:sldLayoutChg>
      </pc:sldMasterChg>
      <pc:sldMasterChg chg="modSp mod modSldLayout">
        <pc:chgData name="Scott Carr (HCG)" userId="c4791bc7-766b-4f7e-a8b0-9c4ca47d687d" providerId="ADAL" clId="{662CC13C-7042-4D32-B704-9FBE5BC82541}" dt="2025-07-09T16:43:07.865" v="866" actId="14100"/>
        <pc:sldMasterMkLst>
          <pc:docMk/>
          <pc:sldMasterMk cId="4186901532" sldId="2147483758"/>
        </pc:sldMasterMkLst>
        <pc:spChg chg="mod">
          <ac:chgData name="Scott Carr (HCG)" userId="c4791bc7-766b-4f7e-a8b0-9c4ca47d687d" providerId="ADAL" clId="{662CC13C-7042-4D32-B704-9FBE5BC82541}" dt="2025-07-09T16:42:41.539" v="860" actId="14100"/>
          <ac:spMkLst>
            <pc:docMk/>
            <pc:sldMasterMk cId="4186901532" sldId="2147483758"/>
            <ac:spMk id="3" creationId="{820B2DBC-A352-3FD5-B382-CBFABAEF5AF8}"/>
          </ac:spMkLst>
        </pc:spChg>
        <pc:spChg chg="mod">
          <ac:chgData name="Scott Carr (HCG)" userId="c4791bc7-766b-4f7e-a8b0-9c4ca47d687d" providerId="ADAL" clId="{662CC13C-7042-4D32-B704-9FBE5BC82541}" dt="2025-07-09T16:00:18.617" v="308" actId="242"/>
          <ac:spMkLst>
            <pc:docMk/>
            <pc:sldMasterMk cId="4186901532" sldId="2147483758"/>
            <ac:spMk id="6" creationId="{39B0011B-F0AA-D86B-9BB0-AC7677E63AAF}"/>
          </ac:spMkLst>
        </pc:spChg>
        <pc:spChg chg="mod">
          <ac:chgData name="Scott Carr (HCG)" userId="c4791bc7-766b-4f7e-a8b0-9c4ca47d687d" providerId="ADAL" clId="{662CC13C-7042-4D32-B704-9FBE5BC82541}" dt="2025-07-09T15:29:28.482" v="40" actId="3064"/>
          <ac:spMkLst>
            <pc:docMk/>
            <pc:sldMasterMk cId="4186901532" sldId="2147483758"/>
            <ac:spMk id="8" creationId="{88BC3E7C-66CE-3A33-1042-2C02798E4945}"/>
          </ac:spMkLst>
        </pc:spChg>
        <pc:sldLayoutChg chg="addSp modSp mod">
          <pc:chgData name="Scott Carr (HCG)" userId="c4791bc7-766b-4f7e-a8b0-9c4ca47d687d" providerId="ADAL" clId="{662CC13C-7042-4D32-B704-9FBE5BC82541}" dt="2025-07-09T16:42:57.440" v="864" actId="14100"/>
          <pc:sldLayoutMkLst>
            <pc:docMk/>
            <pc:sldMasterMk cId="4186901532" sldId="2147483758"/>
            <pc:sldLayoutMk cId="1127705334" sldId="2147483666"/>
          </pc:sldLayoutMkLst>
          <pc:spChg chg="mod">
            <ac:chgData name="Scott Carr (HCG)" userId="c4791bc7-766b-4f7e-a8b0-9c4ca47d687d" providerId="ADAL" clId="{662CC13C-7042-4D32-B704-9FBE5BC82541}" dt="2025-07-09T15:32:03.623" v="150" actId="14100"/>
            <ac:spMkLst>
              <pc:docMk/>
              <pc:sldMasterMk cId="4186901532" sldId="2147483758"/>
              <pc:sldLayoutMk cId="1127705334" sldId="2147483666"/>
              <ac:spMk id="2" creationId="{F0F2420B-BC03-F4AA-0FB4-8751258F63C7}"/>
            </ac:spMkLst>
          </pc:spChg>
          <pc:spChg chg="add mod">
            <ac:chgData name="Scott Carr (HCG)" userId="c4791bc7-766b-4f7e-a8b0-9c4ca47d687d" providerId="ADAL" clId="{662CC13C-7042-4D32-B704-9FBE5BC82541}" dt="2025-07-09T16:42:57.440" v="864" actId="14100"/>
            <ac:spMkLst>
              <pc:docMk/>
              <pc:sldMasterMk cId="4186901532" sldId="2147483758"/>
              <pc:sldLayoutMk cId="1127705334" sldId="2147483666"/>
              <ac:spMk id="4" creationId="{0250D30B-F18C-4E73-DABD-3F00A97866C4}"/>
            </ac:spMkLst>
          </pc:spChg>
        </pc:sldLayoutChg>
        <pc:sldLayoutChg chg="addSp modSp mod">
          <pc:chgData name="Scott Carr (HCG)" userId="c4791bc7-766b-4f7e-a8b0-9c4ca47d687d" providerId="ADAL" clId="{662CC13C-7042-4D32-B704-9FBE5BC82541}" dt="2025-07-09T16:43:03.307" v="865" actId="14100"/>
          <pc:sldLayoutMkLst>
            <pc:docMk/>
            <pc:sldMasterMk cId="4186901532" sldId="2147483758"/>
            <pc:sldLayoutMk cId="2065830801" sldId="2147483669"/>
          </pc:sldLayoutMkLst>
          <pc:spChg chg="mod">
            <ac:chgData name="Scott Carr (HCG)" userId="c4791bc7-766b-4f7e-a8b0-9c4ca47d687d" providerId="ADAL" clId="{662CC13C-7042-4D32-B704-9FBE5BC82541}" dt="2025-07-09T15:32:08.979" v="151" actId="14100"/>
            <ac:spMkLst>
              <pc:docMk/>
              <pc:sldMasterMk cId="4186901532" sldId="2147483758"/>
              <pc:sldLayoutMk cId="2065830801" sldId="2147483669"/>
              <ac:spMk id="2" creationId="{B70A86CB-2EBE-B1D8-A473-B4C35C32D1E0}"/>
            </ac:spMkLst>
          </pc:spChg>
          <pc:spChg chg="add mod">
            <ac:chgData name="Scott Carr (HCG)" userId="c4791bc7-766b-4f7e-a8b0-9c4ca47d687d" providerId="ADAL" clId="{662CC13C-7042-4D32-B704-9FBE5BC82541}" dt="2025-07-09T16:43:03.307" v="865" actId="14100"/>
            <ac:spMkLst>
              <pc:docMk/>
              <pc:sldMasterMk cId="4186901532" sldId="2147483758"/>
              <pc:sldLayoutMk cId="2065830801" sldId="2147483669"/>
              <ac:spMk id="4" creationId="{AA3074B9-738C-712B-22A4-0ECBAE425666}"/>
            </ac:spMkLst>
          </pc:spChg>
        </pc:sldLayoutChg>
        <pc:sldLayoutChg chg="addSp modSp mod">
          <pc:chgData name="Scott Carr (HCG)" userId="c4791bc7-766b-4f7e-a8b0-9c4ca47d687d" providerId="ADAL" clId="{662CC13C-7042-4D32-B704-9FBE5BC82541}" dt="2025-07-09T16:43:07.865" v="866" actId="14100"/>
          <pc:sldLayoutMkLst>
            <pc:docMk/>
            <pc:sldMasterMk cId="4186901532" sldId="2147483758"/>
            <pc:sldLayoutMk cId="3082015685" sldId="2147483670"/>
          </pc:sldLayoutMkLst>
          <pc:spChg chg="mod">
            <ac:chgData name="Scott Carr (HCG)" userId="c4791bc7-766b-4f7e-a8b0-9c4ca47d687d" providerId="ADAL" clId="{662CC13C-7042-4D32-B704-9FBE5BC82541}" dt="2025-07-09T15:32:28.241" v="169" actId="14100"/>
            <ac:spMkLst>
              <pc:docMk/>
              <pc:sldMasterMk cId="4186901532" sldId="2147483758"/>
              <pc:sldLayoutMk cId="3082015685" sldId="2147483670"/>
              <ac:spMk id="2" creationId="{BFC956DE-0527-7698-B230-4E1939F44E0B}"/>
            </ac:spMkLst>
          </pc:spChg>
          <pc:spChg chg="add mod">
            <ac:chgData name="Scott Carr (HCG)" userId="c4791bc7-766b-4f7e-a8b0-9c4ca47d687d" providerId="ADAL" clId="{662CC13C-7042-4D32-B704-9FBE5BC82541}" dt="2025-07-09T16:43:07.865" v="866" actId="14100"/>
            <ac:spMkLst>
              <pc:docMk/>
              <pc:sldMasterMk cId="4186901532" sldId="2147483758"/>
              <pc:sldLayoutMk cId="3082015685" sldId="2147483670"/>
              <ac:spMk id="4" creationId="{E12BB362-BEE9-A0A6-DFF8-D1C17D7A788F}"/>
            </ac:spMkLst>
          </pc:spChg>
        </pc:sldLayoutChg>
        <pc:sldLayoutChg chg="addSp modSp mod">
          <pc:chgData name="Scott Carr (HCG)" userId="c4791bc7-766b-4f7e-a8b0-9c4ca47d687d" providerId="ADAL" clId="{662CC13C-7042-4D32-B704-9FBE5BC82541}" dt="2025-07-09T16:42:45.593" v="861" actId="14100"/>
          <pc:sldLayoutMkLst>
            <pc:docMk/>
            <pc:sldMasterMk cId="4186901532" sldId="2147483758"/>
            <pc:sldLayoutMk cId="1373944467" sldId="2147483789"/>
          </pc:sldLayoutMkLst>
          <pc:spChg chg="add mod">
            <ac:chgData name="Scott Carr (HCG)" userId="c4791bc7-766b-4f7e-a8b0-9c4ca47d687d" providerId="ADAL" clId="{662CC13C-7042-4D32-B704-9FBE5BC82541}" dt="2025-07-09T16:42:45.593" v="861" actId="14100"/>
            <ac:spMkLst>
              <pc:docMk/>
              <pc:sldMasterMk cId="4186901532" sldId="2147483758"/>
              <pc:sldLayoutMk cId="1373944467" sldId="2147483789"/>
              <ac:spMk id="2" creationId="{4A1C8D2E-26D9-5416-1755-DD861D28ED04}"/>
            </ac:spMkLst>
          </pc:spChg>
          <pc:spChg chg="mod">
            <ac:chgData name="Scott Carr (HCG)" userId="c4791bc7-766b-4f7e-a8b0-9c4ca47d687d" providerId="ADAL" clId="{662CC13C-7042-4D32-B704-9FBE5BC82541}" dt="2025-07-09T16:00:23.278" v="309" actId="242"/>
            <ac:spMkLst>
              <pc:docMk/>
              <pc:sldMasterMk cId="4186901532" sldId="2147483758"/>
              <pc:sldLayoutMk cId="1373944467" sldId="2147483789"/>
              <ac:spMk id="6" creationId="{9B39BBF1-F24E-8542-D294-15918870DF73}"/>
            </ac:spMkLst>
          </pc:spChg>
        </pc:sldLayoutChg>
        <pc:sldLayoutChg chg="addSp modSp mod">
          <pc:chgData name="Scott Carr (HCG)" userId="c4791bc7-766b-4f7e-a8b0-9c4ca47d687d" providerId="ADAL" clId="{662CC13C-7042-4D32-B704-9FBE5BC82541}" dt="2025-07-09T16:42:54.061" v="863" actId="14100"/>
          <pc:sldLayoutMkLst>
            <pc:docMk/>
            <pc:sldMasterMk cId="4186901532" sldId="2147483758"/>
            <pc:sldLayoutMk cId="3980597145" sldId="2147483793"/>
          </pc:sldLayoutMkLst>
          <pc:spChg chg="mod">
            <ac:chgData name="Scott Carr (HCG)" userId="c4791bc7-766b-4f7e-a8b0-9c4ca47d687d" providerId="ADAL" clId="{662CC13C-7042-4D32-B704-9FBE5BC82541}" dt="2025-07-09T15:31:59.065" v="149" actId="14100"/>
            <ac:spMkLst>
              <pc:docMk/>
              <pc:sldMasterMk cId="4186901532" sldId="2147483758"/>
              <pc:sldLayoutMk cId="3980597145" sldId="2147483793"/>
              <ac:spMk id="2" creationId="{14D3EBDC-CB2A-F622-4077-6A130AA71916}"/>
            </ac:spMkLst>
          </pc:spChg>
          <pc:spChg chg="add mod">
            <ac:chgData name="Scott Carr (HCG)" userId="c4791bc7-766b-4f7e-a8b0-9c4ca47d687d" providerId="ADAL" clId="{662CC13C-7042-4D32-B704-9FBE5BC82541}" dt="2025-07-09T16:42:54.061" v="863" actId="14100"/>
            <ac:spMkLst>
              <pc:docMk/>
              <pc:sldMasterMk cId="4186901532" sldId="2147483758"/>
              <pc:sldLayoutMk cId="3980597145" sldId="2147483793"/>
              <ac:spMk id="4" creationId="{DC7BF40A-0226-8EFC-0E65-311B733A92BB}"/>
            </ac:spMkLst>
          </pc:spChg>
        </pc:sldLayoutChg>
        <pc:sldLayoutChg chg="addSp modSp mod">
          <pc:chgData name="Scott Carr (HCG)" userId="c4791bc7-766b-4f7e-a8b0-9c4ca47d687d" providerId="ADAL" clId="{662CC13C-7042-4D32-B704-9FBE5BC82541}" dt="2025-07-09T16:42:49.132" v="862" actId="14100"/>
          <pc:sldLayoutMkLst>
            <pc:docMk/>
            <pc:sldMasterMk cId="4186901532" sldId="2147483758"/>
            <pc:sldLayoutMk cId="2336440860" sldId="2147483794"/>
          </pc:sldLayoutMkLst>
          <pc:spChg chg="add mod">
            <ac:chgData name="Scott Carr (HCG)" userId="c4791bc7-766b-4f7e-a8b0-9c4ca47d687d" providerId="ADAL" clId="{662CC13C-7042-4D32-B704-9FBE5BC82541}" dt="2025-07-09T16:42:49.132" v="862" actId="14100"/>
            <ac:spMkLst>
              <pc:docMk/>
              <pc:sldMasterMk cId="4186901532" sldId="2147483758"/>
              <pc:sldLayoutMk cId="2336440860" sldId="2147483794"/>
              <ac:spMk id="2" creationId="{233AB311-16EA-090A-E0FB-7B160AD2BDF4}"/>
            </ac:spMkLst>
          </pc:spChg>
          <pc:spChg chg="mod">
            <ac:chgData name="Scott Carr (HCG)" userId="c4791bc7-766b-4f7e-a8b0-9c4ca47d687d" providerId="ADAL" clId="{662CC13C-7042-4D32-B704-9FBE5BC82541}" dt="2025-07-09T15:31:53.044" v="148" actId="14100"/>
            <ac:spMkLst>
              <pc:docMk/>
              <pc:sldMasterMk cId="4186901532" sldId="2147483758"/>
              <pc:sldLayoutMk cId="2336440860" sldId="2147483794"/>
              <ac:spMk id="100" creationId="{DCF7A36A-E66C-F939-CA1F-4E48B940A6E3}"/>
            </ac:spMkLst>
          </pc:spChg>
          <pc:grpChg chg="mod">
            <ac:chgData name="Scott Carr (HCG)" userId="c4791bc7-766b-4f7e-a8b0-9c4ca47d687d" providerId="ADAL" clId="{662CC13C-7042-4D32-B704-9FBE5BC82541}" dt="2025-07-09T15:30:18.511" v="103" actId="1035"/>
            <ac:grpSpMkLst>
              <pc:docMk/>
              <pc:sldMasterMk cId="4186901532" sldId="2147483758"/>
              <pc:sldLayoutMk cId="2336440860" sldId="2147483794"/>
              <ac:grpSpMk id="6" creationId="{84DEB54F-98CA-B8B6-2A41-B3E6A478193A}"/>
            </ac:grpSpMkLst>
          </pc:grpChg>
          <pc:grpChg chg="mod">
            <ac:chgData name="Scott Carr (HCG)" userId="c4791bc7-766b-4f7e-a8b0-9c4ca47d687d" providerId="ADAL" clId="{662CC13C-7042-4D32-B704-9FBE5BC82541}" dt="2025-07-09T15:30:18.511" v="103" actId="1035"/>
            <ac:grpSpMkLst>
              <pc:docMk/>
              <pc:sldMasterMk cId="4186901532" sldId="2147483758"/>
              <pc:sldLayoutMk cId="2336440860" sldId="2147483794"/>
              <ac:grpSpMk id="10" creationId="{95EAE5C5-FA26-A842-BAB1-21A0A5C32871}"/>
            </ac:grpSpMkLst>
          </pc:grpChg>
          <pc:grpChg chg="mod">
            <ac:chgData name="Scott Carr (HCG)" userId="c4791bc7-766b-4f7e-a8b0-9c4ca47d687d" providerId="ADAL" clId="{662CC13C-7042-4D32-B704-9FBE5BC82541}" dt="2025-07-09T15:30:18.511" v="103" actId="1035"/>
            <ac:grpSpMkLst>
              <pc:docMk/>
              <pc:sldMasterMk cId="4186901532" sldId="2147483758"/>
              <pc:sldLayoutMk cId="2336440860" sldId="2147483794"/>
              <ac:grpSpMk id="63" creationId="{92763BB9-FEC4-C944-1C7F-F7E32CBD6EDF}"/>
            </ac:grpSpMkLst>
          </pc:grpChg>
          <pc:grpChg chg="mod">
            <ac:chgData name="Scott Carr (HCG)" userId="c4791bc7-766b-4f7e-a8b0-9c4ca47d687d" providerId="ADAL" clId="{662CC13C-7042-4D32-B704-9FBE5BC82541}" dt="2025-07-09T15:30:18.511" v="103" actId="1035"/>
            <ac:grpSpMkLst>
              <pc:docMk/>
              <pc:sldMasterMk cId="4186901532" sldId="2147483758"/>
              <pc:sldLayoutMk cId="2336440860" sldId="2147483794"/>
              <ac:grpSpMk id="66" creationId="{0BBEB734-3059-3549-7006-9A98590A5E6A}"/>
            </ac:grpSpMkLst>
          </pc:grpChg>
          <pc:grpChg chg="mod">
            <ac:chgData name="Scott Carr (HCG)" userId="c4791bc7-766b-4f7e-a8b0-9c4ca47d687d" providerId="ADAL" clId="{662CC13C-7042-4D32-B704-9FBE5BC82541}" dt="2025-07-09T15:30:18.511" v="103" actId="1035"/>
            <ac:grpSpMkLst>
              <pc:docMk/>
              <pc:sldMasterMk cId="4186901532" sldId="2147483758"/>
              <pc:sldLayoutMk cId="2336440860" sldId="2147483794"/>
              <ac:grpSpMk id="69" creationId="{3F7D08C7-CF3E-CD03-E562-FF63C3DB9307}"/>
            </ac:grpSpMkLst>
          </pc:grpChg>
          <pc:grpChg chg="mod">
            <ac:chgData name="Scott Carr (HCG)" userId="c4791bc7-766b-4f7e-a8b0-9c4ca47d687d" providerId="ADAL" clId="{662CC13C-7042-4D32-B704-9FBE5BC82541}" dt="2025-07-09T15:30:18.511" v="103" actId="1035"/>
            <ac:grpSpMkLst>
              <pc:docMk/>
              <pc:sldMasterMk cId="4186901532" sldId="2147483758"/>
              <pc:sldLayoutMk cId="2336440860" sldId="2147483794"/>
              <ac:grpSpMk id="72" creationId="{FDDDDBCB-1A5A-4211-6B2B-2DFAA63A6FB4}"/>
            </ac:grpSpMkLst>
          </pc:grpChg>
          <pc:picChg chg="mod">
            <ac:chgData name="Scott Carr (HCG)" userId="c4791bc7-766b-4f7e-a8b0-9c4ca47d687d" providerId="ADAL" clId="{662CC13C-7042-4D32-B704-9FBE5BC82541}" dt="2025-07-09T15:30:18.511" v="103" actId="1035"/>
            <ac:picMkLst>
              <pc:docMk/>
              <pc:sldMasterMk cId="4186901532" sldId="2147483758"/>
              <pc:sldLayoutMk cId="2336440860" sldId="2147483794"/>
              <ac:picMk id="75" creationId="{DEADE489-3BC7-BB41-00D0-CA6A695BDE63}"/>
            </ac:picMkLst>
          </pc:picChg>
          <pc:picChg chg="mod">
            <ac:chgData name="Scott Carr (HCG)" userId="c4791bc7-766b-4f7e-a8b0-9c4ca47d687d" providerId="ADAL" clId="{662CC13C-7042-4D32-B704-9FBE5BC82541}" dt="2025-07-09T15:30:18.511" v="103" actId="1035"/>
            <ac:picMkLst>
              <pc:docMk/>
              <pc:sldMasterMk cId="4186901532" sldId="2147483758"/>
              <pc:sldLayoutMk cId="2336440860" sldId="2147483794"/>
              <ac:picMk id="76" creationId="{86A5E400-D29C-BEEB-1151-D7B371D8907E}"/>
            </ac:picMkLst>
          </pc:picChg>
          <pc:picChg chg="mod">
            <ac:chgData name="Scott Carr (HCG)" userId="c4791bc7-766b-4f7e-a8b0-9c4ca47d687d" providerId="ADAL" clId="{662CC13C-7042-4D32-B704-9FBE5BC82541}" dt="2025-07-09T15:30:18.511" v="103" actId="1035"/>
            <ac:picMkLst>
              <pc:docMk/>
              <pc:sldMasterMk cId="4186901532" sldId="2147483758"/>
              <pc:sldLayoutMk cId="2336440860" sldId="2147483794"/>
              <ac:picMk id="77" creationId="{740C3C56-1ABA-B004-85FE-7482A2CA83CA}"/>
            </ac:picMkLst>
          </pc:picChg>
          <pc:picChg chg="mod">
            <ac:chgData name="Scott Carr (HCG)" userId="c4791bc7-766b-4f7e-a8b0-9c4ca47d687d" providerId="ADAL" clId="{662CC13C-7042-4D32-B704-9FBE5BC82541}" dt="2025-07-09T15:30:18.511" v="103" actId="1035"/>
            <ac:picMkLst>
              <pc:docMk/>
              <pc:sldMasterMk cId="4186901532" sldId="2147483758"/>
              <pc:sldLayoutMk cId="2336440860" sldId="2147483794"/>
              <ac:picMk id="78" creationId="{88F0D879-9E29-9EC5-6C0B-3472DA09EDBD}"/>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4282406141505442"/>
          <c:y val="0.5158477977399387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0000CA"/>
              </a:solidFill>
              <a:latin typeface="Pfizer Tomorrow" panose="02010503040201060303" pitchFamily="2" charset="77"/>
              <a:ea typeface="+mn-ea"/>
              <a:cs typeface="+mn-cs"/>
            </a:defRPr>
          </a:pPr>
          <a:endParaRPr lang="en-US"/>
        </a:p>
      </c:txPr>
    </c:title>
    <c:autoTitleDeleted val="0"/>
    <c:plotArea>
      <c:layout/>
      <c:doughnutChart>
        <c:varyColors val="1"/>
        <c:ser>
          <c:idx val="0"/>
          <c:order val="0"/>
          <c:tx>
            <c:strRef>
              <c:f>Sheet1!$B$1</c:f>
              <c:strCache>
                <c:ptCount val="1"/>
                <c:pt idx="0">
                  <c:v>Data 80%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5B3-6644-A8C3-6829769D4A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5B3-6644-A8C3-6829769D4A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B3-6644-A8C3-6829769D4A9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5B3-6644-A8C3-6829769D4A9A}"/>
              </c:ext>
            </c:extLst>
          </c:dPt>
          <c:cat>
            <c:strRef>
              <c:f>Sheet1!$A$2:$A$5</c:f>
              <c:strCache>
                <c:ptCount val="4"/>
                <c:pt idx="0">
                  <c:v>Text</c:v>
                </c:pt>
                <c:pt idx="1">
                  <c:v>Text</c:v>
                </c:pt>
                <c:pt idx="2">
                  <c:v>Text</c:v>
                </c:pt>
                <c:pt idx="3">
                  <c:v>Text</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5B3-6644-A8C3-6829769D4A9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73696438555572774"/>
          <c:y val="0.4176788970259821"/>
          <c:w val="0.1705477482840716"/>
          <c:h val="0.3631557739556226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0000CA"/>
                </a:solidFill>
                <a:latin typeface="Pfizer Tomorrow" panose="02010503040201060303" pitchFamily="2" charset="77"/>
                <a:ea typeface="+mn-ea"/>
                <a:cs typeface="+mn-cs"/>
              </a:defRPr>
            </a:pPr>
            <a:r>
              <a:rPr lang="en-US" sz="2400"/>
              <a:t>Data 70%</a:t>
            </a:r>
          </a:p>
        </c:rich>
      </c:tx>
      <c:layout>
        <c:manualLayout>
          <c:xMode val="edge"/>
          <c:yMode val="edge"/>
          <c:x val="0.24956701728267378"/>
          <c:y val="0.5158477977399387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0000CA"/>
              </a:solidFill>
              <a:latin typeface="Pfizer Tomorrow" panose="02010503040201060303" pitchFamily="2" charset="77"/>
              <a:ea typeface="+mn-ea"/>
              <a:cs typeface="+mn-cs"/>
            </a:defRPr>
          </a:pPr>
          <a:endParaRPr lang="en-US"/>
        </a:p>
      </c:txPr>
    </c:title>
    <c:autoTitleDeleted val="0"/>
    <c:plotArea>
      <c:layout/>
      <c:doughnutChart>
        <c:varyColors val="1"/>
        <c:ser>
          <c:idx val="0"/>
          <c:order val="0"/>
          <c:tx>
            <c:strRef>
              <c:f>Sheet1!$B$1</c:f>
              <c:strCache>
                <c:ptCount val="1"/>
                <c:pt idx="0">
                  <c:v>Data 70%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DA-FF44-B361-F5D20973FC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DA-FF44-B361-F5D20973FC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EDA-FF44-B361-F5D20973FC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EDA-FF44-B361-F5D20973FCE6}"/>
              </c:ext>
            </c:extLst>
          </c:dPt>
          <c:cat>
            <c:strRef>
              <c:f>Sheet1!$A$2:$A$5</c:f>
              <c:strCache>
                <c:ptCount val="3"/>
                <c:pt idx="0">
                  <c:v>Text</c:v>
                </c:pt>
                <c:pt idx="1">
                  <c:v>Text</c:v>
                </c:pt>
                <c:pt idx="2">
                  <c:v>Text</c:v>
                </c:pt>
              </c:strCache>
            </c:strRef>
          </c:cat>
          <c:val>
            <c:numRef>
              <c:f>Sheet1!$B$2:$B$5</c:f>
              <c:numCache>
                <c:formatCode>General</c:formatCode>
                <c:ptCount val="4"/>
                <c:pt idx="0">
                  <c:v>6.2</c:v>
                </c:pt>
                <c:pt idx="1">
                  <c:v>3.2</c:v>
                </c:pt>
                <c:pt idx="2">
                  <c:v>1.4</c:v>
                </c:pt>
              </c:numCache>
            </c:numRef>
          </c:val>
          <c:extLst>
            <c:ext xmlns:c16="http://schemas.microsoft.com/office/drawing/2014/chart" uri="{C3380CC4-5D6E-409C-BE32-E72D297353CC}">
              <c16:uniqueId val="{00000008-3EDA-FF44-B361-F5D20973FCE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73696438555572774"/>
          <c:y val="0.4176788970259821"/>
          <c:w val="0.1705477482840716"/>
          <c:h val="0.3631557739556226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0000CA"/>
                </a:solidFill>
                <a:latin typeface="Pfizer Tomorrow" panose="02010503040201060303" pitchFamily="2" charset="77"/>
                <a:ea typeface="+mn-ea"/>
                <a:cs typeface="+mn-cs"/>
              </a:defRPr>
            </a:pPr>
            <a:r>
              <a:rPr lang="en-US" sz="2400"/>
              <a:t>Data 80%</a:t>
            </a:r>
          </a:p>
        </c:rich>
      </c:tx>
      <c:layout>
        <c:manualLayout>
          <c:xMode val="edge"/>
          <c:yMode val="edge"/>
          <c:x val="0.26136719005100756"/>
          <c:y val="0.5158477977399387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0000CA"/>
              </a:solidFill>
              <a:latin typeface="Pfizer Tomorrow" panose="02010503040201060303" pitchFamily="2" charset="77"/>
              <a:ea typeface="+mn-ea"/>
              <a:cs typeface="+mn-cs"/>
            </a:defRPr>
          </a:pPr>
          <a:endParaRPr lang="en-US"/>
        </a:p>
      </c:txPr>
    </c:title>
    <c:autoTitleDeleted val="0"/>
    <c:plotArea>
      <c:layout/>
      <c:doughnutChart>
        <c:varyColors val="1"/>
        <c:ser>
          <c:idx val="0"/>
          <c:order val="0"/>
          <c:tx>
            <c:strRef>
              <c:f>Sheet1!$B$1</c:f>
              <c:strCache>
                <c:ptCount val="1"/>
                <c:pt idx="0">
                  <c:v>Data 40%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9B-3D4D-9567-8C7772ED303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9B-3D4D-9567-8C7772ED303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9B-3D4D-9567-8C7772ED303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9B-3D4D-9567-8C7772ED3032}"/>
              </c:ext>
            </c:extLst>
          </c:dPt>
          <c:cat>
            <c:strRef>
              <c:f>Sheet1!$A$2:$A$5</c:f>
              <c:strCache>
                <c:ptCount val="2"/>
                <c:pt idx="0">
                  <c:v>Text</c:v>
                </c:pt>
                <c:pt idx="1">
                  <c:v>Text</c:v>
                </c:pt>
              </c:strCache>
            </c:strRef>
          </c:cat>
          <c:val>
            <c:numRef>
              <c:f>Sheet1!$B$2:$B$5</c:f>
              <c:numCache>
                <c:formatCode>General</c:formatCode>
                <c:ptCount val="4"/>
                <c:pt idx="0">
                  <c:v>8.1999999999999993</c:v>
                </c:pt>
                <c:pt idx="1">
                  <c:v>1.2</c:v>
                </c:pt>
              </c:numCache>
            </c:numRef>
          </c:val>
          <c:extLst>
            <c:ext xmlns:c16="http://schemas.microsoft.com/office/drawing/2014/chart" uri="{C3380CC4-5D6E-409C-BE32-E72D297353CC}">
              <c16:uniqueId val="{00000008-B79B-3D4D-9567-8C7772ED3032}"/>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73696438555572774"/>
          <c:y val="0.4176788970259821"/>
          <c:w val="0.1705477482840716"/>
          <c:h val="0.3631557739556226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AD8BFF"/>
            </a:solidFill>
            <a:ln>
              <a:noFill/>
            </a:ln>
            <a:effectLst/>
          </c:spPr>
          <c:invertIfNegative val="0"/>
          <c:dPt>
            <c:idx val="0"/>
            <c:invertIfNegative val="0"/>
            <c:bubble3D val="0"/>
            <c:spPr>
              <a:solidFill>
                <a:srgbClr val="AD8BFF"/>
              </a:solidFill>
              <a:ln>
                <a:noFill/>
              </a:ln>
              <a:effectLst/>
            </c:spPr>
            <c:extLst>
              <c:ext xmlns:c16="http://schemas.microsoft.com/office/drawing/2014/chart" uri="{C3380CC4-5D6E-409C-BE32-E72D297353CC}">
                <c16:uniqueId val="{00000001-14A2-EC4C-9DAA-EA5E9FCB8BFA}"/>
              </c:ext>
            </c:extLst>
          </c:dPt>
          <c:dPt>
            <c:idx val="1"/>
            <c:invertIfNegative val="0"/>
            <c:bubble3D val="0"/>
            <c:spPr>
              <a:solidFill>
                <a:srgbClr val="AD8BFF"/>
              </a:solidFill>
              <a:ln>
                <a:noFill/>
              </a:ln>
              <a:effectLst/>
            </c:spPr>
            <c:extLst>
              <c:ext xmlns:c16="http://schemas.microsoft.com/office/drawing/2014/chart" uri="{C3380CC4-5D6E-409C-BE32-E72D297353CC}">
                <c16:uniqueId val="{00000003-14A2-EC4C-9DAA-EA5E9FCB8BFA}"/>
              </c:ext>
            </c:extLst>
          </c:dPt>
          <c:dPt>
            <c:idx val="2"/>
            <c:invertIfNegative val="0"/>
            <c:bubble3D val="0"/>
            <c:spPr>
              <a:solidFill>
                <a:srgbClr val="AD8BFF"/>
              </a:solidFill>
              <a:ln>
                <a:noFill/>
              </a:ln>
              <a:effectLst/>
            </c:spPr>
            <c:extLst>
              <c:ext xmlns:c16="http://schemas.microsoft.com/office/drawing/2014/chart" uri="{C3380CC4-5D6E-409C-BE32-E72D297353CC}">
                <c16:uniqueId val="{00000005-14A2-EC4C-9DAA-EA5E9FCB8BFA}"/>
              </c:ext>
            </c:extLst>
          </c:dPt>
          <c:dPt>
            <c:idx val="3"/>
            <c:invertIfNegative val="0"/>
            <c:bubble3D val="0"/>
            <c:spPr>
              <a:solidFill>
                <a:srgbClr val="AD8BFF"/>
              </a:solidFill>
              <a:ln>
                <a:noFill/>
              </a:ln>
              <a:effectLst/>
            </c:spPr>
            <c:extLst>
              <c:ext xmlns:c16="http://schemas.microsoft.com/office/drawing/2014/chart" uri="{C3380CC4-5D6E-409C-BE32-E72D297353CC}">
                <c16:uniqueId val="{00000007-14A2-EC4C-9DAA-EA5E9FCB8BFA}"/>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14A2-EC4C-9DAA-EA5E9FCB8BF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14A2-EC4C-9DAA-EA5E9FCB8BFA}"/>
            </c:ext>
          </c:extLst>
        </c:ser>
        <c:ser>
          <c:idx val="2"/>
          <c:order val="2"/>
          <c:tx>
            <c:strRef>
              <c:f>Sheet1!$D$1</c:f>
              <c:strCache>
                <c:ptCount val="1"/>
                <c:pt idx="0">
                  <c:v>Series 3</c:v>
                </c:pt>
              </c:strCache>
            </c:strRef>
          </c:tx>
          <c:spPr>
            <a:solidFill>
              <a:srgbClr val="0000CA"/>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14A2-EC4C-9DAA-EA5E9FCB8BFA}"/>
            </c:ext>
          </c:extLst>
        </c:ser>
        <c:dLbls>
          <c:showLegendKey val="0"/>
          <c:showVal val="0"/>
          <c:showCatName val="0"/>
          <c:showSerName val="0"/>
          <c:showPercent val="0"/>
          <c:showBubbleSize val="0"/>
        </c:dLbls>
        <c:gapWidth val="183"/>
        <c:overlap val="-27"/>
        <c:axId val="1285627680"/>
        <c:axId val="62398032"/>
      </c:barChart>
      <c:catAx>
        <c:axId val="1285627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Pfizer Diatype" panose="020B0504040202060203" pitchFamily="34" charset="77"/>
                <a:ea typeface="+mn-ea"/>
                <a:cs typeface="+mn-cs"/>
              </a:defRPr>
            </a:pPr>
            <a:endParaRPr lang="en-US"/>
          </a:p>
        </c:txPr>
        <c:crossAx val="62398032"/>
        <c:crosses val="autoZero"/>
        <c:auto val="1"/>
        <c:lblAlgn val="ctr"/>
        <c:lblOffset val="100"/>
        <c:noMultiLvlLbl val="0"/>
      </c:catAx>
      <c:valAx>
        <c:axId val="623980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562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D5D1_446A9045.xml><?xml version="1.0" encoding="utf-8"?>
<p188:cmLst xmlns:a="http://schemas.openxmlformats.org/drawingml/2006/main" xmlns:r="http://schemas.openxmlformats.org/officeDocument/2006/relationships" xmlns:p188="http://schemas.microsoft.com/office/powerpoint/2018/8/main">
  <p188:cm id="{282AC8B4-8F5B-417B-86CD-95B7EDE1EE2E}" authorId="{B1466C92-546F-F516-DA42-BC65D85169C6}" created="2025-03-13T13:02:05.622">
    <pc:sldMkLst xmlns:pc="http://schemas.microsoft.com/office/powerpoint/2013/main/command">
      <pc:docMk/>
      <pc:sldMk cId="1147834437" sldId="2147472849"/>
    </pc:sldMkLst>
    <p188:txBody>
      <a:bodyPr/>
      <a:lstStyle/>
      <a:p>
        <a:r>
          <a:rPr lang="en-GB"/>
          <a:t>Revise images for other cases with better quality in this section
Also add hyperlinking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fizer Diatype Office" panose="020B0504040202060203" pitchFamily="34"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fizer Diatype Office" panose="020B0504040202060203" pitchFamily="34" charset="77"/>
              </a:defRPr>
            </a:lvl1pPr>
          </a:lstStyle>
          <a:p>
            <a:fld id="{C49B1140-0205-FC4B-8969-D21916B4B80D}" type="datetimeFigureOut">
              <a:rPr lang="en-US" smtClean="0"/>
              <a:pPr/>
              <a:t>7/10/25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fizer Diatype Office" panose="020B0504040202060203" pitchFamily="34"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fizer Diatype Office" panose="020B0504040202060203" pitchFamily="34" charset="77"/>
              </a:defRPr>
            </a:lvl1pPr>
          </a:lstStyle>
          <a:p>
            <a:fld id="{A66EB0F6-0CBB-6A4E-B00F-31FF6D66F0DB}" type="slidenum">
              <a:rPr lang="en-US" smtClean="0"/>
              <a:pPr/>
              <a:t>‹#›</a:t>
            </a:fld>
            <a:endParaRPr lang="en-US"/>
          </a:p>
        </p:txBody>
      </p:sp>
    </p:spTree>
    <p:extLst>
      <p:ext uri="{BB962C8B-B14F-4D97-AF65-F5344CB8AC3E}">
        <p14:creationId xmlns:p14="http://schemas.microsoft.com/office/powerpoint/2010/main" val="4171777984"/>
      </p:ext>
    </p:extLst>
  </p:cSld>
  <p:clrMap bg1="lt1" tx1="dk1" bg2="lt2" tx2="dk2" accent1="accent1" accent2="accent2" accent3="accent3" accent4="accent4" accent5="accent5" accent6="accent6" hlink="hlink" folHlink="folHlink"/>
  <p:notesStyle>
    <a:lvl1pPr marL="0" algn="l" defTabSz="913852" rtl="0" eaLnBrk="1" latinLnBrk="0" hangingPunct="1">
      <a:defRPr sz="1200" b="0" i="0" kern="1200">
        <a:solidFill>
          <a:schemeClr val="tx1"/>
        </a:solidFill>
        <a:latin typeface="Pfizer Diatype Office" panose="020B0504040202060203" pitchFamily="34" charset="77"/>
        <a:ea typeface="+mn-ea"/>
        <a:cs typeface="+mn-cs"/>
      </a:defRPr>
    </a:lvl1pPr>
    <a:lvl2pPr marL="456928" algn="l" defTabSz="913852" rtl="0" eaLnBrk="1" latinLnBrk="0" hangingPunct="1">
      <a:defRPr sz="1200" b="0" i="0" kern="1200">
        <a:solidFill>
          <a:schemeClr val="tx1"/>
        </a:solidFill>
        <a:latin typeface="Pfizer Diatype Office" panose="020B0504040202060203" pitchFamily="34" charset="77"/>
        <a:ea typeface="+mn-ea"/>
        <a:cs typeface="+mn-cs"/>
      </a:defRPr>
    </a:lvl2pPr>
    <a:lvl3pPr marL="913852" algn="l" defTabSz="913852" rtl="0" eaLnBrk="1" latinLnBrk="0" hangingPunct="1">
      <a:defRPr sz="1200" b="0" i="0" kern="1200">
        <a:solidFill>
          <a:schemeClr val="tx1"/>
        </a:solidFill>
        <a:latin typeface="Pfizer Diatype Office" panose="020B0504040202060203" pitchFamily="34" charset="77"/>
        <a:ea typeface="+mn-ea"/>
        <a:cs typeface="+mn-cs"/>
      </a:defRPr>
    </a:lvl3pPr>
    <a:lvl4pPr marL="1370776" algn="l" defTabSz="913852" rtl="0" eaLnBrk="1" latinLnBrk="0" hangingPunct="1">
      <a:defRPr sz="1200" b="0" i="0" kern="1200">
        <a:solidFill>
          <a:schemeClr val="tx1"/>
        </a:solidFill>
        <a:latin typeface="Pfizer Diatype Office" panose="020B0504040202060203" pitchFamily="34" charset="77"/>
        <a:ea typeface="+mn-ea"/>
        <a:cs typeface="+mn-cs"/>
      </a:defRPr>
    </a:lvl4pPr>
    <a:lvl5pPr marL="1827704" algn="l" defTabSz="913852" rtl="0" eaLnBrk="1" latinLnBrk="0" hangingPunct="1">
      <a:defRPr sz="1200" b="0" i="0" kern="1200">
        <a:solidFill>
          <a:schemeClr val="tx1"/>
        </a:solidFill>
        <a:latin typeface="Pfizer Diatype Office" panose="020B0504040202060203" pitchFamily="34" charset="77"/>
        <a:ea typeface="+mn-ea"/>
        <a:cs typeface="+mn-cs"/>
      </a:defRPr>
    </a:lvl5pPr>
    <a:lvl6pPr marL="2284628" algn="l" defTabSz="913852" rtl="0" eaLnBrk="1" latinLnBrk="0" hangingPunct="1">
      <a:defRPr sz="1200" kern="1200">
        <a:solidFill>
          <a:schemeClr val="tx1"/>
        </a:solidFill>
        <a:latin typeface="+mn-lt"/>
        <a:ea typeface="+mn-ea"/>
        <a:cs typeface="+mn-cs"/>
      </a:defRPr>
    </a:lvl6pPr>
    <a:lvl7pPr marL="2741553" algn="l" defTabSz="913852" rtl="0" eaLnBrk="1" latinLnBrk="0" hangingPunct="1">
      <a:defRPr sz="1200" kern="1200">
        <a:solidFill>
          <a:schemeClr val="tx1"/>
        </a:solidFill>
        <a:latin typeface="+mn-lt"/>
        <a:ea typeface="+mn-ea"/>
        <a:cs typeface="+mn-cs"/>
      </a:defRPr>
    </a:lvl7pPr>
    <a:lvl8pPr marL="3198480" algn="l" defTabSz="913852" rtl="0" eaLnBrk="1" latinLnBrk="0" hangingPunct="1">
      <a:defRPr sz="1200" kern="1200">
        <a:solidFill>
          <a:schemeClr val="tx1"/>
        </a:solidFill>
        <a:latin typeface="+mn-lt"/>
        <a:ea typeface="+mn-ea"/>
        <a:cs typeface="+mn-cs"/>
      </a:defRPr>
    </a:lvl8pPr>
    <a:lvl9pPr marL="3655407" algn="l" defTabSz="9138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EB0F6-0CBB-6A4E-B00F-31FF6D66F0DB}" type="slidenum">
              <a:rPr lang="en-US" smtClean="0"/>
              <a:pPr/>
              <a:t>2</a:t>
            </a:fld>
            <a:endParaRPr lang="en-US"/>
          </a:p>
        </p:txBody>
      </p:sp>
    </p:spTree>
    <p:extLst>
      <p:ext uri="{BB962C8B-B14F-4D97-AF65-F5344CB8AC3E}">
        <p14:creationId xmlns:p14="http://schemas.microsoft.com/office/powerpoint/2010/main" val="125401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2C1BA9-FB50-42C9-B44C-2ED7CD1EAD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9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41734" y="4404312"/>
            <a:ext cx="5374640" cy="4739688"/>
          </a:xfrm>
        </p:spPr>
        <p:txBody>
          <a:bodyPr/>
          <a:lstStyle/>
          <a:p>
            <a:pPr marL="171450" indent="-171450">
              <a:spcAft>
                <a:spcPts val="0"/>
              </a:spcAft>
              <a:buFont typeface="Arial" panose="020B0604020202020204" pitchFamily="34" charset="0"/>
              <a:buChar char="•"/>
            </a:pPr>
            <a:endParaRPr lang="en-US" b="0"/>
          </a:p>
        </p:txBody>
      </p:sp>
    </p:spTree>
    <p:extLst>
      <p:ext uri="{BB962C8B-B14F-4D97-AF65-F5344CB8AC3E}">
        <p14:creationId xmlns:p14="http://schemas.microsoft.com/office/powerpoint/2010/main" val="25458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2C1BA9-FB50-42C9-B44C-2ED7CD1EAD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289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6ADE8-2F9B-6FE9-41B8-9C9E48205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01080-D854-6D34-80AF-DF92C895F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5A39E6-3C52-E07B-0B6B-065BF4BD9C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FE643C-8F86-85E0-9D22-460FB6464B6E}"/>
              </a:ext>
            </a:extLst>
          </p:cNvPr>
          <p:cNvSpPr>
            <a:spLocks noGrp="1"/>
          </p:cNvSpPr>
          <p:nvPr>
            <p:ph type="sldNum" sz="quarter" idx="5"/>
          </p:nvPr>
        </p:nvSpPr>
        <p:spPr/>
        <p:txBody>
          <a:bodyPr/>
          <a:lstStyle/>
          <a:p>
            <a:fld id="{A66EB0F6-0CBB-6A4E-B00F-31FF6D66F0DB}" type="slidenum">
              <a:rPr lang="en-US" smtClean="0"/>
              <a:pPr/>
              <a:t>17</a:t>
            </a:fld>
            <a:endParaRPr lang="en-US"/>
          </a:p>
        </p:txBody>
      </p:sp>
    </p:spTree>
    <p:extLst>
      <p:ext uri="{BB962C8B-B14F-4D97-AF65-F5344CB8AC3E}">
        <p14:creationId xmlns:p14="http://schemas.microsoft.com/office/powerpoint/2010/main" val="225800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EB0F6-0CBB-6A4E-B00F-31FF6D66F0DB}" type="slidenum">
              <a:rPr lang="en-US" smtClean="0"/>
              <a:pPr/>
              <a:t>18</a:t>
            </a:fld>
            <a:endParaRPr lang="en-US"/>
          </a:p>
        </p:txBody>
      </p:sp>
    </p:spTree>
    <p:extLst>
      <p:ext uri="{BB962C8B-B14F-4D97-AF65-F5344CB8AC3E}">
        <p14:creationId xmlns:p14="http://schemas.microsoft.com/office/powerpoint/2010/main" val="294576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A1B5-A3F2-760F-9EAE-47EDA1ECE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4C18E-7633-34FD-BCA5-870731036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D8CFA-4EE9-4F42-A43A-F7820C4308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49AC4C-16F4-AED9-7D5A-3A204701540C}"/>
              </a:ext>
            </a:extLst>
          </p:cNvPr>
          <p:cNvSpPr>
            <a:spLocks noGrp="1"/>
          </p:cNvSpPr>
          <p:nvPr>
            <p:ph type="sldNum" sz="quarter" idx="5"/>
          </p:nvPr>
        </p:nvSpPr>
        <p:spPr/>
        <p:txBody>
          <a:bodyPr/>
          <a:lstStyle/>
          <a:p>
            <a:fld id="{A66EB0F6-0CBB-6A4E-B00F-31FF6D66F0DB}" type="slidenum">
              <a:rPr lang="en-US" smtClean="0"/>
              <a:pPr/>
              <a:t>19</a:t>
            </a:fld>
            <a:endParaRPr lang="en-US"/>
          </a:p>
        </p:txBody>
      </p:sp>
    </p:spTree>
    <p:extLst>
      <p:ext uri="{BB962C8B-B14F-4D97-AF65-F5344CB8AC3E}">
        <p14:creationId xmlns:p14="http://schemas.microsoft.com/office/powerpoint/2010/main" val="3261552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L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9431BDA7-408E-5430-44C0-841A25EDBB9D}"/>
              </a:ext>
            </a:extLst>
          </p:cNvPr>
          <p:cNvSpPr>
            <a:spLocks noGrp="1"/>
          </p:cNvSpPr>
          <p:nvPr>
            <p:ph type="body" sz="quarter" idx="13" hasCustomPrompt="1"/>
          </p:nvPr>
        </p:nvSpPr>
        <p:spPr>
          <a:xfrm>
            <a:off x="617614" y="5205606"/>
            <a:ext cx="4871840" cy="422078"/>
          </a:xfrm>
          <a:prstGeom prst="rect">
            <a:avLst/>
          </a:prstGeom>
        </p:spPr>
        <p:txBody>
          <a:bodyPr>
            <a:normAutofit/>
          </a:bodyPr>
          <a:lstStyle>
            <a:lvl1pPr marL="0" indent="0" algn="l">
              <a:buNone/>
              <a:defRPr lang="en-US" sz="1400" b="0" i="0" kern="1200" spc="-50" dirty="0" smtClean="0">
                <a:solidFill>
                  <a:schemeClr val="bg1"/>
                </a:solidFill>
                <a:latin typeface="Pfizer Diatype Office" panose="020B0504040202060203" pitchFamily="34" charset="77"/>
                <a:ea typeface="+mn-ea"/>
                <a:cs typeface="+mn-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Date Here</a:t>
            </a:r>
          </a:p>
        </p:txBody>
      </p:sp>
      <p:pic>
        <p:nvPicPr>
          <p:cNvPr id="5" name="Picture 4">
            <a:extLst>
              <a:ext uri="{FF2B5EF4-FFF2-40B4-BE49-F238E27FC236}">
                <a16:creationId xmlns:a16="http://schemas.microsoft.com/office/drawing/2014/main" id="{953931F2-C551-2AD4-7B6A-9581E89422C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17614" y="5761669"/>
            <a:ext cx="1431979" cy="589788"/>
          </a:xfrm>
          <a:prstGeom prst="rect">
            <a:avLst/>
          </a:prstGeom>
        </p:spPr>
      </p:pic>
      <p:sp>
        <p:nvSpPr>
          <p:cNvPr id="7" name="TextBox 6">
            <a:extLst>
              <a:ext uri="{FF2B5EF4-FFF2-40B4-BE49-F238E27FC236}">
                <a16:creationId xmlns:a16="http://schemas.microsoft.com/office/drawing/2014/main" id="{D36C1915-A948-27F3-421D-7A432528F01F}"/>
              </a:ext>
            </a:extLst>
          </p:cNvPr>
          <p:cNvSpPr txBox="1"/>
          <p:nvPr userDrawn="1"/>
        </p:nvSpPr>
        <p:spPr>
          <a:xfrm>
            <a:off x="9321229" y="6519446"/>
            <a:ext cx="2357610" cy="200055"/>
          </a:xfrm>
          <a:prstGeom prst="rect">
            <a:avLst/>
          </a:prstGeom>
          <a:noFill/>
        </p:spPr>
        <p:txBody>
          <a:bodyPr wrap="square" rtlCol="0" anchor="b">
            <a:spAutoFit/>
          </a:bodyPr>
          <a:lstStyle/>
          <a:p>
            <a:pPr algn="r" rtl="0"/>
            <a:r>
              <a:rPr lang="en-US" sz="700" b="1" i="0" kern="1200" dirty="0">
                <a:solidFill>
                  <a:schemeClr val="bg1"/>
                </a:solidFill>
                <a:latin typeface="Pfizer Diatype Office" panose="020B0504040202060203" pitchFamily="34" charset="77"/>
                <a:ea typeface="+mn-ea"/>
                <a:cs typeface="+mn-cs"/>
              </a:rPr>
              <a:t>Pfizer 2025 | Confidential and Proprietary</a:t>
            </a:r>
          </a:p>
        </p:txBody>
      </p:sp>
      <p:sp>
        <p:nvSpPr>
          <p:cNvPr id="2" name="Title 6">
            <a:extLst>
              <a:ext uri="{FF2B5EF4-FFF2-40B4-BE49-F238E27FC236}">
                <a16:creationId xmlns:a16="http://schemas.microsoft.com/office/drawing/2014/main" id="{7F2772C8-3232-0B98-4C4C-0E2C2C6C85EF}"/>
              </a:ext>
            </a:extLst>
          </p:cNvPr>
          <p:cNvSpPr>
            <a:spLocks noGrp="1"/>
          </p:cNvSpPr>
          <p:nvPr>
            <p:ph type="title" hasCustomPrompt="1"/>
          </p:nvPr>
        </p:nvSpPr>
        <p:spPr>
          <a:xfrm>
            <a:off x="617614" y="648878"/>
            <a:ext cx="6329451" cy="3265423"/>
          </a:xfrm>
          <a:prstGeom prst="rect">
            <a:avLst/>
          </a:prstGeom>
        </p:spPr>
        <p:txBody>
          <a:bodyPr/>
          <a:lstStyle>
            <a:lvl1pPr>
              <a:lnSpc>
                <a:spcPct val="80000"/>
              </a:lnSpc>
              <a:defRPr lang="en-US" sz="5400" b="1" kern="1200" spc="-25" dirty="0">
                <a:solidFill>
                  <a:srgbClr val="0000CA"/>
                </a:solidFill>
                <a:latin typeface="Pfizer Tomorrow" panose="02010503040201060303" pitchFamily="2" charset="77"/>
                <a:ea typeface="+mj-ea"/>
                <a:cs typeface="+mj-cs"/>
              </a:defRPr>
            </a:lvl1pPr>
          </a:lstStyle>
          <a:p>
            <a:r>
              <a:rPr lang="en-US" dirty="0"/>
              <a:t>Presentation Name</a:t>
            </a:r>
          </a:p>
        </p:txBody>
      </p:sp>
      <p:sp>
        <p:nvSpPr>
          <p:cNvPr id="6" name="Text Placeholder 10">
            <a:extLst>
              <a:ext uri="{FF2B5EF4-FFF2-40B4-BE49-F238E27FC236}">
                <a16:creationId xmlns:a16="http://schemas.microsoft.com/office/drawing/2014/main" id="{0E758F61-BEDD-1803-B43C-8220BA8FAA59}"/>
              </a:ext>
            </a:extLst>
          </p:cNvPr>
          <p:cNvSpPr>
            <a:spLocks noGrp="1"/>
          </p:cNvSpPr>
          <p:nvPr>
            <p:ph type="body" sz="quarter" idx="12" hasCustomPrompt="1"/>
          </p:nvPr>
        </p:nvSpPr>
        <p:spPr>
          <a:xfrm>
            <a:off x="617614" y="4058190"/>
            <a:ext cx="6411267" cy="1013431"/>
          </a:xfrm>
          <a:prstGeom prst="rect">
            <a:avLst/>
          </a:prstGeom>
        </p:spPr>
        <p:txBody>
          <a:bodyPr/>
          <a:lstStyle>
            <a:lvl1pPr marL="0" indent="0">
              <a:buNone/>
              <a:defRPr lang="en-US" sz="2400" b="0" i="0" kern="1200" spc="-50" dirty="0" smtClean="0">
                <a:solidFill>
                  <a:srgbClr val="0000CA"/>
                </a:solidFill>
                <a:latin typeface="Pfizer Diatype Office" panose="020B0504040202060203" pitchFamily="34" charset="77"/>
                <a:ea typeface="+mn-ea"/>
                <a:cs typeface="+mn-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Subhead Here</a:t>
            </a:r>
          </a:p>
        </p:txBody>
      </p:sp>
    </p:spTree>
    <p:extLst>
      <p:ext uri="{BB962C8B-B14F-4D97-AF65-F5344CB8AC3E}">
        <p14:creationId xmlns:p14="http://schemas.microsoft.com/office/powerpoint/2010/main" val="10094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White Empty">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1241958" y="6519446"/>
            <a:ext cx="340411" cy="149544"/>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10" name="Text Placeholder 2">
            <a:extLst>
              <a:ext uri="{FF2B5EF4-FFF2-40B4-BE49-F238E27FC236}">
                <a16:creationId xmlns:a16="http://schemas.microsoft.com/office/drawing/2014/main" id="{A42B2922-4F3D-9742-DB7D-8BFBFE1C960A}"/>
              </a:ext>
            </a:extLst>
          </p:cNvPr>
          <p:cNvSpPr>
            <a:spLocks noGrp="1"/>
          </p:cNvSpPr>
          <p:nvPr>
            <p:ph idx="1"/>
          </p:nvPr>
        </p:nvSpPr>
        <p:spPr>
          <a:xfrm>
            <a:off x="623137" y="1361801"/>
            <a:ext cx="5136640" cy="432855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B5AE3BA2-CD4A-6414-A72E-23CBF43B7AF4}"/>
              </a:ext>
            </a:extLst>
          </p:cNvPr>
          <p:cNvSpPr>
            <a:spLocks noGrp="1"/>
          </p:cNvSpPr>
          <p:nvPr>
            <p:ph type="pic" sz="quarter" idx="10"/>
          </p:nvPr>
        </p:nvSpPr>
        <p:spPr>
          <a:xfrm>
            <a:off x="5948313" y="1362075"/>
            <a:ext cx="5634056" cy="4327525"/>
          </a:xfrm>
          <a:pattFill prst="ltUpDiag">
            <a:fgClr>
              <a:schemeClr val="accent1"/>
            </a:fgClr>
            <a:bgClr>
              <a:schemeClr val="bg1"/>
            </a:bgClr>
          </a:pattFill>
        </p:spPr>
        <p:txBody>
          <a:bodyPr anchor="ctr"/>
          <a:lstStyle>
            <a:lvl1pPr algn="ctr">
              <a:defRPr/>
            </a:lvl1pPr>
          </a:lstStyle>
          <a:p>
            <a:endParaRPr lang="en-US"/>
          </a:p>
        </p:txBody>
      </p:sp>
      <p:sp>
        <p:nvSpPr>
          <p:cNvPr id="13" name="Title Placeholder 5">
            <a:extLst>
              <a:ext uri="{FF2B5EF4-FFF2-40B4-BE49-F238E27FC236}">
                <a16:creationId xmlns:a16="http://schemas.microsoft.com/office/drawing/2014/main" id="{AA43EFA2-30ED-952D-35D8-3A7F11B9FCCA}"/>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Tree>
    <p:extLst>
      <p:ext uri="{BB962C8B-B14F-4D97-AF65-F5344CB8AC3E}">
        <p14:creationId xmlns:p14="http://schemas.microsoft.com/office/powerpoint/2010/main" val="4138980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White Empty">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1241958" y="6519446"/>
            <a:ext cx="340411" cy="149544"/>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10" name="Text Placeholder 2">
            <a:extLst>
              <a:ext uri="{FF2B5EF4-FFF2-40B4-BE49-F238E27FC236}">
                <a16:creationId xmlns:a16="http://schemas.microsoft.com/office/drawing/2014/main" id="{A42B2922-4F3D-9742-DB7D-8BFBFE1C960A}"/>
              </a:ext>
            </a:extLst>
          </p:cNvPr>
          <p:cNvSpPr>
            <a:spLocks noGrp="1"/>
          </p:cNvSpPr>
          <p:nvPr>
            <p:ph idx="1"/>
          </p:nvPr>
        </p:nvSpPr>
        <p:spPr>
          <a:xfrm>
            <a:off x="623137" y="1361801"/>
            <a:ext cx="4558463" cy="4328550"/>
          </a:xfrm>
          <a:prstGeom prst="rect">
            <a:avLst/>
          </a:prstGeom>
          <a:solidFill>
            <a:schemeClr val="accent3"/>
          </a:solidFill>
        </p:spPr>
        <p:txBody>
          <a:bodyPr vert="horz" lIns="180000" tIns="180000" rIns="91440" bIns="45720" rtlCol="0">
            <a:normAutofit/>
          </a:bodyPr>
          <a:lstStyle>
            <a:lvl1pPr>
              <a:defRPr sz="1400"/>
            </a:lvl1pPr>
            <a:lvl2pPr>
              <a:defRPr sz="1200"/>
            </a:lvl2pPr>
          </a:lstStyle>
          <a:p>
            <a:pPr lvl="0"/>
            <a:r>
              <a:rPr lang="en-US" noProof="0" dirty="0"/>
              <a:t>Click to edit Master text styles</a:t>
            </a:r>
          </a:p>
          <a:p>
            <a:pPr lvl="1"/>
            <a:r>
              <a:rPr lang="en-US" noProof="0" dirty="0"/>
              <a:t>Second level</a:t>
            </a:r>
          </a:p>
          <a:p>
            <a:pPr lvl="2"/>
            <a:r>
              <a:rPr lang="en-US" noProof="0" dirty="0"/>
              <a:t>Third level</a:t>
            </a:r>
          </a:p>
        </p:txBody>
      </p:sp>
      <p:sp>
        <p:nvSpPr>
          <p:cNvPr id="9" name="Picture Placeholder 8">
            <a:extLst>
              <a:ext uri="{FF2B5EF4-FFF2-40B4-BE49-F238E27FC236}">
                <a16:creationId xmlns:a16="http://schemas.microsoft.com/office/drawing/2014/main" id="{B5AE3BA2-CD4A-6414-A72E-23CBF43B7AF4}"/>
              </a:ext>
            </a:extLst>
          </p:cNvPr>
          <p:cNvSpPr>
            <a:spLocks noGrp="1"/>
          </p:cNvSpPr>
          <p:nvPr>
            <p:ph type="pic" sz="quarter" idx="10"/>
          </p:nvPr>
        </p:nvSpPr>
        <p:spPr>
          <a:xfrm>
            <a:off x="5443507" y="1362075"/>
            <a:ext cx="6138862" cy="4327525"/>
          </a:xfrm>
          <a:pattFill prst="ltUpDiag">
            <a:fgClr>
              <a:schemeClr val="accent1"/>
            </a:fgClr>
            <a:bgClr>
              <a:schemeClr val="bg1"/>
            </a:bgClr>
          </a:pattFill>
        </p:spPr>
        <p:txBody>
          <a:bodyPr anchor="ctr"/>
          <a:lstStyle>
            <a:lvl1pPr algn="ctr">
              <a:defRPr/>
            </a:lvl1pPr>
          </a:lstStyle>
          <a:p>
            <a:endParaRPr lang="en-US"/>
          </a:p>
        </p:txBody>
      </p:sp>
      <p:sp>
        <p:nvSpPr>
          <p:cNvPr id="6" name="Title Placeholder 5">
            <a:extLst>
              <a:ext uri="{FF2B5EF4-FFF2-40B4-BE49-F238E27FC236}">
                <a16:creationId xmlns:a16="http://schemas.microsoft.com/office/drawing/2014/main" id="{B639894E-FC3E-5C45-8E8E-2D8F31330276}"/>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Tree>
    <p:extLst>
      <p:ext uri="{BB962C8B-B14F-4D97-AF65-F5344CB8AC3E}">
        <p14:creationId xmlns:p14="http://schemas.microsoft.com/office/powerpoint/2010/main" val="1242668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White Empty">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1241958" y="6519446"/>
            <a:ext cx="340411" cy="149544"/>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9" name="Picture Placeholder 8">
            <a:extLst>
              <a:ext uri="{FF2B5EF4-FFF2-40B4-BE49-F238E27FC236}">
                <a16:creationId xmlns:a16="http://schemas.microsoft.com/office/drawing/2014/main" id="{B5AE3BA2-CD4A-6414-A72E-23CBF43B7AF4}"/>
              </a:ext>
            </a:extLst>
          </p:cNvPr>
          <p:cNvSpPr>
            <a:spLocks noGrp="1"/>
          </p:cNvSpPr>
          <p:nvPr>
            <p:ph type="pic" sz="quarter" idx="10"/>
          </p:nvPr>
        </p:nvSpPr>
        <p:spPr>
          <a:xfrm>
            <a:off x="5443507" y="1362075"/>
            <a:ext cx="6138862" cy="4327525"/>
          </a:xfrm>
          <a:pattFill prst="ltUpDiag">
            <a:fgClr>
              <a:schemeClr val="accent1"/>
            </a:fgClr>
            <a:bgClr>
              <a:schemeClr val="bg1"/>
            </a:bgClr>
          </a:pattFill>
        </p:spPr>
        <p:txBody>
          <a:bodyPr anchor="ctr"/>
          <a:lstStyle>
            <a:lvl1pPr algn="ctr">
              <a:defRPr/>
            </a:lvl1pPr>
          </a:lstStyle>
          <a:p>
            <a:endParaRPr lang="en-US"/>
          </a:p>
        </p:txBody>
      </p:sp>
      <p:sp>
        <p:nvSpPr>
          <p:cNvPr id="6" name="Title Placeholder 5">
            <a:extLst>
              <a:ext uri="{FF2B5EF4-FFF2-40B4-BE49-F238E27FC236}">
                <a16:creationId xmlns:a16="http://schemas.microsoft.com/office/drawing/2014/main" id="{B639894E-FC3E-5C45-8E8E-2D8F31330276}"/>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
        <p:nvSpPr>
          <p:cNvPr id="7" name="Rectangle 6">
            <a:extLst>
              <a:ext uri="{FF2B5EF4-FFF2-40B4-BE49-F238E27FC236}">
                <a16:creationId xmlns:a16="http://schemas.microsoft.com/office/drawing/2014/main" id="{969E82CB-C687-9EC0-FDCB-4A883463DF04}"/>
              </a:ext>
            </a:extLst>
          </p:cNvPr>
          <p:cNvSpPr/>
          <p:nvPr userDrawn="1"/>
        </p:nvSpPr>
        <p:spPr>
          <a:xfrm>
            <a:off x="612282" y="1362075"/>
            <a:ext cx="4572460" cy="4327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014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with Helix">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19F558-5DDC-5A38-350E-473982671B97}"/>
              </a:ext>
            </a:extLst>
          </p:cNvPr>
          <p:cNvSpPr/>
          <p:nvPr userDrawn="1"/>
        </p:nvSpPr>
        <p:spPr>
          <a:xfrm>
            <a:off x="612280" y="1158765"/>
            <a:ext cx="2932197" cy="4619747"/>
          </a:xfrm>
          <a:prstGeom prst="rect">
            <a:avLst/>
          </a:prstGeom>
          <a:solidFill>
            <a:srgbClr val="84A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49C33"/>
              </a:solidFill>
            </a:endParaRPr>
          </a:p>
        </p:txBody>
      </p:sp>
      <p:sp>
        <p:nvSpPr>
          <p:cNvPr id="6" name="Rectangle 5">
            <a:extLst>
              <a:ext uri="{FF2B5EF4-FFF2-40B4-BE49-F238E27FC236}">
                <a16:creationId xmlns:a16="http://schemas.microsoft.com/office/drawing/2014/main" id="{CBD2A6F4-BBA0-5B1E-FB4F-7C9D48664DAC}"/>
              </a:ext>
            </a:extLst>
          </p:cNvPr>
          <p:cNvSpPr/>
          <p:nvPr userDrawn="1"/>
        </p:nvSpPr>
        <p:spPr>
          <a:xfrm>
            <a:off x="3648172" y="1158765"/>
            <a:ext cx="7931547" cy="4619747"/>
          </a:xfrm>
          <a:prstGeom prst="rect">
            <a:avLst/>
          </a:prstGeom>
          <a:solidFill>
            <a:srgbClr val="DAE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9">
            <a:extLst>
              <a:ext uri="{FF2B5EF4-FFF2-40B4-BE49-F238E27FC236}">
                <a16:creationId xmlns:a16="http://schemas.microsoft.com/office/drawing/2014/main" id="{A7004D32-DCBF-BEED-E965-D63E679B54C7}"/>
              </a:ext>
            </a:extLst>
          </p:cNvPr>
          <p:cNvSpPr txBox="1">
            <a:spLocks/>
          </p:cNvSpPr>
          <p:nvPr userDrawn="1"/>
        </p:nvSpPr>
        <p:spPr>
          <a:xfrm>
            <a:off x="10438834" y="6515101"/>
            <a:ext cx="1143536" cy="153889"/>
          </a:xfrm>
          <a:prstGeom prst="rect">
            <a:avLst/>
          </a:prstGeom>
        </p:spPr>
        <p:txBody>
          <a:bodyPr lIns="0" tIns="0" rIns="0" bIns="0" anchor="b"/>
          <a:lstStyle>
            <a:defPPr>
              <a:defRPr lang="en-US"/>
            </a:defPPr>
            <a:lvl1pPr marL="0" algn="r" defTabSz="228520" rtl="0" eaLnBrk="1" latinLnBrk="0" hangingPunct="1">
              <a:defRPr sz="700" b="1" i="0" kern="1200">
                <a:solidFill>
                  <a:schemeClr val="accent1"/>
                </a:solidFill>
                <a:latin typeface="Pfizer Diatype Office" panose="020B0504040202060203" pitchFamily="34" charset="77"/>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fld id="{2B39012A-6F33-204B-8224-A57BEFB0AAD0}" type="slidenum">
              <a:rPr lang="en-US" smtClean="0"/>
              <a:pPr/>
              <a:t>‹#›</a:t>
            </a:fld>
            <a:endParaRPr lang="en-US"/>
          </a:p>
        </p:txBody>
      </p:sp>
      <p:sp>
        <p:nvSpPr>
          <p:cNvPr id="10" name="TextBox 9">
            <a:extLst>
              <a:ext uri="{FF2B5EF4-FFF2-40B4-BE49-F238E27FC236}">
                <a16:creationId xmlns:a16="http://schemas.microsoft.com/office/drawing/2014/main" id="{7E9F1AC3-5094-308E-6F2B-FFAFE7807C74}"/>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11" name="Picture 10">
            <a:extLst>
              <a:ext uri="{FF2B5EF4-FFF2-40B4-BE49-F238E27FC236}">
                <a16:creationId xmlns:a16="http://schemas.microsoft.com/office/drawing/2014/main" id="{53642C66-8DB5-864B-217C-F447D2D19C6B}"/>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4" name="Footer Placeholder 2">
            <a:extLst>
              <a:ext uri="{FF2B5EF4-FFF2-40B4-BE49-F238E27FC236}">
                <a16:creationId xmlns:a16="http://schemas.microsoft.com/office/drawing/2014/main" id="{03B08DA6-3CF5-8992-11D5-2193FAF76ED6}"/>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9" name="Title Placeholder 5">
            <a:extLst>
              <a:ext uri="{FF2B5EF4-FFF2-40B4-BE49-F238E27FC236}">
                <a16:creationId xmlns:a16="http://schemas.microsoft.com/office/drawing/2014/main" id="{20939B2F-E546-3923-879C-4653CEFA5033}"/>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Tree>
    <p:extLst>
      <p:ext uri="{BB962C8B-B14F-4D97-AF65-F5344CB8AC3E}">
        <p14:creationId xmlns:p14="http://schemas.microsoft.com/office/powerpoint/2010/main" val="29643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 with Image Lef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409F4D-B8D8-DF7E-7C85-D677BC355A1A}"/>
              </a:ext>
            </a:extLst>
          </p:cNvPr>
          <p:cNvPicPr>
            <a:picLocks noChangeAspect="1"/>
          </p:cNvPicPr>
          <p:nvPr userDrawn="1"/>
        </p:nvPicPr>
        <p:blipFill>
          <a:blip r:embed="rId2"/>
          <a:srcRect l="54547" t="8727" r="5" b="365"/>
          <a:stretch>
            <a:fillRect/>
          </a:stretch>
        </p:blipFill>
        <p:spPr>
          <a:xfrm>
            <a:off x="0" y="0"/>
            <a:ext cx="6095346" cy="6858000"/>
          </a:xfrm>
          <a:prstGeom prst="rect">
            <a:avLst/>
          </a:prstGeom>
        </p:spPr>
      </p:pic>
      <p:sp>
        <p:nvSpPr>
          <p:cNvPr id="5" name="Title 6">
            <a:extLst>
              <a:ext uri="{FF2B5EF4-FFF2-40B4-BE49-F238E27FC236}">
                <a16:creationId xmlns:a16="http://schemas.microsoft.com/office/drawing/2014/main" id="{24E9BE5F-1A56-A40A-F17F-33ADBC12C4A4}"/>
              </a:ext>
            </a:extLst>
          </p:cNvPr>
          <p:cNvSpPr>
            <a:spLocks noGrp="1"/>
          </p:cNvSpPr>
          <p:nvPr>
            <p:ph type="title" hasCustomPrompt="1"/>
          </p:nvPr>
        </p:nvSpPr>
        <p:spPr>
          <a:xfrm>
            <a:off x="7011611" y="708190"/>
            <a:ext cx="3427223" cy="1329338"/>
          </a:xfrm>
          <a:prstGeom prst="rect">
            <a:avLst/>
          </a:prstGeom>
        </p:spPr>
        <p:txBody>
          <a:bodyPr wrap="square" lIns="0" tIns="0" rIns="0" bIns="0">
            <a:spAutoFit/>
          </a:bodyPr>
          <a:lstStyle>
            <a:lvl1pPr>
              <a:defRPr lang="en-US" sz="4799" b="1" kern="1200" spc="-25" dirty="0">
                <a:solidFill>
                  <a:schemeClr val="accent1"/>
                </a:solidFill>
                <a:latin typeface="Pfizer Tomorrow" panose="02010503040201060303" pitchFamily="2" charset="77"/>
                <a:ea typeface="+mj-ea"/>
                <a:cs typeface="+mj-cs"/>
              </a:defRPr>
            </a:lvl1pPr>
          </a:lstStyle>
          <a:p>
            <a:r>
              <a:rPr lang="en-US" dirty="0"/>
              <a:t>Headline Here</a:t>
            </a:r>
          </a:p>
        </p:txBody>
      </p:sp>
      <p:sp>
        <p:nvSpPr>
          <p:cNvPr id="9" name="Text Placeholder 10">
            <a:extLst>
              <a:ext uri="{FF2B5EF4-FFF2-40B4-BE49-F238E27FC236}">
                <a16:creationId xmlns:a16="http://schemas.microsoft.com/office/drawing/2014/main" id="{692BACED-719F-D230-F3F4-9B475D4950D0}"/>
              </a:ext>
            </a:extLst>
          </p:cNvPr>
          <p:cNvSpPr>
            <a:spLocks noGrp="1"/>
          </p:cNvSpPr>
          <p:nvPr>
            <p:ph type="body" sz="quarter" idx="12" hasCustomPrompt="1"/>
          </p:nvPr>
        </p:nvSpPr>
        <p:spPr>
          <a:xfrm>
            <a:off x="7011612" y="2401824"/>
            <a:ext cx="4137651" cy="3770376"/>
          </a:xfrm>
          <a:prstGeom prst="rect">
            <a:avLst/>
          </a:prstGeom>
        </p:spPr>
        <p:txBody>
          <a:bodyPr lIns="0" tIns="0" rIns="0" bIns="0">
            <a:noAutofit/>
          </a:bodyPr>
          <a:lstStyle>
            <a:lvl1pPr marL="0" indent="0">
              <a:buNone/>
              <a:defRPr lang="en-US" sz="1800" b="0" i="0" kern="1200" spc="-50" dirty="0" smtClean="0">
                <a:solidFill>
                  <a:srgbClr val="02005E"/>
                </a:solidFill>
                <a:latin typeface="Pfizer Diatype Office" panose="020B0504040202060203" pitchFamily="34" charset="77"/>
                <a:ea typeface="+mn-ea"/>
                <a:cs typeface="+mn-cs"/>
              </a:defRPr>
            </a:lvl1pPr>
            <a:lvl2pPr>
              <a:defRPr lang="en-US" sz="1800" b="0" i="0" kern="1200" spc="-50" dirty="0" smtClean="0">
                <a:solidFill>
                  <a:srgbClr val="02005E"/>
                </a:solidFill>
                <a:latin typeface="Pfizer Diatype Office" panose="020B0504040202060203" pitchFamily="34" charset="77"/>
                <a:ea typeface="+mn-ea"/>
                <a:cs typeface="+mn-cs"/>
              </a:defRPr>
            </a:lvl2pPr>
            <a:lvl3pPr>
              <a:defRPr lang="en-US" sz="1800" b="0" i="0" kern="1200" spc="-50" dirty="0" smtClean="0">
                <a:solidFill>
                  <a:srgbClr val="02005E"/>
                </a:solidFill>
                <a:latin typeface="Pfizer Diatype Office" panose="020B0504040202060203" pitchFamily="34" charset="77"/>
                <a:ea typeface="+mn-ea"/>
                <a:cs typeface="+mn-cs"/>
              </a:defRPr>
            </a:lvl3pPr>
            <a:lvl4pPr>
              <a:defRPr lang="en-US" sz="1800" b="0" i="0" kern="1200" spc="-50" dirty="0" smtClean="0">
                <a:solidFill>
                  <a:srgbClr val="02005E"/>
                </a:solidFill>
                <a:latin typeface="Pfizer Diatype Office" panose="020B0504040202060203" pitchFamily="34" charset="77"/>
                <a:ea typeface="+mn-ea"/>
                <a:cs typeface="+mn-cs"/>
              </a:defRPr>
            </a:lvl4pPr>
            <a:lvl5pPr>
              <a:defRPr lang="en-US" sz="1800" b="0" i="0" kern="1200" spc="-50" dirty="0">
                <a:solidFill>
                  <a:srgbClr val="02005E"/>
                </a:solidFill>
                <a:latin typeface="Pfizer Diatype Office" panose="020B0504040202060203" pitchFamily="34" charset="77"/>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a:extLst>
              <a:ext uri="{FF2B5EF4-FFF2-40B4-BE49-F238E27FC236}">
                <a16:creationId xmlns:a16="http://schemas.microsoft.com/office/drawing/2014/main" id="{25DB532F-56B9-D1CE-7A5A-8291D6011CDB}"/>
              </a:ext>
            </a:extLst>
          </p:cNvPr>
          <p:cNvPicPr>
            <a:picLocks noChangeAspect="1"/>
          </p:cNvPicPr>
          <p:nvPr userDrawn="1"/>
        </p:nvPicPr>
        <p:blipFill>
          <a:blip r:embed="rId3"/>
          <a:stretch>
            <a:fillRect/>
          </a:stretch>
        </p:blipFill>
        <p:spPr>
          <a:xfrm>
            <a:off x="612281" y="6416125"/>
            <a:ext cx="728130" cy="297141"/>
          </a:xfrm>
          <a:prstGeom prst="rect">
            <a:avLst/>
          </a:prstGeom>
        </p:spPr>
      </p:pic>
      <p:sp>
        <p:nvSpPr>
          <p:cNvPr id="2" name="Slide Number Placeholder 9">
            <a:extLst>
              <a:ext uri="{FF2B5EF4-FFF2-40B4-BE49-F238E27FC236}">
                <a16:creationId xmlns:a16="http://schemas.microsoft.com/office/drawing/2014/main" id="{B368A59F-9499-5D5D-499E-4F6188B3AACC}"/>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Tree>
    <p:extLst>
      <p:ext uri="{BB962C8B-B14F-4D97-AF65-F5344CB8AC3E}">
        <p14:creationId xmlns:p14="http://schemas.microsoft.com/office/powerpoint/2010/main" val="976312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aragraph with Image Lef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409F4D-B8D8-DF7E-7C85-D677BC355A1A}"/>
              </a:ext>
            </a:extLst>
          </p:cNvPr>
          <p:cNvPicPr>
            <a:picLocks noChangeAspect="1"/>
          </p:cNvPicPr>
          <p:nvPr userDrawn="1"/>
        </p:nvPicPr>
        <p:blipFill>
          <a:blip r:embed="rId2"/>
          <a:srcRect l="77227" t="11124" r="48" b="2184"/>
          <a:stretch>
            <a:fillRect/>
          </a:stretch>
        </p:blipFill>
        <p:spPr>
          <a:xfrm>
            <a:off x="0" y="0"/>
            <a:ext cx="3196046" cy="6858000"/>
          </a:xfrm>
          <a:prstGeom prst="rect">
            <a:avLst/>
          </a:prstGeom>
        </p:spPr>
      </p:pic>
      <p:sp>
        <p:nvSpPr>
          <p:cNvPr id="5" name="Title 6">
            <a:extLst>
              <a:ext uri="{FF2B5EF4-FFF2-40B4-BE49-F238E27FC236}">
                <a16:creationId xmlns:a16="http://schemas.microsoft.com/office/drawing/2014/main" id="{24E9BE5F-1A56-A40A-F17F-33ADBC12C4A4}"/>
              </a:ext>
            </a:extLst>
          </p:cNvPr>
          <p:cNvSpPr>
            <a:spLocks noGrp="1"/>
          </p:cNvSpPr>
          <p:nvPr>
            <p:ph type="title" hasCustomPrompt="1"/>
          </p:nvPr>
        </p:nvSpPr>
        <p:spPr>
          <a:xfrm>
            <a:off x="3928776" y="708190"/>
            <a:ext cx="7331407" cy="664669"/>
          </a:xfrm>
          <a:prstGeom prst="rect">
            <a:avLst/>
          </a:prstGeom>
        </p:spPr>
        <p:txBody>
          <a:bodyPr wrap="square" lIns="0" tIns="0" rIns="0" bIns="0">
            <a:spAutoFit/>
          </a:bodyPr>
          <a:lstStyle>
            <a:lvl1pPr>
              <a:defRPr lang="en-US" sz="4799" b="1" kern="1200" spc="-25" dirty="0">
                <a:solidFill>
                  <a:schemeClr val="accent1"/>
                </a:solidFill>
                <a:latin typeface="Pfizer Tomorrow" panose="02010503040201060303" pitchFamily="2" charset="77"/>
                <a:ea typeface="+mj-ea"/>
                <a:cs typeface="+mj-cs"/>
              </a:defRPr>
            </a:lvl1pPr>
          </a:lstStyle>
          <a:p>
            <a:r>
              <a:rPr lang="en-US" dirty="0"/>
              <a:t>Headline Here</a:t>
            </a:r>
          </a:p>
        </p:txBody>
      </p:sp>
      <p:sp>
        <p:nvSpPr>
          <p:cNvPr id="9" name="Text Placeholder 10">
            <a:extLst>
              <a:ext uri="{FF2B5EF4-FFF2-40B4-BE49-F238E27FC236}">
                <a16:creationId xmlns:a16="http://schemas.microsoft.com/office/drawing/2014/main" id="{692BACED-719F-D230-F3F4-9B475D4950D0}"/>
              </a:ext>
            </a:extLst>
          </p:cNvPr>
          <p:cNvSpPr>
            <a:spLocks noGrp="1"/>
          </p:cNvSpPr>
          <p:nvPr>
            <p:ph type="body" sz="quarter" idx="12" hasCustomPrompt="1"/>
          </p:nvPr>
        </p:nvSpPr>
        <p:spPr>
          <a:xfrm>
            <a:off x="3928777" y="1914144"/>
            <a:ext cx="7331406" cy="4258056"/>
          </a:xfrm>
          <a:prstGeom prst="rect">
            <a:avLst/>
          </a:prstGeom>
        </p:spPr>
        <p:txBody>
          <a:bodyPr lIns="0" tIns="0" rIns="0" bIns="0">
            <a:noAutofit/>
          </a:bodyPr>
          <a:lstStyle>
            <a:lvl1pPr marL="0" indent="0">
              <a:buNone/>
              <a:defRPr lang="en-US" sz="1800" b="0" i="0" kern="1200" spc="-50" dirty="0" smtClean="0">
                <a:solidFill>
                  <a:srgbClr val="02005E"/>
                </a:solidFill>
                <a:latin typeface="Pfizer Diatype Office" panose="020B0504040202060203" pitchFamily="34" charset="77"/>
                <a:ea typeface="+mn-ea"/>
                <a:cs typeface="+mn-cs"/>
              </a:defRPr>
            </a:lvl1pPr>
            <a:lvl2pPr>
              <a:defRPr lang="en-US" sz="1800" b="0" i="0" kern="1200" spc="-50" dirty="0" smtClean="0">
                <a:solidFill>
                  <a:srgbClr val="02005E"/>
                </a:solidFill>
                <a:latin typeface="Pfizer Diatype Office" panose="020B0504040202060203" pitchFamily="34" charset="77"/>
                <a:ea typeface="+mn-ea"/>
                <a:cs typeface="+mn-cs"/>
              </a:defRPr>
            </a:lvl2pPr>
            <a:lvl3pPr>
              <a:defRPr lang="en-US" sz="1800" b="0" i="0" kern="1200" spc="-50" dirty="0" smtClean="0">
                <a:solidFill>
                  <a:srgbClr val="02005E"/>
                </a:solidFill>
                <a:latin typeface="Pfizer Diatype Office" panose="020B0504040202060203" pitchFamily="34" charset="77"/>
                <a:ea typeface="+mn-ea"/>
                <a:cs typeface="+mn-cs"/>
              </a:defRPr>
            </a:lvl3pPr>
            <a:lvl4pPr>
              <a:defRPr lang="en-US" sz="1800" b="0" i="0" kern="1200" spc="-50" dirty="0" smtClean="0">
                <a:solidFill>
                  <a:srgbClr val="02005E"/>
                </a:solidFill>
                <a:latin typeface="Pfizer Diatype Office" panose="020B0504040202060203" pitchFamily="34" charset="77"/>
                <a:ea typeface="+mn-ea"/>
                <a:cs typeface="+mn-cs"/>
              </a:defRPr>
            </a:lvl4pPr>
            <a:lvl5pPr>
              <a:defRPr lang="en-US" sz="1800" b="0" i="0" kern="1200" spc="-50" dirty="0">
                <a:solidFill>
                  <a:srgbClr val="02005E"/>
                </a:solidFill>
                <a:latin typeface="Pfizer Diatype Office" panose="020B0504040202060203" pitchFamily="34" charset="77"/>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a:extLst>
              <a:ext uri="{FF2B5EF4-FFF2-40B4-BE49-F238E27FC236}">
                <a16:creationId xmlns:a16="http://schemas.microsoft.com/office/drawing/2014/main" id="{25DB532F-56B9-D1CE-7A5A-8291D6011CDB}"/>
              </a:ext>
            </a:extLst>
          </p:cNvPr>
          <p:cNvPicPr>
            <a:picLocks noChangeAspect="1"/>
          </p:cNvPicPr>
          <p:nvPr userDrawn="1"/>
        </p:nvPicPr>
        <p:blipFill>
          <a:blip r:embed="rId3"/>
          <a:stretch>
            <a:fillRect/>
          </a:stretch>
        </p:blipFill>
        <p:spPr>
          <a:xfrm>
            <a:off x="612281" y="6416125"/>
            <a:ext cx="728130" cy="297141"/>
          </a:xfrm>
          <a:prstGeom prst="rect">
            <a:avLst/>
          </a:prstGeom>
        </p:spPr>
      </p:pic>
      <p:sp>
        <p:nvSpPr>
          <p:cNvPr id="2" name="Slide Number Placeholder 9">
            <a:extLst>
              <a:ext uri="{FF2B5EF4-FFF2-40B4-BE49-F238E27FC236}">
                <a16:creationId xmlns:a16="http://schemas.microsoft.com/office/drawing/2014/main" id="{B368A59F-9499-5D5D-499E-4F6188B3AACC}"/>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Tree>
    <p:extLst>
      <p:ext uri="{BB962C8B-B14F-4D97-AF65-F5344CB8AC3E}">
        <p14:creationId xmlns:p14="http://schemas.microsoft.com/office/powerpoint/2010/main" val="253982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agraph with Image Righ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6B128C-3DA8-6C49-2191-90A5CB2DD07E}"/>
              </a:ext>
            </a:extLst>
          </p:cNvPr>
          <p:cNvPicPr>
            <a:picLocks noChangeAspect="1"/>
          </p:cNvPicPr>
          <p:nvPr userDrawn="1"/>
        </p:nvPicPr>
        <p:blipFill>
          <a:blip r:embed="rId2"/>
          <a:srcRect l="50206" b="400"/>
          <a:stretch>
            <a:fillRect/>
          </a:stretch>
        </p:blipFill>
        <p:spPr>
          <a:xfrm>
            <a:off x="6096654" y="0"/>
            <a:ext cx="6095346" cy="6858000"/>
          </a:xfrm>
          <a:prstGeom prst="rect">
            <a:avLst/>
          </a:prstGeom>
        </p:spPr>
      </p:pic>
      <p:sp>
        <p:nvSpPr>
          <p:cNvPr id="3" name="Title 6">
            <a:extLst>
              <a:ext uri="{FF2B5EF4-FFF2-40B4-BE49-F238E27FC236}">
                <a16:creationId xmlns:a16="http://schemas.microsoft.com/office/drawing/2014/main" id="{DC7E1AD3-B37F-5C09-8113-F3C60F317C67}"/>
              </a:ext>
            </a:extLst>
          </p:cNvPr>
          <p:cNvSpPr>
            <a:spLocks noGrp="1"/>
          </p:cNvSpPr>
          <p:nvPr>
            <p:ph type="title" hasCustomPrompt="1"/>
          </p:nvPr>
        </p:nvSpPr>
        <p:spPr>
          <a:xfrm>
            <a:off x="609600" y="708190"/>
            <a:ext cx="3653481" cy="1329338"/>
          </a:xfrm>
          <a:prstGeom prst="rect">
            <a:avLst/>
          </a:prstGeom>
        </p:spPr>
        <p:txBody>
          <a:bodyPr wrap="square" lIns="0" tIns="0" rIns="0" bIns="0">
            <a:spAutoFit/>
          </a:bodyPr>
          <a:lstStyle>
            <a:lvl1pPr>
              <a:defRPr lang="en-US" sz="4799" b="1" kern="1200" spc="-25" dirty="0">
                <a:solidFill>
                  <a:schemeClr val="accent1"/>
                </a:solidFill>
                <a:latin typeface="Pfizer Tomorrow" panose="02010503040201060303" pitchFamily="2" charset="77"/>
                <a:ea typeface="+mj-ea"/>
                <a:cs typeface="+mj-cs"/>
              </a:defRPr>
            </a:lvl1pPr>
          </a:lstStyle>
          <a:p>
            <a:r>
              <a:rPr lang="en-US"/>
              <a:t>Headline Here</a:t>
            </a:r>
          </a:p>
        </p:txBody>
      </p:sp>
      <p:sp>
        <p:nvSpPr>
          <p:cNvPr id="4" name="Text Placeholder 10">
            <a:extLst>
              <a:ext uri="{FF2B5EF4-FFF2-40B4-BE49-F238E27FC236}">
                <a16:creationId xmlns:a16="http://schemas.microsoft.com/office/drawing/2014/main" id="{23879EBC-0B10-61AA-4982-CECC97205089}"/>
              </a:ext>
            </a:extLst>
          </p:cNvPr>
          <p:cNvSpPr>
            <a:spLocks noGrp="1"/>
          </p:cNvSpPr>
          <p:nvPr>
            <p:ph type="body" sz="quarter" idx="12" hasCustomPrompt="1"/>
          </p:nvPr>
        </p:nvSpPr>
        <p:spPr>
          <a:xfrm>
            <a:off x="609600" y="2401824"/>
            <a:ext cx="4588041" cy="3721608"/>
          </a:xfrm>
          <a:prstGeom prst="rect">
            <a:avLst/>
          </a:prstGeom>
        </p:spPr>
        <p:txBody>
          <a:bodyPr lIns="0" tIns="0" rIns="0" bIns="0">
            <a:noAutofit/>
          </a:bodyPr>
          <a:lstStyle>
            <a:lvl1pPr marL="0" indent="0">
              <a:buNone/>
              <a:defRPr lang="en-US" sz="1800" b="0" i="0" kern="1200" spc="-50" dirty="0" smtClean="0">
                <a:solidFill>
                  <a:srgbClr val="02005E"/>
                </a:solidFill>
                <a:latin typeface="Pfizer Diatype Office" panose="020B0504040202060203" pitchFamily="34" charset="77"/>
                <a:ea typeface="+mn-ea"/>
                <a:cs typeface="+mn-cs"/>
              </a:defRPr>
            </a:lvl1pPr>
            <a:lvl2pPr>
              <a:defRPr lang="en-US" sz="1800" b="0" i="0" kern="1200" spc="-50" dirty="0" smtClean="0">
                <a:solidFill>
                  <a:srgbClr val="02005E"/>
                </a:solidFill>
                <a:latin typeface="Pfizer Diatype Office" panose="020B0504040202060203" pitchFamily="34" charset="77"/>
                <a:ea typeface="+mn-ea"/>
                <a:cs typeface="+mn-cs"/>
              </a:defRPr>
            </a:lvl2pPr>
            <a:lvl3pPr>
              <a:defRPr lang="en-US" sz="1800" b="0" i="0" kern="1200" spc="-50" dirty="0" smtClean="0">
                <a:solidFill>
                  <a:srgbClr val="02005E"/>
                </a:solidFill>
                <a:latin typeface="Pfizer Diatype Office" panose="020B0504040202060203" pitchFamily="34" charset="77"/>
                <a:ea typeface="+mn-ea"/>
                <a:cs typeface="+mn-cs"/>
              </a:defRPr>
            </a:lvl3pPr>
            <a:lvl4pPr>
              <a:defRPr lang="en-US" sz="1800" b="0" i="0" kern="1200" spc="-50" dirty="0" smtClean="0">
                <a:solidFill>
                  <a:srgbClr val="02005E"/>
                </a:solidFill>
                <a:latin typeface="Pfizer Diatype Office" panose="020B0504040202060203" pitchFamily="34" charset="77"/>
                <a:ea typeface="+mn-ea"/>
                <a:cs typeface="+mn-cs"/>
              </a:defRPr>
            </a:lvl4pPr>
            <a:lvl5pPr>
              <a:defRPr lang="en-US" sz="1800" b="0" i="0" kern="1200" spc="-50" dirty="0">
                <a:solidFill>
                  <a:srgbClr val="02005E"/>
                </a:solidFill>
                <a:latin typeface="Pfizer Diatype Office" panose="020B0504040202060203" pitchFamily="34" charset="77"/>
                <a:ea typeface="+mn-ea"/>
                <a:cs typeface="+mn-cs"/>
              </a:defRPr>
            </a:lvl5pPr>
          </a:lstStyle>
          <a:p>
            <a:pPr lvl="0"/>
            <a:r>
              <a:rPr lang="en-US"/>
              <a:t>Body copy here</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BEA9D3B-E075-4C07-D5EF-8AD9FA2A9069}"/>
              </a:ext>
            </a:extLst>
          </p:cNvPr>
          <p:cNvSpPr txBox="1"/>
          <p:nvPr userDrawn="1"/>
        </p:nvSpPr>
        <p:spPr>
          <a:xfrm>
            <a:off x="8884349" y="6506098"/>
            <a:ext cx="2357610" cy="200055"/>
          </a:xfrm>
          <a:prstGeom prst="rect">
            <a:avLst/>
          </a:prstGeom>
          <a:noFill/>
        </p:spPr>
        <p:txBody>
          <a:bodyPr wrap="square" rtlCol="0" anchor="b">
            <a:spAutoFit/>
          </a:bodyPr>
          <a:lstStyle/>
          <a:p>
            <a:pPr algn="r" rtl="0"/>
            <a:r>
              <a:rPr lang="en-US" sz="700" b="1" i="0" kern="1200">
                <a:solidFill>
                  <a:schemeClr val="bg1"/>
                </a:solidFill>
                <a:latin typeface="Pfizer Diatype Office" panose="020B0504040202060203" pitchFamily="34" charset="77"/>
                <a:ea typeface="+mn-ea"/>
                <a:cs typeface="+mn-cs"/>
              </a:rPr>
              <a:t>Pfizer 2025 | Confidential and Proprietary</a:t>
            </a:r>
          </a:p>
        </p:txBody>
      </p:sp>
      <p:sp>
        <p:nvSpPr>
          <p:cNvPr id="9" name="Slide Number Placeholder 9">
            <a:extLst>
              <a:ext uri="{FF2B5EF4-FFF2-40B4-BE49-F238E27FC236}">
                <a16:creationId xmlns:a16="http://schemas.microsoft.com/office/drawing/2014/main" id="{91BB8EC8-4DEE-36E7-8E8D-7F84E54CB63A}"/>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1" i="0">
                <a:solidFill>
                  <a:schemeClr val="bg1"/>
                </a:solidFill>
                <a:latin typeface="Pfizer Diatype Office" panose="020B0504040202060203" pitchFamily="34" charset="77"/>
              </a:defRPr>
            </a:lvl1pPr>
          </a:lstStyle>
          <a:p>
            <a:fld id="{2B39012A-6F33-204B-8224-A57BEFB0AAD0}" type="slidenum">
              <a:rPr lang="en-US" smtClean="0"/>
              <a:pPr/>
              <a:t>‹#›</a:t>
            </a:fld>
            <a:endParaRPr lang="en-US"/>
          </a:p>
        </p:txBody>
      </p:sp>
    </p:spTree>
    <p:extLst>
      <p:ext uri="{BB962C8B-B14F-4D97-AF65-F5344CB8AC3E}">
        <p14:creationId xmlns:p14="http://schemas.microsoft.com/office/powerpoint/2010/main" val="1136880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agraph with Image Bottom">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F3238-8893-F382-43B7-5A83C15BAFC5}"/>
              </a:ext>
            </a:extLst>
          </p:cNvPr>
          <p:cNvSpPr>
            <a:spLocks noGrp="1"/>
          </p:cNvSpPr>
          <p:nvPr>
            <p:ph type="title" hasCustomPrompt="1"/>
          </p:nvPr>
        </p:nvSpPr>
        <p:spPr>
          <a:xfrm>
            <a:off x="615374" y="708190"/>
            <a:ext cx="9154268" cy="664669"/>
          </a:xfrm>
          <a:prstGeom prst="rect">
            <a:avLst/>
          </a:prstGeom>
        </p:spPr>
        <p:txBody>
          <a:bodyPr wrap="square" lIns="0" tIns="0" rIns="0" bIns="0">
            <a:spAutoFit/>
          </a:bodyPr>
          <a:lstStyle>
            <a:lvl1pPr>
              <a:defRPr lang="en-US" sz="4799" b="1" kern="1200" spc="-25" dirty="0">
                <a:solidFill>
                  <a:schemeClr val="accent1"/>
                </a:solidFill>
                <a:latin typeface="Pfizer Tomorrow" panose="02010503040201060303" pitchFamily="2" charset="77"/>
                <a:ea typeface="+mj-ea"/>
                <a:cs typeface="+mj-cs"/>
              </a:defRPr>
            </a:lvl1pPr>
          </a:lstStyle>
          <a:p>
            <a:r>
              <a:rPr lang="en-US"/>
              <a:t>Headline Here</a:t>
            </a:r>
          </a:p>
        </p:txBody>
      </p:sp>
      <p:sp>
        <p:nvSpPr>
          <p:cNvPr id="9" name="Text Placeholder 10">
            <a:extLst>
              <a:ext uri="{FF2B5EF4-FFF2-40B4-BE49-F238E27FC236}">
                <a16:creationId xmlns:a16="http://schemas.microsoft.com/office/drawing/2014/main" id="{40AF3D73-A9A4-6018-79EF-C86D568779BA}"/>
              </a:ext>
            </a:extLst>
          </p:cNvPr>
          <p:cNvSpPr>
            <a:spLocks noGrp="1"/>
          </p:cNvSpPr>
          <p:nvPr>
            <p:ph type="body" sz="quarter" idx="12" hasCustomPrompt="1"/>
          </p:nvPr>
        </p:nvSpPr>
        <p:spPr>
          <a:xfrm>
            <a:off x="615375" y="1686795"/>
            <a:ext cx="10967025" cy="1600107"/>
          </a:xfrm>
          <a:prstGeom prst="rect">
            <a:avLst/>
          </a:prstGeom>
        </p:spPr>
        <p:txBody>
          <a:bodyPr lIns="0" tIns="0" rIns="0" bIns="0">
            <a:noAutofit/>
          </a:bodyPr>
          <a:lstStyle>
            <a:lvl1pPr marL="0" indent="0">
              <a:buNone/>
              <a:defRPr lang="en-US" sz="1800" b="0" i="0" kern="1200" spc="-50" dirty="0" smtClean="0">
                <a:solidFill>
                  <a:schemeClr val="tx2"/>
                </a:solidFill>
                <a:latin typeface="Pfizer Diatype Office" panose="020B0504040202060203" pitchFamily="34" charset="77"/>
                <a:ea typeface="+mn-ea"/>
                <a:cs typeface="+mn-cs"/>
              </a:defRPr>
            </a:lvl1pPr>
            <a:lvl2pPr>
              <a:defRPr lang="en-US" sz="1800" b="0" i="0" kern="1200" spc="-50" dirty="0" smtClean="0">
                <a:solidFill>
                  <a:schemeClr val="tx2"/>
                </a:solidFill>
                <a:latin typeface="Pfizer Diatype Office" panose="020B0504040202060203" pitchFamily="34" charset="77"/>
                <a:ea typeface="+mn-ea"/>
                <a:cs typeface="+mn-cs"/>
              </a:defRPr>
            </a:lvl2pPr>
            <a:lvl3pPr>
              <a:defRPr lang="en-US" sz="1800" b="0" i="0" kern="1200" spc="-50" dirty="0" smtClean="0">
                <a:solidFill>
                  <a:schemeClr val="tx2"/>
                </a:solidFill>
                <a:latin typeface="Pfizer Diatype Office" panose="020B0504040202060203" pitchFamily="34" charset="77"/>
                <a:ea typeface="+mn-ea"/>
                <a:cs typeface="+mn-cs"/>
              </a:defRPr>
            </a:lvl3pPr>
            <a:lvl4pPr>
              <a:defRPr lang="en-US" sz="1800" b="0" i="0" kern="1200" spc="-50" dirty="0" smtClean="0">
                <a:solidFill>
                  <a:schemeClr val="tx2"/>
                </a:solidFill>
                <a:latin typeface="Pfizer Diatype Office" panose="020B0504040202060203" pitchFamily="34" charset="77"/>
                <a:ea typeface="+mn-ea"/>
                <a:cs typeface="+mn-cs"/>
              </a:defRPr>
            </a:lvl4pPr>
            <a:lvl5pPr>
              <a:defRPr lang="en-US" sz="1800" b="0" i="0" kern="1200" spc="-50" dirty="0">
                <a:solidFill>
                  <a:schemeClr val="tx2"/>
                </a:solidFill>
                <a:latin typeface="Pfizer Diatype Office" panose="020B0504040202060203" pitchFamily="34" charset="77"/>
                <a:ea typeface="+mn-ea"/>
                <a:cs typeface="+mn-cs"/>
              </a:defRPr>
            </a:lvl5pPr>
          </a:lstStyle>
          <a:p>
            <a:pPr lvl="0"/>
            <a:r>
              <a:rPr lang="en-US"/>
              <a:t>Body copy here</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9">
            <a:extLst>
              <a:ext uri="{FF2B5EF4-FFF2-40B4-BE49-F238E27FC236}">
                <a16:creationId xmlns:a16="http://schemas.microsoft.com/office/drawing/2014/main" id="{54D53BA7-B7F2-ADDA-1FF9-34E90C057073}"/>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pic>
        <p:nvPicPr>
          <p:cNvPr id="4" name="Picture 3" descr="A low polygonal body of a person&#10;&#10;AI-generated content may be incorrect.">
            <a:extLst>
              <a:ext uri="{FF2B5EF4-FFF2-40B4-BE49-F238E27FC236}">
                <a16:creationId xmlns:a16="http://schemas.microsoft.com/office/drawing/2014/main" id="{34F65293-91B2-CEE6-07F9-7BFA8EA06005}"/>
              </a:ext>
            </a:extLst>
          </p:cNvPr>
          <p:cNvPicPr>
            <a:picLocks noChangeAspect="1"/>
          </p:cNvPicPr>
          <p:nvPr userDrawn="1"/>
        </p:nvPicPr>
        <p:blipFill>
          <a:blip r:embed="rId2"/>
          <a:srcRect t="30342" b="26791"/>
          <a:stretch>
            <a:fillRect/>
          </a:stretch>
        </p:blipFill>
        <p:spPr>
          <a:xfrm>
            <a:off x="609599" y="3505363"/>
            <a:ext cx="10967025" cy="2644447"/>
          </a:xfrm>
          <a:prstGeom prst="rect">
            <a:avLst/>
          </a:prstGeom>
        </p:spPr>
      </p:pic>
    </p:spTree>
    <p:extLst>
      <p:ext uri="{BB962C8B-B14F-4D97-AF65-F5344CB8AC3E}">
        <p14:creationId xmlns:p14="http://schemas.microsoft.com/office/powerpoint/2010/main" val="2645770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with Text and 4 Images Right">
    <p:spTree>
      <p:nvGrpSpPr>
        <p:cNvPr id="1" name=""/>
        <p:cNvGrpSpPr/>
        <p:nvPr/>
      </p:nvGrpSpPr>
      <p:grpSpPr>
        <a:xfrm>
          <a:off x="0" y="0"/>
          <a:ext cx="0" cy="0"/>
          <a:chOff x="0" y="0"/>
          <a:chExt cx="0" cy="0"/>
        </a:xfrm>
      </p:grpSpPr>
      <p:sp>
        <p:nvSpPr>
          <p:cNvPr id="17" name="Picture Placeholder 14">
            <a:extLst>
              <a:ext uri="{FF2B5EF4-FFF2-40B4-BE49-F238E27FC236}">
                <a16:creationId xmlns:a16="http://schemas.microsoft.com/office/drawing/2014/main" id="{39CFDFED-7147-931A-225C-7FEF8A5D0F56}"/>
              </a:ext>
            </a:extLst>
          </p:cNvPr>
          <p:cNvSpPr>
            <a:spLocks noGrp="1"/>
          </p:cNvSpPr>
          <p:nvPr>
            <p:ph type="pic" sz="quarter" idx="13"/>
          </p:nvPr>
        </p:nvSpPr>
        <p:spPr>
          <a:xfrm>
            <a:off x="6096001" y="685800"/>
            <a:ext cx="2743199" cy="2743200"/>
          </a:xfrm>
          <a:prstGeom prst="rect">
            <a:avLst/>
          </a:prstGeom>
        </p:spPr>
        <p:txBody>
          <a:bodyPr/>
          <a:lstStyle/>
          <a:p>
            <a:endParaRPr lang="en-US"/>
          </a:p>
        </p:txBody>
      </p:sp>
      <p:sp>
        <p:nvSpPr>
          <p:cNvPr id="4" name="Picture Placeholder 14">
            <a:extLst>
              <a:ext uri="{FF2B5EF4-FFF2-40B4-BE49-F238E27FC236}">
                <a16:creationId xmlns:a16="http://schemas.microsoft.com/office/drawing/2014/main" id="{0916EC4E-DEC4-5C4D-9DE9-C93C5D17C218}"/>
              </a:ext>
            </a:extLst>
          </p:cNvPr>
          <p:cNvSpPr>
            <a:spLocks noGrp="1"/>
          </p:cNvSpPr>
          <p:nvPr>
            <p:ph type="pic" sz="quarter" idx="14"/>
          </p:nvPr>
        </p:nvSpPr>
        <p:spPr>
          <a:xfrm>
            <a:off x="8842197" y="685800"/>
            <a:ext cx="2743199" cy="2743200"/>
          </a:xfrm>
          <a:prstGeom prst="rect">
            <a:avLst/>
          </a:prstGeom>
        </p:spPr>
        <p:txBody>
          <a:bodyPr/>
          <a:lstStyle/>
          <a:p>
            <a:endParaRPr lang="en-US"/>
          </a:p>
        </p:txBody>
      </p:sp>
      <p:sp>
        <p:nvSpPr>
          <p:cNvPr id="7" name="Picture Placeholder 14">
            <a:extLst>
              <a:ext uri="{FF2B5EF4-FFF2-40B4-BE49-F238E27FC236}">
                <a16:creationId xmlns:a16="http://schemas.microsoft.com/office/drawing/2014/main" id="{6FB94616-707B-386D-E997-1FA5A73E898F}"/>
              </a:ext>
            </a:extLst>
          </p:cNvPr>
          <p:cNvSpPr>
            <a:spLocks noGrp="1"/>
          </p:cNvSpPr>
          <p:nvPr>
            <p:ph type="pic" sz="quarter" idx="15"/>
          </p:nvPr>
        </p:nvSpPr>
        <p:spPr>
          <a:xfrm>
            <a:off x="6096001" y="3429000"/>
            <a:ext cx="2743199" cy="2743200"/>
          </a:xfrm>
          <a:prstGeom prst="rect">
            <a:avLst/>
          </a:prstGeom>
        </p:spPr>
        <p:txBody>
          <a:bodyPr/>
          <a:lstStyle/>
          <a:p>
            <a:endParaRPr lang="en-US"/>
          </a:p>
        </p:txBody>
      </p:sp>
      <p:sp>
        <p:nvSpPr>
          <p:cNvPr id="13" name="Picture Placeholder 14">
            <a:extLst>
              <a:ext uri="{FF2B5EF4-FFF2-40B4-BE49-F238E27FC236}">
                <a16:creationId xmlns:a16="http://schemas.microsoft.com/office/drawing/2014/main" id="{1ADBB6B1-250C-432D-BAAE-57C1195CCAC6}"/>
              </a:ext>
            </a:extLst>
          </p:cNvPr>
          <p:cNvSpPr>
            <a:spLocks noGrp="1"/>
          </p:cNvSpPr>
          <p:nvPr>
            <p:ph type="pic" sz="quarter" idx="16"/>
          </p:nvPr>
        </p:nvSpPr>
        <p:spPr>
          <a:xfrm>
            <a:off x="8842197" y="3429000"/>
            <a:ext cx="2743199" cy="2743200"/>
          </a:xfrm>
          <a:prstGeom prst="rect">
            <a:avLst/>
          </a:prstGeom>
        </p:spPr>
        <p:txBody>
          <a:bodyPr/>
          <a:lstStyle/>
          <a:p>
            <a:endParaRPr lang="en-US"/>
          </a:p>
        </p:txBody>
      </p:sp>
      <p:sp>
        <p:nvSpPr>
          <p:cNvPr id="5" name="Text Placeholder 10">
            <a:extLst>
              <a:ext uri="{FF2B5EF4-FFF2-40B4-BE49-F238E27FC236}">
                <a16:creationId xmlns:a16="http://schemas.microsoft.com/office/drawing/2014/main" id="{50BBB245-3C8F-6F01-0BF9-FD74BD02B14C}"/>
              </a:ext>
            </a:extLst>
          </p:cNvPr>
          <p:cNvSpPr>
            <a:spLocks noGrp="1"/>
          </p:cNvSpPr>
          <p:nvPr>
            <p:ph type="body" sz="quarter" idx="12" hasCustomPrompt="1"/>
          </p:nvPr>
        </p:nvSpPr>
        <p:spPr>
          <a:xfrm>
            <a:off x="616843" y="1320791"/>
            <a:ext cx="4558271" cy="4851409"/>
          </a:xfrm>
          <a:prstGeom prst="rect">
            <a:avLst/>
          </a:prstGeom>
        </p:spPr>
        <p:txBody>
          <a:bodyPr lIns="0" tIns="0" rIns="0" bIns="0">
            <a:noAutofit/>
          </a:bodyPr>
          <a:lstStyle>
            <a:lvl1pPr marL="0" indent="0">
              <a:buNone/>
              <a:defRPr lang="en-US" sz="1800" b="0" i="0" kern="1200" spc="-50" dirty="0" smtClean="0">
                <a:solidFill>
                  <a:srgbClr val="02005E"/>
                </a:solidFill>
                <a:latin typeface="Pfizer Diatype Office" panose="020B0504040202060203" pitchFamily="34" charset="77"/>
                <a:ea typeface="+mn-ea"/>
                <a:cs typeface="+mn-cs"/>
              </a:defRPr>
            </a:lvl1pPr>
            <a:lvl2pPr>
              <a:defRPr lang="en-US" sz="1800" b="0" i="0" kern="1200" spc="-50" dirty="0" smtClean="0">
                <a:solidFill>
                  <a:srgbClr val="02005E"/>
                </a:solidFill>
                <a:latin typeface="Pfizer Diatype Office" panose="020B0504040202060203" pitchFamily="34" charset="77"/>
                <a:ea typeface="+mn-ea"/>
                <a:cs typeface="+mn-cs"/>
              </a:defRPr>
            </a:lvl2pPr>
            <a:lvl3pPr>
              <a:defRPr lang="en-US" sz="1800" b="0" i="0" kern="1200" spc="-50" dirty="0" smtClean="0">
                <a:solidFill>
                  <a:srgbClr val="02005E"/>
                </a:solidFill>
                <a:latin typeface="Pfizer Diatype Office" panose="020B0504040202060203" pitchFamily="34" charset="77"/>
                <a:ea typeface="+mn-ea"/>
                <a:cs typeface="+mn-cs"/>
              </a:defRPr>
            </a:lvl3pPr>
            <a:lvl4pPr>
              <a:defRPr lang="en-US" sz="1800" b="0" i="0" kern="1200" spc="-50" dirty="0" smtClean="0">
                <a:solidFill>
                  <a:srgbClr val="02005E"/>
                </a:solidFill>
                <a:latin typeface="Pfizer Diatype Office" panose="020B0504040202060203" pitchFamily="34" charset="77"/>
                <a:ea typeface="+mn-ea"/>
                <a:cs typeface="+mn-cs"/>
              </a:defRPr>
            </a:lvl4pPr>
            <a:lvl5pPr>
              <a:defRPr lang="en-US" sz="1800" b="0" i="0" kern="1200" spc="-50" dirty="0">
                <a:solidFill>
                  <a:srgbClr val="02005E"/>
                </a:solidFill>
                <a:latin typeface="Pfizer Diatype Office" panose="020B0504040202060203" pitchFamily="34" charset="77"/>
                <a:ea typeface="+mn-ea"/>
                <a:cs typeface="+mn-cs"/>
              </a:defRPr>
            </a:lvl5pPr>
          </a:lstStyle>
          <a:p>
            <a:pPr lvl="0"/>
            <a:r>
              <a:rPr lang="en-US"/>
              <a:t>Body copy here</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EFCA830B-1686-0B85-CBBE-4D18E209EED1}"/>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1" kern="1200" spc="-25" dirty="0">
                <a:solidFill>
                  <a:schemeClr val="accent1"/>
                </a:solidFill>
                <a:latin typeface="Pfizer Tomorrow" panose="02010503040201060303" pitchFamily="2" charset="77"/>
                <a:ea typeface="+mj-ea"/>
                <a:cs typeface="+mj-cs"/>
              </a:defRPr>
            </a:lvl1pPr>
          </a:lstStyle>
          <a:p>
            <a:r>
              <a:rPr lang="en-US" dirty="0"/>
              <a:t>Headline Here</a:t>
            </a:r>
          </a:p>
        </p:txBody>
      </p:sp>
      <p:sp>
        <p:nvSpPr>
          <p:cNvPr id="6" name="Slide Number Placeholder 9">
            <a:extLst>
              <a:ext uri="{FF2B5EF4-FFF2-40B4-BE49-F238E27FC236}">
                <a16:creationId xmlns:a16="http://schemas.microsoft.com/office/drawing/2014/main" id="{6AB1A970-9401-737C-E07B-C7E26DBD4916}"/>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Tree>
    <p:extLst>
      <p:ext uri="{BB962C8B-B14F-4D97-AF65-F5344CB8AC3E}">
        <p14:creationId xmlns:p14="http://schemas.microsoft.com/office/powerpoint/2010/main" val="803298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Headline with Text and 4 Images Right">
    <p:spTree>
      <p:nvGrpSpPr>
        <p:cNvPr id="1" name=""/>
        <p:cNvGrpSpPr/>
        <p:nvPr/>
      </p:nvGrpSpPr>
      <p:grpSpPr>
        <a:xfrm>
          <a:off x="0" y="0"/>
          <a:ext cx="0" cy="0"/>
          <a:chOff x="0" y="0"/>
          <a:chExt cx="0" cy="0"/>
        </a:xfrm>
      </p:grpSpPr>
      <p:sp>
        <p:nvSpPr>
          <p:cNvPr id="17" name="Picture Placeholder 14">
            <a:extLst>
              <a:ext uri="{FF2B5EF4-FFF2-40B4-BE49-F238E27FC236}">
                <a16:creationId xmlns:a16="http://schemas.microsoft.com/office/drawing/2014/main" id="{39CFDFED-7147-931A-225C-7FEF8A5D0F56}"/>
              </a:ext>
            </a:extLst>
          </p:cNvPr>
          <p:cNvSpPr>
            <a:spLocks noGrp="1"/>
          </p:cNvSpPr>
          <p:nvPr>
            <p:ph type="pic" sz="quarter" idx="13"/>
          </p:nvPr>
        </p:nvSpPr>
        <p:spPr>
          <a:xfrm>
            <a:off x="6096001" y="685800"/>
            <a:ext cx="2743199" cy="2743200"/>
          </a:xfrm>
          <a:prstGeom prst="rect">
            <a:avLst/>
          </a:prstGeom>
        </p:spPr>
        <p:txBody>
          <a:bodyPr/>
          <a:lstStyle/>
          <a:p>
            <a:endParaRPr lang="en-US"/>
          </a:p>
        </p:txBody>
      </p:sp>
      <p:sp>
        <p:nvSpPr>
          <p:cNvPr id="4" name="Picture Placeholder 14">
            <a:extLst>
              <a:ext uri="{FF2B5EF4-FFF2-40B4-BE49-F238E27FC236}">
                <a16:creationId xmlns:a16="http://schemas.microsoft.com/office/drawing/2014/main" id="{0916EC4E-DEC4-5C4D-9DE9-C93C5D17C218}"/>
              </a:ext>
            </a:extLst>
          </p:cNvPr>
          <p:cNvSpPr>
            <a:spLocks noGrp="1"/>
          </p:cNvSpPr>
          <p:nvPr>
            <p:ph type="pic" sz="quarter" idx="14"/>
          </p:nvPr>
        </p:nvSpPr>
        <p:spPr>
          <a:xfrm>
            <a:off x="8842197" y="685800"/>
            <a:ext cx="2743199" cy="2743200"/>
          </a:xfrm>
          <a:prstGeom prst="rect">
            <a:avLst/>
          </a:prstGeom>
        </p:spPr>
        <p:txBody>
          <a:bodyPr/>
          <a:lstStyle/>
          <a:p>
            <a:endParaRPr lang="en-US"/>
          </a:p>
        </p:txBody>
      </p:sp>
      <p:sp>
        <p:nvSpPr>
          <p:cNvPr id="7" name="Picture Placeholder 14">
            <a:extLst>
              <a:ext uri="{FF2B5EF4-FFF2-40B4-BE49-F238E27FC236}">
                <a16:creationId xmlns:a16="http://schemas.microsoft.com/office/drawing/2014/main" id="{6FB94616-707B-386D-E997-1FA5A73E898F}"/>
              </a:ext>
            </a:extLst>
          </p:cNvPr>
          <p:cNvSpPr>
            <a:spLocks noGrp="1"/>
          </p:cNvSpPr>
          <p:nvPr>
            <p:ph type="pic" sz="quarter" idx="15"/>
          </p:nvPr>
        </p:nvSpPr>
        <p:spPr>
          <a:xfrm>
            <a:off x="6096001" y="3429000"/>
            <a:ext cx="2743199" cy="2743200"/>
          </a:xfrm>
          <a:prstGeom prst="rect">
            <a:avLst/>
          </a:prstGeom>
        </p:spPr>
        <p:txBody>
          <a:bodyPr/>
          <a:lstStyle/>
          <a:p>
            <a:endParaRPr lang="en-US"/>
          </a:p>
        </p:txBody>
      </p:sp>
      <p:sp>
        <p:nvSpPr>
          <p:cNvPr id="13" name="Picture Placeholder 14">
            <a:extLst>
              <a:ext uri="{FF2B5EF4-FFF2-40B4-BE49-F238E27FC236}">
                <a16:creationId xmlns:a16="http://schemas.microsoft.com/office/drawing/2014/main" id="{1ADBB6B1-250C-432D-BAAE-57C1195CCAC6}"/>
              </a:ext>
            </a:extLst>
          </p:cNvPr>
          <p:cNvSpPr>
            <a:spLocks noGrp="1"/>
          </p:cNvSpPr>
          <p:nvPr>
            <p:ph type="pic" sz="quarter" idx="16"/>
          </p:nvPr>
        </p:nvSpPr>
        <p:spPr>
          <a:xfrm>
            <a:off x="8842197" y="3429000"/>
            <a:ext cx="2743199" cy="2743200"/>
          </a:xfrm>
          <a:prstGeom prst="rect">
            <a:avLst/>
          </a:prstGeom>
        </p:spPr>
        <p:txBody>
          <a:bodyPr/>
          <a:lstStyle/>
          <a:p>
            <a:endParaRPr lang="en-US"/>
          </a:p>
        </p:txBody>
      </p:sp>
      <p:sp>
        <p:nvSpPr>
          <p:cNvPr id="3" name="Title 6">
            <a:extLst>
              <a:ext uri="{FF2B5EF4-FFF2-40B4-BE49-F238E27FC236}">
                <a16:creationId xmlns:a16="http://schemas.microsoft.com/office/drawing/2014/main" id="{B5945661-9094-30BF-26A9-3BCB8C4D0CC4}"/>
              </a:ext>
            </a:extLst>
          </p:cNvPr>
          <p:cNvSpPr>
            <a:spLocks noGrp="1"/>
          </p:cNvSpPr>
          <p:nvPr>
            <p:ph type="title" hasCustomPrompt="1"/>
          </p:nvPr>
        </p:nvSpPr>
        <p:spPr>
          <a:xfrm>
            <a:off x="616843" y="708190"/>
            <a:ext cx="3427223" cy="1329338"/>
          </a:xfrm>
          <a:prstGeom prst="rect">
            <a:avLst/>
          </a:prstGeom>
        </p:spPr>
        <p:txBody>
          <a:bodyPr wrap="square" lIns="0" tIns="0" rIns="0" bIns="0">
            <a:spAutoFit/>
          </a:bodyPr>
          <a:lstStyle>
            <a:lvl1pPr>
              <a:defRPr lang="en-US" sz="4799" b="1" kern="1200" spc="-25" dirty="0">
                <a:solidFill>
                  <a:schemeClr val="accent1"/>
                </a:solidFill>
                <a:latin typeface="Pfizer Tomorrow" panose="02010503040201060303" pitchFamily="2" charset="77"/>
                <a:ea typeface="+mj-ea"/>
                <a:cs typeface="+mj-cs"/>
              </a:defRPr>
            </a:lvl1pPr>
          </a:lstStyle>
          <a:p>
            <a:r>
              <a:rPr lang="en-US"/>
              <a:t>Headline Here</a:t>
            </a:r>
          </a:p>
        </p:txBody>
      </p:sp>
      <p:sp>
        <p:nvSpPr>
          <p:cNvPr id="5" name="Text Placeholder 10">
            <a:extLst>
              <a:ext uri="{FF2B5EF4-FFF2-40B4-BE49-F238E27FC236}">
                <a16:creationId xmlns:a16="http://schemas.microsoft.com/office/drawing/2014/main" id="{50BBB245-3C8F-6F01-0BF9-FD74BD02B14C}"/>
              </a:ext>
            </a:extLst>
          </p:cNvPr>
          <p:cNvSpPr>
            <a:spLocks noGrp="1"/>
          </p:cNvSpPr>
          <p:nvPr>
            <p:ph type="body" sz="quarter" idx="12" hasCustomPrompt="1"/>
          </p:nvPr>
        </p:nvSpPr>
        <p:spPr>
          <a:xfrm>
            <a:off x="616844" y="2190824"/>
            <a:ext cx="4580798" cy="3981376"/>
          </a:xfrm>
          <a:prstGeom prst="rect">
            <a:avLst/>
          </a:prstGeom>
        </p:spPr>
        <p:txBody>
          <a:bodyPr lIns="0" tIns="0" rIns="0" bIns="0">
            <a:noAutofit/>
          </a:bodyPr>
          <a:lstStyle>
            <a:lvl1pPr marL="0" indent="0">
              <a:buNone/>
              <a:defRPr lang="en-US" sz="1800" b="0" i="0" kern="1200" spc="-50" dirty="0" smtClean="0">
                <a:solidFill>
                  <a:srgbClr val="02005E"/>
                </a:solidFill>
                <a:latin typeface="Pfizer Diatype Office" panose="020B0504040202060203" pitchFamily="34" charset="77"/>
                <a:ea typeface="+mn-ea"/>
                <a:cs typeface="+mn-cs"/>
              </a:defRPr>
            </a:lvl1pPr>
            <a:lvl2pPr>
              <a:defRPr lang="en-US" sz="1800" b="0" i="0" kern="1200" spc="-50" dirty="0" smtClean="0">
                <a:solidFill>
                  <a:srgbClr val="02005E"/>
                </a:solidFill>
                <a:latin typeface="Pfizer Diatype Office" panose="020B0504040202060203" pitchFamily="34" charset="77"/>
                <a:ea typeface="+mn-ea"/>
                <a:cs typeface="+mn-cs"/>
              </a:defRPr>
            </a:lvl2pPr>
            <a:lvl3pPr>
              <a:defRPr lang="en-US" sz="1800" b="0" i="0" kern="1200" spc="-50" dirty="0" smtClean="0">
                <a:solidFill>
                  <a:srgbClr val="02005E"/>
                </a:solidFill>
                <a:latin typeface="Pfizer Diatype Office" panose="020B0504040202060203" pitchFamily="34" charset="77"/>
                <a:ea typeface="+mn-ea"/>
                <a:cs typeface="+mn-cs"/>
              </a:defRPr>
            </a:lvl3pPr>
            <a:lvl4pPr>
              <a:defRPr lang="en-US" sz="1800" b="0" i="0" kern="1200" spc="-50" dirty="0" smtClean="0">
                <a:solidFill>
                  <a:srgbClr val="02005E"/>
                </a:solidFill>
                <a:latin typeface="Pfizer Diatype Office" panose="020B0504040202060203" pitchFamily="34" charset="77"/>
                <a:ea typeface="+mn-ea"/>
                <a:cs typeface="+mn-cs"/>
              </a:defRPr>
            </a:lvl4pPr>
            <a:lvl5pPr>
              <a:defRPr lang="en-US" sz="1800" b="0" i="0" kern="1200" spc="-50" dirty="0">
                <a:solidFill>
                  <a:srgbClr val="02005E"/>
                </a:solidFill>
                <a:latin typeface="Pfizer Diatype Office" panose="020B0504040202060203" pitchFamily="34" charset="77"/>
                <a:ea typeface="+mn-ea"/>
                <a:cs typeface="+mn-cs"/>
              </a:defRPr>
            </a:lvl5pPr>
          </a:lstStyle>
          <a:p>
            <a:pPr lvl="0"/>
            <a:r>
              <a:rPr lang="en-US"/>
              <a:t>Body copy here</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9">
            <a:extLst>
              <a:ext uri="{FF2B5EF4-FFF2-40B4-BE49-F238E27FC236}">
                <a16:creationId xmlns:a16="http://schemas.microsoft.com/office/drawing/2014/main" id="{0D5251DF-4C06-9737-B608-73CF869703AC}"/>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Tree>
    <p:extLst>
      <p:ext uri="{BB962C8B-B14F-4D97-AF65-F5344CB8AC3E}">
        <p14:creationId xmlns:p14="http://schemas.microsoft.com/office/powerpoint/2010/main" val="54094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White Empty">
    <p:bg>
      <p:bgPr>
        <a:solidFill>
          <a:schemeClr val="accent3"/>
        </a:solidFill>
        <a:effectLst/>
      </p:bgPr>
    </p:bg>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0438834" y="6515101"/>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10" name="Title Placeholder 5">
            <a:extLst>
              <a:ext uri="{FF2B5EF4-FFF2-40B4-BE49-F238E27FC236}">
                <a16:creationId xmlns:a16="http://schemas.microsoft.com/office/drawing/2014/main" id="{C894805E-6B2C-3367-E27D-5062BAB3F778}"/>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623138" y="5800917"/>
            <a:ext cx="10959262" cy="365125"/>
          </a:xfrm>
          <a:prstGeom prst="rect">
            <a:avLst/>
          </a:prstGeom>
        </p:spPr>
        <p:txBody>
          <a:bodyPr vert="horz" lIns="0" tIns="0" rIns="0" bIns="0" rtlCol="0" anchor="b"/>
          <a:lstStyle>
            <a:lvl1pPr algn="l">
              <a:defRPr sz="700">
                <a:solidFill>
                  <a:schemeClr val="tx1"/>
                </a:solidFill>
              </a:defRPr>
            </a:lvl1pPr>
          </a:lstStyle>
          <a:p>
            <a:endParaRPr lang="en-US" dirty="0"/>
          </a:p>
        </p:txBody>
      </p:sp>
    </p:spTree>
    <p:extLst>
      <p:ext uri="{BB962C8B-B14F-4D97-AF65-F5344CB8AC3E}">
        <p14:creationId xmlns:p14="http://schemas.microsoft.com/office/powerpoint/2010/main" val="109345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White Empty">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0438834" y="6515101"/>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10" name="Title Placeholder 5">
            <a:extLst>
              <a:ext uri="{FF2B5EF4-FFF2-40B4-BE49-F238E27FC236}">
                <a16:creationId xmlns:a16="http://schemas.microsoft.com/office/drawing/2014/main" id="{C894805E-6B2C-3367-E27D-5062BAB3F778}"/>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
        <p:nvSpPr>
          <p:cNvPr id="7" name="Rectangle 6">
            <a:extLst>
              <a:ext uri="{FF2B5EF4-FFF2-40B4-BE49-F238E27FC236}">
                <a16:creationId xmlns:a16="http://schemas.microsoft.com/office/drawing/2014/main" id="{8BC59D2B-C111-F053-A362-47809661EF3A}"/>
              </a:ext>
            </a:extLst>
          </p:cNvPr>
          <p:cNvSpPr/>
          <p:nvPr userDrawn="1"/>
        </p:nvSpPr>
        <p:spPr>
          <a:xfrm>
            <a:off x="610316" y="1166949"/>
            <a:ext cx="10967061" cy="5025736"/>
          </a:xfrm>
          <a:prstGeom prst="rect">
            <a:avLst/>
          </a:prstGeom>
          <a:solidFill>
            <a:srgbClr val="DC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801278" y="5800917"/>
            <a:ext cx="10781121" cy="365125"/>
          </a:xfrm>
          <a:prstGeom prst="rect">
            <a:avLst/>
          </a:prstGeom>
        </p:spPr>
        <p:txBody>
          <a:bodyPr vert="horz" lIns="0" tIns="0" rIns="0" bIns="0" rtlCol="0" anchor="b"/>
          <a:lstStyle>
            <a:lvl1pPr algn="l">
              <a:defRPr sz="700">
                <a:solidFill>
                  <a:schemeClr val="tx1"/>
                </a:solidFill>
              </a:defRPr>
            </a:lvl1pPr>
          </a:lstStyle>
          <a:p>
            <a:endParaRPr lang="en-US" dirty="0"/>
          </a:p>
        </p:txBody>
      </p:sp>
    </p:spTree>
    <p:extLst>
      <p:ext uri="{BB962C8B-B14F-4D97-AF65-F5344CB8AC3E}">
        <p14:creationId xmlns:p14="http://schemas.microsoft.com/office/powerpoint/2010/main" val="746668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White Empty">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FD6C37-8831-BEA3-713A-870B2AE7DE0E}"/>
              </a:ext>
            </a:extLst>
          </p:cNvPr>
          <p:cNvSpPr/>
          <p:nvPr userDrawn="1"/>
        </p:nvSpPr>
        <p:spPr>
          <a:xfrm>
            <a:off x="610316" y="1210491"/>
            <a:ext cx="10967061" cy="4961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7" name="Text Placeholder 7">
            <a:extLst>
              <a:ext uri="{FF2B5EF4-FFF2-40B4-BE49-F238E27FC236}">
                <a16:creationId xmlns:a16="http://schemas.microsoft.com/office/drawing/2014/main" id="{4C37A1AB-58AE-0F2C-0E50-8113057D5EB5}"/>
              </a:ext>
            </a:extLst>
          </p:cNvPr>
          <p:cNvSpPr>
            <a:spLocks noGrp="1"/>
          </p:cNvSpPr>
          <p:nvPr>
            <p:ph idx="1" hasCustomPrompt="1"/>
          </p:nvPr>
        </p:nvSpPr>
        <p:spPr>
          <a:xfrm>
            <a:off x="836023" y="1442301"/>
            <a:ext cx="10302714" cy="4253796"/>
          </a:xfrm>
          <a:prstGeom prst="rect">
            <a:avLst/>
          </a:prstGeom>
        </p:spPr>
        <p:txBody>
          <a:bodyPr vert="horz" lIns="0" tIns="45720" rIns="91440" bIns="45720" rtlCol="0">
            <a:normAutofit/>
          </a:bodyPr>
          <a:lstStyle>
            <a:lvl1pPr marL="285750" indent="-285750">
              <a:buFont typeface="Arial" panose="020B0604020202020204" pitchFamily="34" charset="0"/>
              <a:buChar char="•"/>
              <a:defRPr sz="1600"/>
            </a:lvl1pPr>
            <a:lvl2pPr marL="742836" indent="-285750">
              <a:buFont typeface="Arial" panose="020B0604020202020204" pitchFamily="34" charset="0"/>
              <a:buChar char="•"/>
              <a:defRPr sz="1400"/>
            </a:lvl2pPr>
            <a:lvl3pPr marL="1199921" indent="-285750">
              <a:buFont typeface="Arial" panose="020B0604020202020204" pitchFamily="34" charset="0"/>
              <a:buChar char="•"/>
              <a:defRPr sz="1200"/>
            </a:lvl3pPr>
            <a:lvl4pPr marL="1657007" indent="-285750">
              <a:buFont typeface="Arial" panose="020B0604020202020204" pitchFamily="34" charset="0"/>
              <a:buChar char="•"/>
              <a:defRPr sz="1100"/>
            </a:lvl4pPr>
            <a:lvl5pPr marL="2114093" indent="-285750">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0438834" y="6515101"/>
            <a:ext cx="1143536" cy="153889"/>
          </a:xfrm>
          <a:prstGeom prst="rect">
            <a:avLst/>
          </a:prstGeom>
        </p:spPr>
        <p:txBody>
          <a:bodyPr lIns="0" tIns="0" rIns="0" bIns="0" anchor="b"/>
          <a:lstStyle>
            <a:lvl1pPr algn="r">
              <a:defRPr sz="700" b="1" i="0">
                <a:solidFill>
                  <a:schemeClr val="bg1"/>
                </a:solidFill>
                <a:latin typeface="Pfizer Diatype Office" panose="020B0504040202060203" pitchFamily="34" charset="77"/>
              </a:defRPr>
            </a:lvl1pPr>
          </a:lstStyle>
          <a:p>
            <a:fld id="{2B39012A-6F33-204B-8224-A57BEFB0AAD0}" type="slidenum">
              <a:rPr lang="en-US" smtClean="0"/>
              <a:pPr/>
              <a:t>‹#›</a:t>
            </a:fld>
            <a:endParaRPr lang="en-US" dirty="0"/>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10" name="Title Placeholder 5">
            <a:extLst>
              <a:ext uri="{FF2B5EF4-FFF2-40B4-BE49-F238E27FC236}">
                <a16:creationId xmlns:a16="http://schemas.microsoft.com/office/drawing/2014/main" id="{C894805E-6B2C-3367-E27D-5062BAB3F778}"/>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836022" y="5800917"/>
            <a:ext cx="10746377" cy="365125"/>
          </a:xfrm>
          <a:prstGeom prst="rect">
            <a:avLst/>
          </a:prstGeom>
        </p:spPr>
        <p:txBody>
          <a:bodyPr vert="horz" lIns="0" tIns="0" rIns="0" bIns="0" rtlCol="0" anchor="b"/>
          <a:lstStyle>
            <a:lvl1pPr algn="l">
              <a:defRPr sz="700">
                <a:solidFill>
                  <a:schemeClr val="tx1"/>
                </a:solidFill>
              </a:defRPr>
            </a:lvl1pPr>
          </a:lstStyle>
          <a:p>
            <a:endParaRPr lang="en-US" dirty="0"/>
          </a:p>
        </p:txBody>
      </p:sp>
    </p:spTree>
    <p:extLst>
      <p:ext uri="{BB962C8B-B14F-4D97-AF65-F5344CB8AC3E}">
        <p14:creationId xmlns:p14="http://schemas.microsoft.com/office/powerpoint/2010/main" val="1648882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8_White Empty">
    <p:bg>
      <p:bgPr>
        <a:solidFill>
          <a:schemeClr val="accent3"/>
        </a:solidFill>
        <a:effectLst/>
      </p:bgPr>
    </p:bg>
    <p:spTree>
      <p:nvGrpSpPr>
        <p:cNvPr id="1" name=""/>
        <p:cNvGrpSpPr/>
        <p:nvPr/>
      </p:nvGrpSpPr>
      <p:grpSpPr>
        <a:xfrm>
          <a:off x="0" y="0"/>
          <a:ext cx="0" cy="0"/>
          <a:chOff x="0" y="0"/>
          <a:chExt cx="0" cy="0"/>
        </a:xfrm>
      </p:grpSpPr>
      <p:pic>
        <p:nvPicPr>
          <p:cNvPr id="9" name="Picture 8" descr="A low polygonal body of a person&#10;&#10;AI-generated content may be incorrect.">
            <a:extLst>
              <a:ext uri="{FF2B5EF4-FFF2-40B4-BE49-F238E27FC236}">
                <a16:creationId xmlns:a16="http://schemas.microsoft.com/office/drawing/2014/main" id="{A1107D4B-14D1-B30A-4607-E01B741AE9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7FD6C37-8831-BEA3-713A-870B2AE7DE0E}"/>
              </a:ext>
            </a:extLst>
          </p:cNvPr>
          <p:cNvSpPr/>
          <p:nvPr userDrawn="1"/>
        </p:nvSpPr>
        <p:spPr>
          <a:xfrm>
            <a:off x="610316" y="1210491"/>
            <a:ext cx="10967061" cy="4961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7" name="Text Placeholder 7">
            <a:extLst>
              <a:ext uri="{FF2B5EF4-FFF2-40B4-BE49-F238E27FC236}">
                <a16:creationId xmlns:a16="http://schemas.microsoft.com/office/drawing/2014/main" id="{4C37A1AB-58AE-0F2C-0E50-8113057D5EB5}"/>
              </a:ext>
            </a:extLst>
          </p:cNvPr>
          <p:cNvSpPr>
            <a:spLocks noGrp="1"/>
          </p:cNvSpPr>
          <p:nvPr>
            <p:ph idx="1" hasCustomPrompt="1"/>
          </p:nvPr>
        </p:nvSpPr>
        <p:spPr>
          <a:xfrm>
            <a:off x="836023" y="1442301"/>
            <a:ext cx="10302714" cy="4253796"/>
          </a:xfrm>
          <a:prstGeom prst="rect">
            <a:avLst/>
          </a:prstGeom>
        </p:spPr>
        <p:txBody>
          <a:bodyPr vert="horz" lIns="0" tIns="45720" rIns="91440" bIns="45720" rtlCol="0">
            <a:normAutofit/>
          </a:bodyPr>
          <a:lstStyle>
            <a:lvl1pPr marL="285750" indent="-285750">
              <a:buFont typeface="Arial" panose="020B0604020202020204" pitchFamily="34" charset="0"/>
              <a:buChar char="•"/>
              <a:defRPr sz="1600"/>
            </a:lvl1pPr>
            <a:lvl2pPr marL="742836" indent="-285750">
              <a:buFont typeface="Arial" panose="020B0604020202020204" pitchFamily="34" charset="0"/>
              <a:buChar char="•"/>
              <a:defRPr sz="1400"/>
            </a:lvl2pPr>
            <a:lvl3pPr marL="1199921" indent="-285750">
              <a:buFont typeface="Arial" panose="020B0604020202020204" pitchFamily="34" charset="0"/>
              <a:buChar char="•"/>
              <a:defRPr sz="1200"/>
            </a:lvl3pPr>
            <a:lvl4pPr marL="1657007" indent="-285750">
              <a:buFont typeface="Arial" panose="020B0604020202020204" pitchFamily="34" charset="0"/>
              <a:buChar char="•"/>
              <a:defRPr sz="1100"/>
            </a:lvl4pPr>
            <a:lvl5pPr marL="2114093" indent="-285750">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0438834" y="6515101"/>
            <a:ext cx="1143536" cy="153889"/>
          </a:xfrm>
          <a:prstGeom prst="rect">
            <a:avLst/>
          </a:prstGeom>
        </p:spPr>
        <p:txBody>
          <a:bodyPr lIns="0" tIns="0" rIns="0" bIns="0" anchor="b"/>
          <a:lstStyle>
            <a:lvl1pPr algn="r">
              <a:defRPr sz="700" b="1" i="0">
                <a:solidFill>
                  <a:schemeClr val="bg1"/>
                </a:solidFill>
                <a:latin typeface="Pfizer Diatype Office" panose="020B0504040202060203" pitchFamily="34" charset="77"/>
              </a:defRPr>
            </a:lvl1pPr>
          </a:lstStyle>
          <a:p>
            <a:fld id="{2B39012A-6F33-204B-8224-A57BEFB0AAD0}" type="slidenum">
              <a:rPr lang="en-US" smtClean="0"/>
              <a:pPr/>
              <a:t>‹#›</a:t>
            </a:fld>
            <a:endParaRPr lang="en-US" dirty="0"/>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solidFill>
                <a:latin typeface="Pfizer Diatype Office" panose="020B0504040202060203" pitchFamily="34" charset="77"/>
                <a:ea typeface="+mn-ea"/>
                <a:cs typeface="+mn-cs"/>
              </a:rPr>
              <a:t>Pfizer 2025 | Confidential and Proprietary</a:t>
            </a:r>
          </a:p>
        </p:txBody>
      </p:sp>
      <p:sp>
        <p:nvSpPr>
          <p:cNvPr id="10" name="Title Placeholder 5">
            <a:extLst>
              <a:ext uri="{FF2B5EF4-FFF2-40B4-BE49-F238E27FC236}">
                <a16:creationId xmlns:a16="http://schemas.microsoft.com/office/drawing/2014/main" id="{C894805E-6B2C-3367-E27D-5062BAB3F778}"/>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836022" y="5800917"/>
            <a:ext cx="10746377" cy="365125"/>
          </a:xfrm>
          <a:prstGeom prst="rect">
            <a:avLst/>
          </a:prstGeom>
        </p:spPr>
        <p:txBody>
          <a:bodyPr vert="horz" lIns="0" tIns="0" rIns="0" bIns="0" rtlCol="0" anchor="b"/>
          <a:lstStyle>
            <a:lvl1pPr algn="l">
              <a:defRPr sz="700">
                <a:solidFill>
                  <a:schemeClr val="tx1"/>
                </a:solidFill>
              </a:defRPr>
            </a:lvl1pPr>
          </a:lstStyle>
          <a:p>
            <a:endParaRPr lang="en-US" dirty="0"/>
          </a:p>
        </p:txBody>
      </p:sp>
      <p:pic>
        <p:nvPicPr>
          <p:cNvPr id="8" name="Picture 4">
            <a:extLst>
              <a:ext uri="{FF2B5EF4-FFF2-40B4-BE49-F238E27FC236}">
                <a16:creationId xmlns:a16="http://schemas.microsoft.com/office/drawing/2014/main" id="{5FEDD0F5-6833-F529-5245-3C02D0D62F1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17614" y="6409849"/>
            <a:ext cx="718072" cy="295752"/>
          </a:xfrm>
          <a:prstGeom prst="rect">
            <a:avLst/>
          </a:prstGeom>
        </p:spPr>
      </p:pic>
    </p:spTree>
    <p:extLst>
      <p:ext uri="{BB962C8B-B14F-4D97-AF65-F5344CB8AC3E}">
        <p14:creationId xmlns:p14="http://schemas.microsoft.com/office/powerpoint/2010/main" val="3749124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White Empty">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0438834" y="6515101"/>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10" name="Title Placeholder 5">
            <a:extLst>
              <a:ext uri="{FF2B5EF4-FFF2-40B4-BE49-F238E27FC236}">
                <a16:creationId xmlns:a16="http://schemas.microsoft.com/office/drawing/2014/main" id="{C894805E-6B2C-3367-E27D-5062BAB3F778}"/>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Tree>
    <p:extLst>
      <p:ext uri="{BB962C8B-B14F-4D97-AF65-F5344CB8AC3E}">
        <p14:creationId xmlns:p14="http://schemas.microsoft.com/office/powerpoint/2010/main" val="1373944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White Empty">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1241958" y="6519446"/>
            <a:ext cx="340411" cy="149544"/>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10" name="Text Placeholder 2">
            <a:extLst>
              <a:ext uri="{FF2B5EF4-FFF2-40B4-BE49-F238E27FC236}">
                <a16:creationId xmlns:a16="http://schemas.microsoft.com/office/drawing/2014/main" id="{A42B2922-4F3D-9742-DB7D-8BFBFE1C960A}"/>
              </a:ext>
            </a:extLst>
          </p:cNvPr>
          <p:cNvSpPr>
            <a:spLocks noGrp="1"/>
          </p:cNvSpPr>
          <p:nvPr>
            <p:ph idx="1"/>
          </p:nvPr>
        </p:nvSpPr>
        <p:spPr>
          <a:xfrm>
            <a:off x="623137" y="1361801"/>
            <a:ext cx="10959232" cy="432855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itle Placeholder 5">
            <a:extLst>
              <a:ext uri="{FF2B5EF4-FFF2-40B4-BE49-F238E27FC236}">
                <a16:creationId xmlns:a16="http://schemas.microsoft.com/office/drawing/2014/main" id="{F040F765-57FA-C489-BF41-4A9E26902A81}"/>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Tree>
    <p:extLst>
      <p:ext uri="{BB962C8B-B14F-4D97-AF65-F5344CB8AC3E}">
        <p14:creationId xmlns:p14="http://schemas.microsoft.com/office/powerpoint/2010/main" val="3589724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0_White Empty">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0438834" y="6515101"/>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10" name="Title Placeholder 5">
            <a:extLst>
              <a:ext uri="{FF2B5EF4-FFF2-40B4-BE49-F238E27FC236}">
                <a16:creationId xmlns:a16="http://schemas.microsoft.com/office/drawing/2014/main" id="{C894805E-6B2C-3367-E27D-5062BAB3F778}"/>
              </a:ext>
            </a:extLst>
          </p:cNvPr>
          <p:cNvSpPr>
            <a:spLocks noGrp="1"/>
          </p:cNvSpPr>
          <p:nvPr>
            <p:ph type="title" hasCustomPrompt="1"/>
          </p:nvPr>
        </p:nvSpPr>
        <p:spPr>
          <a:xfrm>
            <a:off x="623137" y="451892"/>
            <a:ext cx="10515600" cy="480131"/>
          </a:xfrm>
          <a:prstGeom prst="rect">
            <a:avLst/>
          </a:prstGeom>
        </p:spPr>
        <p:txBody>
          <a:bodyPr vert="horz" lIns="0" tIns="45720" rIns="91440" bIns="45720" rtlCol="0" anchor="t">
            <a:spAutoFit/>
          </a:bodyPr>
          <a:lstStyle/>
          <a:p>
            <a:r>
              <a:rPr lang="en-US" dirty="0"/>
              <a:t>Click to edit headline</a:t>
            </a:r>
          </a:p>
        </p:txBody>
      </p:sp>
      <p:sp>
        <p:nvSpPr>
          <p:cNvPr id="6" name="Chart Placeholder 2">
            <a:extLst>
              <a:ext uri="{FF2B5EF4-FFF2-40B4-BE49-F238E27FC236}">
                <a16:creationId xmlns:a16="http://schemas.microsoft.com/office/drawing/2014/main" id="{E9FB5F81-E13F-7223-E87F-2CD705187B7D}"/>
              </a:ext>
            </a:extLst>
          </p:cNvPr>
          <p:cNvSpPr>
            <a:spLocks noGrp="1"/>
          </p:cNvSpPr>
          <p:nvPr>
            <p:ph type="chart" sz="quarter" idx="13"/>
          </p:nvPr>
        </p:nvSpPr>
        <p:spPr>
          <a:xfrm>
            <a:off x="613808" y="2532395"/>
            <a:ext cx="3581484" cy="3184820"/>
          </a:xfrm>
          <a:prstGeom prst="rect">
            <a:avLst/>
          </a:prstGeom>
        </p:spPr>
        <p:txBody>
          <a:bodyPr/>
          <a:lstStyle/>
          <a:p>
            <a:endParaRPr lang="en-US"/>
          </a:p>
        </p:txBody>
      </p:sp>
      <p:sp>
        <p:nvSpPr>
          <p:cNvPr id="7" name="Text Placeholder 10">
            <a:extLst>
              <a:ext uri="{FF2B5EF4-FFF2-40B4-BE49-F238E27FC236}">
                <a16:creationId xmlns:a16="http://schemas.microsoft.com/office/drawing/2014/main" id="{0642A637-3A90-0F4B-129F-F1ECB955AF51}"/>
              </a:ext>
            </a:extLst>
          </p:cNvPr>
          <p:cNvSpPr>
            <a:spLocks noGrp="1"/>
          </p:cNvSpPr>
          <p:nvPr>
            <p:ph type="body" sz="quarter" idx="12" hasCustomPrompt="1"/>
          </p:nvPr>
        </p:nvSpPr>
        <p:spPr>
          <a:xfrm>
            <a:off x="613808" y="1344759"/>
            <a:ext cx="8149871" cy="569643"/>
          </a:xfrm>
          <a:prstGeom prst="rect">
            <a:avLst/>
          </a:prstGeom>
        </p:spPr>
        <p:txBody>
          <a:bodyPr lIns="0" tIns="0" rIns="0" bIns="0">
            <a:spAutoFit/>
          </a:bodyPr>
          <a:lstStyle>
            <a:lvl1pPr marL="0" indent="0">
              <a:buNone/>
              <a:defRPr lang="en-US" sz="1800" b="0" i="0" kern="1200" spc="-50" dirty="0" smtClean="0">
                <a:solidFill>
                  <a:srgbClr val="02005E"/>
                </a:solidFill>
                <a:latin typeface="Pfizer Diatype Office" panose="020B0504040202060203" pitchFamily="34" charset="77"/>
                <a:ea typeface="+mn-ea"/>
                <a:cs typeface="+mn-cs"/>
              </a:defRPr>
            </a:lvl1pPr>
            <a:lvl2pPr>
              <a:defRPr lang="en-US" sz="1800" b="0" i="0" kern="1200" spc="-50" dirty="0" smtClean="0">
                <a:solidFill>
                  <a:srgbClr val="02005E"/>
                </a:solidFill>
                <a:latin typeface="Pfizer Diatype Office" panose="020B0504040202060203" pitchFamily="34"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8" name="Chart Placeholder 2">
            <a:extLst>
              <a:ext uri="{FF2B5EF4-FFF2-40B4-BE49-F238E27FC236}">
                <a16:creationId xmlns:a16="http://schemas.microsoft.com/office/drawing/2014/main" id="{22B6B908-DA44-9CBE-82A0-A8ADCD1DC16E}"/>
              </a:ext>
            </a:extLst>
          </p:cNvPr>
          <p:cNvSpPr>
            <a:spLocks noGrp="1"/>
          </p:cNvSpPr>
          <p:nvPr>
            <p:ph type="chart" sz="quarter" idx="14"/>
          </p:nvPr>
        </p:nvSpPr>
        <p:spPr>
          <a:xfrm>
            <a:off x="4311521" y="2532395"/>
            <a:ext cx="3581484" cy="3184820"/>
          </a:xfrm>
          <a:prstGeom prst="rect">
            <a:avLst/>
          </a:prstGeom>
        </p:spPr>
        <p:txBody>
          <a:bodyPr/>
          <a:lstStyle/>
          <a:p>
            <a:endParaRPr lang="en-US"/>
          </a:p>
        </p:txBody>
      </p:sp>
      <p:sp>
        <p:nvSpPr>
          <p:cNvPr id="9" name="Chart Placeholder 2">
            <a:extLst>
              <a:ext uri="{FF2B5EF4-FFF2-40B4-BE49-F238E27FC236}">
                <a16:creationId xmlns:a16="http://schemas.microsoft.com/office/drawing/2014/main" id="{7B149555-27CC-D5A8-F9C2-A428B11B5C17}"/>
              </a:ext>
            </a:extLst>
          </p:cNvPr>
          <p:cNvSpPr>
            <a:spLocks noGrp="1"/>
          </p:cNvSpPr>
          <p:nvPr>
            <p:ph type="chart" sz="quarter" idx="15"/>
          </p:nvPr>
        </p:nvSpPr>
        <p:spPr>
          <a:xfrm>
            <a:off x="8009234" y="2532395"/>
            <a:ext cx="3581484" cy="3184820"/>
          </a:xfrm>
          <a:prstGeom prst="rect">
            <a:avLst/>
          </a:prstGeom>
        </p:spPr>
        <p:txBody>
          <a:bodyPr/>
          <a:lstStyle/>
          <a:p>
            <a:endParaRPr lang="en-US"/>
          </a:p>
        </p:txBody>
      </p:sp>
    </p:spTree>
    <p:extLst>
      <p:ext uri="{BB962C8B-B14F-4D97-AF65-F5344CB8AC3E}">
        <p14:creationId xmlns:p14="http://schemas.microsoft.com/office/powerpoint/2010/main" val="265756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White Empty">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2C46F47-4586-D311-FFD2-FCCA5D0D9888}"/>
              </a:ext>
            </a:extLst>
          </p:cNvPr>
          <p:cNvSpPr>
            <a:spLocks noGrp="1"/>
          </p:cNvSpPr>
          <p:nvPr>
            <p:ph type="sldNum" sz="quarter" idx="4"/>
          </p:nvPr>
        </p:nvSpPr>
        <p:spPr>
          <a:xfrm>
            <a:off x="10438834" y="6515101"/>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4" name="TextBox 3">
            <a:extLst>
              <a:ext uri="{FF2B5EF4-FFF2-40B4-BE49-F238E27FC236}">
                <a16:creationId xmlns:a16="http://schemas.microsoft.com/office/drawing/2014/main" id="{B75EAE86-BF0C-FAE6-D855-7CB57A1B2C07}"/>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pic>
        <p:nvPicPr>
          <p:cNvPr id="5" name="Picture 4">
            <a:extLst>
              <a:ext uri="{FF2B5EF4-FFF2-40B4-BE49-F238E27FC236}">
                <a16:creationId xmlns:a16="http://schemas.microsoft.com/office/drawing/2014/main" id="{8E24290B-1340-57B8-7497-9311B3A0F392}"/>
              </a:ext>
            </a:extLst>
          </p:cNvPr>
          <p:cNvPicPr>
            <a:picLocks noChangeAspect="1"/>
          </p:cNvPicPr>
          <p:nvPr userDrawn="1"/>
        </p:nvPicPr>
        <p:blipFill>
          <a:blip r:embed="rId2"/>
          <a:stretch>
            <a:fillRect/>
          </a:stretch>
        </p:blipFill>
        <p:spPr>
          <a:xfrm>
            <a:off x="612281" y="6409856"/>
            <a:ext cx="723405" cy="295745"/>
          </a:xfrm>
          <a:prstGeom prst="rect">
            <a:avLst/>
          </a:prstGeom>
        </p:spPr>
      </p:pic>
      <p:sp>
        <p:nvSpPr>
          <p:cNvPr id="2" name="Footer Placeholder 2">
            <a:extLst>
              <a:ext uri="{FF2B5EF4-FFF2-40B4-BE49-F238E27FC236}">
                <a16:creationId xmlns:a16="http://schemas.microsoft.com/office/drawing/2014/main" id="{4A1C8D2E-26D9-5416-1755-DD861D28ED04}"/>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6" name="Chart Placeholder 2">
            <a:extLst>
              <a:ext uri="{FF2B5EF4-FFF2-40B4-BE49-F238E27FC236}">
                <a16:creationId xmlns:a16="http://schemas.microsoft.com/office/drawing/2014/main" id="{712CCE64-7A10-F3E3-BB84-2412F4E530CE}"/>
              </a:ext>
            </a:extLst>
          </p:cNvPr>
          <p:cNvSpPr>
            <a:spLocks noGrp="1"/>
          </p:cNvSpPr>
          <p:nvPr>
            <p:ph type="chart" sz="quarter" idx="13"/>
          </p:nvPr>
        </p:nvSpPr>
        <p:spPr>
          <a:xfrm>
            <a:off x="5181600" y="685800"/>
            <a:ext cx="6400086" cy="5486400"/>
          </a:xfrm>
          <a:prstGeom prst="rect">
            <a:avLst/>
          </a:prstGeom>
        </p:spPr>
        <p:txBody>
          <a:bodyPr/>
          <a:lstStyle/>
          <a:p>
            <a:endParaRPr lang="en-US"/>
          </a:p>
        </p:txBody>
      </p:sp>
      <p:sp>
        <p:nvSpPr>
          <p:cNvPr id="7" name="Title 6">
            <a:extLst>
              <a:ext uri="{FF2B5EF4-FFF2-40B4-BE49-F238E27FC236}">
                <a16:creationId xmlns:a16="http://schemas.microsoft.com/office/drawing/2014/main" id="{2C4106D4-BDD0-F8F2-9D39-FB0D54995714}"/>
              </a:ext>
            </a:extLst>
          </p:cNvPr>
          <p:cNvSpPr txBox="1">
            <a:spLocks/>
          </p:cNvSpPr>
          <p:nvPr userDrawn="1"/>
        </p:nvSpPr>
        <p:spPr>
          <a:xfrm>
            <a:off x="614489" y="483073"/>
            <a:ext cx="4462608" cy="405454"/>
          </a:xfrm>
          <a:prstGeom prst="rect">
            <a:avLst/>
          </a:prstGeom>
        </p:spPr>
        <p:txBody>
          <a:bodyPr lIns="0" tIns="0" rIns="0" bIns="0"/>
          <a:lstStyle>
            <a:lvl1pPr marL="0" algn="l" defTabSz="914171" rtl="0" eaLnBrk="1" latinLnBrk="0" hangingPunct="1">
              <a:lnSpc>
                <a:spcPct val="90000"/>
              </a:lnSpc>
              <a:spcBef>
                <a:spcPct val="0"/>
              </a:spcBef>
              <a:buNone/>
              <a:defRPr lang="en-US" sz="2999" b="1" kern="1200" spc="-25" dirty="0">
                <a:solidFill>
                  <a:schemeClr val="accent1"/>
                </a:solidFill>
                <a:latin typeface="Pfizer Tomorrow" panose="02010503040201060303" pitchFamily="2" charset="77"/>
                <a:ea typeface="+mj-ea"/>
                <a:cs typeface="+mj-cs"/>
              </a:defRPr>
            </a:lvl1pPr>
          </a:lstStyle>
          <a:p>
            <a:r>
              <a:rPr lang="en-GB" dirty="0"/>
              <a:t>Headline Here</a:t>
            </a:r>
          </a:p>
        </p:txBody>
      </p:sp>
      <p:sp>
        <p:nvSpPr>
          <p:cNvPr id="8" name="Text Placeholder 10">
            <a:extLst>
              <a:ext uri="{FF2B5EF4-FFF2-40B4-BE49-F238E27FC236}">
                <a16:creationId xmlns:a16="http://schemas.microsoft.com/office/drawing/2014/main" id="{57950A7C-1102-8CEE-8EE1-FA5BBB6631A2}"/>
              </a:ext>
            </a:extLst>
          </p:cNvPr>
          <p:cNvSpPr>
            <a:spLocks noGrp="1"/>
          </p:cNvSpPr>
          <p:nvPr>
            <p:ph type="body" sz="quarter" idx="12" hasCustomPrompt="1"/>
          </p:nvPr>
        </p:nvSpPr>
        <p:spPr>
          <a:xfrm>
            <a:off x="612850" y="1344759"/>
            <a:ext cx="3670392" cy="4480719"/>
          </a:xfrm>
          <a:prstGeom prst="rect">
            <a:avLst/>
          </a:prstGeom>
        </p:spPr>
        <p:txBody>
          <a:bodyPr lIns="0" tIns="0" rIns="0" bIns="0"/>
          <a:lstStyle>
            <a:lvl1pPr marL="0" indent="0">
              <a:buNone/>
              <a:defRPr lang="en-US" sz="1600" b="0" i="0" kern="1200" spc="-50" dirty="0" smtClean="0">
                <a:solidFill>
                  <a:srgbClr val="02005E"/>
                </a:solidFill>
                <a:latin typeface="Pfizer Diatype Office" panose="020B0504040202060203" pitchFamily="34" charset="77"/>
                <a:ea typeface="+mn-ea"/>
                <a:cs typeface="+mn-cs"/>
              </a:defRPr>
            </a:lvl1pPr>
            <a:lvl2pPr>
              <a:defRPr lang="en-US" sz="1600" b="0" i="0" kern="1200" spc="-50" dirty="0" smtClean="0">
                <a:solidFill>
                  <a:srgbClr val="02005E"/>
                </a:solidFill>
                <a:latin typeface="Pfizer Diatype Office" panose="020B0504040202060203" pitchFamily="34" charset="77"/>
                <a:ea typeface="+mn-ea"/>
                <a:cs typeface="+mn-cs"/>
              </a:defRPr>
            </a:lvl2pPr>
            <a:lvl3pPr>
              <a:defRPr lang="en-US" sz="1600" b="0" i="0" kern="1200" spc="-50" dirty="0" smtClean="0">
                <a:solidFill>
                  <a:srgbClr val="02005E"/>
                </a:solidFill>
                <a:latin typeface="Pfizer Diatype Office" panose="020B0504040202060203" pitchFamily="34" charset="77"/>
                <a:ea typeface="+mn-ea"/>
                <a:cs typeface="+mn-cs"/>
              </a:defRPr>
            </a:lvl3pPr>
            <a:lvl4pPr>
              <a:defRPr lang="en-US" sz="1600" b="0" i="0" kern="1200" spc="-50" dirty="0" smtClean="0">
                <a:solidFill>
                  <a:srgbClr val="02005E"/>
                </a:solidFill>
                <a:latin typeface="Pfizer Diatype Office" panose="020B0504040202060203" pitchFamily="34" charset="77"/>
                <a:ea typeface="+mn-ea"/>
                <a:cs typeface="+mn-cs"/>
              </a:defRPr>
            </a:lvl4pPr>
            <a:lvl5pPr>
              <a:defRPr lang="en-US" sz="1600" b="0" i="0" kern="1200" spc="-50" dirty="0">
                <a:solidFill>
                  <a:srgbClr val="02005E"/>
                </a:solidFill>
                <a:latin typeface="Pfizer Diatype Office" panose="020B0504040202060203" pitchFamily="34" charset="77"/>
                <a:ea typeface="+mn-ea"/>
                <a:cs typeface="+mn-cs"/>
              </a:defRPr>
            </a:lvl5pPr>
          </a:lstStyle>
          <a:p>
            <a:pPr lvl="0"/>
            <a:r>
              <a:rPr lang="en-US"/>
              <a:t>Body copy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77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1AAD1-13AF-CDCD-0D2C-4EC08C52BA79}"/>
              </a:ext>
            </a:extLst>
          </p:cNvPr>
          <p:cNvPicPr>
            <a:picLocks noChangeAspect="1"/>
          </p:cNvPicPr>
          <p:nvPr userDrawn="1"/>
        </p:nvPicPr>
        <p:blipFill>
          <a:blip r:embed="rId15"/>
          <a:stretch>
            <a:fillRect/>
          </a:stretch>
        </p:blipFill>
        <p:spPr>
          <a:xfrm>
            <a:off x="612281" y="6409856"/>
            <a:ext cx="723405" cy="295745"/>
          </a:xfrm>
          <a:prstGeom prst="rect">
            <a:avLst/>
          </a:prstGeom>
        </p:spPr>
      </p:pic>
      <p:sp>
        <p:nvSpPr>
          <p:cNvPr id="2" name="TextBox 1">
            <a:extLst>
              <a:ext uri="{FF2B5EF4-FFF2-40B4-BE49-F238E27FC236}">
                <a16:creationId xmlns:a16="http://schemas.microsoft.com/office/drawing/2014/main" id="{B9E1C2A2-E8B7-FF21-B626-83D13A0FB7A9}"/>
              </a:ext>
            </a:extLst>
          </p:cNvPr>
          <p:cNvSpPr txBox="1"/>
          <p:nvPr userDrawn="1"/>
        </p:nvSpPr>
        <p:spPr>
          <a:xfrm>
            <a:off x="8884349" y="6519446"/>
            <a:ext cx="2357610" cy="200055"/>
          </a:xfrm>
          <a:prstGeom prst="rect">
            <a:avLst/>
          </a:prstGeom>
          <a:noFill/>
        </p:spPr>
        <p:txBody>
          <a:bodyPr wrap="square" rtlCol="0" anchor="b">
            <a:spAutoFit/>
          </a:bodyPr>
          <a:lstStyle/>
          <a:p>
            <a:pPr algn="r" rtl="0"/>
            <a:r>
              <a:rPr lang="en-US" sz="700" b="1" i="0" kern="1200" dirty="0">
                <a:solidFill>
                  <a:schemeClr val="bg1">
                    <a:lumMod val="50000"/>
                  </a:schemeClr>
                </a:solidFill>
                <a:latin typeface="Pfizer Diatype Office" panose="020B0504040202060203" pitchFamily="34" charset="77"/>
                <a:ea typeface="+mn-ea"/>
                <a:cs typeface="+mn-cs"/>
              </a:rPr>
              <a:t>Pfizer 2025 | Confidential and Proprietary</a:t>
            </a:r>
          </a:p>
        </p:txBody>
      </p:sp>
      <p:sp>
        <p:nvSpPr>
          <p:cNvPr id="8" name="Text Placeholder 7">
            <a:extLst>
              <a:ext uri="{FF2B5EF4-FFF2-40B4-BE49-F238E27FC236}">
                <a16:creationId xmlns:a16="http://schemas.microsoft.com/office/drawing/2014/main" id="{88BC3E7C-66CE-3A33-1042-2C02798E4945}"/>
              </a:ext>
            </a:extLst>
          </p:cNvPr>
          <p:cNvSpPr>
            <a:spLocks noGrp="1"/>
          </p:cNvSpPr>
          <p:nvPr>
            <p:ph type="body" idx="1"/>
          </p:nvPr>
        </p:nvSpPr>
        <p:spPr>
          <a:xfrm>
            <a:off x="623137" y="1344759"/>
            <a:ext cx="10515600" cy="4351338"/>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820B2DBC-A352-3FD5-B382-CBFABAEF5AF8}"/>
              </a:ext>
            </a:extLst>
          </p:cNvPr>
          <p:cNvSpPr>
            <a:spLocks noGrp="1"/>
          </p:cNvSpPr>
          <p:nvPr>
            <p:ph type="ftr" sz="quarter" idx="3"/>
          </p:nvPr>
        </p:nvSpPr>
        <p:spPr>
          <a:xfrm>
            <a:off x="623136" y="5800917"/>
            <a:ext cx="10959263" cy="365125"/>
          </a:xfrm>
          <a:prstGeom prst="rect">
            <a:avLst/>
          </a:prstGeom>
        </p:spPr>
        <p:txBody>
          <a:bodyPr vert="horz" lIns="0" tIns="0" rIns="0" bIns="0" rtlCol="0" anchor="b"/>
          <a:lstStyle>
            <a:lvl1pPr algn="l">
              <a:defRPr sz="700">
                <a:solidFill>
                  <a:schemeClr val="tx1"/>
                </a:solidFill>
              </a:defRPr>
            </a:lvl1pPr>
          </a:lstStyle>
          <a:p>
            <a:endParaRPr lang="en-US" dirty="0"/>
          </a:p>
        </p:txBody>
      </p:sp>
      <p:sp>
        <p:nvSpPr>
          <p:cNvPr id="5" name="Title Placeholder 5">
            <a:extLst>
              <a:ext uri="{FF2B5EF4-FFF2-40B4-BE49-F238E27FC236}">
                <a16:creationId xmlns:a16="http://schemas.microsoft.com/office/drawing/2014/main" id="{42310D28-0DCF-31B5-8FCA-EDF1246774FA}"/>
              </a:ext>
            </a:extLst>
          </p:cNvPr>
          <p:cNvSpPr txBox="1">
            <a:spLocks/>
          </p:cNvSpPr>
          <p:nvPr userDrawn="1"/>
        </p:nvSpPr>
        <p:spPr>
          <a:xfrm>
            <a:off x="623137" y="451892"/>
            <a:ext cx="10515600" cy="480131"/>
          </a:xfrm>
          <a:prstGeom prst="rect">
            <a:avLst/>
          </a:prstGeom>
        </p:spPr>
        <p:txBody>
          <a:bodyPr vert="horz" lIns="0" tIns="45720" rIns="91440" bIns="45720" rtlCol="0" anchor="t">
            <a:spAutoFit/>
          </a:bodyPr>
          <a:lstStyle>
            <a:lvl1pPr marL="0" algn="l" defTabSz="914171" rtl="0" eaLnBrk="1" latinLnBrk="0" hangingPunct="1">
              <a:lnSpc>
                <a:spcPct val="90000"/>
              </a:lnSpc>
              <a:spcBef>
                <a:spcPct val="0"/>
              </a:spcBef>
              <a:buNone/>
              <a:defRPr lang="en-US" sz="2800" b="1" kern="1200" spc="-25" dirty="0">
                <a:solidFill>
                  <a:schemeClr val="accent1"/>
                </a:solidFill>
                <a:latin typeface="Pfizer Tomorrow" panose="02010503040201060303" pitchFamily="2" charset="77"/>
                <a:ea typeface="+mj-ea"/>
                <a:cs typeface="+mj-cs"/>
              </a:defRPr>
            </a:lvl1pPr>
          </a:lstStyle>
          <a:p>
            <a:r>
              <a:rPr lang="en-GB" dirty="0"/>
              <a:t>Click to edit Master headline</a:t>
            </a:r>
          </a:p>
        </p:txBody>
      </p:sp>
    </p:spTree>
    <p:extLst>
      <p:ext uri="{BB962C8B-B14F-4D97-AF65-F5344CB8AC3E}">
        <p14:creationId xmlns:p14="http://schemas.microsoft.com/office/powerpoint/2010/main" val="4186901532"/>
      </p:ext>
    </p:extLst>
  </p:cSld>
  <p:clrMap bg1="lt1" tx1="dk1" bg2="lt2" tx2="dk2" accent1="accent1" accent2="accent2" accent3="accent3" accent4="accent4" accent5="accent5" accent6="accent6" hlink="hlink" folHlink="folHlink"/>
  <p:sldLayoutIdLst>
    <p:sldLayoutId id="2147483708" r:id="rId1"/>
    <p:sldLayoutId id="2147483826" r:id="rId2"/>
    <p:sldLayoutId id="2147483825" r:id="rId3"/>
    <p:sldLayoutId id="2147483827" r:id="rId4"/>
    <p:sldLayoutId id="2147483829" r:id="rId5"/>
    <p:sldLayoutId id="2147483789" r:id="rId6"/>
    <p:sldLayoutId id="2147483822" r:id="rId7"/>
    <p:sldLayoutId id="2147483845" r:id="rId8"/>
    <p:sldLayoutId id="2147483844" r:id="rId9"/>
    <p:sldLayoutId id="2147483823" r:id="rId10"/>
    <p:sldLayoutId id="2147483824" r:id="rId11"/>
    <p:sldLayoutId id="2147483828" r:id="rId12"/>
    <p:sldLayoutId id="2147483815" r:id="rId13"/>
  </p:sldLayoutIdLst>
  <p:hf hdr="0"/>
  <p:txStyles>
    <p:titleStyle>
      <a:lvl1pPr marL="0" algn="l" defTabSz="914171" rtl="0" eaLnBrk="1" latinLnBrk="0" hangingPunct="1">
        <a:lnSpc>
          <a:spcPct val="90000"/>
        </a:lnSpc>
        <a:spcBef>
          <a:spcPct val="0"/>
        </a:spcBef>
        <a:buNone/>
        <a:defRPr lang="en-US" sz="2800" b="1" kern="1200" spc="-25" dirty="0">
          <a:solidFill>
            <a:schemeClr val="accent1"/>
          </a:solidFill>
          <a:latin typeface="Pfizer Tomorrow" panose="02010503040201060303" pitchFamily="2" charset="77"/>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1600" b="0" i="0" kern="1200">
          <a:solidFill>
            <a:schemeClr val="tx1"/>
          </a:solidFill>
          <a:latin typeface="Pfizer Diatype Office" panose="020B0504040202060203" pitchFamily="34" charset="77"/>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1400" b="0" i="0" kern="1200">
          <a:solidFill>
            <a:schemeClr val="tx1"/>
          </a:solidFill>
          <a:latin typeface="Pfizer Diatype Office" panose="020B0504040202060203" pitchFamily="34" charset="77"/>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1200" b="0" i="0" kern="1200">
          <a:solidFill>
            <a:schemeClr val="tx1"/>
          </a:solidFill>
          <a:latin typeface="Pfizer Diatype Office" panose="020B0504040202060203" pitchFamily="34" charset="77"/>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100" b="0" i="0" kern="1200">
          <a:solidFill>
            <a:schemeClr val="tx1"/>
          </a:solidFill>
          <a:latin typeface="Pfizer Diatype Office" panose="020B0504040202060203" pitchFamily="34" charset="77"/>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050" b="0" i="0" kern="1200">
          <a:solidFill>
            <a:schemeClr val="tx1"/>
          </a:solidFill>
          <a:latin typeface="Pfizer Diatype Office" panose="020B0504040202060203" pitchFamily="34" charset="77"/>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B75FA-0C04-12A3-D852-1ECEEF3568CE}"/>
              </a:ext>
            </a:extLst>
          </p:cNvPr>
          <p:cNvPicPr>
            <a:picLocks noChangeAspect="1"/>
          </p:cNvPicPr>
          <p:nvPr userDrawn="1"/>
        </p:nvPicPr>
        <p:blipFill>
          <a:blip r:embed="rId8"/>
          <a:stretch>
            <a:fillRect/>
          </a:stretch>
        </p:blipFill>
        <p:spPr>
          <a:xfrm>
            <a:off x="612281" y="6416506"/>
            <a:ext cx="723405" cy="295745"/>
          </a:xfrm>
          <a:prstGeom prst="rect">
            <a:avLst/>
          </a:prstGeom>
        </p:spPr>
      </p:pic>
      <p:sp>
        <p:nvSpPr>
          <p:cNvPr id="5" name="Slide Number Placeholder 9">
            <a:extLst>
              <a:ext uri="{FF2B5EF4-FFF2-40B4-BE49-F238E27FC236}">
                <a16:creationId xmlns:a16="http://schemas.microsoft.com/office/drawing/2014/main" id="{44484731-ACBB-CFB1-5F51-261741EA66C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1" i="0">
                <a:solidFill>
                  <a:schemeClr val="accent1"/>
                </a:solidFill>
                <a:latin typeface="Pfizer Diatype Office" panose="020B0504040202060203" pitchFamily="34" charset="77"/>
              </a:defRPr>
            </a:lvl1pPr>
          </a:lstStyle>
          <a:p>
            <a:fld id="{2B39012A-6F33-204B-8224-A57BEFB0AAD0}" type="slidenum">
              <a:rPr lang="en-US" smtClean="0"/>
              <a:pPr/>
              <a:t>‹#›</a:t>
            </a:fld>
            <a:endParaRPr lang="en-US"/>
          </a:p>
        </p:txBody>
      </p:sp>
      <p:sp>
        <p:nvSpPr>
          <p:cNvPr id="6" name="TextBox 5">
            <a:extLst>
              <a:ext uri="{FF2B5EF4-FFF2-40B4-BE49-F238E27FC236}">
                <a16:creationId xmlns:a16="http://schemas.microsoft.com/office/drawing/2014/main" id="{5BDDD6A8-3FDD-72A8-5859-6C29CF9B0EBD}"/>
              </a:ext>
            </a:extLst>
          </p:cNvPr>
          <p:cNvSpPr txBox="1"/>
          <p:nvPr userDrawn="1"/>
        </p:nvSpPr>
        <p:spPr>
          <a:xfrm>
            <a:off x="8884349" y="6506098"/>
            <a:ext cx="2357610" cy="200055"/>
          </a:xfrm>
          <a:prstGeom prst="rect">
            <a:avLst/>
          </a:prstGeom>
          <a:noFill/>
        </p:spPr>
        <p:txBody>
          <a:bodyPr wrap="square" rtlCol="0" anchor="b">
            <a:spAutoFit/>
          </a:bodyPr>
          <a:lstStyle/>
          <a:p>
            <a:pPr algn="r" rtl="0"/>
            <a:r>
              <a:rPr lang="en-US" sz="700" b="1" i="0" kern="1200">
                <a:solidFill>
                  <a:schemeClr val="bg1">
                    <a:lumMod val="50000"/>
                  </a:schemeClr>
                </a:solidFill>
                <a:latin typeface="Pfizer Diatype Office" panose="020B0504040202060203" pitchFamily="34" charset="77"/>
                <a:ea typeface="+mn-ea"/>
                <a:cs typeface="+mn-cs"/>
              </a:rPr>
              <a:t>Pfizer 2025 | Confidential and Proprietary</a:t>
            </a:r>
          </a:p>
        </p:txBody>
      </p:sp>
    </p:spTree>
    <p:extLst>
      <p:ext uri="{BB962C8B-B14F-4D97-AF65-F5344CB8AC3E}">
        <p14:creationId xmlns:p14="http://schemas.microsoft.com/office/powerpoint/2010/main" val="2090323455"/>
      </p:ext>
    </p:extLst>
  </p:cSld>
  <p:clrMap bg1="lt1" tx1="dk1" bg2="lt2" tx2="dk2" accent1="accent1" accent2="accent2" accent3="accent3" accent4="accent4" accent5="accent5" accent6="accent6" hlink="hlink" folHlink="folHlink"/>
  <p:sldLayoutIdLst>
    <p:sldLayoutId id="2147483832" r:id="rId1"/>
    <p:sldLayoutId id="2147483840" r:id="rId2"/>
    <p:sldLayoutId id="2147483834" r:id="rId3"/>
    <p:sldLayoutId id="2147483837" r:id="rId4"/>
    <p:sldLayoutId id="2147483838" r:id="rId5"/>
    <p:sldLayoutId id="2147483839" r:id="rId6"/>
  </p:sldLayoutIdLst>
  <p:hf hdr="0"/>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384">
          <p15:clr>
            <a:srgbClr val="F26B43"/>
          </p15:clr>
        </p15:guide>
        <p15:guide id="3" pos="7296">
          <p15:clr>
            <a:srgbClr val="F26B43"/>
          </p15:clr>
        </p15:guide>
        <p15:guide id="4" orient="horz" pos="432">
          <p15:clr>
            <a:srgbClr val="F26B43"/>
          </p15:clr>
        </p15:guide>
        <p15:guide id="5" orient="horz" pos="4176">
          <p15:clr>
            <a:srgbClr val="F26B43"/>
          </p15:clr>
        </p15:guide>
        <p15:guide id="7" orient="horz" pos="264">
          <p15:clr>
            <a:srgbClr val="F26B43"/>
          </p15:clr>
        </p15:guide>
      </p15:sldGuideLst>
    </p:ext>
  </p:extLst>
</p:sldMaster>
</file>

<file path=ppt/slides/_rels/slide1.xml.rels><?xml version="1.0" encoding="UTF-8" standalone="yes"?>
<Relationships xmlns="http://schemas.openxmlformats.org/package/2006/relationships"><Relationship Id="rId2" Type="http://schemas.microsoft.com/office/2018/10/relationships/comments" Target="../comments/modernComment_7FFFD5D1_446A9045.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7.jpeg"/><Relationship Id="rId5" Type="http://schemas.microsoft.com/office/2007/relationships/hdphoto" Target="../media/hdphoto1.wdp"/><Relationship Id="rId4" Type="http://schemas.openxmlformats.org/officeDocument/2006/relationships/image" Target="../media/image76.png"/><Relationship Id="rId9" Type="http://schemas.openxmlformats.org/officeDocument/2006/relationships/image" Target="../media/image80.sv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C1AF6E7B-4E6D-50A6-7FA7-BE5F9DAAC555}"/>
              </a:ext>
            </a:extLst>
          </p:cNvPr>
          <p:cNvSpPr txBox="1">
            <a:spLocks/>
          </p:cNvSpPr>
          <p:nvPr/>
        </p:nvSpPr>
        <p:spPr>
          <a:xfrm>
            <a:off x="558097" y="540174"/>
            <a:ext cx="5082415" cy="2436565"/>
          </a:xfrm>
          <a:prstGeom prst="rect">
            <a:avLst/>
          </a:prstGeom>
        </p:spPr>
        <p:txBody>
          <a:bodyPr/>
          <a:lstStyle>
            <a:lvl1pPr algn="l" defTabSz="914171" rtl="0" eaLnBrk="1" latinLnBrk="0" hangingPunct="1">
              <a:lnSpc>
                <a:spcPct val="80000"/>
              </a:lnSpc>
              <a:spcBef>
                <a:spcPct val="0"/>
              </a:spcBef>
              <a:buNone/>
              <a:defRPr lang="en-US" sz="7200" b="1" kern="1200" spc="-25" dirty="0">
                <a:solidFill>
                  <a:srgbClr val="0000CA"/>
                </a:solidFill>
                <a:latin typeface="Pfizer Tomorrow" panose="02010503040201060303" pitchFamily="2" charset="77"/>
                <a:ea typeface="+mj-ea"/>
                <a:cs typeface="+mj-cs"/>
              </a:defRPr>
            </a:lvl1pPr>
          </a:lstStyle>
          <a:p>
            <a:br>
              <a:rPr lang="en-GB" sz="6000" spc="-50">
                <a:solidFill>
                  <a:schemeClr val="accent1"/>
                </a:solidFill>
              </a:rPr>
            </a:br>
            <a:br>
              <a:rPr lang="en-GB" sz="6000" spc="-50">
                <a:solidFill>
                  <a:schemeClr val="accent1"/>
                </a:solidFill>
              </a:rPr>
            </a:br>
            <a:br>
              <a:rPr lang="en-GB" sz="6000" spc="-50">
                <a:solidFill>
                  <a:schemeClr val="accent1"/>
                </a:solidFill>
              </a:rPr>
            </a:br>
            <a:endParaRPr lang="en-GB" sz="6000">
              <a:solidFill>
                <a:schemeClr val="accent1"/>
              </a:solidFill>
            </a:endParaRPr>
          </a:p>
        </p:txBody>
      </p:sp>
      <p:sp>
        <p:nvSpPr>
          <p:cNvPr id="6" name="Text Placeholder 5">
            <a:extLst>
              <a:ext uri="{FF2B5EF4-FFF2-40B4-BE49-F238E27FC236}">
                <a16:creationId xmlns:a16="http://schemas.microsoft.com/office/drawing/2014/main" id="{43AAF7A8-4DFF-39B6-2070-3D870CE80F18}"/>
              </a:ext>
            </a:extLst>
          </p:cNvPr>
          <p:cNvSpPr>
            <a:spLocks noGrp="1"/>
          </p:cNvSpPr>
          <p:nvPr>
            <p:ph type="body" sz="quarter" idx="13"/>
          </p:nvPr>
        </p:nvSpPr>
        <p:spPr>
          <a:xfrm>
            <a:off x="617614" y="5205606"/>
            <a:ext cx="4871840" cy="422078"/>
          </a:xfrm>
        </p:spPr>
        <p:txBody>
          <a:bodyPr/>
          <a:lstStyle/>
          <a:p>
            <a:r>
              <a:rPr lang="en-US" dirty="0"/>
              <a:t>July 2025</a:t>
            </a:r>
          </a:p>
        </p:txBody>
      </p:sp>
      <p:sp>
        <p:nvSpPr>
          <p:cNvPr id="2" name="Title 1">
            <a:extLst>
              <a:ext uri="{FF2B5EF4-FFF2-40B4-BE49-F238E27FC236}">
                <a16:creationId xmlns:a16="http://schemas.microsoft.com/office/drawing/2014/main" id="{50E94C0F-0259-8313-1E41-9B55834D47EB}"/>
              </a:ext>
            </a:extLst>
          </p:cNvPr>
          <p:cNvSpPr>
            <a:spLocks noGrp="1"/>
          </p:cNvSpPr>
          <p:nvPr>
            <p:ph type="title"/>
          </p:nvPr>
        </p:nvSpPr>
        <p:spPr>
          <a:xfrm>
            <a:off x="617614" y="648878"/>
            <a:ext cx="6329451" cy="3265423"/>
          </a:xfrm>
        </p:spPr>
        <p:txBody>
          <a:bodyPr/>
          <a:lstStyle/>
          <a:p>
            <a:r>
              <a:rPr lang="en-GB" dirty="0"/>
              <a:t>Imaging modalities </a:t>
            </a:r>
            <a:br>
              <a:rPr lang="en-GB" dirty="0"/>
            </a:br>
            <a:r>
              <a:rPr lang="en-GB" dirty="0"/>
              <a:t>for suspecting </a:t>
            </a:r>
            <a:br>
              <a:rPr lang="en-GB" dirty="0"/>
            </a:br>
            <a:r>
              <a:rPr lang="en-GB" dirty="0"/>
              <a:t>ATTR-CM</a:t>
            </a:r>
            <a:endParaRPr lang="en-US" dirty="0"/>
          </a:p>
        </p:txBody>
      </p:sp>
      <p:sp>
        <p:nvSpPr>
          <p:cNvPr id="3" name="Text Placeholder 2">
            <a:extLst>
              <a:ext uri="{FF2B5EF4-FFF2-40B4-BE49-F238E27FC236}">
                <a16:creationId xmlns:a16="http://schemas.microsoft.com/office/drawing/2014/main" id="{BBD75551-4D89-59F2-FE85-6EA5BA3F4910}"/>
              </a:ext>
            </a:extLst>
          </p:cNvPr>
          <p:cNvSpPr>
            <a:spLocks noGrp="1"/>
          </p:cNvSpPr>
          <p:nvPr>
            <p:ph type="body" sz="quarter" idx="12"/>
          </p:nvPr>
        </p:nvSpPr>
        <p:spPr>
          <a:xfrm>
            <a:off x="617538" y="3085854"/>
            <a:ext cx="6411912" cy="1986210"/>
          </a:xfrm>
        </p:spPr>
        <p:txBody>
          <a:bodyPr/>
          <a:lstStyle/>
          <a:p>
            <a:r>
              <a:rPr lang="en-GB" dirty="0"/>
              <a:t>What role do ECG and echo play </a:t>
            </a:r>
            <a:br>
              <a:rPr lang="en-GB" dirty="0"/>
            </a:br>
            <a:r>
              <a:rPr lang="en-GB" dirty="0"/>
              <a:t>in the early diagnosis of ATTR-CM?</a:t>
            </a:r>
          </a:p>
        </p:txBody>
      </p:sp>
    </p:spTree>
    <p:extLst>
      <p:ext uri="{BB962C8B-B14F-4D97-AF65-F5344CB8AC3E}">
        <p14:creationId xmlns:p14="http://schemas.microsoft.com/office/powerpoint/2010/main" val="1147834437"/>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A59C15-410D-6AAF-9378-ADD23B1A7C4E}"/>
              </a:ext>
            </a:extLst>
          </p:cNvPr>
          <p:cNvSpPr>
            <a:spLocks noGrp="1"/>
          </p:cNvSpPr>
          <p:nvPr>
            <p:ph type="sldNum" sz="quarter" idx="4"/>
          </p:nvPr>
        </p:nvSpPr>
        <p:spPr/>
        <p:txBody>
          <a:bodyPr/>
          <a:lstStyle/>
          <a:p>
            <a:fld id="{2B39012A-6F33-204B-8224-A57BEFB0AAD0}" type="slidenum">
              <a:rPr lang="en-US" smtClean="0"/>
              <a:pPr/>
              <a:t>10</a:t>
            </a:fld>
            <a:endParaRPr lang="en-US"/>
          </a:p>
        </p:txBody>
      </p:sp>
      <p:sp>
        <p:nvSpPr>
          <p:cNvPr id="3" name="Footer Placeholder 2">
            <a:extLst>
              <a:ext uri="{FF2B5EF4-FFF2-40B4-BE49-F238E27FC236}">
                <a16:creationId xmlns:a16="http://schemas.microsoft.com/office/drawing/2014/main" id="{90B219B4-36DA-EFD8-629B-0E925F75810E}"/>
              </a:ext>
            </a:extLst>
          </p:cNvPr>
          <p:cNvSpPr>
            <a:spLocks noGrp="1"/>
          </p:cNvSpPr>
          <p:nvPr>
            <p:ph type="ftr" sz="quarter" idx="3"/>
          </p:nvPr>
        </p:nvSpPr>
        <p:spPr/>
        <p:txBody>
          <a:bodyPr/>
          <a:lstStyle/>
          <a:p>
            <a:r>
              <a:rPr lang="en-GB" dirty="0"/>
              <a:t>AL, light-chain amyloidosis; ATTR-CM, transthyretin amyloid cardiomyopathy; AV, atrioventricular; LV, left ventricular.</a:t>
            </a:r>
            <a:br>
              <a:rPr lang="en-GB" dirty="0"/>
            </a:br>
            <a:r>
              <a:rPr lang="en-GB" dirty="0"/>
              <a:t>1. Ruberg FL, et al. J Am Coll </a:t>
            </a:r>
            <a:r>
              <a:rPr lang="en-GB" dirty="0" err="1"/>
              <a:t>Cardiol</a:t>
            </a:r>
            <a:r>
              <a:rPr lang="en-GB" dirty="0"/>
              <a:t> 2019;73:2872–92; 2. Maurer MS, et al. Circulation 2017;135:1357–77; 3. Huang J, et al. Int Heart J 2015;56:522–6; 4. Siddiqi OK, Ruberg FL. Trends Cardiovasc Med 2018;28:10–21; </a:t>
            </a:r>
            <a:br>
              <a:rPr lang="en-GB" dirty="0"/>
            </a:br>
            <a:r>
              <a:rPr lang="en-GB" dirty="0"/>
              <a:t>5. Cyrille NB, et al. Am J </a:t>
            </a:r>
            <a:r>
              <a:rPr lang="en-GB" dirty="0" err="1"/>
              <a:t>Cardiol</a:t>
            </a:r>
            <a:r>
              <a:rPr lang="en-GB" dirty="0"/>
              <a:t> 2014;114:1089–93; 6. Connors LH, et al. Circulation 2016;133:282–90; 7. Ng B, et al. Arch Intern Med 2005;165:1425–9; 8. Maurer MS, et al. J Am Coll </a:t>
            </a:r>
            <a:r>
              <a:rPr lang="en-GB" dirty="0" err="1"/>
              <a:t>Cardiol</a:t>
            </a:r>
            <a:r>
              <a:rPr lang="en-GB" dirty="0"/>
              <a:t> 2016;68:161–72; </a:t>
            </a:r>
            <a:br>
              <a:rPr lang="en-GB" dirty="0"/>
            </a:br>
            <a:r>
              <a:rPr lang="en-GB" dirty="0"/>
              <a:t>9. Quarta C, et al. Circulation 2014;129:1840–9.</a:t>
            </a:r>
            <a:endParaRPr lang="en-US" dirty="0"/>
          </a:p>
        </p:txBody>
      </p:sp>
      <p:sp>
        <p:nvSpPr>
          <p:cNvPr id="4" name="Title 3">
            <a:extLst>
              <a:ext uri="{FF2B5EF4-FFF2-40B4-BE49-F238E27FC236}">
                <a16:creationId xmlns:a16="http://schemas.microsoft.com/office/drawing/2014/main" id="{DFB6993F-65EE-7AB6-DB1F-DABC4E46609C}"/>
              </a:ext>
            </a:extLst>
          </p:cNvPr>
          <p:cNvSpPr>
            <a:spLocks noGrp="1"/>
          </p:cNvSpPr>
          <p:nvPr>
            <p:ph type="title"/>
          </p:nvPr>
        </p:nvSpPr>
        <p:spPr>
          <a:xfrm>
            <a:off x="623137" y="451892"/>
            <a:ext cx="11116620" cy="867930"/>
          </a:xfrm>
        </p:spPr>
        <p:txBody>
          <a:bodyPr/>
          <a:lstStyle/>
          <a:p>
            <a:r>
              <a:rPr lang="en-GB" dirty="0"/>
              <a:t>Cardiac clinical clues – using electrocardiography to suspect ATTR-CM</a:t>
            </a:r>
            <a:endParaRPr lang="en-US" dirty="0"/>
          </a:p>
        </p:txBody>
      </p:sp>
      <p:pic>
        <p:nvPicPr>
          <p:cNvPr id="5" name="Picture 4">
            <a:extLst>
              <a:ext uri="{FF2B5EF4-FFF2-40B4-BE49-F238E27FC236}">
                <a16:creationId xmlns:a16="http://schemas.microsoft.com/office/drawing/2014/main" id="{532178A4-78CD-5AC0-570E-D3CEA7CB58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3946" y="2731794"/>
            <a:ext cx="5115811" cy="2036994"/>
          </a:xfrm>
          <a:prstGeom prst="rect">
            <a:avLst/>
          </a:prstGeom>
          <a:ln w="3175">
            <a:solidFill>
              <a:schemeClr val="bg1">
                <a:lumMod val="65000"/>
              </a:schemeClr>
            </a:solidFill>
          </a:ln>
        </p:spPr>
      </p:pic>
      <p:sp>
        <p:nvSpPr>
          <p:cNvPr id="7" name="Content Placeholder 51">
            <a:extLst>
              <a:ext uri="{FF2B5EF4-FFF2-40B4-BE49-F238E27FC236}">
                <a16:creationId xmlns:a16="http://schemas.microsoft.com/office/drawing/2014/main" id="{4E31522C-4B36-C1B4-65B5-6C51C7D8E000}"/>
              </a:ext>
            </a:extLst>
          </p:cNvPr>
          <p:cNvSpPr txBox="1">
            <a:spLocks/>
          </p:cNvSpPr>
          <p:nvPr/>
        </p:nvSpPr>
        <p:spPr bwMode="gray">
          <a:xfrm>
            <a:off x="1425206" y="1771928"/>
            <a:ext cx="4342269" cy="683784"/>
          </a:xfrm>
          <a:prstGeom prst="rect">
            <a:avLst/>
          </a:prstGeom>
          <a:noFill/>
        </p:spPr>
        <p:txBody>
          <a:bodyPr vert="horz" lIns="53986" tIns="53986" rIns="53986" bIns="53986" rtlCol="0">
            <a:noAutofit/>
          </a:bodyPr>
          <a:lstStyle>
            <a:lvl1pPr marL="173038" indent="-173038" algn="l" defTabSz="914400" rtl="0" eaLnBrk="1" latinLnBrk="0" hangingPunct="1">
              <a:lnSpc>
                <a:spcPct val="100000"/>
              </a:lnSpc>
              <a:spcBef>
                <a:spcPts val="0"/>
              </a:spcBef>
              <a:spcAft>
                <a:spcPts val="600"/>
              </a:spcAft>
              <a:buClrTx/>
              <a:buSzPct val="100000"/>
              <a:buFont typeface="Arial" panose="020B0604020202020204" pitchFamily="34" charset="0"/>
              <a:buChar char="•"/>
              <a:tabLst/>
              <a:defRPr lang="en-US" sz="1600" kern="1200">
                <a:solidFill>
                  <a:schemeClr val="tx1"/>
                </a:solidFill>
                <a:latin typeface="+mn-lt"/>
                <a:ea typeface="+mn-ea"/>
                <a:cs typeface="+mn-cs"/>
              </a:defRPr>
            </a:lvl1pPr>
            <a:lvl2pPr marL="360363" indent="-176213" algn="l" defTabSz="914400" rtl="0" eaLnBrk="1" latinLnBrk="0" hangingPunct="1">
              <a:lnSpc>
                <a:spcPct val="100000"/>
              </a:lnSpc>
              <a:spcBef>
                <a:spcPts val="0"/>
              </a:spcBef>
              <a:spcAft>
                <a:spcPts val="600"/>
              </a:spcAft>
              <a:buClrTx/>
              <a:buFont typeface="STIXGeneral-Regular" pitchFamily="2" charset="2"/>
              <a:buChar char="⎯"/>
              <a:tabLst/>
              <a:defRPr sz="1600" kern="1200">
                <a:solidFill>
                  <a:schemeClr val="tx1"/>
                </a:solidFill>
                <a:latin typeface="+mn-lt"/>
                <a:ea typeface="+mn-ea"/>
                <a:cs typeface="+mn-cs"/>
              </a:defRPr>
            </a:lvl2pPr>
            <a:lvl3pPr marL="538163" indent="-177800"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3pPr>
            <a:lvl4pPr marL="714375" indent="-176213"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4pPr>
            <a:lvl5pPr marL="892175" indent="-177800"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100000"/>
              <a:buFont typeface="Arial" panose="020B0604020202020204" pitchFamily="34" charset="0"/>
              <a:buNone/>
              <a:tabLst/>
              <a:defRPr/>
            </a:pPr>
            <a:r>
              <a:rPr kumimoji="0" lang="en-GB" sz="1600" b="0" i="0" u="none" strike="noStrike" kern="1200" cap="none" spc="0" normalizeH="0" baseline="0" noProof="0" dirty="0">
                <a:ln>
                  <a:noFill/>
                </a:ln>
                <a:solidFill>
                  <a:srgbClr val="2F383C"/>
                </a:solidFill>
                <a:effectLst/>
                <a:uLnTx/>
                <a:uFillTx/>
                <a:latin typeface="Pfizer Diatype Office" panose="020B0504040202060203" pitchFamily="34" charset="77"/>
              </a:rPr>
              <a:t>Discordance between LV wall thickness and QRS voltage</a:t>
            </a:r>
            <a:r>
              <a:rPr kumimoji="0" lang="en-GB" sz="1600" b="0" i="0" u="none" strike="noStrike" kern="1200" cap="none" spc="0" normalizeH="0" baseline="30000" noProof="0" dirty="0">
                <a:ln>
                  <a:noFill/>
                </a:ln>
                <a:solidFill>
                  <a:srgbClr val="2F383C"/>
                </a:solidFill>
                <a:effectLst/>
                <a:uLnTx/>
                <a:uFillTx/>
                <a:latin typeface="Pfizer Diatype Office" panose="020B0504040202060203" pitchFamily="34" charset="77"/>
              </a:rPr>
              <a:t>1</a:t>
            </a:r>
          </a:p>
        </p:txBody>
      </p:sp>
      <p:sp>
        <p:nvSpPr>
          <p:cNvPr id="8" name="Content Placeholder 51">
            <a:extLst>
              <a:ext uri="{FF2B5EF4-FFF2-40B4-BE49-F238E27FC236}">
                <a16:creationId xmlns:a16="http://schemas.microsoft.com/office/drawing/2014/main" id="{7BA8EAC1-F1FE-E936-2BE3-1BADA547DE37}"/>
              </a:ext>
            </a:extLst>
          </p:cNvPr>
          <p:cNvSpPr txBox="1">
            <a:spLocks/>
          </p:cNvSpPr>
          <p:nvPr/>
        </p:nvSpPr>
        <p:spPr bwMode="gray">
          <a:xfrm>
            <a:off x="1425206" y="2780325"/>
            <a:ext cx="4342269" cy="683784"/>
          </a:xfrm>
          <a:prstGeom prst="rect">
            <a:avLst/>
          </a:prstGeom>
          <a:noFill/>
        </p:spPr>
        <p:txBody>
          <a:bodyPr vert="horz" lIns="53986" tIns="53986" rIns="53986" bIns="53986" rtlCol="0" anchor="ctr">
            <a:noAutofit/>
          </a:bodyPr>
          <a:lstStyle>
            <a:lvl1pPr marL="173038" indent="-173038" algn="l" defTabSz="914400" rtl="0" eaLnBrk="1" latinLnBrk="0" hangingPunct="1">
              <a:lnSpc>
                <a:spcPct val="100000"/>
              </a:lnSpc>
              <a:spcBef>
                <a:spcPts val="0"/>
              </a:spcBef>
              <a:spcAft>
                <a:spcPts val="600"/>
              </a:spcAft>
              <a:buClrTx/>
              <a:buSzPct val="100000"/>
              <a:buFont typeface="Arial" panose="020B0604020202020204" pitchFamily="34" charset="0"/>
              <a:buChar char="•"/>
              <a:tabLst/>
              <a:defRPr lang="en-US" sz="1600" kern="1200">
                <a:solidFill>
                  <a:schemeClr val="tx1"/>
                </a:solidFill>
                <a:latin typeface="+mn-lt"/>
                <a:ea typeface="+mn-ea"/>
                <a:cs typeface="+mn-cs"/>
              </a:defRPr>
            </a:lvl1pPr>
            <a:lvl2pPr marL="360363" indent="-176213" algn="l" defTabSz="914400" rtl="0" eaLnBrk="1" latinLnBrk="0" hangingPunct="1">
              <a:lnSpc>
                <a:spcPct val="100000"/>
              </a:lnSpc>
              <a:spcBef>
                <a:spcPts val="0"/>
              </a:spcBef>
              <a:spcAft>
                <a:spcPts val="600"/>
              </a:spcAft>
              <a:buClrTx/>
              <a:buFont typeface="STIXGeneral-Regular" pitchFamily="2" charset="2"/>
              <a:buChar char="⎯"/>
              <a:tabLst/>
              <a:defRPr sz="1600" kern="1200">
                <a:solidFill>
                  <a:schemeClr val="tx1"/>
                </a:solidFill>
                <a:latin typeface="+mn-lt"/>
                <a:ea typeface="+mn-ea"/>
                <a:cs typeface="+mn-cs"/>
              </a:defRPr>
            </a:lvl2pPr>
            <a:lvl3pPr marL="538163" indent="-177800"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3pPr>
            <a:lvl4pPr marL="714375" indent="-176213"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4pPr>
            <a:lvl5pPr marL="892175" indent="-177800"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100000"/>
              <a:buFont typeface="Arial" panose="020B0604020202020204" pitchFamily="34" charset="0"/>
              <a:buNone/>
              <a:tabLst/>
              <a:defRPr/>
            </a:pPr>
            <a:r>
              <a:rPr kumimoji="0" lang="en-GB" sz="1600" b="0" i="0" u="none" strike="noStrike" kern="1200" cap="none" spc="0" normalizeH="0" baseline="0" noProof="0" err="1">
                <a:ln>
                  <a:noFill/>
                </a:ln>
                <a:solidFill>
                  <a:srgbClr val="2F383C"/>
                </a:solidFill>
                <a:effectLst/>
                <a:uLnTx/>
                <a:uFillTx/>
                <a:latin typeface="Pfizer Diatype Office" panose="020B0504040202060203" pitchFamily="34" charset="77"/>
              </a:rPr>
              <a:t>Pseudoinfarct</a:t>
            </a:r>
            <a:r>
              <a:rPr kumimoji="0" lang="en-GB" sz="1600" b="0" i="0" u="none" strike="noStrike" kern="1200" cap="none" spc="0" normalizeH="0" baseline="0" noProof="0">
                <a:ln>
                  <a:noFill/>
                </a:ln>
                <a:solidFill>
                  <a:srgbClr val="2F383C"/>
                </a:solidFill>
                <a:effectLst/>
                <a:uLnTx/>
                <a:uFillTx/>
                <a:latin typeface="Pfizer Diatype Office" panose="020B0504040202060203" pitchFamily="34" charset="77"/>
              </a:rPr>
              <a:t> pattern in up to 70% of cases</a:t>
            </a:r>
            <a:r>
              <a:rPr kumimoji="0" lang="en-GB" sz="1600" b="0" i="0" u="none" strike="noStrike" kern="1200" cap="none" spc="0" normalizeH="0" baseline="30000" noProof="0">
                <a:ln>
                  <a:noFill/>
                </a:ln>
                <a:solidFill>
                  <a:srgbClr val="2F383C"/>
                </a:solidFill>
                <a:effectLst/>
                <a:uLnTx/>
                <a:uFillTx/>
                <a:latin typeface="Pfizer Diatype Office" panose="020B0504040202060203" pitchFamily="34" charset="77"/>
              </a:rPr>
              <a:t>2</a:t>
            </a:r>
          </a:p>
        </p:txBody>
      </p:sp>
      <p:sp>
        <p:nvSpPr>
          <p:cNvPr id="9" name="Content Placeholder 51">
            <a:extLst>
              <a:ext uri="{FF2B5EF4-FFF2-40B4-BE49-F238E27FC236}">
                <a16:creationId xmlns:a16="http://schemas.microsoft.com/office/drawing/2014/main" id="{7A3D63C9-C658-350E-5ED5-D23F197021F7}"/>
              </a:ext>
            </a:extLst>
          </p:cNvPr>
          <p:cNvSpPr txBox="1">
            <a:spLocks/>
          </p:cNvSpPr>
          <p:nvPr/>
        </p:nvSpPr>
        <p:spPr bwMode="gray">
          <a:xfrm>
            <a:off x="1425206" y="3879944"/>
            <a:ext cx="4342269" cy="683784"/>
          </a:xfrm>
          <a:prstGeom prst="rect">
            <a:avLst/>
          </a:prstGeom>
          <a:noFill/>
        </p:spPr>
        <p:txBody>
          <a:bodyPr vert="horz" lIns="53986" tIns="53986" rIns="53986" bIns="53986" rtlCol="0" anchor="ctr">
            <a:noAutofit/>
          </a:bodyPr>
          <a:lstStyle>
            <a:lvl1pPr marL="173038" indent="-173038" algn="l" defTabSz="914400" rtl="0" eaLnBrk="1" latinLnBrk="0" hangingPunct="1">
              <a:lnSpc>
                <a:spcPct val="100000"/>
              </a:lnSpc>
              <a:spcBef>
                <a:spcPts val="0"/>
              </a:spcBef>
              <a:spcAft>
                <a:spcPts val="600"/>
              </a:spcAft>
              <a:buClrTx/>
              <a:buSzPct val="100000"/>
              <a:buFont typeface="Arial" panose="020B0604020202020204" pitchFamily="34" charset="0"/>
              <a:buChar char="•"/>
              <a:tabLst/>
              <a:defRPr lang="en-US" sz="1600" kern="1200">
                <a:solidFill>
                  <a:schemeClr val="tx1"/>
                </a:solidFill>
                <a:latin typeface="+mn-lt"/>
                <a:ea typeface="+mn-ea"/>
                <a:cs typeface="+mn-cs"/>
              </a:defRPr>
            </a:lvl1pPr>
            <a:lvl2pPr marL="360363" indent="-176213" algn="l" defTabSz="914400" rtl="0" eaLnBrk="1" latinLnBrk="0" hangingPunct="1">
              <a:lnSpc>
                <a:spcPct val="100000"/>
              </a:lnSpc>
              <a:spcBef>
                <a:spcPts val="0"/>
              </a:spcBef>
              <a:spcAft>
                <a:spcPts val="600"/>
              </a:spcAft>
              <a:buClrTx/>
              <a:buFont typeface="STIXGeneral-Regular" pitchFamily="2" charset="2"/>
              <a:buChar char="⎯"/>
              <a:tabLst/>
              <a:defRPr sz="1600" kern="1200">
                <a:solidFill>
                  <a:schemeClr val="tx1"/>
                </a:solidFill>
                <a:latin typeface="+mn-lt"/>
                <a:ea typeface="+mn-ea"/>
                <a:cs typeface="+mn-cs"/>
              </a:defRPr>
            </a:lvl2pPr>
            <a:lvl3pPr marL="538163" indent="-177800"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3pPr>
            <a:lvl4pPr marL="714375" indent="-176213"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4pPr>
            <a:lvl5pPr marL="892175" indent="-177800" algn="l" defTabSz="914400" rtl="0" eaLnBrk="1" latinLnBrk="0" hangingPunct="1">
              <a:lnSpc>
                <a:spcPct val="100000"/>
              </a:lnSpc>
              <a:spcBef>
                <a:spcPts val="200"/>
              </a:spcBef>
              <a:spcAft>
                <a:spcPts val="6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100000"/>
              <a:buFont typeface="Arial" panose="020B0604020202020204" pitchFamily="34" charset="0"/>
              <a:buNone/>
              <a:tabLst/>
              <a:defRPr/>
            </a:pPr>
            <a:r>
              <a:rPr kumimoji="0" lang="en-GB" sz="1600" b="0" i="0" u="none" strike="noStrike" kern="1200" cap="none" spc="0" normalizeH="0" baseline="0" noProof="0">
                <a:ln>
                  <a:noFill/>
                </a:ln>
                <a:solidFill>
                  <a:srgbClr val="2F383C"/>
                </a:solidFill>
                <a:effectLst/>
                <a:uLnTx/>
                <a:uFillTx/>
                <a:latin typeface="Pfizer Diatype Office" panose="020B0504040202060203" pitchFamily="34" charset="77"/>
              </a:rPr>
              <a:t>Arrhythmia and/or conduction disease</a:t>
            </a:r>
            <a:r>
              <a:rPr kumimoji="0" lang="en-GB" sz="1600" b="0" i="0" u="none" strike="noStrike" kern="1200" cap="none" spc="0" normalizeH="0" baseline="30000" noProof="0">
                <a:ln>
                  <a:noFill/>
                </a:ln>
                <a:solidFill>
                  <a:srgbClr val="2F383C"/>
                </a:solidFill>
                <a:effectLst/>
                <a:uLnTx/>
                <a:uFillTx/>
                <a:latin typeface="Pfizer Diatype Office" panose="020B0504040202060203" pitchFamily="34" charset="77"/>
              </a:rPr>
              <a:t>2,3</a:t>
            </a:r>
          </a:p>
          <a:p>
            <a:pPr marL="173038" marR="0" lvl="0" indent="-173038"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GB" sz="1600" b="0" i="0" u="none" strike="noStrike" kern="1200" cap="none" spc="0" normalizeH="0" baseline="0" noProof="0">
                <a:ln>
                  <a:noFill/>
                </a:ln>
                <a:solidFill>
                  <a:srgbClr val="2F383C"/>
                </a:solidFill>
                <a:effectLst/>
                <a:uLnTx/>
                <a:uFillTx/>
                <a:latin typeface="Pfizer Diatype Office" panose="020B0504040202060203" pitchFamily="34" charset="77"/>
              </a:rPr>
              <a:t>AV block in up to 22% of cases</a:t>
            </a:r>
            <a:r>
              <a:rPr kumimoji="0" lang="en-GB" sz="1600" b="0" i="0" u="none" strike="noStrike" kern="1200" cap="none" spc="0" normalizeH="0" baseline="30000" noProof="0">
                <a:ln>
                  <a:noFill/>
                </a:ln>
                <a:solidFill>
                  <a:srgbClr val="2F383C"/>
                </a:solidFill>
                <a:effectLst/>
                <a:uLnTx/>
                <a:uFillTx/>
                <a:latin typeface="Pfizer Diatype Office" panose="020B0504040202060203" pitchFamily="34" charset="77"/>
              </a:rPr>
              <a:t>4</a:t>
            </a:r>
          </a:p>
        </p:txBody>
      </p:sp>
      <p:sp>
        <p:nvSpPr>
          <p:cNvPr id="11" name="Line 9">
            <a:extLst>
              <a:ext uri="{FF2B5EF4-FFF2-40B4-BE49-F238E27FC236}">
                <a16:creationId xmlns:a16="http://schemas.microsoft.com/office/drawing/2014/main" id="{96D6B1F7-9AEF-9E5D-DB7F-394B4EBFDC77}"/>
              </a:ext>
            </a:extLst>
          </p:cNvPr>
          <p:cNvSpPr>
            <a:spLocks noChangeShapeType="1"/>
          </p:cNvSpPr>
          <p:nvPr/>
        </p:nvSpPr>
        <p:spPr bwMode="gray">
          <a:xfrm>
            <a:off x="444859" y="2602517"/>
            <a:ext cx="5480054" cy="0"/>
          </a:xfrm>
          <a:prstGeom prst="line">
            <a:avLst/>
          </a:prstGeom>
          <a:noFill/>
          <a:ln w="15875" cap="rnd">
            <a:solidFill>
              <a:schemeClr val="accent3"/>
            </a:solidFill>
            <a:prstDash val="sysDot"/>
            <a:round/>
            <a:headEnd/>
            <a:tailEnd/>
          </a:ln>
          <a:effectLst/>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F383C"/>
              </a:solidFill>
              <a:effectLst/>
              <a:uLnTx/>
              <a:uFillTx/>
              <a:latin typeface="Arial" panose="020B0604020202020204"/>
              <a:ea typeface="+mn-ea"/>
              <a:cs typeface="+mn-cs"/>
            </a:endParaRPr>
          </a:p>
        </p:txBody>
      </p:sp>
      <p:sp>
        <p:nvSpPr>
          <p:cNvPr id="12" name="Line 9">
            <a:extLst>
              <a:ext uri="{FF2B5EF4-FFF2-40B4-BE49-F238E27FC236}">
                <a16:creationId xmlns:a16="http://schemas.microsoft.com/office/drawing/2014/main" id="{C40E3C26-1C3D-9DC8-A7E5-A63A2B0A06ED}"/>
              </a:ext>
            </a:extLst>
          </p:cNvPr>
          <p:cNvSpPr>
            <a:spLocks noChangeShapeType="1"/>
          </p:cNvSpPr>
          <p:nvPr/>
        </p:nvSpPr>
        <p:spPr bwMode="gray">
          <a:xfrm>
            <a:off x="444859" y="3680596"/>
            <a:ext cx="5480054" cy="0"/>
          </a:xfrm>
          <a:prstGeom prst="line">
            <a:avLst/>
          </a:prstGeom>
          <a:noFill/>
          <a:ln w="15875" cap="rnd">
            <a:solidFill>
              <a:schemeClr val="accent3"/>
            </a:solidFill>
            <a:prstDash val="sysDot"/>
            <a:round/>
            <a:headEnd/>
            <a:tailEnd/>
          </a:ln>
          <a:effectLst/>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F383C"/>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35A31E9A-FF4A-3BDB-EED0-316F832312ED}"/>
              </a:ext>
            </a:extLst>
          </p:cNvPr>
          <p:cNvSpPr/>
          <p:nvPr/>
        </p:nvSpPr>
        <p:spPr bwMode="gray">
          <a:xfrm>
            <a:off x="444861" y="1641355"/>
            <a:ext cx="864489" cy="864489"/>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ts val="0"/>
              </a:spcBef>
              <a:spcAft>
                <a:spcPct val="0"/>
              </a:spcAft>
              <a:buClr>
                <a:srgbClr val="61AF5F"/>
              </a:buClr>
              <a:buSzPct val="90000"/>
              <a:buFontTx/>
              <a:buNone/>
              <a:tabLst/>
              <a:defRPr/>
            </a:pPr>
            <a:endParaRPr kumimoji="0" lang="en-US" sz="1799" b="1" i="0" u="none" strike="noStrike" kern="1200" cap="none" spc="0" normalizeH="0" baseline="0" noProof="0">
              <a:ln>
                <a:noFill/>
              </a:ln>
              <a:solidFill>
                <a:srgbClr val="00559A"/>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D16BB93-2A71-2A80-2824-8B48F934F94C}"/>
              </a:ext>
            </a:extLst>
          </p:cNvPr>
          <p:cNvSpPr/>
          <p:nvPr/>
        </p:nvSpPr>
        <p:spPr bwMode="gray">
          <a:xfrm>
            <a:off x="444861" y="2700539"/>
            <a:ext cx="864489" cy="864489"/>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ts val="0"/>
              </a:spcBef>
              <a:spcAft>
                <a:spcPct val="0"/>
              </a:spcAft>
              <a:buClr>
                <a:srgbClr val="61AF5F"/>
              </a:buClr>
              <a:buSzPct val="90000"/>
              <a:buFontTx/>
              <a:buNone/>
              <a:tabLst/>
              <a:defRPr/>
            </a:pPr>
            <a:endParaRPr kumimoji="0" lang="en-US" sz="1799" b="1" i="0" u="none" strike="noStrike" kern="1200" cap="none" spc="0" normalizeH="0" baseline="0" noProof="0">
              <a:ln>
                <a:noFill/>
              </a:ln>
              <a:solidFill>
                <a:srgbClr val="00559A"/>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47C68591-51D4-37F3-D7CF-942C48B98C20}"/>
              </a:ext>
            </a:extLst>
          </p:cNvPr>
          <p:cNvSpPr/>
          <p:nvPr/>
        </p:nvSpPr>
        <p:spPr bwMode="gray">
          <a:xfrm>
            <a:off x="444861" y="3790001"/>
            <a:ext cx="864489" cy="864489"/>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ts val="0"/>
              </a:spcBef>
              <a:spcAft>
                <a:spcPct val="0"/>
              </a:spcAft>
              <a:buClr>
                <a:srgbClr val="61AF5F"/>
              </a:buClr>
              <a:buSzPct val="90000"/>
              <a:buFontTx/>
              <a:buNone/>
              <a:tabLst/>
              <a:defRPr/>
            </a:pPr>
            <a:endParaRPr kumimoji="0" lang="en-US" sz="1799" b="1" i="0" u="none" strike="noStrike" kern="1200" cap="none" spc="0" normalizeH="0" baseline="0" noProof="0">
              <a:ln>
                <a:noFill/>
              </a:ln>
              <a:solidFill>
                <a:srgbClr val="00559A"/>
              </a:solidFill>
              <a:effectLst/>
              <a:uLnTx/>
              <a:uFillTx/>
              <a:latin typeface="Arial" panose="020B0604020202020204"/>
              <a:ea typeface="+mn-ea"/>
              <a:cs typeface="+mn-cs"/>
            </a:endParaRPr>
          </a:p>
        </p:txBody>
      </p:sp>
      <p:pic>
        <p:nvPicPr>
          <p:cNvPr id="17" name="Graphic 16">
            <a:extLst>
              <a:ext uri="{FF2B5EF4-FFF2-40B4-BE49-F238E27FC236}">
                <a16:creationId xmlns:a16="http://schemas.microsoft.com/office/drawing/2014/main" id="{7D8027E8-1BF3-0667-EDDE-28F3AFB5F66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5287" r="25287" b="22831"/>
          <a:stretch/>
        </p:blipFill>
        <p:spPr>
          <a:xfrm>
            <a:off x="673531" y="1753003"/>
            <a:ext cx="407146" cy="635677"/>
          </a:xfrm>
          <a:prstGeom prst="rect">
            <a:avLst/>
          </a:prstGeom>
        </p:spPr>
      </p:pic>
      <p:pic>
        <p:nvPicPr>
          <p:cNvPr id="18" name="Graphic 17">
            <a:extLst>
              <a:ext uri="{FF2B5EF4-FFF2-40B4-BE49-F238E27FC236}">
                <a16:creationId xmlns:a16="http://schemas.microsoft.com/office/drawing/2014/main" id="{56E302D4-5201-9C0F-453A-434849D7E5F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24262"/>
          <a:stretch/>
        </p:blipFill>
        <p:spPr>
          <a:xfrm>
            <a:off x="578891" y="2890022"/>
            <a:ext cx="589052" cy="446134"/>
          </a:xfrm>
          <a:prstGeom prst="rect">
            <a:avLst/>
          </a:prstGeom>
        </p:spPr>
      </p:pic>
      <p:pic>
        <p:nvPicPr>
          <p:cNvPr id="19" name="Graphic 18">
            <a:extLst>
              <a:ext uri="{FF2B5EF4-FFF2-40B4-BE49-F238E27FC236}">
                <a16:creationId xmlns:a16="http://schemas.microsoft.com/office/drawing/2014/main" id="{B1538403-FB0B-D178-B125-B35DAC9BB2F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20694"/>
          <a:stretch/>
        </p:blipFill>
        <p:spPr>
          <a:xfrm>
            <a:off x="578891" y="3977781"/>
            <a:ext cx="610935" cy="484506"/>
          </a:xfrm>
          <a:prstGeom prst="rect">
            <a:avLst/>
          </a:prstGeom>
        </p:spPr>
      </p:pic>
      <p:sp>
        <p:nvSpPr>
          <p:cNvPr id="20" name="Rectangle: Rounded Corners 49">
            <a:extLst>
              <a:ext uri="{FF2B5EF4-FFF2-40B4-BE49-F238E27FC236}">
                <a16:creationId xmlns:a16="http://schemas.microsoft.com/office/drawing/2014/main" id="{03E1B71D-ADC6-7CE7-9F7F-A2F80346AC50}"/>
              </a:ext>
            </a:extLst>
          </p:cNvPr>
          <p:cNvSpPr/>
          <p:nvPr/>
        </p:nvSpPr>
        <p:spPr>
          <a:xfrm>
            <a:off x="706107" y="4957808"/>
            <a:ext cx="11062125" cy="513475"/>
          </a:xfrm>
          <a:prstGeom prst="round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431888" tIns="45696" rtlCol="0" anchor="ctr"/>
          <a:lstStyle/>
          <a:p>
            <a:pPr marL="0" marR="0" lvl="0" indent="0" algn="l" defTabSz="457200" rtl="0" eaLnBrk="1" fontAlgn="auto" latinLnBrk="0" hangingPunct="1">
              <a:lnSpc>
                <a:spcPct val="100000"/>
              </a:lnSpc>
              <a:spcBef>
                <a:spcPts val="0"/>
              </a:spcBef>
              <a:spcAft>
                <a:spcPts val="0"/>
              </a:spcAft>
              <a:buClr>
                <a:srgbClr val="00559A"/>
              </a:buClr>
              <a:buSzTx/>
              <a:buFontTx/>
              <a:buNone/>
              <a:tabLst/>
              <a:defRPr/>
            </a:pPr>
            <a:r>
              <a:rPr kumimoji="0" lang="en-US" sz="1400" b="1" i="0" u="none" strike="noStrike" kern="1200" cap="none" spc="-30" normalizeH="0" baseline="0" noProof="0" dirty="0">
                <a:ln>
                  <a:noFill/>
                </a:ln>
                <a:solidFill>
                  <a:srgbClr val="FFFFFF"/>
                </a:solidFill>
                <a:effectLst/>
                <a:uLnTx/>
                <a:uFillTx/>
                <a:latin typeface="Pfizer Diatype Office" panose="020B0504040202060203" pitchFamily="34" charset="77"/>
              </a:rPr>
              <a:t>Low QRS voltage is not always present, and prevalence varies among ATTR-CM and AL amyloidosis</a:t>
            </a:r>
            <a:r>
              <a:rPr kumimoji="0" lang="en-US" sz="1400" b="1" i="0" u="none" strike="noStrike" kern="1200" cap="none" spc="-30" normalizeH="0" baseline="30000" noProof="0" dirty="0">
                <a:ln>
                  <a:noFill/>
                </a:ln>
                <a:solidFill>
                  <a:srgbClr val="FFFFFF"/>
                </a:solidFill>
                <a:effectLst/>
                <a:uLnTx/>
                <a:uFillTx/>
                <a:latin typeface="Pfizer Diatype Office" panose="020B0504040202060203" pitchFamily="34" charset="77"/>
              </a:rPr>
              <a:t>5–9</a:t>
            </a:r>
          </a:p>
        </p:txBody>
      </p:sp>
      <p:sp>
        <p:nvSpPr>
          <p:cNvPr id="21" name="Oval 20">
            <a:extLst>
              <a:ext uri="{FF2B5EF4-FFF2-40B4-BE49-F238E27FC236}">
                <a16:creationId xmlns:a16="http://schemas.microsoft.com/office/drawing/2014/main" id="{54F33845-C65E-FCC3-3A6D-752072E792F3}"/>
              </a:ext>
            </a:extLst>
          </p:cNvPr>
          <p:cNvSpPr/>
          <p:nvPr/>
        </p:nvSpPr>
        <p:spPr bwMode="gray">
          <a:xfrm>
            <a:off x="479665" y="4952963"/>
            <a:ext cx="549481" cy="549481"/>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ts val="0"/>
              </a:spcBef>
              <a:spcAft>
                <a:spcPct val="0"/>
              </a:spcAft>
              <a:buClr>
                <a:srgbClr val="61AF5F"/>
              </a:buClr>
              <a:buSzPct val="90000"/>
              <a:buFontTx/>
              <a:buNone/>
              <a:tabLst/>
              <a:defRPr/>
            </a:pPr>
            <a:endParaRPr kumimoji="0" lang="en-US" sz="1799" b="1" i="0" u="none" strike="noStrike" kern="1200" cap="none" spc="0" normalizeH="0" baseline="0" noProof="0">
              <a:ln>
                <a:noFill/>
              </a:ln>
              <a:solidFill>
                <a:srgbClr val="00559A"/>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CF22FAB4-1476-6B0F-8149-8A288BEECBD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857"/>
          <a:stretch/>
        </p:blipFill>
        <p:spPr>
          <a:xfrm>
            <a:off x="560105" y="5017429"/>
            <a:ext cx="520572" cy="401584"/>
          </a:xfrm>
          <a:prstGeom prst="rect">
            <a:avLst/>
          </a:prstGeom>
        </p:spPr>
      </p:pic>
      <p:sp>
        <p:nvSpPr>
          <p:cNvPr id="23" name="TextBox 22">
            <a:extLst>
              <a:ext uri="{FF2B5EF4-FFF2-40B4-BE49-F238E27FC236}">
                <a16:creationId xmlns:a16="http://schemas.microsoft.com/office/drawing/2014/main" id="{BE3CB9F2-6199-4623-29F0-6DBA8A9659F0}"/>
              </a:ext>
            </a:extLst>
          </p:cNvPr>
          <p:cNvSpPr txBox="1"/>
          <p:nvPr/>
        </p:nvSpPr>
        <p:spPr>
          <a:xfrm>
            <a:off x="6531917" y="2459114"/>
            <a:ext cx="5110800" cy="230712"/>
          </a:xfrm>
          <a:prstGeom prst="rect">
            <a:avLst/>
          </a:prstGeom>
          <a:noFill/>
        </p:spPr>
        <p:txBody>
          <a:bodyPr wrap="square" lIns="0" rIns="0" rtlCol="0" anchor="ctr" anchorCtr="0">
            <a:noAutofit/>
          </a:bodyPr>
          <a:lstStyle/>
          <a:p>
            <a:pPr marL="0" marR="0" lvl="0" indent="0" algn="r" defTabSz="91385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1AAB1"/>
                </a:solidFill>
                <a:effectLst/>
                <a:uLnTx/>
                <a:uFillTx/>
                <a:latin typeface="Arial" panose="020B0604020202020204" pitchFamily="34" charset="0"/>
                <a:ea typeface="+mn-ea"/>
                <a:cs typeface="Arial" panose="020B0604020202020204" pitchFamily="34" charset="0"/>
              </a:rPr>
              <a:t>*Illustrative representation</a:t>
            </a:r>
          </a:p>
        </p:txBody>
      </p:sp>
      <p:pic>
        <p:nvPicPr>
          <p:cNvPr id="24" name="Picture 23">
            <a:extLst>
              <a:ext uri="{FF2B5EF4-FFF2-40B4-BE49-F238E27FC236}">
                <a16:creationId xmlns:a16="http://schemas.microsoft.com/office/drawing/2014/main" id="{199B19C8-FCB3-9515-86A8-CE30FC56B981}"/>
              </a:ext>
              <a:ext uri="{147F2762-F138-4A5C-976F-8EAC2B608ADB}">
                <a16:predDERef xmlns:a16="http://schemas.microsoft.com/office/drawing/2014/main" pred="{4A62879C-8814-41B9-A6D6-821918EDA44F}"/>
              </a:ext>
            </a:extLst>
          </p:cNvPr>
          <p:cNvPicPr>
            <a:picLocks noChangeAspect="1"/>
          </p:cNvPicPr>
          <p:nvPr/>
        </p:nvPicPr>
        <p:blipFill>
          <a:blip r:embed="rId11"/>
          <a:stretch>
            <a:fillRect/>
          </a:stretch>
        </p:blipFill>
        <p:spPr>
          <a:xfrm>
            <a:off x="7890479" y="1235579"/>
            <a:ext cx="1934005" cy="1451956"/>
          </a:xfrm>
          <a:prstGeom prst="rect">
            <a:avLst/>
          </a:prstGeom>
        </p:spPr>
      </p:pic>
      <p:sp>
        <p:nvSpPr>
          <p:cNvPr id="25" name="TextBox 24">
            <a:extLst>
              <a:ext uri="{FF2B5EF4-FFF2-40B4-BE49-F238E27FC236}">
                <a16:creationId xmlns:a16="http://schemas.microsoft.com/office/drawing/2014/main" id="{D32C52ED-BF16-0A30-7BDB-377B3F90118A}"/>
              </a:ext>
            </a:extLst>
          </p:cNvPr>
          <p:cNvSpPr txBox="1"/>
          <p:nvPr/>
        </p:nvSpPr>
        <p:spPr bwMode="gray">
          <a:xfrm>
            <a:off x="-2096977" y="1529373"/>
            <a:ext cx="1436805"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Ruberg 2019/pg12/fig6</a:t>
            </a:r>
          </a:p>
        </p:txBody>
      </p:sp>
      <p:sp>
        <p:nvSpPr>
          <p:cNvPr id="26" name="TextBox 25">
            <a:extLst>
              <a:ext uri="{FF2B5EF4-FFF2-40B4-BE49-F238E27FC236}">
                <a16:creationId xmlns:a16="http://schemas.microsoft.com/office/drawing/2014/main" id="{DE27C6A9-A56E-D048-3E8C-EB091C1C4F8C}"/>
              </a:ext>
            </a:extLst>
          </p:cNvPr>
          <p:cNvSpPr txBox="1"/>
          <p:nvPr/>
        </p:nvSpPr>
        <p:spPr bwMode="gray">
          <a:xfrm>
            <a:off x="-2534203" y="2318299"/>
            <a:ext cx="1874032" cy="36923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Maurer 2017/pg4/col2/para3/ln13 &amp;col2/para1/ln1</a:t>
            </a:r>
          </a:p>
        </p:txBody>
      </p:sp>
      <p:sp>
        <p:nvSpPr>
          <p:cNvPr id="27" name="TextBox 26">
            <a:extLst>
              <a:ext uri="{FF2B5EF4-FFF2-40B4-BE49-F238E27FC236}">
                <a16:creationId xmlns:a16="http://schemas.microsoft.com/office/drawing/2014/main" id="{EE85B767-CB9C-2B74-745F-7C689B05E967}"/>
              </a:ext>
            </a:extLst>
          </p:cNvPr>
          <p:cNvSpPr txBox="1"/>
          <p:nvPr/>
        </p:nvSpPr>
        <p:spPr bwMode="gray">
          <a:xfrm>
            <a:off x="-2696324" y="3285902"/>
            <a:ext cx="1874032"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Maurer 2017/pg3/col2/para1/ln9</a:t>
            </a:r>
          </a:p>
        </p:txBody>
      </p:sp>
      <p:sp>
        <p:nvSpPr>
          <p:cNvPr id="28" name="TextBox 27">
            <a:extLst>
              <a:ext uri="{FF2B5EF4-FFF2-40B4-BE49-F238E27FC236}">
                <a16:creationId xmlns:a16="http://schemas.microsoft.com/office/drawing/2014/main" id="{776B770F-5D42-5109-BF4D-A64056C11436}"/>
              </a:ext>
            </a:extLst>
          </p:cNvPr>
          <p:cNvSpPr txBox="1"/>
          <p:nvPr/>
        </p:nvSpPr>
        <p:spPr bwMode="gray">
          <a:xfrm>
            <a:off x="-4130966" y="3285902"/>
            <a:ext cx="1507847"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Huang 2015/pg2/table II</a:t>
            </a:r>
          </a:p>
        </p:txBody>
      </p:sp>
      <p:sp>
        <p:nvSpPr>
          <p:cNvPr id="29" name="TextBox 28">
            <a:extLst>
              <a:ext uri="{FF2B5EF4-FFF2-40B4-BE49-F238E27FC236}">
                <a16:creationId xmlns:a16="http://schemas.microsoft.com/office/drawing/2014/main" id="{DFA5EE19-6495-9447-2DEC-4358F37B59C5}"/>
              </a:ext>
            </a:extLst>
          </p:cNvPr>
          <p:cNvSpPr txBox="1"/>
          <p:nvPr/>
        </p:nvSpPr>
        <p:spPr bwMode="gray">
          <a:xfrm>
            <a:off x="-2623119" y="3738914"/>
            <a:ext cx="1962948"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Siddiqi 2018/ pg3/col2/para3/ln5-6</a:t>
            </a:r>
          </a:p>
        </p:txBody>
      </p:sp>
      <p:sp>
        <p:nvSpPr>
          <p:cNvPr id="30" name="TextBox 29">
            <a:extLst>
              <a:ext uri="{FF2B5EF4-FFF2-40B4-BE49-F238E27FC236}">
                <a16:creationId xmlns:a16="http://schemas.microsoft.com/office/drawing/2014/main" id="{D024D940-3B89-72C4-038A-0FF42F526AB7}"/>
              </a:ext>
            </a:extLst>
          </p:cNvPr>
          <p:cNvSpPr txBox="1"/>
          <p:nvPr/>
        </p:nvSpPr>
        <p:spPr bwMode="gray">
          <a:xfrm>
            <a:off x="-2795437" y="4390905"/>
            <a:ext cx="2135266"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0000"/>
                </a:solidFill>
                <a:effectLst/>
                <a:uLnTx/>
                <a:uFillTx/>
                <a:latin typeface="Arial" panose="020B0604020202020204"/>
                <a:ea typeface="+mn-ea"/>
                <a:cs typeface="+mn-cs"/>
              </a:rPr>
              <a:t>Cyrille</a:t>
            </a: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 2014/pg1/col1/para1/ln4-12</a:t>
            </a:r>
          </a:p>
        </p:txBody>
      </p:sp>
      <p:sp>
        <p:nvSpPr>
          <p:cNvPr id="31" name="TextBox 30">
            <a:extLst>
              <a:ext uri="{FF2B5EF4-FFF2-40B4-BE49-F238E27FC236}">
                <a16:creationId xmlns:a16="http://schemas.microsoft.com/office/drawing/2014/main" id="{D667BAAC-4663-E55C-D876-BD9FBCDBC6AF}"/>
              </a:ext>
            </a:extLst>
          </p:cNvPr>
          <p:cNvSpPr txBox="1"/>
          <p:nvPr/>
        </p:nvSpPr>
        <p:spPr bwMode="gray">
          <a:xfrm>
            <a:off x="-2794510" y="4662679"/>
            <a:ext cx="2135266"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Connors 2016/pg4/col1/para2/ln4-5</a:t>
            </a:r>
          </a:p>
        </p:txBody>
      </p:sp>
      <p:sp>
        <p:nvSpPr>
          <p:cNvPr id="32" name="TextBox 31">
            <a:extLst>
              <a:ext uri="{FF2B5EF4-FFF2-40B4-BE49-F238E27FC236}">
                <a16:creationId xmlns:a16="http://schemas.microsoft.com/office/drawing/2014/main" id="{20BEAED4-5E86-B3CE-1BD4-1787C73DC3E2}"/>
              </a:ext>
            </a:extLst>
          </p:cNvPr>
          <p:cNvSpPr txBox="1"/>
          <p:nvPr/>
        </p:nvSpPr>
        <p:spPr bwMode="gray">
          <a:xfrm>
            <a:off x="-2534203" y="4931619"/>
            <a:ext cx="1842528"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Ng 2005/pg3/col1/para2/ln11-13</a:t>
            </a:r>
          </a:p>
        </p:txBody>
      </p:sp>
      <p:sp>
        <p:nvSpPr>
          <p:cNvPr id="33" name="TextBox 32">
            <a:extLst>
              <a:ext uri="{FF2B5EF4-FFF2-40B4-BE49-F238E27FC236}">
                <a16:creationId xmlns:a16="http://schemas.microsoft.com/office/drawing/2014/main" id="{EDA70501-2BC5-623D-5569-57BD5D5AA3A6}"/>
              </a:ext>
            </a:extLst>
          </p:cNvPr>
          <p:cNvSpPr txBox="1"/>
          <p:nvPr/>
        </p:nvSpPr>
        <p:spPr bwMode="gray">
          <a:xfrm>
            <a:off x="-2590843" y="5197125"/>
            <a:ext cx="1842528"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Maurer 2016/pg7/col1/para3/1-4</a:t>
            </a:r>
          </a:p>
        </p:txBody>
      </p:sp>
      <p:sp>
        <p:nvSpPr>
          <p:cNvPr id="34" name="TextBox 33">
            <a:extLst>
              <a:ext uri="{FF2B5EF4-FFF2-40B4-BE49-F238E27FC236}">
                <a16:creationId xmlns:a16="http://schemas.microsoft.com/office/drawing/2014/main" id="{24DFE6FF-B812-74C0-6CF0-D3C270C6A2F4}"/>
              </a:ext>
            </a:extLst>
          </p:cNvPr>
          <p:cNvSpPr txBox="1"/>
          <p:nvPr/>
        </p:nvSpPr>
        <p:spPr bwMode="gray">
          <a:xfrm>
            <a:off x="-2189154" y="5402066"/>
            <a:ext cx="1440839"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0000"/>
                </a:solidFill>
                <a:effectLst/>
                <a:uLnTx/>
                <a:uFillTx/>
                <a:latin typeface="Arial" panose="020B0604020202020204"/>
                <a:ea typeface="+mn-ea"/>
                <a:cs typeface="+mn-cs"/>
              </a:rPr>
              <a:t>Quarta</a:t>
            </a: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 2014/pg4/table1</a:t>
            </a:r>
          </a:p>
        </p:txBody>
      </p:sp>
    </p:spTree>
    <p:extLst>
      <p:ext uri="{BB962C8B-B14F-4D97-AF65-F5344CB8AC3E}">
        <p14:creationId xmlns:p14="http://schemas.microsoft.com/office/powerpoint/2010/main" val="1999221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8920843-5F2F-B5F8-6739-CC69F8DEFAB4}"/>
              </a:ext>
            </a:extLst>
          </p:cNvPr>
          <p:cNvSpPr>
            <a:spLocks noGrp="1"/>
          </p:cNvSpPr>
          <p:nvPr>
            <p:ph type="sldNum" sz="quarter" idx="4"/>
          </p:nvPr>
        </p:nvSpPr>
        <p:spPr>
          <a:xfrm>
            <a:off x="11241958" y="6519446"/>
            <a:ext cx="340411" cy="149544"/>
          </a:xfrm>
        </p:spPr>
        <p:txBody>
          <a:bodyPr/>
          <a:lstStyle/>
          <a:p>
            <a:pPr lvl="0"/>
            <a:fld id="{29CCB79E-2009-0342-8D76-6079B5DC724E}" type="slidenum">
              <a:rPr lang="en-US" noProof="0" smtClean="0"/>
              <a:pPr lvl="0"/>
              <a:t>11</a:t>
            </a:fld>
            <a:endParaRPr lang="en-US" noProof="0"/>
          </a:p>
        </p:txBody>
      </p:sp>
      <p:sp>
        <p:nvSpPr>
          <p:cNvPr id="5" name="Footer Placeholder 4">
            <a:extLst>
              <a:ext uri="{FF2B5EF4-FFF2-40B4-BE49-F238E27FC236}">
                <a16:creationId xmlns:a16="http://schemas.microsoft.com/office/drawing/2014/main" id="{1DB5ED47-6B24-5067-1867-CB198A7E4035}"/>
              </a:ext>
            </a:extLst>
          </p:cNvPr>
          <p:cNvSpPr>
            <a:spLocks noGrp="1"/>
          </p:cNvSpPr>
          <p:nvPr>
            <p:ph type="ftr" sz="quarter" idx="3"/>
          </p:nvPr>
        </p:nvSpPr>
        <p:spPr>
          <a:xfrm>
            <a:off x="623136" y="5800917"/>
            <a:ext cx="10959263" cy="365125"/>
          </a:xfrm>
        </p:spPr>
        <p:txBody>
          <a:bodyPr/>
          <a:lstStyle/>
          <a:p>
            <a:pPr lvl="0"/>
            <a:r>
              <a:rPr lang="en-US" noProof="0" dirty="0"/>
              <a:t>*Illustrative representations.</a:t>
            </a:r>
            <a:br>
              <a:rPr lang="en-US" noProof="0" dirty="0"/>
            </a:br>
            <a:r>
              <a:rPr lang="en-US" noProof="0" dirty="0"/>
              <a:t>AL amyloidosis, light-chain amyloidosis; ATTR-CM, transthyretin amyloid cardiomyopathy; CA, cardiac amyloidosis; Echo, echocardiography; LV, left ventricular.</a:t>
            </a:r>
            <a:br>
              <a:rPr lang="en-US" noProof="0" dirty="0"/>
            </a:br>
            <a:r>
              <a:rPr lang="en-US" noProof="0" dirty="0" err="1"/>
              <a:t>Dorbala</a:t>
            </a:r>
            <a:r>
              <a:rPr lang="en-US" noProof="0" dirty="0"/>
              <a:t> S, et al. J </a:t>
            </a:r>
            <a:r>
              <a:rPr lang="en-US" noProof="0" dirty="0" err="1"/>
              <a:t>Nucl</a:t>
            </a:r>
            <a:r>
              <a:rPr lang="en-US" noProof="0" dirty="0"/>
              <a:t> </a:t>
            </a:r>
            <a:r>
              <a:rPr lang="en-US" noProof="0" dirty="0" err="1"/>
              <a:t>Cardiol</a:t>
            </a:r>
            <a:r>
              <a:rPr lang="en-US" noProof="0" dirty="0"/>
              <a:t> 2019;26:2065–123.</a:t>
            </a:r>
          </a:p>
        </p:txBody>
      </p:sp>
      <p:sp>
        <p:nvSpPr>
          <p:cNvPr id="15" name="Content Placeholder 4">
            <a:extLst>
              <a:ext uri="{FF2B5EF4-FFF2-40B4-BE49-F238E27FC236}">
                <a16:creationId xmlns:a16="http://schemas.microsoft.com/office/drawing/2014/main" id="{48F56163-7CE2-40D7-AB7B-4E5987FA97BB}"/>
              </a:ext>
            </a:extLst>
          </p:cNvPr>
          <p:cNvSpPr>
            <a:spLocks noGrp="1"/>
          </p:cNvSpPr>
          <p:nvPr>
            <p:ph idx="1"/>
          </p:nvPr>
        </p:nvSpPr>
        <p:spPr>
          <a:xfrm>
            <a:off x="623888" y="1447535"/>
            <a:ext cx="5300424" cy="2928218"/>
          </a:xfrm>
        </p:spPr>
        <p:txBody>
          <a:bodyPr>
            <a:normAutofit/>
          </a:bodyPr>
          <a:lstStyle/>
          <a:p>
            <a:r>
              <a:rPr lang="en-US" sz="1400" dirty="0"/>
              <a:t>Assesses structure and function, focusing on morphologic findings related to amyloid infiltration</a:t>
            </a:r>
          </a:p>
          <a:p>
            <a:r>
              <a:rPr lang="en-US" sz="1400" dirty="0"/>
              <a:t>Findings strongly suggestive of CA:</a:t>
            </a:r>
          </a:p>
          <a:p>
            <a:r>
              <a:rPr lang="en-GB" sz="1400" dirty="0"/>
              <a:t>↑ LV wall thickness/mass</a:t>
            </a:r>
          </a:p>
          <a:p>
            <a:r>
              <a:rPr lang="en-GB" sz="1400" noProof="0" dirty="0"/>
              <a:t>↓ Longitudinal strain with relative apical sparing</a:t>
            </a:r>
          </a:p>
          <a:p>
            <a:r>
              <a:rPr lang="en-GB" sz="1400" dirty="0"/>
              <a:t>Small pericardial/pleural effusions</a:t>
            </a:r>
          </a:p>
          <a:p>
            <a:r>
              <a:rPr lang="en-GB" sz="1400" dirty="0"/>
              <a:t>Mitral annular tissue Doppler imaging &lt;5 cm/sec</a:t>
            </a:r>
          </a:p>
          <a:p>
            <a:r>
              <a:rPr lang="en-GB" sz="1400" dirty="0" err="1"/>
              <a:t>Biatrial</a:t>
            </a:r>
            <a:r>
              <a:rPr lang="en-GB" sz="1400" dirty="0"/>
              <a:t> enlargement</a:t>
            </a:r>
          </a:p>
          <a:p>
            <a:r>
              <a:rPr lang="en-GB" sz="1400" dirty="0"/>
              <a:t>Small A wave in sinus rhythm</a:t>
            </a:r>
          </a:p>
        </p:txBody>
      </p:sp>
      <p:sp>
        <p:nvSpPr>
          <p:cNvPr id="2" name="Title 1"/>
          <p:cNvSpPr>
            <a:spLocks noGrp="1"/>
          </p:cNvSpPr>
          <p:nvPr>
            <p:ph type="title"/>
          </p:nvPr>
        </p:nvSpPr>
        <p:spPr>
          <a:xfrm>
            <a:off x="623137" y="451892"/>
            <a:ext cx="10515600" cy="480131"/>
          </a:xfrm>
        </p:spPr>
        <p:txBody>
          <a:bodyPr>
            <a:normAutofit/>
          </a:bodyPr>
          <a:lstStyle/>
          <a:p>
            <a:r>
              <a:rPr lang="en-US" dirty="0"/>
              <a:t>Cardiac clinical clues – using echo to suspect ATTR-CM</a:t>
            </a:r>
          </a:p>
        </p:txBody>
      </p:sp>
      <p:sp>
        <p:nvSpPr>
          <p:cNvPr id="45" name="Rectangle 44">
            <a:extLst>
              <a:ext uri="{FF2B5EF4-FFF2-40B4-BE49-F238E27FC236}">
                <a16:creationId xmlns:a16="http://schemas.microsoft.com/office/drawing/2014/main" id="{C5BFB4A5-0EBF-0144-BB04-0607070199E2}"/>
              </a:ext>
            </a:extLst>
          </p:cNvPr>
          <p:cNvSpPr/>
          <p:nvPr/>
        </p:nvSpPr>
        <p:spPr>
          <a:xfrm>
            <a:off x="6115277" y="3683858"/>
            <a:ext cx="5674613" cy="2078115"/>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35991" rtlCol="0" anchor="t"/>
          <a:lstStyle/>
          <a:p>
            <a:pPr marL="0" marR="0" lvl="0" indent="0" algn="l" defTabSz="457200" rtl="0" eaLnBrk="1" fontAlgn="auto" latinLnBrk="0" hangingPunct="1">
              <a:lnSpc>
                <a:spcPct val="100000"/>
              </a:lnSpc>
              <a:spcBef>
                <a:spcPts val="0"/>
              </a:spcBef>
              <a:spcAft>
                <a:spcPts val="300"/>
              </a:spcAft>
              <a:buClrTx/>
              <a:buSzPct val="100000"/>
              <a:buFontTx/>
              <a:buNone/>
              <a:tabLst/>
              <a:defRPr/>
            </a:pPr>
            <a:r>
              <a:rPr kumimoji="0" lang="en-US" sz="1400" b="1" i="0" u="none" strike="noStrike" kern="1200" cap="none" spc="0" normalizeH="0" baseline="0" noProof="0" dirty="0">
                <a:ln>
                  <a:noFill/>
                </a:ln>
                <a:solidFill>
                  <a:schemeClr val="accent1"/>
                </a:solidFill>
                <a:effectLst/>
                <a:uLnTx/>
                <a:uFillTx/>
                <a:latin typeface="Pfizer Diatype Office" panose="020B0504040202060203" pitchFamily="34" charset="77"/>
              </a:rPr>
              <a:t>Abnormal strain pattern with apical sparing “cherry on top”*</a:t>
            </a:r>
          </a:p>
        </p:txBody>
      </p:sp>
      <p:sp>
        <p:nvSpPr>
          <p:cNvPr id="35" name="Rectangle 34"/>
          <p:cNvSpPr/>
          <p:nvPr/>
        </p:nvSpPr>
        <p:spPr>
          <a:xfrm>
            <a:off x="6096000" y="1420468"/>
            <a:ext cx="5674613" cy="2165808"/>
          </a:xfrm>
          <a:prstGeom prst="rect">
            <a:avLst/>
          </a:prstGeom>
          <a:solidFill>
            <a:schemeClr val="accent3">
              <a:alpha val="36635"/>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35991" bIns="35991" rtlCol="0" anchor="t"/>
          <a:lstStyle/>
          <a:p>
            <a:pPr defTabSz="457200">
              <a:spcAft>
                <a:spcPts val="300"/>
              </a:spcAft>
              <a:buSzPct val="100000"/>
              <a:defRPr/>
            </a:pPr>
            <a:r>
              <a:rPr lang="en-US" sz="1400" b="1" dirty="0">
                <a:solidFill>
                  <a:schemeClr val="accent1"/>
                </a:solidFill>
                <a:latin typeface="Pfizer Diatype Office" panose="020B0504040202060203" pitchFamily="34" charset="77"/>
              </a:rPr>
              <a:t>Increased LV wall thickness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8459" y="2108042"/>
            <a:ext cx="1447046" cy="1083784"/>
          </a:xfrm>
          <a:prstGeom prst="rect">
            <a:avLst/>
          </a:prstGeom>
        </p:spPr>
      </p:pic>
      <p:pic>
        <p:nvPicPr>
          <p:cNvPr id="11" name="E4622355-9CC7-469E-A24B-933AADE28B82" descr="cid:3D4784EC-EF84-4918-A9B1-EB6CA4F20AEB@office.lsnye.com">
            <a:extLst>
              <a:ext uri="{FF2B5EF4-FFF2-40B4-BE49-F238E27FC236}">
                <a16:creationId xmlns:a16="http://schemas.microsoft.com/office/drawing/2014/main" id="{00000000-0008-0000-0000-000014000000}"/>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10045730" y="2108044"/>
            <a:ext cx="1362000" cy="1087570"/>
          </a:xfrm>
          <a:prstGeom prst="rect">
            <a:avLst/>
          </a:prstGeom>
          <a:noFill/>
          <a:ln>
            <a:noFill/>
          </a:ln>
        </p:spPr>
      </p:pic>
      <p:pic>
        <p:nvPicPr>
          <p:cNvPr id="12" name="E636E86A-84E5-47A1-9931-D953204C5F58" descr="cid:2CC88B19-88C1-495F-B19C-ACDC1E0FDA27@office.lsnye.com">
            <a:extLst>
              <a:ext uri="{FF2B5EF4-FFF2-40B4-BE49-F238E27FC236}">
                <a16:creationId xmlns:a16="http://schemas.microsoft.com/office/drawing/2014/main" id="{00000000-0008-0000-0000-000013000000}"/>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8592597" y="2108042"/>
            <a:ext cx="1361669" cy="1083784"/>
          </a:xfrm>
          <a:prstGeom prst="rect">
            <a:avLst/>
          </a:prstGeom>
          <a:noFill/>
          <a:ln>
            <a:noFill/>
          </a:ln>
        </p:spPr>
      </p:pic>
      <p:sp>
        <p:nvSpPr>
          <p:cNvPr id="13" name="TextBox 12"/>
          <p:cNvSpPr txBox="1"/>
          <p:nvPr/>
        </p:nvSpPr>
        <p:spPr>
          <a:xfrm>
            <a:off x="8592599" y="3234381"/>
            <a:ext cx="1096363" cy="292456"/>
          </a:xfrm>
          <a:prstGeom prst="rect">
            <a:avLst/>
          </a:prstGeom>
          <a:noFill/>
        </p:spPr>
        <p:txBody>
          <a:bodyPr wrap="square" lIns="0" tIns="0" rIns="0" bIns="0" rtlCol="0" anchor="t" anchorCtr="0">
            <a:noAutofit/>
          </a:bodyPr>
          <a:lstStyle/>
          <a:p>
            <a:pPr defTabSz="913852">
              <a:defRPr/>
            </a:pPr>
            <a:r>
              <a:rPr lang="en-US" sz="1100" dirty="0">
                <a:solidFill>
                  <a:srgbClr val="000000"/>
                </a:solidFill>
                <a:latin typeface="Pfizer Diatype Office" panose="020B0504040202060203" pitchFamily="34" charset="77"/>
              </a:rPr>
              <a:t>Normal heart*</a:t>
            </a:r>
          </a:p>
        </p:txBody>
      </p:sp>
      <p:sp>
        <p:nvSpPr>
          <p:cNvPr id="14" name="TextBox 13"/>
          <p:cNvSpPr txBox="1"/>
          <p:nvPr/>
        </p:nvSpPr>
        <p:spPr>
          <a:xfrm>
            <a:off x="10067697" y="3229872"/>
            <a:ext cx="1340033" cy="292456"/>
          </a:xfrm>
          <a:prstGeom prst="rect">
            <a:avLst/>
          </a:prstGeom>
          <a:noFill/>
        </p:spPr>
        <p:txBody>
          <a:bodyPr wrap="square" lIns="0" tIns="0" rIns="0" bIns="0" rtlCol="0" anchor="t" anchorCtr="0">
            <a:noAutofit/>
          </a:bodyPr>
          <a:lstStyle>
            <a:defPPr>
              <a:defRPr lang="en-US"/>
            </a:defPPr>
            <a:lvl1pPr defTabSz="913852">
              <a:defRPr sz="1300">
                <a:latin typeface="Pfizer Diatype" panose="020B0504040202060203"/>
                <a:cs typeface="Arial" panose="020B0604020202020204" pitchFamily="34" charset="0"/>
              </a:defRPr>
            </a:lvl1pPr>
          </a:lstStyle>
          <a:p>
            <a:pPr marR="0" lvl="0" indent="0" fontAlgn="auto">
              <a:lnSpc>
                <a:spcPct val="100000"/>
              </a:lnSpc>
              <a:spcBef>
                <a:spcPts val="0"/>
              </a:spcBef>
              <a:spcAft>
                <a:spcPts val="0"/>
              </a:spcAft>
              <a:buClrTx/>
              <a:buSzTx/>
              <a:buFontTx/>
              <a:buNone/>
              <a:tabLst/>
              <a:defRPr/>
            </a:pPr>
            <a:r>
              <a:rPr lang="en-US" sz="1100" dirty="0">
                <a:solidFill>
                  <a:srgbClr val="000000"/>
                </a:solidFill>
                <a:latin typeface="Pfizer Diatype Office" panose="020B0504040202060203" pitchFamily="34" charset="77"/>
                <a:cs typeface="+mn-cs"/>
              </a:rPr>
              <a:t>ATTR amyloidosis</a:t>
            </a:r>
            <a:br>
              <a:rPr lang="en-US" sz="1100" dirty="0">
                <a:solidFill>
                  <a:srgbClr val="000000"/>
                </a:solidFill>
                <a:latin typeface="Pfizer Diatype Office" panose="020B0504040202060203" pitchFamily="34" charset="77"/>
                <a:cs typeface="+mn-cs"/>
              </a:rPr>
            </a:br>
            <a:r>
              <a:rPr lang="en-US" sz="1100" dirty="0">
                <a:solidFill>
                  <a:srgbClr val="000000"/>
                </a:solidFill>
                <a:latin typeface="Pfizer Diatype Office" panose="020B0504040202060203" pitchFamily="34" charset="77"/>
                <a:cs typeface="+mn-cs"/>
              </a:rPr>
              <a:t>heart*</a:t>
            </a:r>
          </a:p>
        </p:txBody>
      </p:sp>
      <p:sp>
        <p:nvSpPr>
          <p:cNvPr id="16" name="TextBox 15"/>
          <p:cNvSpPr txBox="1"/>
          <p:nvPr/>
        </p:nvSpPr>
        <p:spPr>
          <a:xfrm>
            <a:off x="6608459" y="1815806"/>
            <a:ext cx="1984138" cy="292236"/>
          </a:xfrm>
          <a:prstGeom prst="rect">
            <a:avLst/>
          </a:prstGeom>
          <a:noFill/>
        </p:spPr>
        <p:txBody>
          <a:bodyPr wrap="square" lIns="0" tIns="0" rIns="0" bIns="0" rtlCol="0" anchor="ctr" anchorCtr="0">
            <a:noAutofit/>
          </a:bodyPr>
          <a:lstStyle/>
          <a:p>
            <a:pPr marL="0" marR="0" lvl="0" indent="0" defTabSz="913852"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Pfizer Diatype Office" panose="020B0504040202060203" pitchFamily="34" charset="77"/>
              </a:rPr>
              <a:t>Parasternal long-axis view</a:t>
            </a:r>
          </a:p>
        </p:txBody>
      </p:sp>
      <p:sp>
        <p:nvSpPr>
          <p:cNvPr id="17" name="TextBox 16"/>
          <p:cNvSpPr txBox="1"/>
          <p:nvPr/>
        </p:nvSpPr>
        <p:spPr>
          <a:xfrm>
            <a:off x="8603370" y="1815806"/>
            <a:ext cx="2416131" cy="292236"/>
          </a:xfrm>
          <a:prstGeom prst="rect">
            <a:avLst/>
          </a:prstGeom>
          <a:noFill/>
        </p:spPr>
        <p:txBody>
          <a:bodyPr wrap="square" lIns="0" tIns="0" rIns="0" bIns="0" rtlCol="0" anchor="ctr" anchorCtr="0">
            <a:noAutofit/>
          </a:bodyPr>
          <a:lstStyle/>
          <a:p>
            <a:pPr defTabSz="913852">
              <a:defRPr/>
            </a:pPr>
            <a:r>
              <a:rPr lang="en-US" sz="1200" b="1" dirty="0">
                <a:solidFill>
                  <a:srgbClr val="000000"/>
                </a:solidFill>
                <a:latin typeface="Pfizer Diatype Office" panose="020B0504040202060203" pitchFamily="34" charset="77"/>
              </a:rPr>
              <a:t>Parasternal short-axis view</a:t>
            </a:r>
          </a:p>
        </p:txBody>
      </p:sp>
      <p:sp>
        <p:nvSpPr>
          <p:cNvPr id="27" name="TextBox 26"/>
          <p:cNvSpPr txBox="1"/>
          <p:nvPr/>
        </p:nvSpPr>
        <p:spPr>
          <a:xfrm>
            <a:off x="6628143" y="3234381"/>
            <a:ext cx="2135461" cy="292456"/>
          </a:xfrm>
          <a:prstGeom prst="rect">
            <a:avLst/>
          </a:prstGeom>
          <a:noFill/>
        </p:spPr>
        <p:txBody>
          <a:bodyPr wrap="square" lIns="0" tIns="0" rIns="0" bIns="0" rtlCol="0" anchor="t" anchorCtr="0">
            <a:noAutofit/>
          </a:bodyPr>
          <a:lstStyle/>
          <a:p>
            <a:pPr marR="0" lvl="0" indent="0" defTabSz="913852" fontAlgn="auto">
              <a:lnSpc>
                <a:spcPct val="100000"/>
              </a:lnSpc>
              <a:spcBef>
                <a:spcPts val="0"/>
              </a:spcBef>
              <a:spcAft>
                <a:spcPts val="0"/>
              </a:spcAft>
              <a:buClrTx/>
              <a:buSzTx/>
              <a:buFontTx/>
              <a:buNone/>
              <a:tabLst/>
              <a:defRPr/>
            </a:pPr>
            <a:r>
              <a:rPr lang="en-US" sz="1100" dirty="0">
                <a:solidFill>
                  <a:srgbClr val="000000"/>
                </a:solidFill>
                <a:latin typeface="Pfizer Diatype Office" panose="020B0504040202060203" pitchFamily="34" charset="77"/>
              </a:rPr>
              <a:t>ATTR amyloidosis  heart*</a:t>
            </a:r>
          </a:p>
        </p:txBody>
      </p:sp>
      <p:grpSp>
        <p:nvGrpSpPr>
          <p:cNvPr id="9" name="Group 8"/>
          <p:cNvGrpSpPr>
            <a:grpSpLocks noChangeAspect="1"/>
          </p:cNvGrpSpPr>
          <p:nvPr/>
        </p:nvGrpSpPr>
        <p:grpSpPr>
          <a:xfrm>
            <a:off x="6287195" y="4182060"/>
            <a:ext cx="3626474" cy="1380462"/>
            <a:chOff x="7707910" y="4633304"/>
            <a:chExt cx="2858542" cy="1088136"/>
          </a:xfrm>
        </p:grpSpPr>
        <p:pic>
          <p:nvPicPr>
            <p:cNvPr id="23" name="Picture 22">
              <a:extLst>
                <a:ext uri="{FF2B5EF4-FFF2-40B4-BE49-F238E27FC236}">
                  <a16:creationId xmlns:a16="http://schemas.microsoft.com/office/drawing/2014/main" id="{10E9D47B-F719-4C9E-A34B-EA6C44DF0832}"/>
                </a:ext>
                <a:ext uri="{147F2762-F138-4A5C-976F-8EAC2B608ADB}">
                  <a16:predDERef xmlns:a16="http://schemas.microsoft.com/office/drawing/2014/main" pred="{C13A826F-F50E-4831-90BB-177F0B44E3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07910" y="4633304"/>
              <a:ext cx="1327285" cy="1088136"/>
            </a:xfrm>
            <a:prstGeom prst="rect">
              <a:avLst/>
            </a:prstGeom>
          </p:spPr>
        </p:pic>
        <p:pic>
          <p:nvPicPr>
            <p:cNvPr id="24" name="Picture 23">
              <a:extLst>
                <a:ext uri="{FF2B5EF4-FFF2-40B4-BE49-F238E27FC236}">
                  <a16:creationId xmlns:a16="http://schemas.microsoft.com/office/drawing/2014/main" id="{C13A826F-F50E-4831-90BB-177F0B44E325}"/>
                </a:ext>
                <a:ext uri="{147F2762-F138-4A5C-976F-8EAC2B608ADB}">
                  <a16:predDERef xmlns:a16="http://schemas.microsoft.com/office/drawing/2014/main" pred="{C931C7B6-18F2-45E2-9CE1-069102B127D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24871" y="4633304"/>
              <a:ext cx="1441581" cy="1088136"/>
            </a:xfrm>
            <a:prstGeom prst="rect">
              <a:avLst/>
            </a:prstGeom>
          </p:spPr>
        </p:pic>
      </p:grpSp>
      <p:sp>
        <p:nvSpPr>
          <p:cNvPr id="42" name="object 281">
            <a:extLst>
              <a:ext uri="{FF2B5EF4-FFF2-40B4-BE49-F238E27FC236}">
                <a16:creationId xmlns:a16="http://schemas.microsoft.com/office/drawing/2014/main" id="{8A6B1F4E-2048-1944-B84B-A5C61208031E}"/>
              </a:ext>
            </a:extLst>
          </p:cNvPr>
          <p:cNvSpPr/>
          <p:nvPr/>
        </p:nvSpPr>
        <p:spPr>
          <a:xfrm>
            <a:off x="10319880" y="5028917"/>
            <a:ext cx="0" cy="0"/>
          </a:xfrm>
          <a:custGeom>
            <a:avLst/>
            <a:gdLst/>
            <a:ahLst/>
            <a:cxnLst/>
            <a:rect l="l" t="t" r="r" b="b"/>
            <a:pathLst>
              <a:path>
                <a:moveTo>
                  <a:pt x="0" y="0"/>
                </a:moveTo>
                <a:lnTo>
                  <a:pt x="0" y="0"/>
                </a:lnTo>
              </a:path>
            </a:pathLst>
          </a:custGeom>
          <a:ln w="12014">
            <a:solidFill>
              <a:srgbClr val="FF3E17"/>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2F383C"/>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7187318D-E574-41F3-AD42-5E5E01B13EA2}"/>
              </a:ext>
            </a:extLst>
          </p:cNvPr>
          <p:cNvSpPr txBox="1"/>
          <p:nvPr/>
        </p:nvSpPr>
        <p:spPr bwMode="gray">
          <a:xfrm>
            <a:off x="-2388528" y="2147575"/>
            <a:ext cx="2391703" cy="230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0000"/>
                </a:solidFill>
                <a:effectLst/>
                <a:uLnTx/>
                <a:uFillTx/>
                <a:latin typeface="Arial" panose="020B0604020202020204"/>
                <a:ea typeface="+mn-ea"/>
                <a:cs typeface="+mn-cs"/>
              </a:rPr>
              <a:t>Dorbala</a:t>
            </a: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 2019 (part 1)/pg6/col2/para2/ln1-9</a:t>
            </a:r>
          </a:p>
        </p:txBody>
      </p:sp>
      <p:sp>
        <p:nvSpPr>
          <p:cNvPr id="32" name="TextBox 31">
            <a:extLst>
              <a:ext uri="{FF2B5EF4-FFF2-40B4-BE49-F238E27FC236}">
                <a16:creationId xmlns:a16="http://schemas.microsoft.com/office/drawing/2014/main" id="{AA352912-3CCA-4CC2-ADEF-1D67EFD0D57E}"/>
              </a:ext>
            </a:extLst>
          </p:cNvPr>
          <p:cNvSpPr txBox="1"/>
          <p:nvPr/>
        </p:nvSpPr>
        <p:spPr bwMode="gray">
          <a:xfrm>
            <a:off x="-2391702" y="3305393"/>
            <a:ext cx="2316321" cy="36923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0000"/>
                </a:solidFill>
                <a:effectLst/>
                <a:uLnTx/>
                <a:uFillTx/>
                <a:latin typeface="Arial" panose="020B0604020202020204"/>
                <a:ea typeface="+mn-ea"/>
                <a:cs typeface="+mn-cs"/>
              </a:rPr>
              <a:t>Dorbala</a:t>
            </a: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 2019 (part 1)/pg10/table1/strain imaging &amp;</a:t>
            </a:r>
            <a:r>
              <a:rPr kumimoji="0" lang="en-US" sz="900" b="0" i="0" u="none" strike="noStrike" kern="1200" cap="none" spc="0" normalizeH="0" baseline="0" noProof="0" err="1">
                <a:ln>
                  <a:noFill/>
                </a:ln>
                <a:solidFill>
                  <a:srgbClr val="FF0000"/>
                </a:solidFill>
                <a:effectLst/>
                <a:uLnTx/>
                <a:uFillTx/>
                <a:latin typeface="Arial" panose="020B0604020202020204"/>
                <a:ea typeface="+mn-ea"/>
                <a:cs typeface="+mn-cs"/>
              </a:rPr>
              <a:t>pg</a:t>
            </a: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 11/table1/reporting</a:t>
            </a:r>
          </a:p>
        </p:txBody>
      </p:sp>
      <p:sp>
        <p:nvSpPr>
          <p:cNvPr id="33" name="TextBox 32">
            <a:extLst>
              <a:ext uri="{FF2B5EF4-FFF2-40B4-BE49-F238E27FC236}">
                <a16:creationId xmlns:a16="http://schemas.microsoft.com/office/drawing/2014/main" id="{999C5737-1821-436C-80D5-99472FF57DCE}"/>
              </a:ext>
            </a:extLst>
          </p:cNvPr>
          <p:cNvSpPr txBox="1"/>
          <p:nvPr/>
        </p:nvSpPr>
        <p:spPr bwMode="gray">
          <a:xfrm>
            <a:off x="-2109679" y="5185103"/>
            <a:ext cx="1983792" cy="36923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0000"/>
                </a:solidFill>
                <a:effectLst/>
                <a:uLnTx/>
                <a:uFillTx/>
                <a:latin typeface="Arial" panose="020B0604020202020204"/>
                <a:ea typeface="+mn-ea"/>
                <a:cs typeface="+mn-cs"/>
              </a:rPr>
              <a:t>Dorbala</a:t>
            </a: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 2019 (part1) /pg11/table1/reporting</a:t>
            </a:r>
          </a:p>
        </p:txBody>
      </p:sp>
      <p:sp>
        <p:nvSpPr>
          <p:cNvPr id="10" name="Rectangle: Rounded Corners 9">
            <a:extLst>
              <a:ext uri="{FF2B5EF4-FFF2-40B4-BE49-F238E27FC236}">
                <a16:creationId xmlns:a16="http://schemas.microsoft.com/office/drawing/2014/main" id="{A488B811-A6F9-95BF-64E0-B9154F1A3C6F}"/>
              </a:ext>
            </a:extLst>
          </p:cNvPr>
          <p:cNvSpPr/>
          <p:nvPr/>
        </p:nvSpPr>
        <p:spPr>
          <a:xfrm>
            <a:off x="772561" y="4499962"/>
            <a:ext cx="5176106" cy="1262011"/>
          </a:xfrm>
          <a:prstGeom prst="roundRect">
            <a:avLst>
              <a:gd name="adj" fmla="val 0"/>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431888" tIns="45696" rtlCol="0" anchor="ctr"/>
          <a:lstStyle/>
          <a:p>
            <a:pPr marL="285750" marR="0" lvl="0" indent="-285750" algn="l" defTabSz="4572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400" b="1" i="0" u="none" strike="noStrike" kern="1200" cap="none" spc="-30" normalizeH="0" baseline="0" noProof="0" dirty="0">
                <a:ln>
                  <a:noFill/>
                </a:ln>
                <a:solidFill>
                  <a:srgbClr val="FFFFFF"/>
                </a:solidFill>
                <a:effectLst/>
                <a:uLnTx/>
                <a:uFillTx/>
                <a:latin typeface="Pfizer Diatype Office" panose="020B0504040202060203" pitchFamily="34" charset="77"/>
              </a:rPr>
              <a:t>Echo is an essential tool in raising clinical suspicion </a:t>
            </a:r>
            <a:br>
              <a:rPr kumimoji="0" lang="en-US" sz="1400" b="1" i="0" u="none" strike="noStrike" kern="1200" cap="none" spc="-30" normalizeH="0" baseline="0" noProof="0" dirty="0">
                <a:ln>
                  <a:noFill/>
                </a:ln>
                <a:solidFill>
                  <a:srgbClr val="FFFFFF"/>
                </a:solidFill>
                <a:effectLst/>
                <a:uLnTx/>
                <a:uFillTx/>
                <a:latin typeface="Pfizer Diatype Office" panose="020B0504040202060203" pitchFamily="34" charset="77"/>
              </a:rPr>
            </a:br>
            <a:r>
              <a:rPr kumimoji="0" lang="en-US" sz="1400" b="1" i="0" u="none" strike="noStrike" kern="1200" cap="none" spc="-30" normalizeH="0" baseline="0" noProof="0" dirty="0">
                <a:ln>
                  <a:noFill/>
                </a:ln>
                <a:solidFill>
                  <a:srgbClr val="FFFFFF"/>
                </a:solidFill>
                <a:effectLst/>
                <a:uLnTx/>
                <a:uFillTx/>
                <a:latin typeface="Pfizer Diatype Office" panose="020B0504040202060203" pitchFamily="34" charset="77"/>
              </a:rPr>
              <a:t>of ATTR-CM</a:t>
            </a:r>
          </a:p>
          <a:p>
            <a:pPr marL="285750" marR="0" lvl="0" indent="-285750" algn="l" defTabSz="4572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400" b="1" i="0" u="none" strike="noStrike" kern="1200" cap="none" spc="-30" normalizeH="0" baseline="0" noProof="0" dirty="0">
                <a:ln>
                  <a:noFill/>
                </a:ln>
                <a:solidFill>
                  <a:srgbClr val="FFFFFF"/>
                </a:solidFill>
                <a:effectLst/>
                <a:uLnTx/>
                <a:uFillTx/>
                <a:latin typeface="Pfizer Diatype Office" panose="020B0504040202060203" pitchFamily="34" charset="77"/>
              </a:rPr>
              <a:t>Echo findings alone are not diagnostic for ATTR-CM and cannot distinguish AL amyloidosis from </a:t>
            </a:r>
            <a:br>
              <a:rPr kumimoji="0" lang="en-US" sz="1400" b="1" i="0" u="none" strike="noStrike" kern="1200" cap="none" spc="-30" normalizeH="0" baseline="0" noProof="0" dirty="0">
                <a:ln>
                  <a:noFill/>
                </a:ln>
                <a:solidFill>
                  <a:srgbClr val="FFFFFF"/>
                </a:solidFill>
                <a:effectLst/>
                <a:uLnTx/>
                <a:uFillTx/>
                <a:latin typeface="Pfizer Diatype Office" panose="020B0504040202060203" pitchFamily="34" charset="77"/>
              </a:rPr>
            </a:br>
            <a:r>
              <a:rPr kumimoji="0" lang="en-US" sz="1400" b="1" i="0" u="none" strike="noStrike" kern="1200" cap="none" spc="-30" normalizeH="0" baseline="0" noProof="0" dirty="0">
                <a:ln>
                  <a:noFill/>
                </a:ln>
                <a:solidFill>
                  <a:srgbClr val="FFFFFF"/>
                </a:solidFill>
                <a:effectLst/>
                <a:uLnTx/>
                <a:uFillTx/>
                <a:latin typeface="Pfizer Diatype Office" panose="020B0504040202060203" pitchFamily="34" charset="77"/>
              </a:rPr>
              <a:t>ATTR-CM</a:t>
            </a:r>
          </a:p>
        </p:txBody>
      </p:sp>
      <p:grpSp>
        <p:nvGrpSpPr>
          <p:cNvPr id="20" name="Group 19">
            <a:extLst>
              <a:ext uri="{FF2B5EF4-FFF2-40B4-BE49-F238E27FC236}">
                <a16:creationId xmlns:a16="http://schemas.microsoft.com/office/drawing/2014/main" id="{24F0EF3B-01E4-4A32-3F79-60301B8AC932}"/>
              </a:ext>
            </a:extLst>
          </p:cNvPr>
          <p:cNvGrpSpPr>
            <a:grpSpLocks noChangeAspect="1"/>
          </p:cNvGrpSpPr>
          <p:nvPr/>
        </p:nvGrpSpPr>
        <p:grpSpPr>
          <a:xfrm>
            <a:off x="298829" y="4709629"/>
            <a:ext cx="883878" cy="842677"/>
            <a:chOff x="472569" y="4499961"/>
            <a:chExt cx="576348" cy="549482"/>
          </a:xfrm>
        </p:grpSpPr>
        <p:sp>
          <p:nvSpPr>
            <p:cNvPr id="39" name="Oval 38">
              <a:extLst>
                <a:ext uri="{FF2B5EF4-FFF2-40B4-BE49-F238E27FC236}">
                  <a16:creationId xmlns:a16="http://schemas.microsoft.com/office/drawing/2014/main" id="{6E622C76-CFAB-4796-BC4A-34B8D67A4CFA}"/>
                </a:ext>
              </a:extLst>
            </p:cNvPr>
            <p:cNvSpPr/>
            <p:nvPr/>
          </p:nvSpPr>
          <p:spPr bwMode="gray">
            <a:xfrm>
              <a:off x="479878" y="4499961"/>
              <a:ext cx="549481" cy="549481"/>
            </a:xfrm>
            <a:prstGeom prst="ellipse">
              <a:avLst/>
            </a:prstGeom>
            <a:solidFill>
              <a:schemeClr val="bg1"/>
            </a:solidFill>
            <a:ln w="22225"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ts val="0"/>
                </a:spcBef>
                <a:spcAft>
                  <a:spcPct val="0"/>
                </a:spcAft>
                <a:buClr>
                  <a:srgbClr val="61AF5F"/>
                </a:buClr>
                <a:buSzPct val="90000"/>
                <a:buFontTx/>
                <a:buNone/>
                <a:tabLst/>
                <a:defRPr/>
              </a:pPr>
              <a:endParaRPr kumimoji="0" lang="en-US" sz="1799" b="1" i="0" u="none" strike="noStrike" kern="1200" cap="none" spc="0" normalizeH="0" baseline="0" noProof="0">
                <a:ln>
                  <a:noFill/>
                </a:ln>
                <a:solidFill>
                  <a:srgbClr val="00559A"/>
                </a:solidFill>
                <a:effectLst/>
                <a:uLnTx/>
                <a:uFillTx/>
                <a:latin typeface="Arial" panose="020B0604020202020204"/>
                <a:ea typeface="+mn-ea"/>
                <a:cs typeface="+mn-cs"/>
              </a:endParaRPr>
            </a:p>
          </p:txBody>
        </p:sp>
        <p:pic>
          <p:nvPicPr>
            <p:cNvPr id="34" name="Graphic 33">
              <a:extLst>
                <a:ext uri="{FF2B5EF4-FFF2-40B4-BE49-F238E27FC236}">
                  <a16:creationId xmlns:a16="http://schemas.microsoft.com/office/drawing/2014/main" id="{9B2BBF22-CE8E-4939-8120-FF37D3A27E1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2857"/>
            <a:stretch/>
          </p:blipFill>
          <p:spPr>
            <a:xfrm>
              <a:off x="528345" y="4573871"/>
              <a:ext cx="520572" cy="401584"/>
            </a:xfrm>
            <a:prstGeom prst="rect">
              <a:avLst/>
            </a:prstGeom>
          </p:spPr>
        </p:pic>
        <p:sp>
          <p:nvSpPr>
            <p:cNvPr id="18" name="Oval 17">
              <a:extLst>
                <a:ext uri="{FF2B5EF4-FFF2-40B4-BE49-F238E27FC236}">
                  <a16:creationId xmlns:a16="http://schemas.microsoft.com/office/drawing/2014/main" id="{C2381426-2FC3-99C8-8958-9317185285EC}"/>
                </a:ext>
              </a:extLst>
            </p:cNvPr>
            <p:cNvSpPr/>
            <p:nvPr/>
          </p:nvSpPr>
          <p:spPr bwMode="gray">
            <a:xfrm>
              <a:off x="472569" y="4499962"/>
              <a:ext cx="549481" cy="549481"/>
            </a:xfrm>
            <a:prstGeom prst="ellipse">
              <a:avLst/>
            </a:prstGeom>
            <a:solidFill>
              <a:schemeClr val="bg1"/>
            </a:solidFill>
            <a:ln w="22225"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ts val="0"/>
                </a:spcBef>
                <a:spcAft>
                  <a:spcPct val="0"/>
                </a:spcAft>
                <a:buClr>
                  <a:srgbClr val="61AF5F"/>
                </a:buClr>
                <a:buSzPct val="90000"/>
                <a:buFontTx/>
                <a:buNone/>
                <a:tabLst/>
                <a:defRPr/>
              </a:pPr>
              <a:endParaRPr kumimoji="0" lang="en-US" sz="1799" b="1" i="0" u="none" strike="noStrike" kern="1200" cap="none" spc="0" normalizeH="0" baseline="0" noProof="0">
                <a:ln>
                  <a:noFill/>
                </a:ln>
                <a:solidFill>
                  <a:srgbClr val="00559A"/>
                </a:solidFill>
                <a:effectLst/>
                <a:uLnTx/>
                <a:uFillTx/>
                <a:latin typeface="Arial" panose="020B0604020202020204"/>
                <a:ea typeface="+mn-ea"/>
                <a:cs typeface="+mn-cs"/>
              </a:endParaRPr>
            </a:p>
          </p:txBody>
        </p:sp>
        <p:pic>
          <p:nvPicPr>
            <p:cNvPr id="19" name="Graphic 18">
              <a:extLst>
                <a:ext uri="{FF2B5EF4-FFF2-40B4-BE49-F238E27FC236}">
                  <a16:creationId xmlns:a16="http://schemas.microsoft.com/office/drawing/2014/main" id="{4C8A71B3-FD6F-AC7D-D486-FC5A4669498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2857"/>
            <a:stretch/>
          </p:blipFill>
          <p:spPr>
            <a:xfrm>
              <a:off x="521036" y="4573872"/>
              <a:ext cx="520572" cy="401584"/>
            </a:xfrm>
            <a:prstGeom prst="rect">
              <a:avLst/>
            </a:prstGeom>
          </p:spPr>
        </p:pic>
      </p:grpSp>
    </p:spTree>
    <p:extLst>
      <p:ext uri="{BB962C8B-B14F-4D97-AF65-F5344CB8AC3E}">
        <p14:creationId xmlns:p14="http://schemas.microsoft.com/office/powerpoint/2010/main" val="3925936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410C7E-31EF-931C-3170-2FDBE9222530}"/>
              </a:ext>
            </a:extLst>
          </p:cNvPr>
          <p:cNvSpPr>
            <a:spLocks noGrp="1"/>
          </p:cNvSpPr>
          <p:nvPr>
            <p:ph type="sldNum" sz="quarter" idx="4"/>
          </p:nvPr>
        </p:nvSpPr>
        <p:spPr>
          <a:xfrm>
            <a:off x="11241958" y="6519446"/>
            <a:ext cx="340411" cy="149544"/>
          </a:xfrm>
        </p:spPr>
        <p:txBody>
          <a:bodyPr/>
          <a:lstStyle/>
          <a:p>
            <a:pPr lvl="0"/>
            <a:fld id="{29CCB79E-2009-0342-8D76-6079B5DC724E}" type="slidenum">
              <a:rPr lang="en-US" noProof="0" smtClean="0"/>
              <a:pPr lvl="0"/>
              <a:t>12</a:t>
            </a:fld>
            <a:endParaRPr lang="en-US" noProof="0"/>
          </a:p>
        </p:txBody>
      </p:sp>
      <p:sp>
        <p:nvSpPr>
          <p:cNvPr id="5" name="Footer Placeholder 4">
            <a:extLst>
              <a:ext uri="{FF2B5EF4-FFF2-40B4-BE49-F238E27FC236}">
                <a16:creationId xmlns:a16="http://schemas.microsoft.com/office/drawing/2014/main" id="{13A82BBE-2632-E245-BAB7-81BDF612F885}"/>
              </a:ext>
            </a:extLst>
          </p:cNvPr>
          <p:cNvSpPr>
            <a:spLocks noGrp="1"/>
          </p:cNvSpPr>
          <p:nvPr>
            <p:ph type="ftr" sz="quarter" idx="3"/>
          </p:nvPr>
        </p:nvSpPr>
        <p:spPr>
          <a:xfrm>
            <a:off x="623136" y="5800917"/>
            <a:ext cx="10959263" cy="365125"/>
          </a:xfrm>
        </p:spPr>
        <p:txBody>
          <a:bodyPr/>
          <a:lstStyle/>
          <a:p>
            <a:pPr lvl="0"/>
            <a:r>
              <a:rPr lang="en-US" noProof="0"/>
              <a:t>CA, cardiac amyloidosis; Echo, echocardiography; GLS, global longitudinal strain; LV, left ventricular.</a:t>
            </a:r>
            <a:br>
              <a:rPr lang="en-US" noProof="0"/>
            </a:br>
            <a:r>
              <a:rPr lang="en-US" noProof="0"/>
              <a:t>Dorbala S, et al. J Nucl Cardiol 2019;26:2065–123.</a:t>
            </a:r>
            <a:endParaRPr lang="en-US" noProof="0" dirty="0"/>
          </a:p>
        </p:txBody>
      </p:sp>
      <p:sp>
        <p:nvSpPr>
          <p:cNvPr id="3" name="Content Placeholder 2">
            <a:extLst>
              <a:ext uri="{FF2B5EF4-FFF2-40B4-BE49-F238E27FC236}">
                <a16:creationId xmlns:a16="http://schemas.microsoft.com/office/drawing/2014/main" id="{ABE8247E-72C1-824B-8681-590B02F3785F}"/>
              </a:ext>
            </a:extLst>
          </p:cNvPr>
          <p:cNvSpPr>
            <a:spLocks noGrp="1"/>
          </p:cNvSpPr>
          <p:nvPr>
            <p:ph idx="1"/>
          </p:nvPr>
        </p:nvSpPr>
        <p:spPr>
          <a:xfrm>
            <a:off x="623137" y="1361801"/>
            <a:ext cx="4558463" cy="4328550"/>
          </a:xfrm>
          <a:solidFill>
            <a:schemeClr val="accent3"/>
          </a:solidFill>
        </p:spPr>
        <p:txBody>
          <a:bodyPr vert="horz" lIns="108000" tIns="108000" rIns="108000" bIns="108000" rtlCol="0">
            <a:normAutofit/>
          </a:bodyPr>
          <a:lstStyle/>
          <a:p>
            <a:r>
              <a:rPr lang="en-US" dirty="0"/>
              <a:t>A characteristic finding of CA on speckle-tracking Echo is a pattern of reduced longitudinal shortening </a:t>
            </a:r>
            <a:br>
              <a:rPr lang="en-US" dirty="0"/>
            </a:br>
            <a:r>
              <a:rPr lang="en-US" dirty="0"/>
              <a:t>with preserved LV ejection fraction</a:t>
            </a:r>
          </a:p>
          <a:p>
            <a:r>
              <a:rPr lang="en-US" dirty="0"/>
              <a:t>Apical sparing found on Echo is another finding more specific to CA</a:t>
            </a:r>
          </a:p>
        </p:txBody>
      </p:sp>
      <p:sp>
        <p:nvSpPr>
          <p:cNvPr id="64" name="Picture Placeholder 63">
            <a:extLst>
              <a:ext uri="{FF2B5EF4-FFF2-40B4-BE49-F238E27FC236}">
                <a16:creationId xmlns:a16="http://schemas.microsoft.com/office/drawing/2014/main" id="{D756CDDB-CFF5-726C-3E5E-68074ADDE67A}"/>
              </a:ext>
            </a:extLst>
          </p:cNvPr>
          <p:cNvSpPr>
            <a:spLocks noGrp="1"/>
          </p:cNvSpPr>
          <p:nvPr>
            <p:ph type="pic" sz="quarter" idx="10"/>
          </p:nvPr>
        </p:nvSpPr>
        <p:spPr/>
        <p:txBody>
          <a:bodyPr/>
          <a:lstStyle/>
          <a:p>
            <a:endParaRPr lang="en-US"/>
          </a:p>
        </p:txBody>
      </p:sp>
      <p:sp>
        <p:nvSpPr>
          <p:cNvPr id="4" name="Title 3">
            <a:extLst>
              <a:ext uri="{FF2B5EF4-FFF2-40B4-BE49-F238E27FC236}">
                <a16:creationId xmlns:a16="http://schemas.microsoft.com/office/drawing/2014/main" id="{6FCF6B95-0897-4382-9ACA-E4984E1F8B69}"/>
              </a:ext>
            </a:extLst>
          </p:cNvPr>
          <p:cNvSpPr>
            <a:spLocks noGrp="1"/>
          </p:cNvSpPr>
          <p:nvPr>
            <p:ph type="title"/>
          </p:nvPr>
        </p:nvSpPr>
        <p:spPr>
          <a:xfrm>
            <a:off x="623137" y="451892"/>
            <a:ext cx="10515600" cy="480131"/>
          </a:xfrm>
        </p:spPr>
        <p:txBody>
          <a:bodyPr>
            <a:normAutofit fontScale="90000"/>
          </a:bodyPr>
          <a:lstStyle/>
          <a:p>
            <a:r>
              <a:rPr lang="en-US" dirty="0"/>
              <a:t>Longitudinal strain abnormalities and an apical sparing pattern can be seen on echocardiogram</a:t>
            </a:r>
            <a:endParaRPr lang="en-GB" dirty="0"/>
          </a:p>
        </p:txBody>
      </p:sp>
      <p:grpSp>
        <p:nvGrpSpPr>
          <p:cNvPr id="37" name="Group 36">
            <a:extLst>
              <a:ext uri="{FF2B5EF4-FFF2-40B4-BE49-F238E27FC236}">
                <a16:creationId xmlns:a16="http://schemas.microsoft.com/office/drawing/2014/main" id="{366793FD-4CD0-1941-B098-4FAE8FA47A8B}"/>
              </a:ext>
            </a:extLst>
          </p:cNvPr>
          <p:cNvGrpSpPr/>
          <p:nvPr/>
        </p:nvGrpSpPr>
        <p:grpSpPr>
          <a:xfrm>
            <a:off x="1891900" y="3429000"/>
            <a:ext cx="1644310" cy="1631633"/>
            <a:chOff x="6913629" y="1808163"/>
            <a:chExt cx="1686746" cy="1686746"/>
          </a:xfrm>
        </p:grpSpPr>
        <p:sp>
          <p:nvSpPr>
            <p:cNvPr id="38" name="Oval 37">
              <a:extLst>
                <a:ext uri="{FF2B5EF4-FFF2-40B4-BE49-F238E27FC236}">
                  <a16:creationId xmlns:a16="http://schemas.microsoft.com/office/drawing/2014/main" id="{E4C0AEB9-14A3-8B45-B127-4702A52F9F97}"/>
                </a:ext>
              </a:extLst>
            </p:cNvPr>
            <p:cNvSpPr/>
            <p:nvPr/>
          </p:nvSpPr>
          <p:spPr bwMode="gray">
            <a:xfrm>
              <a:off x="6913629" y="1808163"/>
              <a:ext cx="1686746" cy="1686746"/>
            </a:xfrm>
            <a:prstGeom prst="ellipse">
              <a:avLst/>
            </a:prstGeom>
            <a:solidFill>
              <a:schemeClr val="bg1"/>
            </a:solidFill>
            <a:ln w="44450" cap="flat" cmpd="sng" algn="ctr">
              <a:solidFill>
                <a:schemeClr val="accent2"/>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ts val="0"/>
                </a:spcBef>
                <a:spcAft>
                  <a:spcPct val="0"/>
                </a:spcAft>
                <a:buClr>
                  <a:srgbClr val="EF6619"/>
                </a:buClr>
                <a:buSzPct val="90000"/>
                <a:buFontTx/>
                <a:buNone/>
                <a:tabLst/>
                <a:defRPr/>
              </a:pPr>
              <a:endParaRPr kumimoji="0" lang="en-US" sz="1800" b="1" i="0" u="none" strike="noStrike" kern="1200" cap="none" spc="0" normalizeH="0" baseline="0" noProof="0">
                <a:ln>
                  <a:noFill/>
                </a:ln>
                <a:solidFill>
                  <a:srgbClr val="1F5076"/>
                </a:solidFill>
                <a:effectLst/>
                <a:uLnTx/>
                <a:uFillTx/>
                <a:latin typeface="Arial" panose="020B0604020202020204"/>
                <a:ea typeface="+mn-ea"/>
                <a:cs typeface="+mn-cs"/>
              </a:endParaRPr>
            </a:p>
          </p:txBody>
        </p:sp>
        <p:pic>
          <p:nvPicPr>
            <p:cNvPr id="39" name="Graphic 38">
              <a:extLst>
                <a:ext uri="{FF2B5EF4-FFF2-40B4-BE49-F238E27FC236}">
                  <a16:creationId xmlns:a16="http://schemas.microsoft.com/office/drawing/2014/main" id="{7E502FE9-CD17-C64E-9DE7-3AC1ADB9809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5167" t="21944" r="24439" b="43059"/>
            <a:stretch/>
          </p:blipFill>
          <p:spPr>
            <a:xfrm>
              <a:off x="7126237" y="2213475"/>
              <a:ext cx="1261530" cy="876123"/>
            </a:xfrm>
            <a:prstGeom prst="rect">
              <a:avLst/>
            </a:prstGeom>
          </p:spPr>
        </p:pic>
      </p:grpSp>
      <p:sp>
        <p:nvSpPr>
          <p:cNvPr id="15" name="TextBox 14">
            <a:extLst>
              <a:ext uri="{FF2B5EF4-FFF2-40B4-BE49-F238E27FC236}">
                <a16:creationId xmlns:a16="http://schemas.microsoft.com/office/drawing/2014/main" id="{2844C709-B2A2-4AA2-A429-6AC404B533F8}"/>
              </a:ext>
            </a:extLst>
          </p:cNvPr>
          <p:cNvSpPr txBox="1"/>
          <p:nvPr/>
        </p:nvSpPr>
        <p:spPr bwMode="gray">
          <a:xfrm>
            <a:off x="-2456121" y="2112597"/>
            <a:ext cx="2356533"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0000"/>
                </a:solidFill>
                <a:effectLst/>
                <a:uLnTx/>
                <a:uFillTx/>
                <a:latin typeface="Arial" panose="020B0604020202020204"/>
                <a:ea typeface="+mn-ea"/>
                <a:cs typeface="+mn-cs"/>
              </a:rPr>
              <a:t>Dorbala</a:t>
            </a:r>
            <a:r>
              <a:rPr kumimoji="0" lang="en-US" sz="900" b="0" i="0" u="none" strike="noStrike" kern="1200" cap="none" spc="0" normalizeH="0" baseline="0" noProof="0">
                <a:ln>
                  <a:noFill/>
                </a:ln>
                <a:solidFill>
                  <a:srgbClr val="FF0000"/>
                </a:solidFill>
                <a:effectLst/>
                <a:uLnTx/>
                <a:uFillTx/>
                <a:latin typeface="Arial" panose="020B0604020202020204"/>
                <a:ea typeface="+mn-ea"/>
                <a:cs typeface="+mn-cs"/>
              </a:rPr>
              <a:t> 2019 (part 1)/pg6/col2/para3/ln1-8</a:t>
            </a:r>
          </a:p>
        </p:txBody>
      </p:sp>
      <p:sp>
        <p:nvSpPr>
          <p:cNvPr id="16" name="TextBox 15">
            <a:extLst>
              <a:ext uri="{FF2B5EF4-FFF2-40B4-BE49-F238E27FC236}">
                <a16:creationId xmlns:a16="http://schemas.microsoft.com/office/drawing/2014/main" id="{2AF72FA7-5160-40CE-ACFB-3328F8B3C6B9}"/>
              </a:ext>
            </a:extLst>
          </p:cNvPr>
          <p:cNvSpPr txBox="1"/>
          <p:nvPr/>
        </p:nvSpPr>
        <p:spPr bwMode="gray">
          <a:xfrm>
            <a:off x="-2456122" y="3166697"/>
            <a:ext cx="235653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0000"/>
                </a:solidFill>
                <a:effectLst/>
                <a:highlight>
                  <a:srgbClr val="FFFF00"/>
                </a:highlight>
                <a:uLnTx/>
                <a:uFillTx/>
                <a:latin typeface="Arial" panose="020B0604020202020204"/>
                <a:ea typeface="+mn-ea"/>
                <a:cs typeface="+mn-cs"/>
              </a:rPr>
              <a:t>Dorbala</a:t>
            </a:r>
            <a:r>
              <a:rPr kumimoji="0" lang="en-US" sz="900" b="0" i="0" u="none" strike="noStrike" kern="1200" cap="none" spc="0" normalizeH="0" baseline="0" noProof="0">
                <a:ln>
                  <a:noFill/>
                </a:ln>
                <a:solidFill>
                  <a:srgbClr val="FF0000"/>
                </a:solidFill>
                <a:effectLst/>
                <a:highlight>
                  <a:srgbClr val="FFFF00"/>
                </a:highlight>
                <a:uLnTx/>
                <a:uFillTx/>
                <a:latin typeface="Arial" panose="020B0604020202020204"/>
                <a:ea typeface="+mn-ea"/>
                <a:cs typeface="+mn-cs"/>
              </a:rPr>
              <a:t> 2019 (part 1)/pg6/col1/para1/ln9-13</a:t>
            </a:r>
          </a:p>
        </p:txBody>
      </p:sp>
      <p:sp>
        <p:nvSpPr>
          <p:cNvPr id="18" name="TextBox 17">
            <a:extLst>
              <a:ext uri="{FF2B5EF4-FFF2-40B4-BE49-F238E27FC236}">
                <a16:creationId xmlns:a16="http://schemas.microsoft.com/office/drawing/2014/main" id="{5710792F-4AE7-44B1-AAC9-92ADB5B827B2}"/>
              </a:ext>
            </a:extLst>
          </p:cNvPr>
          <p:cNvSpPr txBox="1"/>
          <p:nvPr/>
        </p:nvSpPr>
        <p:spPr>
          <a:xfrm>
            <a:off x="6630426" y="5710311"/>
            <a:ext cx="5110800" cy="230712"/>
          </a:xfrm>
          <a:prstGeom prst="rect">
            <a:avLst/>
          </a:prstGeom>
          <a:noFill/>
        </p:spPr>
        <p:txBody>
          <a:bodyPr wrap="square" lIns="0" rIns="0" rtlCol="0" anchor="ctr" anchorCtr="0">
            <a:noAutofit/>
          </a:bodyPr>
          <a:lstStyle/>
          <a:p>
            <a:pPr marL="0" marR="0" lvl="0" indent="0" algn="r" defTabSz="913852"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err="1">
                <a:ln>
                  <a:noFill/>
                </a:ln>
                <a:solidFill>
                  <a:srgbClr val="A1AAB1"/>
                </a:solidFill>
                <a:effectLst/>
                <a:uLnTx/>
                <a:uFillTx/>
                <a:latin typeface="Arial" panose="020B0604020202020204" pitchFamily="34" charset="0"/>
                <a:ea typeface="+mn-ea"/>
                <a:cs typeface="Arial" panose="020B0604020202020204" pitchFamily="34" charset="0"/>
              </a:rPr>
              <a:t>Video</a:t>
            </a:r>
            <a:r>
              <a:rPr kumimoji="0" lang="fr-FR" sz="800" b="0" i="0" u="none" strike="noStrike" kern="1200" cap="none" spc="0" normalizeH="0" baseline="0" noProof="0">
                <a:ln>
                  <a:noFill/>
                </a:ln>
                <a:solidFill>
                  <a:srgbClr val="A1AAB1"/>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srgbClr val="A1AAB1"/>
                </a:solidFill>
                <a:effectLst/>
                <a:uLnTx/>
                <a:uFillTx/>
                <a:latin typeface="Arial" panose="020B0604020202020204" pitchFamily="34" charset="0"/>
                <a:ea typeface="+mn-ea"/>
                <a:cs typeface="Arial" panose="020B0604020202020204" pitchFamily="34" charset="0"/>
              </a:rPr>
              <a:t>courtesy</a:t>
            </a:r>
            <a:r>
              <a:rPr kumimoji="0" lang="fr-FR" sz="800" b="0" i="0" u="none" strike="noStrike" kern="1200" cap="none" spc="0" normalizeH="0" baseline="0" noProof="0">
                <a:ln>
                  <a:noFill/>
                </a:ln>
                <a:solidFill>
                  <a:srgbClr val="A1AAB1"/>
                </a:solidFill>
                <a:effectLst/>
                <a:uLnTx/>
                <a:uFillTx/>
                <a:latin typeface="Arial" panose="020B0604020202020204" pitchFamily="34" charset="0"/>
                <a:ea typeface="+mn-ea"/>
                <a:cs typeface="Arial" panose="020B0604020202020204" pitchFamily="34" charset="0"/>
              </a:rPr>
              <a:t> of Filiale d'Imagerie Cardiovasculaire</a:t>
            </a:r>
          </a:p>
        </p:txBody>
      </p:sp>
      <p:pic>
        <p:nvPicPr>
          <p:cNvPr id="35" name="VIDEO5 - Echo 2, 3, and 4 chamber view and apical sparing (2 of 2) (1)" descr="VIDEO5 - Echo 2, 3, and 4 chamber view and apical sparing (2 of 2) (1)">
            <a:hlinkClick r:id="" action="ppaction://media"/>
            <a:extLst>
              <a:ext uri="{FF2B5EF4-FFF2-40B4-BE49-F238E27FC236}">
                <a16:creationId xmlns:a16="http://schemas.microsoft.com/office/drawing/2014/main" id="{5BFAF41E-79EA-C1D0-E7A3-33C2A9E6100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25916" y="1381277"/>
            <a:ext cx="6315310" cy="4309504"/>
          </a:xfrm>
          <a:prstGeom prst="rect">
            <a:avLst/>
          </a:prstGeom>
        </p:spPr>
      </p:pic>
    </p:spTree>
    <p:extLst>
      <p:ext uri="{BB962C8B-B14F-4D97-AF65-F5344CB8AC3E}">
        <p14:creationId xmlns:p14="http://schemas.microsoft.com/office/powerpoint/2010/main" val="1894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p:cMediaNode vol="80000">
                <p:cTn id="12" fill="hold" display="0">
                  <p:stCondLst>
                    <p:cond delay="indefinite"/>
                  </p:stCondLst>
                </p:cTn>
                <p:tgtEl>
                  <p:spTgt spid="3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0B97AC2A-59BD-3284-E2DD-4C25AB9C7269}"/>
              </a:ext>
            </a:extLst>
          </p:cNvPr>
          <p:cNvSpPr/>
          <p:nvPr/>
        </p:nvSpPr>
        <p:spPr>
          <a:xfrm>
            <a:off x="623136" y="1432874"/>
            <a:ext cx="6409260" cy="437862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C413A59-2D29-E262-9DC7-85FD3E5A6F14}"/>
              </a:ext>
            </a:extLst>
          </p:cNvPr>
          <p:cNvSpPr>
            <a:spLocks noGrp="1"/>
          </p:cNvSpPr>
          <p:nvPr>
            <p:ph type="sldNum" sz="quarter" idx="4"/>
          </p:nvPr>
        </p:nvSpPr>
        <p:spPr>
          <a:prstGeom prst="rect">
            <a:avLst/>
          </a:prstGeom>
        </p:spPr>
        <p:txBody>
          <a:bodyPr/>
          <a:lstStyle/>
          <a:p>
            <a:fld id="{2B39012A-6F33-204B-8224-A57BEFB0AAD0}" type="slidenum">
              <a:rPr lang="en-US" smtClean="0"/>
              <a:pPr/>
              <a:t>13</a:t>
            </a:fld>
            <a:endParaRPr lang="en-US"/>
          </a:p>
        </p:txBody>
      </p:sp>
      <p:sp>
        <p:nvSpPr>
          <p:cNvPr id="3" name="Footer Placeholder 2">
            <a:extLst>
              <a:ext uri="{FF2B5EF4-FFF2-40B4-BE49-F238E27FC236}">
                <a16:creationId xmlns:a16="http://schemas.microsoft.com/office/drawing/2014/main" id="{286E5EB9-FB19-6C1F-9C88-D0C839053CC3}"/>
              </a:ext>
            </a:extLst>
          </p:cNvPr>
          <p:cNvSpPr>
            <a:spLocks noGrp="1"/>
          </p:cNvSpPr>
          <p:nvPr>
            <p:ph type="ftr" sz="quarter" idx="3"/>
          </p:nvPr>
        </p:nvSpPr>
        <p:spPr/>
        <p:txBody>
          <a:bodyPr/>
          <a:lstStyle/>
          <a:p>
            <a:r>
              <a:rPr lang="en-GB" dirty="0"/>
              <a:t>ATTR cardiomyopathy: transthyretin amyloid cardiomyopathy; v: variant; </a:t>
            </a:r>
            <a:r>
              <a:rPr lang="en-GB" dirty="0" err="1"/>
              <a:t>wt</a:t>
            </a:r>
            <a:r>
              <a:rPr lang="en-GB" dirty="0"/>
              <a:t>: wild-type.</a:t>
            </a:r>
            <a:br>
              <a:rPr lang="en-GB" dirty="0"/>
            </a:br>
            <a:r>
              <a:rPr lang="en-GB" dirty="0"/>
              <a:t>1. Maurer MS, et al. Circulation 2017;135(14):1357–77; 2. Nativi-Nicolau J, et al. ESC Heart Fail 2021;8(5):3875–84; 3. Kittleson MM, et al. J Am Coll </a:t>
            </a:r>
            <a:r>
              <a:rPr lang="en-GB" dirty="0" err="1"/>
              <a:t>Cardiol</a:t>
            </a:r>
            <a:r>
              <a:rPr lang="en-GB" dirty="0"/>
              <a:t> 2023;81(11):1076–126. </a:t>
            </a:r>
          </a:p>
        </p:txBody>
      </p:sp>
      <p:sp>
        <p:nvSpPr>
          <p:cNvPr id="50" name="Title 49">
            <a:extLst>
              <a:ext uri="{FF2B5EF4-FFF2-40B4-BE49-F238E27FC236}">
                <a16:creationId xmlns:a16="http://schemas.microsoft.com/office/drawing/2014/main" id="{C3E9A8B9-DCFB-77C0-DEBA-1B6245BBA7A8}"/>
              </a:ext>
            </a:extLst>
          </p:cNvPr>
          <p:cNvSpPr>
            <a:spLocks noGrp="1"/>
          </p:cNvSpPr>
          <p:nvPr>
            <p:ph type="title"/>
          </p:nvPr>
        </p:nvSpPr>
        <p:spPr/>
        <p:txBody>
          <a:bodyPr/>
          <a:lstStyle/>
          <a:p>
            <a:r>
              <a:rPr lang="en-GB" dirty="0"/>
              <a:t>ATTR cardiomyopathy has a poor outcome in the absence of </a:t>
            </a:r>
            <a:br>
              <a:rPr lang="en-GB" dirty="0"/>
            </a:br>
            <a:r>
              <a:rPr lang="en-GB" dirty="0"/>
              <a:t>early diagnosis</a:t>
            </a:r>
            <a:r>
              <a:rPr lang="en-GB" baseline="30000" dirty="0"/>
              <a:t>1,2</a:t>
            </a:r>
            <a:r>
              <a:rPr lang="en-GB" dirty="0"/>
              <a:t> </a:t>
            </a:r>
            <a:endParaRPr lang="en-US" dirty="0"/>
          </a:p>
        </p:txBody>
      </p:sp>
      <p:grpSp>
        <p:nvGrpSpPr>
          <p:cNvPr id="25" name="Group 24">
            <a:extLst>
              <a:ext uri="{FF2B5EF4-FFF2-40B4-BE49-F238E27FC236}">
                <a16:creationId xmlns:a16="http://schemas.microsoft.com/office/drawing/2014/main" id="{F57AE380-961A-46B4-83F1-7789768EAF5B}"/>
              </a:ext>
            </a:extLst>
          </p:cNvPr>
          <p:cNvGrpSpPr/>
          <p:nvPr/>
        </p:nvGrpSpPr>
        <p:grpSpPr>
          <a:xfrm>
            <a:off x="753537" y="1609528"/>
            <a:ext cx="6061934" cy="3629217"/>
            <a:chOff x="753537" y="1566996"/>
            <a:chExt cx="6061934" cy="3629217"/>
          </a:xfrm>
        </p:grpSpPr>
        <p:grpSp>
          <p:nvGrpSpPr>
            <p:cNvPr id="26" name="Group 25">
              <a:extLst>
                <a:ext uri="{FF2B5EF4-FFF2-40B4-BE49-F238E27FC236}">
                  <a16:creationId xmlns:a16="http://schemas.microsoft.com/office/drawing/2014/main" id="{51CD6729-255C-A9D0-C463-0C1663EBB232}"/>
                </a:ext>
              </a:extLst>
            </p:cNvPr>
            <p:cNvGrpSpPr/>
            <p:nvPr/>
          </p:nvGrpSpPr>
          <p:grpSpPr>
            <a:xfrm>
              <a:off x="753537" y="2052002"/>
              <a:ext cx="6061934" cy="893589"/>
              <a:chOff x="753536" y="2007555"/>
              <a:chExt cx="6061934" cy="893589"/>
            </a:xfrm>
          </p:grpSpPr>
          <p:sp>
            <p:nvSpPr>
              <p:cNvPr id="34" name="Content Placeholder 1">
                <a:extLst>
                  <a:ext uri="{FF2B5EF4-FFF2-40B4-BE49-F238E27FC236}">
                    <a16:creationId xmlns:a16="http://schemas.microsoft.com/office/drawing/2014/main" id="{6081F508-9F95-3A81-3B69-592604426B9B}"/>
                  </a:ext>
                </a:extLst>
              </p:cNvPr>
              <p:cNvSpPr txBox="1">
                <a:spLocks/>
              </p:cNvSpPr>
              <p:nvPr/>
            </p:nvSpPr>
            <p:spPr>
              <a:xfrm>
                <a:off x="753536" y="2654923"/>
                <a:ext cx="6061934" cy="246221"/>
              </a:xfrm>
              <a:prstGeom prst="rect">
                <a:avLst/>
              </a:prstGeom>
              <a:noFill/>
            </p:spPr>
            <p:txBody>
              <a:bodyPr vert="horz" wrap="square" lIns="0" tIns="0" rIns="0" bIns="0" rtlCol="0">
                <a:spAutoFit/>
              </a:bodyPr>
              <a:lstStyle>
                <a:defPPr>
                  <a:defRPr lang="en-US"/>
                </a:defPPr>
                <a:lvl1pPr>
                  <a:lnSpc>
                    <a:spcPct val="100000"/>
                  </a:lnSpc>
                  <a:spcAft>
                    <a:spcPts val="300"/>
                  </a:spcAft>
                  <a:buClr>
                    <a:srgbClr val="002060"/>
                  </a:buClr>
                  <a:buSzPct val="100000"/>
                  <a:tabLst>
                    <a:tab pos="128866" algn="l"/>
                  </a:tabLst>
                  <a:defRPr sz="1400">
                    <a:latin typeface="Arial" panose="020B0604020202020204" pitchFamily="34" charset="0"/>
                    <a:cs typeface="Arial" panose="020B0604020202020204" pitchFamily="34" charset="0"/>
                  </a:defRPr>
                </a:lvl1pPr>
                <a:lvl2pPr indent="-228600">
                  <a:lnSpc>
                    <a:spcPct val="100000"/>
                  </a:lnSpc>
                  <a:spcBef>
                    <a:spcPts val="0"/>
                  </a:spcBef>
                  <a:spcAft>
                    <a:spcPts val="100"/>
                  </a:spcAft>
                  <a:buFont typeface="Century Gothic" panose="020B0502020202020204" pitchFamily="34" charset="0"/>
                  <a:buChar char="–"/>
                  <a:defRPr sz="1400">
                    <a:latin typeface="Arial" panose="020B0604020202020204" pitchFamily="34" charset="0"/>
                  </a:defRPr>
                </a:lvl2pPr>
                <a:lvl3pPr marL="685800" indent="-228600">
                  <a:lnSpc>
                    <a:spcPct val="100000"/>
                  </a:lnSpc>
                  <a:spcBef>
                    <a:spcPts val="0"/>
                  </a:spcBef>
                  <a:spcAft>
                    <a:spcPts val="100"/>
                  </a:spcAft>
                  <a:buFont typeface="Wingdings" panose="05000000000000000000" pitchFamily="2" charset="2"/>
                  <a:buChar char="§"/>
                  <a:defRPr sz="1200">
                    <a:latin typeface="Arial" panose="020B0604020202020204" pitchFamily="34" charset="0"/>
                  </a:defRPr>
                </a:lvl3pPr>
                <a:lvl4pPr marL="914400" indent="-228600">
                  <a:lnSpc>
                    <a:spcPct val="100000"/>
                  </a:lnSpc>
                  <a:spcBef>
                    <a:spcPts val="0"/>
                  </a:spcBef>
                  <a:spcAft>
                    <a:spcPts val="100"/>
                  </a:spcAft>
                  <a:buFont typeface="Century Gothic" panose="020B0502020202020204" pitchFamily="34" charset="0"/>
                  <a:buChar char="–"/>
                  <a:defRPr sz="1100">
                    <a:latin typeface="Arial" panose="020B0604020202020204" pitchFamily="34" charset="0"/>
                  </a:defRPr>
                </a:lvl4pPr>
                <a:lvl5pPr marL="1143000" indent="-228600">
                  <a:lnSpc>
                    <a:spcPct val="100000"/>
                  </a:lnSpc>
                  <a:spcBef>
                    <a:spcPts val="0"/>
                  </a:spcBef>
                  <a:spcAft>
                    <a:spcPts val="100"/>
                  </a:spcAft>
                  <a:buFont typeface="Arial" panose="020B0604020202020204" pitchFamily="34" charset="0"/>
                  <a:buChar char="•"/>
                  <a:defRPr sz="105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126">
                  <a:tabLst>
                    <a:tab pos="128827" algn="l"/>
                  </a:tabLst>
                  <a:defRPr/>
                </a:pPr>
                <a:r>
                  <a:rPr lang="en-GB" sz="1600" dirty="0">
                    <a:solidFill>
                      <a:srgbClr val="2F383C"/>
                    </a:solidFill>
                    <a:latin typeface="Pfizer Diatype Office" panose="020B0504040202060203" pitchFamily="34" charset="77"/>
                  </a:rPr>
                  <a:t>For patients with </a:t>
                </a:r>
                <a:r>
                  <a:rPr lang="en-GB" sz="1600" dirty="0" err="1">
                    <a:solidFill>
                      <a:srgbClr val="2F383C"/>
                    </a:solidFill>
                    <a:latin typeface="Pfizer Diatype Office" panose="020B0504040202060203" pitchFamily="34" charset="77"/>
                  </a:rPr>
                  <a:t>ATTRv</a:t>
                </a:r>
                <a:r>
                  <a:rPr lang="en-GB" sz="1600" dirty="0">
                    <a:solidFill>
                      <a:srgbClr val="2F383C"/>
                    </a:solidFill>
                    <a:latin typeface="Pfizer Diatype Office" panose="020B0504040202060203" pitchFamily="34" charset="77"/>
                  </a:rPr>
                  <a:t> cardiomyopathy with the Val122Ile variant</a:t>
                </a:r>
              </a:p>
            </p:txBody>
          </p:sp>
          <p:sp>
            <p:nvSpPr>
              <p:cNvPr id="35" name="Rectangle 34">
                <a:extLst>
                  <a:ext uri="{FF2B5EF4-FFF2-40B4-BE49-F238E27FC236}">
                    <a16:creationId xmlns:a16="http://schemas.microsoft.com/office/drawing/2014/main" id="{B81038DB-85C7-6720-3D8D-E13E809A7647}"/>
                  </a:ext>
                </a:extLst>
              </p:cNvPr>
              <p:cNvSpPr/>
              <p:nvPr/>
            </p:nvSpPr>
            <p:spPr bwMode="gray">
              <a:xfrm>
                <a:off x="753536" y="2007555"/>
                <a:ext cx="3959316" cy="612000"/>
              </a:xfrm>
              <a:prstGeom prst="rect">
                <a:avLst/>
              </a:prstGeom>
              <a:solidFill>
                <a:schemeClr val="accent1">
                  <a:lumMod val="60000"/>
                  <a:lumOff val="40000"/>
                </a:schemeClr>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defTabSz="914126" fontAlgn="base">
                  <a:spcAft>
                    <a:spcPct val="0"/>
                  </a:spcAft>
                  <a:buClr>
                    <a:srgbClr val="61AF5F"/>
                  </a:buClr>
                  <a:buSzPct val="90000"/>
                  <a:defRPr/>
                </a:pPr>
                <a:r>
                  <a:rPr lang="en-GB" sz="2399" b="1" dirty="0">
                    <a:solidFill>
                      <a:schemeClr val="bg1"/>
                    </a:solidFill>
                    <a:latin typeface="Pfizer Diatype Office" panose="020B0504040202060203" pitchFamily="34" charset="77"/>
                    <a:cs typeface="Arial" panose="020B0604020202020204" pitchFamily="34" charset="0"/>
                  </a:rPr>
                  <a:t> 2.6 years</a:t>
                </a:r>
                <a:endParaRPr lang="en-US" sz="2399" b="1" dirty="0">
                  <a:solidFill>
                    <a:schemeClr val="bg1"/>
                  </a:solidFill>
                  <a:latin typeface="Pfizer Diatype Office" panose="020B0504040202060203" pitchFamily="34" charset="77"/>
                </a:endParaRPr>
              </a:p>
            </p:txBody>
          </p:sp>
        </p:grpSp>
        <p:grpSp>
          <p:nvGrpSpPr>
            <p:cNvPr id="27" name="Group 26">
              <a:extLst>
                <a:ext uri="{FF2B5EF4-FFF2-40B4-BE49-F238E27FC236}">
                  <a16:creationId xmlns:a16="http://schemas.microsoft.com/office/drawing/2014/main" id="{28BD4776-F4F5-6AA7-7AFA-F22F0FCE6AE8}"/>
                </a:ext>
              </a:extLst>
            </p:cNvPr>
            <p:cNvGrpSpPr/>
            <p:nvPr/>
          </p:nvGrpSpPr>
          <p:grpSpPr>
            <a:xfrm>
              <a:off x="753537" y="3176282"/>
              <a:ext cx="4823283" cy="904230"/>
              <a:chOff x="753536" y="3377092"/>
              <a:chExt cx="4823283" cy="904230"/>
            </a:xfrm>
          </p:grpSpPr>
          <p:sp>
            <p:nvSpPr>
              <p:cNvPr id="32" name="Rectangle 31">
                <a:extLst>
                  <a:ext uri="{FF2B5EF4-FFF2-40B4-BE49-F238E27FC236}">
                    <a16:creationId xmlns:a16="http://schemas.microsoft.com/office/drawing/2014/main" id="{26C902C1-5F59-C357-AE39-8780BBB389D5}"/>
                  </a:ext>
                </a:extLst>
              </p:cNvPr>
              <p:cNvSpPr/>
              <p:nvPr/>
            </p:nvSpPr>
            <p:spPr bwMode="gray">
              <a:xfrm>
                <a:off x="753536" y="3377092"/>
                <a:ext cx="4823283" cy="612000"/>
              </a:xfrm>
              <a:prstGeom prst="rect">
                <a:avLst/>
              </a:prstGeom>
              <a:solidFill>
                <a:schemeClr val="accent2"/>
              </a:solidFill>
              <a:ln w="28575"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defTabSz="914126" fontAlgn="base">
                  <a:spcAft>
                    <a:spcPct val="0"/>
                  </a:spcAft>
                  <a:buClr>
                    <a:srgbClr val="61AF5F"/>
                  </a:buClr>
                  <a:buSzPct val="90000"/>
                  <a:defRPr/>
                </a:pPr>
                <a:r>
                  <a:rPr lang="en-GB" sz="2399" b="1" dirty="0">
                    <a:solidFill>
                      <a:srgbClr val="FFFFFF"/>
                    </a:solidFill>
                    <a:latin typeface="Pfizer Diatype Office" panose="020B0504040202060203" pitchFamily="34" charset="77"/>
                    <a:cs typeface="Arial" panose="020B0604020202020204" pitchFamily="34" charset="0"/>
                  </a:rPr>
                  <a:t> 3.6–4.8 years</a:t>
                </a:r>
                <a:endParaRPr lang="en-US" sz="2399" b="1" dirty="0">
                  <a:solidFill>
                    <a:srgbClr val="FFFFFF"/>
                  </a:solidFill>
                  <a:latin typeface="Pfizer Diatype Office" panose="020B0504040202060203" pitchFamily="34" charset="77"/>
                  <a:cs typeface="Arial" panose="020B0604020202020204" pitchFamily="34" charset="0"/>
                </a:endParaRPr>
              </a:p>
            </p:txBody>
          </p:sp>
          <p:sp>
            <p:nvSpPr>
              <p:cNvPr id="33" name="Content Placeholder 1">
                <a:extLst>
                  <a:ext uri="{FF2B5EF4-FFF2-40B4-BE49-F238E27FC236}">
                    <a16:creationId xmlns:a16="http://schemas.microsoft.com/office/drawing/2014/main" id="{9DF6D96C-7F4F-C41F-9AAE-FF27D90DA429}"/>
                  </a:ext>
                </a:extLst>
              </p:cNvPr>
              <p:cNvSpPr txBox="1">
                <a:spLocks/>
              </p:cNvSpPr>
              <p:nvPr/>
            </p:nvSpPr>
            <p:spPr>
              <a:xfrm>
                <a:off x="753536" y="4035101"/>
                <a:ext cx="4437588" cy="246221"/>
              </a:xfrm>
              <a:prstGeom prst="rect">
                <a:avLst/>
              </a:prstGeom>
              <a:noFill/>
            </p:spPr>
            <p:txBody>
              <a:bodyPr vert="horz" wrap="square" lIns="0" tIns="0" rIns="0" bIns="0" rtlCol="0">
                <a:spAutoFit/>
              </a:bodyPr>
              <a:lstStyle>
                <a:defPPr>
                  <a:defRPr lang="en-US"/>
                </a:defPPr>
                <a:lvl1pPr algn="ctr">
                  <a:lnSpc>
                    <a:spcPts val="1440"/>
                  </a:lnSpc>
                  <a:spcAft>
                    <a:spcPts val="300"/>
                  </a:spcAft>
                  <a:buClr>
                    <a:srgbClr val="F26522"/>
                  </a:buClr>
                  <a:buSzPct val="100000"/>
                  <a:tabLst>
                    <a:tab pos="128866" algn="l"/>
                  </a:tabLst>
                  <a:defRPr sz="1200">
                    <a:solidFill>
                      <a:schemeClr val="bg1"/>
                    </a:solidFill>
                  </a:defRPr>
                </a:lvl1pPr>
                <a:lvl2pPr marL="457200" indent="-228600" algn="l" defTabSz="914400" rtl="0" eaLnBrk="1" latinLnBrk="0" hangingPunct="1">
                  <a:lnSpc>
                    <a:spcPct val="100000"/>
                  </a:lnSpc>
                  <a:spcBef>
                    <a:spcPts val="0"/>
                  </a:spcBef>
                  <a:spcAft>
                    <a:spcPts val="100"/>
                  </a:spcAft>
                  <a:buFont typeface="Century Gothic" panose="020B0502020202020204" pitchFamily="34" charset="0"/>
                  <a:buChar char="–"/>
                  <a:defRPr lang="en-US" sz="1400" kern="1200">
                    <a:solidFill>
                      <a:schemeClr val="tx1"/>
                    </a:solidFill>
                    <a:latin typeface="Arial" panose="020B0604020202020204" pitchFamily="34" charset="0"/>
                    <a:ea typeface="+mn-ea"/>
                    <a:cs typeface="+mn-cs"/>
                  </a:defRPr>
                </a:lvl2pPr>
                <a:lvl3pPr marL="685800" indent="-228600" algn="l" defTabSz="914400" rtl="0" eaLnBrk="1" latinLnBrk="0" hangingPunct="1">
                  <a:lnSpc>
                    <a:spcPct val="100000"/>
                  </a:lnSpc>
                  <a:spcBef>
                    <a:spcPts val="0"/>
                  </a:spcBef>
                  <a:spcAft>
                    <a:spcPts val="100"/>
                  </a:spcAft>
                  <a:buFont typeface="Wingdings" panose="05000000000000000000" pitchFamily="2" charset="2"/>
                  <a:buChar char="§"/>
                  <a:defRPr lang="en-US" sz="1200" kern="1200">
                    <a:solidFill>
                      <a:schemeClr val="tx1"/>
                    </a:solidFill>
                    <a:latin typeface="Arial" panose="020B0604020202020204" pitchFamily="34" charset="0"/>
                    <a:ea typeface="+mn-ea"/>
                    <a:cs typeface="+mn-cs"/>
                  </a:defRPr>
                </a:lvl3pPr>
                <a:lvl4pPr marL="914400" indent="-228600" algn="l" defTabSz="914400" rtl="0" eaLnBrk="1" latinLnBrk="0" hangingPunct="1">
                  <a:lnSpc>
                    <a:spcPct val="100000"/>
                  </a:lnSpc>
                  <a:spcBef>
                    <a:spcPts val="0"/>
                  </a:spcBef>
                  <a:spcAft>
                    <a:spcPts val="100"/>
                  </a:spcAft>
                  <a:buFont typeface="Century Gothic" panose="020B0502020202020204" pitchFamily="34" charset="0"/>
                  <a:buChar char="–"/>
                  <a:defRPr lang="en-US" sz="1100" kern="1200">
                    <a:solidFill>
                      <a:schemeClr val="tx1"/>
                    </a:solidFill>
                    <a:latin typeface="Arial" panose="020B0604020202020204" pitchFamily="34" charset="0"/>
                    <a:ea typeface="+mn-ea"/>
                    <a:cs typeface="+mn-cs"/>
                  </a:defRPr>
                </a:lvl4pPr>
                <a:lvl5pPr marL="1143000" indent="-228600" algn="l" defTabSz="914400" rtl="0" eaLnBrk="1" latinLnBrk="0" hangingPunct="1">
                  <a:lnSpc>
                    <a:spcPct val="100000"/>
                  </a:lnSpc>
                  <a:spcBef>
                    <a:spcPts val="0"/>
                  </a:spcBef>
                  <a:spcAft>
                    <a:spcPts val="100"/>
                  </a:spcAft>
                  <a:buFont typeface="Arial" panose="020B0604020202020204" pitchFamily="34" charset="0"/>
                  <a:buChar char="•"/>
                  <a:defRPr lang="en-US" sz="105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126">
                  <a:lnSpc>
                    <a:spcPct val="100000"/>
                  </a:lnSpc>
                  <a:buClr>
                    <a:srgbClr val="002060"/>
                  </a:buClr>
                  <a:tabLst>
                    <a:tab pos="128827" algn="l"/>
                  </a:tabLst>
                  <a:defRPr/>
                </a:pPr>
                <a:r>
                  <a:rPr lang="en-GB" sz="1600" dirty="0">
                    <a:solidFill>
                      <a:srgbClr val="2F383C"/>
                    </a:solidFill>
                    <a:latin typeface="Pfizer Diatype Office" panose="020B0504040202060203" pitchFamily="34" charset="77"/>
                    <a:cs typeface="Arial" panose="020B0604020202020204" pitchFamily="34" charset="0"/>
                  </a:rPr>
                  <a:t>For patients with </a:t>
                </a:r>
                <a:r>
                  <a:rPr lang="en-GB" sz="1600" dirty="0" err="1">
                    <a:solidFill>
                      <a:srgbClr val="2F383C"/>
                    </a:solidFill>
                    <a:latin typeface="Pfizer Diatype Office" panose="020B0504040202060203" pitchFamily="34" charset="77"/>
                    <a:cs typeface="Arial" panose="020B0604020202020204" pitchFamily="34" charset="0"/>
                  </a:rPr>
                  <a:t>ATTRwt</a:t>
                </a:r>
                <a:r>
                  <a:rPr lang="en-GB" sz="1600" dirty="0">
                    <a:solidFill>
                      <a:srgbClr val="2F383C"/>
                    </a:solidFill>
                    <a:latin typeface="Pfizer Diatype Office" panose="020B0504040202060203" pitchFamily="34" charset="77"/>
                    <a:cs typeface="Arial" panose="020B0604020202020204" pitchFamily="34" charset="0"/>
                  </a:rPr>
                  <a:t> cardiomyopathy </a:t>
                </a:r>
              </a:p>
            </p:txBody>
          </p:sp>
        </p:grpSp>
        <p:grpSp>
          <p:nvGrpSpPr>
            <p:cNvPr id="28" name="Group 27">
              <a:extLst>
                <a:ext uri="{FF2B5EF4-FFF2-40B4-BE49-F238E27FC236}">
                  <a16:creationId xmlns:a16="http://schemas.microsoft.com/office/drawing/2014/main" id="{34430BC3-F2EC-BE3C-9A1A-FEAB6E559197}"/>
                </a:ext>
              </a:extLst>
            </p:cNvPr>
            <p:cNvGrpSpPr/>
            <p:nvPr/>
          </p:nvGrpSpPr>
          <p:grpSpPr>
            <a:xfrm>
              <a:off x="753537" y="4311259"/>
              <a:ext cx="5679029" cy="884954"/>
              <a:chOff x="753536" y="4476810"/>
              <a:chExt cx="5679029" cy="884954"/>
            </a:xfrm>
          </p:grpSpPr>
          <p:sp>
            <p:nvSpPr>
              <p:cNvPr id="30" name="Rectangle 29">
                <a:extLst>
                  <a:ext uri="{FF2B5EF4-FFF2-40B4-BE49-F238E27FC236}">
                    <a16:creationId xmlns:a16="http://schemas.microsoft.com/office/drawing/2014/main" id="{8CBDF52B-6BEF-FD25-58A9-A1E1894462CC}"/>
                  </a:ext>
                </a:extLst>
              </p:cNvPr>
              <p:cNvSpPr/>
              <p:nvPr/>
            </p:nvSpPr>
            <p:spPr bwMode="gray">
              <a:xfrm>
                <a:off x="753536" y="4476810"/>
                <a:ext cx="5679029" cy="612000"/>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defTabSz="914126" fontAlgn="base">
                  <a:spcAft>
                    <a:spcPct val="0"/>
                  </a:spcAft>
                  <a:buClr>
                    <a:srgbClr val="61AF5F"/>
                  </a:buClr>
                  <a:buSzPct val="90000"/>
                  <a:defRPr/>
                </a:pPr>
                <a:r>
                  <a:rPr lang="en-GB" sz="2399" b="1" dirty="0">
                    <a:solidFill>
                      <a:srgbClr val="FFFFFF"/>
                    </a:solidFill>
                    <a:latin typeface="Pfizer Diatype Office" panose="020B0504040202060203" pitchFamily="34" charset="77"/>
                    <a:cs typeface="Arial" panose="020B0604020202020204" pitchFamily="34" charset="0"/>
                  </a:rPr>
                  <a:t> 5.8 years</a:t>
                </a:r>
                <a:endParaRPr lang="en-US" sz="2399" b="1" dirty="0">
                  <a:solidFill>
                    <a:srgbClr val="FFFFFF"/>
                  </a:solidFill>
                  <a:latin typeface="Pfizer Diatype Office" panose="020B0504040202060203" pitchFamily="34" charset="77"/>
                  <a:cs typeface="Arial" panose="020B0604020202020204" pitchFamily="34" charset="0"/>
                </a:endParaRPr>
              </a:p>
            </p:txBody>
          </p:sp>
          <p:sp>
            <p:nvSpPr>
              <p:cNvPr id="31" name="Content Placeholder 1">
                <a:extLst>
                  <a:ext uri="{FF2B5EF4-FFF2-40B4-BE49-F238E27FC236}">
                    <a16:creationId xmlns:a16="http://schemas.microsoft.com/office/drawing/2014/main" id="{784A2FBA-401F-A7BE-8865-AF8B3B13E318}"/>
                  </a:ext>
                </a:extLst>
              </p:cNvPr>
              <p:cNvSpPr txBox="1">
                <a:spLocks/>
              </p:cNvSpPr>
              <p:nvPr/>
            </p:nvSpPr>
            <p:spPr>
              <a:xfrm>
                <a:off x="753536" y="5115543"/>
                <a:ext cx="5679028" cy="246221"/>
              </a:xfrm>
              <a:prstGeom prst="rect">
                <a:avLst/>
              </a:prstGeom>
              <a:noFill/>
            </p:spPr>
            <p:txBody>
              <a:bodyPr vert="horz" wrap="square" lIns="0" tIns="0" rIns="0" bIns="0" rtlCol="0">
                <a:spAutoFit/>
              </a:bodyPr>
              <a:lstStyle>
                <a:defPPr>
                  <a:defRPr lang="en-US"/>
                </a:defPPr>
                <a:lvl1pPr algn="ctr">
                  <a:lnSpc>
                    <a:spcPts val="1440"/>
                  </a:lnSpc>
                  <a:spcAft>
                    <a:spcPts val="300"/>
                  </a:spcAft>
                  <a:buClr>
                    <a:srgbClr val="F26522"/>
                  </a:buClr>
                  <a:buSzPct val="100000"/>
                  <a:tabLst>
                    <a:tab pos="128866" algn="l"/>
                  </a:tabLst>
                  <a:defRPr sz="1200">
                    <a:solidFill>
                      <a:schemeClr val="bg1"/>
                    </a:solidFill>
                  </a:defRPr>
                </a:lvl1pPr>
                <a:lvl2pPr marL="457200" indent="-228600" algn="l" defTabSz="914400" rtl="0" eaLnBrk="1" latinLnBrk="0" hangingPunct="1">
                  <a:lnSpc>
                    <a:spcPct val="100000"/>
                  </a:lnSpc>
                  <a:spcBef>
                    <a:spcPts val="0"/>
                  </a:spcBef>
                  <a:spcAft>
                    <a:spcPts val="100"/>
                  </a:spcAft>
                  <a:buFont typeface="Century Gothic" panose="020B0502020202020204" pitchFamily="34" charset="0"/>
                  <a:buChar char="–"/>
                  <a:defRPr lang="en-US" sz="1400" kern="1200">
                    <a:solidFill>
                      <a:schemeClr val="tx1"/>
                    </a:solidFill>
                    <a:latin typeface="Arial" panose="020B0604020202020204" pitchFamily="34" charset="0"/>
                    <a:ea typeface="+mn-ea"/>
                    <a:cs typeface="+mn-cs"/>
                  </a:defRPr>
                </a:lvl2pPr>
                <a:lvl3pPr marL="685800" indent="-228600" algn="l" defTabSz="914400" rtl="0" eaLnBrk="1" latinLnBrk="0" hangingPunct="1">
                  <a:lnSpc>
                    <a:spcPct val="100000"/>
                  </a:lnSpc>
                  <a:spcBef>
                    <a:spcPts val="0"/>
                  </a:spcBef>
                  <a:spcAft>
                    <a:spcPts val="100"/>
                  </a:spcAft>
                  <a:buFont typeface="Wingdings" panose="05000000000000000000" pitchFamily="2" charset="2"/>
                  <a:buChar char="§"/>
                  <a:defRPr lang="en-US" sz="1200" kern="1200">
                    <a:solidFill>
                      <a:schemeClr val="tx1"/>
                    </a:solidFill>
                    <a:latin typeface="Arial" panose="020B0604020202020204" pitchFamily="34" charset="0"/>
                    <a:ea typeface="+mn-ea"/>
                    <a:cs typeface="+mn-cs"/>
                  </a:defRPr>
                </a:lvl3pPr>
                <a:lvl4pPr marL="914400" indent="-228600" algn="l" defTabSz="914400" rtl="0" eaLnBrk="1" latinLnBrk="0" hangingPunct="1">
                  <a:lnSpc>
                    <a:spcPct val="100000"/>
                  </a:lnSpc>
                  <a:spcBef>
                    <a:spcPts val="0"/>
                  </a:spcBef>
                  <a:spcAft>
                    <a:spcPts val="100"/>
                  </a:spcAft>
                  <a:buFont typeface="Century Gothic" panose="020B0502020202020204" pitchFamily="34" charset="0"/>
                  <a:buChar char="–"/>
                  <a:defRPr lang="en-US" sz="1100" kern="1200">
                    <a:solidFill>
                      <a:schemeClr val="tx1"/>
                    </a:solidFill>
                    <a:latin typeface="Arial" panose="020B0604020202020204" pitchFamily="34" charset="0"/>
                    <a:ea typeface="+mn-ea"/>
                    <a:cs typeface="+mn-cs"/>
                  </a:defRPr>
                </a:lvl4pPr>
                <a:lvl5pPr marL="1143000" indent="-228600" algn="l" defTabSz="914400" rtl="0" eaLnBrk="1" latinLnBrk="0" hangingPunct="1">
                  <a:lnSpc>
                    <a:spcPct val="100000"/>
                  </a:lnSpc>
                  <a:spcBef>
                    <a:spcPts val="0"/>
                  </a:spcBef>
                  <a:spcAft>
                    <a:spcPts val="100"/>
                  </a:spcAft>
                  <a:buFont typeface="Arial" panose="020B0604020202020204" pitchFamily="34" charset="0"/>
                  <a:buChar char="•"/>
                  <a:defRPr lang="en-US" sz="105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126">
                  <a:lnSpc>
                    <a:spcPct val="100000"/>
                  </a:lnSpc>
                  <a:buClr>
                    <a:srgbClr val="002060"/>
                  </a:buClr>
                  <a:tabLst>
                    <a:tab pos="128827" algn="l"/>
                  </a:tabLst>
                  <a:defRPr/>
                </a:pPr>
                <a:r>
                  <a:rPr lang="en-GB" sz="1600" dirty="0">
                    <a:solidFill>
                      <a:srgbClr val="2F383C"/>
                    </a:solidFill>
                    <a:latin typeface="Pfizer Diatype Office" panose="020B0504040202060203" pitchFamily="34" charset="77"/>
                    <a:cs typeface="Arial" panose="020B0604020202020204" pitchFamily="34" charset="0"/>
                  </a:rPr>
                  <a:t>For patients with </a:t>
                </a:r>
                <a:r>
                  <a:rPr lang="en-GB" sz="1600" dirty="0" err="1">
                    <a:solidFill>
                      <a:srgbClr val="2F383C"/>
                    </a:solidFill>
                    <a:latin typeface="Pfizer Diatype Office" panose="020B0504040202060203" pitchFamily="34" charset="77"/>
                    <a:cs typeface="Arial" panose="020B0604020202020204" pitchFamily="34" charset="0"/>
                  </a:rPr>
                  <a:t>ATTRv</a:t>
                </a:r>
                <a:r>
                  <a:rPr lang="en-GB" sz="1600" dirty="0">
                    <a:solidFill>
                      <a:srgbClr val="2F383C"/>
                    </a:solidFill>
                    <a:latin typeface="Pfizer Diatype Office" panose="020B0504040202060203" pitchFamily="34" charset="77"/>
                    <a:cs typeface="Arial" panose="020B0604020202020204" pitchFamily="34" charset="0"/>
                  </a:rPr>
                  <a:t> cardiomyopathy due to other variants</a:t>
                </a:r>
              </a:p>
            </p:txBody>
          </p:sp>
        </p:grpSp>
        <p:sp>
          <p:nvSpPr>
            <p:cNvPr id="29" name="Content Placeholder 1">
              <a:extLst>
                <a:ext uri="{FF2B5EF4-FFF2-40B4-BE49-F238E27FC236}">
                  <a16:creationId xmlns:a16="http://schemas.microsoft.com/office/drawing/2014/main" id="{48DF59B0-BD1F-76FF-25C8-1F418B4C2B2E}"/>
                </a:ext>
              </a:extLst>
            </p:cNvPr>
            <p:cNvSpPr txBox="1">
              <a:spLocks/>
            </p:cNvSpPr>
            <p:nvPr/>
          </p:nvSpPr>
          <p:spPr>
            <a:xfrm>
              <a:off x="753537" y="1566996"/>
              <a:ext cx="5277086" cy="307777"/>
            </a:xfrm>
            <a:prstGeom prst="rect">
              <a:avLst/>
            </a:prstGeom>
            <a:noFill/>
          </p:spPr>
          <p:txBody>
            <a:bodyPr vert="horz" wrap="square" lIns="0" tIns="0" rIns="0" bIns="0" rtlCol="0">
              <a:spAutoFit/>
            </a:bodyPr>
            <a:lstStyle>
              <a:defPPr>
                <a:defRPr lang="en-US"/>
              </a:defPPr>
              <a:lvl1pPr algn="ctr">
                <a:lnSpc>
                  <a:spcPts val="1440"/>
                </a:lnSpc>
                <a:spcAft>
                  <a:spcPts val="300"/>
                </a:spcAft>
                <a:buClr>
                  <a:srgbClr val="F26522"/>
                </a:buClr>
                <a:buSzPct val="100000"/>
                <a:tabLst>
                  <a:tab pos="128866" algn="l"/>
                </a:tabLst>
                <a:defRPr sz="1200">
                  <a:solidFill>
                    <a:schemeClr val="bg1"/>
                  </a:solidFill>
                </a:defRPr>
              </a:lvl1pPr>
              <a:lvl2pPr marL="457200" indent="-228600" algn="l" defTabSz="914400" rtl="0" eaLnBrk="1" latinLnBrk="0" hangingPunct="1">
                <a:lnSpc>
                  <a:spcPct val="100000"/>
                </a:lnSpc>
                <a:spcBef>
                  <a:spcPts val="0"/>
                </a:spcBef>
                <a:spcAft>
                  <a:spcPts val="100"/>
                </a:spcAft>
                <a:buFont typeface="Century Gothic" panose="020B0502020202020204" pitchFamily="34" charset="0"/>
                <a:buChar char="–"/>
                <a:defRPr lang="en-US" sz="1400" kern="1200">
                  <a:solidFill>
                    <a:schemeClr val="tx1"/>
                  </a:solidFill>
                  <a:latin typeface="Arial" panose="020B0604020202020204" pitchFamily="34" charset="0"/>
                  <a:ea typeface="+mn-ea"/>
                  <a:cs typeface="+mn-cs"/>
                </a:defRPr>
              </a:lvl2pPr>
              <a:lvl3pPr marL="685800" indent="-228600" algn="l" defTabSz="914400" rtl="0" eaLnBrk="1" latinLnBrk="0" hangingPunct="1">
                <a:lnSpc>
                  <a:spcPct val="100000"/>
                </a:lnSpc>
                <a:spcBef>
                  <a:spcPts val="0"/>
                </a:spcBef>
                <a:spcAft>
                  <a:spcPts val="100"/>
                </a:spcAft>
                <a:buFont typeface="Wingdings" panose="05000000000000000000" pitchFamily="2" charset="2"/>
                <a:buChar char="§"/>
                <a:defRPr lang="en-US" sz="1200" kern="1200">
                  <a:solidFill>
                    <a:schemeClr val="tx1"/>
                  </a:solidFill>
                  <a:latin typeface="Arial" panose="020B0604020202020204" pitchFamily="34" charset="0"/>
                  <a:ea typeface="+mn-ea"/>
                  <a:cs typeface="+mn-cs"/>
                </a:defRPr>
              </a:lvl3pPr>
              <a:lvl4pPr marL="914400" indent="-228600" algn="l" defTabSz="914400" rtl="0" eaLnBrk="1" latinLnBrk="0" hangingPunct="1">
                <a:lnSpc>
                  <a:spcPct val="100000"/>
                </a:lnSpc>
                <a:spcBef>
                  <a:spcPts val="0"/>
                </a:spcBef>
                <a:spcAft>
                  <a:spcPts val="100"/>
                </a:spcAft>
                <a:buFont typeface="Century Gothic" panose="020B0502020202020204" pitchFamily="34" charset="0"/>
                <a:buChar char="–"/>
                <a:defRPr lang="en-US" sz="1100" kern="1200">
                  <a:solidFill>
                    <a:schemeClr val="tx1"/>
                  </a:solidFill>
                  <a:latin typeface="Arial" panose="020B0604020202020204" pitchFamily="34" charset="0"/>
                  <a:ea typeface="+mn-ea"/>
                  <a:cs typeface="+mn-cs"/>
                </a:defRPr>
              </a:lvl4pPr>
              <a:lvl5pPr marL="1143000" indent="-228600" algn="l" defTabSz="914400" rtl="0" eaLnBrk="1" latinLnBrk="0" hangingPunct="1">
                <a:lnSpc>
                  <a:spcPct val="100000"/>
                </a:lnSpc>
                <a:spcBef>
                  <a:spcPts val="0"/>
                </a:spcBef>
                <a:spcAft>
                  <a:spcPts val="100"/>
                </a:spcAft>
                <a:buFont typeface="Arial" panose="020B0604020202020204" pitchFamily="34" charset="0"/>
                <a:buChar char="•"/>
                <a:defRPr lang="en-US" sz="105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126">
                <a:lnSpc>
                  <a:spcPct val="100000"/>
                </a:lnSpc>
                <a:buClr>
                  <a:srgbClr val="002060"/>
                </a:buClr>
                <a:tabLst>
                  <a:tab pos="128827" algn="l"/>
                </a:tabLst>
                <a:defRPr/>
              </a:pPr>
              <a:r>
                <a:rPr lang="en-GB" sz="2000" b="1" dirty="0">
                  <a:solidFill>
                    <a:schemeClr val="accent1"/>
                  </a:solidFill>
                  <a:latin typeface="Pfizer Diatype Office" panose="020B0504040202060203" pitchFamily="34" charset="77"/>
                </a:rPr>
                <a:t>Poor median survival in untreated patients</a:t>
              </a:r>
              <a:r>
                <a:rPr lang="en-GB" sz="2000" b="1" baseline="30000" dirty="0">
                  <a:solidFill>
                    <a:schemeClr val="accent1"/>
                  </a:solidFill>
                  <a:latin typeface="Pfizer Diatype Office" panose="020B0504040202060203" pitchFamily="34" charset="77"/>
                </a:rPr>
                <a:t>3</a:t>
              </a:r>
            </a:p>
          </p:txBody>
        </p:sp>
      </p:grpSp>
      <p:grpSp>
        <p:nvGrpSpPr>
          <p:cNvPr id="36" name="Group 35">
            <a:extLst>
              <a:ext uri="{FF2B5EF4-FFF2-40B4-BE49-F238E27FC236}">
                <a16:creationId xmlns:a16="http://schemas.microsoft.com/office/drawing/2014/main" id="{38BA8F57-7B64-EAE1-C743-338FADF297D7}"/>
              </a:ext>
            </a:extLst>
          </p:cNvPr>
          <p:cNvGrpSpPr/>
          <p:nvPr/>
        </p:nvGrpSpPr>
        <p:grpSpPr>
          <a:xfrm>
            <a:off x="7307919" y="1298240"/>
            <a:ext cx="4304051" cy="4304051"/>
            <a:chOff x="7563870" y="1276974"/>
            <a:chExt cx="4304051" cy="4304051"/>
          </a:xfrm>
        </p:grpSpPr>
        <p:grpSp>
          <p:nvGrpSpPr>
            <p:cNvPr id="37" name="Group 36">
              <a:extLst>
                <a:ext uri="{FF2B5EF4-FFF2-40B4-BE49-F238E27FC236}">
                  <a16:creationId xmlns:a16="http://schemas.microsoft.com/office/drawing/2014/main" id="{AFAFAF3A-0D3D-F89D-EE23-E8FD8A01E73D}"/>
                </a:ext>
              </a:extLst>
            </p:cNvPr>
            <p:cNvGrpSpPr>
              <a:grpSpLocks noChangeAspect="1"/>
            </p:cNvGrpSpPr>
            <p:nvPr/>
          </p:nvGrpSpPr>
          <p:grpSpPr>
            <a:xfrm>
              <a:off x="7563870" y="1276974"/>
              <a:ext cx="4304051" cy="4304051"/>
              <a:chOff x="8245580" y="2472687"/>
              <a:chExt cx="4311223" cy="4346985"/>
            </a:xfrm>
          </p:grpSpPr>
          <p:sp>
            <p:nvSpPr>
              <p:cNvPr id="44" name="Oval 43">
                <a:extLst>
                  <a:ext uri="{FF2B5EF4-FFF2-40B4-BE49-F238E27FC236}">
                    <a16:creationId xmlns:a16="http://schemas.microsoft.com/office/drawing/2014/main" id="{C92D836C-8382-A738-AD62-FACD79377FB5}"/>
                  </a:ext>
                </a:extLst>
              </p:cNvPr>
              <p:cNvSpPr/>
              <p:nvPr/>
            </p:nvSpPr>
            <p:spPr bwMode="gray">
              <a:xfrm>
                <a:off x="8245580" y="2472687"/>
                <a:ext cx="4311223" cy="4346985"/>
              </a:xfrm>
              <a:prstGeom prst="ellipse">
                <a:avLst/>
              </a:prstGeom>
              <a:solidFill>
                <a:schemeClr val="accent1"/>
              </a:solidFill>
              <a:ln w="28575" cap="flat" cmpd="sng" algn="ctr">
                <a:noFill/>
                <a:prstDash val="solid"/>
                <a:miter lim="800000"/>
                <a:headEnd type="none" w="med" len="med"/>
                <a:tailEnd type="none" w="med" len="med"/>
              </a:ln>
              <a:effectLst/>
            </p:spPr>
            <p:txBody>
              <a:bodyPr vert="horz" wrap="square" lIns="91381" tIns="45691" rIns="91381" bIns="45691" numCol="1" rtlCol="0" anchor="t" anchorCtr="0" compatLnSpc="1">
                <a:prstTxWarp prst="textNoShape">
                  <a:avLst/>
                </a:prstTxWarp>
                <a:no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algn="ctr" defTabSz="913852" fontAlgn="base">
                  <a:lnSpc>
                    <a:spcPct val="90000"/>
                  </a:lnSpc>
                  <a:spcAft>
                    <a:spcPct val="0"/>
                  </a:spcAft>
                  <a:buClr>
                    <a:srgbClr val="61AF5F"/>
                  </a:buClr>
                  <a:buSzPct val="90000"/>
                  <a:defRPr/>
                </a:pPr>
                <a:endParaRPr lang="en-US" sz="1400">
                  <a:solidFill>
                    <a:srgbClr val="FFFFFF"/>
                  </a:solidFill>
                </a:endParaRPr>
              </a:p>
            </p:txBody>
          </p:sp>
          <p:grpSp>
            <p:nvGrpSpPr>
              <p:cNvPr id="45" name="Group 44">
                <a:extLst>
                  <a:ext uri="{FF2B5EF4-FFF2-40B4-BE49-F238E27FC236}">
                    <a16:creationId xmlns:a16="http://schemas.microsoft.com/office/drawing/2014/main" id="{E69FB525-009B-4F81-D9C8-75C2CFD09866}"/>
                  </a:ext>
                </a:extLst>
              </p:cNvPr>
              <p:cNvGrpSpPr/>
              <p:nvPr/>
            </p:nvGrpSpPr>
            <p:grpSpPr>
              <a:xfrm>
                <a:off x="8364599" y="3903742"/>
                <a:ext cx="4073184" cy="2258279"/>
                <a:chOff x="6013895" y="4605641"/>
                <a:chExt cx="6972673" cy="2730886"/>
              </a:xfrm>
            </p:grpSpPr>
            <p:sp>
              <p:nvSpPr>
                <p:cNvPr id="46" name="TextBox 36">
                  <a:extLst>
                    <a:ext uri="{FF2B5EF4-FFF2-40B4-BE49-F238E27FC236}">
                      <a16:creationId xmlns:a16="http://schemas.microsoft.com/office/drawing/2014/main" id="{347BAAFE-4CB8-9298-3485-A45DC67723DD}"/>
                    </a:ext>
                  </a:extLst>
                </p:cNvPr>
                <p:cNvSpPr txBox="1"/>
                <p:nvPr/>
              </p:nvSpPr>
              <p:spPr bwMode="gray">
                <a:xfrm>
                  <a:off x="6973414" y="5776542"/>
                  <a:ext cx="5126566" cy="1559985"/>
                </a:xfrm>
                <a:prstGeom prst="rect">
                  <a:avLst/>
                </a:prstGeom>
                <a:noFill/>
              </p:spPr>
              <p:txBody>
                <a:bodyPr wrap="square">
                  <a:sp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marL="271463" lvl="1" indent="-271463" defTabSz="914126">
                    <a:spcBef>
                      <a:spcPts val="300"/>
                    </a:spcBef>
                    <a:buClr>
                      <a:schemeClr val="bg1"/>
                    </a:buClr>
                    <a:buFont typeface="Arial" panose="020B0604020202020204" pitchFamily="34" charset="0"/>
                    <a:buChar char="•"/>
                    <a:defRPr/>
                  </a:pPr>
                  <a:r>
                    <a:rPr kumimoji="0" lang="en-GB" sz="1800" b="0" i="0" u="none" strike="noStrike" kern="1200" cap="none" spc="0" normalizeH="0" baseline="0" noProof="0" dirty="0">
                      <a:ln>
                        <a:noFill/>
                      </a:ln>
                      <a:solidFill>
                        <a:schemeClr val="bg1"/>
                      </a:solidFill>
                      <a:effectLst/>
                      <a:uLnTx/>
                      <a:uFillTx/>
                      <a:ea typeface="+mn-ea"/>
                      <a:cs typeface="+mn-cs"/>
                    </a:rPr>
                    <a:t>Severe and progressive disease</a:t>
                  </a:r>
                </a:p>
                <a:p>
                  <a:pPr marL="271463" lvl="1" indent="-271463" defTabSz="914126">
                    <a:spcBef>
                      <a:spcPts val="300"/>
                    </a:spcBef>
                    <a:buClr>
                      <a:schemeClr val="bg1"/>
                    </a:buClr>
                    <a:buFont typeface="Arial" panose="020B0604020202020204" pitchFamily="34" charset="0"/>
                    <a:buChar char="•"/>
                    <a:defRPr/>
                  </a:pPr>
                  <a:r>
                    <a:rPr kumimoji="0" lang="en-GB" sz="1800" b="0" i="0" u="none" strike="noStrike" kern="1200" cap="none" spc="0" normalizeH="0" baseline="0" noProof="0" dirty="0">
                      <a:ln>
                        <a:noFill/>
                      </a:ln>
                      <a:solidFill>
                        <a:schemeClr val="bg1"/>
                      </a:solidFill>
                      <a:effectLst/>
                      <a:uLnTx/>
                      <a:uFillTx/>
                      <a:ea typeface="+mn-ea"/>
                      <a:cs typeface="+mn-cs"/>
                    </a:rPr>
                    <a:t>High mortality</a:t>
                  </a:r>
                </a:p>
                <a:p>
                  <a:pPr marL="271463" lvl="1" indent="-271463" defTabSz="914126">
                    <a:spcBef>
                      <a:spcPts val="300"/>
                    </a:spcBef>
                    <a:buClr>
                      <a:schemeClr val="bg1"/>
                    </a:buClr>
                    <a:buFont typeface="Arial" panose="020B0604020202020204" pitchFamily="34" charset="0"/>
                    <a:buChar char="•"/>
                    <a:defRPr/>
                  </a:pPr>
                  <a:r>
                    <a:rPr kumimoji="0" lang="en-GB" sz="1800" b="0" i="0" u="none" strike="noStrike" kern="1200" cap="none" spc="0" normalizeH="0" baseline="0" noProof="0" dirty="0">
                      <a:ln>
                        <a:noFill/>
                      </a:ln>
                      <a:solidFill>
                        <a:schemeClr val="bg1"/>
                      </a:solidFill>
                      <a:effectLst/>
                      <a:uLnTx/>
                      <a:uFillTx/>
                      <a:ea typeface="+mn-ea"/>
                      <a:cs typeface="+mn-cs"/>
                    </a:rPr>
                    <a:t>Frequent hospitalization</a:t>
                  </a:r>
                </a:p>
              </p:txBody>
            </p:sp>
            <p:sp>
              <p:nvSpPr>
                <p:cNvPr id="47" name="Content Placeholder 1">
                  <a:extLst>
                    <a:ext uri="{FF2B5EF4-FFF2-40B4-BE49-F238E27FC236}">
                      <a16:creationId xmlns:a16="http://schemas.microsoft.com/office/drawing/2014/main" id="{DAED6F98-503D-518D-471A-8BEA49D5A544}"/>
                    </a:ext>
                  </a:extLst>
                </p:cNvPr>
                <p:cNvSpPr txBox="1">
                  <a:spLocks/>
                </p:cNvSpPr>
                <p:nvPr/>
              </p:nvSpPr>
              <p:spPr>
                <a:xfrm>
                  <a:off x="6013895" y="4605641"/>
                  <a:ext cx="6972673" cy="1127700"/>
                </a:xfrm>
                <a:prstGeom prst="rect">
                  <a:avLst/>
                </a:prstGeom>
                <a:noFill/>
              </p:spPr>
              <p:txBody>
                <a:bodyPr vert="horz" wrap="square" lIns="0" tIns="0" rIns="0" bIns="0" rtlCol="0">
                  <a:sp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300"/>
                    </a:spcAft>
                    <a:buClr>
                      <a:srgbClr val="002060"/>
                    </a:buClr>
                    <a:buSzPct val="100000"/>
                    <a:buFontTx/>
                    <a:buNone/>
                    <a:tabLst>
                      <a:tab pos="128827" algn="l"/>
                    </a:tabLst>
                    <a:defRPr/>
                  </a:pPr>
                  <a:r>
                    <a:rPr kumimoji="0" lang="en-GB" sz="2000" b="1" i="0" u="none" strike="noStrike" kern="1200" cap="none" spc="0" normalizeH="0" baseline="0" noProof="0" dirty="0">
                      <a:ln>
                        <a:noFill/>
                      </a:ln>
                      <a:solidFill>
                        <a:schemeClr val="bg1"/>
                      </a:solidFill>
                      <a:effectLst/>
                      <a:uLnTx/>
                      <a:uFillTx/>
                      <a:ea typeface="+mn-ea"/>
                      <a:cs typeface="+mn-cs"/>
                    </a:rPr>
                    <a:t>Untreated patients with </a:t>
                  </a:r>
                  <a:br>
                    <a:rPr kumimoji="0" lang="en-GB" sz="2000" b="1" i="0" u="none" strike="noStrike" kern="1200" cap="none" spc="0" normalizeH="0" baseline="0" noProof="0" dirty="0">
                      <a:ln>
                        <a:noFill/>
                      </a:ln>
                      <a:solidFill>
                        <a:schemeClr val="bg1"/>
                      </a:solidFill>
                      <a:effectLst/>
                      <a:uLnTx/>
                      <a:uFillTx/>
                      <a:ea typeface="+mn-ea"/>
                      <a:cs typeface="+mn-cs"/>
                    </a:rPr>
                  </a:br>
                  <a:r>
                    <a:rPr kumimoji="0" lang="en-GB" sz="2000" b="1" i="0" u="none" strike="noStrike" kern="1200" cap="none" spc="0" normalizeH="0" baseline="0" noProof="0" dirty="0">
                      <a:ln>
                        <a:noFill/>
                      </a:ln>
                      <a:solidFill>
                        <a:schemeClr val="bg1"/>
                      </a:solidFill>
                      <a:effectLst/>
                      <a:uLnTx/>
                      <a:uFillTx/>
                      <a:ea typeface="+mn-ea"/>
                      <a:cs typeface="+mn-cs"/>
                    </a:rPr>
                    <a:t>ATTR cardiomyopathy experience:</a:t>
                  </a:r>
                  <a:r>
                    <a:rPr kumimoji="0" lang="en-GB" sz="2000" b="1" i="0" u="none" strike="noStrike" kern="1200" cap="none" spc="0" normalizeH="0" baseline="30000" noProof="0" dirty="0">
                      <a:ln>
                        <a:noFill/>
                      </a:ln>
                      <a:solidFill>
                        <a:schemeClr val="bg1"/>
                      </a:solidFill>
                      <a:effectLst/>
                      <a:uLnTx/>
                      <a:uFillTx/>
                      <a:ea typeface="+mn-ea"/>
                      <a:cs typeface="+mn-cs"/>
                    </a:rPr>
                    <a:t>2</a:t>
                  </a:r>
                </a:p>
              </p:txBody>
            </p:sp>
          </p:grpSp>
        </p:grpSp>
        <p:grpSp>
          <p:nvGrpSpPr>
            <p:cNvPr id="38" name="Group 37">
              <a:extLst>
                <a:ext uri="{FF2B5EF4-FFF2-40B4-BE49-F238E27FC236}">
                  <a16:creationId xmlns:a16="http://schemas.microsoft.com/office/drawing/2014/main" id="{7B64766C-15F1-E03A-B3A5-5A0DE04DF25C}"/>
                </a:ext>
              </a:extLst>
            </p:cNvPr>
            <p:cNvGrpSpPr>
              <a:grpSpLocks noChangeAspect="1"/>
            </p:cNvGrpSpPr>
            <p:nvPr/>
          </p:nvGrpSpPr>
          <p:grpSpPr>
            <a:xfrm>
              <a:off x="9169781" y="1562214"/>
              <a:ext cx="1092228" cy="1083238"/>
              <a:chOff x="2251273" y="-1108500"/>
              <a:chExt cx="1808876" cy="1808871"/>
            </a:xfrm>
          </p:grpSpPr>
          <p:sp>
            <p:nvSpPr>
              <p:cNvPr id="39" name="Oval 38">
                <a:extLst>
                  <a:ext uri="{FF2B5EF4-FFF2-40B4-BE49-F238E27FC236}">
                    <a16:creationId xmlns:a16="http://schemas.microsoft.com/office/drawing/2014/main" id="{490A4083-6CFE-E3FE-03B7-7683872928AC}"/>
                  </a:ext>
                </a:extLst>
              </p:cNvPr>
              <p:cNvSpPr/>
              <p:nvPr/>
            </p:nvSpPr>
            <p:spPr bwMode="gray">
              <a:xfrm>
                <a:off x="2251273" y="-1108500"/>
                <a:ext cx="1808876" cy="1808871"/>
              </a:xfrm>
              <a:prstGeom prst="ellipse">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marL="0" marR="0" lvl="0" indent="0" algn="ctr" defTabSz="914126" rtl="0" eaLnBrk="1" fontAlgn="base" latinLnBrk="0" hangingPunct="1">
                  <a:lnSpc>
                    <a:spcPct val="70000"/>
                  </a:lnSpc>
                  <a:spcBef>
                    <a:spcPts val="0"/>
                  </a:spcBef>
                  <a:spcAft>
                    <a:spcPct val="0"/>
                  </a:spcAft>
                  <a:buClr>
                    <a:srgbClr val="61AF5F"/>
                  </a:buClr>
                  <a:buSzPct val="90000"/>
                  <a:buFontTx/>
                  <a:buNone/>
                  <a:tabLst/>
                  <a:defRPr/>
                </a:pPr>
                <a:endParaRPr kumimoji="0" lang="en-US" sz="1000" b="0" i="0" u="none" strike="noStrike" kern="1200" cap="none" spc="0" normalizeH="0" baseline="0" noProof="0">
                  <a:ln>
                    <a:noFill/>
                  </a:ln>
                  <a:solidFill>
                    <a:srgbClr val="FFFFFF"/>
                  </a:solidFill>
                  <a:effectLst/>
                  <a:uLnTx/>
                  <a:uFillTx/>
                  <a:ea typeface="+mn-ea"/>
                  <a:cs typeface="+mn-cs"/>
                </a:endParaRPr>
              </a:p>
            </p:txBody>
          </p:sp>
          <p:pic>
            <p:nvPicPr>
              <p:cNvPr id="40" name="Graphic 40">
                <a:extLst>
                  <a:ext uri="{FF2B5EF4-FFF2-40B4-BE49-F238E27FC236}">
                    <a16:creationId xmlns:a16="http://schemas.microsoft.com/office/drawing/2014/main" id="{985F5924-2730-EDA0-4BA3-70EBA22E7328}"/>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2830898" y="-349566"/>
                <a:ext cx="649625" cy="963151"/>
              </a:xfrm>
              <a:prstGeom prst="rect">
                <a:avLst/>
              </a:prstGeom>
            </p:spPr>
          </p:pic>
          <p:pic>
            <p:nvPicPr>
              <p:cNvPr id="41" name="Graphic 41">
                <a:extLst>
                  <a:ext uri="{FF2B5EF4-FFF2-40B4-BE49-F238E27FC236}">
                    <a16:creationId xmlns:a16="http://schemas.microsoft.com/office/drawing/2014/main" id="{F00EAFDA-CA18-CE7E-2B42-AD2224A9298A}"/>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3553879" y="-491243"/>
                <a:ext cx="406163" cy="411146"/>
              </a:xfrm>
              <a:prstGeom prst="rect">
                <a:avLst/>
              </a:prstGeom>
            </p:spPr>
          </p:pic>
          <p:pic>
            <p:nvPicPr>
              <p:cNvPr id="42" name="Graphic 42">
                <a:extLst>
                  <a:ext uri="{FF2B5EF4-FFF2-40B4-BE49-F238E27FC236}">
                    <a16:creationId xmlns:a16="http://schemas.microsoft.com/office/drawing/2014/main" id="{D83F5318-1777-6C8B-6DCE-1AF8B7BCCE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02866" y="-1040726"/>
                <a:ext cx="601746" cy="601746"/>
              </a:xfrm>
              <a:prstGeom prst="rect">
                <a:avLst/>
              </a:prstGeom>
            </p:spPr>
          </p:pic>
          <p:pic>
            <p:nvPicPr>
              <p:cNvPr id="43" name="Graphic 43">
                <a:extLst>
                  <a:ext uri="{FF2B5EF4-FFF2-40B4-BE49-F238E27FC236}">
                    <a16:creationId xmlns:a16="http://schemas.microsoft.com/office/drawing/2014/main" id="{A9D992BB-29FB-90ED-CD83-500B6BA5C9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11531" y="-559609"/>
                <a:ext cx="507307" cy="507307"/>
              </a:xfrm>
              <a:prstGeom prst="rect">
                <a:avLst/>
              </a:prstGeom>
            </p:spPr>
          </p:pic>
        </p:grpSp>
      </p:grpSp>
      <p:sp>
        <p:nvSpPr>
          <p:cNvPr id="51" name="Footer Placeholder 2">
            <a:extLst>
              <a:ext uri="{FF2B5EF4-FFF2-40B4-BE49-F238E27FC236}">
                <a16:creationId xmlns:a16="http://schemas.microsoft.com/office/drawing/2014/main" id="{18EC6E5B-0068-A8DF-E088-703038CD3B28}"/>
              </a:ext>
            </a:extLst>
          </p:cNvPr>
          <p:cNvSpPr txBox="1">
            <a:spLocks/>
          </p:cNvSpPr>
          <p:nvPr/>
        </p:nvSpPr>
        <p:spPr>
          <a:xfrm>
            <a:off x="753537" y="5519328"/>
            <a:ext cx="5809429" cy="143297"/>
          </a:xfrm>
          <a:prstGeom prst="rect">
            <a:avLst/>
          </a:prstGeom>
        </p:spPr>
        <p:txBody>
          <a:bodyPr vert="horz" lIns="0" tIns="0" rIns="0" bIns="0" rtlCol="0" anchor="b"/>
          <a:lstStyle>
            <a:defPPr>
              <a:defRPr lang="en-US"/>
            </a:defPPr>
            <a:lvl1pPr marL="0" algn="l" defTabSz="228520" rtl="0" eaLnBrk="1" latinLnBrk="0" hangingPunct="1">
              <a:defRPr sz="7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marL="7936" indent="-7936" defTabSz="914126">
              <a:spcBef>
                <a:spcPts val="0"/>
              </a:spcBef>
              <a:spcAft>
                <a:spcPts val="200"/>
              </a:spcAft>
              <a:buNone/>
              <a:defRPr/>
            </a:pPr>
            <a:r>
              <a:rPr lang="en-GB" dirty="0">
                <a:solidFill>
                  <a:schemeClr val="tx2"/>
                </a:solidFill>
                <a:latin typeface="Arial"/>
              </a:rPr>
              <a:t>Figure created from Kittleson MM, et al. </a:t>
            </a:r>
            <a:r>
              <a:rPr lang="en-GB" i="1" dirty="0">
                <a:solidFill>
                  <a:schemeClr val="tx2"/>
                </a:solidFill>
                <a:latin typeface="Arial" panose="020B0604020202020204"/>
              </a:rPr>
              <a:t>J Am Coll </a:t>
            </a:r>
            <a:r>
              <a:rPr lang="en-GB" i="1" dirty="0" err="1">
                <a:solidFill>
                  <a:schemeClr val="tx2"/>
                </a:solidFill>
                <a:latin typeface="Arial" panose="020B0604020202020204"/>
              </a:rPr>
              <a:t>Cardiol</a:t>
            </a:r>
            <a:r>
              <a:rPr lang="en-GB" i="1" dirty="0">
                <a:solidFill>
                  <a:schemeClr val="tx2"/>
                </a:solidFill>
                <a:latin typeface="Arial" panose="020B0604020202020204"/>
              </a:rPr>
              <a:t> </a:t>
            </a:r>
            <a:r>
              <a:rPr lang="en-GB" dirty="0">
                <a:solidFill>
                  <a:schemeClr val="tx2"/>
                </a:solidFill>
                <a:latin typeface="Arial" panose="020B0604020202020204"/>
              </a:rPr>
              <a:t>2023;81(11):1076–126.</a:t>
            </a:r>
            <a:r>
              <a:rPr lang="en-GB" baseline="30000" dirty="0">
                <a:solidFill>
                  <a:schemeClr val="tx2"/>
                </a:solidFill>
                <a:latin typeface="Arial"/>
              </a:rPr>
              <a:t>3</a:t>
            </a:r>
          </a:p>
        </p:txBody>
      </p:sp>
      <p:sp>
        <p:nvSpPr>
          <p:cNvPr id="52" name="TextBox 51">
            <a:extLst>
              <a:ext uri="{FF2B5EF4-FFF2-40B4-BE49-F238E27FC236}">
                <a16:creationId xmlns:a16="http://schemas.microsoft.com/office/drawing/2014/main" id="{BC26CB05-BE57-A0D1-DED2-754AC38CA0AB}"/>
              </a:ext>
            </a:extLst>
          </p:cNvPr>
          <p:cNvSpPr txBox="1"/>
          <p:nvPr/>
        </p:nvSpPr>
        <p:spPr>
          <a:xfrm>
            <a:off x="1027522" y="5580668"/>
            <a:ext cx="184731" cy="2308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30857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B5450-40BC-C5E4-6A56-65EE7F844FAC}"/>
              </a:ext>
            </a:extLst>
          </p:cNvPr>
          <p:cNvSpPr>
            <a:spLocks noGrp="1"/>
          </p:cNvSpPr>
          <p:nvPr>
            <p:ph type="sldNum" sz="quarter" idx="4"/>
          </p:nvPr>
        </p:nvSpPr>
        <p:spPr/>
        <p:txBody>
          <a:bodyPr/>
          <a:lstStyle/>
          <a:p>
            <a:fld id="{2B39012A-6F33-204B-8224-A57BEFB0AAD0}" type="slidenum">
              <a:rPr lang="en-US" smtClean="0"/>
              <a:pPr/>
              <a:t>14</a:t>
            </a:fld>
            <a:endParaRPr lang="en-US"/>
          </a:p>
        </p:txBody>
      </p:sp>
      <p:sp>
        <p:nvSpPr>
          <p:cNvPr id="3" name="Footer Placeholder 2">
            <a:extLst>
              <a:ext uri="{FF2B5EF4-FFF2-40B4-BE49-F238E27FC236}">
                <a16:creationId xmlns:a16="http://schemas.microsoft.com/office/drawing/2014/main" id="{13A59BD5-D1E1-393F-22E6-4C8C374BCE55}"/>
              </a:ext>
            </a:extLst>
          </p:cNvPr>
          <p:cNvSpPr>
            <a:spLocks noGrp="1"/>
          </p:cNvSpPr>
          <p:nvPr>
            <p:ph type="ftr" sz="quarter" idx="3"/>
          </p:nvPr>
        </p:nvSpPr>
        <p:spPr/>
        <p:txBody>
          <a:bodyPr/>
          <a:lstStyle/>
          <a:p>
            <a:r>
              <a:rPr lang="en-GB" dirty="0">
                <a:solidFill>
                  <a:srgbClr val="000000"/>
                </a:solidFill>
                <a:latin typeface="Arial" panose="020B0604020202020204" pitchFamily="34" charset="0"/>
              </a:rPr>
              <a:t>ATTR cardiomyopathy: transthyretin amyloid cardiomyopathy.</a:t>
            </a:r>
            <a:br>
              <a:rPr lang="en-GB" dirty="0">
                <a:solidFill>
                  <a:srgbClr val="000000"/>
                </a:solidFill>
                <a:latin typeface="Arial" panose="020B0604020202020204" pitchFamily="34" charset="0"/>
              </a:rPr>
            </a:br>
            <a:r>
              <a:rPr lang="en-GB" dirty="0">
                <a:solidFill>
                  <a:srgbClr val="000000"/>
                </a:solidFill>
                <a:latin typeface="Arial" panose="020B0604020202020204"/>
              </a:rPr>
              <a:t>1. Maurer MS, et al. </a:t>
            </a:r>
            <a:r>
              <a:rPr lang="en-GB" i="1" dirty="0">
                <a:solidFill>
                  <a:srgbClr val="000000"/>
                </a:solidFill>
                <a:latin typeface="Arial" panose="020B0604020202020204"/>
              </a:rPr>
              <a:t>Circulation</a:t>
            </a:r>
            <a:r>
              <a:rPr lang="en-GB" dirty="0">
                <a:solidFill>
                  <a:srgbClr val="000000"/>
                </a:solidFill>
                <a:latin typeface="Arial" panose="020B0604020202020204"/>
              </a:rPr>
              <a:t> 2017;135(14):1357–77; 2. Nativi-Nicolau J, et al. </a:t>
            </a:r>
            <a:r>
              <a:rPr lang="en-GB" i="1" dirty="0">
                <a:solidFill>
                  <a:srgbClr val="000000"/>
                </a:solidFill>
                <a:latin typeface="Arial" panose="020B0604020202020204"/>
              </a:rPr>
              <a:t>ESC Heart Fail </a:t>
            </a:r>
            <a:r>
              <a:rPr lang="en-GB" dirty="0">
                <a:solidFill>
                  <a:srgbClr val="000000"/>
                </a:solidFill>
                <a:latin typeface="Arial" panose="020B0604020202020204"/>
              </a:rPr>
              <a:t>2021;8(5):3875–84; 3. Rozenbaum MH, et al. </a:t>
            </a:r>
            <a:r>
              <a:rPr lang="en-GB" i="1" dirty="0" err="1">
                <a:solidFill>
                  <a:srgbClr val="000000"/>
                </a:solidFill>
                <a:latin typeface="Arial" panose="020B0604020202020204"/>
              </a:rPr>
              <a:t>Cardiol</a:t>
            </a:r>
            <a:r>
              <a:rPr lang="en-GB" i="1" dirty="0">
                <a:solidFill>
                  <a:srgbClr val="000000"/>
                </a:solidFill>
                <a:latin typeface="Arial" panose="020B0604020202020204"/>
              </a:rPr>
              <a:t> Ther </a:t>
            </a:r>
            <a:r>
              <a:rPr lang="en-GB" dirty="0">
                <a:solidFill>
                  <a:srgbClr val="000000"/>
                </a:solidFill>
                <a:latin typeface="Arial" panose="020B0604020202020204"/>
              </a:rPr>
              <a:t>2021;10(1):141–59.</a:t>
            </a:r>
          </a:p>
        </p:txBody>
      </p:sp>
      <p:sp>
        <p:nvSpPr>
          <p:cNvPr id="4" name="Title 3">
            <a:extLst>
              <a:ext uri="{FF2B5EF4-FFF2-40B4-BE49-F238E27FC236}">
                <a16:creationId xmlns:a16="http://schemas.microsoft.com/office/drawing/2014/main" id="{495F52F0-F58C-FA82-A0D5-AAFECAB813B1}"/>
              </a:ext>
            </a:extLst>
          </p:cNvPr>
          <p:cNvSpPr>
            <a:spLocks noGrp="1"/>
          </p:cNvSpPr>
          <p:nvPr>
            <p:ph type="title"/>
          </p:nvPr>
        </p:nvSpPr>
        <p:spPr>
          <a:xfrm>
            <a:off x="623137" y="451892"/>
            <a:ext cx="10515600" cy="867930"/>
          </a:xfrm>
        </p:spPr>
        <p:txBody>
          <a:bodyPr/>
          <a:lstStyle/>
          <a:p>
            <a:r>
              <a:rPr lang="en-GB" dirty="0"/>
              <a:t>Patients with ATTR cardiomyopathy commonly experience misdiagnosis and receive incorrect treatment</a:t>
            </a:r>
            <a:r>
              <a:rPr lang="en-GB" baseline="30000" dirty="0"/>
              <a:t>1,2</a:t>
            </a:r>
            <a:endParaRPr lang="en-US" baseline="30000" dirty="0"/>
          </a:p>
        </p:txBody>
      </p:sp>
      <p:grpSp>
        <p:nvGrpSpPr>
          <p:cNvPr id="7" name="Group 6">
            <a:extLst>
              <a:ext uri="{FF2B5EF4-FFF2-40B4-BE49-F238E27FC236}">
                <a16:creationId xmlns:a16="http://schemas.microsoft.com/office/drawing/2014/main" id="{E4FC532D-F6C6-581D-CE62-1B65C3C874BD}"/>
              </a:ext>
            </a:extLst>
          </p:cNvPr>
          <p:cNvGrpSpPr/>
          <p:nvPr/>
        </p:nvGrpSpPr>
        <p:grpSpPr>
          <a:xfrm>
            <a:off x="2178409" y="1926963"/>
            <a:ext cx="7835182" cy="3657600"/>
            <a:chOff x="2184081" y="1835617"/>
            <a:chExt cx="7835182" cy="3657600"/>
          </a:xfrm>
        </p:grpSpPr>
        <p:grpSp>
          <p:nvGrpSpPr>
            <p:cNvPr id="8" name="Group 7">
              <a:extLst>
                <a:ext uri="{FF2B5EF4-FFF2-40B4-BE49-F238E27FC236}">
                  <a16:creationId xmlns:a16="http://schemas.microsoft.com/office/drawing/2014/main" id="{AD80B786-2AC0-DB97-7BEC-1B613E959C12}"/>
                </a:ext>
              </a:extLst>
            </p:cNvPr>
            <p:cNvGrpSpPr/>
            <p:nvPr/>
          </p:nvGrpSpPr>
          <p:grpSpPr>
            <a:xfrm>
              <a:off x="2184081" y="1835617"/>
              <a:ext cx="3657600" cy="3657600"/>
              <a:chOff x="2184081" y="1829443"/>
              <a:chExt cx="3657600" cy="3657600"/>
            </a:xfrm>
          </p:grpSpPr>
          <p:sp>
            <p:nvSpPr>
              <p:cNvPr id="15" name="Oval 14">
                <a:extLst>
                  <a:ext uri="{FF2B5EF4-FFF2-40B4-BE49-F238E27FC236}">
                    <a16:creationId xmlns:a16="http://schemas.microsoft.com/office/drawing/2014/main" id="{679E19F2-6A23-A1A6-D989-6423272724F7}"/>
                  </a:ext>
                </a:extLst>
              </p:cNvPr>
              <p:cNvSpPr>
                <a:spLocks noChangeAspect="1"/>
              </p:cNvSpPr>
              <p:nvPr/>
            </p:nvSpPr>
            <p:spPr bwMode="gray">
              <a:xfrm>
                <a:off x="2184081" y="1829443"/>
                <a:ext cx="3657600" cy="3657600"/>
              </a:xfrm>
              <a:prstGeom prst="ellipse">
                <a:avLst/>
              </a:prstGeom>
              <a:solidFill>
                <a:schemeClr val="accent1"/>
              </a:solidFill>
              <a:ln w="28575" cap="flat" cmpd="sng" algn="ctr">
                <a:noFill/>
                <a:prstDash val="solid"/>
                <a:miter lim="800000"/>
                <a:headEnd type="none" w="med" len="med"/>
                <a:tailEnd type="none" w="med" len="med"/>
              </a:ln>
              <a:effectLst/>
            </p:spPr>
            <p:txBody>
              <a:bodyPr vert="horz" wrap="square" lIns="91381" tIns="45691" rIns="91381" bIns="45691" numCol="1" rtlCol="0" anchor="t" anchorCtr="0" compatLnSpc="1">
                <a:prstTxWarp prst="textNoShape">
                  <a:avLst/>
                </a:prstTxWarp>
                <a:no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algn="ctr" defTabSz="913852" fontAlgn="base">
                  <a:lnSpc>
                    <a:spcPct val="90000"/>
                  </a:lnSpc>
                  <a:spcAft>
                    <a:spcPct val="0"/>
                  </a:spcAft>
                  <a:buClr>
                    <a:srgbClr val="61AF5F"/>
                  </a:buClr>
                  <a:buSzPct val="90000"/>
                  <a:defRPr/>
                </a:pPr>
                <a:endParaRPr lang="en-US" sz="1400">
                  <a:solidFill>
                    <a:srgbClr val="FFFFFF"/>
                  </a:solidFill>
                </a:endParaRPr>
              </a:p>
            </p:txBody>
          </p:sp>
          <p:grpSp>
            <p:nvGrpSpPr>
              <p:cNvPr id="16" name="Group 15">
                <a:extLst>
                  <a:ext uri="{FF2B5EF4-FFF2-40B4-BE49-F238E27FC236}">
                    <a16:creationId xmlns:a16="http://schemas.microsoft.com/office/drawing/2014/main" id="{88C372BA-0092-20B1-3B55-B50AB595A1FC}"/>
                  </a:ext>
                </a:extLst>
              </p:cNvPr>
              <p:cNvGrpSpPr/>
              <p:nvPr/>
            </p:nvGrpSpPr>
            <p:grpSpPr>
              <a:xfrm>
                <a:off x="2482655" y="2873384"/>
                <a:ext cx="3002853" cy="654319"/>
                <a:chOff x="5043606" y="2892090"/>
                <a:chExt cx="2134889" cy="465193"/>
              </a:xfrm>
            </p:grpSpPr>
            <p:pic>
              <p:nvPicPr>
                <p:cNvPr id="19" name="Graphic 27" descr="Doctor female with solid fill">
                  <a:extLst>
                    <a:ext uri="{FF2B5EF4-FFF2-40B4-BE49-F238E27FC236}">
                      <a16:creationId xmlns:a16="http://schemas.microsoft.com/office/drawing/2014/main" id="{D44991DC-855F-498F-51C1-2259EF901A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61422" y="2892883"/>
                  <a:ext cx="464400" cy="464400"/>
                </a:xfrm>
                <a:prstGeom prst="rect">
                  <a:avLst/>
                </a:prstGeom>
              </p:spPr>
            </p:pic>
            <p:pic>
              <p:nvPicPr>
                <p:cNvPr id="20" name="Graphic 28" descr="Doctor male with solid fill">
                  <a:extLst>
                    <a:ext uri="{FF2B5EF4-FFF2-40B4-BE49-F238E27FC236}">
                      <a16:creationId xmlns:a16="http://schemas.microsoft.com/office/drawing/2014/main" id="{428B8BEE-DF1C-5704-2DE2-78B4803375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3606" y="2892090"/>
                  <a:ext cx="465173" cy="465173"/>
                </a:xfrm>
                <a:prstGeom prst="rect">
                  <a:avLst/>
                </a:prstGeom>
              </p:spPr>
            </p:pic>
            <p:pic>
              <p:nvPicPr>
                <p:cNvPr id="21" name="Graphic 29" descr="Doctor female with solid fill">
                  <a:extLst>
                    <a:ext uri="{FF2B5EF4-FFF2-40B4-BE49-F238E27FC236}">
                      <a16:creationId xmlns:a16="http://schemas.microsoft.com/office/drawing/2014/main" id="{383F7A92-928D-5DFE-99E8-401AD92699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6281" y="2892883"/>
                  <a:ext cx="464400" cy="464400"/>
                </a:xfrm>
                <a:prstGeom prst="rect">
                  <a:avLst/>
                </a:prstGeom>
              </p:spPr>
            </p:pic>
            <p:pic>
              <p:nvPicPr>
                <p:cNvPr id="22" name="Graphic 30" descr="Doctor male with solid fill">
                  <a:extLst>
                    <a:ext uri="{FF2B5EF4-FFF2-40B4-BE49-F238E27FC236}">
                      <a16:creationId xmlns:a16="http://schemas.microsoft.com/office/drawing/2014/main" id="{E8873382-5D55-2BA8-F802-F50C7055A1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8465" y="2892108"/>
                  <a:ext cx="465173" cy="465173"/>
                </a:xfrm>
                <a:prstGeom prst="rect">
                  <a:avLst/>
                </a:prstGeom>
              </p:spPr>
            </p:pic>
            <p:pic>
              <p:nvPicPr>
                <p:cNvPr id="23" name="Graphic 31" descr="Doctor male with solid fill">
                  <a:extLst>
                    <a:ext uri="{FF2B5EF4-FFF2-40B4-BE49-F238E27FC236}">
                      <a16:creationId xmlns:a16="http://schemas.microsoft.com/office/drawing/2014/main" id="{A4F9F845-1F0F-07A7-9956-DD602FA552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3322" y="2892107"/>
                  <a:ext cx="465173" cy="465173"/>
                </a:xfrm>
                <a:prstGeom prst="rect">
                  <a:avLst/>
                </a:prstGeom>
              </p:spPr>
            </p:pic>
          </p:grpSp>
          <p:sp>
            <p:nvSpPr>
              <p:cNvPr id="17" name="TextBox 26">
                <a:extLst>
                  <a:ext uri="{FF2B5EF4-FFF2-40B4-BE49-F238E27FC236}">
                    <a16:creationId xmlns:a16="http://schemas.microsoft.com/office/drawing/2014/main" id="{83A79D0E-DE25-612D-8009-523153FF54B3}"/>
                  </a:ext>
                </a:extLst>
              </p:cNvPr>
              <p:cNvSpPr txBox="1"/>
              <p:nvPr/>
            </p:nvSpPr>
            <p:spPr bwMode="gray">
              <a:xfrm>
                <a:off x="2637847" y="3609053"/>
                <a:ext cx="2692472" cy="1243989"/>
              </a:xfrm>
              <a:prstGeom prst="rect">
                <a:avLst/>
              </a:prstGeom>
            </p:spPr>
            <p:txBody>
              <a:bodyPr wrap="square" lIns="45696" tIns="45696" rIns="45696" bIns="45696" rtlCol="0">
                <a:no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algn="ctr" defTabSz="913852">
                  <a:lnSpc>
                    <a:spcPct val="90000"/>
                  </a:lnSpc>
                  <a:defRPr/>
                </a:pPr>
                <a:r>
                  <a:rPr lang="en-GB" sz="2800" b="1" dirty="0">
                    <a:solidFill>
                      <a:srgbClr val="FFFFFF"/>
                    </a:solidFill>
                  </a:rPr>
                  <a:t>&gt;5</a:t>
                </a:r>
                <a:br>
                  <a:rPr lang="en-GB" sz="1100" dirty="0">
                    <a:solidFill>
                      <a:srgbClr val="FFFFFF"/>
                    </a:solidFill>
                  </a:rPr>
                </a:br>
                <a:r>
                  <a:rPr lang="en-GB" sz="1800" dirty="0">
                    <a:solidFill>
                      <a:srgbClr val="FFFFFF"/>
                    </a:solidFill>
                  </a:rPr>
                  <a:t>different physicians before receiving the correct diagnosis</a:t>
                </a:r>
                <a:r>
                  <a:rPr lang="en-GB" sz="1800" baseline="30000" dirty="0">
                    <a:solidFill>
                      <a:srgbClr val="FFFFFF"/>
                    </a:solidFill>
                  </a:rPr>
                  <a:t>3</a:t>
                </a:r>
                <a:r>
                  <a:rPr lang="en-GB" sz="1800" dirty="0">
                    <a:solidFill>
                      <a:srgbClr val="FFFFFF"/>
                    </a:solidFill>
                  </a:rPr>
                  <a:t>  </a:t>
                </a:r>
              </a:p>
            </p:txBody>
          </p:sp>
          <p:sp>
            <p:nvSpPr>
              <p:cNvPr id="18" name="TextBox 32">
                <a:extLst>
                  <a:ext uri="{FF2B5EF4-FFF2-40B4-BE49-F238E27FC236}">
                    <a16:creationId xmlns:a16="http://schemas.microsoft.com/office/drawing/2014/main" id="{32273130-E410-17C4-A2CB-BF846330FB29}"/>
                  </a:ext>
                </a:extLst>
              </p:cNvPr>
              <p:cNvSpPr txBox="1"/>
              <p:nvPr/>
            </p:nvSpPr>
            <p:spPr bwMode="gray">
              <a:xfrm>
                <a:off x="2813661" y="2472128"/>
                <a:ext cx="2398242" cy="3416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3852" fontAlgn="base">
                  <a:lnSpc>
                    <a:spcPct val="90000"/>
                  </a:lnSpc>
                  <a:spcAft>
                    <a:spcPct val="0"/>
                  </a:spcAft>
                  <a:buClr>
                    <a:srgbClr val="61AF5F"/>
                  </a:buClr>
                  <a:buSzPct val="90000"/>
                  <a:defRPr/>
                </a:pPr>
                <a:r>
                  <a:rPr lang="en-GB" sz="1800" dirty="0">
                    <a:solidFill>
                      <a:srgbClr val="FFFFFF"/>
                    </a:solidFill>
                  </a:rPr>
                  <a:t>Many patients visited</a:t>
                </a:r>
                <a:endParaRPr lang="en-US" sz="1800" dirty="0">
                  <a:solidFill>
                    <a:srgbClr val="FFFFFF"/>
                  </a:solidFill>
                </a:endParaRPr>
              </a:p>
            </p:txBody>
          </p:sp>
        </p:grpSp>
        <p:grpSp>
          <p:nvGrpSpPr>
            <p:cNvPr id="9" name="Group 8">
              <a:extLst>
                <a:ext uri="{FF2B5EF4-FFF2-40B4-BE49-F238E27FC236}">
                  <a16:creationId xmlns:a16="http://schemas.microsoft.com/office/drawing/2014/main" id="{EEA6C472-D9B7-094F-57B6-50E035CAC12B}"/>
                </a:ext>
              </a:extLst>
            </p:cNvPr>
            <p:cNvGrpSpPr/>
            <p:nvPr/>
          </p:nvGrpSpPr>
          <p:grpSpPr>
            <a:xfrm>
              <a:off x="6361663" y="1835617"/>
              <a:ext cx="3657600" cy="3657600"/>
              <a:chOff x="6361663" y="1841791"/>
              <a:chExt cx="3657600" cy="3657600"/>
            </a:xfrm>
          </p:grpSpPr>
          <p:sp>
            <p:nvSpPr>
              <p:cNvPr id="10" name="Oval 9">
                <a:extLst>
                  <a:ext uri="{FF2B5EF4-FFF2-40B4-BE49-F238E27FC236}">
                    <a16:creationId xmlns:a16="http://schemas.microsoft.com/office/drawing/2014/main" id="{012BD426-FA31-63DE-892B-102BE04CC360}"/>
                  </a:ext>
                </a:extLst>
              </p:cNvPr>
              <p:cNvSpPr>
                <a:spLocks noChangeAspect="1"/>
              </p:cNvSpPr>
              <p:nvPr/>
            </p:nvSpPr>
            <p:spPr bwMode="gray">
              <a:xfrm>
                <a:off x="6361663" y="1841791"/>
                <a:ext cx="3657600" cy="3657600"/>
              </a:xfrm>
              <a:prstGeom prst="ellipse">
                <a:avLst/>
              </a:prstGeom>
              <a:solidFill>
                <a:schemeClr val="accent1"/>
              </a:solidFill>
              <a:ln w="28575" cap="flat" cmpd="sng" algn="ctr">
                <a:noFill/>
                <a:prstDash val="solid"/>
                <a:miter lim="800000"/>
                <a:headEnd type="none" w="med" len="med"/>
                <a:tailEnd type="none" w="med" len="med"/>
              </a:ln>
              <a:effectLst/>
            </p:spPr>
            <p:txBody>
              <a:bodyPr vert="horz" wrap="square" lIns="91381" tIns="45691" rIns="91381" bIns="45691" numCol="1" rtlCol="0" anchor="t" anchorCtr="0" compatLnSpc="1">
                <a:prstTxWarp prst="textNoShape">
                  <a:avLst/>
                </a:prstTxWarp>
                <a:no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algn="ctr" defTabSz="913852" fontAlgn="base">
                  <a:lnSpc>
                    <a:spcPct val="90000"/>
                  </a:lnSpc>
                  <a:spcAft>
                    <a:spcPct val="0"/>
                  </a:spcAft>
                  <a:buClr>
                    <a:srgbClr val="61AF5F"/>
                  </a:buClr>
                  <a:buSzPct val="90000"/>
                  <a:defRPr/>
                </a:pPr>
                <a:endParaRPr lang="en-US" sz="1400" dirty="0">
                  <a:solidFill>
                    <a:srgbClr val="FFFFFF"/>
                  </a:solidFill>
                </a:endParaRPr>
              </a:p>
            </p:txBody>
          </p:sp>
          <p:sp>
            <p:nvSpPr>
              <p:cNvPr id="11" name="TextBox 26">
                <a:extLst>
                  <a:ext uri="{FF2B5EF4-FFF2-40B4-BE49-F238E27FC236}">
                    <a16:creationId xmlns:a16="http://schemas.microsoft.com/office/drawing/2014/main" id="{4467D3FB-9335-68A0-4B18-AEC53D8BFA18}"/>
                  </a:ext>
                </a:extLst>
              </p:cNvPr>
              <p:cNvSpPr txBox="1"/>
              <p:nvPr/>
            </p:nvSpPr>
            <p:spPr bwMode="gray">
              <a:xfrm>
                <a:off x="6658318" y="2484476"/>
                <a:ext cx="3064291" cy="1243989"/>
              </a:xfrm>
              <a:prstGeom prst="rect">
                <a:avLst/>
              </a:prstGeom>
            </p:spPr>
            <p:txBody>
              <a:bodyPr wrap="square" lIns="45696" tIns="45696" rIns="45696" bIns="45696" rtlCol="0">
                <a:no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algn="ctr"/>
                <a:r>
                  <a:rPr lang="en-GB" sz="1800" b="1" dirty="0">
                    <a:solidFill>
                      <a:schemeClr val="bg1"/>
                    </a:solidFill>
                  </a:rPr>
                  <a:t>Misdiagnosis </a:t>
                </a:r>
                <a:r>
                  <a:rPr lang="en-GB" sz="1800" dirty="0">
                    <a:solidFill>
                      <a:schemeClr val="bg1"/>
                    </a:solidFill>
                  </a:rPr>
                  <a:t>is reported </a:t>
                </a:r>
                <a:br>
                  <a:rPr lang="en-GB" sz="1800" dirty="0">
                    <a:solidFill>
                      <a:schemeClr val="bg1"/>
                    </a:solidFill>
                  </a:rPr>
                </a:br>
                <a:r>
                  <a:rPr lang="en-GB" sz="1800" dirty="0">
                    <a:solidFill>
                      <a:schemeClr val="bg1"/>
                    </a:solidFill>
                  </a:rPr>
                  <a:t>to occur in </a:t>
                </a:r>
                <a:br>
                  <a:rPr lang="en-GB" sz="1800" b="1" dirty="0">
                    <a:solidFill>
                      <a:schemeClr val="bg1"/>
                    </a:solidFill>
                  </a:rPr>
                </a:br>
                <a:r>
                  <a:rPr lang="en-GB" sz="2800" b="1" dirty="0">
                    <a:solidFill>
                      <a:schemeClr val="bg1"/>
                    </a:solidFill>
                  </a:rPr>
                  <a:t>34–57% </a:t>
                </a:r>
                <a:br>
                  <a:rPr lang="en-GB" sz="2800" b="1" dirty="0">
                    <a:solidFill>
                      <a:schemeClr val="bg1"/>
                    </a:solidFill>
                  </a:rPr>
                </a:br>
                <a:r>
                  <a:rPr lang="en-GB" sz="1800" dirty="0">
                    <a:solidFill>
                      <a:schemeClr val="bg1"/>
                    </a:solidFill>
                  </a:rPr>
                  <a:t>of patients with </a:t>
                </a:r>
                <a:br>
                  <a:rPr lang="en-GB" sz="1800" dirty="0">
                    <a:solidFill>
                      <a:schemeClr val="bg1"/>
                    </a:solidFill>
                  </a:rPr>
                </a:br>
                <a:r>
                  <a:rPr lang="en-GB" sz="1800" b="1" dirty="0">
                    <a:solidFill>
                      <a:schemeClr val="bg1"/>
                    </a:solidFill>
                  </a:rPr>
                  <a:t>ATTR cardiomyopathy</a:t>
                </a:r>
                <a:r>
                  <a:rPr lang="en-GB" sz="1800" b="1" baseline="30000" dirty="0">
                    <a:solidFill>
                      <a:schemeClr val="bg1"/>
                    </a:solidFill>
                  </a:rPr>
                  <a:t>3</a:t>
                </a:r>
              </a:p>
            </p:txBody>
          </p:sp>
          <p:grpSp>
            <p:nvGrpSpPr>
              <p:cNvPr id="12" name="Group 11">
                <a:extLst>
                  <a:ext uri="{FF2B5EF4-FFF2-40B4-BE49-F238E27FC236}">
                    <a16:creationId xmlns:a16="http://schemas.microsoft.com/office/drawing/2014/main" id="{E05FC5BB-0E7E-E8E1-E1C6-B772FA48FFE9}"/>
                  </a:ext>
                </a:extLst>
              </p:cNvPr>
              <p:cNvGrpSpPr/>
              <p:nvPr/>
            </p:nvGrpSpPr>
            <p:grpSpPr>
              <a:xfrm>
                <a:off x="7575976" y="3964979"/>
                <a:ext cx="1461697" cy="1461697"/>
                <a:chOff x="7554710" y="3996878"/>
                <a:chExt cx="1461697" cy="1461697"/>
              </a:xfrm>
            </p:grpSpPr>
            <p:pic>
              <p:nvPicPr>
                <p:cNvPr id="13" name="Graphic 12" descr="Magnifying glass outline">
                  <a:extLst>
                    <a:ext uri="{FF2B5EF4-FFF2-40B4-BE49-F238E27FC236}">
                      <a16:creationId xmlns:a16="http://schemas.microsoft.com/office/drawing/2014/main" id="{0511B5FC-A9D0-B725-A054-76D63633C4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4710" y="3996878"/>
                  <a:ext cx="1461697" cy="1461697"/>
                </a:xfrm>
                <a:prstGeom prst="rect">
                  <a:avLst/>
                </a:prstGeom>
              </p:spPr>
            </p:pic>
            <p:pic>
              <p:nvPicPr>
                <p:cNvPr id="14" name="Graphic 13" descr="User outline">
                  <a:extLst>
                    <a:ext uri="{FF2B5EF4-FFF2-40B4-BE49-F238E27FC236}">
                      <a16:creationId xmlns:a16="http://schemas.microsoft.com/office/drawing/2014/main" id="{53140D51-7322-9F69-C3B1-61508B8288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2665" y="4214423"/>
                  <a:ext cx="648000" cy="648000"/>
                </a:xfrm>
                <a:prstGeom prst="rect">
                  <a:avLst/>
                </a:prstGeom>
              </p:spPr>
            </p:pic>
          </p:grpSp>
        </p:grpSp>
      </p:grpSp>
    </p:spTree>
    <p:extLst>
      <p:ext uri="{BB962C8B-B14F-4D97-AF65-F5344CB8AC3E}">
        <p14:creationId xmlns:p14="http://schemas.microsoft.com/office/powerpoint/2010/main" val="131347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30D7D9-F96C-E8CB-19AF-D14C67B340D1}"/>
              </a:ext>
            </a:extLst>
          </p:cNvPr>
          <p:cNvSpPr>
            <a:spLocks noGrp="1"/>
          </p:cNvSpPr>
          <p:nvPr>
            <p:ph type="sldNum" sz="quarter" idx="4"/>
          </p:nvPr>
        </p:nvSpPr>
        <p:spPr>
          <a:xfrm>
            <a:off x="11241958" y="6519446"/>
            <a:ext cx="340411" cy="149544"/>
          </a:xfrm>
        </p:spPr>
        <p:txBody>
          <a:bodyPr/>
          <a:lstStyle/>
          <a:p>
            <a:fld id="{2B39012A-6F33-204B-8224-A57BEFB0AAD0}" type="slidenum">
              <a:rPr lang="en-US" smtClean="0"/>
              <a:pPr/>
              <a:t>15</a:t>
            </a:fld>
            <a:endParaRPr lang="en-US"/>
          </a:p>
        </p:txBody>
      </p:sp>
      <p:sp>
        <p:nvSpPr>
          <p:cNvPr id="3" name="Footer Placeholder 2">
            <a:extLst>
              <a:ext uri="{FF2B5EF4-FFF2-40B4-BE49-F238E27FC236}">
                <a16:creationId xmlns:a16="http://schemas.microsoft.com/office/drawing/2014/main" id="{13F90E76-A69B-6242-271E-351BF6A43E58}"/>
              </a:ext>
            </a:extLst>
          </p:cNvPr>
          <p:cNvSpPr>
            <a:spLocks noGrp="1"/>
          </p:cNvSpPr>
          <p:nvPr>
            <p:ph type="ftr" sz="quarter" idx="3"/>
          </p:nvPr>
        </p:nvSpPr>
        <p:spPr>
          <a:xfrm>
            <a:off x="623136" y="5800917"/>
            <a:ext cx="10959263" cy="365125"/>
          </a:xfrm>
        </p:spPr>
        <p:txBody>
          <a:bodyPr/>
          <a:lstStyle/>
          <a:p>
            <a:r>
              <a:rPr lang="en-US" dirty="0"/>
              <a:t>ATTR-CM, transthyretin amyloid cardiomyopathy; </a:t>
            </a:r>
            <a:r>
              <a:rPr lang="en-US" dirty="0" err="1"/>
              <a:t>HFpEF</a:t>
            </a:r>
            <a:r>
              <a:rPr lang="en-US" dirty="0"/>
              <a:t>, heart failure with preserved ejection fraction.</a:t>
            </a:r>
            <a:br>
              <a:rPr lang="en-US" dirty="0"/>
            </a:br>
            <a:r>
              <a:rPr lang="en-US" dirty="0"/>
              <a:t>1. González-López E, et al. Rev Esp </a:t>
            </a:r>
            <a:r>
              <a:rPr lang="en-US" dirty="0" err="1"/>
              <a:t>Cardiol</a:t>
            </a:r>
            <a:r>
              <a:rPr lang="en-US" dirty="0"/>
              <a:t> (Engl Ed) 2017;70(11):991–1004; 2. Tini G, et al. </a:t>
            </a:r>
            <a:r>
              <a:rPr lang="en-US" dirty="0" err="1"/>
              <a:t>Eur</a:t>
            </a:r>
            <a:r>
              <a:rPr lang="en-US" dirty="0"/>
              <a:t> J Clin Invest 2021;51:e13665; 3. Maurizi N, et al. Int J </a:t>
            </a:r>
            <a:r>
              <a:rPr lang="en-US" dirty="0" err="1"/>
              <a:t>Cardiol</a:t>
            </a:r>
            <a:r>
              <a:rPr lang="en-US" dirty="0"/>
              <a:t> 2020;300:191–5; 4. Vermeer AMC, et al. Amyloid 2017;24:87–91; 5. Castaño A, et al. </a:t>
            </a:r>
            <a:r>
              <a:rPr lang="en-US" dirty="0" err="1"/>
              <a:t>Eur</a:t>
            </a:r>
            <a:r>
              <a:rPr lang="en-US" dirty="0"/>
              <a:t> Heart J 2017;38:2879–87; 6. </a:t>
            </a:r>
            <a:r>
              <a:rPr lang="en-GB" dirty="0"/>
              <a:t>Bennani Smires Y, et al. Int J Cardiovasc Imaging 2016;32:1403–13</a:t>
            </a:r>
            <a:r>
              <a:rPr lang="en-US" dirty="0"/>
              <a:t>.</a:t>
            </a:r>
          </a:p>
        </p:txBody>
      </p:sp>
      <p:sp>
        <p:nvSpPr>
          <p:cNvPr id="5" name="Title 4">
            <a:extLst>
              <a:ext uri="{FF2B5EF4-FFF2-40B4-BE49-F238E27FC236}">
                <a16:creationId xmlns:a16="http://schemas.microsoft.com/office/drawing/2014/main" id="{C9FBC330-3B36-E7D3-16AD-CEF22E291290}"/>
              </a:ext>
            </a:extLst>
          </p:cNvPr>
          <p:cNvSpPr>
            <a:spLocks noGrp="1"/>
          </p:cNvSpPr>
          <p:nvPr>
            <p:ph type="title"/>
          </p:nvPr>
        </p:nvSpPr>
        <p:spPr>
          <a:xfrm>
            <a:off x="623137" y="451892"/>
            <a:ext cx="10515600" cy="480131"/>
          </a:xfrm>
          <a:prstGeom prst="rect">
            <a:avLst/>
          </a:prstGeom>
        </p:spPr>
        <p:txBody>
          <a:bodyPr/>
          <a:lstStyle/>
          <a:p>
            <a:r>
              <a:rPr lang="en-US" dirty="0"/>
              <a:t>Although exact prevalence is unknown,1 studies have reported ATTR-CM estimates in patients with various cardiac conditions2–6 </a:t>
            </a:r>
          </a:p>
        </p:txBody>
      </p:sp>
      <p:sp>
        <p:nvSpPr>
          <p:cNvPr id="6" name="Oval 5">
            <a:extLst>
              <a:ext uri="{FF2B5EF4-FFF2-40B4-BE49-F238E27FC236}">
                <a16:creationId xmlns:a16="http://schemas.microsoft.com/office/drawing/2014/main" id="{961A4087-949A-964A-7D7F-AB3003ACA826}"/>
              </a:ext>
            </a:extLst>
          </p:cNvPr>
          <p:cNvSpPr/>
          <p:nvPr/>
        </p:nvSpPr>
        <p:spPr bwMode="gray">
          <a:xfrm>
            <a:off x="5060216" y="2110162"/>
            <a:ext cx="1821177" cy="1821177"/>
          </a:xfrm>
          <a:prstGeom prst="ellipse">
            <a:avLst/>
          </a:prstGeom>
          <a:solidFill>
            <a:schemeClr val="bg1">
              <a:lumMod val="95000"/>
            </a:schemeClr>
          </a:solidFill>
          <a:ln w="28575" cap="flat" cmpd="sng" algn="ctr">
            <a:solidFill>
              <a:schemeClr val="accent1"/>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rgbClr val="61AF5F"/>
              </a:buClr>
              <a:buSzPct val="90000"/>
            </a:pPr>
            <a:endParaRPr lang="en-GB" b="1" dirty="0">
              <a:solidFill>
                <a:srgbClr val="00559A"/>
              </a:solidFill>
              <a:latin typeface="Arial" panose="020B0604020202020204"/>
            </a:endParaRPr>
          </a:p>
        </p:txBody>
      </p:sp>
      <p:sp>
        <p:nvSpPr>
          <p:cNvPr id="7" name="Text Placeholder 18">
            <a:extLst>
              <a:ext uri="{FF2B5EF4-FFF2-40B4-BE49-F238E27FC236}">
                <a16:creationId xmlns:a16="http://schemas.microsoft.com/office/drawing/2014/main" id="{C226C9ED-1587-006A-BFDF-59775A800CAC}"/>
              </a:ext>
            </a:extLst>
          </p:cNvPr>
          <p:cNvSpPr txBox="1">
            <a:spLocks/>
          </p:cNvSpPr>
          <p:nvPr/>
        </p:nvSpPr>
        <p:spPr bwMode="gray">
          <a:xfrm>
            <a:off x="4786436" y="4184986"/>
            <a:ext cx="2368741" cy="1030109"/>
          </a:xfrm>
          <a:prstGeom prst="rect">
            <a:avLst/>
          </a:prstGeom>
          <a:noFill/>
        </p:spPr>
        <p:txBody>
          <a:bodyPr vert="horz" wrap="square" lIns="0" tIns="45720" rIns="0" bIns="45720" rtlCol="0">
            <a:noAutofit/>
          </a:bodyPr>
          <a:lstStyle>
            <a:lvl1pPr marL="0" indent="0" algn="l" defTabSz="914400" rtl="0" eaLnBrk="1" fontAlgn="base" latinLnBrk="0" hangingPunct="1">
              <a:lnSpc>
                <a:spcPct val="85000"/>
              </a:lnSpc>
              <a:spcBef>
                <a:spcPct val="0"/>
              </a:spcBef>
              <a:spcAft>
                <a:spcPct val="0"/>
              </a:spcAft>
              <a:buClrTx/>
              <a:buSzPct val="100000"/>
              <a:buFont typeface="Arial" panose="020B0604020202020204" pitchFamily="34" charset="0"/>
              <a:buNone/>
              <a:tabLst/>
              <a:defRPr lang="en-US" sz="1800" b="0" kern="1200" smtClean="0">
                <a:solidFill>
                  <a:schemeClr val="tx1">
                    <a:lumMod val="50000"/>
                    <a:lumOff val="50000"/>
                  </a:schemeClr>
                </a:solidFill>
                <a:latin typeface="+mj-lt"/>
                <a:ea typeface="+mn-ea"/>
                <a:cs typeface="+mn-cs"/>
              </a:defRPr>
            </a:lvl1pPr>
            <a:lvl2pPr marL="3651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2pPr>
            <a:lvl3pPr marL="5381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3pPr>
            <a:lvl4pPr marL="7207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4pPr>
            <a:lvl5pPr marL="8937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defRPr/>
            </a:pPr>
            <a:r>
              <a:rPr lang="en-GB" sz="1600" b="1" dirty="0">
                <a:solidFill>
                  <a:schemeClr val="tx2"/>
                </a:solidFill>
                <a:latin typeface="Pfizer Diatype Office" panose="020B0504040202060203" pitchFamily="34" charset="77"/>
              </a:rPr>
              <a:t>of patients aged ≥65 years undergoing aortic valve replacement </a:t>
            </a:r>
            <a:r>
              <a:rPr lang="en-GB" sz="1600" dirty="0">
                <a:solidFill>
                  <a:schemeClr val="tx2"/>
                </a:solidFill>
                <a:latin typeface="Pfizer Diatype Office" panose="020B0504040202060203" pitchFamily="34" charset="77"/>
              </a:rPr>
              <a:t>had ATTR-CM</a:t>
            </a:r>
            <a:r>
              <a:rPr lang="en-GB" sz="1600" baseline="30000" dirty="0">
                <a:solidFill>
                  <a:schemeClr val="tx2"/>
                </a:solidFill>
                <a:latin typeface="Pfizer Diatype Office" panose="020B0504040202060203" pitchFamily="34" charset="77"/>
              </a:rPr>
              <a:t>5</a:t>
            </a:r>
          </a:p>
        </p:txBody>
      </p:sp>
      <p:sp>
        <p:nvSpPr>
          <p:cNvPr id="8" name="Text Placeholder 18">
            <a:extLst>
              <a:ext uri="{FF2B5EF4-FFF2-40B4-BE49-F238E27FC236}">
                <a16:creationId xmlns:a16="http://schemas.microsoft.com/office/drawing/2014/main" id="{43639961-44B9-A8DE-6D41-187B2EF29113}"/>
              </a:ext>
            </a:extLst>
          </p:cNvPr>
          <p:cNvSpPr txBox="1">
            <a:spLocks/>
          </p:cNvSpPr>
          <p:nvPr/>
        </p:nvSpPr>
        <p:spPr bwMode="gray">
          <a:xfrm>
            <a:off x="4974179" y="1677634"/>
            <a:ext cx="1993253" cy="257267"/>
          </a:xfrm>
          <a:prstGeom prst="rect">
            <a:avLst/>
          </a:prstGeom>
          <a:noFill/>
        </p:spPr>
        <p:txBody>
          <a:bodyPr vert="horz" wrap="square" lIns="0" tIns="45720" rIns="0" bIns="45720" rtlCol="0">
            <a:noAutofit/>
          </a:bodyPr>
          <a:lstStyle>
            <a:lvl1pPr marL="0" indent="0" algn="l" defTabSz="914400" rtl="0" eaLnBrk="1" fontAlgn="base" latinLnBrk="0" hangingPunct="1">
              <a:lnSpc>
                <a:spcPct val="85000"/>
              </a:lnSpc>
              <a:spcBef>
                <a:spcPct val="0"/>
              </a:spcBef>
              <a:spcAft>
                <a:spcPct val="0"/>
              </a:spcAft>
              <a:buClrTx/>
              <a:buSzPct val="100000"/>
              <a:buFont typeface="Arial" panose="020B0604020202020204" pitchFamily="34" charset="0"/>
              <a:buNone/>
              <a:tabLst/>
              <a:defRPr lang="en-US" sz="1800" b="0" kern="1200" smtClean="0">
                <a:solidFill>
                  <a:schemeClr val="tx1">
                    <a:lumMod val="50000"/>
                    <a:lumOff val="50000"/>
                  </a:schemeClr>
                </a:solidFill>
                <a:latin typeface="+mj-lt"/>
                <a:ea typeface="+mn-ea"/>
                <a:cs typeface="+mn-cs"/>
              </a:defRPr>
            </a:lvl1pPr>
            <a:lvl2pPr marL="3651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2pPr>
            <a:lvl3pPr marL="5381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3pPr>
            <a:lvl4pPr marL="7207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4pPr>
            <a:lvl5pPr marL="8937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GB" sz="1400" b="1" dirty="0">
                <a:solidFill>
                  <a:schemeClr val="tx2"/>
                </a:solidFill>
                <a:latin typeface="Pfizer Diatype Office" panose="020B0504040202060203" pitchFamily="34" charset="77"/>
              </a:rPr>
              <a:t>Aortic stenosis</a:t>
            </a:r>
          </a:p>
        </p:txBody>
      </p:sp>
      <p:cxnSp>
        <p:nvCxnSpPr>
          <p:cNvPr id="9" name="Straight Connector 8">
            <a:extLst>
              <a:ext uri="{FF2B5EF4-FFF2-40B4-BE49-F238E27FC236}">
                <a16:creationId xmlns:a16="http://schemas.microsoft.com/office/drawing/2014/main" id="{8E52395A-8871-CBCA-4F27-0095FBC2BF55}"/>
              </a:ext>
            </a:extLst>
          </p:cNvPr>
          <p:cNvCxnSpPr>
            <a:cxnSpLocks/>
          </p:cNvCxnSpPr>
          <p:nvPr/>
        </p:nvCxnSpPr>
        <p:spPr bwMode="gray">
          <a:xfrm>
            <a:off x="5970805" y="3102883"/>
            <a:ext cx="0" cy="940027"/>
          </a:xfrm>
          <a:prstGeom prst="line">
            <a:avLst/>
          </a:prstGeom>
          <a:noFill/>
          <a:ln w="12700" cap="rnd">
            <a:solidFill>
              <a:schemeClr val="accent1"/>
            </a:solidFill>
            <a:prstDash val="solid"/>
            <a:round/>
            <a:headEnd/>
            <a:tailEnd/>
          </a:ln>
          <a:effectLst/>
        </p:spPr>
      </p:cxnSp>
      <p:sp>
        <p:nvSpPr>
          <p:cNvPr id="10" name="Freeform: Shape 8">
            <a:extLst>
              <a:ext uri="{FF2B5EF4-FFF2-40B4-BE49-F238E27FC236}">
                <a16:creationId xmlns:a16="http://schemas.microsoft.com/office/drawing/2014/main" id="{5620899B-D4FC-3239-37CA-A3E455A7A6A9}"/>
              </a:ext>
            </a:extLst>
          </p:cNvPr>
          <p:cNvSpPr/>
          <p:nvPr/>
        </p:nvSpPr>
        <p:spPr>
          <a:xfrm>
            <a:off x="5586755" y="2653081"/>
            <a:ext cx="768096" cy="735336"/>
          </a:xfrm>
          <a:custGeom>
            <a:avLst/>
            <a:gdLst>
              <a:gd name="connsiteX0" fmla="*/ 361740 w 723480"/>
              <a:gd name="connsiteY0" fmla="*/ 361740 h 723480"/>
              <a:gd name="connsiteX1" fmla="*/ 361740 w 723480"/>
              <a:gd name="connsiteY1" fmla="*/ 0 h 723480"/>
              <a:gd name="connsiteX2" fmla="*/ 723481 w 723480"/>
              <a:gd name="connsiteY2" fmla="*/ 361740 h 723480"/>
              <a:gd name="connsiteX3" fmla="*/ 361740 w 723480"/>
              <a:gd name="connsiteY3" fmla="*/ 723481 h 723480"/>
              <a:gd name="connsiteX4" fmla="*/ 0 w 723480"/>
              <a:gd name="connsiteY4" fmla="*/ 361740 h 723480"/>
              <a:gd name="connsiteX5" fmla="*/ 361740 w 723480"/>
              <a:gd name="connsiteY5" fmla="*/ 0 h 723480"/>
              <a:gd name="connsiteX6" fmla="*/ 361740 w 723480"/>
              <a:gd name="connsiteY6" fmla="*/ 0 h 723480"/>
              <a:gd name="connsiteX7" fmla="*/ 361740 w 723480"/>
              <a:gd name="connsiteY7" fmla="*/ 361740 h 72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80" h="723480">
                <a:moveTo>
                  <a:pt x="361740" y="361740"/>
                </a:moveTo>
                <a:lnTo>
                  <a:pt x="361740" y="0"/>
                </a:lnTo>
                <a:cubicBezTo>
                  <a:pt x="561520" y="0"/>
                  <a:pt x="723481" y="161961"/>
                  <a:pt x="723481" y="361740"/>
                </a:cubicBezTo>
                <a:cubicBezTo>
                  <a:pt x="723481" y="561520"/>
                  <a:pt x="561520" y="723481"/>
                  <a:pt x="361740" y="723481"/>
                </a:cubicBezTo>
                <a:cubicBezTo>
                  <a:pt x="161961" y="723481"/>
                  <a:pt x="0" y="561520"/>
                  <a:pt x="0" y="361740"/>
                </a:cubicBezTo>
                <a:cubicBezTo>
                  <a:pt x="0" y="161961"/>
                  <a:pt x="161961" y="0"/>
                  <a:pt x="361740" y="0"/>
                </a:cubicBezTo>
                <a:lnTo>
                  <a:pt x="361740" y="0"/>
                </a:lnTo>
                <a:lnTo>
                  <a:pt x="361740" y="361740"/>
                </a:lnTo>
                <a:close/>
              </a:path>
            </a:pathLst>
          </a:custGeom>
          <a:solidFill>
            <a:schemeClr val="accent1"/>
          </a:solidFill>
          <a:ln w="629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FFFFFF"/>
                </a:solidFill>
                <a:latin typeface="Pfizer Diatype" panose="020B0504040202060203" pitchFamily="34" charset="77"/>
              </a:rPr>
              <a:t>16%</a:t>
            </a:r>
          </a:p>
        </p:txBody>
      </p:sp>
      <p:sp>
        <p:nvSpPr>
          <p:cNvPr id="11" name="Oval 10">
            <a:extLst>
              <a:ext uri="{FF2B5EF4-FFF2-40B4-BE49-F238E27FC236}">
                <a16:creationId xmlns:a16="http://schemas.microsoft.com/office/drawing/2014/main" id="{5AAE4628-1EFC-23BC-A3EC-466067BC1FB3}"/>
              </a:ext>
            </a:extLst>
          </p:cNvPr>
          <p:cNvSpPr/>
          <p:nvPr/>
        </p:nvSpPr>
        <p:spPr bwMode="gray">
          <a:xfrm>
            <a:off x="8576653" y="2110162"/>
            <a:ext cx="1821177" cy="1821177"/>
          </a:xfrm>
          <a:prstGeom prst="ellipse">
            <a:avLst/>
          </a:prstGeom>
          <a:solidFill>
            <a:schemeClr val="bg1">
              <a:lumMod val="95000"/>
            </a:schemeClr>
          </a:solidFill>
          <a:ln w="28575" cap="flat" cmpd="sng" algn="ctr">
            <a:solidFill>
              <a:schemeClr val="accent1"/>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rgbClr val="61AF5F"/>
              </a:buClr>
              <a:buSzPct val="90000"/>
            </a:pPr>
            <a:endParaRPr lang="en-GB" b="1" dirty="0">
              <a:solidFill>
                <a:srgbClr val="00559A"/>
              </a:solidFill>
              <a:latin typeface="Arial" panose="020B0604020202020204"/>
            </a:endParaRPr>
          </a:p>
        </p:txBody>
      </p:sp>
      <p:sp>
        <p:nvSpPr>
          <p:cNvPr id="12" name="Text Placeholder 18">
            <a:extLst>
              <a:ext uri="{FF2B5EF4-FFF2-40B4-BE49-F238E27FC236}">
                <a16:creationId xmlns:a16="http://schemas.microsoft.com/office/drawing/2014/main" id="{E6A81109-7F8F-5630-2853-6EEC3F58DB5D}"/>
              </a:ext>
            </a:extLst>
          </p:cNvPr>
          <p:cNvSpPr txBox="1">
            <a:spLocks/>
          </p:cNvSpPr>
          <p:nvPr/>
        </p:nvSpPr>
        <p:spPr bwMode="gray">
          <a:xfrm>
            <a:off x="8923106" y="1677634"/>
            <a:ext cx="1128269" cy="257267"/>
          </a:xfrm>
          <a:prstGeom prst="rect">
            <a:avLst/>
          </a:prstGeom>
          <a:noFill/>
        </p:spPr>
        <p:txBody>
          <a:bodyPr vert="horz" wrap="square" lIns="0" tIns="45720" rIns="0" bIns="45720" rtlCol="0">
            <a:noAutofit/>
          </a:bodyPr>
          <a:lstStyle>
            <a:lvl1pPr marL="0" indent="0" algn="l" defTabSz="914400" rtl="0" eaLnBrk="1" fontAlgn="base" latinLnBrk="0" hangingPunct="1">
              <a:lnSpc>
                <a:spcPct val="85000"/>
              </a:lnSpc>
              <a:spcBef>
                <a:spcPct val="0"/>
              </a:spcBef>
              <a:spcAft>
                <a:spcPct val="0"/>
              </a:spcAft>
              <a:buClrTx/>
              <a:buSzPct val="100000"/>
              <a:buFont typeface="Arial" panose="020B0604020202020204" pitchFamily="34" charset="0"/>
              <a:buNone/>
              <a:tabLst/>
              <a:defRPr lang="en-US" sz="1800" b="0" kern="1200" smtClean="0">
                <a:solidFill>
                  <a:schemeClr val="tx1">
                    <a:lumMod val="50000"/>
                    <a:lumOff val="50000"/>
                  </a:schemeClr>
                </a:solidFill>
                <a:latin typeface="+mj-lt"/>
                <a:ea typeface="+mn-ea"/>
                <a:cs typeface="+mn-cs"/>
              </a:defRPr>
            </a:lvl1pPr>
            <a:lvl2pPr marL="3651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2pPr>
            <a:lvl3pPr marL="5381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3pPr>
            <a:lvl4pPr marL="7207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4pPr>
            <a:lvl5pPr marL="8937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GB" sz="1400" b="1" dirty="0">
                <a:solidFill>
                  <a:schemeClr val="tx2"/>
                </a:solidFill>
                <a:latin typeface="Pfizer Diatype Office" panose="020B0504040202060203" pitchFamily="34" charset="77"/>
              </a:rPr>
              <a:t>HFpEF</a:t>
            </a:r>
          </a:p>
        </p:txBody>
      </p:sp>
      <p:sp>
        <p:nvSpPr>
          <p:cNvPr id="13" name="Text Placeholder 18">
            <a:extLst>
              <a:ext uri="{FF2B5EF4-FFF2-40B4-BE49-F238E27FC236}">
                <a16:creationId xmlns:a16="http://schemas.microsoft.com/office/drawing/2014/main" id="{F97F9CAE-C9F6-4A2A-C0E4-851117943EBB}"/>
              </a:ext>
            </a:extLst>
          </p:cNvPr>
          <p:cNvSpPr txBox="1">
            <a:spLocks/>
          </p:cNvSpPr>
          <p:nvPr/>
        </p:nvSpPr>
        <p:spPr bwMode="gray">
          <a:xfrm>
            <a:off x="8302871" y="4362571"/>
            <a:ext cx="2368741" cy="906267"/>
          </a:xfrm>
          <a:prstGeom prst="rect">
            <a:avLst/>
          </a:prstGeom>
          <a:noFill/>
        </p:spPr>
        <p:txBody>
          <a:bodyPr vert="horz" wrap="square" lIns="0" tIns="45720" rIns="0" bIns="45720" rtlCol="0">
            <a:noAutofit/>
          </a:bodyPr>
          <a:lstStyle>
            <a:lvl1pPr marL="0" indent="0" algn="l" defTabSz="914400" rtl="0" eaLnBrk="1" fontAlgn="base" latinLnBrk="0" hangingPunct="1">
              <a:lnSpc>
                <a:spcPct val="85000"/>
              </a:lnSpc>
              <a:spcBef>
                <a:spcPct val="0"/>
              </a:spcBef>
              <a:spcAft>
                <a:spcPct val="0"/>
              </a:spcAft>
              <a:buClrTx/>
              <a:buSzPct val="100000"/>
              <a:buFont typeface="Arial" panose="020B0604020202020204" pitchFamily="34" charset="0"/>
              <a:buNone/>
              <a:tabLst/>
              <a:defRPr lang="en-US" sz="1800" b="0" kern="1200" smtClean="0">
                <a:solidFill>
                  <a:schemeClr val="tx1">
                    <a:lumMod val="50000"/>
                    <a:lumOff val="50000"/>
                  </a:schemeClr>
                </a:solidFill>
                <a:latin typeface="+mj-lt"/>
                <a:ea typeface="+mn-ea"/>
                <a:cs typeface="+mn-cs"/>
              </a:defRPr>
            </a:lvl1pPr>
            <a:lvl2pPr marL="3651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2pPr>
            <a:lvl3pPr marL="5381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3pPr>
            <a:lvl4pPr marL="7207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4pPr>
            <a:lvl5pPr marL="8937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defRPr/>
            </a:pPr>
            <a:r>
              <a:rPr lang="en-GB" sz="1600" b="1" dirty="0">
                <a:solidFill>
                  <a:schemeClr val="tx2"/>
                </a:solidFill>
                <a:latin typeface="Pfizer Diatype Office" panose="020B0504040202060203" pitchFamily="34" charset="77"/>
              </a:rPr>
              <a:t>of patients aged &gt;65 years with HFpEF </a:t>
            </a:r>
            <a:r>
              <a:rPr lang="en-GB" sz="1600" dirty="0">
                <a:solidFill>
                  <a:schemeClr val="tx2"/>
                </a:solidFill>
                <a:latin typeface="Pfizer Diatype Office" panose="020B0504040202060203" pitchFamily="34" charset="77"/>
              </a:rPr>
              <a:t>had ATTR-CM</a:t>
            </a:r>
            <a:r>
              <a:rPr lang="en-GB" sz="1600" baseline="30000" dirty="0">
                <a:solidFill>
                  <a:schemeClr val="tx2"/>
                </a:solidFill>
                <a:latin typeface="Pfizer Diatype Office" panose="020B0504040202060203" pitchFamily="34" charset="77"/>
              </a:rPr>
              <a:t>6</a:t>
            </a:r>
          </a:p>
        </p:txBody>
      </p:sp>
      <p:cxnSp>
        <p:nvCxnSpPr>
          <p:cNvPr id="14" name="Straight Connector 13">
            <a:extLst>
              <a:ext uri="{FF2B5EF4-FFF2-40B4-BE49-F238E27FC236}">
                <a16:creationId xmlns:a16="http://schemas.microsoft.com/office/drawing/2014/main" id="{1CB78F00-D7F9-E73D-E7EB-65972A145B1C}"/>
              </a:ext>
            </a:extLst>
          </p:cNvPr>
          <p:cNvCxnSpPr>
            <a:cxnSpLocks/>
          </p:cNvCxnSpPr>
          <p:nvPr/>
        </p:nvCxnSpPr>
        <p:spPr bwMode="gray">
          <a:xfrm>
            <a:off x="9487240" y="3329291"/>
            <a:ext cx="0" cy="940027"/>
          </a:xfrm>
          <a:prstGeom prst="line">
            <a:avLst/>
          </a:prstGeom>
          <a:noFill/>
          <a:ln w="12700" cap="rnd">
            <a:solidFill>
              <a:schemeClr val="accent1"/>
            </a:solidFill>
            <a:prstDash val="solid"/>
            <a:round/>
            <a:headEnd/>
            <a:tailEnd/>
          </a:ln>
          <a:effectLst/>
        </p:spPr>
      </p:cxnSp>
      <p:sp>
        <p:nvSpPr>
          <p:cNvPr id="15" name="Freeform: Shape 13">
            <a:extLst>
              <a:ext uri="{FF2B5EF4-FFF2-40B4-BE49-F238E27FC236}">
                <a16:creationId xmlns:a16="http://schemas.microsoft.com/office/drawing/2014/main" id="{79C143E0-DA6F-503A-C6B6-6219998651A9}"/>
              </a:ext>
            </a:extLst>
          </p:cNvPr>
          <p:cNvSpPr/>
          <p:nvPr/>
        </p:nvSpPr>
        <p:spPr>
          <a:xfrm>
            <a:off x="8966032" y="2523376"/>
            <a:ext cx="1042416" cy="994746"/>
          </a:xfrm>
          <a:custGeom>
            <a:avLst/>
            <a:gdLst>
              <a:gd name="connsiteX0" fmla="*/ 361740 w 723480"/>
              <a:gd name="connsiteY0" fmla="*/ 361740 h 723480"/>
              <a:gd name="connsiteX1" fmla="*/ 361740 w 723480"/>
              <a:gd name="connsiteY1" fmla="*/ 0 h 723480"/>
              <a:gd name="connsiteX2" fmla="*/ 723481 w 723480"/>
              <a:gd name="connsiteY2" fmla="*/ 361740 h 723480"/>
              <a:gd name="connsiteX3" fmla="*/ 361740 w 723480"/>
              <a:gd name="connsiteY3" fmla="*/ 723481 h 723480"/>
              <a:gd name="connsiteX4" fmla="*/ 0 w 723480"/>
              <a:gd name="connsiteY4" fmla="*/ 361740 h 723480"/>
              <a:gd name="connsiteX5" fmla="*/ 361740 w 723480"/>
              <a:gd name="connsiteY5" fmla="*/ 0 h 723480"/>
              <a:gd name="connsiteX6" fmla="*/ 361740 w 723480"/>
              <a:gd name="connsiteY6" fmla="*/ 0 h 723480"/>
              <a:gd name="connsiteX7" fmla="*/ 361740 w 723480"/>
              <a:gd name="connsiteY7" fmla="*/ 361740 h 72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80" h="723480">
                <a:moveTo>
                  <a:pt x="361740" y="361740"/>
                </a:moveTo>
                <a:lnTo>
                  <a:pt x="361740" y="0"/>
                </a:lnTo>
                <a:cubicBezTo>
                  <a:pt x="561520" y="0"/>
                  <a:pt x="723481" y="161961"/>
                  <a:pt x="723481" y="361740"/>
                </a:cubicBezTo>
                <a:cubicBezTo>
                  <a:pt x="723481" y="561520"/>
                  <a:pt x="561520" y="723481"/>
                  <a:pt x="361740" y="723481"/>
                </a:cubicBezTo>
                <a:cubicBezTo>
                  <a:pt x="161961" y="723481"/>
                  <a:pt x="0" y="561520"/>
                  <a:pt x="0" y="361740"/>
                </a:cubicBezTo>
                <a:cubicBezTo>
                  <a:pt x="0" y="161961"/>
                  <a:pt x="161961" y="0"/>
                  <a:pt x="361740" y="0"/>
                </a:cubicBezTo>
                <a:lnTo>
                  <a:pt x="361740" y="0"/>
                </a:lnTo>
                <a:lnTo>
                  <a:pt x="361740" y="361740"/>
                </a:lnTo>
                <a:close/>
              </a:path>
            </a:pathLst>
          </a:custGeom>
          <a:solidFill>
            <a:schemeClr val="accent1"/>
          </a:solidFill>
          <a:ln w="629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FFFFFF"/>
                </a:solidFill>
                <a:latin typeface="Pfizer Diatype" panose="020B0504040202060203" pitchFamily="34" charset="77"/>
              </a:rPr>
              <a:t>18%</a:t>
            </a:r>
          </a:p>
        </p:txBody>
      </p:sp>
      <p:sp>
        <p:nvSpPr>
          <p:cNvPr id="16" name="Oval 15">
            <a:extLst>
              <a:ext uri="{FF2B5EF4-FFF2-40B4-BE49-F238E27FC236}">
                <a16:creationId xmlns:a16="http://schemas.microsoft.com/office/drawing/2014/main" id="{46A68238-E1CE-0286-A746-4FE3A3C90987}"/>
              </a:ext>
            </a:extLst>
          </p:cNvPr>
          <p:cNvSpPr/>
          <p:nvPr/>
        </p:nvSpPr>
        <p:spPr bwMode="gray">
          <a:xfrm>
            <a:off x="1383090" y="2110162"/>
            <a:ext cx="1821177" cy="1821177"/>
          </a:xfrm>
          <a:prstGeom prst="ellipse">
            <a:avLst/>
          </a:prstGeom>
          <a:solidFill>
            <a:schemeClr val="bg1">
              <a:lumMod val="95000"/>
            </a:schemeClr>
          </a:solidFill>
          <a:ln w="28575" cap="flat" cmpd="sng" algn="ctr">
            <a:solidFill>
              <a:schemeClr val="accent1"/>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rgbClr val="61AF5F"/>
              </a:buClr>
              <a:buSzPct val="90000"/>
            </a:pPr>
            <a:endParaRPr lang="en-GB" b="1" dirty="0">
              <a:solidFill>
                <a:srgbClr val="00559A"/>
              </a:solidFill>
              <a:latin typeface="Arial" panose="020B0604020202020204"/>
            </a:endParaRPr>
          </a:p>
        </p:txBody>
      </p:sp>
      <p:sp>
        <p:nvSpPr>
          <p:cNvPr id="17" name="Text Placeholder 18">
            <a:extLst>
              <a:ext uri="{FF2B5EF4-FFF2-40B4-BE49-F238E27FC236}">
                <a16:creationId xmlns:a16="http://schemas.microsoft.com/office/drawing/2014/main" id="{147CFDBD-642F-2BDD-CEC8-FE05ECF0EA0A}"/>
              </a:ext>
            </a:extLst>
          </p:cNvPr>
          <p:cNvSpPr txBox="1">
            <a:spLocks/>
          </p:cNvSpPr>
          <p:nvPr/>
        </p:nvSpPr>
        <p:spPr bwMode="gray">
          <a:xfrm>
            <a:off x="761915" y="1573410"/>
            <a:ext cx="3063524" cy="465713"/>
          </a:xfrm>
          <a:prstGeom prst="rect">
            <a:avLst/>
          </a:prstGeom>
          <a:noFill/>
        </p:spPr>
        <p:txBody>
          <a:bodyPr vert="horz" wrap="square" lIns="0" tIns="45720" rIns="0" bIns="45720" rtlCol="0">
            <a:noAutofit/>
          </a:bodyPr>
          <a:lstStyle>
            <a:lvl1pPr marL="0" indent="0" algn="l" defTabSz="914400" rtl="0" eaLnBrk="1" fontAlgn="base" latinLnBrk="0" hangingPunct="1">
              <a:lnSpc>
                <a:spcPct val="85000"/>
              </a:lnSpc>
              <a:spcBef>
                <a:spcPct val="0"/>
              </a:spcBef>
              <a:spcAft>
                <a:spcPct val="0"/>
              </a:spcAft>
              <a:buClrTx/>
              <a:buSzPct val="100000"/>
              <a:buFont typeface="Arial" panose="020B0604020202020204" pitchFamily="34" charset="0"/>
              <a:buNone/>
              <a:tabLst/>
              <a:defRPr lang="en-US" sz="1800" b="0" kern="1200" smtClean="0">
                <a:solidFill>
                  <a:schemeClr val="tx1">
                    <a:lumMod val="50000"/>
                    <a:lumOff val="50000"/>
                  </a:schemeClr>
                </a:solidFill>
                <a:latin typeface="+mj-lt"/>
                <a:ea typeface="+mn-ea"/>
                <a:cs typeface="+mn-cs"/>
              </a:defRPr>
            </a:lvl1pPr>
            <a:lvl2pPr marL="3651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2pPr>
            <a:lvl3pPr marL="5381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3pPr>
            <a:lvl4pPr marL="7207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4pPr>
            <a:lvl5pPr marL="8937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GB" sz="1400" b="1" dirty="0">
                <a:solidFill>
                  <a:schemeClr val="tx2"/>
                </a:solidFill>
                <a:latin typeface="Pfizer Diatype Office" panose="020B0504040202060203" pitchFamily="34" charset="77"/>
              </a:rPr>
              <a:t>Hypertrophic cardiomyopathy/left ventricular hypertrophy</a:t>
            </a:r>
          </a:p>
        </p:txBody>
      </p:sp>
      <p:sp>
        <p:nvSpPr>
          <p:cNvPr id="18" name="Text Placeholder 18">
            <a:extLst>
              <a:ext uri="{FF2B5EF4-FFF2-40B4-BE49-F238E27FC236}">
                <a16:creationId xmlns:a16="http://schemas.microsoft.com/office/drawing/2014/main" id="{77CFE3EB-DE1B-7B99-C2CC-502D07E2BD6D}"/>
              </a:ext>
            </a:extLst>
          </p:cNvPr>
          <p:cNvSpPr txBox="1">
            <a:spLocks/>
          </p:cNvSpPr>
          <p:nvPr/>
        </p:nvSpPr>
        <p:spPr bwMode="gray">
          <a:xfrm>
            <a:off x="1095447" y="4261550"/>
            <a:ext cx="2396463" cy="1203766"/>
          </a:xfrm>
          <a:prstGeom prst="rect">
            <a:avLst/>
          </a:prstGeom>
          <a:noFill/>
        </p:spPr>
        <p:txBody>
          <a:bodyPr vert="horz" wrap="square" lIns="0" tIns="45720" rIns="0" bIns="45720" rtlCol="0">
            <a:noAutofit/>
          </a:bodyPr>
          <a:lstStyle>
            <a:lvl1pPr marL="0" indent="0" algn="l" defTabSz="914400" rtl="0" eaLnBrk="1" fontAlgn="base" latinLnBrk="0" hangingPunct="1">
              <a:lnSpc>
                <a:spcPct val="85000"/>
              </a:lnSpc>
              <a:spcBef>
                <a:spcPct val="0"/>
              </a:spcBef>
              <a:spcAft>
                <a:spcPct val="0"/>
              </a:spcAft>
              <a:buClrTx/>
              <a:buSzPct val="100000"/>
              <a:buFont typeface="Arial" panose="020B0604020202020204" pitchFamily="34" charset="0"/>
              <a:buNone/>
              <a:tabLst/>
              <a:defRPr lang="en-US" sz="1800" b="0" kern="1200" smtClean="0">
                <a:solidFill>
                  <a:schemeClr val="tx1">
                    <a:lumMod val="50000"/>
                    <a:lumOff val="50000"/>
                  </a:schemeClr>
                </a:solidFill>
                <a:latin typeface="+mj-lt"/>
                <a:ea typeface="+mn-ea"/>
                <a:cs typeface="+mn-cs"/>
              </a:defRPr>
            </a:lvl1pPr>
            <a:lvl2pPr marL="3651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2pPr>
            <a:lvl3pPr marL="5381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3pPr>
            <a:lvl4pPr marL="720725" indent="-182563"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smtClean="0">
                <a:solidFill>
                  <a:schemeClr val="tx1"/>
                </a:solidFill>
                <a:latin typeface="Arial Narrow" pitchFamily="34" charset="0"/>
                <a:ea typeface="+mn-ea"/>
                <a:cs typeface="+mn-cs"/>
              </a:defRPr>
            </a:lvl4pPr>
            <a:lvl5pPr marL="893763" indent="-173038" algn="l" defTabSz="914400" rtl="0" eaLnBrk="1" fontAlgn="base" latinLnBrk="0" hangingPunct="1">
              <a:lnSpc>
                <a:spcPct val="90000"/>
              </a:lnSpc>
              <a:spcBef>
                <a:spcPct val="0"/>
              </a:spcBef>
              <a:spcAft>
                <a:spcPct val="0"/>
              </a:spcAft>
              <a:buClrTx/>
              <a:buFont typeface="STIXGeneral-Regular" pitchFamily="2" charset="2"/>
              <a:buChar char="⎯"/>
              <a:tabLst/>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defRPr/>
            </a:pPr>
            <a:r>
              <a:rPr lang="en-GB" sz="1600" b="1" dirty="0">
                <a:solidFill>
                  <a:schemeClr val="tx2"/>
                </a:solidFill>
                <a:latin typeface="Pfizer Diatype Office" panose="020B0504040202060203" pitchFamily="34" charset="77"/>
              </a:rPr>
              <a:t>of patients with hypertrophic cardiomyopathy/left ventricular hypertrophy </a:t>
            </a:r>
            <a:r>
              <a:rPr lang="en-GB" sz="1600" dirty="0">
                <a:solidFill>
                  <a:schemeClr val="tx2"/>
                </a:solidFill>
                <a:latin typeface="Pfizer Diatype Office" panose="020B0504040202060203" pitchFamily="34" charset="77"/>
              </a:rPr>
              <a:t>had ATTR-CM</a:t>
            </a:r>
            <a:r>
              <a:rPr lang="en-GB" sz="1600" baseline="30000" dirty="0">
                <a:solidFill>
                  <a:schemeClr val="tx2"/>
                </a:solidFill>
                <a:latin typeface="Pfizer Diatype Office" panose="020B0504040202060203" pitchFamily="34" charset="77"/>
              </a:rPr>
              <a:t>2</a:t>
            </a:r>
          </a:p>
        </p:txBody>
      </p:sp>
      <p:cxnSp>
        <p:nvCxnSpPr>
          <p:cNvPr id="19" name="Straight Connector 18">
            <a:extLst>
              <a:ext uri="{FF2B5EF4-FFF2-40B4-BE49-F238E27FC236}">
                <a16:creationId xmlns:a16="http://schemas.microsoft.com/office/drawing/2014/main" id="{71AD8274-5928-820D-69F5-14E28FADF5B4}"/>
              </a:ext>
            </a:extLst>
          </p:cNvPr>
          <p:cNvCxnSpPr>
            <a:cxnSpLocks/>
          </p:cNvCxnSpPr>
          <p:nvPr/>
        </p:nvCxnSpPr>
        <p:spPr bwMode="gray">
          <a:xfrm>
            <a:off x="2293677" y="3247459"/>
            <a:ext cx="0" cy="940027"/>
          </a:xfrm>
          <a:prstGeom prst="line">
            <a:avLst/>
          </a:prstGeom>
          <a:noFill/>
          <a:ln w="12700" cap="rnd">
            <a:solidFill>
              <a:schemeClr val="accent1"/>
            </a:solidFill>
            <a:prstDash val="solid"/>
            <a:round/>
            <a:headEnd/>
            <a:tailEnd/>
          </a:ln>
          <a:effectLst/>
        </p:spPr>
      </p:cxnSp>
      <p:sp>
        <p:nvSpPr>
          <p:cNvPr id="20" name="Freeform: Shape 18">
            <a:extLst>
              <a:ext uri="{FF2B5EF4-FFF2-40B4-BE49-F238E27FC236}">
                <a16:creationId xmlns:a16="http://schemas.microsoft.com/office/drawing/2014/main" id="{E7CBE1A0-8F8D-C800-F021-9125DB1E456A}"/>
              </a:ext>
            </a:extLst>
          </p:cNvPr>
          <p:cNvSpPr/>
          <p:nvPr/>
        </p:nvSpPr>
        <p:spPr>
          <a:xfrm>
            <a:off x="1911514" y="2630328"/>
            <a:ext cx="764326" cy="780845"/>
          </a:xfrm>
          <a:custGeom>
            <a:avLst/>
            <a:gdLst>
              <a:gd name="connsiteX0" fmla="*/ 361740 w 723480"/>
              <a:gd name="connsiteY0" fmla="*/ 361740 h 723480"/>
              <a:gd name="connsiteX1" fmla="*/ 361740 w 723480"/>
              <a:gd name="connsiteY1" fmla="*/ 0 h 723480"/>
              <a:gd name="connsiteX2" fmla="*/ 723481 w 723480"/>
              <a:gd name="connsiteY2" fmla="*/ 361740 h 723480"/>
              <a:gd name="connsiteX3" fmla="*/ 361740 w 723480"/>
              <a:gd name="connsiteY3" fmla="*/ 723481 h 723480"/>
              <a:gd name="connsiteX4" fmla="*/ 0 w 723480"/>
              <a:gd name="connsiteY4" fmla="*/ 361740 h 723480"/>
              <a:gd name="connsiteX5" fmla="*/ 361740 w 723480"/>
              <a:gd name="connsiteY5" fmla="*/ 0 h 723480"/>
              <a:gd name="connsiteX6" fmla="*/ 361740 w 723480"/>
              <a:gd name="connsiteY6" fmla="*/ 0 h 723480"/>
              <a:gd name="connsiteX7" fmla="*/ 361740 w 723480"/>
              <a:gd name="connsiteY7" fmla="*/ 361740 h 72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80" h="723480">
                <a:moveTo>
                  <a:pt x="361740" y="361740"/>
                </a:moveTo>
                <a:lnTo>
                  <a:pt x="361740" y="0"/>
                </a:lnTo>
                <a:cubicBezTo>
                  <a:pt x="561520" y="0"/>
                  <a:pt x="723481" y="161961"/>
                  <a:pt x="723481" y="361740"/>
                </a:cubicBezTo>
                <a:cubicBezTo>
                  <a:pt x="723481" y="561520"/>
                  <a:pt x="561520" y="723481"/>
                  <a:pt x="361740" y="723481"/>
                </a:cubicBezTo>
                <a:cubicBezTo>
                  <a:pt x="161961" y="723481"/>
                  <a:pt x="0" y="561520"/>
                  <a:pt x="0" y="361740"/>
                </a:cubicBezTo>
                <a:cubicBezTo>
                  <a:pt x="0" y="161961"/>
                  <a:pt x="161961" y="0"/>
                  <a:pt x="361740" y="0"/>
                </a:cubicBezTo>
                <a:lnTo>
                  <a:pt x="361740" y="0"/>
                </a:lnTo>
                <a:lnTo>
                  <a:pt x="361740" y="361740"/>
                </a:lnTo>
                <a:close/>
              </a:path>
            </a:pathLst>
          </a:custGeom>
          <a:solidFill>
            <a:schemeClr val="accent1"/>
          </a:solidFill>
          <a:ln w="629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FFFFFF"/>
                </a:solidFill>
                <a:latin typeface="Pfizer Diatype" panose="020B0504040202060203" pitchFamily="34" charset="77"/>
              </a:rPr>
              <a:t>13%</a:t>
            </a:r>
          </a:p>
        </p:txBody>
      </p:sp>
    </p:spTree>
    <p:extLst>
      <p:ext uri="{BB962C8B-B14F-4D97-AF65-F5344CB8AC3E}">
        <p14:creationId xmlns:p14="http://schemas.microsoft.com/office/powerpoint/2010/main" val="2685444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5ED9C-8CF8-1A77-C81D-D93B9F144ADC}"/>
              </a:ext>
            </a:extLst>
          </p:cNvPr>
          <p:cNvSpPr>
            <a:spLocks noGrp="1"/>
          </p:cNvSpPr>
          <p:nvPr>
            <p:ph type="sldNum" sz="quarter" idx="4"/>
          </p:nvPr>
        </p:nvSpPr>
        <p:spPr/>
        <p:txBody>
          <a:bodyPr/>
          <a:lstStyle/>
          <a:p>
            <a:fld id="{2B39012A-6F33-204B-8224-A57BEFB0AAD0}" type="slidenum">
              <a:rPr lang="en-US" smtClean="0"/>
              <a:pPr/>
              <a:t>16</a:t>
            </a:fld>
            <a:endParaRPr lang="en-US"/>
          </a:p>
        </p:txBody>
      </p:sp>
      <p:sp>
        <p:nvSpPr>
          <p:cNvPr id="3" name="Footer Placeholder 2">
            <a:extLst>
              <a:ext uri="{FF2B5EF4-FFF2-40B4-BE49-F238E27FC236}">
                <a16:creationId xmlns:a16="http://schemas.microsoft.com/office/drawing/2014/main" id="{75E684E2-D310-4846-8640-75FE14AD9436}"/>
              </a:ext>
            </a:extLst>
          </p:cNvPr>
          <p:cNvSpPr>
            <a:spLocks noGrp="1"/>
          </p:cNvSpPr>
          <p:nvPr>
            <p:ph type="ftr" sz="quarter" idx="3"/>
          </p:nvPr>
        </p:nvSpPr>
        <p:spPr/>
        <p:txBody>
          <a:bodyPr/>
          <a:lstStyle/>
          <a:p>
            <a:r>
              <a:rPr lang="en-GB" dirty="0"/>
              <a:t>ATTR-CM, transthyretin amyloid cardiomyopathy; </a:t>
            </a:r>
            <a:r>
              <a:rPr lang="en-GB" dirty="0" err="1"/>
              <a:t>HFpEF</a:t>
            </a:r>
            <a:r>
              <a:rPr lang="en-GB" dirty="0"/>
              <a:t>, heart failure with preserved ejection fraction; TTR, transthyretin.</a:t>
            </a:r>
            <a:br>
              <a:rPr lang="en-GB" dirty="0"/>
            </a:br>
            <a:r>
              <a:rPr lang="fr-FR" dirty="0"/>
              <a:t>1. Maurer MS, et al. </a:t>
            </a:r>
            <a:r>
              <a:rPr lang="fr-FR" i="1" dirty="0"/>
              <a:t>Circulation</a:t>
            </a:r>
            <a:r>
              <a:rPr lang="fr-FR" dirty="0"/>
              <a:t> 2017;135(14):1357–77; 2. </a:t>
            </a:r>
            <a:r>
              <a:rPr lang="fr-FR" dirty="0" err="1"/>
              <a:t>Nativi‐Nicolau</a:t>
            </a:r>
            <a:r>
              <a:rPr lang="fr-FR" dirty="0"/>
              <a:t> J, et al</a:t>
            </a:r>
            <a:r>
              <a:rPr lang="fr-FR" i="1" dirty="0"/>
              <a:t>. ESC </a:t>
            </a:r>
            <a:r>
              <a:rPr lang="fr-FR" i="1" dirty="0" err="1"/>
              <a:t>Heart</a:t>
            </a:r>
            <a:r>
              <a:rPr lang="fr-FR" i="1" dirty="0"/>
              <a:t> Fail </a:t>
            </a:r>
            <a:r>
              <a:rPr lang="fr-FR" dirty="0"/>
              <a:t>2021;8(5):3875–84;</a:t>
            </a:r>
            <a:r>
              <a:rPr lang="en-GB" dirty="0"/>
              <a:t> 3. Rozenbaum MH, et al. </a:t>
            </a:r>
            <a:r>
              <a:rPr lang="en-GB" i="1" dirty="0" err="1"/>
              <a:t>Cardiol</a:t>
            </a:r>
            <a:r>
              <a:rPr lang="en-GB" i="1" dirty="0"/>
              <a:t> Ther </a:t>
            </a:r>
            <a:r>
              <a:rPr lang="en-GB" dirty="0"/>
              <a:t>2021;10:141–59.</a:t>
            </a:r>
          </a:p>
        </p:txBody>
      </p:sp>
      <p:sp>
        <p:nvSpPr>
          <p:cNvPr id="4" name="Title 3">
            <a:extLst>
              <a:ext uri="{FF2B5EF4-FFF2-40B4-BE49-F238E27FC236}">
                <a16:creationId xmlns:a16="http://schemas.microsoft.com/office/drawing/2014/main" id="{42732C1F-1993-12DC-C325-CB0EE9F68BB0}"/>
              </a:ext>
            </a:extLst>
          </p:cNvPr>
          <p:cNvSpPr>
            <a:spLocks noGrp="1"/>
          </p:cNvSpPr>
          <p:nvPr>
            <p:ph type="title"/>
          </p:nvPr>
        </p:nvSpPr>
        <p:spPr>
          <a:xfrm>
            <a:off x="623137" y="451892"/>
            <a:ext cx="10515600" cy="867930"/>
          </a:xfrm>
        </p:spPr>
        <p:txBody>
          <a:bodyPr/>
          <a:lstStyle/>
          <a:p>
            <a:r>
              <a:rPr lang="en-GB" dirty="0"/>
              <a:t>ATTR-CM also has a poor outcome in the absence of early diagnosis</a:t>
            </a:r>
            <a:r>
              <a:rPr lang="en-GB" baseline="30000" dirty="0"/>
              <a:t>1,2</a:t>
            </a:r>
            <a:endParaRPr lang="en-US" baseline="30000" dirty="0"/>
          </a:p>
        </p:txBody>
      </p:sp>
      <p:sp>
        <p:nvSpPr>
          <p:cNvPr id="5" name="Rectangle 4">
            <a:extLst>
              <a:ext uri="{FF2B5EF4-FFF2-40B4-BE49-F238E27FC236}">
                <a16:creationId xmlns:a16="http://schemas.microsoft.com/office/drawing/2014/main" id="{558CD2F5-B40E-ADCF-1A21-B251E4D7F542}"/>
              </a:ext>
            </a:extLst>
          </p:cNvPr>
          <p:cNvSpPr/>
          <p:nvPr/>
        </p:nvSpPr>
        <p:spPr bwMode="gray">
          <a:xfrm>
            <a:off x="611146" y="1658730"/>
            <a:ext cx="2686771" cy="4064000"/>
          </a:xfrm>
          <a:prstGeom prst="rect">
            <a:avLst/>
          </a:prstGeom>
          <a:solidFill>
            <a:schemeClr val="bg1">
              <a:lumMod val="95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GB" b="1" dirty="0">
              <a:solidFill>
                <a:schemeClr val="accent1"/>
              </a:solidFill>
              <a:latin typeface="+mj-lt"/>
            </a:endParaRPr>
          </a:p>
        </p:txBody>
      </p:sp>
      <p:sp>
        <p:nvSpPr>
          <p:cNvPr id="6" name="Rectangle 5">
            <a:extLst>
              <a:ext uri="{FF2B5EF4-FFF2-40B4-BE49-F238E27FC236}">
                <a16:creationId xmlns:a16="http://schemas.microsoft.com/office/drawing/2014/main" id="{2F36FA5E-DA41-ABBB-365B-1B53EDD5CCE6}"/>
              </a:ext>
            </a:extLst>
          </p:cNvPr>
          <p:cNvSpPr/>
          <p:nvPr/>
        </p:nvSpPr>
        <p:spPr bwMode="gray">
          <a:xfrm>
            <a:off x="3579732" y="1658730"/>
            <a:ext cx="2686771" cy="4064000"/>
          </a:xfrm>
          <a:prstGeom prst="rect">
            <a:avLst/>
          </a:prstGeom>
          <a:solidFill>
            <a:schemeClr val="bg1">
              <a:lumMod val="95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GB" b="1" dirty="0">
              <a:solidFill>
                <a:schemeClr val="accent1"/>
              </a:solidFill>
              <a:latin typeface="+mj-lt"/>
            </a:endParaRPr>
          </a:p>
        </p:txBody>
      </p:sp>
      <p:sp>
        <p:nvSpPr>
          <p:cNvPr id="7" name="TextBox 6">
            <a:extLst>
              <a:ext uri="{FF2B5EF4-FFF2-40B4-BE49-F238E27FC236}">
                <a16:creationId xmlns:a16="http://schemas.microsoft.com/office/drawing/2014/main" id="{9CD988CC-11C2-CD8C-1B75-B2EA50CC01C1}"/>
              </a:ext>
            </a:extLst>
          </p:cNvPr>
          <p:cNvSpPr txBox="1"/>
          <p:nvPr/>
        </p:nvSpPr>
        <p:spPr bwMode="gray">
          <a:xfrm>
            <a:off x="744190" y="3559024"/>
            <a:ext cx="2387600" cy="1569660"/>
          </a:xfrm>
          <a:prstGeom prst="rect">
            <a:avLst/>
          </a:prstGeom>
          <a:noFill/>
        </p:spPr>
        <p:txBody>
          <a:bodyPr wrap="square">
            <a:spAutoFit/>
          </a:bodyPr>
          <a:lstStyle/>
          <a:p>
            <a:pPr algn="ctr"/>
            <a:r>
              <a:rPr lang="en-GB" sz="1600" b="1" dirty="0">
                <a:solidFill>
                  <a:schemeClr val="accent1"/>
                </a:solidFill>
              </a:rPr>
              <a:t>Misdiagnosis</a:t>
            </a:r>
            <a:r>
              <a:rPr lang="en-GB" sz="1600" dirty="0"/>
              <a:t> is reported to occur in </a:t>
            </a:r>
            <a:br>
              <a:rPr lang="en-GB" dirty="0"/>
            </a:br>
            <a:r>
              <a:rPr lang="en-GB" sz="3200" b="1" dirty="0">
                <a:solidFill>
                  <a:schemeClr val="accent1"/>
                </a:solidFill>
              </a:rPr>
              <a:t>34–57% </a:t>
            </a:r>
            <a:br>
              <a:rPr lang="en-GB" dirty="0"/>
            </a:br>
            <a:r>
              <a:rPr lang="en-GB" sz="1600" dirty="0"/>
              <a:t>of patients with </a:t>
            </a:r>
          </a:p>
          <a:p>
            <a:pPr algn="ctr"/>
            <a:r>
              <a:rPr lang="en-GB" sz="1600" dirty="0"/>
              <a:t>ATTR-CM</a:t>
            </a:r>
            <a:r>
              <a:rPr lang="en-GB" sz="1600" baseline="30000" dirty="0"/>
              <a:t>3</a:t>
            </a:r>
            <a:r>
              <a:rPr lang="en-GB" sz="1600" dirty="0"/>
              <a:t> </a:t>
            </a:r>
            <a:endParaRPr lang="en-GB" dirty="0"/>
          </a:p>
        </p:txBody>
      </p:sp>
      <p:sp>
        <p:nvSpPr>
          <p:cNvPr id="8" name="TextBox 7">
            <a:extLst>
              <a:ext uri="{FF2B5EF4-FFF2-40B4-BE49-F238E27FC236}">
                <a16:creationId xmlns:a16="http://schemas.microsoft.com/office/drawing/2014/main" id="{FEEEB954-5332-DF48-09B0-B7C3991308F4}"/>
              </a:ext>
            </a:extLst>
          </p:cNvPr>
          <p:cNvSpPr txBox="1"/>
          <p:nvPr/>
        </p:nvSpPr>
        <p:spPr bwMode="gray">
          <a:xfrm>
            <a:off x="3737006" y="3568497"/>
            <a:ext cx="2387600" cy="1569660"/>
          </a:xfrm>
          <a:prstGeom prst="rect">
            <a:avLst/>
          </a:prstGeom>
          <a:noFill/>
        </p:spPr>
        <p:txBody>
          <a:bodyPr wrap="square">
            <a:spAutoFit/>
          </a:bodyPr>
          <a:lstStyle/>
          <a:p>
            <a:pPr algn="ctr"/>
            <a:r>
              <a:rPr lang="en-GB" sz="3200" b="1" dirty="0">
                <a:solidFill>
                  <a:schemeClr val="accent2"/>
                </a:solidFill>
              </a:rPr>
              <a:t>~75% </a:t>
            </a:r>
            <a:br>
              <a:rPr lang="en-GB" b="1" dirty="0">
                <a:solidFill>
                  <a:schemeClr val="accent1"/>
                </a:solidFill>
              </a:rPr>
            </a:br>
            <a:r>
              <a:rPr lang="en-GB" sz="1600" dirty="0"/>
              <a:t>of </a:t>
            </a:r>
            <a:r>
              <a:rPr lang="en-GB" sz="1600" b="1" dirty="0">
                <a:solidFill>
                  <a:schemeClr val="accent2"/>
                </a:solidFill>
              </a:rPr>
              <a:t>misdiagnosed</a:t>
            </a:r>
            <a:r>
              <a:rPr lang="en-GB" sz="1600" dirty="0"/>
              <a:t> patients have </a:t>
            </a:r>
            <a:r>
              <a:rPr lang="en-GB" sz="1600" b="1" dirty="0">
                <a:solidFill>
                  <a:schemeClr val="accent2"/>
                </a:solidFill>
              </a:rPr>
              <a:t>received treatment </a:t>
            </a:r>
            <a:r>
              <a:rPr lang="en-GB" sz="1600" dirty="0"/>
              <a:t>for the misdiagnosed condition</a:t>
            </a:r>
            <a:r>
              <a:rPr lang="en-GB" sz="1600" baseline="30000" dirty="0"/>
              <a:t>3</a:t>
            </a:r>
            <a:endParaRPr lang="en-GB" baseline="30000" dirty="0"/>
          </a:p>
        </p:txBody>
      </p:sp>
      <p:pic>
        <p:nvPicPr>
          <p:cNvPr id="9" name="Graphic 8">
            <a:extLst>
              <a:ext uri="{FF2B5EF4-FFF2-40B4-BE49-F238E27FC236}">
                <a16:creationId xmlns:a16="http://schemas.microsoft.com/office/drawing/2014/main" id="{ECE45AA7-5507-4A02-4AAB-19D1FC8870F5}"/>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b="20722"/>
          <a:stretch/>
        </p:blipFill>
        <p:spPr>
          <a:xfrm>
            <a:off x="1209535" y="2089269"/>
            <a:ext cx="1456910" cy="1155020"/>
          </a:xfrm>
          <a:prstGeom prst="rect">
            <a:avLst/>
          </a:prstGeom>
        </p:spPr>
      </p:pic>
      <p:pic>
        <p:nvPicPr>
          <p:cNvPr id="10" name="Graphic 9">
            <a:extLst>
              <a:ext uri="{FF2B5EF4-FFF2-40B4-BE49-F238E27FC236}">
                <a16:creationId xmlns:a16="http://schemas.microsoft.com/office/drawing/2014/main" id="{0C2AC245-49F6-1287-57B5-C79F87828C4D}"/>
              </a:ext>
            </a:extLst>
          </p:cNvPr>
          <p:cNvPicPr>
            <a:picLocks noChangeAspect="1"/>
          </p:cNvPicPr>
          <p:nvPr/>
        </p:nvPicPr>
        <p:blipFill rotWithShape="1">
          <a:blip r:embed="rId4" cstate="print">
            <a:extLst>
              <a:ext uri="{96DAC541-7B7A-43D3-8B79-37D633B846F1}">
                <asvg:svgBlip xmlns:asvg="http://schemas.microsoft.com/office/drawing/2016/SVG/main" r:embed="rId5"/>
              </a:ext>
            </a:extLst>
          </a:blip>
          <a:srcRect l="13211" t="5114" r="13211" b="25114"/>
          <a:stretch/>
        </p:blipFill>
        <p:spPr>
          <a:xfrm>
            <a:off x="4162958" y="2179118"/>
            <a:ext cx="1216929" cy="1153968"/>
          </a:xfrm>
          <a:prstGeom prst="rect">
            <a:avLst/>
          </a:prstGeom>
        </p:spPr>
      </p:pic>
      <p:sp>
        <p:nvSpPr>
          <p:cNvPr id="11" name="Rounded Rectangle 13">
            <a:extLst>
              <a:ext uri="{FF2B5EF4-FFF2-40B4-BE49-F238E27FC236}">
                <a16:creationId xmlns:a16="http://schemas.microsoft.com/office/drawing/2014/main" id="{17BA533D-4D3E-C3F9-E230-F5893E999960}"/>
              </a:ext>
            </a:extLst>
          </p:cNvPr>
          <p:cNvSpPr>
            <a:spLocks/>
          </p:cNvSpPr>
          <p:nvPr/>
        </p:nvSpPr>
        <p:spPr>
          <a:xfrm>
            <a:off x="6384086" y="1658530"/>
            <a:ext cx="5211416" cy="4064400"/>
          </a:xfrm>
          <a:prstGeom prst="rect">
            <a:avLst/>
          </a:prstGeom>
          <a:solidFill>
            <a:schemeClr val="bg1">
              <a:lumMod val="95000"/>
              <a:alpha val="5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lIns="457081" rtlCol="0" anchor="ctr"/>
          <a:lstStyle/>
          <a:p>
            <a:pPr defTabSz="913852">
              <a:defRPr/>
            </a:pPr>
            <a:endParaRPr lang="en-GB" sz="1400" b="1" baseline="30000" dirty="0">
              <a:solidFill>
                <a:srgbClr val="00559A"/>
              </a:solidFill>
              <a:latin typeface="Arial" panose="020B0604020202020204"/>
              <a:cs typeface="Arial" panose="020B0604020202020204" pitchFamily="34" charset="0"/>
            </a:endParaRPr>
          </a:p>
        </p:txBody>
      </p:sp>
      <p:grpSp>
        <p:nvGrpSpPr>
          <p:cNvPr id="12" name="Group 11">
            <a:extLst>
              <a:ext uri="{FF2B5EF4-FFF2-40B4-BE49-F238E27FC236}">
                <a16:creationId xmlns:a16="http://schemas.microsoft.com/office/drawing/2014/main" id="{57F00187-8E88-9DD9-B49E-4BBB4CC96CA7}"/>
              </a:ext>
            </a:extLst>
          </p:cNvPr>
          <p:cNvGrpSpPr/>
          <p:nvPr/>
        </p:nvGrpSpPr>
        <p:grpSpPr>
          <a:xfrm>
            <a:off x="6522783" y="3666846"/>
            <a:ext cx="5072719" cy="1774617"/>
            <a:chOff x="6380124" y="3522238"/>
            <a:chExt cx="4146463" cy="1774617"/>
          </a:xfrm>
        </p:grpSpPr>
        <p:sp>
          <p:nvSpPr>
            <p:cNvPr id="13" name="TextBox 12">
              <a:extLst>
                <a:ext uri="{FF2B5EF4-FFF2-40B4-BE49-F238E27FC236}">
                  <a16:creationId xmlns:a16="http://schemas.microsoft.com/office/drawing/2014/main" id="{B3F1C866-E6B2-1AA2-BC17-450906B1E108}"/>
                </a:ext>
              </a:extLst>
            </p:cNvPr>
            <p:cNvSpPr txBox="1"/>
            <p:nvPr/>
          </p:nvSpPr>
          <p:spPr bwMode="gray">
            <a:xfrm>
              <a:off x="6819800" y="4388914"/>
              <a:ext cx="3316190" cy="907941"/>
            </a:xfrm>
            <a:prstGeom prst="rect">
              <a:avLst/>
            </a:prstGeom>
            <a:noFill/>
          </p:spPr>
          <p:txBody>
            <a:bodyPr wrap="square">
              <a:spAutoFit/>
            </a:bodyPr>
            <a:lstStyle/>
            <a:p>
              <a:pPr marL="285664" indent="-285664" defTabSz="914126">
                <a:spcBef>
                  <a:spcPts val="300"/>
                </a:spcBef>
                <a:buClr>
                  <a:srgbClr val="002060"/>
                </a:buClr>
                <a:buFont typeface="Arial" panose="020B0604020202020204" pitchFamily="34" charset="0"/>
                <a:buChar char="•"/>
                <a:defRPr/>
              </a:pPr>
              <a:r>
                <a:rPr lang="en-GB" sz="1600" dirty="0">
                  <a:solidFill>
                    <a:srgbClr val="2F383C"/>
                  </a:solidFill>
                  <a:latin typeface="Pfizer Diatype Office" panose="020B0504040202060203" pitchFamily="34" charset="77"/>
                </a:rPr>
                <a:t>Severe and progressive disease</a:t>
              </a:r>
            </a:p>
            <a:p>
              <a:pPr marL="285664" indent="-285664" defTabSz="914126">
                <a:spcBef>
                  <a:spcPts val="300"/>
                </a:spcBef>
                <a:buClr>
                  <a:srgbClr val="002060"/>
                </a:buClr>
                <a:buFont typeface="Arial" panose="020B0604020202020204" pitchFamily="34" charset="0"/>
                <a:buChar char="•"/>
                <a:defRPr/>
              </a:pPr>
              <a:r>
                <a:rPr lang="en-GB" sz="1600" dirty="0">
                  <a:solidFill>
                    <a:srgbClr val="2F383C"/>
                  </a:solidFill>
                  <a:latin typeface="Pfizer Diatype Office" panose="020B0504040202060203" pitchFamily="34" charset="77"/>
                </a:rPr>
                <a:t>High mortality</a:t>
              </a:r>
            </a:p>
            <a:p>
              <a:pPr marL="285664" indent="-285664" defTabSz="914126">
                <a:spcBef>
                  <a:spcPts val="300"/>
                </a:spcBef>
                <a:buClr>
                  <a:srgbClr val="002060"/>
                </a:buClr>
                <a:buFont typeface="Arial" panose="020B0604020202020204" pitchFamily="34" charset="0"/>
                <a:buChar char="•"/>
                <a:defRPr/>
              </a:pPr>
              <a:r>
                <a:rPr lang="en-GB" sz="1600" dirty="0">
                  <a:solidFill>
                    <a:srgbClr val="2F383C"/>
                  </a:solidFill>
                  <a:latin typeface="Pfizer Diatype Office" panose="020B0504040202060203" pitchFamily="34" charset="77"/>
                </a:rPr>
                <a:t>Frequent hospitalization</a:t>
              </a:r>
            </a:p>
          </p:txBody>
        </p:sp>
        <p:sp>
          <p:nvSpPr>
            <p:cNvPr id="14" name="Content Placeholder 1">
              <a:extLst>
                <a:ext uri="{FF2B5EF4-FFF2-40B4-BE49-F238E27FC236}">
                  <a16:creationId xmlns:a16="http://schemas.microsoft.com/office/drawing/2014/main" id="{CDD99254-086C-79D3-611E-C6636C9534C2}"/>
                </a:ext>
              </a:extLst>
            </p:cNvPr>
            <p:cNvSpPr txBox="1">
              <a:spLocks/>
            </p:cNvSpPr>
            <p:nvPr/>
          </p:nvSpPr>
          <p:spPr>
            <a:xfrm>
              <a:off x="6380124" y="3522238"/>
              <a:ext cx="4146463" cy="800219"/>
            </a:xfrm>
            <a:prstGeom prst="rect">
              <a:avLst/>
            </a:prstGeom>
            <a:noFill/>
          </p:spPr>
          <p:txBody>
            <a:bodyPr vert="horz" wrap="square" lIns="0" tIns="0" rIns="0" bIns="0" rtlCol="0">
              <a:spAutoFit/>
            </a:bodyPr>
            <a:lstStyle>
              <a:defPPr>
                <a:defRPr lang="en-US"/>
              </a:defPPr>
              <a:lvl1pPr algn="ctr">
                <a:lnSpc>
                  <a:spcPts val="1440"/>
                </a:lnSpc>
                <a:spcAft>
                  <a:spcPts val="300"/>
                </a:spcAft>
                <a:buClr>
                  <a:srgbClr val="F26522"/>
                </a:buClr>
                <a:buSzPct val="100000"/>
                <a:tabLst>
                  <a:tab pos="128866" algn="l"/>
                </a:tabLst>
                <a:defRPr sz="1200">
                  <a:solidFill>
                    <a:schemeClr val="bg1"/>
                  </a:solidFill>
                </a:defRPr>
              </a:lvl1pPr>
              <a:lvl2pPr marL="457200" indent="-228600" algn="l" defTabSz="914400" rtl="0" eaLnBrk="1" latinLnBrk="0" hangingPunct="1">
                <a:lnSpc>
                  <a:spcPct val="100000"/>
                </a:lnSpc>
                <a:spcBef>
                  <a:spcPts val="0"/>
                </a:spcBef>
                <a:spcAft>
                  <a:spcPts val="100"/>
                </a:spcAft>
                <a:buFont typeface="Century Gothic" panose="020B0502020202020204" pitchFamily="34" charset="0"/>
                <a:buChar char="–"/>
                <a:defRPr lang="en-US" sz="1400" kern="1200">
                  <a:solidFill>
                    <a:schemeClr val="tx1"/>
                  </a:solidFill>
                  <a:latin typeface="Arial" panose="020B0604020202020204" pitchFamily="34" charset="0"/>
                  <a:ea typeface="+mn-ea"/>
                  <a:cs typeface="+mn-cs"/>
                </a:defRPr>
              </a:lvl2pPr>
              <a:lvl3pPr marL="685800" indent="-228600" algn="l" defTabSz="914400" rtl="0" eaLnBrk="1" latinLnBrk="0" hangingPunct="1">
                <a:lnSpc>
                  <a:spcPct val="100000"/>
                </a:lnSpc>
                <a:spcBef>
                  <a:spcPts val="0"/>
                </a:spcBef>
                <a:spcAft>
                  <a:spcPts val="100"/>
                </a:spcAft>
                <a:buFont typeface="Wingdings" panose="05000000000000000000" pitchFamily="2" charset="2"/>
                <a:buChar char="§"/>
                <a:defRPr lang="en-US" sz="1200" kern="1200">
                  <a:solidFill>
                    <a:schemeClr val="tx1"/>
                  </a:solidFill>
                  <a:latin typeface="Arial" panose="020B0604020202020204" pitchFamily="34" charset="0"/>
                  <a:ea typeface="+mn-ea"/>
                  <a:cs typeface="+mn-cs"/>
                </a:defRPr>
              </a:lvl3pPr>
              <a:lvl4pPr marL="914400" indent="-228600" algn="l" defTabSz="914400" rtl="0" eaLnBrk="1" latinLnBrk="0" hangingPunct="1">
                <a:lnSpc>
                  <a:spcPct val="100000"/>
                </a:lnSpc>
                <a:spcBef>
                  <a:spcPts val="0"/>
                </a:spcBef>
                <a:spcAft>
                  <a:spcPts val="100"/>
                </a:spcAft>
                <a:buFont typeface="Century Gothic" panose="020B0502020202020204" pitchFamily="34" charset="0"/>
                <a:buChar char="–"/>
                <a:defRPr lang="en-US" sz="1100" kern="1200">
                  <a:solidFill>
                    <a:schemeClr val="tx1"/>
                  </a:solidFill>
                  <a:latin typeface="Arial" panose="020B0604020202020204" pitchFamily="34" charset="0"/>
                  <a:ea typeface="+mn-ea"/>
                  <a:cs typeface="+mn-cs"/>
                </a:defRPr>
              </a:lvl4pPr>
              <a:lvl5pPr marL="1143000" indent="-228600" algn="l" defTabSz="914400" rtl="0" eaLnBrk="1" latinLnBrk="0" hangingPunct="1">
                <a:lnSpc>
                  <a:spcPct val="100000"/>
                </a:lnSpc>
                <a:spcBef>
                  <a:spcPts val="0"/>
                </a:spcBef>
                <a:spcAft>
                  <a:spcPts val="100"/>
                </a:spcAft>
                <a:buFont typeface="Arial" panose="020B0604020202020204" pitchFamily="34" charset="0"/>
                <a:buChar char="•"/>
                <a:defRPr lang="en-US" sz="105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a:lnSpc>
                  <a:spcPct val="100000"/>
                </a:lnSpc>
                <a:buClr>
                  <a:srgbClr val="002060"/>
                </a:buClr>
                <a:tabLst>
                  <a:tab pos="128827" algn="l"/>
                </a:tabLst>
                <a:defRPr/>
              </a:pPr>
              <a:r>
                <a:rPr lang="en-GB" sz="3200" b="1" dirty="0">
                  <a:solidFill>
                    <a:schemeClr val="accent1"/>
                  </a:solidFill>
                </a:rPr>
                <a:t>Untreated patients</a:t>
              </a:r>
              <a:r>
                <a:rPr lang="en-GB" sz="2800" b="1" dirty="0">
                  <a:solidFill>
                    <a:schemeClr val="accent1"/>
                  </a:solidFill>
                </a:rPr>
                <a:t> </a:t>
              </a:r>
              <a:r>
                <a:rPr lang="en-GB" sz="2000" b="1" dirty="0">
                  <a:solidFill>
                    <a:schemeClr val="accent1"/>
                  </a:solidFill>
                </a:rPr>
                <a:t>with </a:t>
              </a:r>
              <a:br>
                <a:rPr lang="en-GB" sz="2000" b="1" dirty="0">
                  <a:solidFill>
                    <a:schemeClr val="accent1"/>
                  </a:solidFill>
                </a:rPr>
              </a:br>
              <a:r>
                <a:rPr lang="en-GB" sz="2000" b="1" dirty="0">
                  <a:solidFill>
                    <a:schemeClr val="accent1"/>
                  </a:solidFill>
                </a:rPr>
                <a:t>ATTR-CM experience:</a:t>
              </a:r>
              <a:r>
                <a:rPr lang="en-GB" sz="2000" b="1" baseline="30000" dirty="0">
                  <a:solidFill>
                    <a:schemeClr val="accent1"/>
                  </a:solidFill>
                </a:rPr>
                <a:t>2</a:t>
              </a:r>
              <a:endParaRPr lang="en-GB" sz="3200" b="1" baseline="30000" dirty="0">
                <a:solidFill>
                  <a:schemeClr val="accent1"/>
                </a:solidFill>
              </a:endParaRPr>
            </a:p>
          </p:txBody>
        </p:sp>
      </p:grpSp>
      <p:grpSp>
        <p:nvGrpSpPr>
          <p:cNvPr id="15" name="Group 14">
            <a:extLst>
              <a:ext uri="{FF2B5EF4-FFF2-40B4-BE49-F238E27FC236}">
                <a16:creationId xmlns:a16="http://schemas.microsoft.com/office/drawing/2014/main" id="{22AC9EB5-DD7D-8E1D-1560-B9E7842C1A24}"/>
              </a:ext>
            </a:extLst>
          </p:cNvPr>
          <p:cNvGrpSpPr>
            <a:grpSpLocks noChangeAspect="1"/>
          </p:cNvGrpSpPr>
          <p:nvPr/>
        </p:nvGrpSpPr>
        <p:grpSpPr>
          <a:xfrm>
            <a:off x="8183102" y="1993020"/>
            <a:ext cx="1613383" cy="1613377"/>
            <a:chOff x="2251273" y="-1108500"/>
            <a:chExt cx="1808876" cy="1808871"/>
          </a:xfrm>
        </p:grpSpPr>
        <p:sp>
          <p:nvSpPr>
            <p:cNvPr id="16" name="Oval 15">
              <a:extLst>
                <a:ext uri="{FF2B5EF4-FFF2-40B4-BE49-F238E27FC236}">
                  <a16:creationId xmlns:a16="http://schemas.microsoft.com/office/drawing/2014/main" id="{B125EC73-A304-E4EF-DA3F-2AF9916A8F2E}"/>
                </a:ext>
              </a:extLst>
            </p:cNvPr>
            <p:cNvSpPr/>
            <p:nvPr/>
          </p:nvSpPr>
          <p:spPr bwMode="gray">
            <a:xfrm>
              <a:off x="2251273" y="-1108500"/>
              <a:ext cx="1808876" cy="1808871"/>
            </a:xfrm>
            <a:prstGeom prst="ellipse">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defTabSz="914126" fontAlgn="base">
                <a:lnSpc>
                  <a:spcPct val="70000"/>
                </a:lnSpc>
                <a:spcAft>
                  <a:spcPct val="0"/>
                </a:spcAft>
                <a:buClr>
                  <a:srgbClr val="61AF5F"/>
                </a:buClr>
                <a:buSzPct val="90000"/>
                <a:defRPr/>
              </a:pPr>
              <a:endParaRPr lang="en-US" sz="1600" dirty="0">
                <a:solidFill>
                  <a:srgbClr val="FFFFFF"/>
                </a:solidFill>
                <a:latin typeface="Arial" panose="020B0604020202020204"/>
              </a:endParaRPr>
            </a:p>
          </p:txBody>
        </p:sp>
        <p:pic>
          <p:nvPicPr>
            <p:cNvPr id="17" name="Graphic 16">
              <a:extLst>
                <a:ext uri="{FF2B5EF4-FFF2-40B4-BE49-F238E27FC236}">
                  <a16:creationId xmlns:a16="http://schemas.microsoft.com/office/drawing/2014/main" id="{9E51FA3A-5B04-5F9A-34C3-242CB647F13F}"/>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30898" y="-349566"/>
              <a:ext cx="649625" cy="963151"/>
            </a:xfrm>
            <a:prstGeom prst="rect">
              <a:avLst/>
            </a:prstGeom>
          </p:spPr>
        </p:pic>
        <p:pic>
          <p:nvPicPr>
            <p:cNvPr id="18" name="Graphic 17">
              <a:extLst>
                <a:ext uri="{FF2B5EF4-FFF2-40B4-BE49-F238E27FC236}">
                  <a16:creationId xmlns:a16="http://schemas.microsoft.com/office/drawing/2014/main" id="{499CB0E5-DBB3-3807-7E35-998327C4FD4A}"/>
                </a:ext>
              </a:extLst>
            </p:cNvPr>
            <p:cNvPicPr>
              <a:picLocks noChangeAspect="1"/>
            </p:cNvPicPr>
            <p:nvPr/>
          </p:nvPicPr>
          <p:blipFill>
            <a:blip r:embed="rId8" cstate="print">
              <a:extLst>
                <a:ext uri="{96DAC541-7B7A-43D3-8B79-37D633B846F1}">
                  <asvg:svgBlip xmlns:asvg="http://schemas.microsoft.com/office/drawing/2016/SVG/main" r:embed="rId9"/>
                </a:ext>
              </a:extLst>
            </a:blip>
            <a:stretch>
              <a:fillRect/>
            </a:stretch>
          </p:blipFill>
          <p:spPr>
            <a:xfrm>
              <a:off x="3553879" y="-491243"/>
              <a:ext cx="406163" cy="411146"/>
            </a:xfrm>
            <a:prstGeom prst="rect">
              <a:avLst/>
            </a:prstGeom>
          </p:spPr>
        </p:pic>
        <p:pic>
          <p:nvPicPr>
            <p:cNvPr id="19" name="Graphic 18">
              <a:extLst>
                <a:ext uri="{FF2B5EF4-FFF2-40B4-BE49-F238E27FC236}">
                  <a16:creationId xmlns:a16="http://schemas.microsoft.com/office/drawing/2014/main" id="{D9EC3D11-413F-189C-E8BA-7DB9A3324F1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02866" y="-1040726"/>
              <a:ext cx="601746" cy="601746"/>
            </a:xfrm>
            <a:prstGeom prst="rect">
              <a:avLst/>
            </a:prstGeom>
          </p:spPr>
        </p:pic>
        <p:pic>
          <p:nvPicPr>
            <p:cNvPr id="20" name="Graphic 19">
              <a:extLst>
                <a:ext uri="{FF2B5EF4-FFF2-40B4-BE49-F238E27FC236}">
                  <a16:creationId xmlns:a16="http://schemas.microsoft.com/office/drawing/2014/main" id="{C11A873D-7412-BC50-EDC6-F6DA0B56866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11531" y="-559609"/>
              <a:ext cx="507307" cy="507307"/>
            </a:xfrm>
            <a:prstGeom prst="rect">
              <a:avLst/>
            </a:prstGeom>
          </p:spPr>
        </p:pic>
      </p:grpSp>
    </p:spTree>
    <p:extLst>
      <p:ext uri="{BB962C8B-B14F-4D97-AF65-F5344CB8AC3E}">
        <p14:creationId xmlns:p14="http://schemas.microsoft.com/office/powerpoint/2010/main" val="766511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65568-4CF7-E4B4-F121-9BB9464BC42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9E09C2-5F60-5BF2-EBF9-B5AFF9068DD1}"/>
              </a:ext>
            </a:extLst>
          </p:cNvPr>
          <p:cNvSpPr>
            <a:spLocks noGrp="1"/>
          </p:cNvSpPr>
          <p:nvPr>
            <p:ph type="sldNum" sz="quarter" idx="4"/>
          </p:nvPr>
        </p:nvSpPr>
        <p:spPr>
          <a:xfrm>
            <a:off x="10438834" y="6515101"/>
            <a:ext cx="1143536" cy="153889"/>
          </a:xfrm>
        </p:spPr>
        <p:txBody>
          <a:bodyPr/>
          <a:lstStyle/>
          <a:p>
            <a:pPr lvl="0"/>
            <a:fld id="{2B39012A-6F33-204B-8224-A57BEFB0AAD0}" type="slidenum">
              <a:rPr lang="en-US" noProof="0" smtClean="0"/>
              <a:pPr lvl="0"/>
              <a:t>17</a:t>
            </a:fld>
            <a:endParaRPr lang="en-US" noProof="0" dirty="0"/>
          </a:p>
        </p:txBody>
      </p:sp>
      <p:sp>
        <p:nvSpPr>
          <p:cNvPr id="31" name="Footer Placeholder 2">
            <a:extLst>
              <a:ext uri="{FF2B5EF4-FFF2-40B4-BE49-F238E27FC236}">
                <a16:creationId xmlns:a16="http://schemas.microsoft.com/office/drawing/2014/main" id="{0C069BC2-9950-45E7-6918-333C60B97CD7}"/>
              </a:ext>
            </a:extLst>
          </p:cNvPr>
          <p:cNvSpPr>
            <a:spLocks noGrp="1"/>
          </p:cNvSpPr>
          <p:nvPr>
            <p:ph type="ftr" sz="quarter" idx="3"/>
          </p:nvPr>
        </p:nvSpPr>
        <p:spPr>
          <a:xfrm>
            <a:off x="623136" y="5800917"/>
            <a:ext cx="10959263" cy="365125"/>
          </a:xfrm>
        </p:spPr>
        <p:txBody>
          <a:bodyPr vert="horz" lIns="0" tIns="0" rIns="0" bIns="0" rtlCol="0" anchor="b"/>
          <a:lstStyle>
            <a:lvl1pPr algn="l">
              <a:defRPr sz="900">
                <a:solidFill>
                  <a:schemeClr val="tx1"/>
                </a:solidFill>
              </a:defRPr>
            </a:lvl1pPr>
          </a:lstStyle>
          <a:p>
            <a:r>
              <a:rPr lang="en-GB" dirty="0"/>
              <a:t>ATTR-CM, transthyretin amyloid cardiomyopathy; HF, heart failure.</a:t>
            </a:r>
          </a:p>
          <a:p>
            <a:r>
              <a:rPr lang="en-GB" dirty="0"/>
              <a:t>1. Maurer MS, et al. Circulation 2017;135(14):1357–77; 2. Rozenbaum MH, et al. </a:t>
            </a:r>
            <a:r>
              <a:rPr lang="en-GB" dirty="0" err="1"/>
              <a:t>Cardiol</a:t>
            </a:r>
            <a:r>
              <a:rPr lang="en-GB" dirty="0"/>
              <a:t> Ther 2021;10(1):141–59; 3. Nativi‐Nicolau J, et al. ESC Heart Fail 2021;8(5):3875–84; 4. Kittleson MM, et al. J Am Coll </a:t>
            </a:r>
            <a:r>
              <a:rPr lang="en-GB" dirty="0" err="1"/>
              <a:t>Cardiol</a:t>
            </a:r>
            <a:r>
              <a:rPr lang="en-GB" dirty="0"/>
              <a:t> </a:t>
            </a:r>
            <a:br>
              <a:rPr lang="en-GB" dirty="0"/>
            </a:br>
            <a:r>
              <a:rPr lang="en-GB" dirty="0"/>
              <a:t>2023;81(11):1076–126.</a:t>
            </a:r>
          </a:p>
        </p:txBody>
      </p:sp>
      <p:sp>
        <p:nvSpPr>
          <p:cNvPr id="6" name="Title 5">
            <a:extLst>
              <a:ext uri="{FF2B5EF4-FFF2-40B4-BE49-F238E27FC236}">
                <a16:creationId xmlns:a16="http://schemas.microsoft.com/office/drawing/2014/main" id="{509C6526-05C3-04CD-2BDB-F6298C163876}"/>
              </a:ext>
            </a:extLst>
          </p:cNvPr>
          <p:cNvSpPr>
            <a:spLocks noGrp="1"/>
          </p:cNvSpPr>
          <p:nvPr>
            <p:ph type="title"/>
          </p:nvPr>
        </p:nvSpPr>
        <p:spPr>
          <a:xfrm>
            <a:off x="623137" y="451892"/>
            <a:ext cx="10515600" cy="480131"/>
          </a:xfrm>
        </p:spPr>
        <p:txBody>
          <a:bodyPr>
            <a:normAutofit/>
          </a:bodyPr>
          <a:lstStyle/>
          <a:p>
            <a:r>
              <a:rPr lang="en-US" noProof="0" dirty="0"/>
              <a:t>Early diagnosis is key for patients with ATTR-CM</a:t>
            </a:r>
            <a:endParaRPr lang="en-US" dirty="0"/>
          </a:p>
        </p:txBody>
      </p:sp>
      <p:sp>
        <p:nvSpPr>
          <p:cNvPr id="17" name="TextBox 16">
            <a:extLst>
              <a:ext uri="{FF2B5EF4-FFF2-40B4-BE49-F238E27FC236}">
                <a16:creationId xmlns:a16="http://schemas.microsoft.com/office/drawing/2014/main" id="{BC23E19B-388B-2E0B-9780-3DB8BD0FC039}"/>
              </a:ext>
            </a:extLst>
          </p:cNvPr>
          <p:cNvSpPr txBox="1"/>
          <p:nvPr/>
        </p:nvSpPr>
        <p:spPr>
          <a:xfrm>
            <a:off x="-2501900" y="1759681"/>
            <a:ext cx="2159000" cy="369332"/>
          </a:xfrm>
          <a:prstGeom prst="rect">
            <a:avLst/>
          </a:prstGeom>
          <a:solidFill>
            <a:schemeClr val="bg1"/>
          </a:solidFill>
        </p:spPr>
        <p:txBody>
          <a:bodyPr wrap="square" rtlCol="0">
            <a:spAutoFit/>
          </a:bodyPr>
          <a:lstStyle/>
          <a:p>
            <a:r>
              <a:rPr lang="en-US" dirty="0">
                <a:solidFill>
                  <a:srgbClr val="FF0000"/>
                </a:solidFill>
              </a:rPr>
              <a:t>Maurer 2017/p2/col1/para2/9-14 &amp; para3/ln1-2</a:t>
            </a:r>
          </a:p>
        </p:txBody>
      </p:sp>
      <p:sp>
        <p:nvSpPr>
          <p:cNvPr id="18" name="TextBox 17">
            <a:extLst>
              <a:ext uri="{FF2B5EF4-FFF2-40B4-BE49-F238E27FC236}">
                <a16:creationId xmlns:a16="http://schemas.microsoft.com/office/drawing/2014/main" id="{D3C85CCC-CE40-E97B-0659-71C0E7CB9090}"/>
              </a:ext>
            </a:extLst>
          </p:cNvPr>
          <p:cNvSpPr txBox="1"/>
          <p:nvPr/>
        </p:nvSpPr>
        <p:spPr>
          <a:xfrm>
            <a:off x="-2501900" y="2292222"/>
            <a:ext cx="2159000" cy="230832"/>
          </a:xfrm>
          <a:prstGeom prst="rect">
            <a:avLst/>
          </a:prstGeom>
          <a:solidFill>
            <a:schemeClr val="bg1"/>
          </a:solidFill>
        </p:spPr>
        <p:txBody>
          <a:bodyPr wrap="square" rtlCol="0">
            <a:spAutoFit/>
          </a:bodyPr>
          <a:lstStyle/>
          <a:p>
            <a:r>
              <a:rPr lang="en-US" dirty="0">
                <a:solidFill>
                  <a:srgbClr val="FF0000"/>
                </a:solidFill>
              </a:rPr>
              <a:t>Rozenbaum 2021/p10/col1/para1/ln1-4</a:t>
            </a:r>
          </a:p>
        </p:txBody>
      </p:sp>
      <p:sp>
        <p:nvSpPr>
          <p:cNvPr id="19" name="TextBox 18">
            <a:extLst>
              <a:ext uri="{FF2B5EF4-FFF2-40B4-BE49-F238E27FC236}">
                <a16:creationId xmlns:a16="http://schemas.microsoft.com/office/drawing/2014/main" id="{5F2E2A27-A881-310B-681D-D7BD9921B2E7}"/>
              </a:ext>
            </a:extLst>
          </p:cNvPr>
          <p:cNvSpPr txBox="1"/>
          <p:nvPr/>
        </p:nvSpPr>
        <p:spPr>
          <a:xfrm>
            <a:off x="-2501900" y="3474733"/>
            <a:ext cx="2353392" cy="369332"/>
          </a:xfrm>
          <a:prstGeom prst="rect">
            <a:avLst/>
          </a:prstGeom>
          <a:solidFill>
            <a:schemeClr val="bg1"/>
          </a:solidFill>
        </p:spPr>
        <p:txBody>
          <a:bodyPr wrap="square" rtlCol="0">
            <a:spAutoFit/>
          </a:bodyPr>
          <a:lstStyle/>
          <a:p>
            <a:r>
              <a:rPr lang="en-US" dirty="0">
                <a:solidFill>
                  <a:srgbClr val="FF0000"/>
                </a:solidFill>
              </a:rPr>
              <a:t>L box:</a:t>
            </a:r>
            <a:br>
              <a:rPr lang="en-US" dirty="0">
                <a:solidFill>
                  <a:srgbClr val="FF0000"/>
                </a:solidFill>
              </a:rPr>
            </a:br>
            <a:r>
              <a:rPr lang="en-US" dirty="0">
                <a:solidFill>
                  <a:srgbClr val="FF0000"/>
                </a:solidFill>
              </a:rPr>
              <a:t>Rozenbaum 2021/p11/col2/para3/ln5-8</a:t>
            </a:r>
          </a:p>
        </p:txBody>
      </p:sp>
      <p:sp>
        <p:nvSpPr>
          <p:cNvPr id="20" name="TextBox 19">
            <a:extLst>
              <a:ext uri="{FF2B5EF4-FFF2-40B4-BE49-F238E27FC236}">
                <a16:creationId xmlns:a16="http://schemas.microsoft.com/office/drawing/2014/main" id="{611F87C3-EADC-43C7-FC75-C3E72C800985}"/>
              </a:ext>
            </a:extLst>
          </p:cNvPr>
          <p:cNvSpPr txBox="1"/>
          <p:nvPr/>
        </p:nvSpPr>
        <p:spPr>
          <a:xfrm>
            <a:off x="-2501900" y="3888470"/>
            <a:ext cx="2353392" cy="369332"/>
          </a:xfrm>
          <a:prstGeom prst="rect">
            <a:avLst/>
          </a:prstGeom>
          <a:solidFill>
            <a:schemeClr val="bg1"/>
          </a:solidFill>
        </p:spPr>
        <p:txBody>
          <a:bodyPr wrap="square" rtlCol="0">
            <a:spAutoFit/>
          </a:bodyPr>
          <a:lstStyle/>
          <a:p>
            <a:r>
              <a:rPr lang="en-US" dirty="0">
                <a:solidFill>
                  <a:srgbClr val="FF0000"/>
                </a:solidFill>
              </a:rPr>
              <a:t>R box:</a:t>
            </a:r>
            <a:br>
              <a:rPr lang="en-US" dirty="0">
                <a:solidFill>
                  <a:srgbClr val="FF0000"/>
                </a:solidFill>
              </a:rPr>
            </a:br>
            <a:r>
              <a:rPr lang="en-US" dirty="0">
                <a:solidFill>
                  <a:srgbClr val="FF0000"/>
                </a:solidFill>
              </a:rPr>
              <a:t>Nativi-Nicolau 2021/p4/col2/para2/ln1-2</a:t>
            </a:r>
          </a:p>
        </p:txBody>
      </p:sp>
      <p:sp>
        <p:nvSpPr>
          <p:cNvPr id="22" name="TextBox 21">
            <a:extLst>
              <a:ext uri="{FF2B5EF4-FFF2-40B4-BE49-F238E27FC236}">
                <a16:creationId xmlns:a16="http://schemas.microsoft.com/office/drawing/2014/main" id="{0D1B8700-AE97-0247-DFC2-6C2BDA947371}"/>
              </a:ext>
            </a:extLst>
          </p:cNvPr>
          <p:cNvSpPr txBox="1"/>
          <p:nvPr/>
        </p:nvSpPr>
        <p:spPr>
          <a:xfrm>
            <a:off x="-2501900" y="4803540"/>
            <a:ext cx="2353392" cy="369332"/>
          </a:xfrm>
          <a:prstGeom prst="rect">
            <a:avLst/>
          </a:prstGeom>
          <a:solidFill>
            <a:schemeClr val="bg1"/>
          </a:solidFill>
        </p:spPr>
        <p:txBody>
          <a:bodyPr wrap="square" rtlCol="0">
            <a:spAutoFit/>
          </a:bodyPr>
          <a:lstStyle/>
          <a:p>
            <a:r>
              <a:rPr lang="en-US" dirty="0">
                <a:solidFill>
                  <a:srgbClr val="FF0000"/>
                </a:solidFill>
              </a:rPr>
              <a:t>Nativi-Nicolau 2021/p1/col2/para1/ln3-7</a:t>
            </a:r>
            <a:br>
              <a:rPr lang="en-US" dirty="0">
                <a:solidFill>
                  <a:srgbClr val="FF0000"/>
                </a:solidFill>
              </a:rPr>
            </a:br>
            <a:r>
              <a:rPr lang="en-US" dirty="0">
                <a:solidFill>
                  <a:srgbClr val="FF0000"/>
                </a:solidFill>
              </a:rPr>
              <a:t>Kittleson 2023/p5/col1/para1/ln5-8</a:t>
            </a:r>
          </a:p>
        </p:txBody>
      </p:sp>
      <p:sp>
        <p:nvSpPr>
          <p:cNvPr id="7" name="Rounded Rectangle 42">
            <a:extLst>
              <a:ext uri="{FF2B5EF4-FFF2-40B4-BE49-F238E27FC236}">
                <a16:creationId xmlns:a16="http://schemas.microsoft.com/office/drawing/2014/main" id="{AE879D66-0490-AC81-7312-87A127CDFB73}"/>
              </a:ext>
            </a:extLst>
          </p:cNvPr>
          <p:cNvSpPr/>
          <p:nvPr/>
        </p:nvSpPr>
        <p:spPr>
          <a:xfrm>
            <a:off x="613898" y="2661882"/>
            <a:ext cx="5166793" cy="1501538"/>
          </a:xfrm>
          <a:prstGeom prst="roundRect">
            <a:avLst>
              <a:gd name="adj" fmla="val 0"/>
            </a:avLst>
          </a:prstGeom>
          <a:solidFill>
            <a:srgbClr val="D3E3F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347DA2-3048-700A-F31D-E7F27BCF62C0}"/>
              </a:ext>
            </a:extLst>
          </p:cNvPr>
          <p:cNvSpPr txBox="1"/>
          <p:nvPr/>
        </p:nvSpPr>
        <p:spPr>
          <a:xfrm>
            <a:off x="1743961" y="2947427"/>
            <a:ext cx="3806384" cy="1015663"/>
          </a:xfrm>
          <a:prstGeom prst="rect">
            <a:avLst/>
          </a:prstGeom>
          <a:noFill/>
        </p:spPr>
        <p:txBody>
          <a:bodyPr wrap="square" rtlCol="0">
            <a:spAutoFit/>
          </a:bodyPr>
          <a:lstStyle/>
          <a:p>
            <a:pPr algn="ctr"/>
            <a:r>
              <a:rPr lang="en-GB" sz="2400" b="1" dirty="0">
                <a:solidFill>
                  <a:schemeClr val="accent1"/>
                </a:solidFill>
              </a:rPr>
              <a:t>≈75% </a:t>
            </a:r>
            <a:r>
              <a:rPr lang="en-GB" sz="1800" dirty="0">
                <a:solidFill>
                  <a:schemeClr val="accent1"/>
                </a:solidFill>
              </a:rPr>
              <a:t>of misdiagnosed patients have received treatment for the misdiagnosed condition</a:t>
            </a:r>
            <a:r>
              <a:rPr lang="en-GB" sz="1800" baseline="30000" dirty="0">
                <a:solidFill>
                  <a:schemeClr val="accent1"/>
                </a:solidFill>
              </a:rPr>
              <a:t>2</a:t>
            </a:r>
          </a:p>
        </p:txBody>
      </p:sp>
      <p:sp>
        <p:nvSpPr>
          <p:cNvPr id="12" name="Rounded Rectangle 32">
            <a:extLst>
              <a:ext uri="{FF2B5EF4-FFF2-40B4-BE49-F238E27FC236}">
                <a16:creationId xmlns:a16="http://schemas.microsoft.com/office/drawing/2014/main" id="{26B4E28B-2E43-0065-52F9-7726D5746F74}"/>
              </a:ext>
            </a:extLst>
          </p:cNvPr>
          <p:cNvSpPr/>
          <p:nvPr/>
        </p:nvSpPr>
        <p:spPr>
          <a:xfrm>
            <a:off x="613870" y="4396052"/>
            <a:ext cx="10968500" cy="1055423"/>
          </a:xfrm>
          <a:prstGeom prst="roundRect">
            <a:avLst>
              <a:gd name="adj" fmla="val 0"/>
            </a:avLst>
          </a:prstGeom>
          <a:solidFill>
            <a:srgbClr val="0000C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1" dirty="0">
              <a:solidFill>
                <a:schemeClr val="bg1"/>
              </a:solidFill>
            </a:endParaRPr>
          </a:p>
        </p:txBody>
      </p:sp>
      <p:sp>
        <p:nvSpPr>
          <p:cNvPr id="14" name="TextBox 13">
            <a:extLst>
              <a:ext uri="{FF2B5EF4-FFF2-40B4-BE49-F238E27FC236}">
                <a16:creationId xmlns:a16="http://schemas.microsoft.com/office/drawing/2014/main" id="{C2D3D99E-45A3-697D-A265-F784142CFBF7}"/>
              </a:ext>
            </a:extLst>
          </p:cNvPr>
          <p:cNvSpPr txBox="1"/>
          <p:nvPr/>
        </p:nvSpPr>
        <p:spPr>
          <a:xfrm>
            <a:off x="854959" y="4620725"/>
            <a:ext cx="10199791" cy="646331"/>
          </a:xfrm>
          <a:prstGeom prst="rect">
            <a:avLst/>
          </a:prstGeom>
          <a:noFill/>
        </p:spPr>
        <p:txBody>
          <a:bodyPr wrap="square" rtlCol="0">
            <a:spAutoFit/>
          </a:bodyPr>
          <a:lstStyle/>
          <a:p>
            <a:pPr algn="ctr"/>
            <a:r>
              <a:rPr lang="en-GB" sz="1800" b="1" dirty="0">
                <a:solidFill>
                  <a:schemeClr val="bg1"/>
                </a:solidFill>
              </a:rPr>
              <a:t>In the absence of treatment, ATTR-CM is associated with poor median survival; </a:t>
            </a:r>
            <a:br>
              <a:rPr lang="en-GB" sz="1800" b="1" dirty="0">
                <a:solidFill>
                  <a:schemeClr val="bg1"/>
                </a:solidFill>
              </a:rPr>
            </a:br>
            <a:r>
              <a:rPr lang="en-GB" sz="1800" b="1" dirty="0">
                <a:solidFill>
                  <a:schemeClr val="bg1"/>
                </a:solidFill>
              </a:rPr>
              <a:t>ranging from 2.6 to 5.8 years depending on disease subtype</a:t>
            </a:r>
            <a:r>
              <a:rPr lang="en-GB" sz="1800" b="1" baseline="30000" dirty="0">
                <a:solidFill>
                  <a:schemeClr val="bg1"/>
                </a:solidFill>
              </a:rPr>
              <a:t>3,4</a:t>
            </a:r>
          </a:p>
        </p:txBody>
      </p:sp>
      <p:sp>
        <p:nvSpPr>
          <p:cNvPr id="23" name="Rounded Rectangle 34">
            <a:extLst>
              <a:ext uri="{FF2B5EF4-FFF2-40B4-BE49-F238E27FC236}">
                <a16:creationId xmlns:a16="http://schemas.microsoft.com/office/drawing/2014/main" id="{12B03259-3778-86A0-C00B-0A66D5CDACE9}"/>
              </a:ext>
            </a:extLst>
          </p:cNvPr>
          <p:cNvSpPr/>
          <p:nvPr/>
        </p:nvSpPr>
        <p:spPr>
          <a:xfrm>
            <a:off x="6307757" y="2663513"/>
            <a:ext cx="5271844" cy="1501538"/>
          </a:xfrm>
          <a:prstGeom prst="roundRect">
            <a:avLst>
              <a:gd name="adj" fmla="val 0"/>
            </a:avLst>
          </a:prstGeom>
          <a:solidFill>
            <a:srgbClr val="D3E3F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36D724C-C2E5-147C-51FD-B6148481C614}"/>
              </a:ext>
            </a:extLst>
          </p:cNvPr>
          <p:cNvSpPr txBox="1"/>
          <p:nvPr/>
        </p:nvSpPr>
        <p:spPr>
          <a:xfrm>
            <a:off x="7390417" y="2934945"/>
            <a:ext cx="4012968" cy="923330"/>
          </a:xfrm>
          <a:prstGeom prst="rect">
            <a:avLst/>
          </a:prstGeom>
          <a:noFill/>
        </p:spPr>
        <p:txBody>
          <a:bodyPr wrap="square" rtlCol="0">
            <a:spAutoFit/>
          </a:bodyPr>
          <a:lstStyle/>
          <a:p>
            <a:pPr algn="ctr"/>
            <a:r>
              <a:rPr lang="en-GB" sz="1800" dirty="0">
                <a:solidFill>
                  <a:schemeClr val="accent1"/>
                </a:solidFill>
              </a:rPr>
              <a:t>Untreated patients with ATTR-CM experience </a:t>
            </a:r>
            <a:r>
              <a:rPr lang="en-GB" sz="1800" b="1" dirty="0">
                <a:solidFill>
                  <a:schemeClr val="accent1"/>
                </a:solidFill>
              </a:rPr>
              <a:t>severe and progressive disease </a:t>
            </a:r>
            <a:r>
              <a:rPr lang="en-GB" sz="1800" dirty="0">
                <a:solidFill>
                  <a:schemeClr val="accent1"/>
                </a:solidFill>
              </a:rPr>
              <a:t>and </a:t>
            </a:r>
            <a:r>
              <a:rPr lang="en-GB" sz="1800" b="1" dirty="0">
                <a:solidFill>
                  <a:schemeClr val="accent1"/>
                </a:solidFill>
              </a:rPr>
              <a:t>frequent hospitalization</a:t>
            </a:r>
            <a:r>
              <a:rPr lang="en-GB" sz="1800" baseline="30000" dirty="0">
                <a:solidFill>
                  <a:schemeClr val="accent1"/>
                </a:solidFill>
              </a:rPr>
              <a:t>3</a:t>
            </a:r>
          </a:p>
        </p:txBody>
      </p:sp>
      <p:sp>
        <p:nvSpPr>
          <p:cNvPr id="25" name="Oval 24">
            <a:extLst>
              <a:ext uri="{FF2B5EF4-FFF2-40B4-BE49-F238E27FC236}">
                <a16:creationId xmlns:a16="http://schemas.microsoft.com/office/drawing/2014/main" id="{D769B8DD-D186-23A2-80FC-99170237EAA0}"/>
              </a:ext>
            </a:extLst>
          </p:cNvPr>
          <p:cNvSpPr/>
          <p:nvPr/>
        </p:nvSpPr>
        <p:spPr>
          <a:xfrm>
            <a:off x="6515360" y="2961951"/>
            <a:ext cx="895014" cy="895014"/>
          </a:xfrm>
          <a:prstGeom prst="ellipse">
            <a:avLst/>
          </a:prstGeom>
          <a:solidFill>
            <a:schemeClr val="bg1">
              <a:lumMod val="9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D5CE01A-124E-8505-764D-985145352767}"/>
              </a:ext>
            </a:extLst>
          </p:cNvPr>
          <p:cNvSpPr/>
          <p:nvPr/>
        </p:nvSpPr>
        <p:spPr>
          <a:xfrm>
            <a:off x="818164" y="2960320"/>
            <a:ext cx="895014" cy="895014"/>
          </a:xfrm>
          <a:prstGeom prst="ellipse">
            <a:avLst/>
          </a:prstGeom>
          <a:solidFill>
            <a:schemeClr val="bg1">
              <a:lumMod val="9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476F48A1-77A2-74BF-F101-E6BC5B8FD9B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0289" y="3122077"/>
            <a:ext cx="571500" cy="571500"/>
          </a:xfrm>
          <a:prstGeom prst="rect">
            <a:avLst/>
          </a:prstGeom>
        </p:spPr>
      </p:pic>
      <p:pic>
        <p:nvPicPr>
          <p:cNvPr id="28" name="Graphic 27">
            <a:extLst>
              <a:ext uri="{FF2B5EF4-FFF2-40B4-BE49-F238E27FC236}">
                <a16:creationId xmlns:a16="http://schemas.microsoft.com/office/drawing/2014/main" id="{25143953-82F8-7F6D-C9E0-88A940D7BEF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72436" y="3122077"/>
            <a:ext cx="571500" cy="571500"/>
          </a:xfrm>
          <a:prstGeom prst="rect">
            <a:avLst/>
          </a:prstGeom>
        </p:spPr>
      </p:pic>
      <p:sp>
        <p:nvSpPr>
          <p:cNvPr id="11" name="Rounded Rectangle 43">
            <a:extLst>
              <a:ext uri="{FF2B5EF4-FFF2-40B4-BE49-F238E27FC236}">
                <a16:creationId xmlns:a16="http://schemas.microsoft.com/office/drawing/2014/main" id="{EE976F9F-1E97-E9B0-DC88-DEBF0B14F34F}"/>
              </a:ext>
            </a:extLst>
          </p:cNvPr>
          <p:cNvSpPr/>
          <p:nvPr/>
        </p:nvSpPr>
        <p:spPr>
          <a:xfrm>
            <a:off x="613870" y="1404383"/>
            <a:ext cx="10968530" cy="1031949"/>
          </a:xfrm>
          <a:prstGeom prst="round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CBE72F-6630-5FE9-FDC6-FA3F3966A8D4}"/>
              </a:ext>
            </a:extLst>
          </p:cNvPr>
          <p:cNvSpPr txBox="1"/>
          <p:nvPr/>
        </p:nvSpPr>
        <p:spPr>
          <a:xfrm>
            <a:off x="810815" y="1610197"/>
            <a:ext cx="10362403" cy="646331"/>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GB" sz="1800" dirty="0">
                <a:solidFill>
                  <a:schemeClr val="bg1"/>
                </a:solidFill>
              </a:rPr>
              <a:t>ATTR-CM is an underdiagnosed disease that can often be </a:t>
            </a:r>
            <a:r>
              <a:rPr lang="en-GB" sz="1800" b="1" dirty="0">
                <a:solidFill>
                  <a:schemeClr val="bg1"/>
                </a:solidFill>
              </a:rPr>
              <a:t>overlooked as a cause of HF</a:t>
            </a:r>
            <a:r>
              <a:rPr lang="en-GB" sz="1800" b="1" baseline="30000" dirty="0">
                <a:solidFill>
                  <a:schemeClr val="bg1"/>
                </a:solidFill>
              </a:rPr>
              <a:t>1</a:t>
            </a:r>
          </a:p>
          <a:p>
            <a:pPr marL="285750" indent="-285750">
              <a:buClr>
                <a:schemeClr val="bg1"/>
              </a:buClr>
              <a:buFont typeface="Arial" panose="020B0604020202020204" pitchFamily="34" charset="0"/>
              <a:buChar char="•"/>
            </a:pPr>
            <a:r>
              <a:rPr lang="en-GB" sz="1800" b="1" dirty="0">
                <a:solidFill>
                  <a:schemeClr val="bg1"/>
                </a:solidFill>
              </a:rPr>
              <a:t>Misdiagnosis</a:t>
            </a:r>
            <a:r>
              <a:rPr lang="en-GB" sz="1800" dirty="0">
                <a:solidFill>
                  <a:schemeClr val="bg1"/>
                </a:solidFill>
              </a:rPr>
              <a:t> is reported to occur in 34–57% of patients with ATTR-CM</a:t>
            </a:r>
            <a:r>
              <a:rPr lang="en-GB" sz="1800" baseline="30000" dirty="0">
                <a:solidFill>
                  <a:schemeClr val="bg1"/>
                </a:solidFill>
              </a:rPr>
              <a:t>2</a:t>
            </a:r>
          </a:p>
        </p:txBody>
      </p:sp>
    </p:spTree>
    <p:extLst>
      <p:ext uri="{BB962C8B-B14F-4D97-AF65-F5344CB8AC3E}">
        <p14:creationId xmlns:p14="http://schemas.microsoft.com/office/powerpoint/2010/main" val="1305511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208EF551-0F55-4E77-BA29-A1668A737593}"/>
              </a:ext>
            </a:extLst>
          </p:cNvPr>
          <p:cNvSpPr>
            <a:spLocks noGrp="1"/>
          </p:cNvSpPr>
          <p:nvPr>
            <p:ph type="sldNum" sz="quarter" idx="4"/>
          </p:nvPr>
        </p:nvSpPr>
        <p:spPr>
          <a:xfrm>
            <a:off x="10438834" y="6515101"/>
            <a:ext cx="1143536" cy="153889"/>
          </a:xfrm>
        </p:spPr>
        <p:txBody>
          <a:bodyPr/>
          <a:lstStyle/>
          <a:p>
            <a:pPr lvl="0"/>
            <a:fld id="{2B39012A-6F33-204B-8224-A57BEFB0AAD0}" type="slidenum">
              <a:rPr lang="en-US" noProof="0" smtClean="0"/>
              <a:pPr lvl="0"/>
              <a:t>18</a:t>
            </a:fld>
            <a:endParaRPr lang="en-US" noProof="0" dirty="0"/>
          </a:p>
        </p:txBody>
      </p:sp>
      <p:sp>
        <p:nvSpPr>
          <p:cNvPr id="13" name="Footer Placeholder 2">
            <a:extLst>
              <a:ext uri="{FF2B5EF4-FFF2-40B4-BE49-F238E27FC236}">
                <a16:creationId xmlns:a16="http://schemas.microsoft.com/office/drawing/2014/main" id="{A83441A5-E56D-5B13-A1A4-946DEB48F2B2}"/>
              </a:ext>
            </a:extLst>
          </p:cNvPr>
          <p:cNvSpPr>
            <a:spLocks noGrp="1"/>
          </p:cNvSpPr>
          <p:nvPr>
            <p:ph type="ftr" sz="quarter" idx="3"/>
          </p:nvPr>
        </p:nvSpPr>
        <p:spPr>
          <a:xfrm>
            <a:off x="623136" y="5800917"/>
            <a:ext cx="10959263" cy="365125"/>
          </a:xfrm>
        </p:spPr>
        <p:txBody>
          <a:bodyPr vert="horz" lIns="0" tIns="0" rIns="0" bIns="0" rtlCol="0" anchor="b"/>
          <a:lstStyle>
            <a:lvl1pPr algn="l">
              <a:defRPr sz="900">
                <a:solidFill>
                  <a:schemeClr val="tx1"/>
                </a:solidFill>
              </a:defRPr>
            </a:lvl1pPr>
          </a:lstStyle>
          <a:p>
            <a:r>
              <a:rPr lang="en-GB" dirty="0"/>
              <a:t>ATTR-CM, transthyretin amyloid cardiomyopathy; AV, atrioventricular; CA, cardiac amyloidosis; ECG, electrocardiography; LV, left ventricular.</a:t>
            </a:r>
          </a:p>
          <a:p>
            <a:r>
              <a:rPr lang="en-GB" dirty="0"/>
              <a:t>1. He S, et al. </a:t>
            </a:r>
            <a:r>
              <a:rPr lang="en-GB" dirty="0" err="1"/>
              <a:t>Orphanet</a:t>
            </a:r>
            <a:r>
              <a:rPr lang="en-GB" dirty="0"/>
              <a:t> J Rare Dis 2019;14(1):251.</a:t>
            </a:r>
          </a:p>
        </p:txBody>
      </p:sp>
      <p:sp>
        <p:nvSpPr>
          <p:cNvPr id="3" name="Title 2">
            <a:extLst>
              <a:ext uri="{FF2B5EF4-FFF2-40B4-BE49-F238E27FC236}">
                <a16:creationId xmlns:a16="http://schemas.microsoft.com/office/drawing/2014/main" id="{E8FFFCA5-1A75-FE50-0233-ED63D2429C75}"/>
              </a:ext>
            </a:extLst>
          </p:cNvPr>
          <p:cNvSpPr>
            <a:spLocks noGrp="1"/>
          </p:cNvSpPr>
          <p:nvPr>
            <p:ph type="title"/>
          </p:nvPr>
        </p:nvSpPr>
        <p:spPr>
          <a:xfrm>
            <a:off x="623137" y="451892"/>
            <a:ext cx="10515600" cy="480131"/>
          </a:xfrm>
        </p:spPr>
        <p:txBody>
          <a:bodyPr>
            <a:normAutofit/>
          </a:bodyPr>
          <a:lstStyle/>
          <a:p>
            <a:r>
              <a:rPr lang="en-GB" dirty="0"/>
              <a:t>The role of ECG in screening for ATTR-CM</a:t>
            </a:r>
            <a:endParaRPr lang="en-US" dirty="0"/>
          </a:p>
        </p:txBody>
      </p:sp>
      <p:sp>
        <p:nvSpPr>
          <p:cNvPr id="4" name="Rounded Rectangle 3">
            <a:extLst>
              <a:ext uri="{FF2B5EF4-FFF2-40B4-BE49-F238E27FC236}">
                <a16:creationId xmlns:a16="http://schemas.microsoft.com/office/drawing/2014/main" id="{ECDD36DE-855E-7540-3F94-C866E673F9FF}"/>
              </a:ext>
            </a:extLst>
          </p:cNvPr>
          <p:cNvSpPr/>
          <p:nvPr/>
        </p:nvSpPr>
        <p:spPr>
          <a:xfrm>
            <a:off x="613870" y="1370358"/>
            <a:ext cx="10956288" cy="1031949"/>
          </a:xfrm>
          <a:prstGeom prst="roundRect">
            <a:avLst>
              <a:gd name="adj"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6E3EF7-587D-7E68-6FDC-97620C3BCADF}"/>
              </a:ext>
            </a:extLst>
          </p:cNvPr>
          <p:cNvSpPr txBox="1"/>
          <p:nvPr/>
        </p:nvSpPr>
        <p:spPr>
          <a:xfrm>
            <a:off x="810815" y="1576172"/>
            <a:ext cx="10362403" cy="646331"/>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GB" sz="1800" dirty="0">
                <a:solidFill>
                  <a:schemeClr val="bg1"/>
                </a:solidFill>
              </a:rPr>
              <a:t>ECG can aid in the early diagnosis of CA as </a:t>
            </a:r>
            <a:r>
              <a:rPr lang="en-GB" sz="1800" b="1" dirty="0">
                <a:solidFill>
                  <a:schemeClr val="bg1"/>
                </a:solidFill>
              </a:rPr>
              <a:t>&gt;60% of patients with CA will present with ECG abnormalities</a:t>
            </a:r>
            <a:r>
              <a:rPr lang="en-GB" sz="1800" dirty="0">
                <a:solidFill>
                  <a:schemeClr val="bg1"/>
                </a:solidFill>
              </a:rPr>
              <a:t> at diagnosis, even though only ≈22% will exhibit cardiac symptoms</a:t>
            </a:r>
            <a:r>
              <a:rPr lang="en-GB" sz="1800" baseline="30000" dirty="0">
                <a:solidFill>
                  <a:schemeClr val="bg1"/>
                </a:solidFill>
              </a:rPr>
              <a:t>1</a:t>
            </a:r>
          </a:p>
        </p:txBody>
      </p:sp>
      <p:sp>
        <p:nvSpPr>
          <p:cNvPr id="6" name="Rounded Rectangle 5">
            <a:extLst>
              <a:ext uri="{FF2B5EF4-FFF2-40B4-BE49-F238E27FC236}">
                <a16:creationId xmlns:a16="http://schemas.microsoft.com/office/drawing/2014/main" id="{561DD3CB-B036-CF5C-A978-FEDC0D9A7F1B}"/>
              </a:ext>
            </a:extLst>
          </p:cNvPr>
          <p:cNvSpPr/>
          <p:nvPr/>
        </p:nvSpPr>
        <p:spPr>
          <a:xfrm>
            <a:off x="613871" y="2532233"/>
            <a:ext cx="10956288" cy="3133075"/>
          </a:xfrm>
          <a:prstGeom prst="roundRect">
            <a:avLst>
              <a:gd name="adj" fmla="val 0"/>
            </a:avLst>
          </a:prstGeom>
          <a:solidFill>
            <a:schemeClr val="accent3"/>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868B5A-6989-D341-0672-DFBE9BBE4713}"/>
              </a:ext>
            </a:extLst>
          </p:cNvPr>
          <p:cNvSpPr txBox="1"/>
          <p:nvPr/>
        </p:nvSpPr>
        <p:spPr>
          <a:xfrm>
            <a:off x="928508" y="2742803"/>
            <a:ext cx="10028984" cy="369332"/>
          </a:xfrm>
          <a:prstGeom prst="rect">
            <a:avLst/>
          </a:prstGeom>
          <a:noFill/>
        </p:spPr>
        <p:txBody>
          <a:bodyPr wrap="square" rtlCol="0">
            <a:spAutoFit/>
          </a:bodyPr>
          <a:lstStyle/>
          <a:p>
            <a:pPr algn="ctr">
              <a:buClr>
                <a:schemeClr val="bg1"/>
              </a:buClr>
            </a:pPr>
            <a:r>
              <a:rPr lang="en-GB" sz="1800" b="1" dirty="0">
                <a:solidFill>
                  <a:schemeClr val="accent1"/>
                </a:solidFill>
              </a:rPr>
              <a:t>Click on the question marks below </a:t>
            </a:r>
            <a:r>
              <a:rPr lang="en-GB" sz="1800" dirty="0">
                <a:solidFill>
                  <a:schemeClr val="accent1"/>
                </a:solidFill>
              </a:rPr>
              <a:t>to learn more about “red flags” for ATTR-CM on ECG</a:t>
            </a:r>
          </a:p>
        </p:txBody>
      </p:sp>
      <p:sp>
        <p:nvSpPr>
          <p:cNvPr id="11" name="Rectangle 10">
            <a:extLst>
              <a:ext uri="{FF2B5EF4-FFF2-40B4-BE49-F238E27FC236}">
                <a16:creationId xmlns:a16="http://schemas.microsoft.com/office/drawing/2014/main" id="{814B3037-643A-1CA9-C085-2BA8C01655B8}"/>
              </a:ext>
            </a:extLst>
          </p:cNvPr>
          <p:cNvSpPr/>
          <p:nvPr/>
        </p:nvSpPr>
        <p:spPr>
          <a:xfrm>
            <a:off x="158025" y="4392907"/>
            <a:ext cx="10973378" cy="3690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GB" dirty="0">
              <a:solidFill>
                <a:schemeClr val="tx1"/>
              </a:solidFill>
            </a:endParaRPr>
          </a:p>
        </p:txBody>
      </p:sp>
      <p:pic>
        <p:nvPicPr>
          <p:cNvPr id="15" name="Content Placeholder 16">
            <a:extLst>
              <a:ext uri="{FF2B5EF4-FFF2-40B4-BE49-F238E27FC236}">
                <a16:creationId xmlns:a16="http://schemas.microsoft.com/office/drawing/2014/main" id="{A82D8660-58AC-DBA4-E24D-634407899B55}"/>
              </a:ext>
            </a:extLst>
          </p:cNvPr>
          <p:cNvPicPr>
            <a:picLocks noChangeAspect="1"/>
          </p:cNvPicPr>
          <p:nvPr/>
        </p:nvPicPr>
        <p:blipFill rotWithShape="1">
          <a:blip r:embed="rId3">
            <a:extLst>
              <a:ext uri="{28A0092B-C50C-407E-A947-70E740481C1C}">
                <a14:useLocalDpi xmlns:a14="http://schemas.microsoft.com/office/drawing/2010/main" val="0"/>
              </a:ext>
            </a:extLst>
          </a:blip>
          <a:srcRect r="20487"/>
          <a:stretch/>
        </p:blipFill>
        <p:spPr>
          <a:xfrm rot="16200000">
            <a:off x="5776046" y="3077227"/>
            <a:ext cx="1519081" cy="2712308"/>
          </a:xfrm>
          <a:prstGeom prst="rect">
            <a:avLst/>
          </a:prstGeom>
          <a:ln>
            <a:noFill/>
          </a:ln>
        </p:spPr>
      </p:pic>
      <p:pic>
        <p:nvPicPr>
          <p:cNvPr id="16" name="Picture 15" descr="A picture containing furniture&#10;&#10;Description generated with high confidence">
            <a:extLst>
              <a:ext uri="{FF2B5EF4-FFF2-40B4-BE49-F238E27FC236}">
                <a16:creationId xmlns:a16="http://schemas.microsoft.com/office/drawing/2014/main" id="{0170AC44-C2EB-8941-B6BA-9CAB3D5931B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7131" t="1204" r="1574" b="5874"/>
          <a:stretch>
            <a:fillRect/>
          </a:stretch>
        </p:blipFill>
        <p:spPr>
          <a:xfrm rot="16200000">
            <a:off x="8835876" y="3058197"/>
            <a:ext cx="1557137" cy="2712312"/>
          </a:xfrm>
          <a:prstGeom prst="rect">
            <a:avLst/>
          </a:prstGeom>
          <a:ln>
            <a:noFill/>
          </a:ln>
        </p:spPr>
      </p:pic>
      <p:pic>
        <p:nvPicPr>
          <p:cNvPr id="19" name="Content Placeholder 4">
            <a:extLst>
              <a:ext uri="{FF2B5EF4-FFF2-40B4-BE49-F238E27FC236}">
                <a16:creationId xmlns:a16="http://schemas.microsoft.com/office/drawing/2014/main" id="{2F56CE41-2682-034B-4010-9A5A9C8081D9}"/>
              </a:ext>
            </a:extLst>
          </p:cNvPr>
          <p:cNvPicPr>
            <a:picLocks noChangeAspect="1"/>
          </p:cNvPicPr>
          <p:nvPr/>
        </p:nvPicPr>
        <p:blipFill rotWithShape="1">
          <a:blip r:embed="rId6">
            <a:extLst>
              <a:ext uri="{28A0092B-C50C-407E-A947-70E740481C1C}">
                <a14:useLocalDpi xmlns:a14="http://schemas.microsoft.com/office/drawing/2010/main" val="0"/>
              </a:ext>
            </a:extLst>
          </a:blip>
          <a:srcRect l="17408" t="3098" r="23756" b="4855"/>
          <a:stretch/>
        </p:blipFill>
        <p:spPr>
          <a:xfrm rot="16200000">
            <a:off x="2851568" y="3204319"/>
            <a:ext cx="1261259" cy="2715946"/>
          </a:xfrm>
          <a:prstGeom prst="rect">
            <a:avLst/>
          </a:prstGeom>
          <a:ln>
            <a:noFill/>
          </a:ln>
        </p:spPr>
      </p:pic>
      <p:sp>
        <p:nvSpPr>
          <p:cNvPr id="20" name="Round Same-side Corner of Rectangle 19">
            <a:extLst>
              <a:ext uri="{FF2B5EF4-FFF2-40B4-BE49-F238E27FC236}">
                <a16:creationId xmlns:a16="http://schemas.microsoft.com/office/drawing/2014/main" id="{D849377E-844C-1283-9119-CE803545E676}"/>
              </a:ext>
            </a:extLst>
          </p:cNvPr>
          <p:cNvSpPr/>
          <p:nvPr/>
        </p:nvSpPr>
        <p:spPr>
          <a:xfrm>
            <a:off x="2113308" y="3229212"/>
            <a:ext cx="2737777" cy="724227"/>
          </a:xfrm>
          <a:prstGeom prst="round2Same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QRS voltage / LV wall thickness discordance</a:t>
            </a:r>
          </a:p>
        </p:txBody>
      </p:sp>
      <p:sp>
        <p:nvSpPr>
          <p:cNvPr id="21" name="Round Same-side Corner of Rectangle 20">
            <a:extLst>
              <a:ext uri="{FF2B5EF4-FFF2-40B4-BE49-F238E27FC236}">
                <a16:creationId xmlns:a16="http://schemas.microsoft.com/office/drawing/2014/main" id="{7FC21AC4-9A6D-141B-A62F-DCF6245FDC3D}"/>
              </a:ext>
            </a:extLst>
          </p:cNvPr>
          <p:cNvSpPr/>
          <p:nvPr/>
        </p:nvSpPr>
        <p:spPr>
          <a:xfrm>
            <a:off x="5166697" y="3229213"/>
            <a:ext cx="2737777" cy="724227"/>
          </a:xfrm>
          <a:prstGeom prst="round2Same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bg1"/>
                </a:solidFill>
              </a:rPr>
              <a:t>Pseudoinfarct</a:t>
            </a:r>
            <a:r>
              <a:rPr lang="en-GB" sz="1600" b="1" dirty="0">
                <a:solidFill>
                  <a:schemeClr val="bg1"/>
                </a:solidFill>
              </a:rPr>
              <a:t> </a:t>
            </a:r>
            <a:br>
              <a:rPr lang="en-GB" sz="1600" b="1" dirty="0">
                <a:solidFill>
                  <a:schemeClr val="bg1"/>
                </a:solidFill>
              </a:rPr>
            </a:br>
            <a:r>
              <a:rPr lang="en-GB" sz="1600" b="1" dirty="0">
                <a:solidFill>
                  <a:schemeClr val="bg1"/>
                </a:solidFill>
              </a:rPr>
              <a:t>pattern</a:t>
            </a:r>
          </a:p>
        </p:txBody>
      </p:sp>
      <p:sp>
        <p:nvSpPr>
          <p:cNvPr id="22" name="Round Same-side Corner of Rectangle 21">
            <a:extLst>
              <a:ext uri="{FF2B5EF4-FFF2-40B4-BE49-F238E27FC236}">
                <a16:creationId xmlns:a16="http://schemas.microsoft.com/office/drawing/2014/main" id="{02E1E244-1E17-5FF0-133B-BFCA102AAABF}"/>
              </a:ext>
            </a:extLst>
          </p:cNvPr>
          <p:cNvSpPr/>
          <p:nvPr/>
        </p:nvSpPr>
        <p:spPr>
          <a:xfrm>
            <a:off x="8245555" y="3235808"/>
            <a:ext cx="2737777" cy="724227"/>
          </a:xfrm>
          <a:prstGeom prst="round2Same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AV conduction </a:t>
            </a:r>
            <a:br>
              <a:rPr lang="en-GB" sz="1600" b="1" dirty="0">
                <a:solidFill>
                  <a:schemeClr val="bg1"/>
                </a:solidFill>
              </a:rPr>
            </a:br>
            <a:r>
              <a:rPr lang="en-GB" sz="1600" b="1" dirty="0">
                <a:solidFill>
                  <a:schemeClr val="bg1"/>
                </a:solidFill>
              </a:rPr>
              <a:t>disorders</a:t>
            </a:r>
          </a:p>
        </p:txBody>
      </p:sp>
      <p:pic>
        <p:nvPicPr>
          <p:cNvPr id="14" name="Picture 13">
            <a:extLst>
              <a:ext uri="{FF2B5EF4-FFF2-40B4-BE49-F238E27FC236}">
                <a16:creationId xmlns:a16="http://schemas.microsoft.com/office/drawing/2014/main" id="{CD5E95DE-1D6E-D22D-4BC5-0003ACA7F201}"/>
              </a:ext>
            </a:extLst>
          </p:cNvPr>
          <p:cNvPicPr>
            <a:picLocks noChangeAspect="1"/>
          </p:cNvPicPr>
          <p:nvPr/>
        </p:nvPicPr>
        <p:blipFill rotWithShape="1">
          <a:blip r:embed="rId7">
            <a:extLst>
              <a:ext uri="{28A0092B-C50C-407E-A947-70E740481C1C}">
                <a14:useLocalDpi xmlns:a14="http://schemas.microsoft.com/office/drawing/2010/main" val="0"/>
              </a:ext>
            </a:extLst>
          </a:blip>
          <a:srcRect l="30377" t="18985" r="31421" b="29756"/>
          <a:stretch/>
        </p:blipFill>
        <p:spPr>
          <a:xfrm>
            <a:off x="1940745" y="4525060"/>
            <a:ext cx="935409" cy="874633"/>
          </a:xfrm>
          <a:prstGeom prst="roundRect">
            <a:avLst/>
          </a:prstGeom>
          <a:ln w="12700">
            <a:noFill/>
          </a:ln>
        </p:spPr>
      </p:pic>
      <p:grpSp>
        <p:nvGrpSpPr>
          <p:cNvPr id="23" name="Group 22">
            <a:extLst>
              <a:ext uri="{FF2B5EF4-FFF2-40B4-BE49-F238E27FC236}">
                <a16:creationId xmlns:a16="http://schemas.microsoft.com/office/drawing/2014/main" id="{FBCBB2B0-24F9-A742-156A-60EAB78E515F}"/>
              </a:ext>
            </a:extLst>
          </p:cNvPr>
          <p:cNvGrpSpPr>
            <a:grpSpLocks noChangeAspect="1"/>
          </p:cNvGrpSpPr>
          <p:nvPr/>
        </p:nvGrpSpPr>
        <p:grpSpPr>
          <a:xfrm>
            <a:off x="4406259" y="4679838"/>
            <a:ext cx="730689" cy="730689"/>
            <a:chOff x="12504424" y="3070934"/>
            <a:chExt cx="1132063" cy="1132063"/>
          </a:xfrm>
        </p:grpSpPr>
        <p:sp>
          <p:nvSpPr>
            <p:cNvPr id="24" name="Oval 23">
              <a:extLst>
                <a:ext uri="{FF2B5EF4-FFF2-40B4-BE49-F238E27FC236}">
                  <a16:creationId xmlns:a16="http://schemas.microsoft.com/office/drawing/2014/main" id="{A55F3874-B364-16BE-5A9A-9AB88A7EDE45}"/>
                </a:ext>
              </a:extLst>
            </p:cNvPr>
            <p:cNvSpPr/>
            <p:nvPr/>
          </p:nvSpPr>
          <p:spPr>
            <a:xfrm>
              <a:off x="12745777" y="3260446"/>
              <a:ext cx="649356" cy="75303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Badge Question Mark with solid fill">
              <a:extLst>
                <a:ext uri="{FF2B5EF4-FFF2-40B4-BE49-F238E27FC236}">
                  <a16:creationId xmlns:a16="http://schemas.microsoft.com/office/drawing/2014/main" id="{242DB354-9893-6A62-D5C2-6472594A51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504424" y="3070934"/>
              <a:ext cx="1132063" cy="1132063"/>
            </a:xfrm>
            <a:prstGeom prst="rect">
              <a:avLst/>
            </a:prstGeom>
          </p:spPr>
        </p:pic>
      </p:grpSp>
      <p:grpSp>
        <p:nvGrpSpPr>
          <p:cNvPr id="26" name="Group 25">
            <a:extLst>
              <a:ext uri="{FF2B5EF4-FFF2-40B4-BE49-F238E27FC236}">
                <a16:creationId xmlns:a16="http://schemas.microsoft.com/office/drawing/2014/main" id="{93CE6C1A-0782-AC07-626E-76E38A2594B0}"/>
              </a:ext>
            </a:extLst>
          </p:cNvPr>
          <p:cNvGrpSpPr>
            <a:grpSpLocks noChangeAspect="1"/>
          </p:cNvGrpSpPr>
          <p:nvPr/>
        </p:nvGrpSpPr>
        <p:grpSpPr>
          <a:xfrm>
            <a:off x="7500313" y="4679838"/>
            <a:ext cx="730689" cy="730689"/>
            <a:chOff x="12504424" y="3070934"/>
            <a:chExt cx="1132063" cy="1132063"/>
          </a:xfrm>
        </p:grpSpPr>
        <p:sp>
          <p:nvSpPr>
            <p:cNvPr id="27" name="Oval 26">
              <a:extLst>
                <a:ext uri="{FF2B5EF4-FFF2-40B4-BE49-F238E27FC236}">
                  <a16:creationId xmlns:a16="http://schemas.microsoft.com/office/drawing/2014/main" id="{755A940F-C44A-BC12-3C7A-134A7C88359E}"/>
                </a:ext>
              </a:extLst>
            </p:cNvPr>
            <p:cNvSpPr/>
            <p:nvPr/>
          </p:nvSpPr>
          <p:spPr>
            <a:xfrm>
              <a:off x="12745777" y="3260446"/>
              <a:ext cx="649356" cy="75303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Badge Question Mark with solid fill">
              <a:extLst>
                <a:ext uri="{FF2B5EF4-FFF2-40B4-BE49-F238E27FC236}">
                  <a16:creationId xmlns:a16="http://schemas.microsoft.com/office/drawing/2014/main" id="{2F184D86-88FE-5349-9542-2E8DB710F2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504424" y="3070934"/>
              <a:ext cx="1132063" cy="1132063"/>
            </a:xfrm>
            <a:prstGeom prst="rect">
              <a:avLst/>
            </a:prstGeom>
          </p:spPr>
        </p:pic>
      </p:grpSp>
      <p:grpSp>
        <p:nvGrpSpPr>
          <p:cNvPr id="29" name="Group 28">
            <a:extLst>
              <a:ext uri="{FF2B5EF4-FFF2-40B4-BE49-F238E27FC236}">
                <a16:creationId xmlns:a16="http://schemas.microsoft.com/office/drawing/2014/main" id="{DC913165-FF42-615D-FE1B-A32D8A35E309}"/>
              </a:ext>
            </a:extLst>
          </p:cNvPr>
          <p:cNvGrpSpPr>
            <a:grpSpLocks noChangeAspect="1"/>
          </p:cNvGrpSpPr>
          <p:nvPr/>
        </p:nvGrpSpPr>
        <p:grpSpPr>
          <a:xfrm>
            <a:off x="10534280" y="4679838"/>
            <a:ext cx="730689" cy="730689"/>
            <a:chOff x="12504424" y="3070934"/>
            <a:chExt cx="1132063" cy="1132063"/>
          </a:xfrm>
        </p:grpSpPr>
        <p:sp>
          <p:nvSpPr>
            <p:cNvPr id="30" name="Oval 29">
              <a:extLst>
                <a:ext uri="{FF2B5EF4-FFF2-40B4-BE49-F238E27FC236}">
                  <a16:creationId xmlns:a16="http://schemas.microsoft.com/office/drawing/2014/main" id="{E4E0295E-01CF-B293-970E-7232616CC425}"/>
                </a:ext>
              </a:extLst>
            </p:cNvPr>
            <p:cNvSpPr/>
            <p:nvPr/>
          </p:nvSpPr>
          <p:spPr>
            <a:xfrm>
              <a:off x="12745777" y="3260446"/>
              <a:ext cx="649356" cy="75303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Badge Question Mark with solid fill">
              <a:extLst>
                <a:ext uri="{FF2B5EF4-FFF2-40B4-BE49-F238E27FC236}">
                  <a16:creationId xmlns:a16="http://schemas.microsoft.com/office/drawing/2014/main" id="{350C0985-8E92-BC51-9E18-073AAE9510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504424" y="3070934"/>
              <a:ext cx="1132063" cy="1132063"/>
            </a:xfrm>
            <a:prstGeom prst="rect">
              <a:avLst/>
            </a:prstGeom>
          </p:spPr>
        </p:pic>
      </p:grpSp>
      <p:sp>
        <p:nvSpPr>
          <p:cNvPr id="32" name="Rectangle 31">
            <a:extLst>
              <a:ext uri="{FF2B5EF4-FFF2-40B4-BE49-F238E27FC236}">
                <a16:creationId xmlns:a16="http://schemas.microsoft.com/office/drawing/2014/main" id="{9FF6652B-E9A6-6C9E-D190-43820917D61F}"/>
              </a:ext>
            </a:extLst>
          </p:cNvPr>
          <p:cNvSpPr/>
          <p:nvPr/>
        </p:nvSpPr>
        <p:spPr>
          <a:xfrm>
            <a:off x="8231323" y="5426812"/>
            <a:ext cx="2868597" cy="2439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r"/>
            <a:r>
              <a:rPr lang="en-GB" dirty="0">
                <a:solidFill>
                  <a:schemeClr val="tx1"/>
                </a:solidFill>
              </a:rPr>
              <a:t>Images courtesy of R. </a:t>
            </a:r>
            <a:r>
              <a:rPr lang="en-GB" dirty="0" err="1">
                <a:solidFill>
                  <a:schemeClr val="tx1"/>
                </a:solidFill>
              </a:rPr>
              <a:t>Jurcut</a:t>
            </a:r>
            <a:r>
              <a:rPr lang="en-GB" dirty="0">
                <a:solidFill>
                  <a:schemeClr val="tx1"/>
                </a:solidFill>
              </a:rPr>
              <a:t>.</a:t>
            </a:r>
          </a:p>
        </p:txBody>
      </p:sp>
      <p:sp>
        <p:nvSpPr>
          <p:cNvPr id="33" name="Oval 32">
            <a:extLst>
              <a:ext uri="{FF2B5EF4-FFF2-40B4-BE49-F238E27FC236}">
                <a16:creationId xmlns:a16="http://schemas.microsoft.com/office/drawing/2014/main" id="{CF358C46-0D3B-37B7-617D-AF78DB2AA8FB}"/>
              </a:ext>
            </a:extLst>
          </p:cNvPr>
          <p:cNvSpPr/>
          <p:nvPr/>
        </p:nvSpPr>
        <p:spPr>
          <a:xfrm>
            <a:off x="939719" y="3235808"/>
            <a:ext cx="895014" cy="895014"/>
          </a:xfrm>
          <a:prstGeom prst="ellipse">
            <a:avLst/>
          </a:prstGeom>
          <a:solidFill>
            <a:schemeClr val="bg1">
              <a:lumMod val="9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7">
            <a:extLst>
              <a:ext uri="{FF2B5EF4-FFF2-40B4-BE49-F238E27FC236}">
                <a16:creationId xmlns:a16="http://schemas.microsoft.com/office/drawing/2014/main" id="{6ED8DEFF-24E7-E444-7E51-02284638048F}"/>
              </a:ext>
            </a:extLst>
          </p:cNvPr>
          <p:cNvSpPr/>
          <p:nvPr/>
        </p:nvSpPr>
        <p:spPr>
          <a:xfrm rot="5400000">
            <a:off x="1164032" y="3538871"/>
            <a:ext cx="446387" cy="15990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400" b="1" dirty="0">
                <a:solidFill>
                  <a:schemeClr val="tx1"/>
                </a:solidFill>
              </a:rPr>
              <a:t>ECG red flags</a:t>
            </a:r>
          </a:p>
        </p:txBody>
      </p:sp>
      <p:grpSp>
        <p:nvGrpSpPr>
          <p:cNvPr id="35" name="Group 34">
            <a:extLst>
              <a:ext uri="{FF2B5EF4-FFF2-40B4-BE49-F238E27FC236}">
                <a16:creationId xmlns:a16="http://schemas.microsoft.com/office/drawing/2014/main" id="{98BB7270-F0C7-BEEA-D4BE-E7F8BB65E476}"/>
              </a:ext>
            </a:extLst>
          </p:cNvPr>
          <p:cNvGrpSpPr/>
          <p:nvPr/>
        </p:nvGrpSpPr>
        <p:grpSpPr>
          <a:xfrm>
            <a:off x="1284879" y="3366332"/>
            <a:ext cx="388150" cy="617744"/>
            <a:chOff x="1342629" y="2978275"/>
            <a:chExt cx="388150" cy="617744"/>
          </a:xfrm>
        </p:grpSpPr>
        <p:sp>
          <p:nvSpPr>
            <p:cNvPr id="36" name="Triangle 35">
              <a:extLst>
                <a:ext uri="{FF2B5EF4-FFF2-40B4-BE49-F238E27FC236}">
                  <a16:creationId xmlns:a16="http://schemas.microsoft.com/office/drawing/2014/main" id="{9C5DD3A6-D062-1D86-368D-1FAFB1B4F46C}"/>
                </a:ext>
              </a:extLst>
            </p:cNvPr>
            <p:cNvSpPr/>
            <p:nvPr/>
          </p:nvSpPr>
          <p:spPr>
            <a:xfrm rot="5400000">
              <a:off x="1354025" y="3034272"/>
              <a:ext cx="367093" cy="386414"/>
            </a:xfrm>
            <a:prstGeom prst="triangle">
              <a:avLst/>
            </a:prstGeom>
            <a:noFill/>
            <a:ln w="28575" cap="rnd">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28BB70A8-264F-3E64-D51B-F9ABF6F187E0}"/>
                </a:ext>
              </a:extLst>
            </p:cNvPr>
            <p:cNvCxnSpPr>
              <a:cxnSpLocks/>
            </p:cNvCxnSpPr>
            <p:nvPr/>
          </p:nvCxnSpPr>
          <p:spPr>
            <a:xfrm>
              <a:off x="1342629" y="2978275"/>
              <a:ext cx="0" cy="617744"/>
            </a:xfrm>
            <a:prstGeom prst="line">
              <a:avLst/>
            </a:prstGeom>
            <a:ln w="28575" cap="rnd">
              <a:solidFill>
                <a:srgbClr val="C00000"/>
              </a:solidFill>
              <a:round/>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5E340C1A-74E0-C869-3874-57446B48C3C8}"/>
              </a:ext>
            </a:extLst>
          </p:cNvPr>
          <p:cNvSpPr txBox="1"/>
          <p:nvPr/>
        </p:nvSpPr>
        <p:spPr>
          <a:xfrm>
            <a:off x="-2501900" y="1759681"/>
            <a:ext cx="2159000" cy="230832"/>
          </a:xfrm>
          <a:prstGeom prst="rect">
            <a:avLst/>
          </a:prstGeom>
          <a:solidFill>
            <a:schemeClr val="bg1"/>
          </a:solidFill>
        </p:spPr>
        <p:txBody>
          <a:bodyPr wrap="square" rtlCol="0">
            <a:spAutoFit/>
          </a:bodyPr>
          <a:lstStyle/>
          <a:p>
            <a:r>
              <a:rPr lang="en-US" dirty="0">
                <a:solidFill>
                  <a:srgbClr val="FF0000"/>
                </a:solidFill>
              </a:rPr>
              <a:t>He 2019/p3/col2/para3/ln20-24</a:t>
            </a:r>
          </a:p>
        </p:txBody>
      </p:sp>
    </p:spTree>
    <p:extLst>
      <p:ext uri="{BB962C8B-B14F-4D97-AF65-F5344CB8AC3E}">
        <p14:creationId xmlns:p14="http://schemas.microsoft.com/office/powerpoint/2010/main" val="778759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B8DF9-6F5F-5436-8920-F4228A304A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AC4252-6D77-EF4A-9CBD-419C8A9512C5}"/>
              </a:ext>
            </a:extLst>
          </p:cNvPr>
          <p:cNvSpPr>
            <a:spLocks noGrp="1"/>
          </p:cNvSpPr>
          <p:nvPr>
            <p:ph type="sldNum" sz="quarter" idx="4"/>
          </p:nvPr>
        </p:nvSpPr>
        <p:spPr/>
        <p:txBody>
          <a:bodyPr/>
          <a:lstStyle/>
          <a:p>
            <a:fld id="{2B39012A-6F33-204B-8224-A57BEFB0AAD0}" type="slidenum">
              <a:rPr lang="en-US" smtClean="0"/>
              <a:pPr/>
              <a:t>19</a:t>
            </a:fld>
            <a:endParaRPr lang="en-US"/>
          </a:p>
        </p:txBody>
      </p:sp>
      <p:sp>
        <p:nvSpPr>
          <p:cNvPr id="20" name="Title 19">
            <a:extLst>
              <a:ext uri="{FF2B5EF4-FFF2-40B4-BE49-F238E27FC236}">
                <a16:creationId xmlns:a16="http://schemas.microsoft.com/office/drawing/2014/main" id="{C2E2026A-2F27-52E9-61BE-153C564CBE3C}"/>
              </a:ext>
            </a:extLst>
          </p:cNvPr>
          <p:cNvSpPr>
            <a:spLocks noGrp="1"/>
          </p:cNvSpPr>
          <p:nvPr>
            <p:ph type="title"/>
          </p:nvPr>
        </p:nvSpPr>
        <p:spPr/>
        <p:txBody>
          <a:bodyPr/>
          <a:lstStyle/>
          <a:p>
            <a:r>
              <a:rPr lang="en-GB" dirty="0"/>
              <a:t>QRS voltage / LV wall thickness discordance</a:t>
            </a:r>
            <a:endParaRPr lang="en-US" dirty="0"/>
          </a:p>
        </p:txBody>
      </p:sp>
      <p:sp>
        <p:nvSpPr>
          <p:cNvPr id="6" name="Footer Placeholder 2">
            <a:extLst>
              <a:ext uri="{FF2B5EF4-FFF2-40B4-BE49-F238E27FC236}">
                <a16:creationId xmlns:a16="http://schemas.microsoft.com/office/drawing/2014/main" id="{7A1BCCE1-EAE0-E6A1-B090-574509505609}"/>
              </a:ext>
            </a:extLst>
          </p:cNvPr>
          <p:cNvSpPr>
            <a:spLocks noGrp="1"/>
          </p:cNvSpPr>
          <p:nvPr>
            <p:ph type="ftr" sz="quarter" idx="3"/>
          </p:nvPr>
        </p:nvSpPr>
        <p:spPr/>
        <p:txBody>
          <a:bodyPr vert="horz" lIns="0" tIns="0" rIns="0" bIns="0" rtlCol="0" anchor="b"/>
          <a:lstStyle>
            <a:lvl1pPr algn="l">
              <a:defRPr sz="900">
                <a:solidFill>
                  <a:schemeClr val="tx1"/>
                </a:solidFill>
              </a:defRPr>
            </a:lvl1pPr>
          </a:lstStyle>
          <a:p>
            <a:r>
              <a:rPr lang="en-GB" dirty="0"/>
              <a:t>ATTR-CM, transthyretin amyloid cardiomyopathy; CA, cardiac amyloidosis; ECG, electrocardiography; LV, left ventricular.</a:t>
            </a:r>
          </a:p>
          <a:p>
            <a:r>
              <a:rPr lang="en-GB" dirty="0"/>
              <a:t>1. Quarta CC, et al. Circulation 2014;129(18):1840–9; 2. Carroll JD, et al. Am J </a:t>
            </a:r>
            <a:r>
              <a:rPr lang="en-GB" dirty="0" err="1"/>
              <a:t>Cardiol</a:t>
            </a:r>
            <a:r>
              <a:rPr lang="en-GB" dirty="0"/>
              <a:t> 1982;49(1):9–13; 3. </a:t>
            </a:r>
            <a:r>
              <a:rPr lang="en-GB" dirty="0" err="1"/>
              <a:t>Rapezzi</a:t>
            </a:r>
            <a:r>
              <a:rPr lang="en-GB" dirty="0"/>
              <a:t> C, et al. Heart Fail Rev 2015;20(2):117–24; 4. </a:t>
            </a:r>
            <a:r>
              <a:rPr lang="en-GB" dirty="0" err="1"/>
              <a:t>Narotsky</a:t>
            </a:r>
            <a:r>
              <a:rPr lang="en-GB" dirty="0"/>
              <a:t> DL, et al. Can J </a:t>
            </a:r>
            <a:r>
              <a:rPr lang="en-GB" dirty="0" err="1"/>
              <a:t>Cardiol</a:t>
            </a:r>
            <a:r>
              <a:rPr lang="en-GB" dirty="0"/>
              <a:t> 2016;32(9):1166.e1–e10; 5. Maurer MS, et al. J Am Coll </a:t>
            </a:r>
            <a:r>
              <a:rPr lang="en-GB" dirty="0" err="1"/>
              <a:t>Cardiol</a:t>
            </a:r>
            <a:r>
              <a:rPr lang="en-GB" dirty="0"/>
              <a:t> 2016;68(2):161–72; 6. Cyrille NB, et al. Am J </a:t>
            </a:r>
            <a:r>
              <a:rPr lang="en-GB" dirty="0" err="1"/>
              <a:t>Cardiol</a:t>
            </a:r>
            <a:r>
              <a:rPr lang="en-GB" dirty="0"/>
              <a:t> 2014;114(7):1089–93; 7. Ng B, et al. Arch Intern Med 2005;165(12):1425–9.</a:t>
            </a:r>
          </a:p>
        </p:txBody>
      </p:sp>
      <p:sp>
        <p:nvSpPr>
          <p:cNvPr id="17" name="object 49">
            <a:extLst>
              <a:ext uri="{FF2B5EF4-FFF2-40B4-BE49-F238E27FC236}">
                <a16:creationId xmlns:a16="http://schemas.microsoft.com/office/drawing/2014/main" id="{8485C4E2-A24B-FC09-500E-A8029A45BD2F}"/>
              </a:ext>
            </a:extLst>
          </p:cNvPr>
          <p:cNvSpPr txBox="1"/>
          <p:nvPr/>
        </p:nvSpPr>
        <p:spPr>
          <a:xfrm>
            <a:off x="2470841" y="4449569"/>
            <a:ext cx="1940643" cy="140423"/>
          </a:xfrm>
          <a:prstGeom prst="rect">
            <a:avLst/>
          </a:prstGeom>
        </p:spPr>
        <p:txBody>
          <a:bodyPr vert="horz" wrap="square" lIns="0" tIns="17145" rIns="0" bIns="0" rtlCol="0">
            <a:spAutoFit/>
          </a:bodyPr>
          <a:lstStyle/>
          <a:p>
            <a:pPr algn="r"/>
            <a:r>
              <a:rPr lang="en-GB" sz="800" dirty="0">
                <a:solidFill>
                  <a:schemeClr val="tx1"/>
                </a:solidFill>
              </a:rPr>
              <a:t>Images courtesy of R. </a:t>
            </a:r>
            <a:r>
              <a:rPr lang="en-GB" sz="800" dirty="0" err="1">
                <a:solidFill>
                  <a:schemeClr val="tx1"/>
                </a:solidFill>
              </a:rPr>
              <a:t>Jurcut</a:t>
            </a:r>
            <a:r>
              <a:rPr lang="en-GB" sz="800" dirty="0">
                <a:solidFill>
                  <a:schemeClr val="tx1"/>
                </a:solidFill>
              </a:rPr>
              <a:t>.</a:t>
            </a:r>
          </a:p>
        </p:txBody>
      </p:sp>
      <p:sp>
        <p:nvSpPr>
          <p:cNvPr id="4" name="Rounded Rectangle 3">
            <a:extLst>
              <a:ext uri="{FF2B5EF4-FFF2-40B4-BE49-F238E27FC236}">
                <a16:creationId xmlns:a16="http://schemas.microsoft.com/office/drawing/2014/main" id="{8203353C-7021-197B-592C-9C6368B473BE}"/>
              </a:ext>
            </a:extLst>
          </p:cNvPr>
          <p:cNvSpPr/>
          <p:nvPr/>
        </p:nvSpPr>
        <p:spPr>
          <a:xfrm>
            <a:off x="801278" y="1627830"/>
            <a:ext cx="5998624" cy="2733990"/>
          </a:xfrm>
          <a:prstGeom prst="roundRect">
            <a:avLst>
              <a:gd name="adj" fmla="val 0"/>
            </a:avLst>
          </a:prstGeom>
          <a:blipFill>
            <a:blip r:embed="rId3"/>
            <a:srcRect/>
            <a:stretch>
              <a:fillRect l="-805" r="-252"/>
            </a:stretch>
          </a:blipFill>
          <a:ln w="28575">
            <a:solidFill>
              <a:srgbClr val="0000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CC41930-F42F-6266-C773-44ADEE3AEDFD}"/>
              </a:ext>
            </a:extLst>
          </p:cNvPr>
          <p:cNvSpPr/>
          <p:nvPr/>
        </p:nvSpPr>
        <p:spPr>
          <a:xfrm>
            <a:off x="786773" y="1688615"/>
            <a:ext cx="2940212" cy="3808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278601D3-AE8C-90B1-1713-378823B4FF4F}"/>
              </a:ext>
            </a:extLst>
          </p:cNvPr>
          <p:cNvSpPr/>
          <p:nvPr/>
        </p:nvSpPr>
        <p:spPr>
          <a:xfrm>
            <a:off x="4565995" y="2930905"/>
            <a:ext cx="2386309" cy="2480177"/>
          </a:xfrm>
          <a:prstGeom prst="roundRect">
            <a:avLst>
              <a:gd name="adj" fmla="val 0"/>
            </a:avLst>
          </a:prstGeom>
          <a:blipFill>
            <a:blip r:embed="rId4"/>
            <a:stretch>
              <a:fillRect l="-58909" t="-28282" r="-64873" b="-26256"/>
            </a:stretch>
          </a:bli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6A33DA32-2719-922C-C62A-AD6DB30EC8D3}"/>
              </a:ext>
            </a:extLst>
          </p:cNvPr>
          <p:cNvSpPr/>
          <p:nvPr/>
        </p:nvSpPr>
        <p:spPr>
          <a:xfrm>
            <a:off x="7106815" y="1627829"/>
            <a:ext cx="4177070" cy="3824285"/>
          </a:xfrm>
          <a:prstGeom prst="roundRect">
            <a:avLst>
              <a:gd name="adj" fmla="val 5512"/>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A3C966-B0F6-7625-BAD7-5B969D45AE14}"/>
              </a:ext>
            </a:extLst>
          </p:cNvPr>
          <p:cNvSpPr txBox="1"/>
          <p:nvPr/>
        </p:nvSpPr>
        <p:spPr>
          <a:xfrm>
            <a:off x="7415837" y="2012517"/>
            <a:ext cx="3800659" cy="3046988"/>
          </a:xfrm>
          <a:prstGeom prst="rect">
            <a:avLst/>
          </a:prstGeom>
          <a:noFill/>
        </p:spPr>
        <p:txBody>
          <a:bodyPr wrap="square" rtlCol="0" anchor="ctr">
            <a:spAutoFit/>
          </a:bodyPr>
          <a:lstStyle/>
          <a:p>
            <a:r>
              <a:rPr lang="en-GB" sz="1600" dirty="0">
                <a:solidFill>
                  <a:schemeClr val="accent1"/>
                </a:solidFill>
              </a:rPr>
              <a:t>The classic ECG feature of </a:t>
            </a:r>
            <a:br>
              <a:rPr lang="en-GB" sz="1600" dirty="0">
                <a:solidFill>
                  <a:schemeClr val="accent1"/>
                </a:solidFill>
              </a:rPr>
            </a:br>
            <a:r>
              <a:rPr lang="en-GB" sz="1600" dirty="0">
                <a:solidFill>
                  <a:schemeClr val="accent1"/>
                </a:solidFill>
              </a:rPr>
              <a:t>ATTR-CM is a discordance between QRS voltage and LV mass ratio.</a:t>
            </a:r>
            <a:r>
              <a:rPr lang="en-GB" sz="1600" baseline="30000" dirty="0">
                <a:solidFill>
                  <a:schemeClr val="accent1"/>
                </a:solidFill>
              </a:rPr>
              <a:t>1,2 </a:t>
            </a:r>
            <a:r>
              <a:rPr lang="en-GB" sz="1600" dirty="0">
                <a:solidFill>
                  <a:schemeClr val="accent1"/>
                </a:solidFill>
              </a:rPr>
              <a:t>The amplitude of the QRS voltage is not reflective of the increased LV wall thickness, because the increase is due to extracellular amyloid protein deposition rather than myocyte hypertrophy.</a:t>
            </a:r>
            <a:r>
              <a:rPr lang="en-GB" sz="1600" baseline="30000" dirty="0">
                <a:solidFill>
                  <a:schemeClr val="accent1"/>
                </a:solidFill>
              </a:rPr>
              <a:t>3,4</a:t>
            </a:r>
            <a:r>
              <a:rPr lang="en-GB" sz="1600" dirty="0">
                <a:solidFill>
                  <a:schemeClr val="accent1"/>
                </a:solidFill>
              </a:rPr>
              <a:t> Absence of a low QRS voltage does not rule out amyloidosis, as low voltage can vary among CA etiologies.</a:t>
            </a:r>
            <a:r>
              <a:rPr lang="en-GB" sz="1600" baseline="30000" dirty="0">
                <a:solidFill>
                  <a:schemeClr val="accent1"/>
                </a:solidFill>
              </a:rPr>
              <a:t>1,5–7 </a:t>
            </a:r>
          </a:p>
        </p:txBody>
      </p:sp>
      <p:sp>
        <p:nvSpPr>
          <p:cNvPr id="9" name="TextBox 8">
            <a:extLst>
              <a:ext uri="{FF2B5EF4-FFF2-40B4-BE49-F238E27FC236}">
                <a16:creationId xmlns:a16="http://schemas.microsoft.com/office/drawing/2014/main" id="{835C2037-4D00-7C56-FA58-5FD774056C5A}"/>
              </a:ext>
            </a:extLst>
          </p:cNvPr>
          <p:cNvSpPr txBox="1"/>
          <p:nvPr/>
        </p:nvSpPr>
        <p:spPr>
          <a:xfrm>
            <a:off x="12344400" y="2359270"/>
            <a:ext cx="2159000" cy="507831"/>
          </a:xfrm>
          <a:prstGeom prst="rect">
            <a:avLst/>
          </a:prstGeom>
          <a:solidFill>
            <a:schemeClr val="bg1"/>
          </a:solidFill>
        </p:spPr>
        <p:txBody>
          <a:bodyPr wrap="square" rtlCol="0">
            <a:spAutoFit/>
          </a:bodyPr>
          <a:lstStyle/>
          <a:p>
            <a:r>
              <a:rPr lang="en-US" dirty="0">
                <a:solidFill>
                  <a:srgbClr val="FF0000"/>
                </a:solidFill>
              </a:rPr>
              <a:t>Dorbala 2019/p2074/table1/row1</a:t>
            </a:r>
          </a:p>
          <a:p>
            <a:r>
              <a:rPr lang="en-US" dirty="0">
                <a:solidFill>
                  <a:srgbClr val="FF0000"/>
                </a:solidFill>
              </a:rPr>
              <a:t>Siddiqi 2018/p4/para3/ln6-7</a:t>
            </a:r>
          </a:p>
          <a:p>
            <a:r>
              <a:rPr lang="en-US" dirty="0">
                <a:solidFill>
                  <a:srgbClr val="FF0000"/>
                </a:solidFill>
              </a:rPr>
              <a:t>GarciaPavia 2021/p3/col1/para4</a:t>
            </a:r>
          </a:p>
        </p:txBody>
      </p:sp>
      <p:sp>
        <p:nvSpPr>
          <p:cNvPr id="10" name="TextBox 9">
            <a:extLst>
              <a:ext uri="{FF2B5EF4-FFF2-40B4-BE49-F238E27FC236}">
                <a16:creationId xmlns:a16="http://schemas.microsoft.com/office/drawing/2014/main" id="{949FBEB0-4A0D-E283-CD90-6A283C94940C}"/>
              </a:ext>
            </a:extLst>
          </p:cNvPr>
          <p:cNvSpPr txBox="1"/>
          <p:nvPr/>
        </p:nvSpPr>
        <p:spPr>
          <a:xfrm>
            <a:off x="12344400" y="4334153"/>
            <a:ext cx="2255520" cy="230832"/>
          </a:xfrm>
          <a:prstGeom prst="rect">
            <a:avLst/>
          </a:prstGeom>
          <a:solidFill>
            <a:schemeClr val="bg1"/>
          </a:solidFill>
        </p:spPr>
        <p:txBody>
          <a:bodyPr wrap="square" rtlCol="0">
            <a:spAutoFit/>
          </a:bodyPr>
          <a:lstStyle/>
          <a:p>
            <a:r>
              <a:rPr lang="en-US" dirty="0">
                <a:solidFill>
                  <a:srgbClr val="FF0000"/>
                </a:solidFill>
              </a:rPr>
              <a:t>Dorbala 2019/p2070/col2/para2/ln10-15</a:t>
            </a:r>
          </a:p>
        </p:txBody>
      </p:sp>
      <p:sp>
        <p:nvSpPr>
          <p:cNvPr id="11" name="TextBox 10">
            <a:extLst>
              <a:ext uri="{FF2B5EF4-FFF2-40B4-BE49-F238E27FC236}">
                <a16:creationId xmlns:a16="http://schemas.microsoft.com/office/drawing/2014/main" id="{2F1CF97A-4356-A507-2216-190718019B80}"/>
              </a:ext>
            </a:extLst>
          </p:cNvPr>
          <p:cNvSpPr txBox="1"/>
          <p:nvPr/>
        </p:nvSpPr>
        <p:spPr>
          <a:xfrm>
            <a:off x="12344400" y="3305179"/>
            <a:ext cx="2159000" cy="230832"/>
          </a:xfrm>
          <a:prstGeom prst="rect">
            <a:avLst/>
          </a:prstGeom>
          <a:solidFill>
            <a:schemeClr val="bg1"/>
          </a:solidFill>
        </p:spPr>
        <p:txBody>
          <a:bodyPr wrap="square" rtlCol="0">
            <a:spAutoFit/>
          </a:bodyPr>
          <a:lstStyle/>
          <a:p>
            <a:r>
              <a:rPr lang="en-US" dirty="0">
                <a:solidFill>
                  <a:srgbClr val="FF0000"/>
                </a:solidFill>
              </a:rPr>
              <a:t>Siddiqi 2018/p4/para4/ln1-2</a:t>
            </a:r>
          </a:p>
        </p:txBody>
      </p:sp>
      <p:sp>
        <p:nvSpPr>
          <p:cNvPr id="14" name="TextBox 13">
            <a:extLst>
              <a:ext uri="{FF2B5EF4-FFF2-40B4-BE49-F238E27FC236}">
                <a16:creationId xmlns:a16="http://schemas.microsoft.com/office/drawing/2014/main" id="{7709AA05-9453-A676-BBD4-12F8F4D64361}"/>
              </a:ext>
            </a:extLst>
          </p:cNvPr>
          <p:cNvSpPr txBox="1"/>
          <p:nvPr/>
        </p:nvSpPr>
        <p:spPr>
          <a:xfrm>
            <a:off x="-2413000" y="4491213"/>
            <a:ext cx="2159000" cy="369332"/>
          </a:xfrm>
          <a:prstGeom prst="rect">
            <a:avLst/>
          </a:prstGeom>
          <a:solidFill>
            <a:schemeClr val="bg1"/>
          </a:solidFill>
        </p:spPr>
        <p:txBody>
          <a:bodyPr wrap="square" rtlCol="0">
            <a:spAutoFit/>
          </a:bodyPr>
          <a:lstStyle/>
          <a:p>
            <a:r>
              <a:rPr lang="en-US" dirty="0">
                <a:solidFill>
                  <a:srgbClr val="FF0000"/>
                </a:solidFill>
              </a:rPr>
              <a:t>Quarta 2014/p4/table 1/row 25</a:t>
            </a:r>
            <a:br>
              <a:rPr lang="en-US" dirty="0">
                <a:solidFill>
                  <a:srgbClr val="FF0000"/>
                </a:solidFill>
              </a:rPr>
            </a:br>
            <a:r>
              <a:rPr lang="en-US" dirty="0">
                <a:solidFill>
                  <a:srgbClr val="FF0000"/>
                </a:solidFill>
              </a:rPr>
              <a:t>Carroll 1982/p4/col2/para1/ln7-17</a:t>
            </a:r>
          </a:p>
        </p:txBody>
      </p:sp>
      <p:sp>
        <p:nvSpPr>
          <p:cNvPr id="15" name="TextBox 14">
            <a:extLst>
              <a:ext uri="{FF2B5EF4-FFF2-40B4-BE49-F238E27FC236}">
                <a16:creationId xmlns:a16="http://schemas.microsoft.com/office/drawing/2014/main" id="{690FBAE1-3A3B-1E97-5AAB-AE5A1F235967}"/>
              </a:ext>
            </a:extLst>
          </p:cNvPr>
          <p:cNvSpPr txBox="1"/>
          <p:nvPr/>
        </p:nvSpPr>
        <p:spPr>
          <a:xfrm>
            <a:off x="-2413000" y="4934563"/>
            <a:ext cx="2159000" cy="784830"/>
          </a:xfrm>
          <a:prstGeom prst="rect">
            <a:avLst/>
          </a:prstGeom>
          <a:solidFill>
            <a:schemeClr val="bg1"/>
          </a:solidFill>
        </p:spPr>
        <p:txBody>
          <a:bodyPr wrap="square" rtlCol="0">
            <a:spAutoFit/>
          </a:bodyPr>
          <a:lstStyle/>
          <a:p>
            <a:r>
              <a:rPr lang="en-US" dirty="0">
                <a:solidFill>
                  <a:srgbClr val="FF0000"/>
                </a:solidFill>
              </a:rPr>
              <a:t>Rapezzi 2015/p4/col2/para4/ln1-3 &amp; p5/col1/para2/ln1-3</a:t>
            </a:r>
            <a:br>
              <a:rPr lang="en-US" dirty="0">
                <a:solidFill>
                  <a:srgbClr val="FF0000"/>
                </a:solidFill>
              </a:rPr>
            </a:br>
            <a:br>
              <a:rPr lang="en-US" dirty="0">
                <a:solidFill>
                  <a:srgbClr val="FF0000"/>
                </a:solidFill>
              </a:rPr>
            </a:br>
            <a:r>
              <a:rPr lang="en-US" dirty="0">
                <a:solidFill>
                  <a:srgbClr val="FF0000"/>
                </a:solidFill>
              </a:rPr>
              <a:t>Narotsky 2016/p5/para3/last 3 lines &amp; </a:t>
            </a:r>
            <a:br>
              <a:rPr lang="en-US" dirty="0">
                <a:solidFill>
                  <a:srgbClr val="FF0000"/>
                </a:solidFill>
              </a:rPr>
            </a:br>
            <a:r>
              <a:rPr lang="en-US" dirty="0">
                <a:solidFill>
                  <a:srgbClr val="FF0000"/>
                </a:solidFill>
              </a:rPr>
              <a:t>p4/para2/ln3-5</a:t>
            </a:r>
          </a:p>
        </p:txBody>
      </p:sp>
      <p:sp>
        <p:nvSpPr>
          <p:cNvPr id="16" name="TextBox 15">
            <a:extLst>
              <a:ext uri="{FF2B5EF4-FFF2-40B4-BE49-F238E27FC236}">
                <a16:creationId xmlns:a16="http://schemas.microsoft.com/office/drawing/2014/main" id="{6FDEF477-0D56-F256-AF0C-EF21C04311C6}"/>
              </a:ext>
            </a:extLst>
          </p:cNvPr>
          <p:cNvSpPr txBox="1"/>
          <p:nvPr/>
        </p:nvSpPr>
        <p:spPr>
          <a:xfrm>
            <a:off x="-2540000" y="5793411"/>
            <a:ext cx="2413000" cy="784830"/>
          </a:xfrm>
          <a:prstGeom prst="rect">
            <a:avLst/>
          </a:prstGeom>
          <a:solidFill>
            <a:schemeClr val="bg1"/>
          </a:solidFill>
        </p:spPr>
        <p:txBody>
          <a:bodyPr wrap="square" rtlCol="0">
            <a:spAutoFit/>
          </a:bodyPr>
          <a:lstStyle/>
          <a:p>
            <a:r>
              <a:rPr lang="en-US" dirty="0">
                <a:solidFill>
                  <a:srgbClr val="FF0000"/>
                </a:solidFill>
              </a:rPr>
              <a:t>Maurer 2016/para3/ln1-2</a:t>
            </a:r>
            <a:br>
              <a:rPr lang="en-US" dirty="0">
                <a:solidFill>
                  <a:srgbClr val="FF0000"/>
                </a:solidFill>
              </a:rPr>
            </a:br>
            <a:r>
              <a:rPr lang="en-US" dirty="0">
                <a:solidFill>
                  <a:srgbClr val="FF0000"/>
                </a:solidFill>
              </a:rPr>
              <a:t>Quarta 2014/p4/table 1/row 25</a:t>
            </a:r>
            <a:br>
              <a:rPr lang="en-US" dirty="0">
                <a:solidFill>
                  <a:srgbClr val="FF0000"/>
                </a:solidFill>
              </a:rPr>
            </a:br>
            <a:r>
              <a:rPr lang="en-US" dirty="0">
                <a:solidFill>
                  <a:srgbClr val="FF0000"/>
                </a:solidFill>
              </a:rPr>
              <a:t>Cyrille 2014/pg1/abstract/ln14-15</a:t>
            </a:r>
            <a:br>
              <a:rPr lang="en-US" dirty="0">
                <a:solidFill>
                  <a:srgbClr val="FF0000"/>
                </a:solidFill>
              </a:rPr>
            </a:br>
            <a:r>
              <a:rPr lang="en-US" dirty="0">
                <a:solidFill>
                  <a:srgbClr val="FF0000"/>
                </a:solidFill>
              </a:rPr>
              <a:t>Ng 2005/pg3/Table 2/Low voltage row</a:t>
            </a:r>
            <a:br>
              <a:rPr lang="en-US" dirty="0">
                <a:solidFill>
                  <a:srgbClr val="FF0000"/>
                </a:solidFill>
              </a:rPr>
            </a:br>
            <a:endParaRPr lang="en-US" dirty="0">
              <a:solidFill>
                <a:srgbClr val="FF0000"/>
              </a:solidFill>
            </a:endParaRPr>
          </a:p>
        </p:txBody>
      </p:sp>
    </p:spTree>
    <p:extLst>
      <p:ext uri="{BB962C8B-B14F-4D97-AF65-F5344CB8AC3E}">
        <p14:creationId xmlns:p14="http://schemas.microsoft.com/office/powerpoint/2010/main" val="297970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85C40C-3DC8-6ADA-888E-FCCF3DF42084}"/>
              </a:ext>
            </a:extLst>
          </p:cNvPr>
          <p:cNvSpPr>
            <a:spLocks noGrp="1"/>
          </p:cNvSpPr>
          <p:nvPr>
            <p:ph type="sldNum" sz="quarter" idx="4"/>
          </p:nvPr>
        </p:nvSpPr>
        <p:spPr>
          <a:xfrm>
            <a:off x="10438834" y="6515101"/>
            <a:ext cx="1143536" cy="153889"/>
          </a:xfrm>
        </p:spPr>
        <p:txBody>
          <a:bodyPr/>
          <a:lstStyle/>
          <a:p>
            <a:pPr lvl="0"/>
            <a:fld id="{2B39012A-6F33-204B-8224-A57BEFB0AAD0}" type="slidenum">
              <a:rPr lang="en-US" noProof="0" smtClean="0"/>
              <a:pPr lvl="0"/>
              <a:t>2</a:t>
            </a:fld>
            <a:endParaRPr lang="en-US" noProof="0" dirty="0"/>
          </a:p>
        </p:txBody>
      </p:sp>
      <p:sp>
        <p:nvSpPr>
          <p:cNvPr id="6" name="Footer Placeholder 2">
            <a:extLst>
              <a:ext uri="{FF2B5EF4-FFF2-40B4-BE49-F238E27FC236}">
                <a16:creationId xmlns:a16="http://schemas.microsoft.com/office/drawing/2014/main" id="{647E2E8F-A299-2DAE-EB85-793DA04EB09F}"/>
              </a:ext>
            </a:extLst>
          </p:cNvPr>
          <p:cNvSpPr>
            <a:spLocks noGrp="1"/>
          </p:cNvSpPr>
          <p:nvPr>
            <p:ph type="ftr" sz="quarter" idx="3"/>
          </p:nvPr>
        </p:nvSpPr>
        <p:spPr>
          <a:xfrm>
            <a:off x="623136" y="5800917"/>
            <a:ext cx="10959263" cy="365125"/>
          </a:xfrm>
        </p:spPr>
        <p:txBody>
          <a:bodyPr vert="horz" lIns="0" tIns="0" rIns="0" bIns="0" rtlCol="0" anchor="b"/>
          <a:lstStyle>
            <a:lvl1pPr algn="l">
              <a:defRPr sz="900">
                <a:solidFill>
                  <a:schemeClr val="tx1"/>
                </a:solidFill>
              </a:defRPr>
            </a:lvl1pPr>
          </a:lstStyle>
          <a:p>
            <a:endParaRPr lang="en-US" dirty="0"/>
          </a:p>
        </p:txBody>
      </p:sp>
      <p:sp>
        <p:nvSpPr>
          <p:cNvPr id="5" name="Title 4">
            <a:extLst>
              <a:ext uri="{FF2B5EF4-FFF2-40B4-BE49-F238E27FC236}">
                <a16:creationId xmlns:a16="http://schemas.microsoft.com/office/drawing/2014/main" id="{8353B904-6956-359B-6330-180291BA699B}"/>
              </a:ext>
            </a:extLst>
          </p:cNvPr>
          <p:cNvSpPr>
            <a:spLocks noGrp="1"/>
          </p:cNvSpPr>
          <p:nvPr>
            <p:ph type="title"/>
          </p:nvPr>
        </p:nvSpPr>
        <p:spPr>
          <a:xfrm>
            <a:off x="623137" y="451892"/>
            <a:ext cx="10515600" cy="480131"/>
          </a:xfrm>
        </p:spPr>
        <p:txBody>
          <a:bodyPr/>
          <a:lstStyle/>
          <a:p>
            <a:r>
              <a:rPr lang="en-US" noProof="0"/>
              <a:t>Disclaimer</a:t>
            </a:r>
            <a:endParaRPr lang="en-US" dirty="0"/>
          </a:p>
        </p:txBody>
      </p:sp>
      <p:sp>
        <p:nvSpPr>
          <p:cNvPr id="17" name="TextBox 10">
            <a:extLst>
              <a:ext uri="{FF2B5EF4-FFF2-40B4-BE49-F238E27FC236}">
                <a16:creationId xmlns:a16="http://schemas.microsoft.com/office/drawing/2014/main" id="{DE85682D-DC08-655B-AC76-68E76C629253}"/>
              </a:ext>
            </a:extLst>
          </p:cNvPr>
          <p:cNvSpPr txBox="1"/>
          <p:nvPr/>
        </p:nvSpPr>
        <p:spPr>
          <a:xfrm>
            <a:off x="608992" y="1625368"/>
            <a:ext cx="10973378" cy="25391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285750" marR="0" lvl="0" indent="-285750" algn="l" defTabSz="1170137" rtl="0" eaLnBrk="1" fontAlgn="auto" latinLnBrk="0" hangingPunct="1">
              <a:lnSpc>
                <a:spcPct val="100000"/>
              </a:lnSpc>
              <a:spcBef>
                <a:spcPts val="1800"/>
              </a:spcBef>
              <a:buClrTx/>
              <a:buSzTx/>
              <a:buFont typeface="Arial" panose="020B0604020202020204" pitchFamily="34" charset="0"/>
              <a:buChar char="•"/>
              <a:tabLst/>
              <a:defRPr sz="1900">
                <a:solidFill>
                  <a:srgbClr val="041E42"/>
                </a:solidFill>
                <a:latin typeface="Bogle Regular"/>
                <a:ea typeface="Bogle Regular"/>
                <a:cs typeface="Bogle Regular"/>
                <a:sym typeface="Bogle Regular"/>
              </a:defRPr>
            </a:pPr>
            <a:r>
              <a:rPr kumimoji="0" lang="en-GB" sz="2000" b="0" i="0" u="none" strike="noStrike" kern="1200" cap="none" spc="0" normalizeH="0" baseline="0" noProof="0" dirty="0">
                <a:ln>
                  <a:noFill/>
                </a:ln>
                <a:solidFill>
                  <a:schemeClr val="tx2"/>
                </a:solidFill>
                <a:effectLst/>
                <a:uLnTx/>
                <a:uFillTx/>
                <a:latin typeface="Pfizer Diatype Office" panose="020B0504040202060203" pitchFamily="34" charset="77"/>
                <a:sym typeface="Bogle Regular"/>
              </a:rPr>
              <a:t>This material was approved by Global Medical for internal training use ONLY</a:t>
            </a:r>
          </a:p>
          <a:p>
            <a:pPr marL="285750" marR="0" lvl="0" indent="-285750" algn="l" defTabSz="1170137" rtl="0" eaLnBrk="1" fontAlgn="auto" latinLnBrk="0" hangingPunct="1">
              <a:lnSpc>
                <a:spcPct val="100000"/>
              </a:lnSpc>
              <a:spcBef>
                <a:spcPts val="1800"/>
              </a:spcBef>
              <a:buClrTx/>
              <a:buSzTx/>
              <a:buFont typeface="Arial" panose="020B0604020202020204" pitchFamily="34" charset="0"/>
              <a:buChar char="•"/>
              <a:tabLst/>
              <a:defRPr sz="1900">
                <a:solidFill>
                  <a:srgbClr val="041E42"/>
                </a:solidFill>
                <a:latin typeface="Bogle Regular"/>
                <a:ea typeface="Bogle Regular"/>
                <a:cs typeface="Bogle Regular"/>
                <a:sym typeface="Bogle Regular"/>
              </a:defRPr>
            </a:pPr>
            <a:r>
              <a:rPr kumimoji="0" lang="en-GB" sz="2000" b="0" i="0" u="none" strike="noStrike" kern="1200" cap="none" spc="0" normalizeH="0" baseline="0" noProof="0" dirty="0">
                <a:ln>
                  <a:noFill/>
                </a:ln>
                <a:solidFill>
                  <a:schemeClr val="tx2"/>
                </a:solidFill>
                <a:effectLst/>
                <a:uLnTx/>
                <a:uFillTx/>
                <a:latin typeface="Pfizer Diatype Office" panose="020B0504040202060203" pitchFamily="34" charset="77"/>
                <a:sym typeface="Bogle Regular"/>
              </a:rPr>
              <a:t>This material can be used by medical colleagues in response to healthcare professionals’ expressed interest or request on this topic</a:t>
            </a:r>
          </a:p>
          <a:p>
            <a:pPr marL="285750" marR="0" lvl="0" indent="-285750" algn="l" defTabSz="1170137" rtl="0" eaLnBrk="1" fontAlgn="auto" latinLnBrk="0" hangingPunct="1">
              <a:lnSpc>
                <a:spcPct val="100000"/>
              </a:lnSpc>
              <a:spcBef>
                <a:spcPts val="1800"/>
              </a:spcBef>
              <a:buClrTx/>
              <a:buSzTx/>
              <a:buFont typeface="Arial" panose="020B0604020202020204" pitchFamily="34" charset="0"/>
              <a:buChar char="•"/>
              <a:tabLst/>
              <a:defRPr sz="1900">
                <a:solidFill>
                  <a:srgbClr val="041E42"/>
                </a:solidFill>
                <a:latin typeface="Bogle Regular"/>
                <a:ea typeface="Bogle Regular"/>
                <a:cs typeface="Bogle Regular"/>
                <a:sym typeface="Bogle Regular"/>
              </a:defRPr>
            </a:pPr>
            <a:r>
              <a:rPr kumimoji="0" lang="en-GB" sz="2000" b="0" i="0" u="none" strike="noStrike" kern="1200" cap="none" spc="0" normalizeH="0" baseline="0" noProof="0" dirty="0">
                <a:ln>
                  <a:noFill/>
                </a:ln>
                <a:solidFill>
                  <a:schemeClr val="tx2"/>
                </a:solidFill>
                <a:effectLst/>
                <a:uLnTx/>
                <a:uFillTx/>
                <a:latin typeface="Pfizer Diatype Office" panose="020B0504040202060203" pitchFamily="34" charset="77"/>
                <a:sym typeface="Bogle Regular"/>
              </a:rPr>
              <a:t>This training deck is not to be shared externally for use by external customers</a:t>
            </a:r>
          </a:p>
          <a:p>
            <a:pPr marL="285750" marR="0" lvl="0" indent="-285750" algn="l" defTabSz="1170137" rtl="0" eaLnBrk="1" fontAlgn="auto" latinLnBrk="0" hangingPunct="1">
              <a:lnSpc>
                <a:spcPct val="100000"/>
              </a:lnSpc>
              <a:spcBef>
                <a:spcPts val="1800"/>
              </a:spcBef>
              <a:buClrTx/>
              <a:buSzTx/>
              <a:buFont typeface="Arial" panose="020B0604020202020204" pitchFamily="34" charset="0"/>
              <a:buChar char="•"/>
              <a:tabLst/>
              <a:defRPr sz="1900">
                <a:solidFill>
                  <a:srgbClr val="041E42"/>
                </a:solidFill>
                <a:latin typeface="Bogle Regular"/>
                <a:ea typeface="Bogle Regular"/>
                <a:cs typeface="Bogle Regular"/>
                <a:sym typeface="Bogle Regular"/>
              </a:defRPr>
            </a:pPr>
            <a:r>
              <a:rPr kumimoji="0" lang="en-GB" sz="2000" b="0" i="0" u="none" strike="noStrike" kern="1200" cap="none" spc="0" normalizeH="0" baseline="0" noProof="0" dirty="0">
                <a:ln>
                  <a:noFill/>
                </a:ln>
                <a:solidFill>
                  <a:schemeClr val="tx2"/>
                </a:solidFill>
                <a:effectLst/>
                <a:uLnTx/>
                <a:uFillTx/>
                <a:latin typeface="Pfizer Diatype Office" panose="020B0504040202060203" pitchFamily="34" charset="77"/>
                <a:sym typeface="Bogle Regular"/>
              </a:rPr>
              <a:t>For uses other than those expressly stated on this slide, the local team will need to review the material in their own local review process and approve based on their local rules and regulations</a:t>
            </a:r>
          </a:p>
        </p:txBody>
      </p:sp>
    </p:spTree>
    <p:extLst>
      <p:ext uri="{BB962C8B-B14F-4D97-AF65-F5344CB8AC3E}">
        <p14:creationId xmlns:p14="http://schemas.microsoft.com/office/powerpoint/2010/main" val="4054077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F69EF-5208-9886-AFA5-88E859E4202C}"/>
              </a:ext>
            </a:extLst>
          </p:cNvPr>
          <p:cNvSpPr>
            <a:spLocks noGrp="1"/>
          </p:cNvSpPr>
          <p:nvPr>
            <p:ph type="sldNum" sz="quarter" idx="4"/>
          </p:nvPr>
        </p:nvSpPr>
        <p:spPr/>
        <p:txBody>
          <a:bodyPr/>
          <a:lstStyle/>
          <a:p>
            <a:fld id="{2B39012A-6F33-204B-8224-A57BEFB0AAD0}" type="slidenum">
              <a:rPr lang="en-US" smtClean="0"/>
              <a:pPr/>
              <a:t>20</a:t>
            </a:fld>
            <a:endParaRPr lang="en-US"/>
          </a:p>
        </p:txBody>
      </p:sp>
      <p:sp>
        <p:nvSpPr>
          <p:cNvPr id="3" name="Footer Placeholder 2">
            <a:extLst>
              <a:ext uri="{FF2B5EF4-FFF2-40B4-BE49-F238E27FC236}">
                <a16:creationId xmlns:a16="http://schemas.microsoft.com/office/drawing/2014/main" id="{2E213E18-36A8-B250-C444-DF47E9D42D2C}"/>
              </a:ext>
            </a:extLst>
          </p:cNvPr>
          <p:cNvSpPr>
            <a:spLocks noGrp="1"/>
          </p:cNvSpPr>
          <p:nvPr>
            <p:ph type="ftr" sz="quarter" idx="3"/>
          </p:nvPr>
        </p:nvSpPr>
        <p:spPr/>
        <p:txBody>
          <a:bodyPr/>
          <a:lstStyle/>
          <a:p>
            <a:endParaRPr lang="en-US" dirty="0"/>
          </a:p>
        </p:txBody>
      </p:sp>
      <p:sp>
        <p:nvSpPr>
          <p:cNvPr id="15" name="Title 14">
            <a:extLst>
              <a:ext uri="{FF2B5EF4-FFF2-40B4-BE49-F238E27FC236}">
                <a16:creationId xmlns:a16="http://schemas.microsoft.com/office/drawing/2014/main" id="{AFC40700-1E69-A902-3942-72A2060870A1}"/>
              </a:ext>
            </a:extLst>
          </p:cNvPr>
          <p:cNvSpPr>
            <a:spLocks noGrp="1"/>
          </p:cNvSpPr>
          <p:nvPr>
            <p:ph type="title"/>
          </p:nvPr>
        </p:nvSpPr>
        <p:spPr/>
        <p:txBody>
          <a:bodyPr/>
          <a:lstStyle/>
          <a:p>
            <a:r>
              <a:rPr lang="en-US" dirty="0"/>
              <a:t>Data</a:t>
            </a:r>
          </a:p>
        </p:txBody>
      </p:sp>
      <p:sp>
        <p:nvSpPr>
          <p:cNvPr id="16" name="Text Placeholder 15">
            <a:extLst>
              <a:ext uri="{FF2B5EF4-FFF2-40B4-BE49-F238E27FC236}">
                <a16:creationId xmlns:a16="http://schemas.microsoft.com/office/drawing/2014/main" id="{EA2DB827-A28A-840B-C8B2-65F966CBAC59}"/>
              </a:ext>
            </a:extLst>
          </p:cNvPr>
          <p:cNvSpPr>
            <a:spLocks noGrp="1"/>
          </p:cNvSpPr>
          <p:nvPr>
            <p:ph type="body" sz="quarter" idx="12"/>
          </p:nvPr>
        </p:nvSpPr>
        <p:spPr>
          <a:xfrm>
            <a:off x="613808" y="1344759"/>
            <a:ext cx="8149871" cy="505523"/>
          </a:xfrm>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graphicFrame>
        <p:nvGraphicFramePr>
          <p:cNvPr id="12" name="Chart 11">
            <a:extLst>
              <a:ext uri="{FF2B5EF4-FFF2-40B4-BE49-F238E27FC236}">
                <a16:creationId xmlns:a16="http://schemas.microsoft.com/office/drawing/2014/main" id="{D9D594D6-C568-08D3-3022-2238F9C197EE}"/>
              </a:ext>
            </a:extLst>
          </p:cNvPr>
          <p:cNvGraphicFramePr/>
          <p:nvPr>
            <p:extLst>
              <p:ext uri="{D42A27DB-BD31-4B8C-83A1-F6EECF244321}">
                <p14:modId xmlns:p14="http://schemas.microsoft.com/office/powerpoint/2010/main" val="3134027270"/>
              </p:ext>
            </p:extLst>
          </p:nvPr>
        </p:nvGraphicFramePr>
        <p:xfrm>
          <a:off x="431324" y="2263461"/>
          <a:ext cx="3989305" cy="30066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0BE80EC5-59DF-5612-3267-5E81381B1F28}"/>
              </a:ext>
            </a:extLst>
          </p:cNvPr>
          <p:cNvGraphicFramePr/>
          <p:nvPr>
            <p:extLst>
              <p:ext uri="{D42A27DB-BD31-4B8C-83A1-F6EECF244321}">
                <p14:modId xmlns:p14="http://schemas.microsoft.com/office/powerpoint/2010/main" val="2904130343"/>
              </p:ext>
            </p:extLst>
          </p:nvPr>
        </p:nvGraphicFramePr>
        <p:xfrm>
          <a:off x="4195292" y="2263461"/>
          <a:ext cx="3989305" cy="30066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6FFFAE8C-4040-A002-792D-B7B31D8B16A9}"/>
              </a:ext>
            </a:extLst>
          </p:cNvPr>
          <p:cNvGraphicFramePr/>
          <p:nvPr>
            <p:extLst>
              <p:ext uri="{D42A27DB-BD31-4B8C-83A1-F6EECF244321}">
                <p14:modId xmlns:p14="http://schemas.microsoft.com/office/powerpoint/2010/main" val="8833879"/>
              </p:ext>
            </p:extLst>
          </p:nvPr>
        </p:nvGraphicFramePr>
        <p:xfrm>
          <a:off x="8058483" y="2263461"/>
          <a:ext cx="3989305" cy="30066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8980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23C3B-91D1-837B-87EB-7A623DC1C5FB}"/>
              </a:ext>
            </a:extLst>
          </p:cNvPr>
          <p:cNvSpPr>
            <a:spLocks noGrp="1"/>
          </p:cNvSpPr>
          <p:nvPr>
            <p:ph type="sldNum" sz="quarter" idx="4"/>
          </p:nvPr>
        </p:nvSpPr>
        <p:spPr/>
        <p:txBody>
          <a:bodyPr/>
          <a:lstStyle/>
          <a:p>
            <a:fld id="{2B39012A-6F33-204B-8224-A57BEFB0AAD0}" type="slidenum">
              <a:rPr lang="en-US" smtClean="0"/>
              <a:pPr/>
              <a:t>21</a:t>
            </a:fld>
            <a:endParaRPr lang="en-US"/>
          </a:p>
        </p:txBody>
      </p:sp>
      <p:sp>
        <p:nvSpPr>
          <p:cNvPr id="3" name="Footer Placeholder 2">
            <a:extLst>
              <a:ext uri="{FF2B5EF4-FFF2-40B4-BE49-F238E27FC236}">
                <a16:creationId xmlns:a16="http://schemas.microsoft.com/office/drawing/2014/main" id="{FBFBC292-9566-0021-D774-75B5142850CF}"/>
              </a:ext>
            </a:extLst>
          </p:cNvPr>
          <p:cNvSpPr>
            <a:spLocks noGrp="1"/>
          </p:cNvSpPr>
          <p:nvPr>
            <p:ph type="ftr" sz="quarter" idx="3"/>
          </p:nvPr>
        </p:nvSpPr>
        <p:spPr/>
        <p:txBody>
          <a:bodyPr/>
          <a:lstStyle/>
          <a:p>
            <a:endParaRPr lang="en-US" dirty="0"/>
          </a:p>
        </p:txBody>
      </p:sp>
      <p:sp>
        <p:nvSpPr>
          <p:cNvPr id="5" name="Text Placeholder 4">
            <a:extLst>
              <a:ext uri="{FF2B5EF4-FFF2-40B4-BE49-F238E27FC236}">
                <a16:creationId xmlns:a16="http://schemas.microsoft.com/office/drawing/2014/main" id="{977CDEAC-AD0B-34D8-466B-5C68FD2D8EC8}"/>
              </a:ext>
            </a:extLst>
          </p:cNvPr>
          <p:cNvSpPr>
            <a:spLocks noGrp="1"/>
          </p:cNvSpPr>
          <p:nvPr>
            <p:ph type="body" sz="quarter" idx="12"/>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Sit </a:t>
            </a:r>
            <a:r>
              <a:rPr lang="en-US" dirty="0" err="1"/>
              <a:t>amet</a:t>
            </a:r>
            <a:r>
              <a:rPr lang="en-US" dirty="0"/>
              <a:t> </a:t>
            </a:r>
            <a:r>
              <a:rPr lang="en-US" dirty="0" err="1"/>
              <a:t>mattis</a:t>
            </a:r>
            <a:r>
              <a:rPr lang="en-US" dirty="0"/>
              <a:t> </a:t>
            </a:r>
            <a:r>
              <a:rPr lang="en-US" dirty="0" err="1"/>
              <a:t>vulputate</a:t>
            </a:r>
            <a:r>
              <a:rPr lang="en-US" dirty="0"/>
              <a:t> </a:t>
            </a:r>
            <a:r>
              <a:rPr lang="en-US" dirty="0" err="1"/>
              <a:t>enim</a:t>
            </a:r>
            <a:r>
              <a:rPr lang="en-US" dirty="0"/>
              <a:t> </a:t>
            </a:r>
            <a:r>
              <a:rPr lang="en-US" dirty="0" err="1"/>
              <a:t>nulla</a:t>
            </a:r>
            <a:r>
              <a:rPr lang="en-US" dirty="0"/>
              <a:t> </a:t>
            </a:r>
            <a:r>
              <a:rPr lang="en-US" dirty="0" err="1"/>
              <a:t>aliquet</a:t>
            </a:r>
            <a:r>
              <a:rPr lang="en-US" dirty="0"/>
              <a:t> </a:t>
            </a:r>
            <a:r>
              <a:rPr lang="en-US" dirty="0" err="1"/>
              <a:t>porttitor</a:t>
            </a:r>
            <a:r>
              <a:rPr lang="en-US" dirty="0"/>
              <a:t>. Maecenas sed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Vulputate</a:t>
            </a:r>
            <a:r>
              <a:rPr lang="en-US" dirty="0"/>
              <a:t> </a:t>
            </a:r>
            <a:r>
              <a:rPr lang="en-US" dirty="0" err="1"/>
              <a:t>sapien</a:t>
            </a:r>
            <a:r>
              <a:rPr lang="en-US" dirty="0"/>
              <a:t> nec </a:t>
            </a:r>
            <a:r>
              <a:rPr lang="en-US" dirty="0" err="1"/>
              <a:t>sagittis</a:t>
            </a:r>
            <a:r>
              <a:rPr lang="en-US" dirty="0"/>
              <a:t> </a:t>
            </a:r>
            <a:r>
              <a:rPr lang="en-US" dirty="0" err="1"/>
              <a:t>aliquam</a:t>
            </a:r>
            <a:r>
              <a:rPr lang="en-US" dirty="0"/>
              <a:t>. Massa </a:t>
            </a:r>
            <a:r>
              <a:rPr lang="en-US" dirty="0" err="1"/>
              <a:t>massa</a:t>
            </a:r>
            <a:r>
              <a:rPr lang="en-US" dirty="0"/>
              <a:t> </a:t>
            </a:r>
            <a:r>
              <a:rPr lang="en-US" dirty="0" err="1"/>
              <a:t>ultricies</a:t>
            </a:r>
            <a:r>
              <a:rPr lang="en-US" dirty="0"/>
              <a:t> mi </a:t>
            </a:r>
            <a:r>
              <a:rPr lang="en-US" dirty="0" err="1"/>
              <a:t>quis</a:t>
            </a:r>
            <a:r>
              <a:rPr lang="en-US" dirty="0"/>
              <a:t> </a:t>
            </a:r>
            <a:r>
              <a:rPr lang="en-US" dirty="0" err="1"/>
              <a:t>hendrerit</a:t>
            </a:r>
            <a:r>
              <a:rPr lang="en-US" dirty="0"/>
              <a:t> dolor magna </a:t>
            </a:r>
            <a:r>
              <a:rPr lang="en-US" dirty="0" err="1"/>
              <a:t>eget</a:t>
            </a:r>
            <a:r>
              <a:rPr lang="en-US" dirty="0"/>
              <a:t>. </a:t>
            </a:r>
          </a:p>
        </p:txBody>
      </p:sp>
      <p:graphicFrame>
        <p:nvGraphicFramePr>
          <p:cNvPr id="6" name="Chart Placeholder 5">
            <a:extLst>
              <a:ext uri="{FF2B5EF4-FFF2-40B4-BE49-F238E27FC236}">
                <a16:creationId xmlns:a16="http://schemas.microsoft.com/office/drawing/2014/main" id="{C5CE1170-D8D2-7654-C393-A4A096CD90A2}"/>
              </a:ext>
            </a:extLst>
          </p:cNvPr>
          <p:cNvGraphicFramePr>
            <a:graphicFrameLocks noGrp="1"/>
          </p:cNvGraphicFramePr>
          <p:nvPr>
            <p:ph type="chart" sz="quarter" idx="13"/>
            <p:extLst>
              <p:ext uri="{D42A27DB-BD31-4B8C-83A1-F6EECF244321}">
                <p14:modId xmlns:p14="http://schemas.microsoft.com/office/powerpoint/2010/main" val="1689551855"/>
              </p:ext>
            </p:extLst>
          </p:nvPr>
        </p:nvGraphicFramePr>
        <p:xfrm>
          <a:off x="5181600" y="685800"/>
          <a:ext cx="5967637" cy="51151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9147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9E25-B464-5D26-A1C9-BE77715D9365}"/>
              </a:ext>
            </a:extLst>
          </p:cNvPr>
          <p:cNvSpPr>
            <a:spLocks noGrp="1"/>
          </p:cNvSpPr>
          <p:nvPr>
            <p:ph type="title"/>
          </p:nvPr>
        </p:nvSpPr>
        <p:spPr>
          <a:xfrm>
            <a:off x="7011611" y="708190"/>
            <a:ext cx="3427223" cy="1329338"/>
          </a:xfrm>
        </p:spPr>
        <p:txBody>
          <a:bodyPr/>
          <a:lstStyle/>
          <a:p>
            <a:r>
              <a:rPr lang="en-US" dirty="0"/>
              <a:t>Section headline</a:t>
            </a:r>
          </a:p>
        </p:txBody>
      </p:sp>
      <p:sp>
        <p:nvSpPr>
          <p:cNvPr id="7" name="Text Placeholder 6">
            <a:extLst>
              <a:ext uri="{FF2B5EF4-FFF2-40B4-BE49-F238E27FC236}">
                <a16:creationId xmlns:a16="http://schemas.microsoft.com/office/drawing/2014/main" id="{54FA11FB-D417-7E1E-B364-864911B14908}"/>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CE350CA5-EF7C-EF29-E2EB-0FA97B140DEC}"/>
              </a:ext>
            </a:extLst>
          </p:cNvPr>
          <p:cNvSpPr>
            <a:spLocks noGrp="1"/>
          </p:cNvSpPr>
          <p:nvPr>
            <p:ph type="sldNum" sz="quarter" idx="4"/>
          </p:nvPr>
        </p:nvSpPr>
        <p:spPr>
          <a:xfrm>
            <a:off x="10438834" y="6508427"/>
            <a:ext cx="1143536" cy="153889"/>
          </a:xfrm>
        </p:spPr>
        <p:txBody>
          <a:bodyPr/>
          <a:lstStyle/>
          <a:p>
            <a:fld id="{2B39012A-6F33-204B-8224-A57BEFB0AAD0}" type="slidenum">
              <a:rPr lang="en-US" smtClean="0"/>
              <a:pPr/>
              <a:t>3</a:t>
            </a:fld>
            <a:endParaRPr lang="en-US"/>
          </a:p>
        </p:txBody>
      </p:sp>
    </p:spTree>
    <p:extLst>
      <p:ext uri="{BB962C8B-B14F-4D97-AF65-F5344CB8AC3E}">
        <p14:creationId xmlns:p14="http://schemas.microsoft.com/office/powerpoint/2010/main" val="652962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F2A09-BF92-9FF9-417B-EE741B48AC8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892A0F35-65E7-5BBA-0933-3F0024545074}"/>
              </a:ext>
            </a:extLst>
          </p:cNvPr>
          <p:cNvSpPr>
            <a:spLocks noGrp="1"/>
          </p:cNvSpPr>
          <p:nvPr>
            <p:ph type="sldNum" sz="quarter" idx="4"/>
          </p:nvPr>
        </p:nvSpPr>
        <p:spPr/>
        <p:txBody>
          <a:bodyPr/>
          <a:lstStyle/>
          <a:p>
            <a:fld id="{2B39012A-6F33-204B-8224-A57BEFB0AAD0}" type="slidenum">
              <a:rPr lang="en-US" smtClean="0"/>
              <a:pPr/>
              <a:t>4</a:t>
            </a:fld>
            <a:endParaRPr lang="en-US" dirty="0"/>
          </a:p>
        </p:txBody>
      </p:sp>
      <p:sp>
        <p:nvSpPr>
          <p:cNvPr id="4" name="Title 3">
            <a:extLst>
              <a:ext uri="{FF2B5EF4-FFF2-40B4-BE49-F238E27FC236}">
                <a16:creationId xmlns:a16="http://schemas.microsoft.com/office/drawing/2014/main" id="{0E83FDFE-E964-307F-751C-3D155A9DD1CC}"/>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87923336-4E8F-8F1C-9FC0-204AAE3B87F7}"/>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216397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D679-7661-31C7-2BAC-B2DD0A5BC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AA892-8530-93F0-1CA9-B40AA6351747}"/>
              </a:ext>
            </a:extLst>
          </p:cNvPr>
          <p:cNvSpPr>
            <a:spLocks noGrp="1"/>
          </p:cNvSpPr>
          <p:nvPr>
            <p:ph type="title"/>
          </p:nvPr>
        </p:nvSpPr>
        <p:spPr/>
        <p:txBody>
          <a:bodyPr/>
          <a:lstStyle/>
          <a:p>
            <a:r>
              <a:rPr lang="en-US" dirty="0"/>
              <a:t>Section headline</a:t>
            </a:r>
          </a:p>
        </p:txBody>
      </p:sp>
      <p:sp>
        <p:nvSpPr>
          <p:cNvPr id="3" name="Text Placeholder 2">
            <a:extLst>
              <a:ext uri="{FF2B5EF4-FFF2-40B4-BE49-F238E27FC236}">
                <a16:creationId xmlns:a16="http://schemas.microsoft.com/office/drawing/2014/main" id="{E3F98277-C9ED-B010-5897-B7B6673486D1}"/>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E728C967-2FA4-0E48-B194-BC50ADF40D56}"/>
              </a:ext>
            </a:extLst>
          </p:cNvPr>
          <p:cNvSpPr>
            <a:spLocks noGrp="1"/>
          </p:cNvSpPr>
          <p:nvPr>
            <p:ph type="sldNum" sz="quarter" idx="4"/>
          </p:nvPr>
        </p:nvSpPr>
        <p:spPr/>
        <p:txBody>
          <a:bodyPr/>
          <a:lstStyle/>
          <a:p>
            <a:fld id="{2B39012A-6F33-204B-8224-A57BEFB0AAD0}" type="slidenum">
              <a:rPr lang="en-US" smtClean="0"/>
              <a:pPr/>
              <a:t>5</a:t>
            </a:fld>
            <a:endParaRPr lang="en-US"/>
          </a:p>
        </p:txBody>
      </p:sp>
    </p:spTree>
    <p:extLst>
      <p:ext uri="{BB962C8B-B14F-4D97-AF65-F5344CB8AC3E}">
        <p14:creationId xmlns:p14="http://schemas.microsoft.com/office/powerpoint/2010/main" val="387454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89708-3FFB-73EA-B161-20D8FF3C82E1}"/>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8F107533-83A5-46F4-6D20-4BCC68159F38}"/>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40561F66-08F3-116E-B9FD-5E73992FA97B}"/>
              </a:ext>
            </a:extLst>
          </p:cNvPr>
          <p:cNvSpPr>
            <a:spLocks noGrp="1"/>
          </p:cNvSpPr>
          <p:nvPr>
            <p:ph type="sldNum" sz="quarter" idx="4"/>
          </p:nvPr>
        </p:nvSpPr>
        <p:spPr/>
        <p:txBody>
          <a:bodyPr/>
          <a:lstStyle/>
          <a:p>
            <a:fld id="{2B39012A-6F33-204B-8224-A57BEFB0AAD0}" type="slidenum">
              <a:rPr lang="en-US" smtClean="0"/>
              <a:pPr/>
              <a:t>6</a:t>
            </a:fld>
            <a:endParaRPr lang="en-US"/>
          </a:p>
        </p:txBody>
      </p:sp>
    </p:spTree>
    <p:extLst>
      <p:ext uri="{BB962C8B-B14F-4D97-AF65-F5344CB8AC3E}">
        <p14:creationId xmlns:p14="http://schemas.microsoft.com/office/powerpoint/2010/main" val="325994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86A0-F98B-375D-565B-DBB37F148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D595E4-E1ED-47DF-E5A4-A839AE02D1B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ED86255-A1F2-7BC9-81AB-99936EFCC538}"/>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1C657C03-AF77-ABB5-AE65-10DB48352E46}"/>
              </a:ext>
            </a:extLst>
          </p:cNvPr>
          <p:cNvSpPr>
            <a:spLocks noGrp="1"/>
          </p:cNvSpPr>
          <p:nvPr>
            <p:ph type="sldNum" sz="quarter" idx="4"/>
          </p:nvPr>
        </p:nvSpPr>
        <p:spPr/>
        <p:txBody>
          <a:bodyPr/>
          <a:lstStyle/>
          <a:p>
            <a:fld id="{2B39012A-6F33-204B-8224-A57BEFB0AAD0}" type="slidenum">
              <a:rPr lang="en-US" smtClean="0"/>
              <a:pPr/>
              <a:t>7</a:t>
            </a:fld>
            <a:endParaRPr lang="en-US"/>
          </a:p>
        </p:txBody>
      </p:sp>
    </p:spTree>
    <p:extLst>
      <p:ext uri="{BB962C8B-B14F-4D97-AF65-F5344CB8AC3E}">
        <p14:creationId xmlns:p14="http://schemas.microsoft.com/office/powerpoint/2010/main" val="114595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ADE6D5-09F5-F1F8-26AC-D512F268D47F}"/>
              </a:ext>
            </a:extLst>
          </p:cNvPr>
          <p:cNvSpPr>
            <a:spLocks noGrp="1"/>
          </p:cNvSpPr>
          <p:nvPr>
            <p:ph type="sldNum" sz="quarter" idx="4"/>
          </p:nvPr>
        </p:nvSpPr>
        <p:spPr>
          <a:xfrm>
            <a:off x="11241958" y="6519446"/>
            <a:ext cx="340411" cy="149544"/>
          </a:xfrm>
        </p:spPr>
        <p:txBody>
          <a:bodyPr/>
          <a:lstStyle/>
          <a:p>
            <a:pPr lvl="0"/>
            <a:fld id="{29CCB79E-2009-0342-8D76-6079B5DC724E}" type="slidenum">
              <a:rPr lang="en-US" noProof="0" smtClean="0"/>
              <a:pPr lvl="0"/>
              <a:t>8</a:t>
            </a:fld>
            <a:endParaRPr lang="en-US" noProof="0"/>
          </a:p>
        </p:txBody>
      </p:sp>
      <p:sp>
        <p:nvSpPr>
          <p:cNvPr id="2" name="Footer Placeholder 1">
            <a:extLst>
              <a:ext uri="{FF2B5EF4-FFF2-40B4-BE49-F238E27FC236}">
                <a16:creationId xmlns:a16="http://schemas.microsoft.com/office/drawing/2014/main" id="{476F18F1-0989-AEAF-5DF9-63BF7C46B35B}"/>
              </a:ext>
            </a:extLst>
          </p:cNvPr>
          <p:cNvSpPr>
            <a:spLocks noGrp="1"/>
          </p:cNvSpPr>
          <p:nvPr>
            <p:ph type="ftr" sz="quarter" idx="3"/>
          </p:nvPr>
        </p:nvSpPr>
        <p:spPr>
          <a:xfrm>
            <a:off x="623136" y="5800917"/>
            <a:ext cx="10959263" cy="365125"/>
          </a:xfrm>
        </p:spPr>
        <p:txBody>
          <a:bodyPr/>
          <a:lstStyle/>
          <a:p>
            <a:pPr lvl="0"/>
            <a:r>
              <a:rPr lang="en-US" noProof="0"/>
              <a:t>ATTR-CM, transthyretin amyloid cardiomyopathy; Echo, echocardiography; HF, heart failure; LV, left ventricular. </a:t>
            </a:r>
            <a:br>
              <a:rPr lang="en-US" noProof="0"/>
            </a:br>
            <a:r>
              <a:rPr lang="en-US" noProof="0"/>
              <a:t>1. Maurer MS, et al. Circ Heart Fail 2019;12:e006075; 2. Witteles RM, et al. JACC Heart Fail 2019;7:709–16; 3. Nativi-Nicolau JN, et al. Heart Fail Rev 2021; doi:10.1007/s10741-021-10080-2 (Epub ahead of print); 4. Dorbala S, et al. J Nucl Cardiol 2019;26:2065–123; 5. Coelho T, et al. Curr Med Res Opin 2013;29:63–76; 6.Maurer MS, et al. J Am Coll Cardiol 2016;68:161–72; 7. Gillmore JD, et al Eur Heart J 2018;39(30):2799–2806; 8. Conceição I, et al. Amyloid 2019;26(1):3–9.</a:t>
            </a:r>
            <a:endParaRPr lang="en-US" noProof="0" dirty="0"/>
          </a:p>
        </p:txBody>
      </p:sp>
      <p:sp>
        <p:nvSpPr>
          <p:cNvPr id="4" name="Title 3">
            <a:extLst>
              <a:ext uri="{FF2B5EF4-FFF2-40B4-BE49-F238E27FC236}">
                <a16:creationId xmlns:a16="http://schemas.microsoft.com/office/drawing/2014/main" id="{075FA925-536C-47A3-ABE9-F46F44A60E10}"/>
              </a:ext>
            </a:extLst>
          </p:cNvPr>
          <p:cNvSpPr>
            <a:spLocks noGrp="1"/>
          </p:cNvSpPr>
          <p:nvPr>
            <p:ph type="title"/>
          </p:nvPr>
        </p:nvSpPr>
        <p:spPr>
          <a:xfrm>
            <a:off x="623137" y="451892"/>
            <a:ext cx="10515600" cy="480131"/>
          </a:xfrm>
        </p:spPr>
        <p:txBody>
          <a:bodyPr>
            <a:normAutofit fontScale="90000"/>
          </a:bodyPr>
          <a:lstStyle/>
          <a:p>
            <a:r>
              <a:rPr lang="en-US" dirty="0"/>
              <a:t>ATTR-CM can manifest in a wide range of signs and symptoms, both cardiac and extracardiac</a:t>
            </a:r>
            <a:endParaRPr lang="en-GB" dirty="0"/>
          </a:p>
        </p:txBody>
      </p:sp>
      <p:sp>
        <p:nvSpPr>
          <p:cNvPr id="196" name="TextBox 195">
            <a:extLst>
              <a:ext uri="{FF2B5EF4-FFF2-40B4-BE49-F238E27FC236}">
                <a16:creationId xmlns:a16="http://schemas.microsoft.com/office/drawing/2014/main" id="{AD12ED37-7875-4F69-9BDE-CCE758D4BC10}"/>
              </a:ext>
            </a:extLst>
          </p:cNvPr>
          <p:cNvSpPr txBox="1"/>
          <p:nvPr/>
        </p:nvSpPr>
        <p:spPr bwMode="gray">
          <a:xfrm>
            <a:off x="-1392866" y="1722474"/>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2019/pg3/tab1</a:t>
            </a:r>
          </a:p>
        </p:txBody>
      </p:sp>
      <p:sp>
        <p:nvSpPr>
          <p:cNvPr id="197" name="TextBox 196">
            <a:extLst>
              <a:ext uri="{FF2B5EF4-FFF2-40B4-BE49-F238E27FC236}">
                <a16:creationId xmlns:a16="http://schemas.microsoft.com/office/drawing/2014/main" id="{B93E3C16-80F3-4805-B047-4D5FECDCDF24}"/>
              </a:ext>
            </a:extLst>
          </p:cNvPr>
          <p:cNvSpPr txBox="1"/>
          <p:nvPr/>
        </p:nvSpPr>
        <p:spPr bwMode="gray">
          <a:xfrm>
            <a:off x="-1392867" y="1936448"/>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2019/pg3/tab1</a:t>
            </a:r>
          </a:p>
        </p:txBody>
      </p:sp>
      <p:sp>
        <p:nvSpPr>
          <p:cNvPr id="198" name="TextBox 197">
            <a:extLst>
              <a:ext uri="{FF2B5EF4-FFF2-40B4-BE49-F238E27FC236}">
                <a16:creationId xmlns:a16="http://schemas.microsoft.com/office/drawing/2014/main" id="{ED78520F-82E7-42E3-9B80-6FC583BD39D4}"/>
              </a:ext>
            </a:extLst>
          </p:cNvPr>
          <p:cNvSpPr txBox="1"/>
          <p:nvPr/>
        </p:nvSpPr>
        <p:spPr bwMode="gray">
          <a:xfrm>
            <a:off x="-1846217" y="2120226"/>
            <a:ext cx="1650801"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2019/pg4/col1/para3/ln4-6</a:t>
            </a:r>
          </a:p>
        </p:txBody>
      </p:sp>
      <p:sp>
        <p:nvSpPr>
          <p:cNvPr id="199" name="TextBox 198">
            <a:extLst>
              <a:ext uri="{FF2B5EF4-FFF2-40B4-BE49-F238E27FC236}">
                <a16:creationId xmlns:a16="http://schemas.microsoft.com/office/drawing/2014/main" id="{1600E495-9546-4270-8E85-A79809D8771E}"/>
              </a:ext>
            </a:extLst>
          </p:cNvPr>
          <p:cNvSpPr txBox="1"/>
          <p:nvPr/>
        </p:nvSpPr>
        <p:spPr bwMode="gray">
          <a:xfrm>
            <a:off x="-1903348" y="2272627"/>
            <a:ext cx="1714510" cy="184631"/>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2019/pg4/col1/para3/ln7-15</a:t>
            </a:r>
          </a:p>
        </p:txBody>
      </p:sp>
      <p:sp>
        <p:nvSpPr>
          <p:cNvPr id="200" name="TextBox 199">
            <a:extLst>
              <a:ext uri="{FF2B5EF4-FFF2-40B4-BE49-F238E27FC236}">
                <a16:creationId xmlns:a16="http://schemas.microsoft.com/office/drawing/2014/main" id="{B148E7B7-0BAC-4E86-AE8C-CDA74A8AB9E0}"/>
              </a:ext>
            </a:extLst>
          </p:cNvPr>
          <p:cNvSpPr txBox="1"/>
          <p:nvPr/>
        </p:nvSpPr>
        <p:spPr bwMode="gray">
          <a:xfrm>
            <a:off x="-1903348" y="2678603"/>
            <a:ext cx="1822841"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2019/pg3/col1/para2/ln9-13</a:t>
            </a:r>
          </a:p>
        </p:txBody>
      </p:sp>
      <p:sp>
        <p:nvSpPr>
          <p:cNvPr id="201" name="TextBox 200">
            <a:extLst>
              <a:ext uri="{FF2B5EF4-FFF2-40B4-BE49-F238E27FC236}">
                <a16:creationId xmlns:a16="http://schemas.microsoft.com/office/drawing/2014/main" id="{FF1870BA-4FFA-451C-A879-4DA38BE3B5A6}"/>
              </a:ext>
            </a:extLst>
          </p:cNvPr>
          <p:cNvSpPr txBox="1"/>
          <p:nvPr/>
        </p:nvSpPr>
        <p:spPr bwMode="gray">
          <a:xfrm>
            <a:off x="-1449611" y="2863608"/>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2019/pg3/tab1</a:t>
            </a:r>
          </a:p>
        </p:txBody>
      </p:sp>
      <p:sp>
        <p:nvSpPr>
          <p:cNvPr id="202" name="TextBox 201">
            <a:extLst>
              <a:ext uri="{FF2B5EF4-FFF2-40B4-BE49-F238E27FC236}">
                <a16:creationId xmlns:a16="http://schemas.microsoft.com/office/drawing/2014/main" id="{8BDB88A0-96F8-4FB3-B0A7-2027766E4FCA}"/>
              </a:ext>
            </a:extLst>
          </p:cNvPr>
          <p:cNvSpPr txBox="1"/>
          <p:nvPr/>
        </p:nvSpPr>
        <p:spPr bwMode="gray">
          <a:xfrm>
            <a:off x="-1842706" y="3199412"/>
            <a:ext cx="1711532" cy="21334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highlight>
                  <a:srgbClr val="FFFF00"/>
                </a:highlight>
                <a:uLnTx/>
                <a:uFillTx/>
                <a:latin typeface="Arial" panose="020B0604020202020204"/>
                <a:ea typeface="+mn-ea"/>
                <a:cs typeface="+mn-cs"/>
              </a:rPr>
              <a:t>Maurer 2019/pg4/col2/para2/ln6-11</a:t>
            </a:r>
          </a:p>
        </p:txBody>
      </p:sp>
      <p:sp>
        <p:nvSpPr>
          <p:cNvPr id="203" name="TextBox 202">
            <a:extLst>
              <a:ext uri="{FF2B5EF4-FFF2-40B4-BE49-F238E27FC236}">
                <a16:creationId xmlns:a16="http://schemas.microsoft.com/office/drawing/2014/main" id="{2A5B6452-A9C9-43F7-A080-0C795C9147DE}"/>
              </a:ext>
            </a:extLst>
          </p:cNvPr>
          <p:cNvSpPr txBox="1"/>
          <p:nvPr/>
        </p:nvSpPr>
        <p:spPr bwMode="gray">
          <a:xfrm>
            <a:off x="-1542210" y="3450237"/>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2019/pg3/tab1</a:t>
            </a:r>
          </a:p>
        </p:txBody>
      </p:sp>
      <p:sp>
        <p:nvSpPr>
          <p:cNvPr id="204" name="TextBox 203">
            <a:extLst>
              <a:ext uri="{FF2B5EF4-FFF2-40B4-BE49-F238E27FC236}">
                <a16:creationId xmlns:a16="http://schemas.microsoft.com/office/drawing/2014/main" id="{82353819-17BE-47C9-BAD0-56A72B0BF8E6}"/>
              </a:ext>
            </a:extLst>
          </p:cNvPr>
          <p:cNvSpPr txBox="1"/>
          <p:nvPr/>
        </p:nvSpPr>
        <p:spPr bwMode="gray">
          <a:xfrm>
            <a:off x="-2045803" y="3659234"/>
            <a:ext cx="1822841"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2019/pg3/col1/para4/ln4-9</a:t>
            </a:r>
          </a:p>
        </p:txBody>
      </p:sp>
      <p:sp>
        <p:nvSpPr>
          <p:cNvPr id="205" name="TextBox 204">
            <a:extLst>
              <a:ext uri="{FF2B5EF4-FFF2-40B4-BE49-F238E27FC236}">
                <a16:creationId xmlns:a16="http://schemas.microsoft.com/office/drawing/2014/main" id="{F534C8B6-E696-41B6-84FA-1E1EDD3B8C95}"/>
              </a:ext>
            </a:extLst>
          </p:cNvPr>
          <p:cNvSpPr txBox="1"/>
          <p:nvPr/>
        </p:nvSpPr>
        <p:spPr bwMode="gray">
          <a:xfrm>
            <a:off x="-1604542" y="4571818"/>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2019/pg3/tab1</a:t>
            </a:r>
          </a:p>
        </p:txBody>
      </p:sp>
      <p:sp>
        <p:nvSpPr>
          <p:cNvPr id="206" name="TextBox 205">
            <a:extLst>
              <a:ext uri="{FF2B5EF4-FFF2-40B4-BE49-F238E27FC236}">
                <a16:creationId xmlns:a16="http://schemas.microsoft.com/office/drawing/2014/main" id="{69C2F464-497F-4F5F-BA3E-4B12C3474024}"/>
              </a:ext>
            </a:extLst>
          </p:cNvPr>
          <p:cNvSpPr txBox="1"/>
          <p:nvPr/>
        </p:nvSpPr>
        <p:spPr bwMode="gray">
          <a:xfrm>
            <a:off x="-2064986" y="4724218"/>
            <a:ext cx="1689624"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2019/pg3/col1/para2/ln4-8</a:t>
            </a:r>
          </a:p>
        </p:txBody>
      </p:sp>
      <p:sp>
        <p:nvSpPr>
          <p:cNvPr id="207" name="TextBox 206">
            <a:extLst>
              <a:ext uri="{FF2B5EF4-FFF2-40B4-BE49-F238E27FC236}">
                <a16:creationId xmlns:a16="http://schemas.microsoft.com/office/drawing/2014/main" id="{F6C09B70-35DC-41B0-896B-FC3F81F74909}"/>
              </a:ext>
            </a:extLst>
          </p:cNvPr>
          <p:cNvSpPr txBox="1"/>
          <p:nvPr/>
        </p:nvSpPr>
        <p:spPr bwMode="gray">
          <a:xfrm>
            <a:off x="-2064986" y="5229933"/>
            <a:ext cx="1689624"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2019/pg3/col1/para2/ln4-8</a:t>
            </a:r>
          </a:p>
        </p:txBody>
      </p:sp>
      <p:sp>
        <p:nvSpPr>
          <p:cNvPr id="208" name="TextBox 207">
            <a:extLst>
              <a:ext uri="{FF2B5EF4-FFF2-40B4-BE49-F238E27FC236}">
                <a16:creationId xmlns:a16="http://schemas.microsoft.com/office/drawing/2014/main" id="{54BE2BC1-EFBA-44A7-A8A4-7A20813D530C}"/>
              </a:ext>
            </a:extLst>
          </p:cNvPr>
          <p:cNvSpPr txBox="1"/>
          <p:nvPr/>
        </p:nvSpPr>
        <p:spPr bwMode="gray">
          <a:xfrm>
            <a:off x="-1874072" y="2527481"/>
            <a:ext cx="1714510" cy="154748"/>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2019/pg5/col1/para4/ln1-3</a:t>
            </a:r>
          </a:p>
        </p:txBody>
      </p:sp>
      <p:sp>
        <p:nvSpPr>
          <p:cNvPr id="209" name="TextBox 208">
            <a:extLst>
              <a:ext uri="{FF2B5EF4-FFF2-40B4-BE49-F238E27FC236}">
                <a16:creationId xmlns:a16="http://schemas.microsoft.com/office/drawing/2014/main" id="{170E910D-B8BE-40C7-8F06-0F1D77C041A3}"/>
              </a:ext>
            </a:extLst>
          </p:cNvPr>
          <p:cNvSpPr txBox="1"/>
          <p:nvPr/>
        </p:nvSpPr>
        <p:spPr bwMode="gray">
          <a:xfrm>
            <a:off x="-3632598" y="2264684"/>
            <a:ext cx="178989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2019/pg5/col1/para3/ln1-7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0" name="TextBox 209">
            <a:extLst>
              <a:ext uri="{FF2B5EF4-FFF2-40B4-BE49-F238E27FC236}">
                <a16:creationId xmlns:a16="http://schemas.microsoft.com/office/drawing/2014/main" id="{2781D66A-46F0-4AD4-822D-BAB8CE68AF28}"/>
              </a:ext>
            </a:extLst>
          </p:cNvPr>
          <p:cNvSpPr txBox="1"/>
          <p:nvPr/>
        </p:nvSpPr>
        <p:spPr bwMode="gray">
          <a:xfrm>
            <a:off x="-3182758" y="1738178"/>
            <a:ext cx="178989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2019/pg2/col2/para2/ln1-7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TextBox 210">
            <a:extLst>
              <a:ext uri="{FF2B5EF4-FFF2-40B4-BE49-F238E27FC236}">
                <a16:creationId xmlns:a16="http://schemas.microsoft.com/office/drawing/2014/main" id="{D54B4444-B091-44E5-840D-FEB63FE79EE8}"/>
              </a:ext>
            </a:extLst>
          </p:cNvPr>
          <p:cNvSpPr txBox="1"/>
          <p:nvPr/>
        </p:nvSpPr>
        <p:spPr bwMode="gray">
          <a:xfrm>
            <a:off x="-3326316" y="3442760"/>
            <a:ext cx="178989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2019/pg2/col2/para2/ln1-7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2" name="TextBox 211">
            <a:extLst>
              <a:ext uri="{FF2B5EF4-FFF2-40B4-BE49-F238E27FC236}">
                <a16:creationId xmlns:a16="http://schemas.microsoft.com/office/drawing/2014/main" id="{4997020E-BF1D-4821-8DCB-5CDEC6E1B7EF}"/>
              </a:ext>
            </a:extLst>
          </p:cNvPr>
          <p:cNvSpPr txBox="1"/>
          <p:nvPr/>
        </p:nvSpPr>
        <p:spPr bwMode="gray">
          <a:xfrm>
            <a:off x="-3594908" y="2679881"/>
            <a:ext cx="1714510" cy="154748"/>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2019/pg5/col1/para4/ln3-5</a:t>
            </a:r>
          </a:p>
        </p:txBody>
      </p:sp>
      <p:sp>
        <p:nvSpPr>
          <p:cNvPr id="213" name="TextBox 212">
            <a:extLst>
              <a:ext uri="{FF2B5EF4-FFF2-40B4-BE49-F238E27FC236}">
                <a16:creationId xmlns:a16="http://schemas.microsoft.com/office/drawing/2014/main" id="{73D92740-62A6-4737-BF86-08221AF7471E}"/>
              </a:ext>
            </a:extLst>
          </p:cNvPr>
          <p:cNvSpPr txBox="1"/>
          <p:nvPr/>
        </p:nvSpPr>
        <p:spPr bwMode="gray">
          <a:xfrm>
            <a:off x="-1874072" y="3042813"/>
            <a:ext cx="1714510" cy="154748"/>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highlight>
                  <a:srgbClr val="FFFF00"/>
                </a:highligh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highlight>
                  <a:srgbClr val="FFFF00"/>
                </a:highlight>
                <a:uLnTx/>
                <a:uFillTx/>
                <a:latin typeface="Arial" panose="020B0604020202020204"/>
                <a:ea typeface="+mn-ea"/>
                <a:cs typeface="+mn-cs"/>
              </a:rPr>
              <a:t> 2019/pg5/col1/para2/ln1-5</a:t>
            </a:r>
          </a:p>
        </p:txBody>
      </p:sp>
      <p:sp>
        <p:nvSpPr>
          <p:cNvPr id="214" name="TextBox 213">
            <a:extLst>
              <a:ext uri="{FF2B5EF4-FFF2-40B4-BE49-F238E27FC236}">
                <a16:creationId xmlns:a16="http://schemas.microsoft.com/office/drawing/2014/main" id="{9931E178-B0CE-4F4B-9249-A0E61B1E5D13}"/>
              </a:ext>
            </a:extLst>
          </p:cNvPr>
          <p:cNvSpPr txBox="1"/>
          <p:nvPr/>
        </p:nvSpPr>
        <p:spPr bwMode="gray">
          <a:xfrm>
            <a:off x="-3182758" y="3636573"/>
            <a:ext cx="123327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2019/pg4/fig1 &amp;pg5/col2/para2/ln1-7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5" name="TextBox 214">
            <a:extLst>
              <a:ext uri="{FF2B5EF4-FFF2-40B4-BE49-F238E27FC236}">
                <a16:creationId xmlns:a16="http://schemas.microsoft.com/office/drawing/2014/main" id="{024924A1-312D-44DA-BF6A-EE71D03EA406}"/>
              </a:ext>
            </a:extLst>
          </p:cNvPr>
          <p:cNvSpPr txBox="1"/>
          <p:nvPr/>
        </p:nvSpPr>
        <p:spPr bwMode="gray">
          <a:xfrm>
            <a:off x="-4303059" y="4566891"/>
            <a:ext cx="270202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2019/pg5/col1/para6/ln7-10 &amp;col2/para1/ln1-4</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6" name="TextBox 215">
            <a:extLst>
              <a:ext uri="{FF2B5EF4-FFF2-40B4-BE49-F238E27FC236}">
                <a16:creationId xmlns:a16="http://schemas.microsoft.com/office/drawing/2014/main" id="{F783B5D0-2B6B-48CA-AE14-5A3F5D8BB8E7}"/>
              </a:ext>
            </a:extLst>
          </p:cNvPr>
          <p:cNvSpPr txBox="1"/>
          <p:nvPr/>
        </p:nvSpPr>
        <p:spPr bwMode="gray">
          <a:xfrm>
            <a:off x="-4651509" y="5229933"/>
            <a:ext cx="270202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2019/pg5/col1/para6/ln7-10 &amp;col2/para1/ln1-4</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0" name="TextBox 409">
            <a:extLst>
              <a:ext uri="{FF2B5EF4-FFF2-40B4-BE49-F238E27FC236}">
                <a16:creationId xmlns:a16="http://schemas.microsoft.com/office/drawing/2014/main" id="{48F46316-4B7E-43C7-BCE0-9F7C52A7C3AE}"/>
              </a:ext>
            </a:extLst>
          </p:cNvPr>
          <p:cNvSpPr txBox="1"/>
          <p:nvPr/>
        </p:nvSpPr>
        <p:spPr bwMode="gray">
          <a:xfrm>
            <a:off x="-5146722" y="1762885"/>
            <a:ext cx="204775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2021/pg2/col2/para1/ln1-7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1" name="TextBox 410">
            <a:extLst>
              <a:ext uri="{FF2B5EF4-FFF2-40B4-BE49-F238E27FC236}">
                <a16:creationId xmlns:a16="http://schemas.microsoft.com/office/drawing/2014/main" id="{81DE9F4D-9098-411B-BBDE-3EF01DAEC249}"/>
              </a:ext>
            </a:extLst>
          </p:cNvPr>
          <p:cNvSpPr txBox="1"/>
          <p:nvPr/>
        </p:nvSpPr>
        <p:spPr bwMode="gray">
          <a:xfrm>
            <a:off x="-5238157" y="3463602"/>
            <a:ext cx="204775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2021/pg2/col2/para1/ln1-7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2" name="TextBox 411">
            <a:extLst>
              <a:ext uri="{FF2B5EF4-FFF2-40B4-BE49-F238E27FC236}">
                <a16:creationId xmlns:a16="http://schemas.microsoft.com/office/drawing/2014/main" id="{7C7E4686-C7D4-4118-A55E-655A97549C64}"/>
              </a:ext>
            </a:extLst>
          </p:cNvPr>
          <p:cNvSpPr txBox="1"/>
          <p:nvPr/>
        </p:nvSpPr>
        <p:spPr bwMode="gray">
          <a:xfrm>
            <a:off x="-4222158" y="2517727"/>
            <a:ext cx="231248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2021/pg1/para1 -</a:t>
            </a:r>
            <a:r>
              <a:rPr kumimoji="0" lang="en-US" sz="800" b="1" i="0" u="none" strike="noStrike" kern="1200" cap="none" spc="0" normalizeH="0" baseline="0" noProof="0">
                <a:ln>
                  <a:noFill/>
                </a:ln>
                <a:solidFill>
                  <a:srgbClr val="FF0000"/>
                </a:solidFill>
                <a:effectLst/>
                <a:uLnTx/>
                <a:uFillTx/>
                <a:latin typeface="Arial" panose="020B0604020202020204"/>
                <a:ea typeface="+mn-ea"/>
                <a:cs typeface="+mn-cs"/>
              </a:rPr>
              <a:t>abstract</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//ln4-5</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3" name="TextBox 412">
            <a:extLst>
              <a:ext uri="{FF2B5EF4-FFF2-40B4-BE49-F238E27FC236}">
                <a16:creationId xmlns:a16="http://schemas.microsoft.com/office/drawing/2014/main" id="{9344135D-7CCA-4816-B044-EBBD9DB56E97}"/>
              </a:ext>
            </a:extLst>
          </p:cNvPr>
          <p:cNvSpPr txBox="1"/>
          <p:nvPr/>
        </p:nvSpPr>
        <p:spPr bwMode="gray">
          <a:xfrm>
            <a:off x="-5807751" y="2688391"/>
            <a:ext cx="231248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2021/pg1/para1 -</a:t>
            </a:r>
            <a:r>
              <a:rPr kumimoji="0" lang="en-US" sz="800" b="1" i="0" u="none" strike="noStrike" kern="1200" cap="none" spc="0" normalizeH="0" baseline="0" noProof="0">
                <a:ln>
                  <a:noFill/>
                </a:ln>
                <a:solidFill>
                  <a:srgbClr val="FF0000"/>
                </a:solidFill>
                <a:effectLst/>
                <a:uLnTx/>
                <a:uFillTx/>
                <a:latin typeface="Arial" panose="020B0604020202020204"/>
                <a:ea typeface="+mn-ea"/>
                <a:cs typeface="+mn-cs"/>
              </a:rPr>
              <a:t>abstract</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//ln4-5</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4" name="TextBox 413">
            <a:extLst>
              <a:ext uri="{FF2B5EF4-FFF2-40B4-BE49-F238E27FC236}">
                <a16:creationId xmlns:a16="http://schemas.microsoft.com/office/drawing/2014/main" id="{E9FF0D06-16B7-47F7-91C6-8C46413F6F68}"/>
              </a:ext>
            </a:extLst>
          </p:cNvPr>
          <p:cNvSpPr txBox="1"/>
          <p:nvPr/>
        </p:nvSpPr>
        <p:spPr bwMode="gray">
          <a:xfrm>
            <a:off x="-4029230" y="3186821"/>
            <a:ext cx="258956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highlight>
                  <a:srgbClr val="FFFF00"/>
                </a:highlight>
                <a:uLnTx/>
                <a:uFillTx/>
                <a:latin typeface="Arial" panose="020B0604020202020204"/>
                <a:ea typeface="+mn-ea"/>
                <a:cs typeface="+mn-cs"/>
              </a:rPr>
              <a:t>Dorbala</a:t>
            </a:r>
            <a:r>
              <a:rPr kumimoji="0" lang="en-US" sz="800" b="0" i="0" u="none" strike="noStrike" kern="1200" cap="none" spc="0" normalizeH="0" baseline="0" noProof="0">
                <a:ln>
                  <a:noFill/>
                </a:ln>
                <a:solidFill>
                  <a:srgbClr val="FF0000"/>
                </a:solidFill>
                <a:effectLst/>
                <a:highlight>
                  <a:srgbClr val="FFFF00"/>
                </a:highlight>
                <a:uLnTx/>
                <a:uFillTx/>
                <a:latin typeface="Arial" panose="020B0604020202020204"/>
                <a:ea typeface="+mn-ea"/>
                <a:cs typeface="+mn-cs"/>
              </a:rPr>
              <a:t> 2019 (part 1)/pg9/col2/para2/ln4-7</a:t>
            </a:r>
            <a:endParaRPr kumimoji="0" lang="en-US" sz="8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endParaRPr>
          </a:p>
        </p:txBody>
      </p:sp>
      <p:sp>
        <p:nvSpPr>
          <p:cNvPr id="415" name="TextBox 414">
            <a:extLst>
              <a:ext uri="{FF2B5EF4-FFF2-40B4-BE49-F238E27FC236}">
                <a16:creationId xmlns:a16="http://schemas.microsoft.com/office/drawing/2014/main" id="{4B28EB5E-056F-4C6C-95F6-0E6A4EF23A0C}"/>
              </a:ext>
            </a:extLst>
          </p:cNvPr>
          <p:cNvSpPr txBox="1"/>
          <p:nvPr/>
        </p:nvSpPr>
        <p:spPr bwMode="gray">
          <a:xfrm>
            <a:off x="-2544630" y="4353503"/>
            <a:ext cx="209793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2021/pg2/col2/para2/ln7-13</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6" name="TextBox 415">
            <a:extLst>
              <a:ext uri="{FF2B5EF4-FFF2-40B4-BE49-F238E27FC236}">
                <a16:creationId xmlns:a16="http://schemas.microsoft.com/office/drawing/2014/main" id="{D361DE98-6B3C-4167-8043-E90D1739F1F0}"/>
              </a:ext>
            </a:extLst>
          </p:cNvPr>
          <p:cNvSpPr txBox="1"/>
          <p:nvPr/>
        </p:nvSpPr>
        <p:spPr bwMode="gray">
          <a:xfrm>
            <a:off x="-6305211" y="4566891"/>
            <a:ext cx="209793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2021/pg2/col2/para2/ln7-13</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7" name="TextBox 416">
            <a:extLst>
              <a:ext uri="{FF2B5EF4-FFF2-40B4-BE49-F238E27FC236}">
                <a16:creationId xmlns:a16="http://schemas.microsoft.com/office/drawing/2014/main" id="{E2DF8BCB-66B3-42B3-BA9A-4189D13E61EE}"/>
              </a:ext>
            </a:extLst>
          </p:cNvPr>
          <p:cNvSpPr txBox="1"/>
          <p:nvPr/>
        </p:nvSpPr>
        <p:spPr bwMode="gray">
          <a:xfrm>
            <a:off x="-6640566" y="5229933"/>
            <a:ext cx="209793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2021/pg2/col1/para1/ln3-8</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8" name="TextBox 417">
            <a:extLst>
              <a:ext uri="{FF2B5EF4-FFF2-40B4-BE49-F238E27FC236}">
                <a16:creationId xmlns:a16="http://schemas.microsoft.com/office/drawing/2014/main" id="{350DBCBD-E841-4CE3-8149-8F0D9D0EFD56}"/>
              </a:ext>
            </a:extLst>
          </p:cNvPr>
          <p:cNvSpPr txBox="1"/>
          <p:nvPr/>
        </p:nvSpPr>
        <p:spPr bwMode="gray">
          <a:xfrm>
            <a:off x="-1909674" y="5490601"/>
            <a:ext cx="150903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highlight>
                  <a:srgbClr val="FFFF00"/>
                </a:highlight>
                <a:uLnTx/>
                <a:uFillTx/>
                <a:latin typeface="Arial" panose="020B0604020202020204"/>
                <a:ea typeface="+mn-ea"/>
                <a:cs typeface="+mn-cs"/>
              </a:rPr>
              <a:t>Conceição</a:t>
            </a:r>
            <a:r>
              <a:rPr kumimoji="0" lang="en-US" sz="800" b="0" i="0" u="none" strike="noStrike" kern="1200" cap="none" spc="0" normalizeH="0" baseline="0" noProof="0">
                <a:ln>
                  <a:noFill/>
                </a:ln>
                <a:solidFill>
                  <a:srgbClr val="FF0000"/>
                </a:solidFill>
                <a:effectLst/>
                <a:highlight>
                  <a:srgbClr val="FFFF00"/>
                </a:highlight>
                <a:uLnTx/>
                <a:uFillTx/>
                <a:latin typeface="Arial" panose="020B0604020202020204"/>
                <a:ea typeface="+mn-ea"/>
                <a:cs typeface="+mn-cs"/>
              </a:rPr>
              <a:t> 2019/pg4/table3</a:t>
            </a:r>
            <a:endParaRPr kumimoji="0" lang="en-US" sz="8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endParaRPr>
          </a:p>
        </p:txBody>
      </p:sp>
      <p:sp>
        <p:nvSpPr>
          <p:cNvPr id="419" name="TextBox 418">
            <a:extLst>
              <a:ext uri="{FF2B5EF4-FFF2-40B4-BE49-F238E27FC236}">
                <a16:creationId xmlns:a16="http://schemas.microsoft.com/office/drawing/2014/main" id="{BE9D910E-222C-4300-85BB-A426854611A8}"/>
              </a:ext>
            </a:extLst>
          </p:cNvPr>
          <p:cNvSpPr txBox="1"/>
          <p:nvPr/>
        </p:nvSpPr>
        <p:spPr bwMode="gray">
          <a:xfrm>
            <a:off x="-1604542" y="4954671"/>
            <a:ext cx="1226078" cy="230934"/>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a:t>
            </a:r>
            <a:r>
              <a:rPr kumimoji="0" lang="en-US" sz="800" b="1" i="0" u="none" strike="noStrike" kern="1200" cap="none" spc="0" normalizeH="0" baseline="0" noProof="0">
                <a:ln>
                  <a:noFill/>
                </a:ln>
                <a:solidFill>
                  <a:srgbClr val="FF0000"/>
                </a:solidFill>
                <a:effectLst/>
                <a:uLnTx/>
                <a:uFillTx/>
                <a:latin typeface="Arial" panose="020B0604020202020204"/>
                <a:ea typeface="+mn-ea"/>
                <a:cs typeface="+mn-cs"/>
              </a:rPr>
              <a:t>2016/</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pg7/table3</a:t>
            </a:r>
            <a:endParaRPr kumimoji="0" lang="en-US" sz="800" b="1"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420" name="TextBox 419">
            <a:extLst>
              <a:ext uri="{FF2B5EF4-FFF2-40B4-BE49-F238E27FC236}">
                <a16:creationId xmlns:a16="http://schemas.microsoft.com/office/drawing/2014/main" id="{A1048B19-01C0-4E1B-935D-F240C53B7CFD}"/>
              </a:ext>
            </a:extLst>
          </p:cNvPr>
          <p:cNvSpPr txBox="1"/>
          <p:nvPr/>
        </p:nvSpPr>
        <p:spPr bwMode="gray">
          <a:xfrm>
            <a:off x="12285254" y="3805048"/>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2019/pg3/tab1</a:t>
            </a:r>
          </a:p>
        </p:txBody>
      </p:sp>
      <p:sp>
        <p:nvSpPr>
          <p:cNvPr id="421" name="TextBox 420">
            <a:extLst>
              <a:ext uri="{FF2B5EF4-FFF2-40B4-BE49-F238E27FC236}">
                <a16:creationId xmlns:a16="http://schemas.microsoft.com/office/drawing/2014/main" id="{FF3C061F-55DE-4146-BB24-2A5BDF8DB02C}"/>
              </a:ext>
            </a:extLst>
          </p:cNvPr>
          <p:cNvSpPr txBox="1"/>
          <p:nvPr/>
        </p:nvSpPr>
        <p:spPr bwMode="gray">
          <a:xfrm>
            <a:off x="12285253" y="3976401"/>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2019/pg3/tab1</a:t>
            </a:r>
          </a:p>
        </p:txBody>
      </p:sp>
      <p:sp>
        <p:nvSpPr>
          <p:cNvPr id="422" name="TextBox 421">
            <a:extLst>
              <a:ext uri="{FF2B5EF4-FFF2-40B4-BE49-F238E27FC236}">
                <a16:creationId xmlns:a16="http://schemas.microsoft.com/office/drawing/2014/main" id="{85FEF034-8FD0-4FF9-80D6-6AFCA9AEC938}"/>
              </a:ext>
            </a:extLst>
          </p:cNvPr>
          <p:cNvSpPr txBox="1"/>
          <p:nvPr/>
        </p:nvSpPr>
        <p:spPr bwMode="gray">
          <a:xfrm>
            <a:off x="12285252" y="4190071"/>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2019/pg3/tab1</a:t>
            </a:r>
          </a:p>
        </p:txBody>
      </p:sp>
      <p:sp>
        <p:nvSpPr>
          <p:cNvPr id="423" name="TextBox 422">
            <a:extLst>
              <a:ext uri="{FF2B5EF4-FFF2-40B4-BE49-F238E27FC236}">
                <a16:creationId xmlns:a16="http://schemas.microsoft.com/office/drawing/2014/main" id="{DA66E4BD-9420-4E9E-9F11-8934641799B8}"/>
              </a:ext>
            </a:extLst>
          </p:cNvPr>
          <p:cNvSpPr txBox="1"/>
          <p:nvPr/>
        </p:nvSpPr>
        <p:spPr bwMode="gray">
          <a:xfrm>
            <a:off x="12285254" y="4386505"/>
            <a:ext cx="1318437" cy="186126"/>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2019/pg3/col1/para4/ln15-16 &amp; col2/para1/ln1-2</a:t>
            </a:r>
          </a:p>
        </p:txBody>
      </p:sp>
      <p:sp>
        <p:nvSpPr>
          <p:cNvPr id="424" name="TextBox 423">
            <a:extLst>
              <a:ext uri="{FF2B5EF4-FFF2-40B4-BE49-F238E27FC236}">
                <a16:creationId xmlns:a16="http://schemas.microsoft.com/office/drawing/2014/main" id="{FE42CDCA-F099-418D-86E3-C70C1C3DA0D3}"/>
              </a:ext>
            </a:extLst>
          </p:cNvPr>
          <p:cNvSpPr txBox="1"/>
          <p:nvPr/>
        </p:nvSpPr>
        <p:spPr bwMode="gray">
          <a:xfrm>
            <a:off x="12285254" y="1800878"/>
            <a:ext cx="270202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2019/pg5/col1/para6/ln7-10 &amp;col2/para1/ln1-4</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5" name="TextBox 424">
            <a:extLst>
              <a:ext uri="{FF2B5EF4-FFF2-40B4-BE49-F238E27FC236}">
                <a16:creationId xmlns:a16="http://schemas.microsoft.com/office/drawing/2014/main" id="{82210BEC-6D8B-4446-9B01-0818C813763E}"/>
              </a:ext>
            </a:extLst>
          </p:cNvPr>
          <p:cNvSpPr txBox="1"/>
          <p:nvPr/>
        </p:nvSpPr>
        <p:spPr bwMode="gray">
          <a:xfrm>
            <a:off x="12285254" y="1991557"/>
            <a:ext cx="270202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2019/pg5/col1/para6/ln7-10 &amp;col2/para1/ln1-4</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6" name="TextBox 425">
            <a:extLst>
              <a:ext uri="{FF2B5EF4-FFF2-40B4-BE49-F238E27FC236}">
                <a16:creationId xmlns:a16="http://schemas.microsoft.com/office/drawing/2014/main" id="{3884B1FF-F147-4945-94A4-D18DCD477247}"/>
              </a:ext>
            </a:extLst>
          </p:cNvPr>
          <p:cNvSpPr txBox="1"/>
          <p:nvPr/>
        </p:nvSpPr>
        <p:spPr bwMode="gray">
          <a:xfrm>
            <a:off x="12285252" y="2566361"/>
            <a:ext cx="270202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2019/pg5/col1/para6/ln7-10 &amp;col2/para1/ln1-4</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7" name="TextBox 426">
            <a:extLst>
              <a:ext uri="{FF2B5EF4-FFF2-40B4-BE49-F238E27FC236}">
                <a16:creationId xmlns:a16="http://schemas.microsoft.com/office/drawing/2014/main" id="{8F336794-2417-4C90-B48B-A785935A53BC}"/>
              </a:ext>
            </a:extLst>
          </p:cNvPr>
          <p:cNvSpPr txBox="1"/>
          <p:nvPr/>
        </p:nvSpPr>
        <p:spPr bwMode="gray">
          <a:xfrm>
            <a:off x="13422391" y="3778022"/>
            <a:ext cx="1785615"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2019/pg5/col2/para1/ln4-7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8" name="TextBox 427">
            <a:extLst>
              <a:ext uri="{FF2B5EF4-FFF2-40B4-BE49-F238E27FC236}">
                <a16:creationId xmlns:a16="http://schemas.microsoft.com/office/drawing/2014/main" id="{AAC8CE30-5DF1-4063-AF02-89DC7B5D5210}"/>
              </a:ext>
            </a:extLst>
          </p:cNvPr>
          <p:cNvSpPr txBox="1"/>
          <p:nvPr/>
        </p:nvSpPr>
        <p:spPr bwMode="gray">
          <a:xfrm>
            <a:off x="13422390" y="3961586"/>
            <a:ext cx="1785615"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2019/pg5/col2/para1/ln4-7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9" name="TextBox 428">
            <a:extLst>
              <a:ext uri="{FF2B5EF4-FFF2-40B4-BE49-F238E27FC236}">
                <a16:creationId xmlns:a16="http://schemas.microsoft.com/office/drawing/2014/main" id="{2E59B8F3-542D-4FC7-B419-C5B96E97A9AA}"/>
              </a:ext>
            </a:extLst>
          </p:cNvPr>
          <p:cNvSpPr txBox="1"/>
          <p:nvPr/>
        </p:nvSpPr>
        <p:spPr bwMode="gray">
          <a:xfrm>
            <a:off x="13422389" y="4172835"/>
            <a:ext cx="1785615"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Witteles</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2019/pg5/col2/para1/ln4-7</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0" name="TextBox 429">
            <a:extLst>
              <a:ext uri="{FF2B5EF4-FFF2-40B4-BE49-F238E27FC236}">
                <a16:creationId xmlns:a16="http://schemas.microsoft.com/office/drawing/2014/main" id="{6D202E76-E4E7-45F2-A824-4E9987A4525E}"/>
              </a:ext>
            </a:extLst>
          </p:cNvPr>
          <p:cNvSpPr txBox="1"/>
          <p:nvPr/>
        </p:nvSpPr>
        <p:spPr bwMode="gray">
          <a:xfrm>
            <a:off x="14890858" y="2551294"/>
            <a:ext cx="2350689"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2021/pg5/col1/para1/ln13-14 &amp;col2/para1/ln1-2</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1" name="TextBox 430">
            <a:extLst>
              <a:ext uri="{FF2B5EF4-FFF2-40B4-BE49-F238E27FC236}">
                <a16:creationId xmlns:a16="http://schemas.microsoft.com/office/drawing/2014/main" id="{C4BC0FA3-9AA5-4F2C-B77F-4E1F28988380}"/>
              </a:ext>
            </a:extLst>
          </p:cNvPr>
          <p:cNvSpPr txBox="1"/>
          <p:nvPr/>
        </p:nvSpPr>
        <p:spPr bwMode="gray">
          <a:xfrm>
            <a:off x="12190413" y="2826104"/>
            <a:ext cx="301600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2021/pg5/col1/para1/ln13-14 &amp;col2/para1/ln1-2</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2" name="TextBox 431">
            <a:extLst>
              <a:ext uri="{FF2B5EF4-FFF2-40B4-BE49-F238E27FC236}">
                <a16:creationId xmlns:a16="http://schemas.microsoft.com/office/drawing/2014/main" id="{C2F0DF42-3BDD-4B82-8CC8-4A477C4BBD6E}"/>
              </a:ext>
            </a:extLst>
          </p:cNvPr>
          <p:cNvSpPr txBox="1"/>
          <p:nvPr/>
        </p:nvSpPr>
        <p:spPr bwMode="gray">
          <a:xfrm>
            <a:off x="12190413" y="3005460"/>
            <a:ext cx="301600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2021/pg5/col1/para1/ln13-14 &amp;col2/para1/ln1-2</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3" name="TextBox 432">
            <a:extLst>
              <a:ext uri="{FF2B5EF4-FFF2-40B4-BE49-F238E27FC236}">
                <a16:creationId xmlns:a16="http://schemas.microsoft.com/office/drawing/2014/main" id="{65ABC120-C315-4A27-B6E7-EF7AF4C2EE3E}"/>
              </a:ext>
            </a:extLst>
          </p:cNvPr>
          <p:cNvSpPr txBox="1"/>
          <p:nvPr/>
        </p:nvSpPr>
        <p:spPr bwMode="gray">
          <a:xfrm>
            <a:off x="15129282" y="3765099"/>
            <a:ext cx="231248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2021/pg1/para1 -</a:t>
            </a:r>
            <a:r>
              <a:rPr kumimoji="0" lang="en-US" sz="800" b="1" i="0" u="none" strike="noStrike" kern="1200" cap="none" spc="0" normalizeH="0" baseline="0" noProof="0">
                <a:ln>
                  <a:noFill/>
                </a:ln>
                <a:solidFill>
                  <a:srgbClr val="FF0000"/>
                </a:solidFill>
                <a:effectLst/>
                <a:uLnTx/>
                <a:uFillTx/>
                <a:latin typeface="Arial" panose="020B0604020202020204"/>
                <a:ea typeface="+mn-ea"/>
                <a:cs typeface="+mn-cs"/>
              </a:rPr>
              <a:t>abstract</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//ln7-9</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4" name="TextBox 433">
            <a:extLst>
              <a:ext uri="{FF2B5EF4-FFF2-40B4-BE49-F238E27FC236}">
                <a16:creationId xmlns:a16="http://schemas.microsoft.com/office/drawing/2014/main" id="{BDD0482F-4888-4288-9500-84278699DAAD}"/>
              </a:ext>
            </a:extLst>
          </p:cNvPr>
          <p:cNvSpPr txBox="1"/>
          <p:nvPr/>
        </p:nvSpPr>
        <p:spPr bwMode="gray">
          <a:xfrm>
            <a:off x="15129282" y="3949610"/>
            <a:ext cx="231248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2021/pg1/para1 -</a:t>
            </a:r>
            <a:r>
              <a:rPr kumimoji="0" lang="en-US" sz="800" b="1" i="0" u="none" strike="noStrike" kern="1200" cap="none" spc="0" normalizeH="0" baseline="0" noProof="0">
                <a:ln>
                  <a:noFill/>
                </a:ln>
                <a:solidFill>
                  <a:srgbClr val="FF0000"/>
                </a:solidFill>
                <a:effectLst/>
                <a:uLnTx/>
                <a:uFillTx/>
                <a:latin typeface="Arial" panose="020B0604020202020204"/>
                <a:ea typeface="+mn-ea"/>
                <a:cs typeface="+mn-cs"/>
              </a:rPr>
              <a:t>abstract</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//ln7-9</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5" name="TextBox 434">
            <a:extLst>
              <a:ext uri="{FF2B5EF4-FFF2-40B4-BE49-F238E27FC236}">
                <a16:creationId xmlns:a16="http://schemas.microsoft.com/office/drawing/2014/main" id="{ECD96F79-234C-4813-AE14-770EBE53C10C}"/>
              </a:ext>
            </a:extLst>
          </p:cNvPr>
          <p:cNvSpPr txBox="1"/>
          <p:nvPr/>
        </p:nvSpPr>
        <p:spPr bwMode="gray">
          <a:xfrm>
            <a:off x="15129280" y="4155993"/>
            <a:ext cx="231248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2021/pg1/para1 -</a:t>
            </a:r>
            <a:r>
              <a:rPr kumimoji="0" lang="en-US" sz="800" b="1" i="0" u="none" strike="noStrike" kern="1200" cap="none" spc="0" normalizeH="0" baseline="0" noProof="0">
                <a:ln>
                  <a:noFill/>
                </a:ln>
                <a:solidFill>
                  <a:srgbClr val="FF0000"/>
                </a:solidFill>
                <a:effectLst/>
                <a:uLnTx/>
                <a:uFillTx/>
                <a:latin typeface="Arial" panose="020B0604020202020204"/>
                <a:ea typeface="+mn-ea"/>
                <a:cs typeface="+mn-cs"/>
              </a:rPr>
              <a:t>abstract</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//ln7-9</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6" name="TextBox 435">
            <a:extLst>
              <a:ext uri="{FF2B5EF4-FFF2-40B4-BE49-F238E27FC236}">
                <a16:creationId xmlns:a16="http://schemas.microsoft.com/office/drawing/2014/main" id="{B05CC2BF-E8B4-48AA-83CF-6D62244EAAB9}"/>
              </a:ext>
            </a:extLst>
          </p:cNvPr>
          <p:cNvSpPr txBox="1"/>
          <p:nvPr/>
        </p:nvSpPr>
        <p:spPr bwMode="gray">
          <a:xfrm>
            <a:off x="13603689" y="4473190"/>
            <a:ext cx="231248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0000"/>
                </a:solidFill>
                <a:effectLst/>
                <a:uLnTx/>
                <a:uFillTx/>
                <a:latin typeface="Arial" panose="020B0604020202020204"/>
                <a:ea typeface="+mn-ea"/>
                <a:cs typeface="+mn-cs"/>
              </a:rPr>
              <a:t>Nativi-Nicolau</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 2021/pg6/col2/para1/ln5-8</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7" name="TextBox 436">
            <a:extLst>
              <a:ext uri="{FF2B5EF4-FFF2-40B4-BE49-F238E27FC236}">
                <a16:creationId xmlns:a16="http://schemas.microsoft.com/office/drawing/2014/main" id="{D245B838-CD84-41DB-83F8-476640046488}"/>
              </a:ext>
            </a:extLst>
          </p:cNvPr>
          <p:cNvSpPr txBox="1"/>
          <p:nvPr/>
        </p:nvSpPr>
        <p:spPr bwMode="gray">
          <a:xfrm>
            <a:off x="15051896" y="2995418"/>
            <a:ext cx="1546225"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highlight>
                  <a:srgbClr val="FFFF00"/>
                </a:highlight>
                <a:uLnTx/>
                <a:uFillTx/>
                <a:latin typeface="Arial" panose="020B0604020202020204"/>
                <a:ea typeface="+mn-ea"/>
                <a:cs typeface="+mn-cs"/>
              </a:rPr>
              <a:t>Coelho 2013/pg12/table A2</a:t>
            </a:r>
            <a:endParaRPr kumimoji="0" lang="en-US" sz="8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9BA67910-A4E7-A796-291C-F6DA9A0F7B40}"/>
              </a:ext>
            </a:extLst>
          </p:cNvPr>
          <p:cNvGrpSpPr/>
          <p:nvPr/>
        </p:nvGrpSpPr>
        <p:grpSpPr>
          <a:xfrm>
            <a:off x="593398" y="1465555"/>
            <a:ext cx="11329995" cy="4599088"/>
            <a:chOff x="446330" y="1507394"/>
            <a:chExt cx="11329995" cy="4599088"/>
          </a:xfrm>
        </p:grpSpPr>
        <p:pic>
          <p:nvPicPr>
            <p:cNvPr id="218" name="Graphic 217">
              <a:extLst>
                <a:ext uri="{FF2B5EF4-FFF2-40B4-BE49-F238E27FC236}">
                  <a16:creationId xmlns:a16="http://schemas.microsoft.com/office/drawing/2014/main" id="{49EF5BAC-263F-BC4A-B890-4DAA94FC5E7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9827" r="30889" b="21403"/>
            <a:stretch/>
          </p:blipFill>
          <p:spPr>
            <a:xfrm>
              <a:off x="4984631" y="1537063"/>
              <a:ext cx="2283883" cy="4569419"/>
            </a:xfrm>
            <a:prstGeom prst="rect">
              <a:avLst/>
            </a:prstGeom>
          </p:spPr>
        </p:pic>
        <p:grpSp>
          <p:nvGrpSpPr>
            <p:cNvPr id="5" name="Group 4">
              <a:extLst>
                <a:ext uri="{FF2B5EF4-FFF2-40B4-BE49-F238E27FC236}">
                  <a16:creationId xmlns:a16="http://schemas.microsoft.com/office/drawing/2014/main" id="{4A798644-9357-3140-3792-EF63465D5BEF}"/>
                </a:ext>
              </a:extLst>
            </p:cNvPr>
            <p:cNvGrpSpPr/>
            <p:nvPr/>
          </p:nvGrpSpPr>
          <p:grpSpPr>
            <a:xfrm>
              <a:off x="446330" y="1507394"/>
              <a:ext cx="11329995" cy="4343669"/>
              <a:chOff x="446330" y="1507394"/>
              <a:chExt cx="11329995" cy="4343669"/>
            </a:xfrm>
          </p:grpSpPr>
          <p:pic>
            <p:nvPicPr>
              <p:cNvPr id="1026" name="Picture 2" descr="Kidneys Icon - Download Kidneys Icon 210815 | Noun Project">
                <a:extLst>
                  <a:ext uri="{FF2B5EF4-FFF2-40B4-BE49-F238E27FC236}">
                    <a16:creationId xmlns:a16="http://schemas.microsoft.com/office/drawing/2014/main" id="{0D811FAF-4BA0-4CDA-8B42-2417DFEFE75B}"/>
                  </a:ext>
                </a:extLst>
              </p:cNvPr>
              <p:cNvPicPr>
                <a:picLocks noChangeAspect="1" noChangeArrowheads="1"/>
              </p:cNvPicPr>
              <p:nvPr/>
            </p:nvPicPr>
            <p:blipFill rotWithShape="1">
              <a:blip r:embed="rId5" cstate="email">
                <a:duotone>
                  <a:schemeClr val="accent2">
                    <a:shade val="45000"/>
                    <a:satMod val="135000"/>
                  </a:schemeClr>
                  <a:prstClr val="white"/>
                </a:duotone>
                <a:extLst>
                  <a:ext uri="{28A0092B-C50C-407E-A947-70E740481C1C}">
                    <a14:useLocalDpi xmlns:a14="http://schemas.microsoft.com/office/drawing/2010/main"/>
                  </a:ext>
                </a:extLst>
              </a:blip>
              <a:srcRect r="48215"/>
              <a:stretch/>
            </p:blipFill>
            <p:spPr bwMode="auto">
              <a:xfrm>
                <a:off x="5756239" y="3736993"/>
                <a:ext cx="245648" cy="474360"/>
              </a:xfrm>
              <a:prstGeom prst="rect">
                <a:avLst/>
              </a:prstGeom>
              <a:noFill/>
              <a:extLst>
                <a:ext uri="{909E8E84-426E-40DD-AFC4-6F175D3DCCD1}">
                  <a14:hiddenFill xmlns:a14="http://schemas.microsoft.com/office/drawing/2010/main">
                    <a:solidFill>
                      <a:srgbClr val="FFFFFF"/>
                    </a:solidFill>
                  </a14:hiddenFill>
                </a:ext>
              </a:extLst>
            </p:spPr>
          </p:pic>
          <p:sp>
            <p:nvSpPr>
              <p:cNvPr id="219" name="Content Placeholder 1">
                <a:extLst>
                  <a:ext uri="{FF2B5EF4-FFF2-40B4-BE49-F238E27FC236}">
                    <a16:creationId xmlns:a16="http://schemas.microsoft.com/office/drawing/2014/main" id="{1B38874E-F4AE-1349-BA8F-0793C1C5552C}"/>
                  </a:ext>
                </a:extLst>
              </p:cNvPr>
              <p:cNvSpPr txBox="1">
                <a:spLocks/>
              </p:cNvSpPr>
              <p:nvPr/>
            </p:nvSpPr>
            <p:spPr bwMode="gray">
              <a:xfrm>
                <a:off x="446330" y="4011727"/>
                <a:ext cx="3897808" cy="1695262"/>
              </a:xfrm>
              <a:prstGeom prst="rect">
                <a:avLst/>
              </a:prstGeom>
              <a:solidFill>
                <a:schemeClr val="bg1">
                  <a:lumMod val="95000"/>
                </a:schemeClr>
              </a:solidFill>
            </p:spPr>
            <p:txBody>
              <a:bodyPr vert="horz" lIns="144000" tIns="45720" rIns="45720" bIns="45720" rtlCol="0">
                <a:noAutofit/>
              </a:bodyPr>
              <a:lstStyle>
                <a:lvl1pPr marL="173038" indent="-173038" algn="l" defTabSz="914400" rtl="0" eaLnBrk="1" latinLnBrk="0" hangingPunct="1">
                  <a:lnSpc>
                    <a:spcPct val="100000"/>
                  </a:lnSpc>
                  <a:spcBef>
                    <a:spcPts val="1000"/>
                  </a:spcBef>
                  <a:spcAft>
                    <a:spcPts val="300"/>
                  </a:spcAft>
                  <a:buClrTx/>
                  <a:buSzPct val="100000"/>
                  <a:buFont typeface="Arial" panose="020B0604020202020204" pitchFamily="34" charset="0"/>
                  <a:buChar char="•"/>
                  <a:tabLst/>
                  <a:defRPr lang="en-US" sz="1600" kern="1200">
                    <a:solidFill>
                      <a:schemeClr val="tx1"/>
                    </a:solidFill>
                    <a:latin typeface="+mn-lt"/>
                    <a:ea typeface="+mn-ea"/>
                    <a:cs typeface="+mn-cs"/>
                  </a:defRPr>
                </a:lvl1pPr>
                <a:lvl2pPr marL="347663" indent="-119063" algn="l" defTabSz="914400" rtl="0" eaLnBrk="1" latinLnBrk="0" hangingPunct="1">
                  <a:lnSpc>
                    <a:spcPct val="100000"/>
                  </a:lnSpc>
                  <a:spcBef>
                    <a:spcPts val="500"/>
                  </a:spcBef>
                  <a:spcAft>
                    <a:spcPts val="300"/>
                  </a:spcAft>
                  <a:buClrTx/>
                  <a:buFont typeface="STIXGeneral-Regular" pitchFamily="2" charset="2"/>
                  <a:buChar char="⎯"/>
                  <a:tabLst/>
                  <a:defRPr sz="1400" kern="1200">
                    <a:solidFill>
                      <a:schemeClr val="tx1"/>
                    </a:solidFill>
                    <a:latin typeface="+mn-lt"/>
                    <a:ea typeface="+mn-ea"/>
                    <a:cs typeface="+mn-cs"/>
                  </a:defRPr>
                </a:lvl2pPr>
                <a:lvl3pPr marL="512763" indent="-107950" algn="l" defTabSz="914400" rtl="0" eaLnBrk="1" latinLnBrk="0" hangingPunct="1">
                  <a:lnSpc>
                    <a:spcPct val="100000"/>
                  </a:lnSpc>
                  <a:spcBef>
                    <a:spcPts val="200"/>
                  </a:spcBef>
                  <a:spcAft>
                    <a:spcPts val="300"/>
                  </a:spcAft>
                  <a:buClrTx/>
                  <a:buFont typeface="STIXGeneral-Regular" pitchFamily="2" charset="2"/>
                  <a:buChar char="⎯"/>
                  <a:tabLst/>
                  <a:defRPr sz="1200" kern="1200">
                    <a:solidFill>
                      <a:schemeClr val="tx1"/>
                    </a:solidFill>
                    <a:latin typeface="+mn-lt"/>
                    <a:ea typeface="+mn-ea"/>
                    <a:cs typeface="+mn-cs"/>
                  </a:defRPr>
                </a:lvl3pPr>
                <a:lvl4pPr marL="685800" indent="-109538" algn="l" defTabSz="914400" rtl="0" eaLnBrk="1" latinLnBrk="0" hangingPunct="1">
                  <a:lnSpc>
                    <a:spcPct val="100000"/>
                  </a:lnSpc>
                  <a:spcBef>
                    <a:spcPts val="200"/>
                  </a:spcBef>
                  <a:spcAft>
                    <a:spcPts val="300"/>
                  </a:spcAft>
                  <a:buClrTx/>
                  <a:buFont typeface="STIXGeneral-Regular" pitchFamily="2" charset="2"/>
                  <a:buChar char="⎯"/>
                  <a:tabLst/>
                  <a:defRPr sz="1100" kern="1200">
                    <a:solidFill>
                      <a:schemeClr val="tx1"/>
                    </a:solidFill>
                    <a:latin typeface="+mn-lt"/>
                    <a:ea typeface="+mn-ea"/>
                    <a:cs typeface="+mn-cs"/>
                  </a:defRPr>
                </a:lvl4pPr>
                <a:lvl5pPr marL="858838" indent="-117475" algn="l" defTabSz="914400" rtl="0" eaLnBrk="1" latinLnBrk="0" hangingPunct="1">
                  <a:lnSpc>
                    <a:spcPct val="100000"/>
                  </a:lnSpc>
                  <a:spcBef>
                    <a:spcPts val="200"/>
                  </a:spcBef>
                  <a:spcAft>
                    <a:spcPts val="300"/>
                  </a:spcAft>
                  <a:buClrTx/>
                  <a:buFont typeface="STIXGeneral-Regular" pitchFamily="2" charset="2"/>
                  <a:buChar char="⎯"/>
                  <a:tabLst/>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Pct val="100000"/>
                  <a:buFont typeface="Arial" panose="020B0604020202020204" pitchFamily="34" charset="0"/>
                  <a:buNone/>
                  <a:tabLst/>
                  <a:defRPr/>
                </a:pPr>
                <a:r>
                  <a:rPr kumimoji="0" lang="en-GB" sz="1000" b="1" i="0" u="none" strike="noStrike" kern="1200" cap="none" spc="0" normalizeH="0" baseline="0" noProof="0" dirty="0">
                    <a:ln>
                      <a:noFill/>
                    </a:ln>
                    <a:solidFill>
                      <a:schemeClr val="accent1"/>
                    </a:solidFill>
                    <a:effectLst/>
                    <a:uLnTx/>
                    <a:uFillTx/>
                    <a:latin typeface="Pfizer Diatype Office" panose="020B0504040202060203" pitchFamily="34" charset="77"/>
                  </a:rPr>
                  <a:t>Nervous system</a:t>
                </a:r>
              </a:p>
              <a:p>
                <a:pPr marL="0" marR="0" lvl="0" indent="0" algn="l" defTabSz="914400" rtl="0" eaLnBrk="1" fontAlgn="auto" latinLnBrk="0" hangingPunct="1">
                  <a:lnSpc>
                    <a:spcPct val="100000"/>
                  </a:lnSpc>
                  <a:spcBef>
                    <a:spcPts val="0"/>
                  </a:spcBef>
                  <a:spcAft>
                    <a:spcPts val="300"/>
                  </a:spcAft>
                  <a:buClrTx/>
                  <a:buSzPct val="100000"/>
                  <a:buFont typeface="Arial" panose="020B0604020202020204" pitchFamily="34" charset="0"/>
                  <a:buNone/>
                  <a:tabLst/>
                  <a:defRPr/>
                </a:pPr>
                <a:r>
                  <a:rPr kumimoji="0" lang="en-GB" sz="900" b="1" i="0" u="none" strike="noStrike" kern="1200" cap="none" spc="0" normalizeH="0" baseline="0" noProof="0" dirty="0">
                    <a:ln>
                      <a:noFill/>
                    </a:ln>
                    <a:solidFill>
                      <a:schemeClr val="accent1"/>
                    </a:solidFill>
                    <a:effectLst/>
                    <a:uLnTx/>
                    <a:uFillTx/>
                    <a:latin typeface="Pfizer Diatype Office" panose="020B0504040202060203" pitchFamily="34" charset="77"/>
                  </a:rPr>
                  <a:t>Autonomic </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Unexplained weight loss</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Orthostatic hypotension</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1–3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Sexual impotence</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1</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Urinary retention and/or incontinence</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6</a:t>
                </a:r>
              </a:p>
              <a:p>
                <a:pPr marL="0" marR="0" lvl="0" indent="0" algn="l" defTabSz="914400" rtl="0" eaLnBrk="1" fontAlgn="auto" latinLnBrk="0" hangingPunct="1">
                  <a:lnSpc>
                    <a:spcPct val="100000"/>
                  </a:lnSpc>
                  <a:spcBef>
                    <a:spcPts val="0"/>
                  </a:spcBef>
                  <a:spcAft>
                    <a:spcPts val="300"/>
                  </a:spcAft>
                  <a:buClrTx/>
                  <a:buSzPct val="100000"/>
                  <a:buFont typeface="Arial" panose="020B0604020202020204" pitchFamily="34" charset="0"/>
                  <a:buNone/>
                  <a:tabLst/>
                  <a:defRPr/>
                </a:pPr>
                <a:r>
                  <a:rPr kumimoji="0" lang="en-GB" sz="900" b="1" i="0" u="none" strike="noStrike" kern="1200" cap="none" spc="0" normalizeH="0" baseline="0" noProof="0" dirty="0">
                    <a:ln>
                      <a:noFill/>
                    </a:ln>
                    <a:solidFill>
                      <a:schemeClr val="accent1"/>
                    </a:solidFill>
                    <a:effectLst/>
                    <a:uLnTx/>
                    <a:uFillTx/>
                    <a:latin typeface="Pfizer Diatype Office" panose="020B0504040202060203" pitchFamily="34" charset="77"/>
                  </a:rPr>
                  <a:t>Peripheral </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Unexplained sensorimotor neuropathy</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1–3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Muscle atrophy</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8</a:t>
                </a:r>
              </a:p>
            </p:txBody>
          </p:sp>
          <p:cxnSp>
            <p:nvCxnSpPr>
              <p:cNvPr id="220" name="Straight Connector 219">
                <a:extLst>
                  <a:ext uri="{FF2B5EF4-FFF2-40B4-BE49-F238E27FC236}">
                    <a16:creationId xmlns:a16="http://schemas.microsoft.com/office/drawing/2014/main" id="{5D9C1A25-2E9C-D847-AA47-8364B3A69004}"/>
                  </a:ext>
                </a:extLst>
              </p:cNvPr>
              <p:cNvCxnSpPr>
                <a:cxnSpLocks/>
              </p:cNvCxnSpPr>
              <p:nvPr/>
            </p:nvCxnSpPr>
            <p:spPr bwMode="gray">
              <a:xfrm flipH="1">
                <a:off x="6315556" y="1937895"/>
                <a:ext cx="1980947" cy="0"/>
              </a:xfrm>
              <a:prstGeom prst="line">
                <a:avLst/>
              </a:prstGeom>
              <a:noFill/>
              <a:ln w="9525" cap="rnd">
                <a:solidFill>
                  <a:schemeClr val="bg1">
                    <a:lumMod val="75000"/>
                  </a:schemeClr>
                </a:solidFill>
                <a:prstDash val="solid"/>
                <a:round/>
                <a:headEnd/>
                <a:tailEnd type="oval" w="sm" len="sm"/>
              </a:ln>
              <a:effectLst/>
            </p:spPr>
          </p:cxnSp>
          <p:sp>
            <p:nvSpPr>
              <p:cNvPr id="221" name="Freeform 220">
                <a:extLst>
                  <a:ext uri="{FF2B5EF4-FFF2-40B4-BE49-F238E27FC236}">
                    <a16:creationId xmlns:a16="http://schemas.microsoft.com/office/drawing/2014/main" id="{6ADC1B41-2253-904B-876A-581C5A0E6756}"/>
                  </a:ext>
                </a:extLst>
              </p:cNvPr>
              <p:cNvSpPr/>
              <p:nvPr/>
            </p:nvSpPr>
            <p:spPr bwMode="gray">
              <a:xfrm>
                <a:off x="6795357" y="3098074"/>
                <a:ext cx="1377049" cy="831622"/>
              </a:xfrm>
              <a:custGeom>
                <a:avLst/>
                <a:gdLst>
                  <a:gd name="connsiteX0" fmla="*/ 0 w 1352006"/>
                  <a:gd name="connsiteY0" fmla="*/ 0 h 836023"/>
                  <a:gd name="connsiteX1" fmla="*/ 1051560 w 1352006"/>
                  <a:gd name="connsiteY1" fmla="*/ 0 h 836023"/>
                  <a:gd name="connsiteX2" fmla="*/ 1051560 w 1352006"/>
                  <a:gd name="connsiteY2" fmla="*/ 836023 h 836023"/>
                  <a:gd name="connsiteX3" fmla="*/ 1352006 w 1352006"/>
                  <a:gd name="connsiteY3" fmla="*/ 836023 h 836023"/>
                </a:gdLst>
                <a:ahLst/>
                <a:cxnLst>
                  <a:cxn ang="0">
                    <a:pos x="connsiteX0" y="connsiteY0"/>
                  </a:cxn>
                  <a:cxn ang="0">
                    <a:pos x="connsiteX1" y="connsiteY1"/>
                  </a:cxn>
                  <a:cxn ang="0">
                    <a:pos x="connsiteX2" y="connsiteY2"/>
                  </a:cxn>
                  <a:cxn ang="0">
                    <a:pos x="connsiteX3" y="connsiteY3"/>
                  </a:cxn>
                </a:cxnLst>
                <a:rect l="l" t="t" r="r" b="b"/>
                <a:pathLst>
                  <a:path w="1352006" h="836023">
                    <a:moveTo>
                      <a:pt x="0" y="0"/>
                    </a:moveTo>
                    <a:lnTo>
                      <a:pt x="1051560" y="0"/>
                    </a:lnTo>
                    <a:lnTo>
                      <a:pt x="1051560" y="836023"/>
                    </a:lnTo>
                    <a:lnTo>
                      <a:pt x="1352006" y="836023"/>
                    </a:lnTo>
                  </a:path>
                </a:pathLst>
              </a:custGeom>
              <a:noFill/>
              <a:ln w="9525" cap="flat" cmpd="sng" algn="ctr">
                <a:solidFill>
                  <a:srgbClr val="A1AAB1"/>
                </a:solidFill>
                <a:prstDash val="solid"/>
                <a:miter lim="800000"/>
                <a:headEnd type="oval" w="sm" len="sm"/>
                <a:tailEnd type="none"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2" name="Freeform 221">
                <a:extLst>
                  <a:ext uri="{FF2B5EF4-FFF2-40B4-BE49-F238E27FC236}">
                    <a16:creationId xmlns:a16="http://schemas.microsoft.com/office/drawing/2014/main" id="{19BBF95D-1178-C14C-8D27-1F935744598C}"/>
                  </a:ext>
                </a:extLst>
              </p:cNvPr>
              <p:cNvSpPr/>
              <p:nvPr/>
            </p:nvSpPr>
            <p:spPr bwMode="gray">
              <a:xfrm>
                <a:off x="6333936" y="3495014"/>
                <a:ext cx="1838470" cy="609257"/>
              </a:xfrm>
              <a:custGeom>
                <a:avLst/>
                <a:gdLst>
                  <a:gd name="connsiteX0" fmla="*/ 0 w 1352006"/>
                  <a:gd name="connsiteY0" fmla="*/ 0 h 836023"/>
                  <a:gd name="connsiteX1" fmla="*/ 1051560 w 1352006"/>
                  <a:gd name="connsiteY1" fmla="*/ 0 h 836023"/>
                  <a:gd name="connsiteX2" fmla="*/ 1051560 w 1352006"/>
                  <a:gd name="connsiteY2" fmla="*/ 836023 h 836023"/>
                  <a:gd name="connsiteX3" fmla="*/ 1352006 w 1352006"/>
                  <a:gd name="connsiteY3" fmla="*/ 836023 h 836023"/>
                </a:gdLst>
                <a:ahLst/>
                <a:cxnLst>
                  <a:cxn ang="0">
                    <a:pos x="connsiteX0" y="connsiteY0"/>
                  </a:cxn>
                  <a:cxn ang="0">
                    <a:pos x="connsiteX1" y="connsiteY1"/>
                  </a:cxn>
                  <a:cxn ang="0">
                    <a:pos x="connsiteX2" y="connsiteY2"/>
                  </a:cxn>
                  <a:cxn ang="0">
                    <a:pos x="connsiteX3" y="connsiteY3"/>
                  </a:cxn>
                </a:cxnLst>
                <a:rect l="l" t="t" r="r" b="b"/>
                <a:pathLst>
                  <a:path w="1352006" h="836023">
                    <a:moveTo>
                      <a:pt x="0" y="0"/>
                    </a:moveTo>
                    <a:lnTo>
                      <a:pt x="1051560" y="0"/>
                    </a:lnTo>
                    <a:lnTo>
                      <a:pt x="1051560" y="836023"/>
                    </a:lnTo>
                    <a:lnTo>
                      <a:pt x="1352006" y="836023"/>
                    </a:lnTo>
                  </a:path>
                </a:pathLst>
              </a:custGeom>
              <a:noFill/>
              <a:ln w="9525" cap="flat" cmpd="sng" algn="ctr">
                <a:solidFill>
                  <a:srgbClr val="A1AAB1"/>
                </a:solidFill>
                <a:prstDash val="solid"/>
                <a:miter lim="800000"/>
                <a:headEnd type="oval" w="sm" len="sm"/>
                <a:tailEnd type="none"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3" name="Freeform 222">
                <a:extLst>
                  <a:ext uri="{FF2B5EF4-FFF2-40B4-BE49-F238E27FC236}">
                    <a16:creationId xmlns:a16="http://schemas.microsoft.com/office/drawing/2014/main" id="{618FAC58-E715-254B-8A60-50A54C9026AB}"/>
                  </a:ext>
                </a:extLst>
              </p:cNvPr>
              <p:cNvSpPr/>
              <p:nvPr/>
            </p:nvSpPr>
            <p:spPr bwMode="gray">
              <a:xfrm>
                <a:off x="7088189" y="4019006"/>
                <a:ext cx="1084217" cy="264128"/>
              </a:xfrm>
              <a:custGeom>
                <a:avLst/>
                <a:gdLst>
                  <a:gd name="connsiteX0" fmla="*/ 0 w 1084217"/>
                  <a:gd name="connsiteY0" fmla="*/ 0 h 222068"/>
                  <a:gd name="connsiteX1" fmla="*/ 568234 w 1084217"/>
                  <a:gd name="connsiteY1" fmla="*/ 0 h 222068"/>
                  <a:gd name="connsiteX2" fmla="*/ 568234 w 1084217"/>
                  <a:gd name="connsiteY2" fmla="*/ 91440 h 222068"/>
                  <a:gd name="connsiteX3" fmla="*/ 568234 w 1084217"/>
                  <a:gd name="connsiteY3" fmla="*/ 222068 h 222068"/>
                  <a:gd name="connsiteX4" fmla="*/ 1084217 w 1084217"/>
                  <a:gd name="connsiteY4" fmla="*/ 222068 h 22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17" h="222068">
                    <a:moveTo>
                      <a:pt x="0" y="0"/>
                    </a:moveTo>
                    <a:lnTo>
                      <a:pt x="568234" y="0"/>
                    </a:lnTo>
                    <a:lnTo>
                      <a:pt x="568234" y="91440"/>
                    </a:lnTo>
                    <a:lnTo>
                      <a:pt x="568234" y="222068"/>
                    </a:lnTo>
                    <a:lnTo>
                      <a:pt x="1084217" y="222068"/>
                    </a:lnTo>
                  </a:path>
                </a:pathLst>
              </a:custGeom>
              <a:noFill/>
              <a:ln w="9525" cap="flat" cmpd="sng" algn="ctr">
                <a:solidFill>
                  <a:srgbClr val="A1AAB1"/>
                </a:solidFill>
                <a:prstDash val="solid"/>
                <a:miter lim="800000"/>
                <a:headEnd type="oval" w="sm" len="sm"/>
                <a:tailEnd type="none"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4" name="Freeform 223">
                <a:extLst>
                  <a:ext uri="{FF2B5EF4-FFF2-40B4-BE49-F238E27FC236}">
                    <a16:creationId xmlns:a16="http://schemas.microsoft.com/office/drawing/2014/main" id="{2CCD745A-52D2-B04E-87C7-2041493D9645}"/>
                  </a:ext>
                </a:extLst>
              </p:cNvPr>
              <p:cNvSpPr/>
              <p:nvPr/>
            </p:nvSpPr>
            <p:spPr bwMode="gray">
              <a:xfrm>
                <a:off x="6494464" y="4446150"/>
                <a:ext cx="1673225" cy="360824"/>
              </a:xfrm>
              <a:custGeom>
                <a:avLst/>
                <a:gdLst>
                  <a:gd name="connsiteX0" fmla="*/ 1673225 w 1673225"/>
                  <a:gd name="connsiteY0" fmla="*/ 0 h 406400"/>
                  <a:gd name="connsiteX1" fmla="*/ 1381125 w 1673225"/>
                  <a:gd name="connsiteY1" fmla="*/ 0 h 406400"/>
                  <a:gd name="connsiteX2" fmla="*/ 1381125 w 1673225"/>
                  <a:gd name="connsiteY2" fmla="*/ 406400 h 406400"/>
                  <a:gd name="connsiteX3" fmla="*/ 0 w 1673225"/>
                  <a:gd name="connsiteY3" fmla="*/ 406400 h 406400"/>
                </a:gdLst>
                <a:ahLst/>
                <a:cxnLst>
                  <a:cxn ang="0">
                    <a:pos x="connsiteX0" y="connsiteY0"/>
                  </a:cxn>
                  <a:cxn ang="0">
                    <a:pos x="connsiteX1" y="connsiteY1"/>
                  </a:cxn>
                  <a:cxn ang="0">
                    <a:pos x="connsiteX2" y="connsiteY2"/>
                  </a:cxn>
                  <a:cxn ang="0">
                    <a:pos x="connsiteX3" y="connsiteY3"/>
                  </a:cxn>
                </a:cxnLst>
                <a:rect l="l" t="t" r="r" b="b"/>
                <a:pathLst>
                  <a:path w="1673225" h="406400">
                    <a:moveTo>
                      <a:pt x="1673225" y="0"/>
                    </a:moveTo>
                    <a:lnTo>
                      <a:pt x="1381125" y="0"/>
                    </a:lnTo>
                    <a:lnTo>
                      <a:pt x="1381125" y="406400"/>
                    </a:lnTo>
                    <a:lnTo>
                      <a:pt x="0" y="406400"/>
                    </a:lnTo>
                  </a:path>
                </a:pathLst>
              </a:custGeom>
              <a:noFill/>
              <a:ln w="9525" cap="flat" cmpd="sng" algn="ctr">
                <a:solidFill>
                  <a:srgbClr val="A1AAB1"/>
                </a:solidFill>
                <a:prstDash val="solid"/>
                <a:miter lim="800000"/>
                <a:headEnd type="none" w="sm" len="sm"/>
                <a:tailEnd type="oval"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25" name="Straight Connector 224">
                <a:extLst>
                  <a:ext uri="{FF2B5EF4-FFF2-40B4-BE49-F238E27FC236}">
                    <a16:creationId xmlns:a16="http://schemas.microsoft.com/office/drawing/2014/main" id="{B3D2C410-59FE-E947-A016-9336CEFC40C9}"/>
                  </a:ext>
                </a:extLst>
              </p:cNvPr>
              <p:cNvCxnSpPr>
                <a:cxnSpLocks/>
              </p:cNvCxnSpPr>
              <p:nvPr/>
            </p:nvCxnSpPr>
            <p:spPr bwMode="gray">
              <a:xfrm>
                <a:off x="2855064" y="5429842"/>
                <a:ext cx="2189008" cy="0"/>
              </a:xfrm>
              <a:prstGeom prst="line">
                <a:avLst/>
              </a:prstGeom>
              <a:noFill/>
              <a:ln w="9525" cap="flat" cmpd="sng" algn="ctr">
                <a:solidFill>
                  <a:srgbClr val="A1AAB1"/>
                </a:solidFill>
                <a:prstDash val="solid"/>
                <a:miter lim="800000"/>
                <a:headEnd type="none" w="med" len="med"/>
                <a:tailEnd type="none" w="sm" len="sm"/>
              </a:ln>
              <a:effectLst/>
            </p:spPr>
          </p:cxnSp>
          <p:sp>
            <p:nvSpPr>
              <p:cNvPr id="226" name="Freeform 225">
                <a:extLst>
                  <a:ext uri="{FF2B5EF4-FFF2-40B4-BE49-F238E27FC236}">
                    <a16:creationId xmlns:a16="http://schemas.microsoft.com/office/drawing/2014/main" id="{9F1A4529-6F77-114E-B9C5-CC9E01E108BA}"/>
                  </a:ext>
                </a:extLst>
              </p:cNvPr>
              <p:cNvSpPr/>
              <p:nvPr/>
            </p:nvSpPr>
            <p:spPr bwMode="gray">
              <a:xfrm>
                <a:off x="5043489" y="4003676"/>
                <a:ext cx="892175" cy="1774825"/>
              </a:xfrm>
              <a:custGeom>
                <a:avLst/>
                <a:gdLst>
                  <a:gd name="connsiteX0" fmla="*/ 196850 w 892175"/>
                  <a:gd name="connsiteY0" fmla="*/ 0 h 1774825"/>
                  <a:gd name="connsiteX1" fmla="*/ 0 w 892175"/>
                  <a:gd name="connsiteY1" fmla="*/ 0 h 1774825"/>
                  <a:gd name="connsiteX2" fmla="*/ 0 w 892175"/>
                  <a:gd name="connsiteY2" fmla="*/ 1774825 h 1774825"/>
                  <a:gd name="connsiteX3" fmla="*/ 44450 w 892175"/>
                  <a:gd name="connsiteY3" fmla="*/ 1774825 h 1774825"/>
                  <a:gd name="connsiteX4" fmla="*/ 892175 w 892175"/>
                  <a:gd name="connsiteY4" fmla="*/ 1774825 h 177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5" h="1774825">
                    <a:moveTo>
                      <a:pt x="196850" y="0"/>
                    </a:moveTo>
                    <a:lnTo>
                      <a:pt x="0" y="0"/>
                    </a:lnTo>
                    <a:lnTo>
                      <a:pt x="0" y="1774825"/>
                    </a:lnTo>
                    <a:lnTo>
                      <a:pt x="44450" y="1774825"/>
                    </a:lnTo>
                    <a:lnTo>
                      <a:pt x="892175" y="1774825"/>
                    </a:lnTo>
                  </a:path>
                </a:pathLst>
              </a:custGeom>
              <a:noFill/>
              <a:ln w="9525" cap="flat" cmpd="sng" algn="ctr">
                <a:solidFill>
                  <a:srgbClr val="A1AAB1"/>
                </a:solidFill>
                <a:prstDash val="solid"/>
                <a:miter lim="800000"/>
                <a:headEnd type="oval" w="sm" len="sm"/>
                <a:tailEnd type="oval"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27" name="Straight Connector 226">
                <a:extLst>
                  <a:ext uri="{FF2B5EF4-FFF2-40B4-BE49-F238E27FC236}">
                    <a16:creationId xmlns:a16="http://schemas.microsoft.com/office/drawing/2014/main" id="{3BA4FABD-14B5-7240-9BBC-1C16AE6B21A0}"/>
                  </a:ext>
                </a:extLst>
              </p:cNvPr>
              <p:cNvCxnSpPr>
                <a:cxnSpLocks/>
              </p:cNvCxnSpPr>
              <p:nvPr/>
            </p:nvCxnSpPr>
            <p:spPr bwMode="gray">
              <a:xfrm>
                <a:off x="2855064" y="5315084"/>
                <a:ext cx="0" cy="248566"/>
              </a:xfrm>
              <a:prstGeom prst="line">
                <a:avLst/>
              </a:prstGeom>
              <a:noFill/>
              <a:ln w="28575" cap="flat" cmpd="sng" algn="ctr">
                <a:solidFill>
                  <a:srgbClr val="A1AAB1"/>
                </a:solidFill>
                <a:prstDash val="solid"/>
                <a:miter lim="800000"/>
                <a:headEnd type="none" w="med" len="med"/>
                <a:tailEnd type="none" w="sm" len="sm"/>
              </a:ln>
              <a:effectLst/>
            </p:spPr>
          </p:cxnSp>
          <p:cxnSp>
            <p:nvCxnSpPr>
              <p:cNvPr id="228" name="Straight Connector 227">
                <a:extLst>
                  <a:ext uri="{FF2B5EF4-FFF2-40B4-BE49-F238E27FC236}">
                    <a16:creationId xmlns:a16="http://schemas.microsoft.com/office/drawing/2014/main" id="{B5FDFDCD-2A2E-1341-82DA-EA7859E7B3F2}"/>
                  </a:ext>
                </a:extLst>
              </p:cNvPr>
              <p:cNvCxnSpPr>
                <a:cxnSpLocks/>
              </p:cNvCxnSpPr>
              <p:nvPr/>
            </p:nvCxnSpPr>
            <p:spPr bwMode="gray">
              <a:xfrm>
                <a:off x="2855064" y="4451350"/>
                <a:ext cx="0" cy="648970"/>
              </a:xfrm>
              <a:prstGeom prst="line">
                <a:avLst/>
              </a:prstGeom>
              <a:noFill/>
              <a:ln w="28575" cap="flat" cmpd="sng" algn="ctr">
                <a:solidFill>
                  <a:srgbClr val="A1AAB1"/>
                </a:solidFill>
                <a:prstDash val="solid"/>
                <a:miter lim="800000"/>
                <a:headEnd type="none" w="med" len="med"/>
                <a:tailEnd type="none" w="sm" len="sm"/>
              </a:ln>
              <a:effectLst/>
            </p:spPr>
          </p:cxnSp>
          <p:sp>
            <p:nvSpPr>
              <p:cNvPr id="229" name="Freeform 228">
                <a:extLst>
                  <a:ext uri="{FF2B5EF4-FFF2-40B4-BE49-F238E27FC236}">
                    <a16:creationId xmlns:a16="http://schemas.microsoft.com/office/drawing/2014/main" id="{C7463701-2B86-6B49-910A-3183E4EF0713}"/>
                  </a:ext>
                </a:extLst>
              </p:cNvPr>
              <p:cNvSpPr/>
              <p:nvPr/>
            </p:nvSpPr>
            <p:spPr bwMode="gray">
              <a:xfrm>
                <a:off x="5938839" y="2566185"/>
                <a:ext cx="85725" cy="1548615"/>
              </a:xfrm>
              <a:custGeom>
                <a:avLst/>
                <a:gdLst>
                  <a:gd name="connsiteX0" fmla="*/ 76200 w 85725"/>
                  <a:gd name="connsiteY0" fmla="*/ 0 h 1606550"/>
                  <a:gd name="connsiteX1" fmla="*/ 0 w 85725"/>
                  <a:gd name="connsiteY1" fmla="*/ 0 h 1606550"/>
                  <a:gd name="connsiteX2" fmla="*/ 0 w 85725"/>
                  <a:gd name="connsiteY2" fmla="*/ 1606550 h 1606550"/>
                  <a:gd name="connsiteX3" fmla="*/ 85725 w 85725"/>
                  <a:gd name="connsiteY3" fmla="*/ 1606550 h 1606550"/>
                </a:gdLst>
                <a:ahLst/>
                <a:cxnLst>
                  <a:cxn ang="0">
                    <a:pos x="connsiteX0" y="connsiteY0"/>
                  </a:cxn>
                  <a:cxn ang="0">
                    <a:pos x="connsiteX1" y="connsiteY1"/>
                  </a:cxn>
                  <a:cxn ang="0">
                    <a:pos x="connsiteX2" y="connsiteY2"/>
                  </a:cxn>
                  <a:cxn ang="0">
                    <a:pos x="connsiteX3" y="connsiteY3"/>
                  </a:cxn>
                </a:cxnLst>
                <a:rect l="l" t="t" r="r" b="b"/>
                <a:pathLst>
                  <a:path w="85725" h="1606550">
                    <a:moveTo>
                      <a:pt x="76200" y="0"/>
                    </a:moveTo>
                    <a:lnTo>
                      <a:pt x="0" y="0"/>
                    </a:lnTo>
                    <a:lnTo>
                      <a:pt x="0" y="1606550"/>
                    </a:lnTo>
                    <a:lnTo>
                      <a:pt x="85725" y="1606550"/>
                    </a:lnTo>
                  </a:path>
                </a:pathLst>
              </a:custGeom>
              <a:noFill/>
              <a:ln w="9525" cap="flat" cmpd="sng" algn="ctr">
                <a:solidFill>
                  <a:srgbClr val="A1AAB1"/>
                </a:solidFill>
                <a:prstDash val="solid"/>
                <a:miter lim="800000"/>
                <a:headEnd type="oval" w="sm" len="sm"/>
                <a:tailEnd type="oval"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0" name="Freeform 229">
                <a:extLst>
                  <a:ext uri="{FF2B5EF4-FFF2-40B4-BE49-F238E27FC236}">
                    <a16:creationId xmlns:a16="http://schemas.microsoft.com/office/drawing/2014/main" id="{A53233CD-5E74-4045-9E7B-22DEEEB26B48}"/>
                  </a:ext>
                </a:extLst>
              </p:cNvPr>
              <p:cNvSpPr/>
              <p:nvPr/>
            </p:nvSpPr>
            <p:spPr bwMode="gray">
              <a:xfrm>
                <a:off x="2722564" y="3292475"/>
                <a:ext cx="3216275" cy="1263650"/>
              </a:xfrm>
              <a:custGeom>
                <a:avLst/>
                <a:gdLst>
                  <a:gd name="connsiteX0" fmla="*/ 0 w 3216275"/>
                  <a:gd name="connsiteY0" fmla="*/ 1181100 h 1263650"/>
                  <a:gd name="connsiteX1" fmla="*/ 1800225 w 3216275"/>
                  <a:gd name="connsiteY1" fmla="*/ 1181100 h 1263650"/>
                  <a:gd name="connsiteX2" fmla="*/ 1800225 w 3216275"/>
                  <a:gd name="connsiteY2" fmla="*/ 1263650 h 1263650"/>
                  <a:gd name="connsiteX3" fmla="*/ 1800225 w 3216275"/>
                  <a:gd name="connsiteY3" fmla="*/ 0 h 1263650"/>
                  <a:gd name="connsiteX4" fmla="*/ 1866900 w 3216275"/>
                  <a:gd name="connsiteY4" fmla="*/ 0 h 1263650"/>
                  <a:gd name="connsiteX5" fmla="*/ 3216275 w 3216275"/>
                  <a:gd name="connsiteY5" fmla="*/ 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275" h="1263650">
                    <a:moveTo>
                      <a:pt x="0" y="1181100"/>
                    </a:moveTo>
                    <a:lnTo>
                      <a:pt x="1800225" y="1181100"/>
                    </a:lnTo>
                    <a:lnTo>
                      <a:pt x="1800225" y="1263650"/>
                    </a:lnTo>
                    <a:lnTo>
                      <a:pt x="1800225" y="0"/>
                    </a:lnTo>
                    <a:lnTo>
                      <a:pt x="1866900" y="0"/>
                    </a:lnTo>
                    <a:lnTo>
                      <a:pt x="3216275" y="0"/>
                    </a:lnTo>
                  </a:path>
                </a:pathLst>
              </a:custGeom>
              <a:noFill/>
              <a:ln w="28575" cap="flat" cmpd="sng" algn="ctr">
                <a:noFill/>
                <a:prstDash val="solid"/>
                <a:miter lim="800000"/>
                <a:headEnd type="non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1" name="Freeform 230">
                <a:extLst>
                  <a:ext uri="{FF2B5EF4-FFF2-40B4-BE49-F238E27FC236}">
                    <a16:creationId xmlns:a16="http://schemas.microsoft.com/office/drawing/2014/main" id="{CFE7F5ED-1985-9A4C-ADC2-D8069D014D13}"/>
                  </a:ext>
                </a:extLst>
              </p:cNvPr>
              <p:cNvSpPr/>
              <p:nvPr/>
            </p:nvSpPr>
            <p:spPr bwMode="gray">
              <a:xfrm>
                <a:off x="2855064" y="3286126"/>
                <a:ext cx="3083774" cy="1493840"/>
              </a:xfrm>
              <a:custGeom>
                <a:avLst/>
                <a:gdLst>
                  <a:gd name="connsiteX0" fmla="*/ 0 w 3222625"/>
                  <a:gd name="connsiteY0" fmla="*/ 1165225 h 1165225"/>
                  <a:gd name="connsiteX1" fmla="*/ 1803400 w 3222625"/>
                  <a:gd name="connsiteY1" fmla="*/ 1165225 h 1165225"/>
                  <a:gd name="connsiteX2" fmla="*/ 1803400 w 3222625"/>
                  <a:gd name="connsiteY2" fmla="*/ 0 h 1165225"/>
                  <a:gd name="connsiteX3" fmla="*/ 3222625 w 3222625"/>
                  <a:gd name="connsiteY3" fmla="*/ 0 h 1165225"/>
                </a:gdLst>
                <a:ahLst/>
                <a:cxnLst>
                  <a:cxn ang="0">
                    <a:pos x="connsiteX0" y="connsiteY0"/>
                  </a:cxn>
                  <a:cxn ang="0">
                    <a:pos x="connsiteX1" y="connsiteY1"/>
                  </a:cxn>
                  <a:cxn ang="0">
                    <a:pos x="connsiteX2" y="connsiteY2"/>
                  </a:cxn>
                  <a:cxn ang="0">
                    <a:pos x="connsiteX3" y="connsiteY3"/>
                  </a:cxn>
                </a:cxnLst>
                <a:rect l="l" t="t" r="r" b="b"/>
                <a:pathLst>
                  <a:path w="3222625" h="1165225">
                    <a:moveTo>
                      <a:pt x="0" y="1165225"/>
                    </a:moveTo>
                    <a:lnTo>
                      <a:pt x="1803400" y="1165225"/>
                    </a:lnTo>
                    <a:lnTo>
                      <a:pt x="1803400" y="0"/>
                    </a:lnTo>
                    <a:lnTo>
                      <a:pt x="3222625" y="0"/>
                    </a:lnTo>
                  </a:path>
                </a:pathLst>
              </a:custGeom>
              <a:noFill/>
              <a:ln w="9525" cap="flat" cmpd="sng" algn="ctr">
                <a:solidFill>
                  <a:srgbClr val="A1AAB1"/>
                </a:solidFill>
                <a:prstDash val="solid"/>
                <a:miter lim="800000"/>
                <a:headEnd type="none" w="med" len="med"/>
                <a:tailEnd type="none"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2" name="Freeform 231">
                <a:extLst>
                  <a:ext uri="{FF2B5EF4-FFF2-40B4-BE49-F238E27FC236}">
                    <a16:creationId xmlns:a16="http://schemas.microsoft.com/office/drawing/2014/main" id="{27FBAD2D-A86D-D948-A630-A0A243587872}"/>
                  </a:ext>
                </a:extLst>
              </p:cNvPr>
              <p:cNvSpPr/>
              <p:nvPr/>
            </p:nvSpPr>
            <p:spPr bwMode="gray">
              <a:xfrm>
                <a:off x="6327219" y="2789712"/>
                <a:ext cx="1852550" cy="934192"/>
              </a:xfrm>
              <a:custGeom>
                <a:avLst/>
                <a:gdLst>
                  <a:gd name="connsiteX0" fmla="*/ 1852550 w 1852550"/>
                  <a:gd name="connsiteY0" fmla="*/ 0 h 934192"/>
                  <a:gd name="connsiteX1" fmla="*/ 106878 w 1852550"/>
                  <a:gd name="connsiteY1" fmla="*/ 0 h 934192"/>
                  <a:gd name="connsiteX2" fmla="*/ 106878 w 1852550"/>
                  <a:gd name="connsiteY2" fmla="*/ 118753 h 934192"/>
                  <a:gd name="connsiteX3" fmla="*/ 106878 w 1852550"/>
                  <a:gd name="connsiteY3" fmla="*/ 934192 h 934192"/>
                  <a:gd name="connsiteX4" fmla="*/ 0 w 1852550"/>
                  <a:gd name="connsiteY4" fmla="*/ 934192 h 93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550" h="934192">
                    <a:moveTo>
                      <a:pt x="1852550" y="0"/>
                    </a:moveTo>
                    <a:lnTo>
                      <a:pt x="106878" y="0"/>
                    </a:lnTo>
                    <a:lnTo>
                      <a:pt x="106878" y="118753"/>
                    </a:lnTo>
                    <a:lnTo>
                      <a:pt x="106878" y="934192"/>
                    </a:lnTo>
                    <a:lnTo>
                      <a:pt x="0" y="934192"/>
                    </a:lnTo>
                  </a:path>
                </a:pathLst>
              </a:custGeom>
              <a:noFill/>
              <a:ln w="9525" cap="flat" cmpd="sng" algn="ctr">
                <a:solidFill>
                  <a:srgbClr val="A1AAB1"/>
                </a:solidFill>
                <a:prstDash val="solid"/>
                <a:miter lim="800000"/>
                <a:headEnd type="none" w="med" len="med"/>
                <a:tailEnd type="oval"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33" name="Group 232">
                <a:extLst>
                  <a:ext uri="{FF2B5EF4-FFF2-40B4-BE49-F238E27FC236}">
                    <a16:creationId xmlns:a16="http://schemas.microsoft.com/office/drawing/2014/main" id="{D602D704-D20C-E441-A5CF-B16232D8647A}"/>
                  </a:ext>
                </a:extLst>
              </p:cNvPr>
              <p:cNvGrpSpPr/>
              <p:nvPr/>
            </p:nvGrpSpPr>
            <p:grpSpPr>
              <a:xfrm>
                <a:off x="5215046" y="1870607"/>
                <a:ext cx="1883662" cy="3980456"/>
                <a:chOff x="5213458" y="1946807"/>
                <a:chExt cx="1883662" cy="3980456"/>
              </a:xfrm>
            </p:grpSpPr>
            <p:grpSp>
              <p:nvGrpSpPr>
                <p:cNvPr id="234" name="Group 233">
                  <a:extLst>
                    <a:ext uri="{FF2B5EF4-FFF2-40B4-BE49-F238E27FC236}">
                      <a16:creationId xmlns:a16="http://schemas.microsoft.com/office/drawing/2014/main" id="{2703C2BE-3BA5-2647-A4E7-ABBD83B2FAB1}"/>
                    </a:ext>
                  </a:extLst>
                </p:cNvPr>
                <p:cNvGrpSpPr/>
                <p:nvPr/>
              </p:nvGrpSpPr>
              <p:grpSpPr>
                <a:xfrm rot="18900000">
                  <a:off x="5875427" y="5698069"/>
                  <a:ext cx="231261" cy="229194"/>
                  <a:chOff x="12318016" y="220123"/>
                  <a:chExt cx="1788446" cy="1772476"/>
                </a:xfrm>
                <a:solidFill>
                  <a:schemeClr val="bg1"/>
                </a:solidFill>
              </p:grpSpPr>
              <p:grpSp>
                <p:nvGrpSpPr>
                  <p:cNvPr id="346" name="Graphic 87">
                    <a:extLst>
                      <a:ext uri="{FF2B5EF4-FFF2-40B4-BE49-F238E27FC236}">
                        <a16:creationId xmlns:a16="http://schemas.microsoft.com/office/drawing/2014/main" id="{B6BA556D-D406-8F45-A55E-1F369DA41C36}"/>
                      </a:ext>
                    </a:extLst>
                  </p:cNvPr>
                  <p:cNvGrpSpPr/>
                  <p:nvPr/>
                </p:nvGrpSpPr>
                <p:grpSpPr>
                  <a:xfrm>
                    <a:off x="13272262" y="625793"/>
                    <a:ext cx="428625" cy="428625"/>
                    <a:chOff x="13272262" y="625793"/>
                    <a:chExt cx="428625" cy="428625"/>
                  </a:xfrm>
                  <a:grpFill/>
                </p:grpSpPr>
                <p:sp>
                  <p:nvSpPr>
                    <p:cNvPr id="402" name="Freeform: Shape 196">
                      <a:extLst>
                        <a:ext uri="{FF2B5EF4-FFF2-40B4-BE49-F238E27FC236}">
                          <a16:creationId xmlns:a16="http://schemas.microsoft.com/office/drawing/2014/main" id="{2F2B9B6E-6A03-564B-86C6-580A462DF72E}"/>
                        </a:ext>
                      </a:extLst>
                    </p:cNvPr>
                    <p:cNvSpPr/>
                    <p:nvPr/>
                  </p:nvSpPr>
                  <p:spPr>
                    <a:xfrm>
                      <a:off x="13272262" y="625793"/>
                      <a:ext cx="400050" cy="400050"/>
                    </a:xfrm>
                    <a:custGeom>
                      <a:avLst/>
                      <a:gdLst>
                        <a:gd name="connsiteX0" fmla="*/ 0 w 400050"/>
                        <a:gd name="connsiteY0" fmla="*/ 404146 h 400050"/>
                        <a:gd name="connsiteX1" fmla="*/ 6763 w 400050"/>
                        <a:gd name="connsiteY1" fmla="*/ 397383 h 400050"/>
                        <a:gd name="connsiteX2" fmla="*/ 33718 w 400050"/>
                        <a:gd name="connsiteY2" fmla="*/ 330041 h 400050"/>
                        <a:gd name="connsiteX3" fmla="*/ 141446 w 400050"/>
                        <a:gd name="connsiteY3" fmla="*/ 141446 h 400050"/>
                        <a:gd name="connsiteX4" fmla="*/ 330041 w 400050"/>
                        <a:gd name="connsiteY4" fmla="*/ 33718 h 400050"/>
                        <a:gd name="connsiteX5" fmla="*/ 397383 w 400050"/>
                        <a:gd name="connsiteY5" fmla="*/ 6763 h 400050"/>
                        <a:gd name="connsiteX6" fmla="*/ 404146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29337" y="355378"/>
                            <a:pt x="33718" y="330041"/>
                          </a:cubicBezTo>
                          <a:cubicBezTo>
                            <a:pt x="45910" y="259747"/>
                            <a:pt x="89059" y="193834"/>
                            <a:pt x="141446" y="141446"/>
                          </a:cubicBezTo>
                          <a:cubicBezTo>
                            <a:pt x="193834" y="89059"/>
                            <a:pt x="259747" y="46196"/>
                            <a:pt x="330041" y="33718"/>
                          </a:cubicBezTo>
                          <a:cubicBezTo>
                            <a:pt x="355378" y="29337"/>
                            <a:pt x="378619" y="25622"/>
                            <a:pt x="397383" y="6763"/>
                          </a:cubicBezTo>
                          <a:lnTo>
                            <a:pt x="404146"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403" name="Freeform: Shape 197">
                      <a:extLst>
                        <a:ext uri="{FF2B5EF4-FFF2-40B4-BE49-F238E27FC236}">
                          <a16:creationId xmlns:a16="http://schemas.microsoft.com/office/drawing/2014/main" id="{4DCE6A67-FC24-5D42-B4FE-1E9CAE4759E4}"/>
                        </a:ext>
                      </a:extLst>
                    </p:cNvPr>
                    <p:cNvSpPr/>
                    <p:nvPr/>
                  </p:nvSpPr>
                  <p:spPr>
                    <a:xfrm>
                      <a:off x="13299218" y="652653"/>
                      <a:ext cx="400050" cy="400050"/>
                    </a:xfrm>
                    <a:custGeom>
                      <a:avLst/>
                      <a:gdLst>
                        <a:gd name="connsiteX0" fmla="*/ 0 w 400050"/>
                        <a:gd name="connsiteY0" fmla="*/ 404146 h 400050"/>
                        <a:gd name="connsiteX1" fmla="*/ 6763 w 400050"/>
                        <a:gd name="connsiteY1" fmla="*/ 397383 h 400050"/>
                        <a:gd name="connsiteX2" fmla="*/ 74104 w 400050"/>
                        <a:gd name="connsiteY2" fmla="*/ 370427 h 400050"/>
                        <a:gd name="connsiteX3" fmla="*/ 262699 w 400050"/>
                        <a:gd name="connsiteY3" fmla="*/ 262700 h 400050"/>
                        <a:gd name="connsiteX4" fmla="*/ 370427 w 400050"/>
                        <a:gd name="connsiteY4" fmla="*/ 74104 h 400050"/>
                        <a:gd name="connsiteX5" fmla="*/ 397383 w 400050"/>
                        <a:gd name="connsiteY5" fmla="*/ 6763 h 400050"/>
                        <a:gd name="connsiteX6" fmla="*/ 404146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48768" y="374809"/>
                            <a:pt x="74104" y="370427"/>
                          </a:cubicBezTo>
                          <a:cubicBezTo>
                            <a:pt x="144399" y="358235"/>
                            <a:pt x="210312" y="315087"/>
                            <a:pt x="262699" y="262700"/>
                          </a:cubicBezTo>
                          <a:cubicBezTo>
                            <a:pt x="315087" y="210312"/>
                            <a:pt x="357949" y="144399"/>
                            <a:pt x="370427" y="74104"/>
                          </a:cubicBezTo>
                          <a:cubicBezTo>
                            <a:pt x="374809" y="48768"/>
                            <a:pt x="378523" y="25527"/>
                            <a:pt x="397383" y="6763"/>
                          </a:cubicBezTo>
                          <a:lnTo>
                            <a:pt x="404146"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47" name="Graphic 87">
                    <a:extLst>
                      <a:ext uri="{FF2B5EF4-FFF2-40B4-BE49-F238E27FC236}">
                        <a16:creationId xmlns:a16="http://schemas.microsoft.com/office/drawing/2014/main" id="{EA2BCC81-945D-8640-AA61-28ED333BFD45}"/>
                      </a:ext>
                    </a:extLst>
                  </p:cNvPr>
                  <p:cNvGrpSpPr/>
                  <p:nvPr/>
                </p:nvGrpSpPr>
                <p:grpSpPr>
                  <a:xfrm>
                    <a:off x="13677837" y="220123"/>
                    <a:ext cx="428625" cy="428625"/>
                    <a:chOff x="13677837" y="220123"/>
                    <a:chExt cx="428625" cy="428625"/>
                  </a:xfrm>
                  <a:grpFill/>
                </p:grpSpPr>
                <p:sp>
                  <p:nvSpPr>
                    <p:cNvPr id="400" name="Freeform: Shape 194">
                      <a:extLst>
                        <a:ext uri="{FF2B5EF4-FFF2-40B4-BE49-F238E27FC236}">
                          <a16:creationId xmlns:a16="http://schemas.microsoft.com/office/drawing/2014/main" id="{AD3A7D75-19D4-3D40-AF3D-D92EED04CA83}"/>
                        </a:ext>
                      </a:extLst>
                    </p:cNvPr>
                    <p:cNvSpPr/>
                    <p:nvPr/>
                  </p:nvSpPr>
                  <p:spPr>
                    <a:xfrm>
                      <a:off x="13677837" y="220123"/>
                      <a:ext cx="400050" cy="400050"/>
                    </a:xfrm>
                    <a:custGeom>
                      <a:avLst/>
                      <a:gdLst>
                        <a:gd name="connsiteX0" fmla="*/ 0 w 400050"/>
                        <a:gd name="connsiteY0" fmla="*/ 404146 h 400050"/>
                        <a:gd name="connsiteX1" fmla="*/ 6763 w 400050"/>
                        <a:gd name="connsiteY1" fmla="*/ 397383 h 400050"/>
                        <a:gd name="connsiteX2" fmla="*/ 33718 w 400050"/>
                        <a:gd name="connsiteY2" fmla="*/ 330041 h 400050"/>
                        <a:gd name="connsiteX3" fmla="*/ 141446 w 400050"/>
                        <a:gd name="connsiteY3" fmla="*/ 141446 h 400050"/>
                        <a:gd name="connsiteX4" fmla="*/ 330041 w 400050"/>
                        <a:gd name="connsiteY4" fmla="*/ 33718 h 400050"/>
                        <a:gd name="connsiteX5" fmla="*/ 397383 w 400050"/>
                        <a:gd name="connsiteY5" fmla="*/ 6763 h 400050"/>
                        <a:gd name="connsiteX6" fmla="*/ 404146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29337" y="355378"/>
                            <a:pt x="33718" y="330041"/>
                          </a:cubicBezTo>
                          <a:cubicBezTo>
                            <a:pt x="45910" y="259747"/>
                            <a:pt x="89059" y="193834"/>
                            <a:pt x="141446" y="141446"/>
                          </a:cubicBezTo>
                          <a:cubicBezTo>
                            <a:pt x="193834" y="89059"/>
                            <a:pt x="259747" y="46196"/>
                            <a:pt x="330041" y="33718"/>
                          </a:cubicBezTo>
                          <a:cubicBezTo>
                            <a:pt x="355378" y="29337"/>
                            <a:pt x="378619" y="25622"/>
                            <a:pt x="397383" y="6763"/>
                          </a:cubicBezTo>
                          <a:lnTo>
                            <a:pt x="404146"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401" name="Freeform: Shape 195">
                      <a:extLst>
                        <a:ext uri="{FF2B5EF4-FFF2-40B4-BE49-F238E27FC236}">
                          <a16:creationId xmlns:a16="http://schemas.microsoft.com/office/drawing/2014/main" id="{2801B22F-0F16-6640-871D-9B6C88F3C040}"/>
                        </a:ext>
                      </a:extLst>
                    </p:cNvPr>
                    <p:cNvSpPr/>
                    <p:nvPr/>
                  </p:nvSpPr>
                  <p:spPr>
                    <a:xfrm>
                      <a:off x="13704792" y="247364"/>
                      <a:ext cx="400050" cy="400050"/>
                    </a:xfrm>
                    <a:custGeom>
                      <a:avLst/>
                      <a:gdLst>
                        <a:gd name="connsiteX0" fmla="*/ 0 w 400050"/>
                        <a:gd name="connsiteY0" fmla="*/ 404146 h 400050"/>
                        <a:gd name="connsiteX1" fmla="*/ 6763 w 400050"/>
                        <a:gd name="connsiteY1" fmla="*/ 397383 h 400050"/>
                        <a:gd name="connsiteX2" fmla="*/ 74105 w 400050"/>
                        <a:gd name="connsiteY2" fmla="*/ 370427 h 400050"/>
                        <a:gd name="connsiteX3" fmla="*/ 262700 w 400050"/>
                        <a:gd name="connsiteY3" fmla="*/ 262699 h 400050"/>
                        <a:gd name="connsiteX4" fmla="*/ 370427 w 400050"/>
                        <a:gd name="connsiteY4" fmla="*/ 74104 h 400050"/>
                        <a:gd name="connsiteX5" fmla="*/ 397383 w 400050"/>
                        <a:gd name="connsiteY5" fmla="*/ 6763 h 400050"/>
                        <a:gd name="connsiteX6" fmla="*/ 404146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48768" y="374809"/>
                            <a:pt x="74105" y="370427"/>
                          </a:cubicBezTo>
                          <a:cubicBezTo>
                            <a:pt x="144399" y="358235"/>
                            <a:pt x="210312" y="315087"/>
                            <a:pt x="262700" y="262699"/>
                          </a:cubicBezTo>
                          <a:cubicBezTo>
                            <a:pt x="315087" y="210312"/>
                            <a:pt x="357950" y="144399"/>
                            <a:pt x="370427" y="74104"/>
                          </a:cubicBezTo>
                          <a:cubicBezTo>
                            <a:pt x="374809" y="48768"/>
                            <a:pt x="378524" y="25527"/>
                            <a:pt x="397383" y="6763"/>
                          </a:cubicBezTo>
                          <a:lnTo>
                            <a:pt x="404146"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48" name="Graphic 87">
                    <a:extLst>
                      <a:ext uri="{FF2B5EF4-FFF2-40B4-BE49-F238E27FC236}">
                        <a16:creationId xmlns:a16="http://schemas.microsoft.com/office/drawing/2014/main" id="{A0DBBF9D-053B-D34F-A02A-D3EC6442201A}"/>
                      </a:ext>
                    </a:extLst>
                  </p:cNvPr>
                  <p:cNvGrpSpPr/>
                  <p:nvPr/>
                </p:nvGrpSpPr>
                <p:grpSpPr>
                  <a:xfrm>
                    <a:off x="12470066" y="1543145"/>
                    <a:ext cx="330328" cy="323755"/>
                    <a:chOff x="12470066" y="1543145"/>
                    <a:chExt cx="330328" cy="323755"/>
                  </a:xfrm>
                  <a:grpFill/>
                </p:grpSpPr>
                <p:grpSp>
                  <p:nvGrpSpPr>
                    <p:cNvPr id="391" name="Graphic 87">
                      <a:extLst>
                        <a:ext uri="{FF2B5EF4-FFF2-40B4-BE49-F238E27FC236}">
                          <a16:creationId xmlns:a16="http://schemas.microsoft.com/office/drawing/2014/main" id="{E0F1F188-30BA-414A-BE11-78F5AA018802}"/>
                        </a:ext>
                      </a:extLst>
                    </p:cNvPr>
                    <p:cNvGrpSpPr/>
                    <p:nvPr/>
                  </p:nvGrpSpPr>
                  <p:grpSpPr>
                    <a:xfrm>
                      <a:off x="12562269" y="1543145"/>
                      <a:ext cx="238125" cy="228600"/>
                      <a:chOff x="12562269" y="1543145"/>
                      <a:chExt cx="238125" cy="228600"/>
                    </a:xfrm>
                    <a:grpFill/>
                  </p:grpSpPr>
                  <p:sp>
                    <p:nvSpPr>
                      <p:cNvPr id="398" name="Freeform: Shape 192">
                        <a:extLst>
                          <a:ext uri="{FF2B5EF4-FFF2-40B4-BE49-F238E27FC236}">
                            <a16:creationId xmlns:a16="http://schemas.microsoft.com/office/drawing/2014/main" id="{1646C0CF-D744-5743-835E-FC442FA381AC}"/>
                          </a:ext>
                        </a:extLst>
                      </p:cNvPr>
                      <p:cNvSpPr/>
                      <p:nvPr/>
                    </p:nvSpPr>
                    <p:spPr>
                      <a:xfrm>
                        <a:off x="12562269" y="1543145"/>
                        <a:ext cx="219075" cy="219075"/>
                      </a:xfrm>
                      <a:custGeom>
                        <a:avLst/>
                        <a:gdLst>
                          <a:gd name="connsiteX0" fmla="*/ 0 w 219075"/>
                          <a:gd name="connsiteY0" fmla="*/ 220504 h 219075"/>
                          <a:gd name="connsiteX1" fmla="*/ 3715 w 219075"/>
                          <a:gd name="connsiteY1" fmla="*/ 216789 h 219075"/>
                          <a:gd name="connsiteX2" fmla="*/ 18669 w 219075"/>
                          <a:gd name="connsiteY2" fmla="*/ 180023 h 219075"/>
                          <a:gd name="connsiteX3" fmla="*/ 78296 w 219075"/>
                          <a:gd name="connsiteY3" fmla="*/ 77058 h 219075"/>
                          <a:gd name="connsiteX4" fmla="*/ 183070 w 219075"/>
                          <a:gd name="connsiteY4" fmla="*/ 18193 h 219075"/>
                          <a:gd name="connsiteX5" fmla="*/ 220027 w 219075"/>
                          <a:gd name="connsiteY5" fmla="*/ 3715 h 219075"/>
                          <a:gd name="connsiteX6" fmla="*/ 223742 w 2190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219075">
                            <a:moveTo>
                              <a:pt x="0" y="220504"/>
                            </a:moveTo>
                            <a:lnTo>
                              <a:pt x="3715" y="216789"/>
                            </a:lnTo>
                            <a:cubicBezTo>
                              <a:pt x="12612" y="206514"/>
                              <a:pt x="17868" y="193590"/>
                              <a:pt x="18669" y="180023"/>
                            </a:cubicBezTo>
                            <a:cubicBezTo>
                              <a:pt x="25432" y="141923"/>
                              <a:pt x="49340" y="105728"/>
                              <a:pt x="78296" y="77058"/>
                            </a:cubicBezTo>
                            <a:cubicBezTo>
                              <a:pt x="107251" y="48387"/>
                              <a:pt x="143828" y="24860"/>
                              <a:pt x="183070" y="18193"/>
                            </a:cubicBezTo>
                            <a:cubicBezTo>
                              <a:pt x="196618" y="17431"/>
                              <a:pt x="209567" y="12358"/>
                              <a:pt x="220027" y="3715"/>
                            </a:cubicBezTo>
                            <a:lnTo>
                              <a:pt x="223742"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99" name="Freeform: Shape 193">
                        <a:extLst>
                          <a:ext uri="{FF2B5EF4-FFF2-40B4-BE49-F238E27FC236}">
                            <a16:creationId xmlns:a16="http://schemas.microsoft.com/office/drawing/2014/main" id="{696D7F15-20ED-D043-BF81-5778B7C9FD02}"/>
                          </a:ext>
                        </a:extLst>
                      </p:cNvPr>
                      <p:cNvSpPr/>
                      <p:nvPr/>
                    </p:nvSpPr>
                    <p:spPr>
                      <a:xfrm>
                        <a:off x="12577223" y="1557719"/>
                        <a:ext cx="219075" cy="219075"/>
                      </a:xfrm>
                      <a:custGeom>
                        <a:avLst/>
                        <a:gdLst>
                          <a:gd name="connsiteX0" fmla="*/ 0 w 219075"/>
                          <a:gd name="connsiteY0" fmla="*/ 220599 h 219075"/>
                          <a:gd name="connsiteX1" fmla="*/ 3715 w 219075"/>
                          <a:gd name="connsiteY1" fmla="*/ 216884 h 219075"/>
                          <a:gd name="connsiteX2" fmla="*/ 41053 w 219075"/>
                          <a:gd name="connsiteY2" fmla="*/ 202216 h 219075"/>
                          <a:gd name="connsiteX3" fmla="*/ 145828 w 219075"/>
                          <a:gd name="connsiteY3" fmla="*/ 143351 h 219075"/>
                          <a:gd name="connsiteX4" fmla="*/ 205454 w 219075"/>
                          <a:gd name="connsiteY4" fmla="*/ 40386 h 219075"/>
                          <a:gd name="connsiteX5" fmla="*/ 219932 w 219075"/>
                          <a:gd name="connsiteY5" fmla="*/ 3715 h 219075"/>
                          <a:gd name="connsiteX6" fmla="*/ 223647 w 2190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219075">
                            <a:moveTo>
                              <a:pt x="0" y="220599"/>
                            </a:moveTo>
                            <a:lnTo>
                              <a:pt x="3715" y="216884"/>
                            </a:lnTo>
                            <a:cubicBezTo>
                              <a:pt x="14253" y="208096"/>
                              <a:pt x="27351" y="202951"/>
                              <a:pt x="41053" y="202216"/>
                            </a:cubicBezTo>
                            <a:cubicBezTo>
                              <a:pt x="80010" y="195548"/>
                              <a:pt x="116491" y="172021"/>
                              <a:pt x="145828" y="143351"/>
                            </a:cubicBezTo>
                            <a:cubicBezTo>
                              <a:pt x="175165" y="114681"/>
                              <a:pt x="198691" y="78772"/>
                              <a:pt x="205454" y="40386"/>
                            </a:cubicBezTo>
                            <a:cubicBezTo>
                              <a:pt x="206141" y="26908"/>
                              <a:pt x="211227" y="14027"/>
                              <a:pt x="219932" y="3715"/>
                            </a:cubicBezTo>
                            <a:lnTo>
                              <a:pt x="223647"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92" name="Graphic 87">
                      <a:extLst>
                        <a:ext uri="{FF2B5EF4-FFF2-40B4-BE49-F238E27FC236}">
                          <a16:creationId xmlns:a16="http://schemas.microsoft.com/office/drawing/2014/main" id="{B5C6A1F9-C0D4-054B-B978-018149CCB4D2}"/>
                        </a:ext>
                      </a:extLst>
                    </p:cNvPr>
                    <p:cNvGrpSpPr/>
                    <p:nvPr/>
                  </p:nvGrpSpPr>
                  <p:grpSpPr>
                    <a:xfrm>
                      <a:off x="12470066" y="1736377"/>
                      <a:ext cx="95250" cy="38100"/>
                      <a:chOff x="12470066" y="1736377"/>
                      <a:chExt cx="95250" cy="38100"/>
                    </a:xfrm>
                    <a:grpFill/>
                  </p:grpSpPr>
                  <p:sp>
                    <p:nvSpPr>
                      <p:cNvPr id="396" name="Freeform: Shape 190">
                        <a:extLst>
                          <a:ext uri="{FF2B5EF4-FFF2-40B4-BE49-F238E27FC236}">
                            <a16:creationId xmlns:a16="http://schemas.microsoft.com/office/drawing/2014/main" id="{156FC18C-D289-0749-AD94-AECB994D9BF0}"/>
                          </a:ext>
                        </a:extLst>
                      </p:cNvPr>
                      <p:cNvSpPr/>
                      <p:nvPr/>
                    </p:nvSpPr>
                    <p:spPr>
                      <a:xfrm>
                        <a:off x="12470066" y="1743170"/>
                        <a:ext cx="95250" cy="38100"/>
                      </a:xfrm>
                      <a:custGeom>
                        <a:avLst/>
                        <a:gdLst>
                          <a:gd name="connsiteX0" fmla="*/ 95441 w 95250"/>
                          <a:gd name="connsiteY0" fmla="*/ 39243 h 38100"/>
                          <a:gd name="connsiteX1" fmla="*/ 93821 w 95250"/>
                          <a:gd name="connsiteY1" fmla="*/ 38576 h 38100"/>
                          <a:gd name="connsiteX2" fmla="*/ 80867 w 95250"/>
                          <a:gd name="connsiteY2" fmla="*/ 38576 h 38100"/>
                          <a:gd name="connsiteX3" fmla="*/ 42196 w 95250"/>
                          <a:gd name="connsiteY3" fmla="*/ 33909 h 38100"/>
                          <a:gd name="connsiteX4" fmla="*/ 11144 w 95250"/>
                          <a:gd name="connsiteY4" fmla="*/ 10192 h 38100"/>
                          <a:gd name="connsiteX5" fmla="*/ 1619 w 95250"/>
                          <a:gd name="connsiteY5" fmla="*/ 667 h 38100"/>
                          <a:gd name="connsiteX6" fmla="*/ 0 w 95250"/>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8100">
                            <a:moveTo>
                              <a:pt x="95441" y="39243"/>
                            </a:moveTo>
                            <a:lnTo>
                              <a:pt x="93821" y="38576"/>
                            </a:lnTo>
                            <a:cubicBezTo>
                              <a:pt x="89619" y="37161"/>
                              <a:pt x="85069" y="37161"/>
                              <a:pt x="80867" y="38576"/>
                            </a:cubicBezTo>
                            <a:cubicBezTo>
                              <a:pt x="67802" y="40976"/>
                              <a:pt x="54315" y="39348"/>
                              <a:pt x="42196" y="33909"/>
                            </a:cubicBezTo>
                            <a:cubicBezTo>
                              <a:pt x="29709" y="29282"/>
                              <a:pt x="18894" y="21021"/>
                              <a:pt x="11144" y="10192"/>
                            </a:cubicBezTo>
                            <a:cubicBezTo>
                              <a:pt x="9122" y="6043"/>
                              <a:pt x="5769" y="2689"/>
                              <a:pt x="1619" y="667"/>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97" name="Freeform: Shape 191">
                        <a:extLst>
                          <a:ext uri="{FF2B5EF4-FFF2-40B4-BE49-F238E27FC236}">
                            <a16:creationId xmlns:a16="http://schemas.microsoft.com/office/drawing/2014/main" id="{5513445E-324A-404C-A920-50316A51B414}"/>
                          </a:ext>
                        </a:extLst>
                      </p:cNvPr>
                      <p:cNvSpPr/>
                      <p:nvPr/>
                    </p:nvSpPr>
                    <p:spPr>
                      <a:xfrm>
                        <a:off x="12473305" y="1736377"/>
                        <a:ext cx="85725" cy="38100"/>
                      </a:xfrm>
                      <a:custGeom>
                        <a:avLst/>
                        <a:gdLst>
                          <a:gd name="connsiteX0" fmla="*/ 94774 w 85725"/>
                          <a:gd name="connsiteY0" fmla="*/ 39654 h 38100"/>
                          <a:gd name="connsiteX1" fmla="*/ 93154 w 85725"/>
                          <a:gd name="connsiteY1" fmla="*/ 38988 h 38100"/>
                          <a:gd name="connsiteX2" fmla="*/ 83629 w 85725"/>
                          <a:gd name="connsiteY2" fmla="*/ 29463 h 38100"/>
                          <a:gd name="connsiteX3" fmla="*/ 52578 w 85725"/>
                          <a:gd name="connsiteY3" fmla="*/ 5745 h 38100"/>
                          <a:gd name="connsiteX4" fmla="*/ 13906 w 85725"/>
                          <a:gd name="connsiteY4" fmla="*/ 1078 h 38100"/>
                          <a:gd name="connsiteX5" fmla="*/ 952 w 85725"/>
                          <a:gd name="connsiteY5" fmla="*/ 1078 h 38100"/>
                          <a:gd name="connsiteX6" fmla="*/ 0 w 85725"/>
                          <a:gd name="connsiteY6" fmla="*/ 98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4774" y="39654"/>
                            </a:moveTo>
                            <a:lnTo>
                              <a:pt x="93154" y="38988"/>
                            </a:lnTo>
                            <a:cubicBezTo>
                              <a:pt x="89005" y="36965"/>
                              <a:pt x="85652" y="33612"/>
                              <a:pt x="83629" y="29463"/>
                            </a:cubicBezTo>
                            <a:cubicBezTo>
                              <a:pt x="75880" y="18633"/>
                              <a:pt x="65065" y="10373"/>
                              <a:pt x="52578" y="5745"/>
                            </a:cubicBezTo>
                            <a:cubicBezTo>
                              <a:pt x="40459" y="306"/>
                              <a:pt x="26972" y="-1322"/>
                              <a:pt x="13906" y="1078"/>
                            </a:cubicBezTo>
                            <a:cubicBezTo>
                              <a:pt x="9704" y="2494"/>
                              <a:pt x="5154" y="2494"/>
                              <a:pt x="952" y="1078"/>
                            </a:cubicBezTo>
                            <a:lnTo>
                              <a:pt x="0" y="983"/>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93" name="Graphic 87">
                      <a:extLst>
                        <a:ext uri="{FF2B5EF4-FFF2-40B4-BE49-F238E27FC236}">
                          <a16:creationId xmlns:a16="http://schemas.microsoft.com/office/drawing/2014/main" id="{5069D3BB-1E81-F242-B183-98DF30D7D365}"/>
                        </a:ext>
                      </a:extLst>
                    </p:cNvPr>
                    <p:cNvGrpSpPr/>
                    <p:nvPr/>
                  </p:nvGrpSpPr>
                  <p:grpSpPr>
                    <a:xfrm>
                      <a:off x="12562554" y="1771650"/>
                      <a:ext cx="47625" cy="95250"/>
                      <a:chOff x="12562554" y="1771650"/>
                      <a:chExt cx="47625" cy="95250"/>
                    </a:xfrm>
                    <a:grpFill/>
                  </p:grpSpPr>
                  <p:sp>
                    <p:nvSpPr>
                      <p:cNvPr id="394" name="Freeform: Shape 188">
                        <a:extLst>
                          <a:ext uri="{FF2B5EF4-FFF2-40B4-BE49-F238E27FC236}">
                            <a16:creationId xmlns:a16="http://schemas.microsoft.com/office/drawing/2014/main" id="{135D859A-453F-2F45-8D06-FB0709143A96}"/>
                          </a:ext>
                        </a:extLst>
                      </p:cNvPr>
                      <p:cNvSpPr/>
                      <p:nvPr/>
                    </p:nvSpPr>
                    <p:spPr>
                      <a:xfrm>
                        <a:off x="12562554" y="1774603"/>
                        <a:ext cx="38100" cy="85725"/>
                      </a:xfrm>
                      <a:custGeom>
                        <a:avLst/>
                        <a:gdLst>
                          <a:gd name="connsiteX0" fmla="*/ 41624 w 38100"/>
                          <a:gd name="connsiteY0" fmla="*/ 93536 h 85725"/>
                          <a:gd name="connsiteX1" fmla="*/ 40957 w 38100"/>
                          <a:gd name="connsiteY1" fmla="*/ 92012 h 85725"/>
                          <a:gd name="connsiteX2" fmla="*/ 31432 w 38100"/>
                          <a:gd name="connsiteY2" fmla="*/ 83248 h 85725"/>
                          <a:gd name="connsiteX3" fmla="*/ 6763 w 38100"/>
                          <a:gd name="connsiteY3" fmla="*/ 53149 h 85725"/>
                          <a:gd name="connsiteX4" fmla="*/ 667 w 38100"/>
                          <a:gd name="connsiteY4" fmla="*/ 14573 h 85725"/>
                          <a:gd name="connsiteX5" fmla="*/ 667 w 38100"/>
                          <a:gd name="connsiteY5" fmla="*/ 1524 h 85725"/>
                          <a:gd name="connsiteX6" fmla="*/ 0 w 3810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41624" y="93536"/>
                            </a:moveTo>
                            <a:lnTo>
                              <a:pt x="40957" y="92012"/>
                            </a:lnTo>
                            <a:cubicBezTo>
                              <a:pt x="38824" y="88129"/>
                              <a:pt x="35479" y="85051"/>
                              <a:pt x="31432" y="83248"/>
                            </a:cubicBezTo>
                            <a:cubicBezTo>
                              <a:pt x="20351" y="75945"/>
                              <a:pt x="11748" y="65449"/>
                              <a:pt x="6763" y="53149"/>
                            </a:cubicBezTo>
                            <a:cubicBezTo>
                              <a:pt x="926" y="41187"/>
                              <a:pt x="-1197" y="27752"/>
                              <a:pt x="667" y="14573"/>
                            </a:cubicBezTo>
                            <a:cubicBezTo>
                              <a:pt x="2076" y="10338"/>
                              <a:pt x="2076" y="5760"/>
                              <a:pt x="667" y="1524"/>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95" name="Freeform: Shape 189">
                        <a:extLst>
                          <a:ext uri="{FF2B5EF4-FFF2-40B4-BE49-F238E27FC236}">
                            <a16:creationId xmlns:a16="http://schemas.microsoft.com/office/drawing/2014/main" id="{35BFE4E1-CF86-B249-A1AA-FB384625B907}"/>
                          </a:ext>
                        </a:extLst>
                      </p:cNvPr>
                      <p:cNvSpPr/>
                      <p:nvPr/>
                    </p:nvSpPr>
                    <p:spPr>
                      <a:xfrm>
                        <a:off x="12568555" y="1771650"/>
                        <a:ext cx="38100" cy="85725"/>
                      </a:xfrm>
                      <a:custGeom>
                        <a:avLst/>
                        <a:gdLst>
                          <a:gd name="connsiteX0" fmla="*/ 41815 w 38100"/>
                          <a:gd name="connsiteY0" fmla="*/ 93631 h 85725"/>
                          <a:gd name="connsiteX1" fmla="*/ 41148 w 38100"/>
                          <a:gd name="connsiteY1" fmla="*/ 92107 h 85725"/>
                          <a:gd name="connsiteX2" fmla="*/ 41148 w 38100"/>
                          <a:gd name="connsiteY2" fmla="*/ 79057 h 85725"/>
                          <a:gd name="connsiteX3" fmla="*/ 35052 w 38100"/>
                          <a:gd name="connsiteY3" fmla="*/ 40481 h 85725"/>
                          <a:gd name="connsiteX4" fmla="*/ 10382 w 38100"/>
                          <a:gd name="connsiteY4" fmla="*/ 10382 h 85725"/>
                          <a:gd name="connsiteX5" fmla="*/ 857 w 38100"/>
                          <a:gd name="connsiteY5" fmla="*/ 1619 h 85725"/>
                          <a:gd name="connsiteX6" fmla="*/ 0 w 3810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41815" y="93631"/>
                            </a:moveTo>
                            <a:lnTo>
                              <a:pt x="41148" y="92107"/>
                            </a:lnTo>
                            <a:cubicBezTo>
                              <a:pt x="39739" y="87871"/>
                              <a:pt x="39739" y="83293"/>
                              <a:pt x="41148" y="79057"/>
                            </a:cubicBezTo>
                            <a:cubicBezTo>
                              <a:pt x="43012" y="65879"/>
                              <a:pt x="40889" y="52443"/>
                              <a:pt x="35052" y="40481"/>
                            </a:cubicBezTo>
                            <a:cubicBezTo>
                              <a:pt x="30066" y="28182"/>
                              <a:pt x="21464" y="17686"/>
                              <a:pt x="10382" y="10382"/>
                            </a:cubicBezTo>
                            <a:cubicBezTo>
                              <a:pt x="6336" y="8579"/>
                              <a:pt x="2990" y="5502"/>
                              <a:pt x="857" y="1619"/>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349" name="Graphic 87">
                    <a:extLst>
                      <a:ext uri="{FF2B5EF4-FFF2-40B4-BE49-F238E27FC236}">
                        <a16:creationId xmlns:a16="http://schemas.microsoft.com/office/drawing/2014/main" id="{29EC6794-DC2D-AA49-960B-4ECF6413C21A}"/>
                      </a:ext>
                    </a:extLst>
                  </p:cNvPr>
                  <p:cNvGrpSpPr/>
                  <p:nvPr/>
                </p:nvGrpSpPr>
                <p:grpSpPr>
                  <a:xfrm>
                    <a:off x="12941459" y="1635633"/>
                    <a:ext cx="184404" cy="356966"/>
                    <a:chOff x="12941459" y="1635633"/>
                    <a:chExt cx="184404" cy="356966"/>
                  </a:xfrm>
                  <a:grpFill/>
                </p:grpSpPr>
                <p:grpSp>
                  <p:nvGrpSpPr>
                    <p:cNvPr id="382" name="Graphic 87">
                      <a:extLst>
                        <a:ext uri="{FF2B5EF4-FFF2-40B4-BE49-F238E27FC236}">
                          <a16:creationId xmlns:a16="http://schemas.microsoft.com/office/drawing/2014/main" id="{257425A8-4FFE-164C-9374-53996F094779}"/>
                        </a:ext>
                      </a:extLst>
                    </p:cNvPr>
                    <p:cNvGrpSpPr/>
                    <p:nvPr/>
                  </p:nvGrpSpPr>
                  <p:grpSpPr>
                    <a:xfrm>
                      <a:off x="12977075" y="1635633"/>
                      <a:ext cx="114300" cy="314325"/>
                      <a:chOff x="12977075" y="1635633"/>
                      <a:chExt cx="114300" cy="314325"/>
                    </a:xfrm>
                    <a:grpFill/>
                  </p:grpSpPr>
                  <p:sp>
                    <p:nvSpPr>
                      <p:cNvPr id="389" name="Freeform: Shape 183">
                        <a:extLst>
                          <a:ext uri="{FF2B5EF4-FFF2-40B4-BE49-F238E27FC236}">
                            <a16:creationId xmlns:a16="http://schemas.microsoft.com/office/drawing/2014/main" id="{5D1B7956-2999-6147-A175-2B2ECCC14FF2}"/>
                          </a:ext>
                        </a:extLst>
                      </p:cNvPr>
                      <p:cNvSpPr/>
                      <p:nvPr/>
                    </p:nvSpPr>
                    <p:spPr>
                      <a:xfrm>
                        <a:off x="12977075" y="1635728"/>
                        <a:ext cx="47625" cy="304800"/>
                      </a:xfrm>
                      <a:custGeom>
                        <a:avLst/>
                        <a:gdLst>
                          <a:gd name="connsiteX0" fmla="*/ 46013 w 47625"/>
                          <a:gd name="connsiteY0" fmla="*/ 314230 h 304800"/>
                          <a:gd name="connsiteX1" fmla="*/ 46013 w 47625"/>
                          <a:gd name="connsiteY1" fmla="*/ 308991 h 304800"/>
                          <a:gd name="connsiteX2" fmla="*/ 30582 w 47625"/>
                          <a:gd name="connsiteY2" fmla="*/ 272415 h 304800"/>
                          <a:gd name="connsiteX3" fmla="*/ 7 w 47625"/>
                          <a:gd name="connsiteY3" fmla="*/ 157448 h 304800"/>
                          <a:gd name="connsiteX4" fmla="*/ 32201 w 47625"/>
                          <a:gd name="connsiteY4" fmla="*/ 42005 h 304800"/>
                          <a:gd name="connsiteX5" fmla="*/ 48203 w 47625"/>
                          <a:gd name="connsiteY5" fmla="*/ 5239 h 304800"/>
                          <a:gd name="connsiteX6" fmla="*/ 48203 w 47625"/>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304800">
                            <a:moveTo>
                              <a:pt x="46013" y="314230"/>
                            </a:moveTo>
                            <a:lnTo>
                              <a:pt x="46013" y="308991"/>
                            </a:lnTo>
                            <a:cubicBezTo>
                              <a:pt x="45037" y="295433"/>
                              <a:pt x="39613" y="282575"/>
                              <a:pt x="30582" y="272415"/>
                            </a:cubicBezTo>
                            <a:cubicBezTo>
                              <a:pt x="8198" y="240506"/>
                              <a:pt x="-279" y="198216"/>
                              <a:pt x="7" y="157448"/>
                            </a:cubicBezTo>
                            <a:cubicBezTo>
                              <a:pt x="293" y="116681"/>
                              <a:pt x="9532" y="74295"/>
                              <a:pt x="32201" y="42005"/>
                            </a:cubicBezTo>
                            <a:cubicBezTo>
                              <a:pt x="41359" y="31795"/>
                              <a:pt x="46972" y="18899"/>
                              <a:pt x="48203" y="5239"/>
                            </a:cubicBezTo>
                            <a:lnTo>
                              <a:pt x="48203"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90" name="Freeform: Shape 184">
                        <a:extLst>
                          <a:ext uri="{FF2B5EF4-FFF2-40B4-BE49-F238E27FC236}">
                            <a16:creationId xmlns:a16="http://schemas.microsoft.com/office/drawing/2014/main" id="{530DB3D9-EDE5-244C-99D4-F56E6350DA30}"/>
                          </a:ext>
                        </a:extLst>
                      </p:cNvPr>
                      <p:cNvSpPr/>
                      <p:nvPr/>
                    </p:nvSpPr>
                    <p:spPr>
                      <a:xfrm>
                        <a:off x="13044043" y="1635633"/>
                        <a:ext cx="47625" cy="304800"/>
                      </a:xfrm>
                      <a:custGeom>
                        <a:avLst/>
                        <a:gdLst>
                          <a:gd name="connsiteX0" fmla="*/ 0 w 47625"/>
                          <a:gd name="connsiteY0" fmla="*/ 314230 h 304800"/>
                          <a:gd name="connsiteX1" fmla="*/ 0 w 47625"/>
                          <a:gd name="connsiteY1" fmla="*/ 308991 h 304800"/>
                          <a:gd name="connsiteX2" fmla="*/ 16002 w 47625"/>
                          <a:gd name="connsiteY2" fmla="*/ 272225 h 304800"/>
                          <a:gd name="connsiteX3" fmla="*/ 48197 w 47625"/>
                          <a:gd name="connsiteY3" fmla="*/ 156781 h 304800"/>
                          <a:gd name="connsiteX4" fmla="*/ 17621 w 47625"/>
                          <a:gd name="connsiteY4" fmla="*/ 41815 h 304800"/>
                          <a:gd name="connsiteX5" fmla="*/ 2191 w 47625"/>
                          <a:gd name="connsiteY5" fmla="*/ 5239 h 304800"/>
                          <a:gd name="connsiteX6" fmla="*/ 2191 w 47625"/>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304800">
                            <a:moveTo>
                              <a:pt x="0" y="314230"/>
                            </a:moveTo>
                            <a:lnTo>
                              <a:pt x="0" y="308991"/>
                            </a:lnTo>
                            <a:cubicBezTo>
                              <a:pt x="1232" y="295331"/>
                              <a:pt x="6845" y="282435"/>
                              <a:pt x="16002" y="272225"/>
                            </a:cubicBezTo>
                            <a:cubicBezTo>
                              <a:pt x="38767" y="240030"/>
                              <a:pt x="47911" y="197548"/>
                              <a:pt x="48197" y="156781"/>
                            </a:cubicBezTo>
                            <a:cubicBezTo>
                              <a:pt x="48482" y="116014"/>
                              <a:pt x="39910" y="73723"/>
                              <a:pt x="17621" y="41815"/>
                            </a:cubicBezTo>
                            <a:cubicBezTo>
                              <a:pt x="8590" y="31654"/>
                              <a:pt x="3166" y="18797"/>
                              <a:pt x="2191" y="5239"/>
                            </a:cubicBezTo>
                            <a:lnTo>
                              <a:pt x="2191"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83" name="Graphic 87">
                      <a:extLst>
                        <a:ext uri="{FF2B5EF4-FFF2-40B4-BE49-F238E27FC236}">
                          <a16:creationId xmlns:a16="http://schemas.microsoft.com/office/drawing/2014/main" id="{372DE0C1-1DEF-CB44-907D-BEFBA848CD18}"/>
                        </a:ext>
                      </a:extLst>
                    </p:cNvPr>
                    <p:cNvGrpSpPr/>
                    <p:nvPr/>
                  </p:nvGrpSpPr>
                  <p:grpSpPr>
                    <a:xfrm>
                      <a:off x="12941459" y="1954499"/>
                      <a:ext cx="95250" cy="38100"/>
                      <a:chOff x="12941459" y="1954499"/>
                      <a:chExt cx="95250" cy="38100"/>
                    </a:xfrm>
                    <a:grpFill/>
                  </p:grpSpPr>
                  <p:sp>
                    <p:nvSpPr>
                      <p:cNvPr id="387" name="Freeform: Shape 181">
                        <a:extLst>
                          <a:ext uri="{FF2B5EF4-FFF2-40B4-BE49-F238E27FC236}">
                            <a16:creationId xmlns:a16="http://schemas.microsoft.com/office/drawing/2014/main" id="{F308C8AE-C6DD-D844-AC43-719CB3149389}"/>
                          </a:ext>
                        </a:extLst>
                      </p:cNvPr>
                      <p:cNvSpPr/>
                      <p:nvPr/>
                    </p:nvSpPr>
                    <p:spPr>
                      <a:xfrm>
                        <a:off x="12944126" y="1961007"/>
                        <a:ext cx="85725" cy="38100"/>
                      </a:xfrm>
                      <a:custGeom>
                        <a:avLst/>
                        <a:gdLst>
                          <a:gd name="connsiteX0" fmla="*/ 94583 w 85725"/>
                          <a:gd name="connsiteY0" fmla="*/ 0 h 38100"/>
                          <a:gd name="connsiteX1" fmla="*/ 92964 w 85725"/>
                          <a:gd name="connsiteY1" fmla="*/ 667 h 38100"/>
                          <a:gd name="connsiteX2" fmla="*/ 84011 w 85725"/>
                          <a:gd name="connsiteY2" fmla="*/ 10192 h 38100"/>
                          <a:gd name="connsiteX3" fmla="*/ 53435 w 85725"/>
                          <a:gd name="connsiteY3" fmla="*/ 34194 h 38100"/>
                          <a:gd name="connsiteX4" fmla="*/ 14669 w 85725"/>
                          <a:gd name="connsiteY4" fmla="*/ 39433 h 38100"/>
                          <a:gd name="connsiteX5" fmla="*/ 1619 w 85725"/>
                          <a:gd name="connsiteY5" fmla="*/ 39433 h 38100"/>
                          <a:gd name="connsiteX6" fmla="*/ 0 w 85725"/>
                          <a:gd name="connsiteY6" fmla="*/ 40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4583" y="0"/>
                            </a:moveTo>
                            <a:lnTo>
                              <a:pt x="92964" y="667"/>
                            </a:lnTo>
                            <a:cubicBezTo>
                              <a:pt x="89010" y="2767"/>
                              <a:pt x="85862" y="6116"/>
                              <a:pt x="84011" y="10192"/>
                            </a:cubicBezTo>
                            <a:cubicBezTo>
                              <a:pt x="76481" y="21101"/>
                              <a:pt x="65820" y="29470"/>
                              <a:pt x="53435" y="34194"/>
                            </a:cubicBezTo>
                            <a:cubicBezTo>
                              <a:pt x="41327" y="39778"/>
                              <a:pt x="27824" y="41602"/>
                              <a:pt x="14669" y="39433"/>
                            </a:cubicBezTo>
                            <a:cubicBezTo>
                              <a:pt x="10433" y="38024"/>
                              <a:pt x="5855" y="38024"/>
                              <a:pt x="1619" y="39433"/>
                            </a:cubicBezTo>
                            <a:lnTo>
                              <a:pt x="0" y="4010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88" name="Freeform: Shape 182">
                        <a:extLst>
                          <a:ext uri="{FF2B5EF4-FFF2-40B4-BE49-F238E27FC236}">
                            <a16:creationId xmlns:a16="http://schemas.microsoft.com/office/drawing/2014/main" id="{64117257-6404-C147-A47E-CD7495F2BD95}"/>
                          </a:ext>
                        </a:extLst>
                      </p:cNvPr>
                      <p:cNvSpPr/>
                      <p:nvPr/>
                    </p:nvSpPr>
                    <p:spPr>
                      <a:xfrm>
                        <a:off x="12941459" y="1954499"/>
                        <a:ext cx="85725" cy="38100"/>
                      </a:xfrm>
                      <a:custGeom>
                        <a:avLst/>
                        <a:gdLst>
                          <a:gd name="connsiteX0" fmla="*/ 94583 w 85725"/>
                          <a:gd name="connsiteY0" fmla="*/ 221 h 38100"/>
                          <a:gd name="connsiteX1" fmla="*/ 92964 w 85725"/>
                          <a:gd name="connsiteY1" fmla="*/ 888 h 38100"/>
                          <a:gd name="connsiteX2" fmla="*/ 79915 w 85725"/>
                          <a:gd name="connsiteY2" fmla="*/ 888 h 38100"/>
                          <a:gd name="connsiteX3" fmla="*/ 41148 w 85725"/>
                          <a:gd name="connsiteY3" fmla="*/ 6127 h 38100"/>
                          <a:gd name="connsiteX4" fmla="*/ 10573 w 85725"/>
                          <a:gd name="connsiteY4" fmla="*/ 30511 h 38100"/>
                          <a:gd name="connsiteX5" fmla="*/ 1619 w 85725"/>
                          <a:gd name="connsiteY5" fmla="*/ 40036 h 38100"/>
                          <a:gd name="connsiteX6" fmla="*/ 0 w 85725"/>
                          <a:gd name="connsiteY6" fmla="*/ 4070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4583" y="221"/>
                            </a:moveTo>
                            <a:lnTo>
                              <a:pt x="92964" y="888"/>
                            </a:lnTo>
                            <a:cubicBezTo>
                              <a:pt x="88728" y="2298"/>
                              <a:pt x="84150" y="2298"/>
                              <a:pt x="79915" y="888"/>
                            </a:cubicBezTo>
                            <a:cubicBezTo>
                              <a:pt x="66759" y="-1281"/>
                              <a:pt x="53256" y="544"/>
                              <a:pt x="41148" y="6127"/>
                            </a:cubicBezTo>
                            <a:cubicBezTo>
                              <a:pt x="28712" y="10953"/>
                              <a:pt x="18045" y="19460"/>
                              <a:pt x="10573" y="30511"/>
                            </a:cubicBezTo>
                            <a:cubicBezTo>
                              <a:pt x="8721" y="34587"/>
                              <a:pt x="5573" y="37936"/>
                              <a:pt x="1619" y="40036"/>
                            </a:cubicBezTo>
                            <a:lnTo>
                              <a:pt x="0" y="40703"/>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84" name="Graphic 87">
                      <a:extLst>
                        <a:ext uri="{FF2B5EF4-FFF2-40B4-BE49-F238E27FC236}">
                          <a16:creationId xmlns:a16="http://schemas.microsoft.com/office/drawing/2014/main" id="{2311CEA7-AF50-9B46-A06A-B90E2A2EFEF5}"/>
                        </a:ext>
                      </a:extLst>
                    </p:cNvPr>
                    <p:cNvGrpSpPr/>
                    <p:nvPr/>
                  </p:nvGrpSpPr>
                  <p:grpSpPr>
                    <a:xfrm>
                      <a:off x="13030613" y="1949554"/>
                      <a:ext cx="95250" cy="38100"/>
                      <a:chOff x="13030613" y="1949554"/>
                      <a:chExt cx="95250" cy="38100"/>
                    </a:xfrm>
                    <a:grpFill/>
                  </p:grpSpPr>
                  <p:sp>
                    <p:nvSpPr>
                      <p:cNvPr id="385" name="Freeform: Shape 179">
                        <a:extLst>
                          <a:ext uri="{FF2B5EF4-FFF2-40B4-BE49-F238E27FC236}">
                            <a16:creationId xmlns:a16="http://schemas.microsoft.com/office/drawing/2014/main" id="{C1763286-1331-4444-9050-2ED2B4630F36}"/>
                          </a:ext>
                        </a:extLst>
                      </p:cNvPr>
                      <p:cNvSpPr/>
                      <p:nvPr/>
                    </p:nvSpPr>
                    <p:spPr>
                      <a:xfrm>
                        <a:off x="13030613" y="1957578"/>
                        <a:ext cx="95250" cy="38100"/>
                      </a:xfrm>
                      <a:custGeom>
                        <a:avLst/>
                        <a:gdLst>
                          <a:gd name="connsiteX0" fmla="*/ 96107 w 95250"/>
                          <a:gd name="connsiteY0" fmla="*/ 36957 h 38100"/>
                          <a:gd name="connsiteX1" fmla="*/ 94488 w 95250"/>
                          <a:gd name="connsiteY1" fmla="*/ 36386 h 38100"/>
                          <a:gd name="connsiteX2" fmla="*/ 81534 w 95250"/>
                          <a:gd name="connsiteY2" fmla="*/ 36957 h 38100"/>
                          <a:gd name="connsiteX3" fmla="*/ 42767 w 95250"/>
                          <a:gd name="connsiteY3" fmla="*/ 33147 h 38100"/>
                          <a:gd name="connsiteX4" fmla="*/ 11144 w 95250"/>
                          <a:gd name="connsiteY4" fmla="*/ 10096 h 38100"/>
                          <a:gd name="connsiteX5" fmla="*/ 1619 w 95250"/>
                          <a:gd name="connsiteY5" fmla="*/ 571 h 38100"/>
                          <a:gd name="connsiteX6" fmla="*/ 0 w 95250"/>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8100">
                            <a:moveTo>
                              <a:pt x="96107" y="36957"/>
                            </a:moveTo>
                            <a:lnTo>
                              <a:pt x="94488" y="36386"/>
                            </a:lnTo>
                            <a:cubicBezTo>
                              <a:pt x="90224" y="35154"/>
                              <a:pt x="85673" y="35355"/>
                              <a:pt x="81534" y="36957"/>
                            </a:cubicBezTo>
                            <a:cubicBezTo>
                              <a:pt x="68524" y="39646"/>
                              <a:pt x="55005" y="38317"/>
                              <a:pt x="42767" y="33147"/>
                            </a:cubicBezTo>
                            <a:cubicBezTo>
                              <a:pt x="30158" y="28799"/>
                              <a:pt x="19142" y="20770"/>
                              <a:pt x="11144" y="10096"/>
                            </a:cubicBezTo>
                            <a:cubicBezTo>
                              <a:pt x="9122" y="5947"/>
                              <a:pt x="5769" y="2594"/>
                              <a:pt x="1619" y="571"/>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86" name="Freeform: Shape 180">
                        <a:extLst>
                          <a:ext uri="{FF2B5EF4-FFF2-40B4-BE49-F238E27FC236}">
                            <a16:creationId xmlns:a16="http://schemas.microsoft.com/office/drawing/2014/main" id="{6B59B9DD-D5D1-4840-A2B5-0899016E75DA}"/>
                          </a:ext>
                        </a:extLst>
                      </p:cNvPr>
                      <p:cNvSpPr/>
                      <p:nvPr/>
                    </p:nvSpPr>
                    <p:spPr>
                      <a:xfrm>
                        <a:off x="13032994" y="1949554"/>
                        <a:ext cx="95250" cy="38100"/>
                      </a:xfrm>
                      <a:custGeom>
                        <a:avLst/>
                        <a:gdLst>
                          <a:gd name="connsiteX0" fmla="*/ 96107 w 95250"/>
                          <a:gd name="connsiteY0" fmla="*/ 38313 h 38100"/>
                          <a:gd name="connsiteX1" fmla="*/ 94488 w 95250"/>
                          <a:gd name="connsiteY1" fmla="*/ 37742 h 38100"/>
                          <a:gd name="connsiteX2" fmla="*/ 84963 w 95250"/>
                          <a:gd name="connsiteY2" fmla="*/ 28217 h 38100"/>
                          <a:gd name="connsiteX3" fmla="*/ 53340 w 95250"/>
                          <a:gd name="connsiteY3" fmla="*/ 5166 h 38100"/>
                          <a:gd name="connsiteX4" fmla="*/ 14573 w 95250"/>
                          <a:gd name="connsiteY4" fmla="*/ 1356 h 38100"/>
                          <a:gd name="connsiteX5" fmla="*/ 1619 w 95250"/>
                          <a:gd name="connsiteY5" fmla="*/ 1928 h 38100"/>
                          <a:gd name="connsiteX6" fmla="*/ 0 w 95250"/>
                          <a:gd name="connsiteY6" fmla="*/ 135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8100">
                            <a:moveTo>
                              <a:pt x="96107" y="38313"/>
                            </a:moveTo>
                            <a:lnTo>
                              <a:pt x="94488" y="37742"/>
                            </a:lnTo>
                            <a:cubicBezTo>
                              <a:pt x="90338" y="35720"/>
                              <a:pt x="86985" y="32366"/>
                              <a:pt x="84963" y="28217"/>
                            </a:cubicBezTo>
                            <a:cubicBezTo>
                              <a:pt x="76965" y="17543"/>
                              <a:pt x="65949" y="9514"/>
                              <a:pt x="53340" y="5166"/>
                            </a:cubicBezTo>
                            <a:cubicBezTo>
                              <a:pt x="41103" y="-4"/>
                              <a:pt x="27583" y="-1332"/>
                              <a:pt x="14573" y="1356"/>
                            </a:cubicBezTo>
                            <a:cubicBezTo>
                              <a:pt x="10434" y="2959"/>
                              <a:pt x="5884" y="3159"/>
                              <a:pt x="1619" y="1928"/>
                            </a:cubicBezTo>
                            <a:lnTo>
                              <a:pt x="0" y="1357"/>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350" name="Graphic 87">
                    <a:extLst>
                      <a:ext uri="{FF2B5EF4-FFF2-40B4-BE49-F238E27FC236}">
                        <a16:creationId xmlns:a16="http://schemas.microsoft.com/office/drawing/2014/main" id="{73EBE4F7-EF3D-CB40-B09B-03B2C4D330D6}"/>
                      </a:ext>
                    </a:extLst>
                  </p:cNvPr>
                  <p:cNvGrpSpPr/>
                  <p:nvPr/>
                </p:nvGrpSpPr>
                <p:grpSpPr>
                  <a:xfrm>
                    <a:off x="13311600" y="1470184"/>
                    <a:ext cx="324136" cy="328517"/>
                    <a:chOff x="13311600" y="1470184"/>
                    <a:chExt cx="324136" cy="328517"/>
                  </a:xfrm>
                  <a:grpFill/>
                </p:grpSpPr>
                <p:grpSp>
                  <p:nvGrpSpPr>
                    <p:cNvPr id="373" name="Graphic 87">
                      <a:extLst>
                        <a:ext uri="{FF2B5EF4-FFF2-40B4-BE49-F238E27FC236}">
                          <a16:creationId xmlns:a16="http://schemas.microsoft.com/office/drawing/2014/main" id="{E9F1E96C-70DF-E54D-B0FA-0BC9E21D3E45}"/>
                        </a:ext>
                      </a:extLst>
                    </p:cNvPr>
                    <p:cNvGrpSpPr/>
                    <p:nvPr/>
                  </p:nvGrpSpPr>
                  <p:grpSpPr>
                    <a:xfrm>
                      <a:off x="13311600" y="1470184"/>
                      <a:ext cx="228600" cy="238125"/>
                      <a:chOff x="13311600" y="1470184"/>
                      <a:chExt cx="228600" cy="238125"/>
                    </a:xfrm>
                    <a:grpFill/>
                  </p:grpSpPr>
                  <p:sp>
                    <p:nvSpPr>
                      <p:cNvPr id="380" name="Freeform: Shape 174">
                        <a:extLst>
                          <a:ext uri="{FF2B5EF4-FFF2-40B4-BE49-F238E27FC236}">
                            <a16:creationId xmlns:a16="http://schemas.microsoft.com/office/drawing/2014/main" id="{FC5BA479-BD1C-814E-B257-385B0BF85B60}"/>
                          </a:ext>
                        </a:extLst>
                      </p:cNvPr>
                      <p:cNvSpPr/>
                      <p:nvPr/>
                    </p:nvSpPr>
                    <p:spPr>
                      <a:xfrm>
                        <a:off x="13311600" y="1484662"/>
                        <a:ext cx="219075" cy="219075"/>
                      </a:xfrm>
                      <a:custGeom>
                        <a:avLst/>
                        <a:gdLst>
                          <a:gd name="connsiteX0" fmla="*/ 220694 w 219075"/>
                          <a:gd name="connsiteY0" fmla="*/ 224123 h 219075"/>
                          <a:gd name="connsiteX1" fmla="*/ 216979 w 219075"/>
                          <a:gd name="connsiteY1" fmla="*/ 220408 h 219075"/>
                          <a:gd name="connsiteX2" fmla="*/ 180213 w 219075"/>
                          <a:gd name="connsiteY2" fmla="*/ 205454 h 219075"/>
                          <a:gd name="connsiteX3" fmla="*/ 77248 w 219075"/>
                          <a:gd name="connsiteY3" fmla="*/ 145828 h 219075"/>
                          <a:gd name="connsiteX4" fmla="*/ 18383 w 219075"/>
                          <a:gd name="connsiteY4" fmla="*/ 41053 h 219075"/>
                          <a:gd name="connsiteX5" fmla="*/ 3715 w 219075"/>
                          <a:gd name="connsiteY5" fmla="*/ 3715 h 219075"/>
                          <a:gd name="connsiteX6" fmla="*/ 0 w 2190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219075">
                            <a:moveTo>
                              <a:pt x="220694" y="224123"/>
                            </a:moveTo>
                            <a:lnTo>
                              <a:pt x="216979" y="220408"/>
                            </a:lnTo>
                            <a:cubicBezTo>
                              <a:pt x="206705" y="211512"/>
                              <a:pt x="193781" y="206255"/>
                              <a:pt x="180213" y="205454"/>
                            </a:cubicBezTo>
                            <a:cubicBezTo>
                              <a:pt x="142113" y="198691"/>
                              <a:pt x="105918" y="174784"/>
                              <a:pt x="77248" y="145828"/>
                            </a:cubicBezTo>
                            <a:cubicBezTo>
                              <a:pt x="48578" y="116872"/>
                              <a:pt x="25051" y="80296"/>
                              <a:pt x="18383" y="41053"/>
                            </a:cubicBezTo>
                            <a:cubicBezTo>
                              <a:pt x="17648" y="27351"/>
                              <a:pt x="12503" y="14253"/>
                              <a:pt x="3715" y="3715"/>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81" name="Freeform: Shape 175">
                        <a:extLst>
                          <a:ext uri="{FF2B5EF4-FFF2-40B4-BE49-F238E27FC236}">
                            <a16:creationId xmlns:a16="http://schemas.microsoft.com/office/drawing/2014/main" id="{2C6D2C83-1B3C-644C-83EE-00A01F7DE6E0}"/>
                          </a:ext>
                        </a:extLst>
                      </p:cNvPr>
                      <p:cNvSpPr/>
                      <p:nvPr/>
                    </p:nvSpPr>
                    <p:spPr>
                      <a:xfrm>
                        <a:off x="13326364" y="1470184"/>
                        <a:ext cx="219075" cy="219075"/>
                      </a:xfrm>
                      <a:custGeom>
                        <a:avLst/>
                        <a:gdLst>
                          <a:gd name="connsiteX0" fmla="*/ 220694 w 219075"/>
                          <a:gd name="connsiteY0" fmla="*/ 224123 h 219075"/>
                          <a:gd name="connsiteX1" fmla="*/ 216979 w 219075"/>
                          <a:gd name="connsiteY1" fmla="*/ 220408 h 219075"/>
                          <a:gd name="connsiteX2" fmla="*/ 202311 w 219075"/>
                          <a:gd name="connsiteY2" fmla="*/ 183070 h 219075"/>
                          <a:gd name="connsiteX3" fmla="*/ 143446 w 219075"/>
                          <a:gd name="connsiteY3" fmla="*/ 78296 h 219075"/>
                          <a:gd name="connsiteX4" fmla="*/ 40481 w 219075"/>
                          <a:gd name="connsiteY4" fmla="*/ 18669 h 219075"/>
                          <a:gd name="connsiteX5" fmla="*/ 3715 w 219075"/>
                          <a:gd name="connsiteY5" fmla="*/ 3715 h 219075"/>
                          <a:gd name="connsiteX6" fmla="*/ 0 w 2190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219075">
                            <a:moveTo>
                              <a:pt x="220694" y="224123"/>
                            </a:moveTo>
                            <a:lnTo>
                              <a:pt x="216979" y="220408"/>
                            </a:lnTo>
                            <a:cubicBezTo>
                              <a:pt x="208192" y="209870"/>
                              <a:pt x="203046" y="196773"/>
                              <a:pt x="202311" y="183070"/>
                            </a:cubicBezTo>
                            <a:cubicBezTo>
                              <a:pt x="195644" y="144113"/>
                              <a:pt x="172117" y="107632"/>
                              <a:pt x="143446" y="78296"/>
                            </a:cubicBezTo>
                            <a:cubicBezTo>
                              <a:pt x="114776" y="48958"/>
                              <a:pt x="78867" y="25432"/>
                              <a:pt x="40481" y="18669"/>
                            </a:cubicBezTo>
                            <a:cubicBezTo>
                              <a:pt x="26913" y="17868"/>
                              <a:pt x="13990" y="12611"/>
                              <a:pt x="3715" y="3715"/>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74" name="Graphic 87">
                      <a:extLst>
                        <a:ext uri="{FF2B5EF4-FFF2-40B4-BE49-F238E27FC236}">
                          <a16:creationId xmlns:a16="http://schemas.microsoft.com/office/drawing/2014/main" id="{ECC52B37-1209-884B-A1EA-FA95CDE01CC8}"/>
                        </a:ext>
                      </a:extLst>
                    </p:cNvPr>
                    <p:cNvGrpSpPr/>
                    <p:nvPr/>
                  </p:nvGrpSpPr>
                  <p:grpSpPr>
                    <a:xfrm>
                      <a:off x="13505118" y="1703451"/>
                      <a:ext cx="38100" cy="95250"/>
                      <a:chOff x="13505118" y="1703451"/>
                      <a:chExt cx="38100" cy="95250"/>
                    </a:xfrm>
                    <a:grpFill/>
                  </p:grpSpPr>
                  <p:sp>
                    <p:nvSpPr>
                      <p:cNvPr id="378" name="Freeform: Shape 172">
                        <a:extLst>
                          <a:ext uri="{FF2B5EF4-FFF2-40B4-BE49-F238E27FC236}">
                            <a16:creationId xmlns:a16="http://schemas.microsoft.com/office/drawing/2014/main" id="{86CC6B26-3E41-7446-B312-A3251E8A6C25}"/>
                          </a:ext>
                        </a:extLst>
                      </p:cNvPr>
                      <p:cNvSpPr/>
                      <p:nvPr/>
                    </p:nvSpPr>
                    <p:spPr>
                      <a:xfrm>
                        <a:off x="13511911" y="1706023"/>
                        <a:ext cx="38100" cy="95250"/>
                      </a:xfrm>
                      <a:custGeom>
                        <a:avLst/>
                        <a:gdLst>
                          <a:gd name="connsiteX0" fmla="*/ 39243 w 38100"/>
                          <a:gd name="connsiteY0" fmla="*/ 0 h 95250"/>
                          <a:gd name="connsiteX1" fmla="*/ 38576 w 38100"/>
                          <a:gd name="connsiteY1" fmla="*/ 1619 h 95250"/>
                          <a:gd name="connsiteX2" fmla="*/ 38576 w 38100"/>
                          <a:gd name="connsiteY2" fmla="*/ 14573 h 95250"/>
                          <a:gd name="connsiteX3" fmla="*/ 33909 w 38100"/>
                          <a:gd name="connsiteY3" fmla="*/ 53245 h 95250"/>
                          <a:gd name="connsiteX4" fmla="*/ 10192 w 38100"/>
                          <a:gd name="connsiteY4" fmla="*/ 84296 h 95250"/>
                          <a:gd name="connsiteX5" fmla="*/ 667 w 38100"/>
                          <a:gd name="connsiteY5" fmla="*/ 93821 h 95250"/>
                          <a:gd name="connsiteX6" fmla="*/ 0 w 38100"/>
                          <a:gd name="connsiteY6" fmla="*/ 9544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39243" y="0"/>
                            </a:moveTo>
                            <a:lnTo>
                              <a:pt x="38576" y="1619"/>
                            </a:lnTo>
                            <a:cubicBezTo>
                              <a:pt x="37161" y="5821"/>
                              <a:pt x="37161" y="10371"/>
                              <a:pt x="38576" y="14573"/>
                            </a:cubicBezTo>
                            <a:cubicBezTo>
                              <a:pt x="40976" y="27639"/>
                              <a:pt x="39348" y="41125"/>
                              <a:pt x="33909" y="53245"/>
                            </a:cubicBezTo>
                            <a:cubicBezTo>
                              <a:pt x="29281" y="65731"/>
                              <a:pt x="21021" y="76546"/>
                              <a:pt x="10192" y="84296"/>
                            </a:cubicBezTo>
                            <a:cubicBezTo>
                              <a:pt x="6042" y="86319"/>
                              <a:pt x="2689" y="89672"/>
                              <a:pt x="667" y="93821"/>
                            </a:cubicBezTo>
                            <a:lnTo>
                              <a:pt x="0" y="95441"/>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79" name="Freeform: Shape 173">
                        <a:extLst>
                          <a:ext uri="{FF2B5EF4-FFF2-40B4-BE49-F238E27FC236}">
                            <a16:creationId xmlns:a16="http://schemas.microsoft.com/office/drawing/2014/main" id="{9CEDC54A-A307-AF44-AEB5-3B69F0C0AC7C}"/>
                          </a:ext>
                        </a:extLst>
                      </p:cNvPr>
                      <p:cNvSpPr/>
                      <p:nvPr/>
                    </p:nvSpPr>
                    <p:spPr>
                      <a:xfrm>
                        <a:off x="13505118" y="1703451"/>
                        <a:ext cx="38100" cy="95250"/>
                      </a:xfrm>
                      <a:custGeom>
                        <a:avLst/>
                        <a:gdLst>
                          <a:gd name="connsiteX0" fmla="*/ 39655 w 38100"/>
                          <a:gd name="connsiteY0" fmla="*/ 0 h 95250"/>
                          <a:gd name="connsiteX1" fmla="*/ 38988 w 38100"/>
                          <a:gd name="connsiteY1" fmla="*/ 1619 h 95250"/>
                          <a:gd name="connsiteX2" fmla="*/ 29463 w 38100"/>
                          <a:gd name="connsiteY2" fmla="*/ 11144 h 95250"/>
                          <a:gd name="connsiteX3" fmla="*/ 5745 w 38100"/>
                          <a:gd name="connsiteY3" fmla="*/ 42196 h 95250"/>
                          <a:gd name="connsiteX4" fmla="*/ 1078 w 38100"/>
                          <a:gd name="connsiteY4" fmla="*/ 80867 h 95250"/>
                          <a:gd name="connsiteX5" fmla="*/ 1078 w 38100"/>
                          <a:gd name="connsiteY5" fmla="*/ 93821 h 95250"/>
                          <a:gd name="connsiteX6" fmla="*/ 411 w 38100"/>
                          <a:gd name="connsiteY6" fmla="*/ 9544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39655" y="0"/>
                            </a:moveTo>
                            <a:lnTo>
                              <a:pt x="38988" y="1619"/>
                            </a:lnTo>
                            <a:cubicBezTo>
                              <a:pt x="36966" y="5769"/>
                              <a:pt x="33612" y="9122"/>
                              <a:pt x="29463" y="11144"/>
                            </a:cubicBezTo>
                            <a:cubicBezTo>
                              <a:pt x="18633" y="18894"/>
                              <a:pt x="10373" y="29709"/>
                              <a:pt x="5745" y="42196"/>
                            </a:cubicBezTo>
                            <a:cubicBezTo>
                              <a:pt x="306" y="54315"/>
                              <a:pt x="-1322" y="67802"/>
                              <a:pt x="1078" y="80867"/>
                            </a:cubicBezTo>
                            <a:cubicBezTo>
                              <a:pt x="2494" y="85069"/>
                              <a:pt x="2494" y="89619"/>
                              <a:pt x="1078" y="93821"/>
                            </a:cubicBezTo>
                            <a:lnTo>
                              <a:pt x="411" y="9544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75" name="Graphic 87">
                      <a:extLst>
                        <a:ext uri="{FF2B5EF4-FFF2-40B4-BE49-F238E27FC236}">
                          <a16:creationId xmlns:a16="http://schemas.microsoft.com/office/drawing/2014/main" id="{A073C165-637F-604E-9EB2-107F135A44C3}"/>
                        </a:ext>
                      </a:extLst>
                    </p:cNvPr>
                    <p:cNvGrpSpPr/>
                    <p:nvPr/>
                  </p:nvGrpSpPr>
                  <p:grpSpPr>
                    <a:xfrm>
                      <a:off x="13540486" y="1661160"/>
                      <a:ext cx="95250" cy="47625"/>
                      <a:chOff x="13540486" y="1661160"/>
                      <a:chExt cx="95250" cy="47625"/>
                    </a:xfrm>
                    <a:grpFill/>
                  </p:grpSpPr>
                  <p:sp>
                    <p:nvSpPr>
                      <p:cNvPr id="376" name="Freeform: Shape 170">
                        <a:extLst>
                          <a:ext uri="{FF2B5EF4-FFF2-40B4-BE49-F238E27FC236}">
                            <a16:creationId xmlns:a16="http://schemas.microsoft.com/office/drawing/2014/main" id="{003C97D4-A120-3C44-AB19-D89EB106A075}"/>
                          </a:ext>
                        </a:extLst>
                      </p:cNvPr>
                      <p:cNvSpPr/>
                      <p:nvPr/>
                    </p:nvSpPr>
                    <p:spPr>
                      <a:xfrm>
                        <a:off x="13543343" y="1667351"/>
                        <a:ext cx="85725" cy="38100"/>
                      </a:xfrm>
                      <a:custGeom>
                        <a:avLst/>
                        <a:gdLst>
                          <a:gd name="connsiteX0" fmla="*/ 93536 w 85725"/>
                          <a:gd name="connsiteY0" fmla="*/ 0 h 38100"/>
                          <a:gd name="connsiteX1" fmla="*/ 92012 w 85725"/>
                          <a:gd name="connsiteY1" fmla="*/ 667 h 38100"/>
                          <a:gd name="connsiteX2" fmla="*/ 83249 w 85725"/>
                          <a:gd name="connsiteY2" fmla="*/ 10192 h 38100"/>
                          <a:gd name="connsiteX3" fmla="*/ 53150 w 85725"/>
                          <a:gd name="connsiteY3" fmla="*/ 34862 h 38100"/>
                          <a:gd name="connsiteX4" fmla="*/ 14573 w 85725"/>
                          <a:gd name="connsiteY4" fmla="*/ 40958 h 38100"/>
                          <a:gd name="connsiteX5" fmla="*/ 1524 w 85725"/>
                          <a:gd name="connsiteY5" fmla="*/ 40958 h 38100"/>
                          <a:gd name="connsiteX6" fmla="*/ 0 w 85725"/>
                          <a:gd name="connsiteY6" fmla="*/ 4162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3536" y="0"/>
                            </a:moveTo>
                            <a:lnTo>
                              <a:pt x="92012" y="667"/>
                            </a:lnTo>
                            <a:cubicBezTo>
                              <a:pt x="88129" y="2800"/>
                              <a:pt x="85051" y="6145"/>
                              <a:pt x="83249" y="10192"/>
                            </a:cubicBezTo>
                            <a:cubicBezTo>
                              <a:pt x="75945" y="21273"/>
                              <a:pt x="65449" y="29876"/>
                              <a:pt x="53150" y="34862"/>
                            </a:cubicBezTo>
                            <a:cubicBezTo>
                              <a:pt x="41187" y="40698"/>
                              <a:pt x="27752" y="42822"/>
                              <a:pt x="14573" y="40958"/>
                            </a:cubicBezTo>
                            <a:cubicBezTo>
                              <a:pt x="10338" y="39548"/>
                              <a:pt x="5760" y="39548"/>
                              <a:pt x="1524" y="40958"/>
                            </a:cubicBezTo>
                            <a:lnTo>
                              <a:pt x="0" y="41624"/>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77" name="Freeform: Shape 171">
                        <a:extLst>
                          <a:ext uri="{FF2B5EF4-FFF2-40B4-BE49-F238E27FC236}">
                            <a16:creationId xmlns:a16="http://schemas.microsoft.com/office/drawing/2014/main" id="{B9DF7C43-BC50-4846-9D51-070A662F0F35}"/>
                          </a:ext>
                        </a:extLst>
                      </p:cNvPr>
                      <p:cNvSpPr/>
                      <p:nvPr/>
                    </p:nvSpPr>
                    <p:spPr>
                      <a:xfrm>
                        <a:off x="13540486" y="1661160"/>
                        <a:ext cx="85725" cy="38100"/>
                      </a:xfrm>
                      <a:custGeom>
                        <a:avLst/>
                        <a:gdLst>
                          <a:gd name="connsiteX0" fmla="*/ 93536 w 85725"/>
                          <a:gd name="connsiteY0" fmla="*/ 0 h 38100"/>
                          <a:gd name="connsiteX1" fmla="*/ 92012 w 85725"/>
                          <a:gd name="connsiteY1" fmla="*/ 667 h 38100"/>
                          <a:gd name="connsiteX2" fmla="*/ 78962 w 85725"/>
                          <a:gd name="connsiteY2" fmla="*/ 667 h 38100"/>
                          <a:gd name="connsiteX3" fmla="*/ 40386 w 85725"/>
                          <a:gd name="connsiteY3" fmla="*/ 6763 h 38100"/>
                          <a:gd name="connsiteX4" fmla="*/ 10287 w 85725"/>
                          <a:gd name="connsiteY4" fmla="*/ 31433 h 38100"/>
                          <a:gd name="connsiteX5" fmla="*/ 1524 w 85725"/>
                          <a:gd name="connsiteY5" fmla="*/ 40958 h 38100"/>
                          <a:gd name="connsiteX6" fmla="*/ 0 w 85725"/>
                          <a:gd name="connsiteY6" fmla="*/ 4162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3536" y="0"/>
                            </a:moveTo>
                            <a:lnTo>
                              <a:pt x="92012" y="667"/>
                            </a:lnTo>
                            <a:cubicBezTo>
                              <a:pt x="87776" y="2076"/>
                              <a:pt x="83198" y="2076"/>
                              <a:pt x="78962" y="667"/>
                            </a:cubicBezTo>
                            <a:cubicBezTo>
                              <a:pt x="65783" y="-1197"/>
                              <a:pt x="52348" y="926"/>
                              <a:pt x="40386" y="6763"/>
                            </a:cubicBezTo>
                            <a:cubicBezTo>
                              <a:pt x="28086" y="11749"/>
                              <a:pt x="17590" y="20351"/>
                              <a:pt x="10287" y="31433"/>
                            </a:cubicBezTo>
                            <a:cubicBezTo>
                              <a:pt x="8484" y="35479"/>
                              <a:pt x="5407" y="38825"/>
                              <a:pt x="1524" y="40958"/>
                            </a:cubicBezTo>
                            <a:lnTo>
                              <a:pt x="0" y="41624"/>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351" name="Graphic 87">
                    <a:extLst>
                      <a:ext uri="{FF2B5EF4-FFF2-40B4-BE49-F238E27FC236}">
                        <a16:creationId xmlns:a16="http://schemas.microsoft.com/office/drawing/2014/main" id="{C293BAB2-169A-E34B-9C26-A72651FE22DB}"/>
                      </a:ext>
                    </a:extLst>
                  </p:cNvPr>
                  <p:cNvGrpSpPr/>
                  <p:nvPr/>
                </p:nvGrpSpPr>
                <p:grpSpPr>
                  <a:xfrm>
                    <a:off x="12661424" y="624364"/>
                    <a:ext cx="220308" cy="370046"/>
                    <a:chOff x="12661424" y="624364"/>
                    <a:chExt cx="220308" cy="370046"/>
                  </a:xfrm>
                  <a:grpFill/>
                </p:grpSpPr>
                <p:grpSp>
                  <p:nvGrpSpPr>
                    <p:cNvPr id="364" name="Graphic 87">
                      <a:extLst>
                        <a:ext uri="{FF2B5EF4-FFF2-40B4-BE49-F238E27FC236}">
                          <a16:creationId xmlns:a16="http://schemas.microsoft.com/office/drawing/2014/main" id="{553280DB-D631-A741-A694-5B560FF9BD3E}"/>
                        </a:ext>
                      </a:extLst>
                    </p:cNvPr>
                    <p:cNvGrpSpPr/>
                    <p:nvPr/>
                  </p:nvGrpSpPr>
                  <p:grpSpPr>
                    <a:xfrm>
                      <a:off x="12748382" y="699135"/>
                      <a:ext cx="133350" cy="295275"/>
                      <a:chOff x="12748382" y="699135"/>
                      <a:chExt cx="133350" cy="295275"/>
                    </a:xfrm>
                    <a:grpFill/>
                  </p:grpSpPr>
                  <p:sp>
                    <p:nvSpPr>
                      <p:cNvPr id="371" name="Freeform: Shape 165">
                        <a:extLst>
                          <a:ext uri="{FF2B5EF4-FFF2-40B4-BE49-F238E27FC236}">
                            <a16:creationId xmlns:a16="http://schemas.microsoft.com/office/drawing/2014/main" id="{AD57830C-5CFD-6749-9F30-F970B1518C4C}"/>
                          </a:ext>
                        </a:extLst>
                      </p:cNvPr>
                      <p:cNvSpPr/>
                      <p:nvPr/>
                    </p:nvSpPr>
                    <p:spPr>
                      <a:xfrm>
                        <a:off x="12773914" y="699135"/>
                        <a:ext cx="104775" cy="295275"/>
                      </a:xfrm>
                      <a:custGeom>
                        <a:avLst/>
                        <a:gdLst>
                          <a:gd name="connsiteX0" fmla="*/ 0 w 104775"/>
                          <a:gd name="connsiteY0" fmla="*/ 0 h 295275"/>
                          <a:gd name="connsiteX1" fmla="*/ 1715 w 104775"/>
                          <a:gd name="connsiteY1" fmla="*/ 4953 h 295275"/>
                          <a:gd name="connsiteX2" fmla="*/ 28765 w 104775"/>
                          <a:gd name="connsiteY2" fmla="*/ 33528 h 295275"/>
                          <a:gd name="connsiteX3" fmla="*/ 96965 w 104775"/>
                          <a:gd name="connsiteY3" fmla="*/ 131064 h 295275"/>
                          <a:gd name="connsiteX4" fmla="*/ 106490 w 104775"/>
                          <a:gd name="connsiteY4" fmla="*/ 250507 h 295275"/>
                          <a:gd name="connsiteX5" fmla="*/ 104108 w 104775"/>
                          <a:gd name="connsiteY5" fmla="*/ 290513 h 295275"/>
                          <a:gd name="connsiteX6" fmla="*/ 105823 w 104775"/>
                          <a:gd name="connsiteY6" fmla="*/ 29546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95275">
                            <a:moveTo>
                              <a:pt x="0" y="0"/>
                            </a:moveTo>
                            <a:lnTo>
                              <a:pt x="1715" y="4953"/>
                            </a:lnTo>
                            <a:cubicBezTo>
                              <a:pt x="7373" y="17174"/>
                              <a:pt x="16873" y="27209"/>
                              <a:pt x="28765" y="33528"/>
                            </a:cubicBezTo>
                            <a:cubicBezTo>
                              <a:pt x="60674" y="55817"/>
                              <a:pt x="83249" y="92678"/>
                              <a:pt x="96965" y="131064"/>
                            </a:cubicBezTo>
                            <a:cubicBezTo>
                              <a:pt x="110681" y="169450"/>
                              <a:pt x="116586" y="212407"/>
                              <a:pt x="106490" y="250507"/>
                            </a:cubicBezTo>
                            <a:cubicBezTo>
                              <a:pt x="101407" y="263238"/>
                              <a:pt x="100572" y="277269"/>
                              <a:pt x="104108" y="290513"/>
                            </a:cubicBezTo>
                            <a:lnTo>
                              <a:pt x="105823" y="295465"/>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72" name="Freeform: Shape 166">
                        <a:extLst>
                          <a:ext uri="{FF2B5EF4-FFF2-40B4-BE49-F238E27FC236}">
                            <a16:creationId xmlns:a16="http://schemas.microsoft.com/office/drawing/2014/main" id="{5D7EEC5C-2DA1-6546-97F5-F936EEDD6449}"/>
                          </a:ext>
                        </a:extLst>
                      </p:cNvPr>
                      <p:cNvSpPr/>
                      <p:nvPr/>
                    </p:nvSpPr>
                    <p:spPr>
                      <a:xfrm>
                        <a:off x="12748382" y="706469"/>
                        <a:ext cx="104775" cy="295275"/>
                      </a:xfrm>
                      <a:custGeom>
                        <a:avLst/>
                        <a:gdLst>
                          <a:gd name="connsiteX0" fmla="*/ 5911 w 104775"/>
                          <a:gd name="connsiteY0" fmla="*/ 0 h 295275"/>
                          <a:gd name="connsiteX1" fmla="*/ 7625 w 104775"/>
                          <a:gd name="connsiteY1" fmla="*/ 4953 h 295275"/>
                          <a:gd name="connsiteX2" fmla="*/ 5244 w 104775"/>
                          <a:gd name="connsiteY2" fmla="*/ 44958 h 295275"/>
                          <a:gd name="connsiteX3" fmla="*/ 14769 w 104775"/>
                          <a:gd name="connsiteY3" fmla="*/ 164401 h 295275"/>
                          <a:gd name="connsiteX4" fmla="*/ 82968 w 104775"/>
                          <a:gd name="connsiteY4" fmla="*/ 261937 h 295275"/>
                          <a:gd name="connsiteX5" fmla="*/ 110019 w 104775"/>
                          <a:gd name="connsiteY5" fmla="*/ 290512 h 295275"/>
                          <a:gd name="connsiteX6" fmla="*/ 111734 w 104775"/>
                          <a:gd name="connsiteY6" fmla="*/ 295466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95275">
                            <a:moveTo>
                              <a:pt x="5911" y="0"/>
                            </a:moveTo>
                            <a:lnTo>
                              <a:pt x="7625" y="4953"/>
                            </a:lnTo>
                            <a:cubicBezTo>
                              <a:pt x="11162" y="18196"/>
                              <a:pt x="10326" y="32228"/>
                              <a:pt x="5244" y="44958"/>
                            </a:cubicBezTo>
                            <a:cubicBezTo>
                              <a:pt x="-5138" y="83058"/>
                              <a:pt x="863" y="126111"/>
                              <a:pt x="14769" y="164401"/>
                            </a:cubicBezTo>
                            <a:cubicBezTo>
                              <a:pt x="28676" y="202692"/>
                              <a:pt x="50964" y="239554"/>
                              <a:pt x="82968" y="261937"/>
                            </a:cubicBezTo>
                            <a:cubicBezTo>
                              <a:pt x="94861" y="268256"/>
                              <a:pt x="104361" y="278291"/>
                              <a:pt x="110019" y="290512"/>
                            </a:cubicBezTo>
                            <a:lnTo>
                              <a:pt x="111734" y="295466"/>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65" name="Graphic 87">
                      <a:extLst>
                        <a:ext uri="{FF2B5EF4-FFF2-40B4-BE49-F238E27FC236}">
                          <a16:creationId xmlns:a16="http://schemas.microsoft.com/office/drawing/2014/main" id="{5873EA71-8E96-FD4F-857A-7BFE97BCAC71}"/>
                        </a:ext>
                      </a:extLst>
                    </p:cNvPr>
                    <p:cNvGrpSpPr/>
                    <p:nvPr/>
                  </p:nvGrpSpPr>
                  <p:grpSpPr>
                    <a:xfrm>
                      <a:off x="12755436" y="624364"/>
                      <a:ext cx="76200" cy="66675"/>
                      <a:chOff x="12755436" y="624364"/>
                      <a:chExt cx="76200" cy="66675"/>
                    </a:xfrm>
                    <a:grpFill/>
                  </p:grpSpPr>
                  <p:sp>
                    <p:nvSpPr>
                      <p:cNvPr id="369" name="Freeform: Shape 163">
                        <a:extLst>
                          <a:ext uri="{FF2B5EF4-FFF2-40B4-BE49-F238E27FC236}">
                            <a16:creationId xmlns:a16="http://schemas.microsoft.com/office/drawing/2014/main" id="{DC956BDA-E684-5F4F-BD36-9CB5182006AC}"/>
                          </a:ext>
                        </a:extLst>
                      </p:cNvPr>
                      <p:cNvSpPr/>
                      <p:nvPr/>
                    </p:nvSpPr>
                    <p:spPr>
                      <a:xfrm>
                        <a:off x="12755436" y="624364"/>
                        <a:ext cx="66675" cy="66675"/>
                      </a:xfrm>
                      <a:custGeom>
                        <a:avLst/>
                        <a:gdLst>
                          <a:gd name="connsiteX0" fmla="*/ 0 w 66675"/>
                          <a:gd name="connsiteY0" fmla="*/ 69818 h 66675"/>
                          <a:gd name="connsiteX1" fmla="*/ 1238 w 66675"/>
                          <a:gd name="connsiteY1" fmla="*/ 68675 h 66675"/>
                          <a:gd name="connsiteX2" fmla="*/ 6477 w 66675"/>
                          <a:gd name="connsiteY2" fmla="*/ 56769 h 66675"/>
                          <a:gd name="connsiteX3" fmla="*/ 26956 w 66675"/>
                          <a:gd name="connsiteY3" fmla="*/ 23717 h 66675"/>
                          <a:gd name="connsiteX4" fmla="*/ 61531 w 66675"/>
                          <a:gd name="connsiteY4" fmla="*/ 5525 h 66675"/>
                          <a:gd name="connsiteX5" fmla="*/ 73819 w 66675"/>
                          <a:gd name="connsiteY5" fmla="*/ 1143 h 66675"/>
                          <a:gd name="connsiteX6" fmla="*/ 75057 w 66675"/>
                          <a:gd name="connsiteY6"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0" y="69818"/>
                            </a:moveTo>
                            <a:lnTo>
                              <a:pt x="1238" y="68675"/>
                            </a:lnTo>
                            <a:cubicBezTo>
                              <a:pt x="4244" y="65389"/>
                              <a:pt x="6085" y="61205"/>
                              <a:pt x="6477" y="56769"/>
                            </a:cubicBezTo>
                            <a:cubicBezTo>
                              <a:pt x="9802" y="43934"/>
                              <a:pt x="16943" y="32409"/>
                              <a:pt x="26956" y="23717"/>
                            </a:cubicBezTo>
                            <a:cubicBezTo>
                              <a:pt x="36406" y="14337"/>
                              <a:pt x="48448" y="8000"/>
                              <a:pt x="61531" y="5525"/>
                            </a:cubicBezTo>
                            <a:cubicBezTo>
                              <a:pt x="65993" y="5429"/>
                              <a:pt x="70303" y="3892"/>
                              <a:pt x="73819" y="1143"/>
                            </a:cubicBezTo>
                            <a:lnTo>
                              <a:pt x="75057"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70" name="Freeform: Shape 164">
                        <a:extLst>
                          <a:ext uri="{FF2B5EF4-FFF2-40B4-BE49-F238E27FC236}">
                            <a16:creationId xmlns:a16="http://schemas.microsoft.com/office/drawing/2014/main" id="{ADCA8160-459F-8949-842F-84AE22EDD5FC}"/>
                          </a:ext>
                        </a:extLst>
                      </p:cNvPr>
                      <p:cNvSpPr/>
                      <p:nvPr/>
                    </p:nvSpPr>
                    <p:spPr>
                      <a:xfrm>
                        <a:off x="12760198" y="628936"/>
                        <a:ext cx="66675" cy="66675"/>
                      </a:xfrm>
                      <a:custGeom>
                        <a:avLst/>
                        <a:gdLst>
                          <a:gd name="connsiteX0" fmla="*/ 0 w 66675"/>
                          <a:gd name="connsiteY0" fmla="*/ 70199 h 66675"/>
                          <a:gd name="connsiteX1" fmla="*/ 1238 w 66675"/>
                          <a:gd name="connsiteY1" fmla="*/ 69056 h 66675"/>
                          <a:gd name="connsiteX2" fmla="*/ 13525 w 66675"/>
                          <a:gd name="connsiteY2" fmla="*/ 64675 h 66675"/>
                          <a:gd name="connsiteX3" fmla="*/ 48101 w 66675"/>
                          <a:gd name="connsiteY3" fmla="*/ 46482 h 66675"/>
                          <a:gd name="connsiteX4" fmla="*/ 68580 w 66675"/>
                          <a:gd name="connsiteY4" fmla="*/ 13049 h 66675"/>
                          <a:gd name="connsiteX5" fmla="*/ 73819 w 66675"/>
                          <a:gd name="connsiteY5" fmla="*/ 1143 h 66675"/>
                          <a:gd name="connsiteX6" fmla="*/ 75057 w 66675"/>
                          <a:gd name="connsiteY6"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0" y="70199"/>
                            </a:moveTo>
                            <a:lnTo>
                              <a:pt x="1238" y="69056"/>
                            </a:lnTo>
                            <a:cubicBezTo>
                              <a:pt x="4754" y="66308"/>
                              <a:pt x="9064" y="64771"/>
                              <a:pt x="13525" y="64675"/>
                            </a:cubicBezTo>
                            <a:cubicBezTo>
                              <a:pt x="26609" y="62199"/>
                              <a:pt x="38651" y="55863"/>
                              <a:pt x="48101" y="46482"/>
                            </a:cubicBezTo>
                            <a:cubicBezTo>
                              <a:pt x="58179" y="37689"/>
                              <a:pt x="65325" y="26022"/>
                              <a:pt x="68580" y="13049"/>
                            </a:cubicBezTo>
                            <a:cubicBezTo>
                              <a:pt x="68972" y="8613"/>
                              <a:pt x="70813" y="4429"/>
                              <a:pt x="73819" y="1143"/>
                            </a:cubicBezTo>
                            <a:lnTo>
                              <a:pt x="75057"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66" name="Graphic 87">
                      <a:extLst>
                        <a:ext uri="{FF2B5EF4-FFF2-40B4-BE49-F238E27FC236}">
                          <a16:creationId xmlns:a16="http://schemas.microsoft.com/office/drawing/2014/main" id="{D81217C9-FFC4-2842-A269-EF3F84BDD80C}"/>
                        </a:ext>
                      </a:extLst>
                    </p:cNvPr>
                    <p:cNvGrpSpPr/>
                    <p:nvPr/>
                  </p:nvGrpSpPr>
                  <p:grpSpPr>
                    <a:xfrm>
                      <a:off x="12661424" y="678446"/>
                      <a:ext cx="95250" cy="28575"/>
                      <a:chOff x="12661424" y="678446"/>
                      <a:chExt cx="95250" cy="28575"/>
                    </a:xfrm>
                    <a:grpFill/>
                  </p:grpSpPr>
                  <p:sp>
                    <p:nvSpPr>
                      <p:cNvPr id="367" name="Freeform: Shape 161">
                        <a:extLst>
                          <a:ext uri="{FF2B5EF4-FFF2-40B4-BE49-F238E27FC236}">
                            <a16:creationId xmlns:a16="http://schemas.microsoft.com/office/drawing/2014/main" id="{75E2FCFD-8E45-C04E-B7B3-29A902373CE5}"/>
                          </a:ext>
                        </a:extLst>
                      </p:cNvPr>
                      <p:cNvSpPr/>
                      <p:nvPr/>
                    </p:nvSpPr>
                    <p:spPr>
                      <a:xfrm>
                        <a:off x="12661424" y="678446"/>
                        <a:ext cx="95250" cy="9525"/>
                      </a:xfrm>
                      <a:custGeom>
                        <a:avLst/>
                        <a:gdLst>
                          <a:gd name="connsiteX0" fmla="*/ 0 w 95250"/>
                          <a:gd name="connsiteY0" fmla="*/ 14593 h 9525"/>
                          <a:gd name="connsiteX1" fmla="*/ 1715 w 95250"/>
                          <a:gd name="connsiteY1" fmla="*/ 14593 h 9525"/>
                          <a:gd name="connsiteX2" fmla="*/ 13716 w 95250"/>
                          <a:gd name="connsiteY2" fmla="*/ 9640 h 9525"/>
                          <a:gd name="connsiteX3" fmla="*/ 51816 w 95250"/>
                          <a:gd name="connsiteY3" fmla="*/ 115 h 9525"/>
                          <a:gd name="connsiteX4" fmla="*/ 88964 w 95250"/>
                          <a:gd name="connsiteY4" fmla="*/ 11164 h 9525"/>
                          <a:gd name="connsiteX5" fmla="*/ 100870 w 95250"/>
                          <a:gd name="connsiteY5" fmla="*/ 16498 h 9525"/>
                          <a:gd name="connsiteX6" fmla="*/ 102584 w 95250"/>
                          <a:gd name="connsiteY6" fmla="*/ 1649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
                            <a:moveTo>
                              <a:pt x="0" y="14593"/>
                            </a:moveTo>
                            <a:lnTo>
                              <a:pt x="1715" y="14593"/>
                            </a:lnTo>
                            <a:cubicBezTo>
                              <a:pt x="6150" y="14302"/>
                              <a:pt x="10366" y="12561"/>
                              <a:pt x="13716" y="9640"/>
                            </a:cubicBezTo>
                            <a:cubicBezTo>
                              <a:pt x="25144" y="2645"/>
                              <a:pt x="38441" y="-679"/>
                              <a:pt x="51816" y="115"/>
                            </a:cubicBezTo>
                            <a:cubicBezTo>
                              <a:pt x="65019" y="39"/>
                              <a:pt x="77948" y="3884"/>
                              <a:pt x="88964" y="11164"/>
                            </a:cubicBezTo>
                            <a:cubicBezTo>
                              <a:pt x="92252" y="14181"/>
                              <a:pt x="96429" y="16052"/>
                              <a:pt x="100870" y="16498"/>
                            </a:cubicBezTo>
                            <a:lnTo>
                              <a:pt x="102584" y="16498"/>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68" name="Freeform: Shape 162">
                        <a:extLst>
                          <a:ext uri="{FF2B5EF4-FFF2-40B4-BE49-F238E27FC236}">
                            <a16:creationId xmlns:a16="http://schemas.microsoft.com/office/drawing/2014/main" id="{986B65D7-84F7-1A48-9ACB-17D1FF9BF33D}"/>
                          </a:ext>
                        </a:extLst>
                      </p:cNvPr>
                      <p:cNvSpPr/>
                      <p:nvPr/>
                    </p:nvSpPr>
                    <p:spPr>
                      <a:xfrm>
                        <a:off x="12661424" y="699897"/>
                        <a:ext cx="95250" cy="9525"/>
                      </a:xfrm>
                      <a:custGeom>
                        <a:avLst/>
                        <a:gdLst>
                          <a:gd name="connsiteX0" fmla="*/ 0 w 95250"/>
                          <a:gd name="connsiteY0" fmla="*/ 0 h 9525"/>
                          <a:gd name="connsiteX1" fmla="*/ 1715 w 95250"/>
                          <a:gd name="connsiteY1" fmla="*/ 0 h 9525"/>
                          <a:gd name="connsiteX2" fmla="*/ 13621 w 95250"/>
                          <a:gd name="connsiteY2" fmla="*/ 5334 h 9525"/>
                          <a:gd name="connsiteX3" fmla="*/ 51149 w 95250"/>
                          <a:gd name="connsiteY3" fmla="*/ 16097 h 9525"/>
                          <a:gd name="connsiteX4" fmla="*/ 89249 w 95250"/>
                          <a:gd name="connsiteY4" fmla="*/ 6572 h 9525"/>
                          <a:gd name="connsiteX5" fmla="*/ 101251 w 95250"/>
                          <a:gd name="connsiteY5" fmla="*/ 1619 h 9525"/>
                          <a:gd name="connsiteX6" fmla="*/ 102965 w 95250"/>
                          <a:gd name="connsiteY6" fmla="*/ 161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
                            <a:moveTo>
                              <a:pt x="0" y="0"/>
                            </a:moveTo>
                            <a:lnTo>
                              <a:pt x="1715" y="0"/>
                            </a:lnTo>
                            <a:cubicBezTo>
                              <a:pt x="6155" y="446"/>
                              <a:pt x="10332" y="2317"/>
                              <a:pt x="13621" y="5334"/>
                            </a:cubicBezTo>
                            <a:cubicBezTo>
                              <a:pt x="24776" y="12586"/>
                              <a:pt x="37846" y="16334"/>
                              <a:pt x="51149" y="16097"/>
                            </a:cubicBezTo>
                            <a:cubicBezTo>
                              <a:pt x="64524" y="16892"/>
                              <a:pt x="77822" y="13568"/>
                              <a:pt x="89249" y="6572"/>
                            </a:cubicBezTo>
                            <a:cubicBezTo>
                              <a:pt x="92599" y="3651"/>
                              <a:pt x="96816" y="1911"/>
                              <a:pt x="101251" y="1619"/>
                            </a:cubicBezTo>
                            <a:lnTo>
                              <a:pt x="102965" y="1619"/>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352" name="Graphic 87">
                    <a:extLst>
                      <a:ext uri="{FF2B5EF4-FFF2-40B4-BE49-F238E27FC236}">
                        <a16:creationId xmlns:a16="http://schemas.microsoft.com/office/drawing/2014/main" id="{5B2B54B4-6ADB-EA4A-A1B8-0FA6BFBFA832}"/>
                      </a:ext>
                    </a:extLst>
                  </p:cNvPr>
                  <p:cNvGrpSpPr/>
                  <p:nvPr/>
                </p:nvGrpSpPr>
                <p:grpSpPr>
                  <a:xfrm>
                    <a:off x="12318016" y="1179481"/>
                    <a:ext cx="356171" cy="184785"/>
                    <a:chOff x="12318016" y="1179481"/>
                    <a:chExt cx="356171" cy="184785"/>
                  </a:xfrm>
                  <a:grpFill/>
                </p:grpSpPr>
                <p:grpSp>
                  <p:nvGrpSpPr>
                    <p:cNvPr id="355" name="Graphic 87">
                      <a:extLst>
                        <a:ext uri="{FF2B5EF4-FFF2-40B4-BE49-F238E27FC236}">
                          <a16:creationId xmlns:a16="http://schemas.microsoft.com/office/drawing/2014/main" id="{4BDBAA41-8D55-AF46-BBA6-90E72C2A927B}"/>
                        </a:ext>
                      </a:extLst>
                    </p:cNvPr>
                    <p:cNvGrpSpPr/>
                    <p:nvPr/>
                  </p:nvGrpSpPr>
                  <p:grpSpPr>
                    <a:xfrm>
                      <a:off x="12369387" y="1215097"/>
                      <a:ext cx="304800" cy="114300"/>
                      <a:chOff x="12369387" y="1215097"/>
                      <a:chExt cx="304800" cy="114300"/>
                    </a:xfrm>
                    <a:grpFill/>
                  </p:grpSpPr>
                  <p:sp>
                    <p:nvSpPr>
                      <p:cNvPr id="362" name="Freeform: Shape 156">
                        <a:extLst>
                          <a:ext uri="{FF2B5EF4-FFF2-40B4-BE49-F238E27FC236}">
                            <a16:creationId xmlns:a16="http://schemas.microsoft.com/office/drawing/2014/main" id="{8EF21C9D-AC91-6942-9019-5FDAADBA1630}"/>
                          </a:ext>
                        </a:extLst>
                      </p:cNvPr>
                      <p:cNvSpPr/>
                      <p:nvPr/>
                    </p:nvSpPr>
                    <p:spPr>
                      <a:xfrm>
                        <a:off x="12369387" y="1215097"/>
                        <a:ext cx="304800" cy="47625"/>
                      </a:xfrm>
                      <a:custGeom>
                        <a:avLst/>
                        <a:gdLst>
                          <a:gd name="connsiteX0" fmla="*/ 0 w 304800"/>
                          <a:gd name="connsiteY0" fmla="*/ 46013 h 47625"/>
                          <a:gd name="connsiteX1" fmla="*/ 5239 w 304800"/>
                          <a:gd name="connsiteY1" fmla="*/ 46013 h 47625"/>
                          <a:gd name="connsiteX2" fmla="*/ 41815 w 304800"/>
                          <a:gd name="connsiteY2" fmla="*/ 30582 h 47625"/>
                          <a:gd name="connsiteX3" fmla="*/ 156781 w 304800"/>
                          <a:gd name="connsiteY3" fmla="*/ 7 h 47625"/>
                          <a:gd name="connsiteX4" fmla="*/ 272224 w 304800"/>
                          <a:gd name="connsiteY4" fmla="*/ 32201 h 47625"/>
                          <a:gd name="connsiteX5" fmla="*/ 308991 w 304800"/>
                          <a:gd name="connsiteY5" fmla="*/ 48203 h 47625"/>
                          <a:gd name="connsiteX6" fmla="*/ 314230 w 304800"/>
                          <a:gd name="connsiteY6" fmla="*/ 4820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47625">
                            <a:moveTo>
                              <a:pt x="0" y="46013"/>
                            </a:moveTo>
                            <a:lnTo>
                              <a:pt x="5239" y="46013"/>
                            </a:lnTo>
                            <a:cubicBezTo>
                              <a:pt x="18797" y="45037"/>
                              <a:pt x="31655" y="39613"/>
                              <a:pt x="41815" y="30582"/>
                            </a:cubicBezTo>
                            <a:cubicBezTo>
                              <a:pt x="73724" y="8198"/>
                              <a:pt x="116015" y="-279"/>
                              <a:pt x="156781" y="7"/>
                            </a:cubicBezTo>
                            <a:cubicBezTo>
                              <a:pt x="197549" y="293"/>
                              <a:pt x="239935" y="9532"/>
                              <a:pt x="272224" y="32201"/>
                            </a:cubicBezTo>
                            <a:cubicBezTo>
                              <a:pt x="282435" y="41359"/>
                              <a:pt x="295331" y="46971"/>
                              <a:pt x="308991" y="48203"/>
                            </a:cubicBezTo>
                            <a:lnTo>
                              <a:pt x="314230" y="48203"/>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63" name="Freeform: Shape 157">
                        <a:extLst>
                          <a:ext uri="{FF2B5EF4-FFF2-40B4-BE49-F238E27FC236}">
                            <a16:creationId xmlns:a16="http://schemas.microsoft.com/office/drawing/2014/main" id="{01187BF3-4F6E-9D44-B6C7-C33D9BA80AD0}"/>
                          </a:ext>
                        </a:extLst>
                      </p:cNvPr>
                      <p:cNvSpPr/>
                      <p:nvPr/>
                    </p:nvSpPr>
                    <p:spPr>
                      <a:xfrm>
                        <a:off x="12369482" y="1282065"/>
                        <a:ext cx="304800" cy="47625"/>
                      </a:xfrm>
                      <a:custGeom>
                        <a:avLst/>
                        <a:gdLst>
                          <a:gd name="connsiteX0" fmla="*/ 0 w 304800"/>
                          <a:gd name="connsiteY0" fmla="*/ 0 h 47625"/>
                          <a:gd name="connsiteX1" fmla="*/ 5239 w 304800"/>
                          <a:gd name="connsiteY1" fmla="*/ 0 h 47625"/>
                          <a:gd name="connsiteX2" fmla="*/ 42005 w 304800"/>
                          <a:gd name="connsiteY2" fmla="*/ 16002 h 47625"/>
                          <a:gd name="connsiteX3" fmla="*/ 157448 w 304800"/>
                          <a:gd name="connsiteY3" fmla="*/ 48196 h 47625"/>
                          <a:gd name="connsiteX4" fmla="*/ 272415 w 304800"/>
                          <a:gd name="connsiteY4" fmla="*/ 17621 h 47625"/>
                          <a:gd name="connsiteX5" fmla="*/ 308991 w 304800"/>
                          <a:gd name="connsiteY5" fmla="*/ 2191 h 47625"/>
                          <a:gd name="connsiteX6" fmla="*/ 314230 w 304800"/>
                          <a:gd name="connsiteY6" fmla="*/ 219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47625">
                            <a:moveTo>
                              <a:pt x="0" y="0"/>
                            </a:moveTo>
                            <a:lnTo>
                              <a:pt x="5239" y="0"/>
                            </a:lnTo>
                            <a:cubicBezTo>
                              <a:pt x="18899" y="1232"/>
                              <a:pt x="31795" y="6845"/>
                              <a:pt x="42005" y="16002"/>
                            </a:cubicBezTo>
                            <a:cubicBezTo>
                              <a:pt x="74200" y="38767"/>
                              <a:pt x="116681" y="47911"/>
                              <a:pt x="157448" y="48196"/>
                            </a:cubicBezTo>
                            <a:cubicBezTo>
                              <a:pt x="198215" y="48482"/>
                              <a:pt x="240506" y="39910"/>
                              <a:pt x="272415" y="17621"/>
                            </a:cubicBezTo>
                            <a:cubicBezTo>
                              <a:pt x="282575" y="8590"/>
                              <a:pt x="295432" y="3166"/>
                              <a:pt x="308991" y="2191"/>
                            </a:cubicBezTo>
                            <a:lnTo>
                              <a:pt x="314230" y="2191"/>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56" name="Graphic 87">
                      <a:extLst>
                        <a:ext uri="{FF2B5EF4-FFF2-40B4-BE49-F238E27FC236}">
                          <a16:creationId xmlns:a16="http://schemas.microsoft.com/office/drawing/2014/main" id="{FD2E1F81-D95B-4A43-B13C-06214BCC3637}"/>
                        </a:ext>
                      </a:extLst>
                    </p:cNvPr>
                    <p:cNvGrpSpPr/>
                    <p:nvPr/>
                  </p:nvGrpSpPr>
                  <p:grpSpPr>
                    <a:xfrm>
                      <a:off x="12318016" y="1179481"/>
                      <a:ext cx="38100" cy="95250"/>
                      <a:chOff x="12318016" y="1179481"/>
                      <a:chExt cx="38100" cy="95250"/>
                    </a:xfrm>
                    <a:grpFill/>
                  </p:grpSpPr>
                  <p:sp>
                    <p:nvSpPr>
                      <p:cNvPr id="360" name="Freeform: Shape 154">
                        <a:extLst>
                          <a:ext uri="{FF2B5EF4-FFF2-40B4-BE49-F238E27FC236}">
                            <a16:creationId xmlns:a16="http://schemas.microsoft.com/office/drawing/2014/main" id="{9EA9354A-B6D6-9041-8E23-3FC5C27F60EA}"/>
                          </a:ext>
                        </a:extLst>
                      </p:cNvPr>
                      <p:cNvSpPr/>
                      <p:nvPr/>
                    </p:nvSpPr>
                    <p:spPr>
                      <a:xfrm>
                        <a:off x="12318016" y="1182148"/>
                        <a:ext cx="38100" cy="85725"/>
                      </a:xfrm>
                      <a:custGeom>
                        <a:avLst/>
                        <a:gdLst>
                          <a:gd name="connsiteX0" fmla="*/ 40322 w 38100"/>
                          <a:gd name="connsiteY0" fmla="*/ 94583 h 85725"/>
                          <a:gd name="connsiteX1" fmla="*/ 39655 w 38100"/>
                          <a:gd name="connsiteY1" fmla="*/ 92964 h 85725"/>
                          <a:gd name="connsiteX2" fmla="*/ 30130 w 38100"/>
                          <a:gd name="connsiteY2" fmla="*/ 84011 h 85725"/>
                          <a:gd name="connsiteX3" fmla="*/ 6127 w 38100"/>
                          <a:gd name="connsiteY3" fmla="*/ 53435 h 85725"/>
                          <a:gd name="connsiteX4" fmla="*/ 888 w 38100"/>
                          <a:gd name="connsiteY4" fmla="*/ 14669 h 85725"/>
                          <a:gd name="connsiteX5" fmla="*/ 888 w 38100"/>
                          <a:gd name="connsiteY5" fmla="*/ 1619 h 85725"/>
                          <a:gd name="connsiteX6" fmla="*/ 222 w 3810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40322" y="94583"/>
                            </a:moveTo>
                            <a:lnTo>
                              <a:pt x="39655" y="92964"/>
                            </a:lnTo>
                            <a:cubicBezTo>
                              <a:pt x="37555" y="89011"/>
                              <a:pt x="34206" y="85862"/>
                              <a:pt x="30130" y="84011"/>
                            </a:cubicBezTo>
                            <a:cubicBezTo>
                              <a:pt x="19221" y="76481"/>
                              <a:pt x="10852" y="65820"/>
                              <a:pt x="6127" y="53435"/>
                            </a:cubicBezTo>
                            <a:cubicBezTo>
                              <a:pt x="544" y="41328"/>
                              <a:pt x="-1281" y="27824"/>
                              <a:pt x="888" y="14669"/>
                            </a:cubicBezTo>
                            <a:cubicBezTo>
                              <a:pt x="2297" y="10433"/>
                              <a:pt x="2297" y="5855"/>
                              <a:pt x="888" y="1619"/>
                            </a:cubicBezTo>
                            <a:lnTo>
                              <a:pt x="222"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61" name="Freeform: Shape 155">
                        <a:extLst>
                          <a:ext uri="{FF2B5EF4-FFF2-40B4-BE49-F238E27FC236}">
                            <a16:creationId xmlns:a16="http://schemas.microsoft.com/office/drawing/2014/main" id="{9F443019-FF81-AF44-ACD8-32CBBC2D7FCD}"/>
                          </a:ext>
                        </a:extLst>
                      </p:cNvPr>
                      <p:cNvSpPr/>
                      <p:nvPr/>
                    </p:nvSpPr>
                    <p:spPr>
                      <a:xfrm>
                        <a:off x="12324524" y="1179481"/>
                        <a:ext cx="38100" cy="85725"/>
                      </a:xfrm>
                      <a:custGeom>
                        <a:avLst/>
                        <a:gdLst>
                          <a:gd name="connsiteX0" fmla="*/ 40100 w 38100"/>
                          <a:gd name="connsiteY0" fmla="*/ 94583 h 85725"/>
                          <a:gd name="connsiteX1" fmla="*/ 39434 w 38100"/>
                          <a:gd name="connsiteY1" fmla="*/ 92964 h 85725"/>
                          <a:gd name="connsiteX2" fmla="*/ 39434 w 38100"/>
                          <a:gd name="connsiteY2" fmla="*/ 79915 h 85725"/>
                          <a:gd name="connsiteX3" fmla="*/ 34195 w 38100"/>
                          <a:gd name="connsiteY3" fmla="*/ 41148 h 85725"/>
                          <a:gd name="connsiteX4" fmla="*/ 10192 w 38100"/>
                          <a:gd name="connsiteY4" fmla="*/ 10573 h 85725"/>
                          <a:gd name="connsiteX5" fmla="*/ 667 w 38100"/>
                          <a:gd name="connsiteY5" fmla="*/ 1619 h 85725"/>
                          <a:gd name="connsiteX6" fmla="*/ 0 w 3810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40100" y="94583"/>
                            </a:moveTo>
                            <a:lnTo>
                              <a:pt x="39434" y="92964"/>
                            </a:lnTo>
                            <a:cubicBezTo>
                              <a:pt x="38024" y="88729"/>
                              <a:pt x="38024" y="84150"/>
                              <a:pt x="39434" y="79915"/>
                            </a:cubicBezTo>
                            <a:cubicBezTo>
                              <a:pt x="41603" y="66760"/>
                              <a:pt x="39778" y="53256"/>
                              <a:pt x="34195" y="41148"/>
                            </a:cubicBezTo>
                            <a:cubicBezTo>
                              <a:pt x="29470" y="28763"/>
                              <a:pt x="21101" y="18102"/>
                              <a:pt x="10192" y="10573"/>
                            </a:cubicBezTo>
                            <a:cubicBezTo>
                              <a:pt x="6116" y="8721"/>
                              <a:pt x="2767" y="5573"/>
                              <a:pt x="667" y="1619"/>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57" name="Graphic 87">
                      <a:extLst>
                        <a:ext uri="{FF2B5EF4-FFF2-40B4-BE49-F238E27FC236}">
                          <a16:creationId xmlns:a16="http://schemas.microsoft.com/office/drawing/2014/main" id="{8923ECAE-0547-924F-B49B-C9CACA9897FE}"/>
                        </a:ext>
                      </a:extLst>
                    </p:cNvPr>
                    <p:cNvGrpSpPr/>
                    <p:nvPr/>
                  </p:nvGrpSpPr>
                  <p:grpSpPr>
                    <a:xfrm>
                      <a:off x="12323644" y="1269016"/>
                      <a:ext cx="38100" cy="95250"/>
                      <a:chOff x="12323644" y="1269016"/>
                      <a:chExt cx="38100" cy="95250"/>
                    </a:xfrm>
                    <a:grpFill/>
                  </p:grpSpPr>
                  <p:sp>
                    <p:nvSpPr>
                      <p:cNvPr id="358" name="Freeform: Shape 152">
                        <a:extLst>
                          <a:ext uri="{FF2B5EF4-FFF2-40B4-BE49-F238E27FC236}">
                            <a16:creationId xmlns:a16="http://schemas.microsoft.com/office/drawing/2014/main" id="{77B4305E-DEAD-084A-B67E-65F234CF3A1C}"/>
                          </a:ext>
                        </a:extLst>
                      </p:cNvPr>
                      <p:cNvSpPr/>
                      <p:nvPr/>
                    </p:nvSpPr>
                    <p:spPr>
                      <a:xfrm>
                        <a:off x="12323644" y="1269016"/>
                        <a:ext cx="38100" cy="95250"/>
                      </a:xfrm>
                      <a:custGeom>
                        <a:avLst/>
                        <a:gdLst>
                          <a:gd name="connsiteX0" fmla="*/ 1356 w 38100"/>
                          <a:gd name="connsiteY0" fmla="*/ 95631 h 95250"/>
                          <a:gd name="connsiteX1" fmla="*/ 1928 w 38100"/>
                          <a:gd name="connsiteY1" fmla="*/ 94012 h 95250"/>
                          <a:gd name="connsiteX2" fmla="*/ 1356 w 38100"/>
                          <a:gd name="connsiteY2" fmla="*/ 81058 h 95250"/>
                          <a:gd name="connsiteX3" fmla="*/ 5166 w 38100"/>
                          <a:gd name="connsiteY3" fmla="*/ 42291 h 95250"/>
                          <a:gd name="connsiteX4" fmla="*/ 28312 w 38100"/>
                          <a:gd name="connsiteY4" fmla="*/ 11145 h 95250"/>
                          <a:gd name="connsiteX5" fmla="*/ 37837 w 38100"/>
                          <a:gd name="connsiteY5" fmla="*/ 1620 h 95250"/>
                          <a:gd name="connsiteX6" fmla="*/ 38409 w 38100"/>
                          <a:gd name="connsiteY6"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1356" y="95631"/>
                            </a:moveTo>
                            <a:lnTo>
                              <a:pt x="1928" y="94012"/>
                            </a:lnTo>
                            <a:cubicBezTo>
                              <a:pt x="3159" y="89748"/>
                              <a:pt x="2959" y="85197"/>
                              <a:pt x="1356" y="81058"/>
                            </a:cubicBezTo>
                            <a:cubicBezTo>
                              <a:pt x="-1332" y="68048"/>
                              <a:pt x="-4" y="54529"/>
                              <a:pt x="5166" y="42291"/>
                            </a:cubicBezTo>
                            <a:cubicBezTo>
                              <a:pt x="9623" y="29844"/>
                              <a:pt x="17679" y="19002"/>
                              <a:pt x="28312" y="11145"/>
                            </a:cubicBezTo>
                            <a:cubicBezTo>
                              <a:pt x="32462" y="9122"/>
                              <a:pt x="35815" y="5769"/>
                              <a:pt x="37837" y="1620"/>
                            </a:cubicBezTo>
                            <a:lnTo>
                              <a:pt x="38409"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59" name="Freeform: Shape 153">
                        <a:extLst>
                          <a:ext uri="{FF2B5EF4-FFF2-40B4-BE49-F238E27FC236}">
                            <a16:creationId xmlns:a16="http://schemas.microsoft.com/office/drawing/2014/main" id="{5248D114-AC3C-C74F-82DD-5FED7967B272}"/>
                          </a:ext>
                        </a:extLst>
                      </p:cNvPr>
                      <p:cNvSpPr/>
                      <p:nvPr/>
                    </p:nvSpPr>
                    <p:spPr>
                      <a:xfrm>
                        <a:off x="12331478" y="1271016"/>
                        <a:ext cx="38100" cy="95250"/>
                      </a:xfrm>
                      <a:custGeom>
                        <a:avLst/>
                        <a:gdLst>
                          <a:gd name="connsiteX0" fmla="*/ 0 w 38100"/>
                          <a:gd name="connsiteY0" fmla="*/ 96107 h 95250"/>
                          <a:gd name="connsiteX1" fmla="*/ 571 w 38100"/>
                          <a:gd name="connsiteY1" fmla="*/ 94488 h 95250"/>
                          <a:gd name="connsiteX2" fmla="*/ 10096 w 38100"/>
                          <a:gd name="connsiteY2" fmla="*/ 84963 h 95250"/>
                          <a:gd name="connsiteX3" fmla="*/ 33147 w 38100"/>
                          <a:gd name="connsiteY3" fmla="*/ 53340 h 95250"/>
                          <a:gd name="connsiteX4" fmla="*/ 36957 w 38100"/>
                          <a:gd name="connsiteY4" fmla="*/ 14573 h 95250"/>
                          <a:gd name="connsiteX5" fmla="*/ 36385 w 38100"/>
                          <a:gd name="connsiteY5" fmla="*/ 1619 h 95250"/>
                          <a:gd name="connsiteX6" fmla="*/ 36957 w 38100"/>
                          <a:gd name="connsiteY6"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0" y="96107"/>
                            </a:moveTo>
                            <a:lnTo>
                              <a:pt x="571" y="94488"/>
                            </a:lnTo>
                            <a:cubicBezTo>
                              <a:pt x="2594" y="90338"/>
                              <a:pt x="5947" y="86985"/>
                              <a:pt x="10096" y="84963"/>
                            </a:cubicBezTo>
                            <a:cubicBezTo>
                              <a:pt x="20770" y="76964"/>
                              <a:pt x="28799" y="65949"/>
                              <a:pt x="33147" y="53340"/>
                            </a:cubicBezTo>
                            <a:cubicBezTo>
                              <a:pt x="38317" y="41102"/>
                              <a:pt x="39646" y="27583"/>
                              <a:pt x="36957" y="14573"/>
                            </a:cubicBezTo>
                            <a:cubicBezTo>
                              <a:pt x="35355" y="10434"/>
                              <a:pt x="35154" y="5883"/>
                              <a:pt x="36385" y="1619"/>
                            </a:cubicBezTo>
                            <a:lnTo>
                              <a:pt x="36957"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353" name="Freeform: Shape 147">
                    <a:extLst>
                      <a:ext uri="{FF2B5EF4-FFF2-40B4-BE49-F238E27FC236}">
                        <a16:creationId xmlns:a16="http://schemas.microsoft.com/office/drawing/2014/main" id="{64389BB7-2235-3840-BF05-D295590B26F7}"/>
                      </a:ext>
                    </a:extLst>
                  </p:cNvPr>
                  <p:cNvSpPr/>
                  <p:nvPr/>
                </p:nvSpPr>
                <p:spPr>
                  <a:xfrm>
                    <a:off x="12692380" y="949928"/>
                    <a:ext cx="685800" cy="685800"/>
                  </a:xfrm>
                  <a:custGeom>
                    <a:avLst/>
                    <a:gdLst>
                      <a:gd name="connsiteX0" fmla="*/ 685800 w 685800"/>
                      <a:gd name="connsiteY0" fmla="*/ 342900 h 685800"/>
                      <a:gd name="connsiteX1" fmla="*/ 342900 w 685800"/>
                      <a:gd name="connsiteY1" fmla="*/ 685800 h 685800"/>
                      <a:gd name="connsiteX2" fmla="*/ 0 w 685800"/>
                      <a:gd name="connsiteY2" fmla="*/ 342900 h 685800"/>
                      <a:gd name="connsiteX3" fmla="*/ 342900 w 685800"/>
                      <a:gd name="connsiteY3" fmla="*/ 0 h 685800"/>
                      <a:gd name="connsiteX4" fmla="*/ 685800 w 685800"/>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685800" y="342900"/>
                        </a:moveTo>
                        <a:cubicBezTo>
                          <a:pt x="685800" y="532278"/>
                          <a:pt x="532278" y="685800"/>
                          <a:pt x="342900" y="685800"/>
                        </a:cubicBezTo>
                        <a:cubicBezTo>
                          <a:pt x="153522" y="685800"/>
                          <a:pt x="0" y="532278"/>
                          <a:pt x="0" y="342900"/>
                        </a:cubicBezTo>
                        <a:cubicBezTo>
                          <a:pt x="0" y="153521"/>
                          <a:pt x="153522" y="0"/>
                          <a:pt x="342900" y="0"/>
                        </a:cubicBezTo>
                        <a:cubicBezTo>
                          <a:pt x="532278" y="0"/>
                          <a:pt x="685800" y="153521"/>
                          <a:pt x="685800" y="342900"/>
                        </a:cubicBezTo>
                        <a:close/>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54" name="Freeform: Shape 148">
                    <a:extLst>
                      <a:ext uri="{FF2B5EF4-FFF2-40B4-BE49-F238E27FC236}">
                        <a16:creationId xmlns:a16="http://schemas.microsoft.com/office/drawing/2014/main" id="{A32097AB-D35A-704F-8D4D-9E6FA3C60B45}"/>
                      </a:ext>
                    </a:extLst>
                  </p:cNvPr>
                  <p:cNvSpPr/>
                  <p:nvPr/>
                </p:nvSpPr>
                <p:spPr>
                  <a:xfrm>
                    <a:off x="12853162" y="1110710"/>
                    <a:ext cx="361950" cy="361950"/>
                  </a:xfrm>
                  <a:custGeom>
                    <a:avLst/>
                    <a:gdLst>
                      <a:gd name="connsiteX0" fmla="*/ 364236 w 361950"/>
                      <a:gd name="connsiteY0" fmla="*/ 182118 h 361950"/>
                      <a:gd name="connsiteX1" fmla="*/ 182118 w 361950"/>
                      <a:gd name="connsiteY1" fmla="*/ 364236 h 361950"/>
                      <a:gd name="connsiteX2" fmla="*/ 0 w 361950"/>
                      <a:gd name="connsiteY2" fmla="*/ 182118 h 361950"/>
                      <a:gd name="connsiteX3" fmla="*/ 182118 w 361950"/>
                      <a:gd name="connsiteY3" fmla="*/ 0 h 361950"/>
                      <a:gd name="connsiteX4" fmla="*/ 364236 w 361950"/>
                      <a:gd name="connsiteY4" fmla="*/ 182118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364236" y="182118"/>
                        </a:moveTo>
                        <a:cubicBezTo>
                          <a:pt x="364236" y="282699"/>
                          <a:pt x="282699" y="364236"/>
                          <a:pt x="182118" y="364236"/>
                        </a:cubicBezTo>
                        <a:cubicBezTo>
                          <a:pt x="81537" y="364236"/>
                          <a:pt x="0" y="282699"/>
                          <a:pt x="0" y="182118"/>
                        </a:cubicBezTo>
                        <a:cubicBezTo>
                          <a:pt x="0" y="81537"/>
                          <a:pt x="81537" y="0"/>
                          <a:pt x="182118" y="0"/>
                        </a:cubicBezTo>
                        <a:cubicBezTo>
                          <a:pt x="282699" y="0"/>
                          <a:pt x="364236" y="81537"/>
                          <a:pt x="364236" y="182118"/>
                        </a:cubicBezTo>
                        <a:close/>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pic>
              <p:nvPicPr>
                <p:cNvPr id="235" name="Graphic 234">
                  <a:extLst>
                    <a:ext uri="{FF2B5EF4-FFF2-40B4-BE49-F238E27FC236}">
                      <a16:creationId xmlns:a16="http://schemas.microsoft.com/office/drawing/2014/main" id="{641F65BA-6222-E24D-AD5C-FB090D277D2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22719"/>
                <a:stretch/>
              </p:blipFill>
              <p:spPr>
                <a:xfrm>
                  <a:off x="6125118" y="4678345"/>
                  <a:ext cx="510332" cy="394389"/>
                </a:xfrm>
                <a:prstGeom prst="rect">
                  <a:avLst/>
                </a:prstGeom>
              </p:spPr>
            </p:pic>
            <p:grpSp>
              <p:nvGrpSpPr>
                <p:cNvPr id="236" name="Group 235">
                  <a:extLst>
                    <a:ext uri="{FF2B5EF4-FFF2-40B4-BE49-F238E27FC236}">
                      <a16:creationId xmlns:a16="http://schemas.microsoft.com/office/drawing/2014/main" id="{D20F4D24-0BA6-5342-A891-A02F8AA60AF9}"/>
                    </a:ext>
                  </a:extLst>
                </p:cNvPr>
                <p:cNvGrpSpPr/>
                <p:nvPr/>
              </p:nvGrpSpPr>
              <p:grpSpPr>
                <a:xfrm>
                  <a:off x="6125119" y="1946807"/>
                  <a:ext cx="163835" cy="144758"/>
                  <a:chOff x="6794635" y="1650512"/>
                  <a:chExt cx="604250" cy="533888"/>
                </a:xfrm>
                <a:noFill/>
              </p:grpSpPr>
              <p:sp>
                <p:nvSpPr>
                  <p:cNvPr id="341" name="Freeform: Shape 239">
                    <a:extLst>
                      <a:ext uri="{FF2B5EF4-FFF2-40B4-BE49-F238E27FC236}">
                        <a16:creationId xmlns:a16="http://schemas.microsoft.com/office/drawing/2014/main" id="{25526678-A7C4-BF48-8C97-CDE1E839738C}"/>
                      </a:ext>
                    </a:extLst>
                  </p:cNvPr>
                  <p:cNvSpPr/>
                  <p:nvPr/>
                </p:nvSpPr>
                <p:spPr>
                  <a:xfrm>
                    <a:off x="6794635" y="1741678"/>
                    <a:ext cx="126863" cy="292100"/>
                  </a:xfrm>
                  <a:custGeom>
                    <a:avLst/>
                    <a:gdLst>
                      <a:gd name="connsiteX0" fmla="*/ 135490 w 126863"/>
                      <a:gd name="connsiteY0" fmla="*/ 301498 h 292100"/>
                      <a:gd name="connsiteX1" fmla="*/ 0 w 126863"/>
                      <a:gd name="connsiteY1" fmla="*/ 150749 h 292100"/>
                      <a:gd name="connsiteX2" fmla="*/ 135490 w 126863"/>
                      <a:gd name="connsiteY2" fmla="*/ 0 h 292100"/>
                    </a:gdLst>
                    <a:ahLst/>
                    <a:cxnLst>
                      <a:cxn ang="0">
                        <a:pos x="connsiteX0" y="connsiteY0"/>
                      </a:cxn>
                      <a:cxn ang="0">
                        <a:pos x="connsiteX1" y="connsiteY1"/>
                      </a:cxn>
                      <a:cxn ang="0">
                        <a:pos x="connsiteX2" y="connsiteY2"/>
                      </a:cxn>
                    </a:cxnLst>
                    <a:rect l="l" t="t" r="r" b="b"/>
                    <a:pathLst>
                      <a:path w="126863" h="292100">
                        <a:moveTo>
                          <a:pt x="135490" y="301498"/>
                        </a:moveTo>
                        <a:cubicBezTo>
                          <a:pt x="46686" y="277114"/>
                          <a:pt x="0" y="209423"/>
                          <a:pt x="0" y="150749"/>
                        </a:cubicBezTo>
                        <a:cubicBezTo>
                          <a:pt x="0" y="92075"/>
                          <a:pt x="46559" y="24511"/>
                          <a:pt x="135490"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42" name="Freeform: Shape 240">
                    <a:extLst>
                      <a:ext uri="{FF2B5EF4-FFF2-40B4-BE49-F238E27FC236}">
                        <a16:creationId xmlns:a16="http://schemas.microsoft.com/office/drawing/2014/main" id="{1C10B5BD-A792-0E4B-9FC6-73EC96E37417}"/>
                      </a:ext>
                    </a:extLst>
                  </p:cNvPr>
                  <p:cNvSpPr/>
                  <p:nvPr/>
                </p:nvSpPr>
                <p:spPr>
                  <a:xfrm>
                    <a:off x="6945983" y="1790634"/>
                    <a:ext cx="76118" cy="203200"/>
                  </a:xfrm>
                  <a:custGeom>
                    <a:avLst/>
                    <a:gdLst>
                      <a:gd name="connsiteX0" fmla="*/ 26895 w 76117"/>
                      <a:gd name="connsiteY0" fmla="*/ 6670 h 203200"/>
                      <a:gd name="connsiteX1" fmla="*/ 0 w 76117"/>
                      <a:gd name="connsiteY1" fmla="*/ 101666 h 203200"/>
                      <a:gd name="connsiteX2" fmla="*/ 26895 w 76117"/>
                      <a:gd name="connsiteY2" fmla="*/ 196662 h 203200"/>
                      <a:gd name="connsiteX3" fmla="*/ 44085 w 76117"/>
                      <a:gd name="connsiteY3" fmla="*/ 201806 h 203200"/>
                      <a:gd name="connsiteX4" fmla="*/ 49223 w 76117"/>
                      <a:gd name="connsiteY4" fmla="*/ 196662 h 203200"/>
                      <a:gd name="connsiteX5" fmla="*/ 76118 w 76117"/>
                      <a:gd name="connsiteY5" fmla="*/ 101666 h 203200"/>
                      <a:gd name="connsiteX6" fmla="*/ 49223 w 76117"/>
                      <a:gd name="connsiteY6" fmla="*/ 6670 h 203200"/>
                      <a:gd name="connsiteX7" fmla="*/ 32033 w 76117"/>
                      <a:gd name="connsiteY7" fmla="*/ 1526 h 203200"/>
                      <a:gd name="connsiteX8" fmla="*/ 26895 w 76117"/>
                      <a:gd name="connsiteY8" fmla="*/ 667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7" h="203200">
                        <a:moveTo>
                          <a:pt x="26895" y="6670"/>
                        </a:moveTo>
                        <a:cubicBezTo>
                          <a:pt x="10141" y="35588"/>
                          <a:pt x="894" y="68249"/>
                          <a:pt x="0" y="101666"/>
                        </a:cubicBezTo>
                        <a:cubicBezTo>
                          <a:pt x="900" y="135083"/>
                          <a:pt x="10146" y="167742"/>
                          <a:pt x="26895" y="196662"/>
                        </a:cubicBezTo>
                        <a:cubicBezTo>
                          <a:pt x="30223" y="202835"/>
                          <a:pt x="37919" y="205138"/>
                          <a:pt x="44085" y="201806"/>
                        </a:cubicBezTo>
                        <a:cubicBezTo>
                          <a:pt x="46262" y="200630"/>
                          <a:pt x="48048" y="198842"/>
                          <a:pt x="49223" y="196662"/>
                        </a:cubicBezTo>
                        <a:cubicBezTo>
                          <a:pt x="65972" y="167742"/>
                          <a:pt x="75218" y="135083"/>
                          <a:pt x="76118" y="101666"/>
                        </a:cubicBezTo>
                        <a:cubicBezTo>
                          <a:pt x="75218" y="68249"/>
                          <a:pt x="65972" y="35590"/>
                          <a:pt x="49223" y="6670"/>
                        </a:cubicBezTo>
                        <a:cubicBezTo>
                          <a:pt x="45895" y="498"/>
                          <a:pt x="38199" y="-1805"/>
                          <a:pt x="32033" y="1526"/>
                        </a:cubicBezTo>
                        <a:cubicBezTo>
                          <a:pt x="29856" y="2703"/>
                          <a:pt x="28070" y="4491"/>
                          <a:pt x="26895" y="6670"/>
                        </a:cubicBezTo>
                        <a:close/>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43" name="Freeform: Shape 241">
                    <a:extLst>
                      <a:ext uri="{FF2B5EF4-FFF2-40B4-BE49-F238E27FC236}">
                        <a16:creationId xmlns:a16="http://schemas.microsoft.com/office/drawing/2014/main" id="{5B5D7340-5662-4F42-8344-16060E09517D}"/>
                      </a:ext>
                    </a:extLst>
                  </p:cNvPr>
                  <p:cNvSpPr/>
                  <p:nvPr/>
                </p:nvSpPr>
                <p:spPr>
                  <a:xfrm>
                    <a:off x="6891432" y="1955800"/>
                    <a:ext cx="456707" cy="228600"/>
                  </a:xfrm>
                  <a:custGeom>
                    <a:avLst/>
                    <a:gdLst>
                      <a:gd name="connsiteX0" fmla="*/ 460513 w 456707"/>
                      <a:gd name="connsiteY0" fmla="*/ 228600 h 228600"/>
                      <a:gd name="connsiteX1" fmla="*/ 363970 w 456707"/>
                      <a:gd name="connsiteY1" fmla="*/ 131953 h 228600"/>
                      <a:gd name="connsiteX2" fmla="*/ 226197 w 456707"/>
                      <a:gd name="connsiteY2" fmla="*/ 177800 h 228600"/>
                      <a:gd name="connsiteX3" fmla="*/ 0 w 456707"/>
                      <a:gd name="connsiteY3" fmla="*/ 0 h 228600"/>
                    </a:gdLst>
                    <a:ahLst/>
                    <a:cxnLst>
                      <a:cxn ang="0">
                        <a:pos x="connsiteX0" y="connsiteY0"/>
                      </a:cxn>
                      <a:cxn ang="0">
                        <a:pos x="connsiteX1" y="connsiteY1"/>
                      </a:cxn>
                      <a:cxn ang="0">
                        <a:pos x="connsiteX2" y="connsiteY2"/>
                      </a:cxn>
                      <a:cxn ang="0">
                        <a:pos x="connsiteX3" y="connsiteY3"/>
                      </a:cxn>
                    </a:cxnLst>
                    <a:rect l="l" t="t" r="r" b="b"/>
                    <a:pathLst>
                      <a:path w="456707" h="228600">
                        <a:moveTo>
                          <a:pt x="460513" y="228600"/>
                        </a:moveTo>
                        <a:lnTo>
                          <a:pt x="363970" y="131953"/>
                        </a:lnTo>
                        <a:cubicBezTo>
                          <a:pt x="324251" y="161833"/>
                          <a:pt x="275881" y="177929"/>
                          <a:pt x="226197" y="177800"/>
                        </a:cubicBezTo>
                        <a:cubicBezTo>
                          <a:pt x="119232" y="176781"/>
                          <a:pt x="26363" y="103782"/>
                          <a:pt x="0"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44" name="Freeform: Shape 242">
                    <a:extLst>
                      <a:ext uri="{FF2B5EF4-FFF2-40B4-BE49-F238E27FC236}">
                        <a16:creationId xmlns:a16="http://schemas.microsoft.com/office/drawing/2014/main" id="{B94FECF4-5494-8242-A287-5CE43832E5E3}"/>
                      </a:ext>
                    </a:extLst>
                  </p:cNvPr>
                  <p:cNvSpPr/>
                  <p:nvPr/>
                </p:nvSpPr>
                <p:spPr>
                  <a:xfrm>
                    <a:off x="6891432" y="1650512"/>
                    <a:ext cx="507453" cy="482600"/>
                  </a:xfrm>
                  <a:custGeom>
                    <a:avLst/>
                    <a:gdLst>
                      <a:gd name="connsiteX0" fmla="*/ 0 w 507452"/>
                      <a:gd name="connsiteY0" fmla="*/ 178288 h 482600"/>
                      <a:gd name="connsiteX1" fmla="*/ 282602 w 507452"/>
                      <a:gd name="connsiteY1" fmla="*/ 6782 h 482600"/>
                      <a:gd name="connsiteX2" fmla="*/ 460513 w 507452"/>
                      <a:gd name="connsiteY2" fmla="*/ 241788 h 482600"/>
                      <a:gd name="connsiteX3" fmla="*/ 414208 w 507452"/>
                      <a:gd name="connsiteY3" fmla="*/ 385933 h 482600"/>
                      <a:gd name="connsiteX4" fmla="*/ 511258 w 507452"/>
                      <a:gd name="connsiteY4" fmla="*/ 483088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452" h="482600">
                        <a:moveTo>
                          <a:pt x="0" y="178288"/>
                        </a:moveTo>
                        <a:cubicBezTo>
                          <a:pt x="30729" y="52806"/>
                          <a:pt x="157254" y="-23980"/>
                          <a:pt x="282602" y="6782"/>
                        </a:cubicBezTo>
                        <a:cubicBezTo>
                          <a:pt x="389966" y="33131"/>
                          <a:pt x="464199" y="131187"/>
                          <a:pt x="460513" y="241788"/>
                        </a:cubicBezTo>
                        <a:cubicBezTo>
                          <a:pt x="460644" y="293522"/>
                          <a:pt x="444437" y="343973"/>
                          <a:pt x="414208" y="385933"/>
                        </a:cubicBezTo>
                        <a:lnTo>
                          <a:pt x="511258" y="483088"/>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45" name="Freeform: Shape 243">
                    <a:extLst>
                      <a:ext uri="{FF2B5EF4-FFF2-40B4-BE49-F238E27FC236}">
                        <a16:creationId xmlns:a16="http://schemas.microsoft.com/office/drawing/2014/main" id="{64D3ED4C-14E5-8E42-B0ED-02A8B0DDE1CD}"/>
                      </a:ext>
                    </a:extLst>
                  </p:cNvPr>
                  <p:cNvSpPr/>
                  <p:nvPr/>
                </p:nvSpPr>
                <p:spPr>
                  <a:xfrm>
                    <a:off x="7212396" y="1746377"/>
                    <a:ext cx="63432" cy="279400"/>
                  </a:xfrm>
                  <a:custGeom>
                    <a:avLst/>
                    <a:gdLst>
                      <a:gd name="connsiteX0" fmla="*/ 0 w 63431"/>
                      <a:gd name="connsiteY0" fmla="*/ 0 h 279400"/>
                      <a:gd name="connsiteX1" fmla="*/ 44223 w 63431"/>
                      <a:gd name="connsiteY1" fmla="*/ 247519 h 279400"/>
                      <a:gd name="connsiteX2" fmla="*/ 12686 w 63431"/>
                      <a:gd name="connsiteY2" fmla="*/ 282067 h 279400"/>
                    </a:gdLst>
                    <a:ahLst/>
                    <a:cxnLst>
                      <a:cxn ang="0">
                        <a:pos x="connsiteX0" y="connsiteY0"/>
                      </a:cxn>
                      <a:cxn ang="0">
                        <a:pos x="connsiteX1" y="connsiteY1"/>
                      </a:cxn>
                      <a:cxn ang="0">
                        <a:pos x="connsiteX2" y="connsiteY2"/>
                      </a:cxn>
                    </a:cxnLst>
                    <a:rect l="l" t="t" r="r" b="b"/>
                    <a:pathLst>
                      <a:path w="63431" h="279400">
                        <a:moveTo>
                          <a:pt x="0" y="0"/>
                        </a:moveTo>
                        <a:cubicBezTo>
                          <a:pt x="80489" y="56126"/>
                          <a:pt x="100288" y="166944"/>
                          <a:pt x="44223" y="247519"/>
                        </a:cubicBezTo>
                        <a:cubicBezTo>
                          <a:pt x="35278" y="260376"/>
                          <a:pt x="24673" y="271992"/>
                          <a:pt x="12686" y="282067"/>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37" name="Group 236">
                  <a:extLst>
                    <a:ext uri="{FF2B5EF4-FFF2-40B4-BE49-F238E27FC236}">
                      <a16:creationId xmlns:a16="http://schemas.microsoft.com/office/drawing/2014/main" id="{57AA3340-4F79-C243-97E0-07CBF2D07856}"/>
                    </a:ext>
                  </a:extLst>
                </p:cNvPr>
                <p:cNvGrpSpPr/>
                <p:nvPr/>
              </p:nvGrpSpPr>
              <p:grpSpPr>
                <a:xfrm>
                  <a:off x="6175516" y="2917925"/>
                  <a:ext cx="222173" cy="275201"/>
                  <a:chOff x="13001296" y="3656935"/>
                  <a:chExt cx="352425" cy="436541"/>
                </a:xfrm>
                <a:noFill/>
              </p:grpSpPr>
              <p:sp>
                <p:nvSpPr>
                  <p:cNvPr id="339" name="Freeform: Shape 218">
                    <a:extLst>
                      <a:ext uri="{FF2B5EF4-FFF2-40B4-BE49-F238E27FC236}">
                        <a16:creationId xmlns:a16="http://schemas.microsoft.com/office/drawing/2014/main" id="{4CCF831E-DB1C-1F44-9C09-D9420757E38A}"/>
                      </a:ext>
                    </a:extLst>
                  </p:cNvPr>
                  <p:cNvSpPr/>
                  <p:nvPr/>
                </p:nvSpPr>
                <p:spPr>
                  <a:xfrm>
                    <a:off x="13001296" y="3693426"/>
                    <a:ext cx="352425" cy="400050"/>
                  </a:xfrm>
                  <a:custGeom>
                    <a:avLst/>
                    <a:gdLst>
                      <a:gd name="connsiteX0" fmla="*/ 117740 w 352425"/>
                      <a:gd name="connsiteY0" fmla="*/ 154039 h 400050"/>
                      <a:gd name="connsiteX1" fmla="*/ 60590 w 352425"/>
                      <a:gd name="connsiteY1" fmla="*/ 77839 h 400050"/>
                      <a:gd name="connsiteX2" fmla="*/ 70115 w 352425"/>
                      <a:gd name="connsiteY2" fmla="*/ 11164 h 400050"/>
                      <a:gd name="connsiteX3" fmla="*/ 3440 w 352425"/>
                      <a:gd name="connsiteY3" fmla="*/ 11164 h 400050"/>
                      <a:gd name="connsiteX4" fmla="*/ 12965 w 352425"/>
                      <a:gd name="connsiteY4" fmla="*/ 123273 h 400050"/>
                      <a:gd name="connsiteX5" fmla="*/ 64590 w 352425"/>
                      <a:gd name="connsiteY5" fmla="*/ 296914 h 400050"/>
                      <a:gd name="connsiteX6" fmla="*/ 299001 w 352425"/>
                      <a:gd name="connsiteY6" fmla="*/ 401689 h 400050"/>
                      <a:gd name="connsiteX7" fmla="*/ 340625 w 352425"/>
                      <a:gd name="connsiteY7" fmla="*/ 374542 h 400050"/>
                      <a:gd name="connsiteX8" fmla="*/ 349197 w 352425"/>
                      <a:gd name="connsiteY8" fmla="*/ 246812 h 400050"/>
                      <a:gd name="connsiteX9" fmla="*/ 269854 w 352425"/>
                      <a:gd name="connsiteY9" fmla="*/ 163183 h 400050"/>
                      <a:gd name="connsiteX10" fmla="*/ 254614 w 352425"/>
                      <a:gd name="connsiteY10" fmla="*/ 123368 h 400050"/>
                      <a:gd name="connsiteX11" fmla="*/ 297191 w 352425"/>
                      <a:gd name="connsiteY11" fmla="*/ 122797 h 400050"/>
                      <a:gd name="connsiteX12" fmla="*/ 308049 w 352425"/>
                      <a:gd name="connsiteY12" fmla="*/ 96317 h 400050"/>
                      <a:gd name="connsiteX13" fmla="*/ 295095 w 352425"/>
                      <a:gd name="connsiteY13" fmla="*/ 70504 h 400050"/>
                      <a:gd name="connsiteX14" fmla="*/ 242041 w 352425"/>
                      <a:gd name="connsiteY14" fmla="*/ 68504 h 400050"/>
                      <a:gd name="connsiteX15" fmla="*/ 174033 w 352425"/>
                      <a:gd name="connsiteY15" fmla="*/ 88983 h 400050"/>
                      <a:gd name="connsiteX16" fmla="*/ 165365 w 352425"/>
                      <a:gd name="connsiteY16" fmla="*/ 125559 h 400050"/>
                      <a:gd name="connsiteX17" fmla="*/ 89165 w 352425"/>
                      <a:gd name="connsiteY17" fmla="*/ 21128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0050">
                        <a:moveTo>
                          <a:pt x="117740" y="154039"/>
                        </a:moveTo>
                        <a:cubicBezTo>
                          <a:pt x="75354" y="139751"/>
                          <a:pt x="60590" y="92031"/>
                          <a:pt x="60590" y="77839"/>
                        </a:cubicBezTo>
                        <a:cubicBezTo>
                          <a:pt x="60590" y="47263"/>
                          <a:pt x="69543" y="41358"/>
                          <a:pt x="70115" y="11164"/>
                        </a:cubicBezTo>
                        <a:cubicBezTo>
                          <a:pt x="70115" y="-4934"/>
                          <a:pt x="3440" y="-2457"/>
                          <a:pt x="3440" y="11164"/>
                        </a:cubicBezTo>
                        <a:cubicBezTo>
                          <a:pt x="3440" y="62027"/>
                          <a:pt x="19728" y="84125"/>
                          <a:pt x="12965" y="123273"/>
                        </a:cubicBezTo>
                        <a:cubicBezTo>
                          <a:pt x="6488" y="161182"/>
                          <a:pt x="-31898" y="248336"/>
                          <a:pt x="64590" y="296914"/>
                        </a:cubicBezTo>
                        <a:cubicBezTo>
                          <a:pt x="104786" y="367018"/>
                          <a:pt x="223753" y="394735"/>
                          <a:pt x="299001" y="401689"/>
                        </a:cubicBezTo>
                        <a:cubicBezTo>
                          <a:pt x="317679" y="404178"/>
                          <a:pt x="335372" y="392639"/>
                          <a:pt x="340625" y="374542"/>
                        </a:cubicBezTo>
                        <a:cubicBezTo>
                          <a:pt x="350912" y="329489"/>
                          <a:pt x="364342" y="286722"/>
                          <a:pt x="349197" y="246812"/>
                        </a:cubicBezTo>
                        <a:cubicBezTo>
                          <a:pt x="336815" y="214332"/>
                          <a:pt x="280903" y="171469"/>
                          <a:pt x="269854" y="163183"/>
                        </a:cubicBezTo>
                        <a:cubicBezTo>
                          <a:pt x="258805" y="154896"/>
                          <a:pt x="248709" y="137370"/>
                          <a:pt x="254614" y="123368"/>
                        </a:cubicBezTo>
                        <a:cubicBezTo>
                          <a:pt x="264139" y="123940"/>
                          <a:pt x="292714" y="122892"/>
                          <a:pt x="297191" y="122797"/>
                        </a:cubicBezTo>
                        <a:cubicBezTo>
                          <a:pt x="303763" y="122797"/>
                          <a:pt x="308621" y="110700"/>
                          <a:pt x="308049" y="96317"/>
                        </a:cubicBezTo>
                        <a:cubicBezTo>
                          <a:pt x="307478" y="81934"/>
                          <a:pt x="301668" y="70314"/>
                          <a:pt x="295095" y="70504"/>
                        </a:cubicBezTo>
                        <a:cubicBezTo>
                          <a:pt x="292143" y="70504"/>
                          <a:pt x="251185" y="68504"/>
                          <a:pt x="242041" y="68504"/>
                        </a:cubicBezTo>
                        <a:cubicBezTo>
                          <a:pt x="209942" y="68504"/>
                          <a:pt x="189749" y="72409"/>
                          <a:pt x="174033" y="88983"/>
                        </a:cubicBezTo>
                        <a:cubicBezTo>
                          <a:pt x="163746" y="99841"/>
                          <a:pt x="160412" y="118320"/>
                          <a:pt x="165365" y="125559"/>
                        </a:cubicBezTo>
                        <a:cubicBezTo>
                          <a:pt x="124490" y="135309"/>
                          <a:pt x="94055" y="169548"/>
                          <a:pt x="89165" y="211284"/>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831B24">
                          <a:lumMod val="60000"/>
                          <a:lumOff val="40000"/>
                        </a:srgbClr>
                      </a:solidFill>
                      <a:effectLst/>
                      <a:uLnTx/>
                      <a:uFillTx/>
                      <a:latin typeface="Arial"/>
                      <a:ea typeface="+mn-ea"/>
                      <a:cs typeface="+mn-cs"/>
                    </a:endParaRPr>
                  </a:p>
                </p:txBody>
              </p:sp>
              <p:sp>
                <p:nvSpPr>
                  <p:cNvPr id="340" name="Freeform: Shape 219">
                    <a:extLst>
                      <a:ext uri="{FF2B5EF4-FFF2-40B4-BE49-F238E27FC236}">
                        <a16:creationId xmlns:a16="http://schemas.microsoft.com/office/drawing/2014/main" id="{EE01FBAF-A4A6-554F-B63D-2DFC4393F006}"/>
                      </a:ext>
                    </a:extLst>
                  </p:cNvPr>
                  <p:cNvSpPr/>
                  <p:nvPr/>
                </p:nvSpPr>
                <p:spPr>
                  <a:xfrm>
                    <a:off x="13067982" y="3656935"/>
                    <a:ext cx="180975" cy="104775"/>
                  </a:xfrm>
                  <a:custGeom>
                    <a:avLst/>
                    <a:gdLst>
                      <a:gd name="connsiteX0" fmla="*/ 174879 w 180975"/>
                      <a:gd name="connsiteY0" fmla="*/ 104805 h 104775"/>
                      <a:gd name="connsiteX1" fmla="*/ 162782 w 180975"/>
                      <a:gd name="connsiteY1" fmla="*/ 71562 h 104775"/>
                      <a:gd name="connsiteX2" fmla="*/ 182975 w 180975"/>
                      <a:gd name="connsiteY2" fmla="*/ 60990 h 104775"/>
                      <a:gd name="connsiteX3" fmla="*/ 148304 w 180975"/>
                      <a:gd name="connsiteY3" fmla="*/ 19461 h 104775"/>
                      <a:gd name="connsiteX4" fmla="*/ 124968 w 180975"/>
                      <a:gd name="connsiteY4" fmla="*/ 38130 h 104775"/>
                      <a:gd name="connsiteX5" fmla="*/ 99631 w 180975"/>
                      <a:gd name="connsiteY5" fmla="*/ 32510 h 104775"/>
                      <a:gd name="connsiteX6" fmla="*/ 99631 w 180975"/>
                      <a:gd name="connsiteY6" fmla="*/ 6411 h 104775"/>
                      <a:gd name="connsiteX7" fmla="*/ 41529 w 180975"/>
                      <a:gd name="connsiteY7" fmla="*/ 9555 h 104775"/>
                      <a:gd name="connsiteX8" fmla="*/ 51054 w 180975"/>
                      <a:gd name="connsiteY8" fmla="*/ 38130 h 104775"/>
                      <a:gd name="connsiteX9" fmla="*/ 0 w 180975"/>
                      <a:gd name="connsiteY9" fmla="*/ 7346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104775">
                        <a:moveTo>
                          <a:pt x="174879" y="104805"/>
                        </a:moveTo>
                        <a:cubicBezTo>
                          <a:pt x="173426" y="92948"/>
                          <a:pt x="169289" y="81580"/>
                          <a:pt x="162782" y="71562"/>
                        </a:cubicBezTo>
                        <a:cubicBezTo>
                          <a:pt x="169941" y="68924"/>
                          <a:pt x="176729" y="65371"/>
                          <a:pt x="182975" y="60990"/>
                        </a:cubicBezTo>
                        <a:cubicBezTo>
                          <a:pt x="195834" y="52608"/>
                          <a:pt x="161163" y="11079"/>
                          <a:pt x="148304" y="19461"/>
                        </a:cubicBezTo>
                        <a:cubicBezTo>
                          <a:pt x="139883" y="24835"/>
                          <a:pt x="132060" y="31094"/>
                          <a:pt x="124968" y="38130"/>
                        </a:cubicBezTo>
                        <a:cubicBezTo>
                          <a:pt x="116788" y="35214"/>
                          <a:pt x="108277" y="33326"/>
                          <a:pt x="99631" y="32510"/>
                        </a:cubicBezTo>
                        <a:cubicBezTo>
                          <a:pt x="101090" y="23871"/>
                          <a:pt x="101090" y="15050"/>
                          <a:pt x="99631" y="6411"/>
                        </a:cubicBezTo>
                        <a:cubicBezTo>
                          <a:pt x="98489" y="-3209"/>
                          <a:pt x="40005" y="-1875"/>
                          <a:pt x="41529" y="9555"/>
                        </a:cubicBezTo>
                        <a:cubicBezTo>
                          <a:pt x="43106" y="19540"/>
                          <a:pt x="46324" y="29195"/>
                          <a:pt x="51054" y="38130"/>
                        </a:cubicBezTo>
                        <a:cubicBezTo>
                          <a:pt x="35433" y="41940"/>
                          <a:pt x="5810" y="56418"/>
                          <a:pt x="0" y="73467"/>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831B24">
                          <a:lumMod val="60000"/>
                          <a:lumOff val="40000"/>
                        </a:srgbClr>
                      </a:solidFill>
                      <a:effectLst/>
                      <a:uLnTx/>
                      <a:uFillTx/>
                      <a:latin typeface="Arial"/>
                      <a:ea typeface="+mn-ea"/>
                      <a:cs typeface="+mn-cs"/>
                    </a:endParaRPr>
                  </a:p>
                </p:txBody>
              </p:sp>
            </p:grpSp>
            <p:grpSp>
              <p:nvGrpSpPr>
                <p:cNvPr id="238" name="Group 237">
                  <a:extLst>
                    <a:ext uri="{FF2B5EF4-FFF2-40B4-BE49-F238E27FC236}">
                      <a16:creationId xmlns:a16="http://schemas.microsoft.com/office/drawing/2014/main" id="{CCDE89B0-7C01-ED4C-8904-D166A0781672}"/>
                    </a:ext>
                  </a:extLst>
                </p:cNvPr>
                <p:cNvGrpSpPr/>
                <p:nvPr/>
              </p:nvGrpSpPr>
              <p:grpSpPr>
                <a:xfrm rot="1980849" flipH="1">
                  <a:off x="6543238" y="3054342"/>
                  <a:ext cx="297104" cy="297169"/>
                  <a:chOff x="12291299" y="2505773"/>
                  <a:chExt cx="427005" cy="427101"/>
                </a:xfrm>
                <a:solidFill>
                  <a:schemeClr val="bg1"/>
                </a:solidFill>
              </p:grpSpPr>
              <p:sp>
                <p:nvSpPr>
                  <p:cNvPr id="333" name="Freeform: Shape 228">
                    <a:extLst>
                      <a:ext uri="{FF2B5EF4-FFF2-40B4-BE49-F238E27FC236}">
                        <a16:creationId xmlns:a16="http://schemas.microsoft.com/office/drawing/2014/main" id="{42923372-4950-8D48-A45B-E78C171AEF6A}"/>
                      </a:ext>
                    </a:extLst>
                  </p:cNvPr>
                  <p:cNvSpPr/>
                  <p:nvPr/>
                </p:nvSpPr>
                <p:spPr>
                  <a:xfrm>
                    <a:off x="12291299" y="2505773"/>
                    <a:ext cx="400050" cy="400050"/>
                  </a:xfrm>
                  <a:custGeom>
                    <a:avLst/>
                    <a:gdLst>
                      <a:gd name="connsiteX0" fmla="*/ 0 w 400050"/>
                      <a:gd name="connsiteY0" fmla="*/ 404146 h 400050"/>
                      <a:gd name="connsiteX1" fmla="*/ 6763 w 400050"/>
                      <a:gd name="connsiteY1" fmla="*/ 397383 h 400050"/>
                      <a:gd name="connsiteX2" fmla="*/ 33719 w 400050"/>
                      <a:gd name="connsiteY2" fmla="*/ 330041 h 400050"/>
                      <a:gd name="connsiteX3" fmla="*/ 141446 w 400050"/>
                      <a:gd name="connsiteY3" fmla="*/ 141446 h 400050"/>
                      <a:gd name="connsiteX4" fmla="*/ 329946 w 400050"/>
                      <a:gd name="connsiteY4" fmla="*/ 33718 h 400050"/>
                      <a:gd name="connsiteX5" fmla="*/ 397288 w 400050"/>
                      <a:gd name="connsiteY5" fmla="*/ 6763 h 400050"/>
                      <a:gd name="connsiteX6" fmla="*/ 404051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29337" y="355378"/>
                          <a:pt x="33719" y="330041"/>
                        </a:cubicBezTo>
                        <a:cubicBezTo>
                          <a:pt x="45911" y="259747"/>
                          <a:pt x="89059" y="193834"/>
                          <a:pt x="141446" y="141446"/>
                        </a:cubicBezTo>
                        <a:cubicBezTo>
                          <a:pt x="193834" y="89059"/>
                          <a:pt x="259937" y="45911"/>
                          <a:pt x="329946" y="33718"/>
                        </a:cubicBezTo>
                        <a:cubicBezTo>
                          <a:pt x="355282" y="29337"/>
                          <a:pt x="378524" y="25622"/>
                          <a:pt x="397288" y="6763"/>
                        </a:cubicBezTo>
                        <a:lnTo>
                          <a:pt x="404051"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34" name="Freeform: Shape 229">
                    <a:extLst>
                      <a:ext uri="{FF2B5EF4-FFF2-40B4-BE49-F238E27FC236}">
                        <a16:creationId xmlns:a16="http://schemas.microsoft.com/office/drawing/2014/main" id="{145DD61C-93BE-AB4D-924C-ADD9060B0BE6}"/>
                      </a:ext>
                    </a:extLst>
                  </p:cNvPr>
                  <p:cNvSpPr/>
                  <p:nvPr/>
                </p:nvSpPr>
                <p:spPr>
                  <a:xfrm>
                    <a:off x="12318254" y="2532824"/>
                    <a:ext cx="400050" cy="400050"/>
                  </a:xfrm>
                  <a:custGeom>
                    <a:avLst/>
                    <a:gdLst>
                      <a:gd name="connsiteX0" fmla="*/ 0 w 400050"/>
                      <a:gd name="connsiteY0" fmla="*/ 404432 h 400050"/>
                      <a:gd name="connsiteX1" fmla="*/ 6763 w 400050"/>
                      <a:gd name="connsiteY1" fmla="*/ 397669 h 400050"/>
                      <a:gd name="connsiteX2" fmla="*/ 74105 w 400050"/>
                      <a:gd name="connsiteY2" fmla="*/ 370713 h 400050"/>
                      <a:gd name="connsiteX3" fmla="*/ 262700 w 400050"/>
                      <a:gd name="connsiteY3" fmla="*/ 262985 h 400050"/>
                      <a:gd name="connsiteX4" fmla="*/ 370427 w 400050"/>
                      <a:gd name="connsiteY4" fmla="*/ 74390 h 400050"/>
                      <a:gd name="connsiteX5" fmla="*/ 397383 w 400050"/>
                      <a:gd name="connsiteY5" fmla="*/ 7049 h 400050"/>
                      <a:gd name="connsiteX6" fmla="*/ 404432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432"/>
                        </a:moveTo>
                        <a:lnTo>
                          <a:pt x="6763" y="397669"/>
                        </a:lnTo>
                        <a:cubicBezTo>
                          <a:pt x="25813" y="378619"/>
                          <a:pt x="48768" y="375094"/>
                          <a:pt x="74105" y="370713"/>
                        </a:cubicBezTo>
                        <a:cubicBezTo>
                          <a:pt x="144399" y="358521"/>
                          <a:pt x="210312" y="315373"/>
                          <a:pt x="262700" y="262985"/>
                        </a:cubicBezTo>
                        <a:cubicBezTo>
                          <a:pt x="315087" y="210598"/>
                          <a:pt x="357950" y="144685"/>
                          <a:pt x="370427" y="74390"/>
                        </a:cubicBezTo>
                        <a:cubicBezTo>
                          <a:pt x="374809" y="49054"/>
                          <a:pt x="378524" y="25813"/>
                          <a:pt x="397383" y="7049"/>
                        </a:cubicBezTo>
                        <a:lnTo>
                          <a:pt x="404432"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35" name="Freeform: Shape 230">
                    <a:extLst>
                      <a:ext uri="{FF2B5EF4-FFF2-40B4-BE49-F238E27FC236}">
                        <a16:creationId xmlns:a16="http://schemas.microsoft.com/office/drawing/2014/main" id="{0C218A97-B9F0-4949-AD1F-9E549CE39B5D}"/>
                      </a:ext>
                    </a:extLst>
                  </p:cNvPr>
                  <p:cNvSpPr/>
                  <p:nvPr/>
                </p:nvSpPr>
                <p:spPr>
                  <a:xfrm>
                    <a:off x="12358641" y="2573211"/>
                    <a:ext cx="247650" cy="247650"/>
                  </a:xfrm>
                  <a:custGeom>
                    <a:avLst/>
                    <a:gdLst>
                      <a:gd name="connsiteX0" fmla="*/ 0 w 247650"/>
                      <a:gd name="connsiteY0" fmla="*/ 255937 h 247650"/>
                      <a:gd name="connsiteX1" fmla="*/ 101060 w 247650"/>
                      <a:gd name="connsiteY1" fmla="*/ 101060 h 247650"/>
                      <a:gd name="connsiteX2" fmla="*/ 255937 w 247650"/>
                      <a:gd name="connsiteY2" fmla="*/ 0 h 247650"/>
                    </a:gdLst>
                    <a:ahLst/>
                    <a:cxnLst>
                      <a:cxn ang="0">
                        <a:pos x="connsiteX0" y="connsiteY0"/>
                      </a:cxn>
                      <a:cxn ang="0">
                        <a:pos x="connsiteX1" y="connsiteY1"/>
                      </a:cxn>
                      <a:cxn ang="0">
                        <a:pos x="connsiteX2" y="connsiteY2"/>
                      </a:cxn>
                    </a:cxnLst>
                    <a:rect l="l" t="t" r="r" b="b"/>
                    <a:pathLst>
                      <a:path w="247650" h="247650">
                        <a:moveTo>
                          <a:pt x="0" y="255937"/>
                        </a:moveTo>
                        <a:cubicBezTo>
                          <a:pt x="6286" y="217837"/>
                          <a:pt x="53149" y="148876"/>
                          <a:pt x="101060" y="101060"/>
                        </a:cubicBezTo>
                        <a:cubicBezTo>
                          <a:pt x="148971" y="53245"/>
                          <a:pt x="217456" y="6191"/>
                          <a:pt x="255937" y="0"/>
                        </a:cubicBezTo>
                      </a:path>
                    </a:pathLst>
                  </a:custGeom>
                  <a:grpFill/>
                  <a:ln w="9525" cap="rnd">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36" name="Freeform: Shape 231">
                    <a:extLst>
                      <a:ext uri="{FF2B5EF4-FFF2-40B4-BE49-F238E27FC236}">
                        <a16:creationId xmlns:a16="http://schemas.microsoft.com/office/drawing/2014/main" id="{DA3B5CD5-8A63-FD44-9BF8-A13EDE71CB1B}"/>
                      </a:ext>
                    </a:extLst>
                  </p:cNvPr>
                  <p:cNvSpPr/>
                  <p:nvPr/>
                </p:nvSpPr>
                <p:spPr>
                  <a:xfrm>
                    <a:off x="12372071" y="2586831"/>
                    <a:ext cx="247650" cy="247650"/>
                  </a:xfrm>
                  <a:custGeom>
                    <a:avLst/>
                    <a:gdLst>
                      <a:gd name="connsiteX0" fmla="*/ 0 w 247650"/>
                      <a:gd name="connsiteY0" fmla="*/ 255746 h 247650"/>
                      <a:gd name="connsiteX1" fmla="*/ 114300 w 247650"/>
                      <a:gd name="connsiteY1" fmla="*/ 114300 h 247650"/>
                      <a:gd name="connsiteX2" fmla="*/ 255746 w 247650"/>
                      <a:gd name="connsiteY2" fmla="*/ 0 h 247650"/>
                    </a:gdLst>
                    <a:ahLst/>
                    <a:cxnLst>
                      <a:cxn ang="0">
                        <a:pos x="connsiteX0" y="connsiteY0"/>
                      </a:cxn>
                      <a:cxn ang="0">
                        <a:pos x="connsiteX1" y="connsiteY1"/>
                      </a:cxn>
                      <a:cxn ang="0">
                        <a:pos x="connsiteX2" y="connsiteY2"/>
                      </a:cxn>
                    </a:cxnLst>
                    <a:rect l="l" t="t" r="r" b="b"/>
                    <a:pathLst>
                      <a:path w="247650" h="247650">
                        <a:moveTo>
                          <a:pt x="0" y="255746"/>
                        </a:moveTo>
                        <a:cubicBezTo>
                          <a:pt x="14288" y="225361"/>
                          <a:pt x="66675" y="162116"/>
                          <a:pt x="114300" y="114300"/>
                        </a:cubicBezTo>
                        <a:cubicBezTo>
                          <a:pt x="161925" y="66485"/>
                          <a:pt x="225361" y="14097"/>
                          <a:pt x="255746" y="0"/>
                        </a:cubicBezTo>
                      </a:path>
                    </a:pathLst>
                  </a:custGeom>
                  <a:grpFill/>
                  <a:ln w="9525" cap="rnd">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37" name="Freeform: Shape 232">
                    <a:extLst>
                      <a:ext uri="{FF2B5EF4-FFF2-40B4-BE49-F238E27FC236}">
                        <a16:creationId xmlns:a16="http://schemas.microsoft.com/office/drawing/2014/main" id="{35CB8D91-E600-B544-8713-E1B1FB39E835}"/>
                      </a:ext>
                    </a:extLst>
                  </p:cNvPr>
                  <p:cNvSpPr/>
                  <p:nvPr/>
                </p:nvSpPr>
                <p:spPr>
                  <a:xfrm>
                    <a:off x="12398836" y="2613406"/>
                    <a:ext cx="247650" cy="247650"/>
                  </a:xfrm>
                  <a:custGeom>
                    <a:avLst/>
                    <a:gdLst>
                      <a:gd name="connsiteX0" fmla="*/ 0 w 247650"/>
                      <a:gd name="connsiteY0" fmla="*/ 256127 h 247650"/>
                      <a:gd name="connsiteX1" fmla="*/ 154877 w 247650"/>
                      <a:gd name="connsiteY1" fmla="*/ 155067 h 247650"/>
                      <a:gd name="connsiteX2" fmla="*/ 256127 w 247650"/>
                      <a:gd name="connsiteY2" fmla="*/ 0 h 247650"/>
                    </a:gdLst>
                    <a:ahLst/>
                    <a:cxnLst>
                      <a:cxn ang="0">
                        <a:pos x="connsiteX0" y="connsiteY0"/>
                      </a:cxn>
                      <a:cxn ang="0">
                        <a:pos x="connsiteX1" y="connsiteY1"/>
                      </a:cxn>
                      <a:cxn ang="0">
                        <a:pos x="connsiteX2" y="connsiteY2"/>
                      </a:cxn>
                    </a:cxnLst>
                    <a:rect l="l" t="t" r="r" b="b"/>
                    <a:pathLst>
                      <a:path w="247650" h="247650">
                        <a:moveTo>
                          <a:pt x="0" y="256127"/>
                        </a:moveTo>
                        <a:cubicBezTo>
                          <a:pt x="38100" y="249936"/>
                          <a:pt x="107061" y="202978"/>
                          <a:pt x="154877" y="155067"/>
                        </a:cubicBezTo>
                        <a:cubicBezTo>
                          <a:pt x="202692" y="107156"/>
                          <a:pt x="249936" y="38671"/>
                          <a:pt x="256127" y="0"/>
                        </a:cubicBezTo>
                      </a:path>
                    </a:pathLst>
                  </a:custGeom>
                  <a:grpFill/>
                  <a:ln w="9525" cap="rnd">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38" name="Freeform: Shape 233">
                    <a:extLst>
                      <a:ext uri="{FF2B5EF4-FFF2-40B4-BE49-F238E27FC236}">
                        <a16:creationId xmlns:a16="http://schemas.microsoft.com/office/drawing/2014/main" id="{A0C8571C-E9D6-6F4B-A0F5-FDFE6C6BCEFA}"/>
                      </a:ext>
                    </a:extLst>
                  </p:cNvPr>
                  <p:cNvSpPr/>
                  <p:nvPr/>
                </p:nvSpPr>
                <p:spPr>
                  <a:xfrm>
                    <a:off x="12385596" y="2600166"/>
                    <a:ext cx="247650" cy="247650"/>
                  </a:xfrm>
                  <a:custGeom>
                    <a:avLst/>
                    <a:gdLst>
                      <a:gd name="connsiteX0" fmla="*/ 0 w 247650"/>
                      <a:gd name="connsiteY0" fmla="*/ 255937 h 247650"/>
                      <a:gd name="connsiteX1" fmla="*/ 141446 w 247650"/>
                      <a:gd name="connsiteY1" fmla="*/ 141637 h 247650"/>
                      <a:gd name="connsiteX2" fmla="*/ 255937 w 247650"/>
                      <a:gd name="connsiteY2" fmla="*/ 0 h 247650"/>
                    </a:gdLst>
                    <a:ahLst/>
                    <a:cxnLst>
                      <a:cxn ang="0">
                        <a:pos x="connsiteX0" y="connsiteY0"/>
                      </a:cxn>
                      <a:cxn ang="0">
                        <a:pos x="connsiteX1" y="connsiteY1"/>
                      </a:cxn>
                      <a:cxn ang="0">
                        <a:pos x="connsiteX2" y="connsiteY2"/>
                      </a:cxn>
                    </a:cxnLst>
                    <a:rect l="l" t="t" r="r" b="b"/>
                    <a:pathLst>
                      <a:path w="247650" h="247650">
                        <a:moveTo>
                          <a:pt x="0" y="255937"/>
                        </a:moveTo>
                        <a:cubicBezTo>
                          <a:pt x="30385" y="241649"/>
                          <a:pt x="93631" y="189262"/>
                          <a:pt x="141446" y="141637"/>
                        </a:cubicBezTo>
                        <a:cubicBezTo>
                          <a:pt x="189262" y="94012"/>
                          <a:pt x="241840" y="30385"/>
                          <a:pt x="255937" y="0"/>
                        </a:cubicBezTo>
                      </a:path>
                    </a:pathLst>
                  </a:custGeom>
                  <a:grpFill/>
                  <a:ln w="9525" cap="rnd">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39" name="Group 238">
                  <a:extLst>
                    <a:ext uri="{FF2B5EF4-FFF2-40B4-BE49-F238E27FC236}">
                      <a16:creationId xmlns:a16="http://schemas.microsoft.com/office/drawing/2014/main" id="{2CB01F81-0E1B-BE4D-A98B-CED51EB18E78}"/>
                    </a:ext>
                  </a:extLst>
                </p:cNvPr>
                <p:cNvGrpSpPr/>
                <p:nvPr/>
              </p:nvGrpSpPr>
              <p:grpSpPr>
                <a:xfrm>
                  <a:off x="6063640" y="3444002"/>
                  <a:ext cx="191601" cy="287400"/>
                  <a:chOff x="12912725" y="3031046"/>
                  <a:chExt cx="285750" cy="428624"/>
                </a:xfrm>
                <a:noFill/>
              </p:grpSpPr>
              <p:sp>
                <p:nvSpPr>
                  <p:cNvPr id="330" name="Freeform: Shape 215">
                    <a:extLst>
                      <a:ext uri="{FF2B5EF4-FFF2-40B4-BE49-F238E27FC236}">
                        <a16:creationId xmlns:a16="http://schemas.microsoft.com/office/drawing/2014/main" id="{9FD03CFE-AD84-4842-B725-EF00F77614B2}"/>
                      </a:ext>
                    </a:extLst>
                  </p:cNvPr>
                  <p:cNvSpPr/>
                  <p:nvPr/>
                </p:nvSpPr>
                <p:spPr>
                  <a:xfrm>
                    <a:off x="12912725" y="3031046"/>
                    <a:ext cx="285750" cy="142875"/>
                  </a:xfrm>
                  <a:custGeom>
                    <a:avLst/>
                    <a:gdLst>
                      <a:gd name="connsiteX0" fmla="*/ 142875 w 285750"/>
                      <a:gd name="connsiteY0" fmla="*/ 19050 h 142875"/>
                      <a:gd name="connsiteX1" fmla="*/ 219075 w 285750"/>
                      <a:gd name="connsiteY1" fmla="*/ 0 h 142875"/>
                      <a:gd name="connsiteX2" fmla="*/ 238125 w 285750"/>
                      <a:gd name="connsiteY2" fmla="*/ 38100 h 142875"/>
                      <a:gd name="connsiteX3" fmla="*/ 266700 w 285750"/>
                      <a:gd name="connsiteY3" fmla="*/ 38100 h 142875"/>
                      <a:gd name="connsiteX4" fmla="*/ 285750 w 285750"/>
                      <a:gd name="connsiteY4" fmla="*/ 57150 h 142875"/>
                      <a:gd name="connsiteX5" fmla="*/ 266700 w 285750"/>
                      <a:gd name="connsiteY5" fmla="*/ 76200 h 142875"/>
                      <a:gd name="connsiteX6" fmla="*/ 238125 w 285750"/>
                      <a:gd name="connsiteY6" fmla="*/ 76200 h 142875"/>
                      <a:gd name="connsiteX7" fmla="*/ 219075 w 285750"/>
                      <a:gd name="connsiteY7" fmla="*/ 85725 h 142875"/>
                      <a:gd name="connsiteX8" fmla="*/ 228600 w 285750"/>
                      <a:gd name="connsiteY8" fmla="*/ 104775 h 142875"/>
                      <a:gd name="connsiteX9" fmla="*/ 219075 w 285750"/>
                      <a:gd name="connsiteY9" fmla="*/ 123825 h 142875"/>
                      <a:gd name="connsiteX10" fmla="*/ 142875 w 285750"/>
                      <a:gd name="connsiteY10" fmla="*/ 142875 h 142875"/>
                      <a:gd name="connsiteX11" fmla="*/ 66675 w 285750"/>
                      <a:gd name="connsiteY11" fmla="*/ 123825 h 142875"/>
                      <a:gd name="connsiteX12" fmla="*/ 57150 w 285750"/>
                      <a:gd name="connsiteY12" fmla="*/ 104775 h 142875"/>
                      <a:gd name="connsiteX13" fmla="*/ 66675 w 285750"/>
                      <a:gd name="connsiteY13" fmla="*/ 85725 h 142875"/>
                      <a:gd name="connsiteX14" fmla="*/ 47625 w 285750"/>
                      <a:gd name="connsiteY14" fmla="*/ 76200 h 142875"/>
                      <a:gd name="connsiteX15" fmla="*/ 19050 w 285750"/>
                      <a:gd name="connsiteY15" fmla="*/ 76200 h 142875"/>
                      <a:gd name="connsiteX16" fmla="*/ 0 w 285750"/>
                      <a:gd name="connsiteY16" fmla="*/ 57150 h 142875"/>
                      <a:gd name="connsiteX17" fmla="*/ 19050 w 285750"/>
                      <a:gd name="connsiteY17" fmla="*/ 38100 h 142875"/>
                      <a:gd name="connsiteX18" fmla="*/ 47625 w 285750"/>
                      <a:gd name="connsiteY18" fmla="*/ 38100 h 142875"/>
                      <a:gd name="connsiteX19" fmla="*/ 66675 w 285750"/>
                      <a:gd name="connsiteY19" fmla="*/ 0 h 142875"/>
                      <a:gd name="connsiteX20" fmla="*/ 142875 w 285750"/>
                      <a:gd name="connsiteY20" fmla="*/ 190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0" h="142875">
                        <a:moveTo>
                          <a:pt x="142875" y="19050"/>
                        </a:moveTo>
                        <a:cubicBezTo>
                          <a:pt x="169312" y="17988"/>
                          <a:pt x="195249" y="11504"/>
                          <a:pt x="219075" y="0"/>
                        </a:cubicBezTo>
                        <a:cubicBezTo>
                          <a:pt x="219075" y="0"/>
                          <a:pt x="238125" y="20574"/>
                          <a:pt x="238125" y="38100"/>
                        </a:cubicBezTo>
                        <a:lnTo>
                          <a:pt x="266700" y="38100"/>
                        </a:lnTo>
                        <a:cubicBezTo>
                          <a:pt x="277221" y="38100"/>
                          <a:pt x="285750" y="46629"/>
                          <a:pt x="285750" y="57150"/>
                        </a:cubicBezTo>
                        <a:cubicBezTo>
                          <a:pt x="285750" y="67671"/>
                          <a:pt x="277221" y="76200"/>
                          <a:pt x="266700" y="76200"/>
                        </a:cubicBezTo>
                        <a:lnTo>
                          <a:pt x="238125" y="76200"/>
                        </a:lnTo>
                        <a:cubicBezTo>
                          <a:pt x="230563" y="75904"/>
                          <a:pt x="223375" y="79497"/>
                          <a:pt x="219075" y="85725"/>
                        </a:cubicBezTo>
                        <a:cubicBezTo>
                          <a:pt x="216694" y="90488"/>
                          <a:pt x="228600" y="98203"/>
                          <a:pt x="228600" y="104775"/>
                        </a:cubicBezTo>
                        <a:cubicBezTo>
                          <a:pt x="226830" y="111735"/>
                          <a:pt x="223581" y="118233"/>
                          <a:pt x="219075" y="123825"/>
                        </a:cubicBezTo>
                        <a:cubicBezTo>
                          <a:pt x="195249" y="135329"/>
                          <a:pt x="169312" y="141813"/>
                          <a:pt x="142875" y="142875"/>
                        </a:cubicBezTo>
                        <a:cubicBezTo>
                          <a:pt x="116438" y="141813"/>
                          <a:pt x="90501" y="135329"/>
                          <a:pt x="66675" y="123825"/>
                        </a:cubicBezTo>
                        <a:cubicBezTo>
                          <a:pt x="62169" y="118233"/>
                          <a:pt x="58920" y="111735"/>
                          <a:pt x="57150" y="104775"/>
                        </a:cubicBezTo>
                        <a:cubicBezTo>
                          <a:pt x="57150" y="98203"/>
                          <a:pt x="69056" y="90488"/>
                          <a:pt x="66675" y="85725"/>
                        </a:cubicBezTo>
                        <a:cubicBezTo>
                          <a:pt x="62375" y="79497"/>
                          <a:pt x="55187" y="75904"/>
                          <a:pt x="47625" y="76200"/>
                        </a:cubicBezTo>
                        <a:lnTo>
                          <a:pt x="19050" y="76200"/>
                        </a:lnTo>
                        <a:cubicBezTo>
                          <a:pt x="8529" y="76200"/>
                          <a:pt x="0" y="67671"/>
                          <a:pt x="0" y="57150"/>
                        </a:cubicBezTo>
                        <a:cubicBezTo>
                          <a:pt x="0" y="46629"/>
                          <a:pt x="8529" y="38100"/>
                          <a:pt x="19050" y="38100"/>
                        </a:cubicBezTo>
                        <a:lnTo>
                          <a:pt x="47625" y="38100"/>
                        </a:lnTo>
                        <a:cubicBezTo>
                          <a:pt x="47625" y="20574"/>
                          <a:pt x="66675" y="0"/>
                          <a:pt x="66675" y="0"/>
                        </a:cubicBezTo>
                        <a:cubicBezTo>
                          <a:pt x="90501" y="11504"/>
                          <a:pt x="116438" y="17988"/>
                          <a:pt x="142875" y="19050"/>
                        </a:cubicBezTo>
                        <a:close/>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31" name="Freeform: Shape 216">
                    <a:extLst>
                      <a:ext uri="{FF2B5EF4-FFF2-40B4-BE49-F238E27FC236}">
                        <a16:creationId xmlns:a16="http://schemas.microsoft.com/office/drawing/2014/main" id="{7DCD0A0A-B1EF-4C4E-89FD-5BC0D390BC68}"/>
                      </a:ext>
                    </a:extLst>
                  </p:cNvPr>
                  <p:cNvSpPr/>
                  <p:nvPr/>
                </p:nvSpPr>
                <p:spPr>
                  <a:xfrm>
                    <a:off x="12912725" y="3173920"/>
                    <a:ext cx="285750" cy="142875"/>
                  </a:xfrm>
                  <a:custGeom>
                    <a:avLst/>
                    <a:gdLst>
                      <a:gd name="connsiteX0" fmla="*/ 219075 w 285750"/>
                      <a:gd name="connsiteY0" fmla="*/ 0 h 142875"/>
                      <a:gd name="connsiteX1" fmla="*/ 238125 w 285750"/>
                      <a:gd name="connsiteY1" fmla="*/ 38100 h 142875"/>
                      <a:gd name="connsiteX2" fmla="*/ 266700 w 285750"/>
                      <a:gd name="connsiteY2" fmla="*/ 38100 h 142875"/>
                      <a:gd name="connsiteX3" fmla="*/ 285750 w 285750"/>
                      <a:gd name="connsiteY3" fmla="*/ 57150 h 142875"/>
                      <a:gd name="connsiteX4" fmla="*/ 266700 w 285750"/>
                      <a:gd name="connsiteY4" fmla="*/ 76200 h 142875"/>
                      <a:gd name="connsiteX5" fmla="*/ 238125 w 285750"/>
                      <a:gd name="connsiteY5" fmla="*/ 76200 h 142875"/>
                      <a:gd name="connsiteX6" fmla="*/ 219075 w 285750"/>
                      <a:gd name="connsiteY6" fmla="*/ 85725 h 142875"/>
                      <a:gd name="connsiteX7" fmla="*/ 228600 w 285750"/>
                      <a:gd name="connsiteY7" fmla="*/ 104775 h 142875"/>
                      <a:gd name="connsiteX8" fmla="*/ 219075 w 285750"/>
                      <a:gd name="connsiteY8" fmla="*/ 123825 h 142875"/>
                      <a:gd name="connsiteX9" fmla="*/ 142875 w 285750"/>
                      <a:gd name="connsiteY9" fmla="*/ 142875 h 142875"/>
                      <a:gd name="connsiteX10" fmla="*/ 66675 w 285750"/>
                      <a:gd name="connsiteY10" fmla="*/ 123825 h 142875"/>
                      <a:gd name="connsiteX11" fmla="*/ 57150 w 285750"/>
                      <a:gd name="connsiteY11" fmla="*/ 104775 h 142875"/>
                      <a:gd name="connsiteX12" fmla="*/ 66675 w 285750"/>
                      <a:gd name="connsiteY12" fmla="*/ 85725 h 142875"/>
                      <a:gd name="connsiteX13" fmla="*/ 47625 w 285750"/>
                      <a:gd name="connsiteY13" fmla="*/ 76200 h 142875"/>
                      <a:gd name="connsiteX14" fmla="*/ 19050 w 285750"/>
                      <a:gd name="connsiteY14" fmla="*/ 76200 h 142875"/>
                      <a:gd name="connsiteX15" fmla="*/ 0 w 285750"/>
                      <a:gd name="connsiteY15" fmla="*/ 57150 h 142875"/>
                      <a:gd name="connsiteX16" fmla="*/ 19050 w 285750"/>
                      <a:gd name="connsiteY16" fmla="*/ 38100 h 142875"/>
                      <a:gd name="connsiteX17" fmla="*/ 47625 w 285750"/>
                      <a:gd name="connsiteY17" fmla="*/ 38100 h 142875"/>
                      <a:gd name="connsiteX18" fmla="*/ 66675 w 285750"/>
                      <a:gd name="connsiteY18"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0" h="142875">
                        <a:moveTo>
                          <a:pt x="219075" y="0"/>
                        </a:moveTo>
                        <a:cubicBezTo>
                          <a:pt x="219075" y="0"/>
                          <a:pt x="238125" y="20574"/>
                          <a:pt x="238125" y="38100"/>
                        </a:cubicBezTo>
                        <a:lnTo>
                          <a:pt x="266700" y="38100"/>
                        </a:lnTo>
                        <a:cubicBezTo>
                          <a:pt x="277221" y="38100"/>
                          <a:pt x="285750" y="46629"/>
                          <a:pt x="285750" y="57150"/>
                        </a:cubicBezTo>
                        <a:cubicBezTo>
                          <a:pt x="285750" y="67671"/>
                          <a:pt x="277221" y="76200"/>
                          <a:pt x="266700" y="76200"/>
                        </a:cubicBezTo>
                        <a:lnTo>
                          <a:pt x="238125" y="76200"/>
                        </a:lnTo>
                        <a:cubicBezTo>
                          <a:pt x="230563" y="75904"/>
                          <a:pt x="223375" y="79497"/>
                          <a:pt x="219075" y="85725"/>
                        </a:cubicBezTo>
                        <a:cubicBezTo>
                          <a:pt x="216694" y="90488"/>
                          <a:pt x="228600" y="98203"/>
                          <a:pt x="228600" y="104775"/>
                        </a:cubicBezTo>
                        <a:cubicBezTo>
                          <a:pt x="226830" y="111735"/>
                          <a:pt x="223581" y="118233"/>
                          <a:pt x="219075" y="123825"/>
                        </a:cubicBezTo>
                        <a:cubicBezTo>
                          <a:pt x="195250" y="135332"/>
                          <a:pt x="169312" y="141816"/>
                          <a:pt x="142875" y="142875"/>
                        </a:cubicBezTo>
                        <a:cubicBezTo>
                          <a:pt x="116438" y="141816"/>
                          <a:pt x="90500" y="135332"/>
                          <a:pt x="66675" y="123825"/>
                        </a:cubicBezTo>
                        <a:cubicBezTo>
                          <a:pt x="62169" y="118233"/>
                          <a:pt x="58920" y="111735"/>
                          <a:pt x="57150" y="104775"/>
                        </a:cubicBezTo>
                        <a:cubicBezTo>
                          <a:pt x="57150" y="98203"/>
                          <a:pt x="69056" y="90488"/>
                          <a:pt x="66675" y="85725"/>
                        </a:cubicBezTo>
                        <a:cubicBezTo>
                          <a:pt x="62375" y="79497"/>
                          <a:pt x="55187" y="75904"/>
                          <a:pt x="47625" y="76200"/>
                        </a:cubicBezTo>
                        <a:lnTo>
                          <a:pt x="19050" y="76200"/>
                        </a:lnTo>
                        <a:cubicBezTo>
                          <a:pt x="8529" y="76200"/>
                          <a:pt x="0" y="67671"/>
                          <a:pt x="0" y="57150"/>
                        </a:cubicBezTo>
                        <a:cubicBezTo>
                          <a:pt x="0" y="46629"/>
                          <a:pt x="8529" y="38100"/>
                          <a:pt x="19050" y="38100"/>
                        </a:cubicBezTo>
                        <a:lnTo>
                          <a:pt x="47625" y="38100"/>
                        </a:lnTo>
                        <a:cubicBezTo>
                          <a:pt x="47625" y="20574"/>
                          <a:pt x="66675" y="0"/>
                          <a:pt x="66675"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32" name="Freeform: Shape 217">
                    <a:extLst>
                      <a:ext uri="{FF2B5EF4-FFF2-40B4-BE49-F238E27FC236}">
                        <a16:creationId xmlns:a16="http://schemas.microsoft.com/office/drawing/2014/main" id="{76197B86-BEF1-ED47-AA4B-A7EBA9BB3552}"/>
                      </a:ext>
                    </a:extLst>
                  </p:cNvPr>
                  <p:cNvSpPr/>
                  <p:nvPr/>
                </p:nvSpPr>
                <p:spPr>
                  <a:xfrm>
                    <a:off x="12912725" y="3316795"/>
                    <a:ext cx="285750" cy="142875"/>
                  </a:xfrm>
                  <a:custGeom>
                    <a:avLst/>
                    <a:gdLst>
                      <a:gd name="connsiteX0" fmla="*/ 219075 w 285750"/>
                      <a:gd name="connsiteY0" fmla="*/ 0 h 142875"/>
                      <a:gd name="connsiteX1" fmla="*/ 238125 w 285750"/>
                      <a:gd name="connsiteY1" fmla="*/ 38100 h 142875"/>
                      <a:gd name="connsiteX2" fmla="*/ 266700 w 285750"/>
                      <a:gd name="connsiteY2" fmla="*/ 38100 h 142875"/>
                      <a:gd name="connsiteX3" fmla="*/ 285750 w 285750"/>
                      <a:gd name="connsiteY3" fmla="*/ 57150 h 142875"/>
                      <a:gd name="connsiteX4" fmla="*/ 266700 w 285750"/>
                      <a:gd name="connsiteY4" fmla="*/ 76200 h 142875"/>
                      <a:gd name="connsiteX5" fmla="*/ 238125 w 285750"/>
                      <a:gd name="connsiteY5" fmla="*/ 76200 h 142875"/>
                      <a:gd name="connsiteX6" fmla="*/ 219075 w 285750"/>
                      <a:gd name="connsiteY6" fmla="*/ 85725 h 142875"/>
                      <a:gd name="connsiteX7" fmla="*/ 228600 w 285750"/>
                      <a:gd name="connsiteY7" fmla="*/ 104775 h 142875"/>
                      <a:gd name="connsiteX8" fmla="*/ 219075 w 285750"/>
                      <a:gd name="connsiteY8" fmla="*/ 123825 h 142875"/>
                      <a:gd name="connsiteX9" fmla="*/ 142875 w 285750"/>
                      <a:gd name="connsiteY9" fmla="*/ 142875 h 142875"/>
                      <a:gd name="connsiteX10" fmla="*/ 66675 w 285750"/>
                      <a:gd name="connsiteY10" fmla="*/ 123825 h 142875"/>
                      <a:gd name="connsiteX11" fmla="*/ 57150 w 285750"/>
                      <a:gd name="connsiteY11" fmla="*/ 104775 h 142875"/>
                      <a:gd name="connsiteX12" fmla="*/ 66675 w 285750"/>
                      <a:gd name="connsiteY12" fmla="*/ 85725 h 142875"/>
                      <a:gd name="connsiteX13" fmla="*/ 47625 w 285750"/>
                      <a:gd name="connsiteY13" fmla="*/ 76200 h 142875"/>
                      <a:gd name="connsiteX14" fmla="*/ 19050 w 285750"/>
                      <a:gd name="connsiteY14" fmla="*/ 76200 h 142875"/>
                      <a:gd name="connsiteX15" fmla="*/ 0 w 285750"/>
                      <a:gd name="connsiteY15" fmla="*/ 57150 h 142875"/>
                      <a:gd name="connsiteX16" fmla="*/ 19050 w 285750"/>
                      <a:gd name="connsiteY16" fmla="*/ 38100 h 142875"/>
                      <a:gd name="connsiteX17" fmla="*/ 47625 w 285750"/>
                      <a:gd name="connsiteY17" fmla="*/ 38100 h 142875"/>
                      <a:gd name="connsiteX18" fmla="*/ 66675 w 285750"/>
                      <a:gd name="connsiteY18"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0" h="142875">
                        <a:moveTo>
                          <a:pt x="219075" y="0"/>
                        </a:moveTo>
                        <a:cubicBezTo>
                          <a:pt x="219075" y="0"/>
                          <a:pt x="238125" y="20574"/>
                          <a:pt x="238125" y="38100"/>
                        </a:cubicBezTo>
                        <a:lnTo>
                          <a:pt x="266700" y="38100"/>
                        </a:lnTo>
                        <a:cubicBezTo>
                          <a:pt x="277221" y="38100"/>
                          <a:pt x="285750" y="46629"/>
                          <a:pt x="285750" y="57150"/>
                        </a:cubicBezTo>
                        <a:cubicBezTo>
                          <a:pt x="285750" y="67671"/>
                          <a:pt x="277221" y="76200"/>
                          <a:pt x="266700" y="76200"/>
                        </a:cubicBezTo>
                        <a:lnTo>
                          <a:pt x="238125" y="76200"/>
                        </a:lnTo>
                        <a:cubicBezTo>
                          <a:pt x="230563" y="75904"/>
                          <a:pt x="223375" y="79497"/>
                          <a:pt x="219075" y="85725"/>
                        </a:cubicBezTo>
                        <a:cubicBezTo>
                          <a:pt x="216694" y="90488"/>
                          <a:pt x="228600" y="98203"/>
                          <a:pt x="228600" y="104775"/>
                        </a:cubicBezTo>
                        <a:cubicBezTo>
                          <a:pt x="226830" y="111735"/>
                          <a:pt x="223581" y="118233"/>
                          <a:pt x="219075" y="123825"/>
                        </a:cubicBezTo>
                        <a:cubicBezTo>
                          <a:pt x="195250" y="135332"/>
                          <a:pt x="169312" y="141816"/>
                          <a:pt x="142875" y="142875"/>
                        </a:cubicBezTo>
                        <a:cubicBezTo>
                          <a:pt x="116438" y="141816"/>
                          <a:pt x="90500" y="135332"/>
                          <a:pt x="66675" y="123825"/>
                        </a:cubicBezTo>
                        <a:cubicBezTo>
                          <a:pt x="62169" y="118233"/>
                          <a:pt x="58920" y="111735"/>
                          <a:pt x="57150" y="104775"/>
                        </a:cubicBezTo>
                        <a:cubicBezTo>
                          <a:pt x="57150" y="98203"/>
                          <a:pt x="69056" y="90488"/>
                          <a:pt x="66675" y="85725"/>
                        </a:cubicBezTo>
                        <a:cubicBezTo>
                          <a:pt x="62375" y="79497"/>
                          <a:pt x="55187" y="75904"/>
                          <a:pt x="47625" y="76200"/>
                        </a:cubicBezTo>
                        <a:lnTo>
                          <a:pt x="19050" y="76200"/>
                        </a:lnTo>
                        <a:cubicBezTo>
                          <a:pt x="8529" y="76200"/>
                          <a:pt x="0" y="67671"/>
                          <a:pt x="0" y="57150"/>
                        </a:cubicBezTo>
                        <a:cubicBezTo>
                          <a:pt x="0" y="46629"/>
                          <a:pt x="8529" y="38100"/>
                          <a:pt x="19050" y="38100"/>
                        </a:cubicBezTo>
                        <a:lnTo>
                          <a:pt x="47625" y="38100"/>
                        </a:lnTo>
                        <a:cubicBezTo>
                          <a:pt x="47625" y="20574"/>
                          <a:pt x="66675" y="0"/>
                          <a:pt x="66675"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40" name="Group 239">
                  <a:extLst>
                    <a:ext uri="{FF2B5EF4-FFF2-40B4-BE49-F238E27FC236}">
                      <a16:creationId xmlns:a16="http://schemas.microsoft.com/office/drawing/2014/main" id="{21E9FEB8-D1E5-B943-AF85-97E941C6E484}"/>
                    </a:ext>
                  </a:extLst>
                </p:cNvPr>
                <p:cNvGrpSpPr/>
                <p:nvPr/>
              </p:nvGrpSpPr>
              <p:grpSpPr>
                <a:xfrm flipH="1">
                  <a:off x="6197272" y="3917310"/>
                  <a:ext cx="287116" cy="377842"/>
                  <a:chOff x="12631557" y="944392"/>
                  <a:chExt cx="475549" cy="625816"/>
                </a:xfrm>
                <a:noFill/>
              </p:grpSpPr>
              <p:sp>
                <p:nvSpPr>
                  <p:cNvPr id="326" name="Freeform: Shape 244">
                    <a:extLst>
                      <a:ext uri="{FF2B5EF4-FFF2-40B4-BE49-F238E27FC236}">
                        <a16:creationId xmlns:a16="http://schemas.microsoft.com/office/drawing/2014/main" id="{5E783A21-1607-C447-A849-54EB33F38204}"/>
                      </a:ext>
                    </a:extLst>
                  </p:cNvPr>
                  <p:cNvSpPr/>
                  <p:nvPr/>
                </p:nvSpPr>
                <p:spPr>
                  <a:xfrm>
                    <a:off x="12745458" y="1000970"/>
                    <a:ext cx="345156" cy="452628"/>
                  </a:xfrm>
                  <a:custGeom>
                    <a:avLst/>
                    <a:gdLst>
                      <a:gd name="connsiteX0" fmla="*/ 0 w 345155"/>
                      <a:gd name="connsiteY0" fmla="*/ 0 h 452628"/>
                      <a:gd name="connsiteX1" fmla="*/ 63918 w 345155"/>
                      <a:gd name="connsiteY1" fmla="*/ 262524 h 452628"/>
                      <a:gd name="connsiteX2" fmla="*/ 159794 w 345155"/>
                      <a:gd name="connsiteY2" fmla="*/ 371029 h 452628"/>
                      <a:gd name="connsiteX3" fmla="*/ 162351 w 345155"/>
                      <a:gd name="connsiteY3" fmla="*/ 413149 h 452628"/>
                      <a:gd name="connsiteX4" fmla="*/ 349886 w 345155"/>
                      <a:gd name="connsiteY4" fmla="*/ 400576 h 45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55" h="452628">
                        <a:moveTo>
                          <a:pt x="0" y="0"/>
                        </a:moveTo>
                        <a:cubicBezTo>
                          <a:pt x="129625" y="201168"/>
                          <a:pt x="-83477" y="237630"/>
                          <a:pt x="63918" y="262524"/>
                        </a:cubicBezTo>
                        <a:cubicBezTo>
                          <a:pt x="100095" y="268685"/>
                          <a:pt x="176669" y="252717"/>
                          <a:pt x="159794" y="371029"/>
                        </a:cubicBezTo>
                        <a:cubicBezTo>
                          <a:pt x="157238" y="389009"/>
                          <a:pt x="155959" y="404851"/>
                          <a:pt x="162351" y="413149"/>
                        </a:cubicBezTo>
                        <a:cubicBezTo>
                          <a:pt x="172322" y="425722"/>
                          <a:pt x="225246" y="521905"/>
                          <a:pt x="349886" y="400576"/>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7" name="Freeform: Shape 245">
                    <a:extLst>
                      <a:ext uri="{FF2B5EF4-FFF2-40B4-BE49-F238E27FC236}">
                        <a16:creationId xmlns:a16="http://schemas.microsoft.com/office/drawing/2014/main" id="{44FAFBBB-7AB2-ED46-B74F-D7779A31DABD}"/>
                      </a:ext>
                    </a:extLst>
                  </p:cNvPr>
                  <p:cNvSpPr/>
                  <p:nvPr/>
                </p:nvSpPr>
                <p:spPr>
                  <a:xfrm>
                    <a:off x="12864218" y="944392"/>
                    <a:ext cx="242888" cy="364617"/>
                  </a:xfrm>
                  <a:custGeom>
                    <a:avLst/>
                    <a:gdLst>
                      <a:gd name="connsiteX0" fmla="*/ 0 w 242887"/>
                      <a:gd name="connsiteY0" fmla="*/ 0 h 364617"/>
                      <a:gd name="connsiteX1" fmla="*/ 243910 w 242887"/>
                      <a:gd name="connsiteY1" fmla="*/ 364617 h 364617"/>
                    </a:gdLst>
                    <a:ahLst/>
                    <a:cxnLst>
                      <a:cxn ang="0">
                        <a:pos x="connsiteX0" y="connsiteY0"/>
                      </a:cxn>
                      <a:cxn ang="0">
                        <a:pos x="connsiteX1" y="connsiteY1"/>
                      </a:cxn>
                    </a:cxnLst>
                    <a:rect l="l" t="t" r="r" b="b"/>
                    <a:pathLst>
                      <a:path w="242887" h="364617">
                        <a:moveTo>
                          <a:pt x="0" y="0"/>
                        </a:moveTo>
                        <a:cubicBezTo>
                          <a:pt x="9076" y="232978"/>
                          <a:pt x="96644" y="339471"/>
                          <a:pt x="243910" y="364617"/>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8" name="Freeform: Shape 246">
                    <a:extLst>
                      <a:ext uri="{FF2B5EF4-FFF2-40B4-BE49-F238E27FC236}">
                        <a16:creationId xmlns:a16="http://schemas.microsoft.com/office/drawing/2014/main" id="{C7A16BF1-FC24-0446-A121-22596C684493}"/>
                      </a:ext>
                    </a:extLst>
                  </p:cNvPr>
                  <p:cNvSpPr/>
                  <p:nvPr/>
                </p:nvSpPr>
                <p:spPr>
                  <a:xfrm>
                    <a:off x="12631557" y="1306175"/>
                    <a:ext cx="217320" cy="264033"/>
                  </a:xfrm>
                  <a:custGeom>
                    <a:avLst/>
                    <a:gdLst>
                      <a:gd name="connsiteX0" fmla="*/ 48322 w 217320"/>
                      <a:gd name="connsiteY0" fmla="*/ 266867 h 264033"/>
                      <a:gd name="connsiteX1" fmla="*/ 48322 w 217320"/>
                      <a:gd name="connsiteY1" fmla="*/ 142520 h 264033"/>
                      <a:gd name="connsiteX2" fmla="*/ 0 w 217320"/>
                      <a:gd name="connsiteY2" fmla="*/ 58658 h 264033"/>
                      <a:gd name="connsiteX3" fmla="*/ 45509 w 217320"/>
                      <a:gd name="connsiteY3" fmla="*/ 5600 h 264033"/>
                      <a:gd name="connsiteX4" fmla="*/ 95877 w 217320"/>
                      <a:gd name="connsiteY4" fmla="*/ 35901 h 264033"/>
                      <a:gd name="connsiteX5" fmla="*/ 182038 w 217320"/>
                      <a:gd name="connsiteY5" fmla="*/ 2960 h 264033"/>
                      <a:gd name="connsiteX6" fmla="*/ 223968 w 217320"/>
                      <a:gd name="connsiteY6" fmla="*/ 58658 h 264033"/>
                      <a:gd name="connsiteX7" fmla="*/ 176029 w 217320"/>
                      <a:gd name="connsiteY7" fmla="*/ 142520 h 264033"/>
                      <a:gd name="connsiteX8" fmla="*/ 176029 w 217320"/>
                      <a:gd name="connsiteY8" fmla="*/ 266867 h 26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20" h="264033">
                        <a:moveTo>
                          <a:pt x="48322" y="266867"/>
                        </a:moveTo>
                        <a:cubicBezTo>
                          <a:pt x="48322" y="241721"/>
                          <a:pt x="51646" y="171689"/>
                          <a:pt x="48322" y="142520"/>
                        </a:cubicBezTo>
                        <a:cubicBezTo>
                          <a:pt x="44103" y="104801"/>
                          <a:pt x="0" y="86821"/>
                          <a:pt x="0" y="58658"/>
                        </a:cubicBezTo>
                        <a:cubicBezTo>
                          <a:pt x="0" y="15784"/>
                          <a:pt x="20454" y="5600"/>
                          <a:pt x="45509" y="5600"/>
                        </a:cubicBezTo>
                        <a:cubicBezTo>
                          <a:pt x="67881" y="5600"/>
                          <a:pt x="78875" y="41810"/>
                          <a:pt x="95877" y="35901"/>
                        </a:cubicBezTo>
                        <a:cubicBezTo>
                          <a:pt x="112879" y="29992"/>
                          <a:pt x="131031" y="-11248"/>
                          <a:pt x="182038" y="2960"/>
                        </a:cubicBezTo>
                        <a:cubicBezTo>
                          <a:pt x="204537" y="9246"/>
                          <a:pt x="223968" y="14024"/>
                          <a:pt x="223968" y="58658"/>
                        </a:cubicBezTo>
                        <a:cubicBezTo>
                          <a:pt x="223968" y="86821"/>
                          <a:pt x="180376" y="104801"/>
                          <a:pt x="176029" y="142520"/>
                        </a:cubicBezTo>
                        <a:cubicBezTo>
                          <a:pt x="172706" y="171815"/>
                          <a:pt x="176029" y="239709"/>
                          <a:pt x="176029" y="266867"/>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9" name="Freeform: Shape 247">
                    <a:extLst>
                      <a:ext uri="{FF2B5EF4-FFF2-40B4-BE49-F238E27FC236}">
                        <a16:creationId xmlns:a16="http://schemas.microsoft.com/office/drawing/2014/main" id="{C057F7C7-3228-4F4C-BD93-E0FDFE44D9F1}"/>
                      </a:ext>
                    </a:extLst>
                  </p:cNvPr>
                  <p:cNvSpPr/>
                  <p:nvPr/>
                </p:nvSpPr>
                <p:spPr>
                  <a:xfrm>
                    <a:off x="12958049" y="1334532"/>
                    <a:ext cx="89485" cy="50292"/>
                  </a:xfrm>
                  <a:custGeom>
                    <a:avLst/>
                    <a:gdLst>
                      <a:gd name="connsiteX0" fmla="*/ 94854 w 89484"/>
                      <a:gd name="connsiteY0" fmla="*/ 29421 h 50292"/>
                      <a:gd name="connsiteX1" fmla="*/ 47427 w 89484"/>
                      <a:gd name="connsiteY1" fmla="*/ 58842 h 50292"/>
                      <a:gd name="connsiteX2" fmla="*/ 0 w 89484"/>
                      <a:gd name="connsiteY2" fmla="*/ 29421 h 50292"/>
                      <a:gd name="connsiteX3" fmla="*/ 47427 w 89484"/>
                      <a:gd name="connsiteY3" fmla="*/ 0 h 50292"/>
                      <a:gd name="connsiteX4" fmla="*/ 94854 w 89484"/>
                      <a:gd name="connsiteY4" fmla="*/ 29421 h 50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84" h="50292">
                        <a:moveTo>
                          <a:pt x="94854" y="29421"/>
                        </a:moveTo>
                        <a:cubicBezTo>
                          <a:pt x="94854" y="45669"/>
                          <a:pt x="73620" y="58842"/>
                          <a:pt x="47427" y="58842"/>
                        </a:cubicBezTo>
                        <a:cubicBezTo>
                          <a:pt x="21234" y="58842"/>
                          <a:pt x="0" y="45669"/>
                          <a:pt x="0" y="29421"/>
                        </a:cubicBezTo>
                        <a:cubicBezTo>
                          <a:pt x="0" y="13172"/>
                          <a:pt x="21234" y="0"/>
                          <a:pt x="47427" y="0"/>
                        </a:cubicBezTo>
                        <a:cubicBezTo>
                          <a:pt x="73620" y="0"/>
                          <a:pt x="94854" y="13172"/>
                          <a:pt x="94854" y="29421"/>
                        </a:cubicBezTo>
                        <a:close/>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41" name="Graphic 93">
                  <a:extLst>
                    <a:ext uri="{FF2B5EF4-FFF2-40B4-BE49-F238E27FC236}">
                      <a16:creationId xmlns:a16="http://schemas.microsoft.com/office/drawing/2014/main" id="{772000F4-8DE1-2F48-87F1-1C64C8E410D0}"/>
                    </a:ext>
                  </a:extLst>
                </p:cNvPr>
                <p:cNvGrpSpPr/>
                <p:nvPr/>
              </p:nvGrpSpPr>
              <p:grpSpPr>
                <a:xfrm>
                  <a:off x="6004817" y="3773351"/>
                  <a:ext cx="291656" cy="320822"/>
                  <a:chOff x="12733006" y="2371567"/>
                  <a:chExt cx="381000" cy="419100"/>
                </a:xfrm>
                <a:noFill/>
              </p:grpSpPr>
              <p:sp>
                <p:nvSpPr>
                  <p:cNvPr id="309" name="Freeform: Shape 198">
                    <a:extLst>
                      <a:ext uri="{FF2B5EF4-FFF2-40B4-BE49-F238E27FC236}">
                        <a16:creationId xmlns:a16="http://schemas.microsoft.com/office/drawing/2014/main" id="{93974E47-B1A7-B24F-B8BD-8F459A31779C}"/>
                      </a:ext>
                    </a:extLst>
                  </p:cNvPr>
                  <p:cNvSpPr/>
                  <p:nvPr/>
                </p:nvSpPr>
                <p:spPr>
                  <a:xfrm>
                    <a:off x="12733006" y="2371567"/>
                    <a:ext cx="381000" cy="419100"/>
                  </a:xfrm>
                  <a:custGeom>
                    <a:avLst/>
                    <a:gdLst>
                      <a:gd name="connsiteX0" fmla="*/ 381014 w 381000"/>
                      <a:gd name="connsiteY0" fmla="*/ 123665 h 419100"/>
                      <a:gd name="connsiteX1" fmla="*/ 350724 w 381000"/>
                      <a:gd name="connsiteY1" fmla="*/ 70515 h 419100"/>
                      <a:gd name="connsiteX2" fmla="*/ 308520 w 381000"/>
                      <a:gd name="connsiteY2" fmla="*/ 1587 h 419100"/>
                      <a:gd name="connsiteX3" fmla="*/ 247664 w 381000"/>
                      <a:gd name="connsiteY3" fmla="*/ 25367 h 419100"/>
                      <a:gd name="connsiteX4" fmla="*/ 219089 w 381000"/>
                      <a:gd name="connsiteY4" fmla="*/ 18890 h 419100"/>
                      <a:gd name="connsiteX5" fmla="*/ 180989 w 381000"/>
                      <a:gd name="connsiteY5" fmla="*/ 31272 h 419100"/>
                      <a:gd name="connsiteX6" fmla="*/ 128601 w 381000"/>
                      <a:gd name="connsiteY6" fmla="*/ 9365 h 419100"/>
                      <a:gd name="connsiteX7" fmla="*/ 100884 w 381000"/>
                      <a:gd name="connsiteY7" fmla="*/ 14413 h 419100"/>
                      <a:gd name="connsiteX8" fmla="*/ 33540 w 381000"/>
                      <a:gd name="connsiteY8" fmla="*/ 15501 h 419100"/>
                      <a:gd name="connsiteX9" fmla="*/ 26017 w 381000"/>
                      <a:gd name="connsiteY9" fmla="*/ 71563 h 419100"/>
                      <a:gd name="connsiteX10" fmla="*/ 5084 w 381000"/>
                      <a:gd name="connsiteY10" fmla="*/ 134870 h 419100"/>
                      <a:gd name="connsiteX11" fmla="*/ 12301 w 381000"/>
                      <a:gd name="connsiteY11" fmla="*/ 145382 h 419100"/>
                      <a:gd name="connsiteX12" fmla="*/ 14 w 381000"/>
                      <a:gd name="connsiteY12" fmla="*/ 190340 h 419100"/>
                      <a:gd name="connsiteX13" fmla="*/ 47639 w 381000"/>
                      <a:gd name="connsiteY13" fmla="*/ 247490 h 419100"/>
                      <a:gd name="connsiteX14" fmla="*/ 95264 w 381000"/>
                      <a:gd name="connsiteY14" fmla="*/ 190340 h 419100"/>
                      <a:gd name="connsiteX15" fmla="*/ 82977 w 381000"/>
                      <a:gd name="connsiteY15" fmla="*/ 145763 h 419100"/>
                      <a:gd name="connsiteX16" fmla="*/ 91073 w 381000"/>
                      <a:gd name="connsiteY16" fmla="*/ 95090 h 419100"/>
                      <a:gd name="connsiteX17" fmla="*/ 128601 w 381000"/>
                      <a:gd name="connsiteY17" fmla="*/ 104615 h 419100"/>
                      <a:gd name="connsiteX18" fmla="*/ 170702 w 381000"/>
                      <a:gd name="connsiteY18" fmla="*/ 91851 h 419100"/>
                      <a:gd name="connsiteX19" fmla="*/ 219089 w 381000"/>
                      <a:gd name="connsiteY19" fmla="*/ 114140 h 419100"/>
                      <a:gd name="connsiteX20" fmla="*/ 258618 w 381000"/>
                      <a:gd name="connsiteY20" fmla="*/ 100805 h 419100"/>
                      <a:gd name="connsiteX21" fmla="*/ 295289 w 381000"/>
                      <a:gd name="connsiteY21" fmla="*/ 157955 h 419100"/>
                      <a:gd name="connsiteX22" fmla="*/ 276239 w 381000"/>
                      <a:gd name="connsiteY22" fmla="*/ 209390 h 419100"/>
                      <a:gd name="connsiteX23" fmla="*/ 276810 w 381000"/>
                      <a:gd name="connsiteY23" fmla="*/ 218915 h 419100"/>
                      <a:gd name="connsiteX24" fmla="*/ 238710 w 381000"/>
                      <a:gd name="connsiteY24" fmla="*/ 240536 h 419100"/>
                      <a:gd name="connsiteX25" fmla="*/ 165080 w 381000"/>
                      <a:gd name="connsiteY25" fmla="*/ 248747 h 419100"/>
                      <a:gd name="connsiteX26" fmla="*/ 167273 w 381000"/>
                      <a:gd name="connsiteY26" fmla="*/ 316736 h 419100"/>
                      <a:gd name="connsiteX27" fmla="*/ 161939 w 381000"/>
                      <a:gd name="connsiteY27" fmla="*/ 342740 h 419100"/>
                      <a:gd name="connsiteX28" fmla="*/ 200039 w 381000"/>
                      <a:gd name="connsiteY28" fmla="*/ 428465 h 419100"/>
                      <a:gd name="connsiteX29" fmla="*/ 238139 w 381000"/>
                      <a:gd name="connsiteY29" fmla="*/ 342740 h 419100"/>
                      <a:gd name="connsiteX30" fmla="*/ 235472 w 381000"/>
                      <a:gd name="connsiteY30" fmla="*/ 323690 h 419100"/>
                      <a:gd name="connsiteX31" fmla="*/ 247664 w 381000"/>
                      <a:gd name="connsiteY31" fmla="*/ 311402 h 419100"/>
                      <a:gd name="connsiteX32" fmla="*/ 321340 w 381000"/>
                      <a:gd name="connsiteY32" fmla="*/ 305014 h 419100"/>
                      <a:gd name="connsiteX33" fmla="*/ 333389 w 381000"/>
                      <a:gd name="connsiteY33" fmla="*/ 276065 h 419100"/>
                      <a:gd name="connsiteX34" fmla="*/ 381014 w 381000"/>
                      <a:gd name="connsiteY34" fmla="*/ 209390 h 419100"/>
                      <a:gd name="connsiteX35" fmla="*/ 367012 w 381000"/>
                      <a:gd name="connsiteY35" fmla="*/ 164146 h 419100"/>
                      <a:gd name="connsiteX36" fmla="*/ 381014 w 381000"/>
                      <a:gd name="connsiteY36" fmla="*/ 12366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1000" h="419100">
                        <a:moveTo>
                          <a:pt x="381014" y="123665"/>
                        </a:moveTo>
                        <a:cubicBezTo>
                          <a:pt x="381885" y="101620"/>
                          <a:pt x="370134" y="81002"/>
                          <a:pt x="350724" y="70515"/>
                        </a:cubicBezTo>
                        <a:cubicBezTo>
                          <a:pt x="358104" y="39827"/>
                          <a:pt x="339208" y="8967"/>
                          <a:pt x="308520" y="1587"/>
                        </a:cubicBezTo>
                        <a:cubicBezTo>
                          <a:pt x="285257" y="-4007"/>
                          <a:pt x="260972" y="5483"/>
                          <a:pt x="247664" y="25367"/>
                        </a:cubicBezTo>
                        <a:cubicBezTo>
                          <a:pt x="238748" y="21085"/>
                          <a:pt x="228980" y="18871"/>
                          <a:pt x="219089" y="18890"/>
                        </a:cubicBezTo>
                        <a:cubicBezTo>
                          <a:pt x="205387" y="18807"/>
                          <a:pt x="192024" y="23150"/>
                          <a:pt x="180989" y="31272"/>
                        </a:cubicBezTo>
                        <a:cubicBezTo>
                          <a:pt x="167564" y="16669"/>
                          <a:pt x="148425" y="8666"/>
                          <a:pt x="128601" y="9365"/>
                        </a:cubicBezTo>
                        <a:cubicBezTo>
                          <a:pt x="119130" y="9327"/>
                          <a:pt x="109734" y="11039"/>
                          <a:pt x="100884" y="14413"/>
                        </a:cubicBezTo>
                        <a:cubicBezTo>
                          <a:pt x="81987" y="-3883"/>
                          <a:pt x="51836" y="-3395"/>
                          <a:pt x="33540" y="15501"/>
                        </a:cubicBezTo>
                        <a:cubicBezTo>
                          <a:pt x="19005" y="30514"/>
                          <a:pt x="15954" y="53249"/>
                          <a:pt x="26017" y="71563"/>
                        </a:cubicBezTo>
                        <a:cubicBezTo>
                          <a:pt x="2755" y="83264"/>
                          <a:pt x="-6618" y="111608"/>
                          <a:pt x="5084" y="134870"/>
                        </a:cubicBezTo>
                        <a:cubicBezTo>
                          <a:pt x="7002" y="138684"/>
                          <a:pt x="9430" y="142221"/>
                          <a:pt x="12301" y="145382"/>
                        </a:cubicBezTo>
                        <a:cubicBezTo>
                          <a:pt x="3989" y="158883"/>
                          <a:pt x="-276" y="174487"/>
                          <a:pt x="14" y="190340"/>
                        </a:cubicBezTo>
                        <a:cubicBezTo>
                          <a:pt x="14" y="227201"/>
                          <a:pt x="21350" y="247490"/>
                          <a:pt x="47639" y="247490"/>
                        </a:cubicBezTo>
                        <a:cubicBezTo>
                          <a:pt x="73928" y="247490"/>
                          <a:pt x="95264" y="227201"/>
                          <a:pt x="95264" y="190340"/>
                        </a:cubicBezTo>
                        <a:cubicBezTo>
                          <a:pt x="95481" y="174616"/>
                          <a:pt x="91219" y="159155"/>
                          <a:pt x="82977" y="145763"/>
                        </a:cubicBezTo>
                        <a:cubicBezTo>
                          <a:pt x="95482" y="131970"/>
                          <a:pt x="98658" y="112092"/>
                          <a:pt x="91073" y="95090"/>
                        </a:cubicBezTo>
                        <a:cubicBezTo>
                          <a:pt x="102519" y="101530"/>
                          <a:pt x="115469" y="104817"/>
                          <a:pt x="128601" y="104615"/>
                        </a:cubicBezTo>
                        <a:cubicBezTo>
                          <a:pt x="143617" y="104818"/>
                          <a:pt x="158327" y="100358"/>
                          <a:pt x="170702" y="91851"/>
                        </a:cubicBezTo>
                        <a:cubicBezTo>
                          <a:pt x="182505" y="106378"/>
                          <a:pt x="200377" y="114610"/>
                          <a:pt x="219089" y="114140"/>
                        </a:cubicBezTo>
                        <a:cubicBezTo>
                          <a:pt x="233393" y="114286"/>
                          <a:pt x="247325" y="109585"/>
                          <a:pt x="258618" y="100805"/>
                        </a:cubicBezTo>
                        <a:cubicBezTo>
                          <a:pt x="260166" y="124904"/>
                          <a:pt x="274026" y="146504"/>
                          <a:pt x="295289" y="157955"/>
                        </a:cubicBezTo>
                        <a:cubicBezTo>
                          <a:pt x="282653" y="172067"/>
                          <a:pt x="275844" y="190450"/>
                          <a:pt x="276239" y="209390"/>
                        </a:cubicBezTo>
                        <a:cubicBezTo>
                          <a:pt x="276248" y="212573"/>
                          <a:pt x="276439" y="215753"/>
                          <a:pt x="276810" y="218915"/>
                        </a:cubicBezTo>
                        <a:cubicBezTo>
                          <a:pt x="261558" y="220198"/>
                          <a:pt x="247634" y="228100"/>
                          <a:pt x="238710" y="240536"/>
                        </a:cubicBezTo>
                        <a:cubicBezTo>
                          <a:pt x="216110" y="222471"/>
                          <a:pt x="183145" y="226147"/>
                          <a:pt x="165080" y="248747"/>
                        </a:cubicBezTo>
                        <a:cubicBezTo>
                          <a:pt x="148997" y="268868"/>
                          <a:pt x="149927" y="297694"/>
                          <a:pt x="167273" y="316736"/>
                        </a:cubicBezTo>
                        <a:cubicBezTo>
                          <a:pt x="163621" y="324912"/>
                          <a:pt x="161801" y="333787"/>
                          <a:pt x="161939" y="342740"/>
                        </a:cubicBezTo>
                        <a:cubicBezTo>
                          <a:pt x="161939" y="374267"/>
                          <a:pt x="178989" y="428465"/>
                          <a:pt x="200039" y="428465"/>
                        </a:cubicBezTo>
                        <a:cubicBezTo>
                          <a:pt x="221089" y="428465"/>
                          <a:pt x="238139" y="374267"/>
                          <a:pt x="238139" y="342740"/>
                        </a:cubicBezTo>
                        <a:cubicBezTo>
                          <a:pt x="238163" y="336295"/>
                          <a:pt x="237265" y="329880"/>
                          <a:pt x="235472" y="323690"/>
                        </a:cubicBezTo>
                        <a:cubicBezTo>
                          <a:pt x="240180" y="320288"/>
                          <a:pt x="244299" y="316137"/>
                          <a:pt x="247664" y="311402"/>
                        </a:cubicBezTo>
                        <a:cubicBezTo>
                          <a:pt x="269773" y="329983"/>
                          <a:pt x="302759" y="327123"/>
                          <a:pt x="321340" y="305014"/>
                        </a:cubicBezTo>
                        <a:cubicBezTo>
                          <a:pt x="328223" y="296824"/>
                          <a:pt x="332428" y="286720"/>
                          <a:pt x="333389" y="276065"/>
                        </a:cubicBezTo>
                        <a:cubicBezTo>
                          <a:pt x="360154" y="273112"/>
                          <a:pt x="381014" y="244537"/>
                          <a:pt x="381014" y="209390"/>
                        </a:cubicBezTo>
                        <a:cubicBezTo>
                          <a:pt x="381212" y="193212"/>
                          <a:pt x="376313" y="177383"/>
                          <a:pt x="367012" y="164146"/>
                        </a:cubicBezTo>
                        <a:cubicBezTo>
                          <a:pt x="376253" y="152695"/>
                          <a:pt x="381205" y="138377"/>
                          <a:pt x="381014" y="123665"/>
                        </a:cubicBezTo>
                        <a:close/>
                      </a:path>
                    </a:pathLst>
                  </a:custGeom>
                  <a:grpFill/>
                  <a:ln w="9525" cap="rnd">
                    <a:solidFill>
                      <a:schemeClr val="accent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0" name="Freeform: Shape 199">
                    <a:extLst>
                      <a:ext uri="{FF2B5EF4-FFF2-40B4-BE49-F238E27FC236}">
                        <a16:creationId xmlns:a16="http://schemas.microsoft.com/office/drawing/2014/main" id="{7DD35D89-662A-D244-A9BD-BE1301F802F8}"/>
                      </a:ext>
                    </a:extLst>
                  </p:cNvPr>
                  <p:cNvSpPr/>
                  <p:nvPr/>
                </p:nvSpPr>
                <p:spPr>
                  <a:xfrm>
                    <a:off x="12800933" y="2438082"/>
                    <a:ext cx="19050" cy="28575"/>
                  </a:xfrm>
                  <a:custGeom>
                    <a:avLst/>
                    <a:gdLst>
                      <a:gd name="connsiteX0" fmla="*/ 23146 w 19050"/>
                      <a:gd name="connsiteY0" fmla="*/ 28575 h 28575"/>
                      <a:gd name="connsiteX1" fmla="*/ 3524 w 19050"/>
                      <a:gd name="connsiteY1" fmla="*/ 8763 h 28575"/>
                      <a:gd name="connsiteX2" fmla="*/ 0 w 19050"/>
                      <a:gd name="connsiteY2" fmla="*/ 0 h 28575"/>
                    </a:gdLst>
                    <a:ahLst/>
                    <a:cxnLst>
                      <a:cxn ang="0">
                        <a:pos x="connsiteX0" y="connsiteY0"/>
                      </a:cxn>
                      <a:cxn ang="0">
                        <a:pos x="connsiteX1" y="connsiteY1"/>
                      </a:cxn>
                      <a:cxn ang="0">
                        <a:pos x="connsiteX2" y="connsiteY2"/>
                      </a:cxn>
                    </a:cxnLst>
                    <a:rect l="l" t="t" r="r" b="b"/>
                    <a:pathLst>
                      <a:path w="19050" h="28575">
                        <a:moveTo>
                          <a:pt x="23146" y="28575"/>
                        </a:moveTo>
                        <a:cubicBezTo>
                          <a:pt x="14924" y="23880"/>
                          <a:pt x="8139" y="17030"/>
                          <a:pt x="3524" y="8763"/>
                        </a:cubicBezTo>
                        <a:cubicBezTo>
                          <a:pt x="2005" y="5993"/>
                          <a:pt x="822" y="3051"/>
                          <a:pt x="0"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1" name="Freeform: Shape 200">
                    <a:extLst>
                      <a:ext uri="{FF2B5EF4-FFF2-40B4-BE49-F238E27FC236}">
                        <a16:creationId xmlns:a16="http://schemas.microsoft.com/office/drawing/2014/main" id="{2074AB0B-595A-F44A-8E87-9C5F9FB71AF6}"/>
                      </a:ext>
                    </a:extLst>
                  </p:cNvPr>
                  <p:cNvSpPr/>
                  <p:nvPr/>
                </p:nvSpPr>
                <p:spPr>
                  <a:xfrm>
                    <a:off x="12991719" y="2447607"/>
                    <a:ext cx="9525" cy="19050"/>
                  </a:xfrm>
                  <a:custGeom>
                    <a:avLst/>
                    <a:gdLst>
                      <a:gd name="connsiteX0" fmla="*/ 16383 w 9525"/>
                      <a:gd name="connsiteY0" fmla="*/ 0 h 19050"/>
                      <a:gd name="connsiteX1" fmla="*/ 0 w 9525"/>
                      <a:gd name="connsiteY1" fmla="*/ 24860 h 19050"/>
                    </a:gdLst>
                    <a:ahLst/>
                    <a:cxnLst>
                      <a:cxn ang="0">
                        <a:pos x="connsiteX0" y="connsiteY0"/>
                      </a:cxn>
                      <a:cxn ang="0">
                        <a:pos x="connsiteX1" y="connsiteY1"/>
                      </a:cxn>
                    </a:cxnLst>
                    <a:rect l="l" t="t" r="r" b="b"/>
                    <a:pathLst>
                      <a:path w="9525" h="19050">
                        <a:moveTo>
                          <a:pt x="16383" y="0"/>
                        </a:moveTo>
                        <a:cubicBezTo>
                          <a:pt x="13828" y="9874"/>
                          <a:pt x="8066" y="18618"/>
                          <a:pt x="0" y="2486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2" name="Freeform: Shape 201">
                    <a:extLst>
                      <a:ext uri="{FF2B5EF4-FFF2-40B4-BE49-F238E27FC236}">
                        <a16:creationId xmlns:a16="http://schemas.microsoft.com/office/drawing/2014/main" id="{4DBECD3B-CAD6-C243-8AA7-A651F3713E04}"/>
                      </a:ext>
                    </a:extLst>
                  </p:cNvPr>
                  <p:cNvSpPr/>
                  <p:nvPr/>
                </p:nvSpPr>
                <p:spPr>
                  <a:xfrm>
                    <a:off x="12899993" y="2688685"/>
                    <a:ext cx="19050" cy="9525"/>
                  </a:xfrm>
                  <a:custGeom>
                    <a:avLst/>
                    <a:gdLst>
                      <a:gd name="connsiteX0" fmla="*/ 19717 w 19050"/>
                      <a:gd name="connsiteY0" fmla="*/ 12859 h 9525"/>
                      <a:gd name="connsiteX1" fmla="*/ 0 w 19050"/>
                      <a:gd name="connsiteY1" fmla="*/ 0 h 9525"/>
                    </a:gdLst>
                    <a:ahLst/>
                    <a:cxnLst>
                      <a:cxn ang="0">
                        <a:pos x="connsiteX0" y="connsiteY0"/>
                      </a:cxn>
                      <a:cxn ang="0">
                        <a:pos x="connsiteX1" y="connsiteY1"/>
                      </a:cxn>
                    </a:cxnLst>
                    <a:rect l="l" t="t" r="r" b="b"/>
                    <a:pathLst>
                      <a:path w="19050" h="9525">
                        <a:moveTo>
                          <a:pt x="19717" y="12859"/>
                        </a:moveTo>
                        <a:cubicBezTo>
                          <a:pt x="12254" y="10124"/>
                          <a:pt x="5512" y="5726"/>
                          <a:pt x="0"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3" name="Freeform: Shape 202">
                    <a:extLst>
                      <a:ext uri="{FF2B5EF4-FFF2-40B4-BE49-F238E27FC236}">
                        <a16:creationId xmlns:a16="http://schemas.microsoft.com/office/drawing/2014/main" id="{E560691E-5321-9742-B1D2-D36044457307}"/>
                      </a:ext>
                    </a:extLst>
                  </p:cNvPr>
                  <p:cNvSpPr/>
                  <p:nvPr/>
                </p:nvSpPr>
                <p:spPr>
                  <a:xfrm>
                    <a:off x="12952095" y="2695257"/>
                    <a:ext cx="9525" cy="9525"/>
                  </a:xfrm>
                  <a:custGeom>
                    <a:avLst/>
                    <a:gdLst>
                      <a:gd name="connsiteX0" fmla="*/ 16383 w 9525"/>
                      <a:gd name="connsiteY0" fmla="*/ 0 h 0"/>
                      <a:gd name="connsiteX1" fmla="*/ 0 w 9525"/>
                      <a:gd name="connsiteY1" fmla="*/ 7906 h 0"/>
                    </a:gdLst>
                    <a:ahLst/>
                    <a:cxnLst>
                      <a:cxn ang="0">
                        <a:pos x="connsiteX0" y="connsiteY0"/>
                      </a:cxn>
                      <a:cxn ang="0">
                        <a:pos x="connsiteX1" y="connsiteY1"/>
                      </a:cxn>
                    </a:cxnLst>
                    <a:rect l="l" t="t" r="r" b="b"/>
                    <a:pathLst>
                      <a:path w="9525">
                        <a:moveTo>
                          <a:pt x="16383" y="0"/>
                        </a:moveTo>
                        <a:cubicBezTo>
                          <a:pt x="11430" y="3579"/>
                          <a:pt x="5884" y="6255"/>
                          <a:pt x="0" y="7906"/>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4" name="Freeform: Shape 203">
                    <a:extLst>
                      <a:ext uri="{FF2B5EF4-FFF2-40B4-BE49-F238E27FC236}">
                        <a16:creationId xmlns:a16="http://schemas.microsoft.com/office/drawing/2014/main" id="{8ECDCB74-7253-6647-B4A3-E4AF4FCD3539}"/>
                      </a:ext>
                    </a:extLst>
                  </p:cNvPr>
                  <p:cNvSpPr/>
                  <p:nvPr/>
                </p:nvSpPr>
                <p:spPr>
                  <a:xfrm>
                    <a:off x="13009816" y="2590314"/>
                    <a:ext cx="19050" cy="9525"/>
                  </a:xfrm>
                  <a:custGeom>
                    <a:avLst/>
                    <a:gdLst>
                      <a:gd name="connsiteX0" fmla="*/ 0 w 19050"/>
                      <a:gd name="connsiteY0" fmla="*/ 168 h 0"/>
                      <a:gd name="connsiteX1" fmla="*/ 26575 w 19050"/>
                      <a:gd name="connsiteY1" fmla="*/ 5025 h 0"/>
                    </a:gdLst>
                    <a:ahLst/>
                    <a:cxnLst>
                      <a:cxn ang="0">
                        <a:pos x="connsiteX0" y="connsiteY0"/>
                      </a:cxn>
                      <a:cxn ang="0">
                        <a:pos x="connsiteX1" y="connsiteY1"/>
                      </a:cxn>
                    </a:cxnLst>
                    <a:rect l="l" t="t" r="r" b="b"/>
                    <a:pathLst>
                      <a:path w="19050">
                        <a:moveTo>
                          <a:pt x="0" y="168"/>
                        </a:moveTo>
                        <a:cubicBezTo>
                          <a:pt x="9131" y="-564"/>
                          <a:pt x="18294" y="1111"/>
                          <a:pt x="26575" y="5025"/>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5" name="Freeform: Shape 204">
                    <a:extLst>
                      <a:ext uri="{FF2B5EF4-FFF2-40B4-BE49-F238E27FC236}">
                        <a16:creationId xmlns:a16="http://schemas.microsoft.com/office/drawing/2014/main" id="{5452DABF-280C-604A-8035-48B072DF7090}"/>
                      </a:ext>
                    </a:extLst>
                  </p:cNvPr>
                  <p:cNvSpPr/>
                  <p:nvPr/>
                </p:nvSpPr>
                <p:spPr>
                  <a:xfrm>
                    <a:off x="13077349" y="2517330"/>
                    <a:ext cx="19050" cy="9525"/>
                  </a:xfrm>
                  <a:custGeom>
                    <a:avLst/>
                    <a:gdLst>
                      <a:gd name="connsiteX0" fmla="*/ 0 w 19050"/>
                      <a:gd name="connsiteY0" fmla="*/ 0 h 9525"/>
                      <a:gd name="connsiteX1" fmla="*/ 22765 w 19050"/>
                      <a:gd name="connsiteY1" fmla="*/ 18383 h 9525"/>
                    </a:gdLst>
                    <a:ahLst/>
                    <a:cxnLst>
                      <a:cxn ang="0">
                        <a:pos x="connsiteX0" y="connsiteY0"/>
                      </a:cxn>
                      <a:cxn ang="0">
                        <a:pos x="connsiteX1" y="connsiteY1"/>
                      </a:cxn>
                    </a:cxnLst>
                    <a:rect l="l" t="t" r="r" b="b"/>
                    <a:pathLst>
                      <a:path w="19050" h="9525">
                        <a:moveTo>
                          <a:pt x="0" y="0"/>
                        </a:moveTo>
                        <a:cubicBezTo>
                          <a:pt x="9169" y="3859"/>
                          <a:pt x="17061" y="10232"/>
                          <a:pt x="22765" y="18383"/>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6" name="Freeform: Shape 205">
                    <a:extLst>
                      <a:ext uri="{FF2B5EF4-FFF2-40B4-BE49-F238E27FC236}">
                        <a16:creationId xmlns:a16="http://schemas.microsoft.com/office/drawing/2014/main" id="{85D6C0CC-E7C8-7749-BAF2-5EE08185F0A5}"/>
                      </a:ext>
                    </a:extLst>
                  </p:cNvPr>
                  <p:cNvSpPr/>
                  <p:nvPr/>
                </p:nvSpPr>
                <p:spPr>
                  <a:xfrm>
                    <a:off x="12971145" y="2612294"/>
                    <a:ext cx="9525" cy="19050"/>
                  </a:xfrm>
                  <a:custGeom>
                    <a:avLst/>
                    <a:gdLst>
                      <a:gd name="connsiteX0" fmla="*/ 0 w 9525"/>
                      <a:gd name="connsiteY0" fmla="*/ 0 h 19050"/>
                      <a:gd name="connsiteX1" fmla="*/ 15621 w 9525"/>
                      <a:gd name="connsiteY1" fmla="*/ 22479 h 19050"/>
                    </a:gdLst>
                    <a:ahLst/>
                    <a:cxnLst>
                      <a:cxn ang="0">
                        <a:pos x="connsiteX0" y="connsiteY0"/>
                      </a:cxn>
                      <a:cxn ang="0">
                        <a:pos x="connsiteX1" y="connsiteY1"/>
                      </a:cxn>
                    </a:cxnLst>
                    <a:rect l="l" t="t" r="r" b="b"/>
                    <a:pathLst>
                      <a:path w="9525" h="19050">
                        <a:moveTo>
                          <a:pt x="0" y="0"/>
                        </a:moveTo>
                        <a:cubicBezTo>
                          <a:pt x="7104" y="5979"/>
                          <a:pt x="12494" y="13736"/>
                          <a:pt x="15621" y="22479"/>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7" name="Freeform: Shape 206">
                    <a:extLst>
                      <a:ext uri="{FF2B5EF4-FFF2-40B4-BE49-F238E27FC236}">
                        <a16:creationId xmlns:a16="http://schemas.microsoft.com/office/drawing/2014/main" id="{F0E0915B-7C17-134C-9B39-AE8609759CC4}"/>
                      </a:ext>
                    </a:extLst>
                  </p:cNvPr>
                  <p:cNvSpPr/>
                  <p:nvPr/>
                </p:nvSpPr>
                <p:spPr>
                  <a:xfrm>
                    <a:off x="13061823" y="2621438"/>
                    <a:ext cx="9525" cy="19050"/>
                  </a:xfrm>
                  <a:custGeom>
                    <a:avLst/>
                    <a:gdLst>
                      <a:gd name="connsiteX0" fmla="*/ 0 w 0"/>
                      <a:gd name="connsiteY0" fmla="*/ 0 h 19050"/>
                      <a:gd name="connsiteX1" fmla="*/ 4572 w 0"/>
                      <a:gd name="connsiteY1" fmla="*/ 21431 h 19050"/>
                      <a:gd name="connsiteX2" fmla="*/ 4572 w 0"/>
                      <a:gd name="connsiteY2" fmla="*/ 25908 h 19050"/>
                    </a:gdLst>
                    <a:ahLst/>
                    <a:cxnLst>
                      <a:cxn ang="0">
                        <a:pos x="connsiteX0" y="connsiteY0"/>
                      </a:cxn>
                      <a:cxn ang="0">
                        <a:pos x="connsiteX1" y="connsiteY1"/>
                      </a:cxn>
                      <a:cxn ang="0">
                        <a:pos x="connsiteX2" y="connsiteY2"/>
                      </a:cxn>
                    </a:cxnLst>
                    <a:rect l="l" t="t" r="r" b="b"/>
                    <a:pathLst>
                      <a:path h="19050">
                        <a:moveTo>
                          <a:pt x="0" y="0"/>
                        </a:moveTo>
                        <a:cubicBezTo>
                          <a:pt x="3023" y="6740"/>
                          <a:pt x="4582" y="14044"/>
                          <a:pt x="4572" y="21431"/>
                        </a:cubicBezTo>
                        <a:cubicBezTo>
                          <a:pt x="4572" y="22955"/>
                          <a:pt x="4572" y="24479"/>
                          <a:pt x="4572" y="25908"/>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8" name="Freeform: Shape 207">
                    <a:extLst>
                      <a:ext uri="{FF2B5EF4-FFF2-40B4-BE49-F238E27FC236}">
                        <a16:creationId xmlns:a16="http://schemas.microsoft.com/office/drawing/2014/main" id="{F27F4410-EA79-7E40-B53B-85AF78A5EBE0}"/>
                      </a:ext>
                    </a:extLst>
                  </p:cNvPr>
                  <p:cNvSpPr/>
                  <p:nvPr/>
                </p:nvSpPr>
                <p:spPr>
                  <a:xfrm>
                    <a:off x="13028295" y="2518092"/>
                    <a:ext cx="9525" cy="9525"/>
                  </a:xfrm>
                  <a:custGeom>
                    <a:avLst/>
                    <a:gdLst>
                      <a:gd name="connsiteX0" fmla="*/ 0 w 9525"/>
                      <a:gd name="connsiteY0" fmla="*/ 11430 h 9525"/>
                      <a:gd name="connsiteX1" fmla="*/ 16002 w 9525"/>
                      <a:gd name="connsiteY1" fmla="*/ 0 h 9525"/>
                    </a:gdLst>
                    <a:ahLst/>
                    <a:cxnLst>
                      <a:cxn ang="0">
                        <a:pos x="connsiteX0" y="connsiteY0"/>
                      </a:cxn>
                      <a:cxn ang="0">
                        <a:pos x="connsiteX1" y="connsiteY1"/>
                      </a:cxn>
                    </a:cxnLst>
                    <a:rect l="l" t="t" r="r" b="b"/>
                    <a:pathLst>
                      <a:path w="9525" h="9525">
                        <a:moveTo>
                          <a:pt x="0" y="11430"/>
                        </a:moveTo>
                        <a:cubicBezTo>
                          <a:pt x="4536" y="6612"/>
                          <a:pt x="9973" y="2729"/>
                          <a:pt x="16002"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19" name="Freeform: Shape 208">
                    <a:extLst>
                      <a:ext uri="{FF2B5EF4-FFF2-40B4-BE49-F238E27FC236}">
                        <a16:creationId xmlns:a16="http://schemas.microsoft.com/office/drawing/2014/main" id="{6872B5D1-7809-C74B-8801-4C64D988AAC4}"/>
                      </a:ext>
                    </a:extLst>
                  </p:cNvPr>
                  <p:cNvSpPr/>
                  <p:nvPr/>
                </p:nvSpPr>
                <p:spPr>
                  <a:xfrm>
                    <a:off x="13048107" y="2435592"/>
                    <a:ext cx="28575" cy="9525"/>
                  </a:xfrm>
                  <a:custGeom>
                    <a:avLst/>
                    <a:gdLst>
                      <a:gd name="connsiteX0" fmla="*/ 0 w 28575"/>
                      <a:gd name="connsiteY0" fmla="*/ 585 h 0"/>
                      <a:gd name="connsiteX1" fmla="*/ 35624 w 28575"/>
                      <a:gd name="connsiteY1" fmla="*/ 6491 h 0"/>
                    </a:gdLst>
                    <a:ahLst/>
                    <a:cxnLst>
                      <a:cxn ang="0">
                        <a:pos x="connsiteX0" y="connsiteY0"/>
                      </a:cxn>
                      <a:cxn ang="0">
                        <a:pos x="connsiteX1" y="connsiteY1"/>
                      </a:cxn>
                    </a:cxnLst>
                    <a:rect l="l" t="t" r="r" b="b"/>
                    <a:pathLst>
                      <a:path w="28575">
                        <a:moveTo>
                          <a:pt x="0" y="585"/>
                        </a:moveTo>
                        <a:cubicBezTo>
                          <a:pt x="12199" y="-1126"/>
                          <a:pt x="24629" y="935"/>
                          <a:pt x="35624" y="6491"/>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0" name="Freeform: Shape 209">
                    <a:extLst>
                      <a:ext uri="{FF2B5EF4-FFF2-40B4-BE49-F238E27FC236}">
                        <a16:creationId xmlns:a16="http://schemas.microsoft.com/office/drawing/2014/main" id="{F07FCEBB-4956-544D-99D9-F08663F0B5B5}"/>
                      </a:ext>
                    </a:extLst>
                  </p:cNvPr>
                  <p:cNvSpPr/>
                  <p:nvPr/>
                </p:nvSpPr>
                <p:spPr>
                  <a:xfrm>
                    <a:off x="12895898" y="2446845"/>
                    <a:ext cx="9525" cy="9525"/>
                  </a:xfrm>
                  <a:custGeom>
                    <a:avLst/>
                    <a:gdLst>
                      <a:gd name="connsiteX0" fmla="*/ 7810 w 0"/>
                      <a:gd name="connsiteY0" fmla="*/ 16573 h 9525"/>
                      <a:gd name="connsiteX1" fmla="*/ 0 w 0"/>
                      <a:gd name="connsiteY1" fmla="*/ 0 h 9525"/>
                    </a:gdLst>
                    <a:ahLst/>
                    <a:cxnLst>
                      <a:cxn ang="0">
                        <a:pos x="connsiteX0" y="connsiteY0"/>
                      </a:cxn>
                      <a:cxn ang="0">
                        <a:pos x="connsiteX1" y="connsiteY1"/>
                      </a:cxn>
                    </a:cxnLst>
                    <a:rect l="l" t="t" r="r" b="b"/>
                    <a:pathLst>
                      <a:path h="9525">
                        <a:moveTo>
                          <a:pt x="7810" y="16573"/>
                        </a:moveTo>
                        <a:cubicBezTo>
                          <a:pt x="4048" y="11673"/>
                          <a:pt x="1384" y="6021"/>
                          <a:pt x="0"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1" name="Freeform: Shape 210">
                    <a:extLst>
                      <a:ext uri="{FF2B5EF4-FFF2-40B4-BE49-F238E27FC236}">
                        <a16:creationId xmlns:a16="http://schemas.microsoft.com/office/drawing/2014/main" id="{990B37C5-379E-D04E-A24D-2FEDA24A0D23}"/>
                      </a:ext>
                    </a:extLst>
                  </p:cNvPr>
                  <p:cNvSpPr/>
                  <p:nvPr/>
                </p:nvSpPr>
                <p:spPr>
                  <a:xfrm>
                    <a:off x="12899803" y="2402840"/>
                    <a:ext cx="9525" cy="9525"/>
                  </a:xfrm>
                  <a:custGeom>
                    <a:avLst/>
                    <a:gdLst>
                      <a:gd name="connsiteX0" fmla="*/ 0 w 9525"/>
                      <a:gd name="connsiteY0" fmla="*/ 16192 h 9525"/>
                      <a:gd name="connsiteX1" fmla="*/ 14192 w 9525"/>
                      <a:gd name="connsiteY1" fmla="*/ 0 h 9525"/>
                    </a:gdLst>
                    <a:ahLst/>
                    <a:cxnLst>
                      <a:cxn ang="0">
                        <a:pos x="connsiteX0" y="connsiteY0"/>
                      </a:cxn>
                      <a:cxn ang="0">
                        <a:pos x="connsiteX1" y="connsiteY1"/>
                      </a:cxn>
                    </a:cxnLst>
                    <a:rect l="l" t="t" r="r" b="b"/>
                    <a:pathLst>
                      <a:path w="9525" h="9525">
                        <a:moveTo>
                          <a:pt x="0" y="16192"/>
                        </a:moveTo>
                        <a:cubicBezTo>
                          <a:pt x="3484" y="9818"/>
                          <a:pt x="8329" y="4289"/>
                          <a:pt x="14192"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2" name="Freeform: Shape 211">
                    <a:extLst>
                      <a:ext uri="{FF2B5EF4-FFF2-40B4-BE49-F238E27FC236}">
                        <a16:creationId xmlns:a16="http://schemas.microsoft.com/office/drawing/2014/main" id="{862C6107-1C80-FA49-83E8-5C9ECC398D9C}"/>
                      </a:ext>
                    </a:extLst>
                  </p:cNvPr>
                  <p:cNvSpPr/>
                  <p:nvPr/>
                </p:nvSpPr>
                <p:spPr>
                  <a:xfrm>
                    <a:off x="12813506" y="2385980"/>
                    <a:ext cx="19050" cy="9525"/>
                  </a:xfrm>
                  <a:custGeom>
                    <a:avLst/>
                    <a:gdLst>
                      <a:gd name="connsiteX0" fmla="*/ 0 w 19050"/>
                      <a:gd name="connsiteY0" fmla="*/ 12668 h 9525"/>
                      <a:gd name="connsiteX1" fmla="*/ 20384 w 19050"/>
                      <a:gd name="connsiteY1" fmla="*/ 0 h 9525"/>
                    </a:gdLst>
                    <a:ahLst/>
                    <a:cxnLst>
                      <a:cxn ang="0">
                        <a:pos x="connsiteX0" y="connsiteY0"/>
                      </a:cxn>
                      <a:cxn ang="0">
                        <a:pos x="connsiteX1" y="connsiteY1"/>
                      </a:cxn>
                    </a:cxnLst>
                    <a:rect l="l" t="t" r="r" b="b"/>
                    <a:pathLst>
                      <a:path w="19050" h="9525">
                        <a:moveTo>
                          <a:pt x="0" y="12668"/>
                        </a:moveTo>
                        <a:cubicBezTo>
                          <a:pt x="5906" y="7160"/>
                          <a:pt x="12830" y="2857"/>
                          <a:pt x="20384"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3" name="Freeform: Shape 212">
                    <a:extLst>
                      <a:ext uri="{FF2B5EF4-FFF2-40B4-BE49-F238E27FC236}">
                        <a16:creationId xmlns:a16="http://schemas.microsoft.com/office/drawing/2014/main" id="{CCACD726-14A3-9942-A040-4C6C588E2A10}"/>
                      </a:ext>
                    </a:extLst>
                  </p:cNvPr>
                  <p:cNvSpPr/>
                  <p:nvPr/>
                </p:nvSpPr>
                <p:spPr>
                  <a:xfrm>
                    <a:off x="12759118" y="2443606"/>
                    <a:ext cx="9525" cy="9525"/>
                  </a:xfrm>
                  <a:custGeom>
                    <a:avLst/>
                    <a:gdLst>
                      <a:gd name="connsiteX0" fmla="*/ 9525 w 9525"/>
                      <a:gd name="connsiteY0" fmla="*/ 11525 h 9525"/>
                      <a:gd name="connsiteX1" fmla="*/ 0 w 9525"/>
                      <a:gd name="connsiteY1" fmla="*/ 0 h 9525"/>
                    </a:gdLst>
                    <a:ahLst/>
                    <a:cxnLst>
                      <a:cxn ang="0">
                        <a:pos x="connsiteX0" y="connsiteY0"/>
                      </a:cxn>
                      <a:cxn ang="0">
                        <a:pos x="connsiteX1" y="connsiteY1"/>
                      </a:cxn>
                    </a:cxnLst>
                    <a:rect l="l" t="t" r="r" b="b"/>
                    <a:pathLst>
                      <a:path w="9525" h="9525">
                        <a:moveTo>
                          <a:pt x="9525" y="11525"/>
                        </a:moveTo>
                        <a:cubicBezTo>
                          <a:pt x="5763" y="8209"/>
                          <a:pt x="2548" y="4319"/>
                          <a:pt x="0"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4" name="Freeform: Shape 213">
                    <a:extLst>
                      <a:ext uri="{FF2B5EF4-FFF2-40B4-BE49-F238E27FC236}">
                        <a16:creationId xmlns:a16="http://schemas.microsoft.com/office/drawing/2014/main" id="{51AD14D3-FCF8-1640-BCA9-3A5B1466B7B7}"/>
                      </a:ext>
                    </a:extLst>
                  </p:cNvPr>
                  <p:cNvSpPr/>
                  <p:nvPr/>
                </p:nvSpPr>
                <p:spPr>
                  <a:xfrm>
                    <a:off x="12797123" y="2517425"/>
                    <a:ext cx="19050" cy="9525"/>
                  </a:xfrm>
                  <a:custGeom>
                    <a:avLst/>
                    <a:gdLst>
                      <a:gd name="connsiteX0" fmla="*/ 19050 w 19050"/>
                      <a:gd name="connsiteY0" fmla="*/ 0 h 9525"/>
                      <a:gd name="connsiteX1" fmla="*/ 0 w 19050"/>
                      <a:gd name="connsiteY1" fmla="*/ 12859 h 9525"/>
                    </a:gdLst>
                    <a:ahLst/>
                    <a:cxnLst>
                      <a:cxn ang="0">
                        <a:pos x="connsiteX0" y="connsiteY0"/>
                      </a:cxn>
                      <a:cxn ang="0">
                        <a:pos x="connsiteX1" y="connsiteY1"/>
                      </a:cxn>
                    </a:cxnLst>
                    <a:rect l="l" t="t" r="r" b="b"/>
                    <a:pathLst>
                      <a:path w="19050" h="9525">
                        <a:moveTo>
                          <a:pt x="19050" y="0"/>
                        </a:moveTo>
                        <a:cubicBezTo>
                          <a:pt x="13845" y="5777"/>
                          <a:pt x="7305" y="10192"/>
                          <a:pt x="0" y="12859"/>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25" name="Freeform: Shape 214">
                    <a:extLst>
                      <a:ext uri="{FF2B5EF4-FFF2-40B4-BE49-F238E27FC236}">
                        <a16:creationId xmlns:a16="http://schemas.microsoft.com/office/drawing/2014/main" id="{FF3F670C-D05B-404F-AC77-F3D6265E74B3}"/>
                      </a:ext>
                    </a:extLst>
                  </p:cNvPr>
                  <p:cNvSpPr/>
                  <p:nvPr/>
                </p:nvSpPr>
                <p:spPr>
                  <a:xfrm>
                    <a:off x="12745212" y="2517521"/>
                    <a:ext cx="19050" cy="9525"/>
                  </a:xfrm>
                  <a:custGeom>
                    <a:avLst/>
                    <a:gdLst>
                      <a:gd name="connsiteX0" fmla="*/ 23432 w 19050"/>
                      <a:gd name="connsiteY0" fmla="*/ 14288 h 9525"/>
                      <a:gd name="connsiteX1" fmla="*/ 0 w 19050"/>
                      <a:gd name="connsiteY1" fmla="*/ 0 h 9525"/>
                    </a:gdLst>
                    <a:ahLst/>
                    <a:cxnLst>
                      <a:cxn ang="0">
                        <a:pos x="connsiteX0" y="connsiteY0"/>
                      </a:cxn>
                      <a:cxn ang="0">
                        <a:pos x="connsiteX1" y="connsiteY1"/>
                      </a:cxn>
                    </a:cxnLst>
                    <a:rect l="l" t="t" r="r" b="b"/>
                    <a:pathLst>
                      <a:path w="19050" h="9525">
                        <a:moveTo>
                          <a:pt x="23432" y="14288"/>
                        </a:moveTo>
                        <a:cubicBezTo>
                          <a:pt x="14388" y="11927"/>
                          <a:pt x="6239" y="6958"/>
                          <a:pt x="0" y="0"/>
                        </a:cubicBez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42" name="Group 241">
                  <a:extLst>
                    <a:ext uri="{FF2B5EF4-FFF2-40B4-BE49-F238E27FC236}">
                      <a16:creationId xmlns:a16="http://schemas.microsoft.com/office/drawing/2014/main" id="{ADD2DA0F-17F7-1442-A244-642DBB467848}"/>
                    </a:ext>
                  </a:extLst>
                </p:cNvPr>
                <p:cNvGrpSpPr/>
                <p:nvPr/>
              </p:nvGrpSpPr>
              <p:grpSpPr>
                <a:xfrm rot="18900000">
                  <a:off x="5213458" y="3911079"/>
                  <a:ext cx="231261" cy="229194"/>
                  <a:chOff x="12318016" y="220123"/>
                  <a:chExt cx="1788446" cy="1772476"/>
                </a:xfrm>
                <a:solidFill>
                  <a:schemeClr val="bg1"/>
                </a:solidFill>
              </p:grpSpPr>
              <p:grpSp>
                <p:nvGrpSpPr>
                  <p:cNvPr id="251" name="Graphic 87">
                    <a:extLst>
                      <a:ext uri="{FF2B5EF4-FFF2-40B4-BE49-F238E27FC236}">
                        <a16:creationId xmlns:a16="http://schemas.microsoft.com/office/drawing/2014/main" id="{46C186BE-6368-A746-997B-90B1D2999BE4}"/>
                      </a:ext>
                    </a:extLst>
                  </p:cNvPr>
                  <p:cNvGrpSpPr/>
                  <p:nvPr/>
                </p:nvGrpSpPr>
                <p:grpSpPr>
                  <a:xfrm>
                    <a:off x="13272262" y="625793"/>
                    <a:ext cx="428625" cy="428625"/>
                    <a:chOff x="13272262" y="625793"/>
                    <a:chExt cx="428625" cy="428625"/>
                  </a:xfrm>
                  <a:grpFill/>
                </p:grpSpPr>
                <p:sp>
                  <p:nvSpPr>
                    <p:cNvPr id="307" name="Freeform: Shape 196">
                      <a:extLst>
                        <a:ext uri="{FF2B5EF4-FFF2-40B4-BE49-F238E27FC236}">
                          <a16:creationId xmlns:a16="http://schemas.microsoft.com/office/drawing/2014/main" id="{0ED6E14B-4664-674A-BB8F-1170E13C7124}"/>
                        </a:ext>
                      </a:extLst>
                    </p:cNvPr>
                    <p:cNvSpPr/>
                    <p:nvPr/>
                  </p:nvSpPr>
                  <p:spPr>
                    <a:xfrm>
                      <a:off x="13272262" y="625793"/>
                      <a:ext cx="400050" cy="400050"/>
                    </a:xfrm>
                    <a:custGeom>
                      <a:avLst/>
                      <a:gdLst>
                        <a:gd name="connsiteX0" fmla="*/ 0 w 400050"/>
                        <a:gd name="connsiteY0" fmla="*/ 404146 h 400050"/>
                        <a:gd name="connsiteX1" fmla="*/ 6763 w 400050"/>
                        <a:gd name="connsiteY1" fmla="*/ 397383 h 400050"/>
                        <a:gd name="connsiteX2" fmla="*/ 33718 w 400050"/>
                        <a:gd name="connsiteY2" fmla="*/ 330041 h 400050"/>
                        <a:gd name="connsiteX3" fmla="*/ 141446 w 400050"/>
                        <a:gd name="connsiteY3" fmla="*/ 141446 h 400050"/>
                        <a:gd name="connsiteX4" fmla="*/ 330041 w 400050"/>
                        <a:gd name="connsiteY4" fmla="*/ 33718 h 400050"/>
                        <a:gd name="connsiteX5" fmla="*/ 397383 w 400050"/>
                        <a:gd name="connsiteY5" fmla="*/ 6763 h 400050"/>
                        <a:gd name="connsiteX6" fmla="*/ 404146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29337" y="355378"/>
                            <a:pt x="33718" y="330041"/>
                          </a:cubicBezTo>
                          <a:cubicBezTo>
                            <a:pt x="45910" y="259747"/>
                            <a:pt x="89059" y="193834"/>
                            <a:pt x="141446" y="141446"/>
                          </a:cubicBezTo>
                          <a:cubicBezTo>
                            <a:pt x="193834" y="89059"/>
                            <a:pt x="259747" y="46196"/>
                            <a:pt x="330041" y="33718"/>
                          </a:cubicBezTo>
                          <a:cubicBezTo>
                            <a:pt x="355378" y="29337"/>
                            <a:pt x="378619" y="25622"/>
                            <a:pt x="397383" y="6763"/>
                          </a:cubicBezTo>
                          <a:lnTo>
                            <a:pt x="404146"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08" name="Freeform: Shape 197">
                      <a:extLst>
                        <a:ext uri="{FF2B5EF4-FFF2-40B4-BE49-F238E27FC236}">
                          <a16:creationId xmlns:a16="http://schemas.microsoft.com/office/drawing/2014/main" id="{BC3EC0A3-1D12-4F4B-A08B-E9D35F078357}"/>
                        </a:ext>
                      </a:extLst>
                    </p:cNvPr>
                    <p:cNvSpPr/>
                    <p:nvPr/>
                  </p:nvSpPr>
                  <p:spPr>
                    <a:xfrm>
                      <a:off x="13299218" y="652653"/>
                      <a:ext cx="400050" cy="400050"/>
                    </a:xfrm>
                    <a:custGeom>
                      <a:avLst/>
                      <a:gdLst>
                        <a:gd name="connsiteX0" fmla="*/ 0 w 400050"/>
                        <a:gd name="connsiteY0" fmla="*/ 404146 h 400050"/>
                        <a:gd name="connsiteX1" fmla="*/ 6763 w 400050"/>
                        <a:gd name="connsiteY1" fmla="*/ 397383 h 400050"/>
                        <a:gd name="connsiteX2" fmla="*/ 74104 w 400050"/>
                        <a:gd name="connsiteY2" fmla="*/ 370427 h 400050"/>
                        <a:gd name="connsiteX3" fmla="*/ 262699 w 400050"/>
                        <a:gd name="connsiteY3" fmla="*/ 262700 h 400050"/>
                        <a:gd name="connsiteX4" fmla="*/ 370427 w 400050"/>
                        <a:gd name="connsiteY4" fmla="*/ 74104 h 400050"/>
                        <a:gd name="connsiteX5" fmla="*/ 397383 w 400050"/>
                        <a:gd name="connsiteY5" fmla="*/ 6763 h 400050"/>
                        <a:gd name="connsiteX6" fmla="*/ 404146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48768" y="374809"/>
                            <a:pt x="74104" y="370427"/>
                          </a:cubicBezTo>
                          <a:cubicBezTo>
                            <a:pt x="144399" y="358235"/>
                            <a:pt x="210312" y="315087"/>
                            <a:pt x="262699" y="262700"/>
                          </a:cubicBezTo>
                          <a:cubicBezTo>
                            <a:pt x="315087" y="210312"/>
                            <a:pt x="357949" y="144399"/>
                            <a:pt x="370427" y="74104"/>
                          </a:cubicBezTo>
                          <a:cubicBezTo>
                            <a:pt x="374809" y="48768"/>
                            <a:pt x="378523" y="25527"/>
                            <a:pt x="397383" y="6763"/>
                          </a:cubicBezTo>
                          <a:lnTo>
                            <a:pt x="404146"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52" name="Graphic 87">
                    <a:extLst>
                      <a:ext uri="{FF2B5EF4-FFF2-40B4-BE49-F238E27FC236}">
                        <a16:creationId xmlns:a16="http://schemas.microsoft.com/office/drawing/2014/main" id="{4658EFC3-9BFD-9D4E-8326-616CCF2C9BA6}"/>
                      </a:ext>
                    </a:extLst>
                  </p:cNvPr>
                  <p:cNvGrpSpPr/>
                  <p:nvPr/>
                </p:nvGrpSpPr>
                <p:grpSpPr>
                  <a:xfrm>
                    <a:off x="13677837" y="220123"/>
                    <a:ext cx="428625" cy="428625"/>
                    <a:chOff x="13677837" y="220123"/>
                    <a:chExt cx="428625" cy="428625"/>
                  </a:xfrm>
                  <a:grpFill/>
                </p:grpSpPr>
                <p:sp>
                  <p:nvSpPr>
                    <p:cNvPr id="305" name="Freeform: Shape 194">
                      <a:extLst>
                        <a:ext uri="{FF2B5EF4-FFF2-40B4-BE49-F238E27FC236}">
                          <a16:creationId xmlns:a16="http://schemas.microsoft.com/office/drawing/2014/main" id="{4632C2AA-9A0E-FD4C-8014-13AEA7887500}"/>
                        </a:ext>
                      </a:extLst>
                    </p:cNvPr>
                    <p:cNvSpPr/>
                    <p:nvPr/>
                  </p:nvSpPr>
                  <p:spPr>
                    <a:xfrm>
                      <a:off x="13677837" y="220123"/>
                      <a:ext cx="400050" cy="400050"/>
                    </a:xfrm>
                    <a:custGeom>
                      <a:avLst/>
                      <a:gdLst>
                        <a:gd name="connsiteX0" fmla="*/ 0 w 400050"/>
                        <a:gd name="connsiteY0" fmla="*/ 404146 h 400050"/>
                        <a:gd name="connsiteX1" fmla="*/ 6763 w 400050"/>
                        <a:gd name="connsiteY1" fmla="*/ 397383 h 400050"/>
                        <a:gd name="connsiteX2" fmla="*/ 33718 w 400050"/>
                        <a:gd name="connsiteY2" fmla="*/ 330041 h 400050"/>
                        <a:gd name="connsiteX3" fmla="*/ 141446 w 400050"/>
                        <a:gd name="connsiteY3" fmla="*/ 141446 h 400050"/>
                        <a:gd name="connsiteX4" fmla="*/ 330041 w 400050"/>
                        <a:gd name="connsiteY4" fmla="*/ 33718 h 400050"/>
                        <a:gd name="connsiteX5" fmla="*/ 397383 w 400050"/>
                        <a:gd name="connsiteY5" fmla="*/ 6763 h 400050"/>
                        <a:gd name="connsiteX6" fmla="*/ 404146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29337" y="355378"/>
                            <a:pt x="33718" y="330041"/>
                          </a:cubicBezTo>
                          <a:cubicBezTo>
                            <a:pt x="45910" y="259747"/>
                            <a:pt x="89059" y="193834"/>
                            <a:pt x="141446" y="141446"/>
                          </a:cubicBezTo>
                          <a:cubicBezTo>
                            <a:pt x="193834" y="89059"/>
                            <a:pt x="259747" y="46196"/>
                            <a:pt x="330041" y="33718"/>
                          </a:cubicBezTo>
                          <a:cubicBezTo>
                            <a:pt x="355378" y="29337"/>
                            <a:pt x="378619" y="25622"/>
                            <a:pt x="397383" y="6763"/>
                          </a:cubicBezTo>
                          <a:lnTo>
                            <a:pt x="404146"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06" name="Freeform: Shape 195">
                      <a:extLst>
                        <a:ext uri="{FF2B5EF4-FFF2-40B4-BE49-F238E27FC236}">
                          <a16:creationId xmlns:a16="http://schemas.microsoft.com/office/drawing/2014/main" id="{0683BF70-644F-1641-9588-4F0E0B44E51E}"/>
                        </a:ext>
                      </a:extLst>
                    </p:cNvPr>
                    <p:cNvSpPr/>
                    <p:nvPr/>
                  </p:nvSpPr>
                  <p:spPr>
                    <a:xfrm>
                      <a:off x="13704792" y="247364"/>
                      <a:ext cx="400050" cy="400050"/>
                    </a:xfrm>
                    <a:custGeom>
                      <a:avLst/>
                      <a:gdLst>
                        <a:gd name="connsiteX0" fmla="*/ 0 w 400050"/>
                        <a:gd name="connsiteY0" fmla="*/ 404146 h 400050"/>
                        <a:gd name="connsiteX1" fmla="*/ 6763 w 400050"/>
                        <a:gd name="connsiteY1" fmla="*/ 397383 h 400050"/>
                        <a:gd name="connsiteX2" fmla="*/ 74105 w 400050"/>
                        <a:gd name="connsiteY2" fmla="*/ 370427 h 400050"/>
                        <a:gd name="connsiteX3" fmla="*/ 262700 w 400050"/>
                        <a:gd name="connsiteY3" fmla="*/ 262699 h 400050"/>
                        <a:gd name="connsiteX4" fmla="*/ 370427 w 400050"/>
                        <a:gd name="connsiteY4" fmla="*/ 74104 h 400050"/>
                        <a:gd name="connsiteX5" fmla="*/ 397383 w 400050"/>
                        <a:gd name="connsiteY5" fmla="*/ 6763 h 400050"/>
                        <a:gd name="connsiteX6" fmla="*/ 404146 w 40005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00050">
                          <a:moveTo>
                            <a:pt x="0" y="404146"/>
                          </a:moveTo>
                          <a:lnTo>
                            <a:pt x="6763" y="397383"/>
                          </a:lnTo>
                          <a:cubicBezTo>
                            <a:pt x="25813" y="378333"/>
                            <a:pt x="48768" y="374809"/>
                            <a:pt x="74105" y="370427"/>
                          </a:cubicBezTo>
                          <a:cubicBezTo>
                            <a:pt x="144399" y="358235"/>
                            <a:pt x="210312" y="315087"/>
                            <a:pt x="262700" y="262699"/>
                          </a:cubicBezTo>
                          <a:cubicBezTo>
                            <a:pt x="315087" y="210312"/>
                            <a:pt x="357950" y="144399"/>
                            <a:pt x="370427" y="74104"/>
                          </a:cubicBezTo>
                          <a:cubicBezTo>
                            <a:pt x="374809" y="48768"/>
                            <a:pt x="378524" y="25527"/>
                            <a:pt x="397383" y="6763"/>
                          </a:cubicBezTo>
                          <a:lnTo>
                            <a:pt x="404146"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53" name="Graphic 87">
                    <a:extLst>
                      <a:ext uri="{FF2B5EF4-FFF2-40B4-BE49-F238E27FC236}">
                        <a16:creationId xmlns:a16="http://schemas.microsoft.com/office/drawing/2014/main" id="{D821AB4A-ED24-A246-A509-F9797C9289FE}"/>
                      </a:ext>
                    </a:extLst>
                  </p:cNvPr>
                  <p:cNvGrpSpPr/>
                  <p:nvPr/>
                </p:nvGrpSpPr>
                <p:grpSpPr>
                  <a:xfrm>
                    <a:off x="12470066" y="1543145"/>
                    <a:ext cx="330328" cy="323755"/>
                    <a:chOff x="12470066" y="1543145"/>
                    <a:chExt cx="330328" cy="323755"/>
                  </a:xfrm>
                  <a:grpFill/>
                </p:grpSpPr>
                <p:grpSp>
                  <p:nvGrpSpPr>
                    <p:cNvPr id="296" name="Graphic 87">
                      <a:extLst>
                        <a:ext uri="{FF2B5EF4-FFF2-40B4-BE49-F238E27FC236}">
                          <a16:creationId xmlns:a16="http://schemas.microsoft.com/office/drawing/2014/main" id="{C627522D-F4F7-A54A-B640-321EEC249A9D}"/>
                        </a:ext>
                      </a:extLst>
                    </p:cNvPr>
                    <p:cNvGrpSpPr/>
                    <p:nvPr/>
                  </p:nvGrpSpPr>
                  <p:grpSpPr>
                    <a:xfrm>
                      <a:off x="12562269" y="1543145"/>
                      <a:ext cx="238125" cy="228600"/>
                      <a:chOff x="12562269" y="1543145"/>
                      <a:chExt cx="238125" cy="228600"/>
                    </a:xfrm>
                    <a:grpFill/>
                  </p:grpSpPr>
                  <p:sp>
                    <p:nvSpPr>
                      <p:cNvPr id="303" name="Freeform: Shape 192">
                        <a:extLst>
                          <a:ext uri="{FF2B5EF4-FFF2-40B4-BE49-F238E27FC236}">
                            <a16:creationId xmlns:a16="http://schemas.microsoft.com/office/drawing/2014/main" id="{D43935C3-2306-2146-9D7D-FC9C98CF5229}"/>
                          </a:ext>
                        </a:extLst>
                      </p:cNvPr>
                      <p:cNvSpPr/>
                      <p:nvPr/>
                    </p:nvSpPr>
                    <p:spPr>
                      <a:xfrm>
                        <a:off x="12562269" y="1543145"/>
                        <a:ext cx="219075" cy="219075"/>
                      </a:xfrm>
                      <a:custGeom>
                        <a:avLst/>
                        <a:gdLst>
                          <a:gd name="connsiteX0" fmla="*/ 0 w 219075"/>
                          <a:gd name="connsiteY0" fmla="*/ 220504 h 219075"/>
                          <a:gd name="connsiteX1" fmla="*/ 3715 w 219075"/>
                          <a:gd name="connsiteY1" fmla="*/ 216789 h 219075"/>
                          <a:gd name="connsiteX2" fmla="*/ 18669 w 219075"/>
                          <a:gd name="connsiteY2" fmla="*/ 180023 h 219075"/>
                          <a:gd name="connsiteX3" fmla="*/ 78296 w 219075"/>
                          <a:gd name="connsiteY3" fmla="*/ 77058 h 219075"/>
                          <a:gd name="connsiteX4" fmla="*/ 183070 w 219075"/>
                          <a:gd name="connsiteY4" fmla="*/ 18193 h 219075"/>
                          <a:gd name="connsiteX5" fmla="*/ 220027 w 219075"/>
                          <a:gd name="connsiteY5" fmla="*/ 3715 h 219075"/>
                          <a:gd name="connsiteX6" fmla="*/ 223742 w 2190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219075">
                            <a:moveTo>
                              <a:pt x="0" y="220504"/>
                            </a:moveTo>
                            <a:lnTo>
                              <a:pt x="3715" y="216789"/>
                            </a:lnTo>
                            <a:cubicBezTo>
                              <a:pt x="12612" y="206514"/>
                              <a:pt x="17868" y="193590"/>
                              <a:pt x="18669" y="180023"/>
                            </a:cubicBezTo>
                            <a:cubicBezTo>
                              <a:pt x="25432" y="141923"/>
                              <a:pt x="49340" y="105728"/>
                              <a:pt x="78296" y="77058"/>
                            </a:cubicBezTo>
                            <a:cubicBezTo>
                              <a:pt x="107251" y="48387"/>
                              <a:pt x="143828" y="24860"/>
                              <a:pt x="183070" y="18193"/>
                            </a:cubicBezTo>
                            <a:cubicBezTo>
                              <a:pt x="196618" y="17431"/>
                              <a:pt x="209567" y="12358"/>
                              <a:pt x="220027" y="3715"/>
                            </a:cubicBezTo>
                            <a:lnTo>
                              <a:pt x="223742"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04" name="Freeform: Shape 193">
                        <a:extLst>
                          <a:ext uri="{FF2B5EF4-FFF2-40B4-BE49-F238E27FC236}">
                            <a16:creationId xmlns:a16="http://schemas.microsoft.com/office/drawing/2014/main" id="{7FF74F44-9C0A-B44B-B845-BAE8DFE6CF6E}"/>
                          </a:ext>
                        </a:extLst>
                      </p:cNvPr>
                      <p:cNvSpPr/>
                      <p:nvPr/>
                    </p:nvSpPr>
                    <p:spPr>
                      <a:xfrm>
                        <a:off x="12577223" y="1557719"/>
                        <a:ext cx="219075" cy="219075"/>
                      </a:xfrm>
                      <a:custGeom>
                        <a:avLst/>
                        <a:gdLst>
                          <a:gd name="connsiteX0" fmla="*/ 0 w 219075"/>
                          <a:gd name="connsiteY0" fmla="*/ 220599 h 219075"/>
                          <a:gd name="connsiteX1" fmla="*/ 3715 w 219075"/>
                          <a:gd name="connsiteY1" fmla="*/ 216884 h 219075"/>
                          <a:gd name="connsiteX2" fmla="*/ 41053 w 219075"/>
                          <a:gd name="connsiteY2" fmla="*/ 202216 h 219075"/>
                          <a:gd name="connsiteX3" fmla="*/ 145828 w 219075"/>
                          <a:gd name="connsiteY3" fmla="*/ 143351 h 219075"/>
                          <a:gd name="connsiteX4" fmla="*/ 205454 w 219075"/>
                          <a:gd name="connsiteY4" fmla="*/ 40386 h 219075"/>
                          <a:gd name="connsiteX5" fmla="*/ 219932 w 219075"/>
                          <a:gd name="connsiteY5" fmla="*/ 3715 h 219075"/>
                          <a:gd name="connsiteX6" fmla="*/ 223647 w 2190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219075">
                            <a:moveTo>
                              <a:pt x="0" y="220599"/>
                            </a:moveTo>
                            <a:lnTo>
                              <a:pt x="3715" y="216884"/>
                            </a:lnTo>
                            <a:cubicBezTo>
                              <a:pt x="14253" y="208096"/>
                              <a:pt x="27351" y="202951"/>
                              <a:pt x="41053" y="202216"/>
                            </a:cubicBezTo>
                            <a:cubicBezTo>
                              <a:pt x="80010" y="195548"/>
                              <a:pt x="116491" y="172021"/>
                              <a:pt x="145828" y="143351"/>
                            </a:cubicBezTo>
                            <a:cubicBezTo>
                              <a:pt x="175165" y="114681"/>
                              <a:pt x="198691" y="78772"/>
                              <a:pt x="205454" y="40386"/>
                            </a:cubicBezTo>
                            <a:cubicBezTo>
                              <a:pt x="206141" y="26908"/>
                              <a:pt x="211227" y="14027"/>
                              <a:pt x="219932" y="3715"/>
                            </a:cubicBezTo>
                            <a:lnTo>
                              <a:pt x="223647"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97" name="Graphic 87">
                      <a:extLst>
                        <a:ext uri="{FF2B5EF4-FFF2-40B4-BE49-F238E27FC236}">
                          <a16:creationId xmlns:a16="http://schemas.microsoft.com/office/drawing/2014/main" id="{6FCDC9FA-7849-044A-B446-2DC304907BDB}"/>
                        </a:ext>
                      </a:extLst>
                    </p:cNvPr>
                    <p:cNvGrpSpPr/>
                    <p:nvPr/>
                  </p:nvGrpSpPr>
                  <p:grpSpPr>
                    <a:xfrm>
                      <a:off x="12470066" y="1736377"/>
                      <a:ext cx="95250" cy="38100"/>
                      <a:chOff x="12470066" y="1736377"/>
                      <a:chExt cx="95250" cy="38100"/>
                    </a:xfrm>
                    <a:grpFill/>
                  </p:grpSpPr>
                  <p:sp>
                    <p:nvSpPr>
                      <p:cNvPr id="301" name="Freeform: Shape 190">
                        <a:extLst>
                          <a:ext uri="{FF2B5EF4-FFF2-40B4-BE49-F238E27FC236}">
                            <a16:creationId xmlns:a16="http://schemas.microsoft.com/office/drawing/2014/main" id="{874CC683-D1FC-3147-9140-F36471AC903C}"/>
                          </a:ext>
                        </a:extLst>
                      </p:cNvPr>
                      <p:cNvSpPr/>
                      <p:nvPr/>
                    </p:nvSpPr>
                    <p:spPr>
                      <a:xfrm>
                        <a:off x="12470066" y="1743170"/>
                        <a:ext cx="95250" cy="38100"/>
                      </a:xfrm>
                      <a:custGeom>
                        <a:avLst/>
                        <a:gdLst>
                          <a:gd name="connsiteX0" fmla="*/ 95441 w 95250"/>
                          <a:gd name="connsiteY0" fmla="*/ 39243 h 38100"/>
                          <a:gd name="connsiteX1" fmla="*/ 93821 w 95250"/>
                          <a:gd name="connsiteY1" fmla="*/ 38576 h 38100"/>
                          <a:gd name="connsiteX2" fmla="*/ 80867 w 95250"/>
                          <a:gd name="connsiteY2" fmla="*/ 38576 h 38100"/>
                          <a:gd name="connsiteX3" fmla="*/ 42196 w 95250"/>
                          <a:gd name="connsiteY3" fmla="*/ 33909 h 38100"/>
                          <a:gd name="connsiteX4" fmla="*/ 11144 w 95250"/>
                          <a:gd name="connsiteY4" fmla="*/ 10192 h 38100"/>
                          <a:gd name="connsiteX5" fmla="*/ 1619 w 95250"/>
                          <a:gd name="connsiteY5" fmla="*/ 667 h 38100"/>
                          <a:gd name="connsiteX6" fmla="*/ 0 w 95250"/>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8100">
                            <a:moveTo>
                              <a:pt x="95441" y="39243"/>
                            </a:moveTo>
                            <a:lnTo>
                              <a:pt x="93821" y="38576"/>
                            </a:lnTo>
                            <a:cubicBezTo>
                              <a:pt x="89619" y="37161"/>
                              <a:pt x="85069" y="37161"/>
                              <a:pt x="80867" y="38576"/>
                            </a:cubicBezTo>
                            <a:cubicBezTo>
                              <a:pt x="67802" y="40976"/>
                              <a:pt x="54315" y="39348"/>
                              <a:pt x="42196" y="33909"/>
                            </a:cubicBezTo>
                            <a:cubicBezTo>
                              <a:pt x="29709" y="29282"/>
                              <a:pt x="18894" y="21021"/>
                              <a:pt x="11144" y="10192"/>
                            </a:cubicBezTo>
                            <a:cubicBezTo>
                              <a:pt x="9122" y="6043"/>
                              <a:pt x="5769" y="2689"/>
                              <a:pt x="1619" y="667"/>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02" name="Freeform: Shape 191">
                        <a:extLst>
                          <a:ext uri="{FF2B5EF4-FFF2-40B4-BE49-F238E27FC236}">
                            <a16:creationId xmlns:a16="http://schemas.microsoft.com/office/drawing/2014/main" id="{5228814B-AB41-4E42-8B64-C2900950E7AA}"/>
                          </a:ext>
                        </a:extLst>
                      </p:cNvPr>
                      <p:cNvSpPr/>
                      <p:nvPr/>
                    </p:nvSpPr>
                    <p:spPr>
                      <a:xfrm>
                        <a:off x="12473305" y="1736377"/>
                        <a:ext cx="85725" cy="38100"/>
                      </a:xfrm>
                      <a:custGeom>
                        <a:avLst/>
                        <a:gdLst>
                          <a:gd name="connsiteX0" fmla="*/ 94774 w 85725"/>
                          <a:gd name="connsiteY0" fmla="*/ 39654 h 38100"/>
                          <a:gd name="connsiteX1" fmla="*/ 93154 w 85725"/>
                          <a:gd name="connsiteY1" fmla="*/ 38988 h 38100"/>
                          <a:gd name="connsiteX2" fmla="*/ 83629 w 85725"/>
                          <a:gd name="connsiteY2" fmla="*/ 29463 h 38100"/>
                          <a:gd name="connsiteX3" fmla="*/ 52578 w 85725"/>
                          <a:gd name="connsiteY3" fmla="*/ 5745 h 38100"/>
                          <a:gd name="connsiteX4" fmla="*/ 13906 w 85725"/>
                          <a:gd name="connsiteY4" fmla="*/ 1078 h 38100"/>
                          <a:gd name="connsiteX5" fmla="*/ 952 w 85725"/>
                          <a:gd name="connsiteY5" fmla="*/ 1078 h 38100"/>
                          <a:gd name="connsiteX6" fmla="*/ 0 w 85725"/>
                          <a:gd name="connsiteY6" fmla="*/ 98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4774" y="39654"/>
                            </a:moveTo>
                            <a:lnTo>
                              <a:pt x="93154" y="38988"/>
                            </a:lnTo>
                            <a:cubicBezTo>
                              <a:pt x="89005" y="36965"/>
                              <a:pt x="85652" y="33612"/>
                              <a:pt x="83629" y="29463"/>
                            </a:cubicBezTo>
                            <a:cubicBezTo>
                              <a:pt x="75880" y="18633"/>
                              <a:pt x="65065" y="10373"/>
                              <a:pt x="52578" y="5745"/>
                            </a:cubicBezTo>
                            <a:cubicBezTo>
                              <a:pt x="40459" y="306"/>
                              <a:pt x="26972" y="-1322"/>
                              <a:pt x="13906" y="1078"/>
                            </a:cubicBezTo>
                            <a:cubicBezTo>
                              <a:pt x="9704" y="2494"/>
                              <a:pt x="5154" y="2494"/>
                              <a:pt x="952" y="1078"/>
                            </a:cubicBezTo>
                            <a:lnTo>
                              <a:pt x="0" y="983"/>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98" name="Graphic 87">
                      <a:extLst>
                        <a:ext uri="{FF2B5EF4-FFF2-40B4-BE49-F238E27FC236}">
                          <a16:creationId xmlns:a16="http://schemas.microsoft.com/office/drawing/2014/main" id="{C5185FD8-A6AC-4645-B361-3D51F4F233BB}"/>
                        </a:ext>
                      </a:extLst>
                    </p:cNvPr>
                    <p:cNvGrpSpPr/>
                    <p:nvPr/>
                  </p:nvGrpSpPr>
                  <p:grpSpPr>
                    <a:xfrm>
                      <a:off x="12562554" y="1771650"/>
                      <a:ext cx="47625" cy="95250"/>
                      <a:chOff x="12562554" y="1771650"/>
                      <a:chExt cx="47625" cy="95250"/>
                    </a:xfrm>
                    <a:grpFill/>
                  </p:grpSpPr>
                  <p:sp>
                    <p:nvSpPr>
                      <p:cNvPr id="299" name="Freeform: Shape 188">
                        <a:extLst>
                          <a:ext uri="{FF2B5EF4-FFF2-40B4-BE49-F238E27FC236}">
                            <a16:creationId xmlns:a16="http://schemas.microsoft.com/office/drawing/2014/main" id="{FF1D8A71-822B-C346-AA26-2C767826F688}"/>
                          </a:ext>
                        </a:extLst>
                      </p:cNvPr>
                      <p:cNvSpPr/>
                      <p:nvPr/>
                    </p:nvSpPr>
                    <p:spPr>
                      <a:xfrm>
                        <a:off x="12562554" y="1774603"/>
                        <a:ext cx="38100" cy="85725"/>
                      </a:xfrm>
                      <a:custGeom>
                        <a:avLst/>
                        <a:gdLst>
                          <a:gd name="connsiteX0" fmla="*/ 41624 w 38100"/>
                          <a:gd name="connsiteY0" fmla="*/ 93536 h 85725"/>
                          <a:gd name="connsiteX1" fmla="*/ 40957 w 38100"/>
                          <a:gd name="connsiteY1" fmla="*/ 92012 h 85725"/>
                          <a:gd name="connsiteX2" fmla="*/ 31432 w 38100"/>
                          <a:gd name="connsiteY2" fmla="*/ 83248 h 85725"/>
                          <a:gd name="connsiteX3" fmla="*/ 6763 w 38100"/>
                          <a:gd name="connsiteY3" fmla="*/ 53149 h 85725"/>
                          <a:gd name="connsiteX4" fmla="*/ 667 w 38100"/>
                          <a:gd name="connsiteY4" fmla="*/ 14573 h 85725"/>
                          <a:gd name="connsiteX5" fmla="*/ 667 w 38100"/>
                          <a:gd name="connsiteY5" fmla="*/ 1524 h 85725"/>
                          <a:gd name="connsiteX6" fmla="*/ 0 w 3810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41624" y="93536"/>
                            </a:moveTo>
                            <a:lnTo>
                              <a:pt x="40957" y="92012"/>
                            </a:lnTo>
                            <a:cubicBezTo>
                              <a:pt x="38824" y="88129"/>
                              <a:pt x="35479" y="85051"/>
                              <a:pt x="31432" y="83248"/>
                            </a:cubicBezTo>
                            <a:cubicBezTo>
                              <a:pt x="20351" y="75945"/>
                              <a:pt x="11748" y="65449"/>
                              <a:pt x="6763" y="53149"/>
                            </a:cubicBezTo>
                            <a:cubicBezTo>
                              <a:pt x="926" y="41187"/>
                              <a:pt x="-1197" y="27752"/>
                              <a:pt x="667" y="14573"/>
                            </a:cubicBezTo>
                            <a:cubicBezTo>
                              <a:pt x="2076" y="10338"/>
                              <a:pt x="2076" y="5760"/>
                              <a:pt x="667" y="1524"/>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300" name="Freeform: Shape 189">
                        <a:extLst>
                          <a:ext uri="{FF2B5EF4-FFF2-40B4-BE49-F238E27FC236}">
                            <a16:creationId xmlns:a16="http://schemas.microsoft.com/office/drawing/2014/main" id="{88F5D20B-D4A0-784B-A588-0579B3EE140C}"/>
                          </a:ext>
                        </a:extLst>
                      </p:cNvPr>
                      <p:cNvSpPr/>
                      <p:nvPr/>
                    </p:nvSpPr>
                    <p:spPr>
                      <a:xfrm>
                        <a:off x="12568555" y="1771650"/>
                        <a:ext cx="38100" cy="85725"/>
                      </a:xfrm>
                      <a:custGeom>
                        <a:avLst/>
                        <a:gdLst>
                          <a:gd name="connsiteX0" fmla="*/ 41815 w 38100"/>
                          <a:gd name="connsiteY0" fmla="*/ 93631 h 85725"/>
                          <a:gd name="connsiteX1" fmla="*/ 41148 w 38100"/>
                          <a:gd name="connsiteY1" fmla="*/ 92107 h 85725"/>
                          <a:gd name="connsiteX2" fmla="*/ 41148 w 38100"/>
                          <a:gd name="connsiteY2" fmla="*/ 79057 h 85725"/>
                          <a:gd name="connsiteX3" fmla="*/ 35052 w 38100"/>
                          <a:gd name="connsiteY3" fmla="*/ 40481 h 85725"/>
                          <a:gd name="connsiteX4" fmla="*/ 10382 w 38100"/>
                          <a:gd name="connsiteY4" fmla="*/ 10382 h 85725"/>
                          <a:gd name="connsiteX5" fmla="*/ 857 w 38100"/>
                          <a:gd name="connsiteY5" fmla="*/ 1619 h 85725"/>
                          <a:gd name="connsiteX6" fmla="*/ 0 w 3810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41815" y="93631"/>
                            </a:moveTo>
                            <a:lnTo>
                              <a:pt x="41148" y="92107"/>
                            </a:lnTo>
                            <a:cubicBezTo>
                              <a:pt x="39739" y="87871"/>
                              <a:pt x="39739" y="83293"/>
                              <a:pt x="41148" y="79057"/>
                            </a:cubicBezTo>
                            <a:cubicBezTo>
                              <a:pt x="43012" y="65879"/>
                              <a:pt x="40889" y="52443"/>
                              <a:pt x="35052" y="40481"/>
                            </a:cubicBezTo>
                            <a:cubicBezTo>
                              <a:pt x="30066" y="28182"/>
                              <a:pt x="21464" y="17686"/>
                              <a:pt x="10382" y="10382"/>
                            </a:cubicBezTo>
                            <a:cubicBezTo>
                              <a:pt x="6336" y="8579"/>
                              <a:pt x="2990" y="5502"/>
                              <a:pt x="857" y="1619"/>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254" name="Graphic 87">
                    <a:extLst>
                      <a:ext uri="{FF2B5EF4-FFF2-40B4-BE49-F238E27FC236}">
                        <a16:creationId xmlns:a16="http://schemas.microsoft.com/office/drawing/2014/main" id="{0446D31B-2B74-084E-A166-D222B3A6C7DF}"/>
                      </a:ext>
                    </a:extLst>
                  </p:cNvPr>
                  <p:cNvGrpSpPr/>
                  <p:nvPr/>
                </p:nvGrpSpPr>
                <p:grpSpPr>
                  <a:xfrm>
                    <a:off x="12941459" y="1635633"/>
                    <a:ext cx="184404" cy="356966"/>
                    <a:chOff x="12941459" y="1635633"/>
                    <a:chExt cx="184404" cy="356966"/>
                  </a:xfrm>
                  <a:grpFill/>
                </p:grpSpPr>
                <p:grpSp>
                  <p:nvGrpSpPr>
                    <p:cNvPr id="287" name="Graphic 87">
                      <a:extLst>
                        <a:ext uri="{FF2B5EF4-FFF2-40B4-BE49-F238E27FC236}">
                          <a16:creationId xmlns:a16="http://schemas.microsoft.com/office/drawing/2014/main" id="{E7792532-3497-414F-AD46-3BE7BBAF356B}"/>
                        </a:ext>
                      </a:extLst>
                    </p:cNvPr>
                    <p:cNvGrpSpPr/>
                    <p:nvPr/>
                  </p:nvGrpSpPr>
                  <p:grpSpPr>
                    <a:xfrm>
                      <a:off x="12977075" y="1635633"/>
                      <a:ext cx="114300" cy="314325"/>
                      <a:chOff x="12977075" y="1635633"/>
                      <a:chExt cx="114300" cy="314325"/>
                    </a:xfrm>
                    <a:grpFill/>
                  </p:grpSpPr>
                  <p:sp>
                    <p:nvSpPr>
                      <p:cNvPr id="294" name="Freeform: Shape 183">
                        <a:extLst>
                          <a:ext uri="{FF2B5EF4-FFF2-40B4-BE49-F238E27FC236}">
                            <a16:creationId xmlns:a16="http://schemas.microsoft.com/office/drawing/2014/main" id="{E2B7F659-B66D-3149-9DE2-F416E0871D93}"/>
                          </a:ext>
                        </a:extLst>
                      </p:cNvPr>
                      <p:cNvSpPr/>
                      <p:nvPr/>
                    </p:nvSpPr>
                    <p:spPr>
                      <a:xfrm>
                        <a:off x="12977075" y="1635728"/>
                        <a:ext cx="47625" cy="304800"/>
                      </a:xfrm>
                      <a:custGeom>
                        <a:avLst/>
                        <a:gdLst>
                          <a:gd name="connsiteX0" fmla="*/ 46013 w 47625"/>
                          <a:gd name="connsiteY0" fmla="*/ 314230 h 304800"/>
                          <a:gd name="connsiteX1" fmla="*/ 46013 w 47625"/>
                          <a:gd name="connsiteY1" fmla="*/ 308991 h 304800"/>
                          <a:gd name="connsiteX2" fmla="*/ 30582 w 47625"/>
                          <a:gd name="connsiteY2" fmla="*/ 272415 h 304800"/>
                          <a:gd name="connsiteX3" fmla="*/ 7 w 47625"/>
                          <a:gd name="connsiteY3" fmla="*/ 157448 h 304800"/>
                          <a:gd name="connsiteX4" fmla="*/ 32201 w 47625"/>
                          <a:gd name="connsiteY4" fmla="*/ 42005 h 304800"/>
                          <a:gd name="connsiteX5" fmla="*/ 48203 w 47625"/>
                          <a:gd name="connsiteY5" fmla="*/ 5239 h 304800"/>
                          <a:gd name="connsiteX6" fmla="*/ 48203 w 47625"/>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304800">
                            <a:moveTo>
                              <a:pt x="46013" y="314230"/>
                            </a:moveTo>
                            <a:lnTo>
                              <a:pt x="46013" y="308991"/>
                            </a:lnTo>
                            <a:cubicBezTo>
                              <a:pt x="45037" y="295433"/>
                              <a:pt x="39613" y="282575"/>
                              <a:pt x="30582" y="272415"/>
                            </a:cubicBezTo>
                            <a:cubicBezTo>
                              <a:pt x="8198" y="240506"/>
                              <a:pt x="-279" y="198216"/>
                              <a:pt x="7" y="157448"/>
                            </a:cubicBezTo>
                            <a:cubicBezTo>
                              <a:pt x="293" y="116681"/>
                              <a:pt x="9532" y="74295"/>
                              <a:pt x="32201" y="42005"/>
                            </a:cubicBezTo>
                            <a:cubicBezTo>
                              <a:pt x="41359" y="31795"/>
                              <a:pt x="46972" y="18899"/>
                              <a:pt x="48203" y="5239"/>
                            </a:cubicBezTo>
                            <a:lnTo>
                              <a:pt x="48203"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95" name="Freeform: Shape 184">
                        <a:extLst>
                          <a:ext uri="{FF2B5EF4-FFF2-40B4-BE49-F238E27FC236}">
                            <a16:creationId xmlns:a16="http://schemas.microsoft.com/office/drawing/2014/main" id="{ADE32437-41BE-0C47-9A14-445E74A72D6D}"/>
                          </a:ext>
                        </a:extLst>
                      </p:cNvPr>
                      <p:cNvSpPr/>
                      <p:nvPr/>
                    </p:nvSpPr>
                    <p:spPr>
                      <a:xfrm>
                        <a:off x="13044043" y="1635633"/>
                        <a:ext cx="47625" cy="304800"/>
                      </a:xfrm>
                      <a:custGeom>
                        <a:avLst/>
                        <a:gdLst>
                          <a:gd name="connsiteX0" fmla="*/ 0 w 47625"/>
                          <a:gd name="connsiteY0" fmla="*/ 314230 h 304800"/>
                          <a:gd name="connsiteX1" fmla="*/ 0 w 47625"/>
                          <a:gd name="connsiteY1" fmla="*/ 308991 h 304800"/>
                          <a:gd name="connsiteX2" fmla="*/ 16002 w 47625"/>
                          <a:gd name="connsiteY2" fmla="*/ 272225 h 304800"/>
                          <a:gd name="connsiteX3" fmla="*/ 48197 w 47625"/>
                          <a:gd name="connsiteY3" fmla="*/ 156781 h 304800"/>
                          <a:gd name="connsiteX4" fmla="*/ 17621 w 47625"/>
                          <a:gd name="connsiteY4" fmla="*/ 41815 h 304800"/>
                          <a:gd name="connsiteX5" fmla="*/ 2191 w 47625"/>
                          <a:gd name="connsiteY5" fmla="*/ 5239 h 304800"/>
                          <a:gd name="connsiteX6" fmla="*/ 2191 w 47625"/>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304800">
                            <a:moveTo>
                              <a:pt x="0" y="314230"/>
                            </a:moveTo>
                            <a:lnTo>
                              <a:pt x="0" y="308991"/>
                            </a:lnTo>
                            <a:cubicBezTo>
                              <a:pt x="1232" y="295331"/>
                              <a:pt x="6845" y="282435"/>
                              <a:pt x="16002" y="272225"/>
                            </a:cubicBezTo>
                            <a:cubicBezTo>
                              <a:pt x="38767" y="240030"/>
                              <a:pt x="47911" y="197548"/>
                              <a:pt x="48197" y="156781"/>
                            </a:cubicBezTo>
                            <a:cubicBezTo>
                              <a:pt x="48482" y="116014"/>
                              <a:pt x="39910" y="73723"/>
                              <a:pt x="17621" y="41815"/>
                            </a:cubicBezTo>
                            <a:cubicBezTo>
                              <a:pt x="8590" y="31654"/>
                              <a:pt x="3166" y="18797"/>
                              <a:pt x="2191" y="5239"/>
                            </a:cubicBezTo>
                            <a:lnTo>
                              <a:pt x="2191"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88" name="Graphic 87">
                      <a:extLst>
                        <a:ext uri="{FF2B5EF4-FFF2-40B4-BE49-F238E27FC236}">
                          <a16:creationId xmlns:a16="http://schemas.microsoft.com/office/drawing/2014/main" id="{F39748A6-EF01-F344-AA48-DDB6B8FFA53E}"/>
                        </a:ext>
                      </a:extLst>
                    </p:cNvPr>
                    <p:cNvGrpSpPr/>
                    <p:nvPr/>
                  </p:nvGrpSpPr>
                  <p:grpSpPr>
                    <a:xfrm>
                      <a:off x="12941459" y="1954499"/>
                      <a:ext cx="95250" cy="38100"/>
                      <a:chOff x="12941459" y="1954499"/>
                      <a:chExt cx="95250" cy="38100"/>
                    </a:xfrm>
                    <a:grpFill/>
                  </p:grpSpPr>
                  <p:sp>
                    <p:nvSpPr>
                      <p:cNvPr id="292" name="Freeform: Shape 181">
                        <a:extLst>
                          <a:ext uri="{FF2B5EF4-FFF2-40B4-BE49-F238E27FC236}">
                            <a16:creationId xmlns:a16="http://schemas.microsoft.com/office/drawing/2014/main" id="{2066027F-5EFE-4C42-92A4-40BF79026AC5}"/>
                          </a:ext>
                        </a:extLst>
                      </p:cNvPr>
                      <p:cNvSpPr/>
                      <p:nvPr/>
                    </p:nvSpPr>
                    <p:spPr>
                      <a:xfrm>
                        <a:off x="12944126" y="1961007"/>
                        <a:ext cx="85725" cy="38100"/>
                      </a:xfrm>
                      <a:custGeom>
                        <a:avLst/>
                        <a:gdLst>
                          <a:gd name="connsiteX0" fmla="*/ 94583 w 85725"/>
                          <a:gd name="connsiteY0" fmla="*/ 0 h 38100"/>
                          <a:gd name="connsiteX1" fmla="*/ 92964 w 85725"/>
                          <a:gd name="connsiteY1" fmla="*/ 667 h 38100"/>
                          <a:gd name="connsiteX2" fmla="*/ 84011 w 85725"/>
                          <a:gd name="connsiteY2" fmla="*/ 10192 h 38100"/>
                          <a:gd name="connsiteX3" fmla="*/ 53435 w 85725"/>
                          <a:gd name="connsiteY3" fmla="*/ 34194 h 38100"/>
                          <a:gd name="connsiteX4" fmla="*/ 14669 w 85725"/>
                          <a:gd name="connsiteY4" fmla="*/ 39433 h 38100"/>
                          <a:gd name="connsiteX5" fmla="*/ 1619 w 85725"/>
                          <a:gd name="connsiteY5" fmla="*/ 39433 h 38100"/>
                          <a:gd name="connsiteX6" fmla="*/ 0 w 85725"/>
                          <a:gd name="connsiteY6" fmla="*/ 40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4583" y="0"/>
                            </a:moveTo>
                            <a:lnTo>
                              <a:pt x="92964" y="667"/>
                            </a:lnTo>
                            <a:cubicBezTo>
                              <a:pt x="89010" y="2767"/>
                              <a:pt x="85862" y="6116"/>
                              <a:pt x="84011" y="10192"/>
                            </a:cubicBezTo>
                            <a:cubicBezTo>
                              <a:pt x="76481" y="21101"/>
                              <a:pt x="65820" y="29470"/>
                              <a:pt x="53435" y="34194"/>
                            </a:cubicBezTo>
                            <a:cubicBezTo>
                              <a:pt x="41327" y="39778"/>
                              <a:pt x="27824" y="41602"/>
                              <a:pt x="14669" y="39433"/>
                            </a:cubicBezTo>
                            <a:cubicBezTo>
                              <a:pt x="10433" y="38024"/>
                              <a:pt x="5855" y="38024"/>
                              <a:pt x="1619" y="39433"/>
                            </a:cubicBezTo>
                            <a:lnTo>
                              <a:pt x="0" y="4010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93" name="Freeform: Shape 182">
                        <a:extLst>
                          <a:ext uri="{FF2B5EF4-FFF2-40B4-BE49-F238E27FC236}">
                            <a16:creationId xmlns:a16="http://schemas.microsoft.com/office/drawing/2014/main" id="{D3783F00-96CB-F740-909E-696A05907C68}"/>
                          </a:ext>
                        </a:extLst>
                      </p:cNvPr>
                      <p:cNvSpPr/>
                      <p:nvPr/>
                    </p:nvSpPr>
                    <p:spPr>
                      <a:xfrm>
                        <a:off x="12941459" y="1954499"/>
                        <a:ext cx="85725" cy="38100"/>
                      </a:xfrm>
                      <a:custGeom>
                        <a:avLst/>
                        <a:gdLst>
                          <a:gd name="connsiteX0" fmla="*/ 94583 w 85725"/>
                          <a:gd name="connsiteY0" fmla="*/ 221 h 38100"/>
                          <a:gd name="connsiteX1" fmla="*/ 92964 w 85725"/>
                          <a:gd name="connsiteY1" fmla="*/ 888 h 38100"/>
                          <a:gd name="connsiteX2" fmla="*/ 79915 w 85725"/>
                          <a:gd name="connsiteY2" fmla="*/ 888 h 38100"/>
                          <a:gd name="connsiteX3" fmla="*/ 41148 w 85725"/>
                          <a:gd name="connsiteY3" fmla="*/ 6127 h 38100"/>
                          <a:gd name="connsiteX4" fmla="*/ 10573 w 85725"/>
                          <a:gd name="connsiteY4" fmla="*/ 30511 h 38100"/>
                          <a:gd name="connsiteX5" fmla="*/ 1619 w 85725"/>
                          <a:gd name="connsiteY5" fmla="*/ 40036 h 38100"/>
                          <a:gd name="connsiteX6" fmla="*/ 0 w 85725"/>
                          <a:gd name="connsiteY6" fmla="*/ 4070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4583" y="221"/>
                            </a:moveTo>
                            <a:lnTo>
                              <a:pt x="92964" y="888"/>
                            </a:lnTo>
                            <a:cubicBezTo>
                              <a:pt x="88728" y="2298"/>
                              <a:pt x="84150" y="2298"/>
                              <a:pt x="79915" y="888"/>
                            </a:cubicBezTo>
                            <a:cubicBezTo>
                              <a:pt x="66759" y="-1281"/>
                              <a:pt x="53256" y="544"/>
                              <a:pt x="41148" y="6127"/>
                            </a:cubicBezTo>
                            <a:cubicBezTo>
                              <a:pt x="28712" y="10953"/>
                              <a:pt x="18045" y="19460"/>
                              <a:pt x="10573" y="30511"/>
                            </a:cubicBezTo>
                            <a:cubicBezTo>
                              <a:pt x="8721" y="34587"/>
                              <a:pt x="5573" y="37936"/>
                              <a:pt x="1619" y="40036"/>
                            </a:cubicBezTo>
                            <a:lnTo>
                              <a:pt x="0" y="40703"/>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89" name="Graphic 87">
                      <a:extLst>
                        <a:ext uri="{FF2B5EF4-FFF2-40B4-BE49-F238E27FC236}">
                          <a16:creationId xmlns:a16="http://schemas.microsoft.com/office/drawing/2014/main" id="{5889C8C9-769B-0A4E-BB05-73534F799AD1}"/>
                        </a:ext>
                      </a:extLst>
                    </p:cNvPr>
                    <p:cNvGrpSpPr/>
                    <p:nvPr/>
                  </p:nvGrpSpPr>
                  <p:grpSpPr>
                    <a:xfrm>
                      <a:off x="13030613" y="1949554"/>
                      <a:ext cx="95250" cy="38100"/>
                      <a:chOff x="13030613" y="1949554"/>
                      <a:chExt cx="95250" cy="38100"/>
                    </a:xfrm>
                    <a:grpFill/>
                  </p:grpSpPr>
                  <p:sp>
                    <p:nvSpPr>
                      <p:cNvPr id="290" name="Freeform: Shape 179">
                        <a:extLst>
                          <a:ext uri="{FF2B5EF4-FFF2-40B4-BE49-F238E27FC236}">
                            <a16:creationId xmlns:a16="http://schemas.microsoft.com/office/drawing/2014/main" id="{6DFDD3E1-99D9-AA46-B4D0-77A9A79FCB27}"/>
                          </a:ext>
                        </a:extLst>
                      </p:cNvPr>
                      <p:cNvSpPr/>
                      <p:nvPr/>
                    </p:nvSpPr>
                    <p:spPr>
                      <a:xfrm>
                        <a:off x="13030613" y="1957578"/>
                        <a:ext cx="95250" cy="38100"/>
                      </a:xfrm>
                      <a:custGeom>
                        <a:avLst/>
                        <a:gdLst>
                          <a:gd name="connsiteX0" fmla="*/ 96107 w 95250"/>
                          <a:gd name="connsiteY0" fmla="*/ 36957 h 38100"/>
                          <a:gd name="connsiteX1" fmla="*/ 94488 w 95250"/>
                          <a:gd name="connsiteY1" fmla="*/ 36386 h 38100"/>
                          <a:gd name="connsiteX2" fmla="*/ 81534 w 95250"/>
                          <a:gd name="connsiteY2" fmla="*/ 36957 h 38100"/>
                          <a:gd name="connsiteX3" fmla="*/ 42767 w 95250"/>
                          <a:gd name="connsiteY3" fmla="*/ 33147 h 38100"/>
                          <a:gd name="connsiteX4" fmla="*/ 11144 w 95250"/>
                          <a:gd name="connsiteY4" fmla="*/ 10096 h 38100"/>
                          <a:gd name="connsiteX5" fmla="*/ 1619 w 95250"/>
                          <a:gd name="connsiteY5" fmla="*/ 571 h 38100"/>
                          <a:gd name="connsiteX6" fmla="*/ 0 w 95250"/>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8100">
                            <a:moveTo>
                              <a:pt x="96107" y="36957"/>
                            </a:moveTo>
                            <a:lnTo>
                              <a:pt x="94488" y="36386"/>
                            </a:lnTo>
                            <a:cubicBezTo>
                              <a:pt x="90224" y="35154"/>
                              <a:pt x="85673" y="35355"/>
                              <a:pt x="81534" y="36957"/>
                            </a:cubicBezTo>
                            <a:cubicBezTo>
                              <a:pt x="68524" y="39646"/>
                              <a:pt x="55005" y="38317"/>
                              <a:pt x="42767" y="33147"/>
                            </a:cubicBezTo>
                            <a:cubicBezTo>
                              <a:pt x="30158" y="28799"/>
                              <a:pt x="19142" y="20770"/>
                              <a:pt x="11144" y="10096"/>
                            </a:cubicBezTo>
                            <a:cubicBezTo>
                              <a:pt x="9122" y="5947"/>
                              <a:pt x="5769" y="2594"/>
                              <a:pt x="1619" y="571"/>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91" name="Freeform: Shape 180">
                        <a:extLst>
                          <a:ext uri="{FF2B5EF4-FFF2-40B4-BE49-F238E27FC236}">
                            <a16:creationId xmlns:a16="http://schemas.microsoft.com/office/drawing/2014/main" id="{8E77CC5D-21AD-D842-8663-C5F01421FEC8}"/>
                          </a:ext>
                        </a:extLst>
                      </p:cNvPr>
                      <p:cNvSpPr/>
                      <p:nvPr/>
                    </p:nvSpPr>
                    <p:spPr>
                      <a:xfrm>
                        <a:off x="13032994" y="1949554"/>
                        <a:ext cx="95250" cy="38100"/>
                      </a:xfrm>
                      <a:custGeom>
                        <a:avLst/>
                        <a:gdLst>
                          <a:gd name="connsiteX0" fmla="*/ 96107 w 95250"/>
                          <a:gd name="connsiteY0" fmla="*/ 38313 h 38100"/>
                          <a:gd name="connsiteX1" fmla="*/ 94488 w 95250"/>
                          <a:gd name="connsiteY1" fmla="*/ 37742 h 38100"/>
                          <a:gd name="connsiteX2" fmla="*/ 84963 w 95250"/>
                          <a:gd name="connsiteY2" fmla="*/ 28217 h 38100"/>
                          <a:gd name="connsiteX3" fmla="*/ 53340 w 95250"/>
                          <a:gd name="connsiteY3" fmla="*/ 5166 h 38100"/>
                          <a:gd name="connsiteX4" fmla="*/ 14573 w 95250"/>
                          <a:gd name="connsiteY4" fmla="*/ 1356 h 38100"/>
                          <a:gd name="connsiteX5" fmla="*/ 1619 w 95250"/>
                          <a:gd name="connsiteY5" fmla="*/ 1928 h 38100"/>
                          <a:gd name="connsiteX6" fmla="*/ 0 w 95250"/>
                          <a:gd name="connsiteY6" fmla="*/ 135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8100">
                            <a:moveTo>
                              <a:pt x="96107" y="38313"/>
                            </a:moveTo>
                            <a:lnTo>
                              <a:pt x="94488" y="37742"/>
                            </a:lnTo>
                            <a:cubicBezTo>
                              <a:pt x="90338" y="35720"/>
                              <a:pt x="86985" y="32366"/>
                              <a:pt x="84963" y="28217"/>
                            </a:cubicBezTo>
                            <a:cubicBezTo>
                              <a:pt x="76965" y="17543"/>
                              <a:pt x="65949" y="9514"/>
                              <a:pt x="53340" y="5166"/>
                            </a:cubicBezTo>
                            <a:cubicBezTo>
                              <a:pt x="41103" y="-4"/>
                              <a:pt x="27583" y="-1332"/>
                              <a:pt x="14573" y="1356"/>
                            </a:cubicBezTo>
                            <a:cubicBezTo>
                              <a:pt x="10434" y="2959"/>
                              <a:pt x="5884" y="3159"/>
                              <a:pt x="1619" y="1928"/>
                            </a:cubicBezTo>
                            <a:lnTo>
                              <a:pt x="0" y="1357"/>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255" name="Graphic 87">
                    <a:extLst>
                      <a:ext uri="{FF2B5EF4-FFF2-40B4-BE49-F238E27FC236}">
                        <a16:creationId xmlns:a16="http://schemas.microsoft.com/office/drawing/2014/main" id="{7B5E025D-7EBA-4747-AF9D-BA0FA65F2706}"/>
                      </a:ext>
                    </a:extLst>
                  </p:cNvPr>
                  <p:cNvGrpSpPr/>
                  <p:nvPr/>
                </p:nvGrpSpPr>
                <p:grpSpPr>
                  <a:xfrm>
                    <a:off x="13311600" y="1470184"/>
                    <a:ext cx="324136" cy="328517"/>
                    <a:chOff x="13311600" y="1470184"/>
                    <a:chExt cx="324136" cy="328517"/>
                  </a:xfrm>
                  <a:grpFill/>
                </p:grpSpPr>
                <p:grpSp>
                  <p:nvGrpSpPr>
                    <p:cNvPr id="278" name="Graphic 87">
                      <a:extLst>
                        <a:ext uri="{FF2B5EF4-FFF2-40B4-BE49-F238E27FC236}">
                          <a16:creationId xmlns:a16="http://schemas.microsoft.com/office/drawing/2014/main" id="{51AB0976-0C3E-DD40-8918-F2AF0B503854}"/>
                        </a:ext>
                      </a:extLst>
                    </p:cNvPr>
                    <p:cNvGrpSpPr/>
                    <p:nvPr/>
                  </p:nvGrpSpPr>
                  <p:grpSpPr>
                    <a:xfrm>
                      <a:off x="13311600" y="1470184"/>
                      <a:ext cx="228600" cy="238125"/>
                      <a:chOff x="13311600" y="1470184"/>
                      <a:chExt cx="228600" cy="238125"/>
                    </a:xfrm>
                    <a:grpFill/>
                  </p:grpSpPr>
                  <p:sp>
                    <p:nvSpPr>
                      <p:cNvPr id="285" name="Freeform: Shape 174">
                        <a:extLst>
                          <a:ext uri="{FF2B5EF4-FFF2-40B4-BE49-F238E27FC236}">
                            <a16:creationId xmlns:a16="http://schemas.microsoft.com/office/drawing/2014/main" id="{3D0AE863-D0FC-9041-ADDA-88F90E141528}"/>
                          </a:ext>
                        </a:extLst>
                      </p:cNvPr>
                      <p:cNvSpPr/>
                      <p:nvPr/>
                    </p:nvSpPr>
                    <p:spPr>
                      <a:xfrm>
                        <a:off x="13311600" y="1484662"/>
                        <a:ext cx="219075" cy="219075"/>
                      </a:xfrm>
                      <a:custGeom>
                        <a:avLst/>
                        <a:gdLst>
                          <a:gd name="connsiteX0" fmla="*/ 220694 w 219075"/>
                          <a:gd name="connsiteY0" fmla="*/ 224123 h 219075"/>
                          <a:gd name="connsiteX1" fmla="*/ 216979 w 219075"/>
                          <a:gd name="connsiteY1" fmla="*/ 220408 h 219075"/>
                          <a:gd name="connsiteX2" fmla="*/ 180213 w 219075"/>
                          <a:gd name="connsiteY2" fmla="*/ 205454 h 219075"/>
                          <a:gd name="connsiteX3" fmla="*/ 77248 w 219075"/>
                          <a:gd name="connsiteY3" fmla="*/ 145828 h 219075"/>
                          <a:gd name="connsiteX4" fmla="*/ 18383 w 219075"/>
                          <a:gd name="connsiteY4" fmla="*/ 41053 h 219075"/>
                          <a:gd name="connsiteX5" fmla="*/ 3715 w 219075"/>
                          <a:gd name="connsiteY5" fmla="*/ 3715 h 219075"/>
                          <a:gd name="connsiteX6" fmla="*/ 0 w 2190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219075">
                            <a:moveTo>
                              <a:pt x="220694" y="224123"/>
                            </a:moveTo>
                            <a:lnTo>
                              <a:pt x="216979" y="220408"/>
                            </a:lnTo>
                            <a:cubicBezTo>
                              <a:pt x="206705" y="211512"/>
                              <a:pt x="193781" y="206255"/>
                              <a:pt x="180213" y="205454"/>
                            </a:cubicBezTo>
                            <a:cubicBezTo>
                              <a:pt x="142113" y="198691"/>
                              <a:pt x="105918" y="174784"/>
                              <a:pt x="77248" y="145828"/>
                            </a:cubicBezTo>
                            <a:cubicBezTo>
                              <a:pt x="48578" y="116872"/>
                              <a:pt x="25051" y="80296"/>
                              <a:pt x="18383" y="41053"/>
                            </a:cubicBezTo>
                            <a:cubicBezTo>
                              <a:pt x="17648" y="27351"/>
                              <a:pt x="12503" y="14253"/>
                              <a:pt x="3715" y="3715"/>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86" name="Freeform: Shape 175">
                        <a:extLst>
                          <a:ext uri="{FF2B5EF4-FFF2-40B4-BE49-F238E27FC236}">
                            <a16:creationId xmlns:a16="http://schemas.microsoft.com/office/drawing/2014/main" id="{AAD58C0A-5859-AB43-AB16-08D165BC49F8}"/>
                          </a:ext>
                        </a:extLst>
                      </p:cNvPr>
                      <p:cNvSpPr/>
                      <p:nvPr/>
                    </p:nvSpPr>
                    <p:spPr>
                      <a:xfrm>
                        <a:off x="13326364" y="1470184"/>
                        <a:ext cx="219075" cy="219075"/>
                      </a:xfrm>
                      <a:custGeom>
                        <a:avLst/>
                        <a:gdLst>
                          <a:gd name="connsiteX0" fmla="*/ 220694 w 219075"/>
                          <a:gd name="connsiteY0" fmla="*/ 224123 h 219075"/>
                          <a:gd name="connsiteX1" fmla="*/ 216979 w 219075"/>
                          <a:gd name="connsiteY1" fmla="*/ 220408 h 219075"/>
                          <a:gd name="connsiteX2" fmla="*/ 202311 w 219075"/>
                          <a:gd name="connsiteY2" fmla="*/ 183070 h 219075"/>
                          <a:gd name="connsiteX3" fmla="*/ 143446 w 219075"/>
                          <a:gd name="connsiteY3" fmla="*/ 78296 h 219075"/>
                          <a:gd name="connsiteX4" fmla="*/ 40481 w 219075"/>
                          <a:gd name="connsiteY4" fmla="*/ 18669 h 219075"/>
                          <a:gd name="connsiteX5" fmla="*/ 3715 w 219075"/>
                          <a:gd name="connsiteY5" fmla="*/ 3715 h 219075"/>
                          <a:gd name="connsiteX6" fmla="*/ 0 w 2190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219075">
                            <a:moveTo>
                              <a:pt x="220694" y="224123"/>
                            </a:moveTo>
                            <a:lnTo>
                              <a:pt x="216979" y="220408"/>
                            </a:lnTo>
                            <a:cubicBezTo>
                              <a:pt x="208192" y="209870"/>
                              <a:pt x="203046" y="196773"/>
                              <a:pt x="202311" y="183070"/>
                            </a:cubicBezTo>
                            <a:cubicBezTo>
                              <a:pt x="195644" y="144113"/>
                              <a:pt x="172117" y="107632"/>
                              <a:pt x="143446" y="78296"/>
                            </a:cubicBezTo>
                            <a:cubicBezTo>
                              <a:pt x="114776" y="48958"/>
                              <a:pt x="78867" y="25432"/>
                              <a:pt x="40481" y="18669"/>
                            </a:cubicBezTo>
                            <a:cubicBezTo>
                              <a:pt x="26913" y="17868"/>
                              <a:pt x="13990" y="12611"/>
                              <a:pt x="3715" y="3715"/>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79" name="Graphic 87">
                      <a:extLst>
                        <a:ext uri="{FF2B5EF4-FFF2-40B4-BE49-F238E27FC236}">
                          <a16:creationId xmlns:a16="http://schemas.microsoft.com/office/drawing/2014/main" id="{F87FFB52-765C-3B41-BE7E-B13E0F64176E}"/>
                        </a:ext>
                      </a:extLst>
                    </p:cNvPr>
                    <p:cNvGrpSpPr/>
                    <p:nvPr/>
                  </p:nvGrpSpPr>
                  <p:grpSpPr>
                    <a:xfrm>
                      <a:off x="13505118" y="1703451"/>
                      <a:ext cx="38100" cy="95250"/>
                      <a:chOff x="13505118" y="1703451"/>
                      <a:chExt cx="38100" cy="95250"/>
                    </a:xfrm>
                    <a:grpFill/>
                  </p:grpSpPr>
                  <p:sp>
                    <p:nvSpPr>
                      <p:cNvPr id="283" name="Freeform: Shape 172">
                        <a:extLst>
                          <a:ext uri="{FF2B5EF4-FFF2-40B4-BE49-F238E27FC236}">
                            <a16:creationId xmlns:a16="http://schemas.microsoft.com/office/drawing/2014/main" id="{BF391EA4-E13E-DE4A-A5E2-FEB0BDB82DF3}"/>
                          </a:ext>
                        </a:extLst>
                      </p:cNvPr>
                      <p:cNvSpPr/>
                      <p:nvPr/>
                    </p:nvSpPr>
                    <p:spPr>
                      <a:xfrm>
                        <a:off x="13511911" y="1706023"/>
                        <a:ext cx="38100" cy="95250"/>
                      </a:xfrm>
                      <a:custGeom>
                        <a:avLst/>
                        <a:gdLst>
                          <a:gd name="connsiteX0" fmla="*/ 39243 w 38100"/>
                          <a:gd name="connsiteY0" fmla="*/ 0 h 95250"/>
                          <a:gd name="connsiteX1" fmla="*/ 38576 w 38100"/>
                          <a:gd name="connsiteY1" fmla="*/ 1619 h 95250"/>
                          <a:gd name="connsiteX2" fmla="*/ 38576 w 38100"/>
                          <a:gd name="connsiteY2" fmla="*/ 14573 h 95250"/>
                          <a:gd name="connsiteX3" fmla="*/ 33909 w 38100"/>
                          <a:gd name="connsiteY3" fmla="*/ 53245 h 95250"/>
                          <a:gd name="connsiteX4" fmla="*/ 10192 w 38100"/>
                          <a:gd name="connsiteY4" fmla="*/ 84296 h 95250"/>
                          <a:gd name="connsiteX5" fmla="*/ 667 w 38100"/>
                          <a:gd name="connsiteY5" fmla="*/ 93821 h 95250"/>
                          <a:gd name="connsiteX6" fmla="*/ 0 w 38100"/>
                          <a:gd name="connsiteY6" fmla="*/ 9544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39243" y="0"/>
                            </a:moveTo>
                            <a:lnTo>
                              <a:pt x="38576" y="1619"/>
                            </a:lnTo>
                            <a:cubicBezTo>
                              <a:pt x="37161" y="5821"/>
                              <a:pt x="37161" y="10371"/>
                              <a:pt x="38576" y="14573"/>
                            </a:cubicBezTo>
                            <a:cubicBezTo>
                              <a:pt x="40976" y="27639"/>
                              <a:pt x="39348" y="41125"/>
                              <a:pt x="33909" y="53245"/>
                            </a:cubicBezTo>
                            <a:cubicBezTo>
                              <a:pt x="29281" y="65731"/>
                              <a:pt x="21021" y="76546"/>
                              <a:pt x="10192" y="84296"/>
                            </a:cubicBezTo>
                            <a:cubicBezTo>
                              <a:pt x="6042" y="86319"/>
                              <a:pt x="2689" y="89672"/>
                              <a:pt x="667" y="93821"/>
                            </a:cubicBezTo>
                            <a:lnTo>
                              <a:pt x="0" y="95441"/>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84" name="Freeform: Shape 173">
                        <a:extLst>
                          <a:ext uri="{FF2B5EF4-FFF2-40B4-BE49-F238E27FC236}">
                            <a16:creationId xmlns:a16="http://schemas.microsoft.com/office/drawing/2014/main" id="{DA4AE38D-EF1B-8D4A-AD62-97AF4228DBBD}"/>
                          </a:ext>
                        </a:extLst>
                      </p:cNvPr>
                      <p:cNvSpPr/>
                      <p:nvPr/>
                    </p:nvSpPr>
                    <p:spPr>
                      <a:xfrm>
                        <a:off x="13505118" y="1703451"/>
                        <a:ext cx="38100" cy="95250"/>
                      </a:xfrm>
                      <a:custGeom>
                        <a:avLst/>
                        <a:gdLst>
                          <a:gd name="connsiteX0" fmla="*/ 39655 w 38100"/>
                          <a:gd name="connsiteY0" fmla="*/ 0 h 95250"/>
                          <a:gd name="connsiteX1" fmla="*/ 38988 w 38100"/>
                          <a:gd name="connsiteY1" fmla="*/ 1619 h 95250"/>
                          <a:gd name="connsiteX2" fmla="*/ 29463 w 38100"/>
                          <a:gd name="connsiteY2" fmla="*/ 11144 h 95250"/>
                          <a:gd name="connsiteX3" fmla="*/ 5745 w 38100"/>
                          <a:gd name="connsiteY3" fmla="*/ 42196 h 95250"/>
                          <a:gd name="connsiteX4" fmla="*/ 1078 w 38100"/>
                          <a:gd name="connsiteY4" fmla="*/ 80867 h 95250"/>
                          <a:gd name="connsiteX5" fmla="*/ 1078 w 38100"/>
                          <a:gd name="connsiteY5" fmla="*/ 93821 h 95250"/>
                          <a:gd name="connsiteX6" fmla="*/ 411 w 38100"/>
                          <a:gd name="connsiteY6" fmla="*/ 9544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39655" y="0"/>
                            </a:moveTo>
                            <a:lnTo>
                              <a:pt x="38988" y="1619"/>
                            </a:lnTo>
                            <a:cubicBezTo>
                              <a:pt x="36966" y="5769"/>
                              <a:pt x="33612" y="9122"/>
                              <a:pt x="29463" y="11144"/>
                            </a:cubicBezTo>
                            <a:cubicBezTo>
                              <a:pt x="18633" y="18894"/>
                              <a:pt x="10373" y="29709"/>
                              <a:pt x="5745" y="42196"/>
                            </a:cubicBezTo>
                            <a:cubicBezTo>
                              <a:pt x="306" y="54315"/>
                              <a:pt x="-1322" y="67802"/>
                              <a:pt x="1078" y="80867"/>
                            </a:cubicBezTo>
                            <a:cubicBezTo>
                              <a:pt x="2494" y="85069"/>
                              <a:pt x="2494" y="89619"/>
                              <a:pt x="1078" y="93821"/>
                            </a:cubicBezTo>
                            <a:lnTo>
                              <a:pt x="411" y="9544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80" name="Graphic 87">
                      <a:extLst>
                        <a:ext uri="{FF2B5EF4-FFF2-40B4-BE49-F238E27FC236}">
                          <a16:creationId xmlns:a16="http://schemas.microsoft.com/office/drawing/2014/main" id="{DB5F4686-55E1-D047-B4A8-FAC367C1ABFD}"/>
                        </a:ext>
                      </a:extLst>
                    </p:cNvPr>
                    <p:cNvGrpSpPr/>
                    <p:nvPr/>
                  </p:nvGrpSpPr>
                  <p:grpSpPr>
                    <a:xfrm>
                      <a:off x="13540486" y="1661160"/>
                      <a:ext cx="95250" cy="47625"/>
                      <a:chOff x="13540486" y="1661160"/>
                      <a:chExt cx="95250" cy="47625"/>
                    </a:xfrm>
                    <a:grpFill/>
                  </p:grpSpPr>
                  <p:sp>
                    <p:nvSpPr>
                      <p:cNvPr id="281" name="Freeform: Shape 170">
                        <a:extLst>
                          <a:ext uri="{FF2B5EF4-FFF2-40B4-BE49-F238E27FC236}">
                            <a16:creationId xmlns:a16="http://schemas.microsoft.com/office/drawing/2014/main" id="{12E97B2C-4F2F-6949-99A4-403F4236B506}"/>
                          </a:ext>
                        </a:extLst>
                      </p:cNvPr>
                      <p:cNvSpPr/>
                      <p:nvPr/>
                    </p:nvSpPr>
                    <p:spPr>
                      <a:xfrm>
                        <a:off x="13543343" y="1667351"/>
                        <a:ext cx="85725" cy="38100"/>
                      </a:xfrm>
                      <a:custGeom>
                        <a:avLst/>
                        <a:gdLst>
                          <a:gd name="connsiteX0" fmla="*/ 93536 w 85725"/>
                          <a:gd name="connsiteY0" fmla="*/ 0 h 38100"/>
                          <a:gd name="connsiteX1" fmla="*/ 92012 w 85725"/>
                          <a:gd name="connsiteY1" fmla="*/ 667 h 38100"/>
                          <a:gd name="connsiteX2" fmla="*/ 83249 w 85725"/>
                          <a:gd name="connsiteY2" fmla="*/ 10192 h 38100"/>
                          <a:gd name="connsiteX3" fmla="*/ 53150 w 85725"/>
                          <a:gd name="connsiteY3" fmla="*/ 34862 h 38100"/>
                          <a:gd name="connsiteX4" fmla="*/ 14573 w 85725"/>
                          <a:gd name="connsiteY4" fmla="*/ 40958 h 38100"/>
                          <a:gd name="connsiteX5" fmla="*/ 1524 w 85725"/>
                          <a:gd name="connsiteY5" fmla="*/ 40958 h 38100"/>
                          <a:gd name="connsiteX6" fmla="*/ 0 w 85725"/>
                          <a:gd name="connsiteY6" fmla="*/ 4162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3536" y="0"/>
                            </a:moveTo>
                            <a:lnTo>
                              <a:pt x="92012" y="667"/>
                            </a:lnTo>
                            <a:cubicBezTo>
                              <a:pt x="88129" y="2800"/>
                              <a:pt x="85051" y="6145"/>
                              <a:pt x="83249" y="10192"/>
                            </a:cubicBezTo>
                            <a:cubicBezTo>
                              <a:pt x="75945" y="21273"/>
                              <a:pt x="65449" y="29876"/>
                              <a:pt x="53150" y="34862"/>
                            </a:cubicBezTo>
                            <a:cubicBezTo>
                              <a:pt x="41187" y="40698"/>
                              <a:pt x="27752" y="42822"/>
                              <a:pt x="14573" y="40958"/>
                            </a:cubicBezTo>
                            <a:cubicBezTo>
                              <a:pt x="10338" y="39548"/>
                              <a:pt x="5760" y="39548"/>
                              <a:pt x="1524" y="40958"/>
                            </a:cubicBezTo>
                            <a:lnTo>
                              <a:pt x="0" y="41624"/>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82" name="Freeform: Shape 171">
                        <a:extLst>
                          <a:ext uri="{FF2B5EF4-FFF2-40B4-BE49-F238E27FC236}">
                            <a16:creationId xmlns:a16="http://schemas.microsoft.com/office/drawing/2014/main" id="{3FBF63AE-F7FD-1942-9F4B-DB2DC0820D2C}"/>
                          </a:ext>
                        </a:extLst>
                      </p:cNvPr>
                      <p:cNvSpPr/>
                      <p:nvPr/>
                    </p:nvSpPr>
                    <p:spPr>
                      <a:xfrm>
                        <a:off x="13540486" y="1661160"/>
                        <a:ext cx="85725" cy="38100"/>
                      </a:xfrm>
                      <a:custGeom>
                        <a:avLst/>
                        <a:gdLst>
                          <a:gd name="connsiteX0" fmla="*/ 93536 w 85725"/>
                          <a:gd name="connsiteY0" fmla="*/ 0 h 38100"/>
                          <a:gd name="connsiteX1" fmla="*/ 92012 w 85725"/>
                          <a:gd name="connsiteY1" fmla="*/ 667 h 38100"/>
                          <a:gd name="connsiteX2" fmla="*/ 78962 w 85725"/>
                          <a:gd name="connsiteY2" fmla="*/ 667 h 38100"/>
                          <a:gd name="connsiteX3" fmla="*/ 40386 w 85725"/>
                          <a:gd name="connsiteY3" fmla="*/ 6763 h 38100"/>
                          <a:gd name="connsiteX4" fmla="*/ 10287 w 85725"/>
                          <a:gd name="connsiteY4" fmla="*/ 31433 h 38100"/>
                          <a:gd name="connsiteX5" fmla="*/ 1524 w 85725"/>
                          <a:gd name="connsiteY5" fmla="*/ 40958 h 38100"/>
                          <a:gd name="connsiteX6" fmla="*/ 0 w 85725"/>
                          <a:gd name="connsiteY6" fmla="*/ 4162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93536" y="0"/>
                            </a:moveTo>
                            <a:lnTo>
                              <a:pt x="92012" y="667"/>
                            </a:lnTo>
                            <a:cubicBezTo>
                              <a:pt x="87776" y="2076"/>
                              <a:pt x="83198" y="2076"/>
                              <a:pt x="78962" y="667"/>
                            </a:cubicBezTo>
                            <a:cubicBezTo>
                              <a:pt x="65783" y="-1197"/>
                              <a:pt x="52348" y="926"/>
                              <a:pt x="40386" y="6763"/>
                            </a:cubicBezTo>
                            <a:cubicBezTo>
                              <a:pt x="28086" y="11749"/>
                              <a:pt x="17590" y="20351"/>
                              <a:pt x="10287" y="31433"/>
                            </a:cubicBezTo>
                            <a:cubicBezTo>
                              <a:pt x="8484" y="35479"/>
                              <a:pt x="5407" y="38825"/>
                              <a:pt x="1524" y="40958"/>
                            </a:cubicBezTo>
                            <a:lnTo>
                              <a:pt x="0" y="41624"/>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256" name="Graphic 87">
                    <a:extLst>
                      <a:ext uri="{FF2B5EF4-FFF2-40B4-BE49-F238E27FC236}">
                        <a16:creationId xmlns:a16="http://schemas.microsoft.com/office/drawing/2014/main" id="{B780D0FB-6B70-8645-A011-8BDE58A15994}"/>
                      </a:ext>
                    </a:extLst>
                  </p:cNvPr>
                  <p:cNvGrpSpPr/>
                  <p:nvPr/>
                </p:nvGrpSpPr>
                <p:grpSpPr>
                  <a:xfrm>
                    <a:off x="12661424" y="624364"/>
                    <a:ext cx="220308" cy="370046"/>
                    <a:chOff x="12661424" y="624364"/>
                    <a:chExt cx="220308" cy="370046"/>
                  </a:xfrm>
                  <a:grpFill/>
                </p:grpSpPr>
                <p:grpSp>
                  <p:nvGrpSpPr>
                    <p:cNvPr id="269" name="Graphic 87">
                      <a:extLst>
                        <a:ext uri="{FF2B5EF4-FFF2-40B4-BE49-F238E27FC236}">
                          <a16:creationId xmlns:a16="http://schemas.microsoft.com/office/drawing/2014/main" id="{AF197EA2-0944-814D-94A9-EF89E02ECC51}"/>
                        </a:ext>
                      </a:extLst>
                    </p:cNvPr>
                    <p:cNvGrpSpPr/>
                    <p:nvPr/>
                  </p:nvGrpSpPr>
                  <p:grpSpPr>
                    <a:xfrm>
                      <a:off x="12748382" y="699135"/>
                      <a:ext cx="133350" cy="295275"/>
                      <a:chOff x="12748382" y="699135"/>
                      <a:chExt cx="133350" cy="295275"/>
                    </a:xfrm>
                    <a:grpFill/>
                  </p:grpSpPr>
                  <p:sp>
                    <p:nvSpPr>
                      <p:cNvPr id="276" name="Freeform: Shape 165">
                        <a:extLst>
                          <a:ext uri="{FF2B5EF4-FFF2-40B4-BE49-F238E27FC236}">
                            <a16:creationId xmlns:a16="http://schemas.microsoft.com/office/drawing/2014/main" id="{E4C81561-B87F-4B49-9175-B4E48D6B68D3}"/>
                          </a:ext>
                        </a:extLst>
                      </p:cNvPr>
                      <p:cNvSpPr/>
                      <p:nvPr/>
                    </p:nvSpPr>
                    <p:spPr>
                      <a:xfrm>
                        <a:off x="12773914" y="699135"/>
                        <a:ext cx="104775" cy="295275"/>
                      </a:xfrm>
                      <a:custGeom>
                        <a:avLst/>
                        <a:gdLst>
                          <a:gd name="connsiteX0" fmla="*/ 0 w 104775"/>
                          <a:gd name="connsiteY0" fmla="*/ 0 h 295275"/>
                          <a:gd name="connsiteX1" fmla="*/ 1715 w 104775"/>
                          <a:gd name="connsiteY1" fmla="*/ 4953 h 295275"/>
                          <a:gd name="connsiteX2" fmla="*/ 28765 w 104775"/>
                          <a:gd name="connsiteY2" fmla="*/ 33528 h 295275"/>
                          <a:gd name="connsiteX3" fmla="*/ 96965 w 104775"/>
                          <a:gd name="connsiteY3" fmla="*/ 131064 h 295275"/>
                          <a:gd name="connsiteX4" fmla="*/ 106490 w 104775"/>
                          <a:gd name="connsiteY4" fmla="*/ 250507 h 295275"/>
                          <a:gd name="connsiteX5" fmla="*/ 104108 w 104775"/>
                          <a:gd name="connsiteY5" fmla="*/ 290513 h 295275"/>
                          <a:gd name="connsiteX6" fmla="*/ 105823 w 104775"/>
                          <a:gd name="connsiteY6" fmla="*/ 29546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95275">
                            <a:moveTo>
                              <a:pt x="0" y="0"/>
                            </a:moveTo>
                            <a:lnTo>
                              <a:pt x="1715" y="4953"/>
                            </a:lnTo>
                            <a:cubicBezTo>
                              <a:pt x="7373" y="17174"/>
                              <a:pt x="16873" y="27209"/>
                              <a:pt x="28765" y="33528"/>
                            </a:cubicBezTo>
                            <a:cubicBezTo>
                              <a:pt x="60674" y="55817"/>
                              <a:pt x="83249" y="92678"/>
                              <a:pt x="96965" y="131064"/>
                            </a:cubicBezTo>
                            <a:cubicBezTo>
                              <a:pt x="110681" y="169450"/>
                              <a:pt x="116586" y="212407"/>
                              <a:pt x="106490" y="250507"/>
                            </a:cubicBezTo>
                            <a:cubicBezTo>
                              <a:pt x="101407" y="263238"/>
                              <a:pt x="100572" y="277269"/>
                              <a:pt x="104108" y="290513"/>
                            </a:cubicBezTo>
                            <a:lnTo>
                              <a:pt x="105823" y="295465"/>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77" name="Freeform: Shape 166">
                        <a:extLst>
                          <a:ext uri="{FF2B5EF4-FFF2-40B4-BE49-F238E27FC236}">
                            <a16:creationId xmlns:a16="http://schemas.microsoft.com/office/drawing/2014/main" id="{CEC468D1-4915-814D-9FCF-CD4594C92698}"/>
                          </a:ext>
                        </a:extLst>
                      </p:cNvPr>
                      <p:cNvSpPr/>
                      <p:nvPr/>
                    </p:nvSpPr>
                    <p:spPr>
                      <a:xfrm>
                        <a:off x="12748382" y="706469"/>
                        <a:ext cx="104775" cy="295275"/>
                      </a:xfrm>
                      <a:custGeom>
                        <a:avLst/>
                        <a:gdLst>
                          <a:gd name="connsiteX0" fmla="*/ 5911 w 104775"/>
                          <a:gd name="connsiteY0" fmla="*/ 0 h 295275"/>
                          <a:gd name="connsiteX1" fmla="*/ 7625 w 104775"/>
                          <a:gd name="connsiteY1" fmla="*/ 4953 h 295275"/>
                          <a:gd name="connsiteX2" fmla="*/ 5244 w 104775"/>
                          <a:gd name="connsiteY2" fmla="*/ 44958 h 295275"/>
                          <a:gd name="connsiteX3" fmla="*/ 14769 w 104775"/>
                          <a:gd name="connsiteY3" fmla="*/ 164401 h 295275"/>
                          <a:gd name="connsiteX4" fmla="*/ 82968 w 104775"/>
                          <a:gd name="connsiteY4" fmla="*/ 261937 h 295275"/>
                          <a:gd name="connsiteX5" fmla="*/ 110019 w 104775"/>
                          <a:gd name="connsiteY5" fmla="*/ 290512 h 295275"/>
                          <a:gd name="connsiteX6" fmla="*/ 111734 w 104775"/>
                          <a:gd name="connsiteY6" fmla="*/ 295466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95275">
                            <a:moveTo>
                              <a:pt x="5911" y="0"/>
                            </a:moveTo>
                            <a:lnTo>
                              <a:pt x="7625" y="4953"/>
                            </a:lnTo>
                            <a:cubicBezTo>
                              <a:pt x="11162" y="18196"/>
                              <a:pt x="10326" y="32228"/>
                              <a:pt x="5244" y="44958"/>
                            </a:cubicBezTo>
                            <a:cubicBezTo>
                              <a:pt x="-5138" y="83058"/>
                              <a:pt x="863" y="126111"/>
                              <a:pt x="14769" y="164401"/>
                            </a:cubicBezTo>
                            <a:cubicBezTo>
                              <a:pt x="28676" y="202692"/>
                              <a:pt x="50964" y="239554"/>
                              <a:pt x="82968" y="261937"/>
                            </a:cubicBezTo>
                            <a:cubicBezTo>
                              <a:pt x="94861" y="268256"/>
                              <a:pt x="104361" y="278291"/>
                              <a:pt x="110019" y="290512"/>
                            </a:cubicBezTo>
                            <a:lnTo>
                              <a:pt x="111734" y="295466"/>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70" name="Graphic 87">
                      <a:extLst>
                        <a:ext uri="{FF2B5EF4-FFF2-40B4-BE49-F238E27FC236}">
                          <a16:creationId xmlns:a16="http://schemas.microsoft.com/office/drawing/2014/main" id="{B6604AE9-5D13-5D45-BE98-9EDBB394A73F}"/>
                        </a:ext>
                      </a:extLst>
                    </p:cNvPr>
                    <p:cNvGrpSpPr/>
                    <p:nvPr/>
                  </p:nvGrpSpPr>
                  <p:grpSpPr>
                    <a:xfrm>
                      <a:off x="12755436" y="624364"/>
                      <a:ext cx="76200" cy="66675"/>
                      <a:chOff x="12755436" y="624364"/>
                      <a:chExt cx="76200" cy="66675"/>
                    </a:xfrm>
                    <a:grpFill/>
                  </p:grpSpPr>
                  <p:sp>
                    <p:nvSpPr>
                      <p:cNvPr id="274" name="Freeform: Shape 163">
                        <a:extLst>
                          <a:ext uri="{FF2B5EF4-FFF2-40B4-BE49-F238E27FC236}">
                            <a16:creationId xmlns:a16="http://schemas.microsoft.com/office/drawing/2014/main" id="{58094ADD-D31B-A54D-8AFE-D7D3CE545D46}"/>
                          </a:ext>
                        </a:extLst>
                      </p:cNvPr>
                      <p:cNvSpPr/>
                      <p:nvPr/>
                    </p:nvSpPr>
                    <p:spPr>
                      <a:xfrm>
                        <a:off x="12755436" y="624364"/>
                        <a:ext cx="66675" cy="66675"/>
                      </a:xfrm>
                      <a:custGeom>
                        <a:avLst/>
                        <a:gdLst>
                          <a:gd name="connsiteX0" fmla="*/ 0 w 66675"/>
                          <a:gd name="connsiteY0" fmla="*/ 69818 h 66675"/>
                          <a:gd name="connsiteX1" fmla="*/ 1238 w 66675"/>
                          <a:gd name="connsiteY1" fmla="*/ 68675 h 66675"/>
                          <a:gd name="connsiteX2" fmla="*/ 6477 w 66675"/>
                          <a:gd name="connsiteY2" fmla="*/ 56769 h 66675"/>
                          <a:gd name="connsiteX3" fmla="*/ 26956 w 66675"/>
                          <a:gd name="connsiteY3" fmla="*/ 23717 h 66675"/>
                          <a:gd name="connsiteX4" fmla="*/ 61531 w 66675"/>
                          <a:gd name="connsiteY4" fmla="*/ 5525 h 66675"/>
                          <a:gd name="connsiteX5" fmla="*/ 73819 w 66675"/>
                          <a:gd name="connsiteY5" fmla="*/ 1143 h 66675"/>
                          <a:gd name="connsiteX6" fmla="*/ 75057 w 66675"/>
                          <a:gd name="connsiteY6"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0" y="69818"/>
                            </a:moveTo>
                            <a:lnTo>
                              <a:pt x="1238" y="68675"/>
                            </a:lnTo>
                            <a:cubicBezTo>
                              <a:pt x="4244" y="65389"/>
                              <a:pt x="6085" y="61205"/>
                              <a:pt x="6477" y="56769"/>
                            </a:cubicBezTo>
                            <a:cubicBezTo>
                              <a:pt x="9802" y="43934"/>
                              <a:pt x="16943" y="32409"/>
                              <a:pt x="26956" y="23717"/>
                            </a:cubicBezTo>
                            <a:cubicBezTo>
                              <a:pt x="36406" y="14337"/>
                              <a:pt x="48448" y="8000"/>
                              <a:pt x="61531" y="5525"/>
                            </a:cubicBezTo>
                            <a:cubicBezTo>
                              <a:pt x="65993" y="5429"/>
                              <a:pt x="70303" y="3892"/>
                              <a:pt x="73819" y="1143"/>
                            </a:cubicBezTo>
                            <a:lnTo>
                              <a:pt x="75057"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75" name="Freeform: Shape 164">
                        <a:extLst>
                          <a:ext uri="{FF2B5EF4-FFF2-40B4-BE49-F238E27FC236}">
                            <a16:creationId xmlns:a16="http://schemas.microsoft.com/office/drawing/2014/main" id="{C7FE6EE9-516D-4D45-8E2C-C3098C5E22D4}"/>
                          </a:ext>
                        </a:extLst>
                      </p:cNvPr>
                      <p:cNvSpPr/>
                      <p:nvPr/>
                    </p:nvSpPr>
                    <p:spPr>
                      <a:xfrm>
                        <a:off x="12760198" y="628936"/>
                        <a:ext cx="66675" cy="66675"/>
                      </a:xfrm>
                      <a:custGeom>
                        <a:avLst/>
                        <a:gdLst>
                          <a:gd name="connsiteX0" fmla="*/ 0 w 66675"/>
                          <a:gd name="connsiteY0" fmla="*/ 70199 h 66675"/>
                          <a:gd name="connsiteX1" fmla="*/ 1238 w 66675"/>
                          <a:gd name="connsiteY1" fmla="*/ 69056 h 66675"/>
                          <a:gd name="connsiteX2" fmla="*/ 13525 w 66675"/>
                          <a:gd name="connsiteY2" fmla="*/ 64675 h 66675"/>
                          <a:gd name="connsiteX3" fmla="*/ 48101 w 66675"/>
                          <a:gd name="connsiteY3" fmla="*/ 46482 h 66675"/>
                          <a:gd name="connsiteX4" fmla="*/ 68580 w 66675"/>
                          <a:gd name="connsiteY4" fmla="*/ 13049 h 66675"/>
                          <a:gd name="connsiteX5" fmla="*/ 73819 w 66675"/>
                          <a:gd name="connsiteY5" fmla="*/ 1143 h 66675"/>
                          <a:gd name="connsiteX6" fmla="*/ 75057 w 66675"/>
                          <a:gd name="connsiteY6"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0" y="70199"/>
                            </a:moveTo>
                            <a:lnTo>
                              <a:pt x="1238" y="69056"/>
                            </a:lnTo>
                            <a:cubicBezTo>
                              <a:pt x="4754" y="66308"/>
                              <a:pt x="9064" y="64771"/>
                              <a:pt x="13525" y="64675"/>
                            </a:cubicBezTo>
                            <a:cubicBezTo>
                              <a:pt x="26609" y="62199"/>
                              <a:pt x="38651" y="55863"/>
                              <a:pt x="48101" y="46482"/>
                            </a:cubicBezTo>
                            <a:cubicBezTo>
                              <a:pt x="58179" y="37689"/>
                              <a:pt x="65325" y="26022"/>
                              <a:pt x="68580" y="13049"/>
                            </a:cubicBezTo>
                            <a:cubicBezTo>
                              <a:pt x="68972" y="8613"/>
                              <a:pt x="70813" y="4429"/>
                              <a:pt x="73819" y="1143"/>
                            </a:cubicBezTo>
                            <a:lnTo>
                              <a:pt x="75057"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71" name="Graphic 87">
                      <a:extLst>
                        <a:ext uri="{FF2B5EF4-FFF2-40B4-BE49-F238E27FC236}">
                          <a16:creationId xmlns:a16="http://schemas.microsoft.com/office/drawing/2014/main" id="{05332B72-3839-9A45-98F2-CCD4E6E90507}"/>
                        </a:ext>
                      </a:extLst>
                    </p:cNvPr>
                    <p:cNvGrpSpPr/>
                    <p:nvPr/>
                  </p:nvGrpSpPr>
                  <p:grpSpPr>
                    <a:xfrm>
                      <a:off x="12661424" y="678446"/>
                      <a:ext cx="95250" cy="28575"/>
                      <a:chOff x="12661424" y="678446"/>
                      <a:chExt cx="95250" cy="28575"/>
                    </a:xfrm>
                    <a:grpFill/>
                  </p:grpSpPr>
                  <p:sp>
                    <p:nvSpPr>
                      <p:cNvPr id="272" name="Freeform: Shape 161">
                        <a:extLst>
                          <a:ext uri="{FF2B5EF4-FFF2-40B4-BE49-F238E27FC236}">
                            <a16:creationId xmlns:a16="http://schemas.microsoft.com/office/drawing/2014/main" id="{DC9CE80D-E63E-2941-8FF0-10A8E301E653}"/>
                          </a:ext>
                        </a:extLst>
                      </p:cNvPr>
                      <p:cNvSpPr/>
                      <p:nvPr/>
                    </p:nvSpPr>
                    <p:spPr>
                      <a:xfrm>
                        <a:off x="12661424" y="678446"/>
                        <a:ext cx="95250" cy="9525"/>
                      </a:xfrm>
                      <a:custGeom>
                        <a:avLst/>
                        <a:gdLst>
                          <a:gd name="connsiteX0" fmla="*/ 0 w 95250"/>
                          <a:gd name="connsiteY0" fmla="*/ 14593 h 9525"/>
                          <a:gd name="connsiteX1" fmla="*/ 1715 w 95250"/>
                          <a:gd name="connsiteY1" fmla="*/ 14593 h 9525"/>
                          <a:gd name="connsiteX2" fmla="*/ 13716 w 95250"/>
                          <a:gd name="connsiteY2" fmla="*/ 9640 h 9525"/>
                          <a:gd name="connsiteX3" fmla="*/ 51816 w 95250"/>
                          <a:gd name="connsiteY3" fmla="*/ 115 h 9525"/>
                          <a:gd name="connsiteX4" fmla="*/ 88964 w 95250"/>
                          <a:gd name="connsiteY4" fmla="*/ 11164 h 9525"/>
                          <a:gd name="connsiteX5" fmla="*/ 100870 w 95250"/>
                          <a:gd name="connsiteY5" fmla="*/ 16498 h 9525"/>
                          <a:gd name="connsiteX6" fmla="*/ 102584 w 95250"/>
                          <a:gd name="connsiteY6" fmla="*/ 1649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
                            <a:moveTo>
                              <a:pt x="0" y="14593"/>
                            </a:moveTo>
                            <a:lnTo>
                              <a:pt x="1715" y="14593"/>
                            </a:lnTo>
                            <a:cubicBezTo>
                              <a:pt x="6150" y="14302"/>
                              <a:pt x="10366" y="12561"/>
                              <a:pt x="13716" y="9640"/>
                            </a:cubicBezTo>
                            <a:cubicBezTo>
                              <a:pt x="25144" y="2645"/>
                              <a:pt x="38441" y="-679"/>
                              <a:pt x="51816" y="115"/>
                            </a:cubicBezTo>
                            <a:cubicBezTo>
                              <a:pt x="65019" y="39"/>
                              <a:pt x="77948" y="3884"/>
                              <a:pt x="88964" y="11164"/>
                            </a:cubicBezTo>
                            <a:cubicBezTo>
                              <a:pt x="92252" y="14181"/>
                              <a:pt x="96429" y="16052"/>
                              <a:pt x="100870" y="16498"/>
                            </a:cubicBezTo>
                            <a:lnTo>
                              <a:pt x="102584" y="16498"/>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73" name="Freeform: Shape 162">
                        <a:extLst>
                          <a:ext uri="{FF2B5EF4-FFF2-40B4-BE49-F238E27FC236}">
                            <a16:creationId xmlns:a16="http://schemas.microsoft.com/office/drawing/2014/main" id="{333ABAAA-4453-7849-BDCC-BE6AE0B7ECA2}"/>
                          </a:ext>
                        </a:extLst>
                      </p:cNvPr>
                      <p:cNvSpPr/>
                      <p:nvPr/>
                    </p:nvSpPr>
                    <p:spPr>
                      <a:xfrm>
                        <a:off x="12661424" y="699897"/>
                        <a:ext cx="95250" cy="9525"/>
                      </a:xfrm>
                      <a:custGeom>
                        <a:avLst/>
                        <a:gdLst>
                          <a:gd name="connsiteX0" fmla="*/ 0 w 95250"/>
                          <a:gd name="connsiteY0" fmla="*/ 0 h 9525"/>
                          <a:gd name="connsiteX1" fmla="*/ 1715 w 95250"/>
                          <a:gd name="connsiteY1" fmla="*/ 0 h 9525"/>
                          <a:gd name="connsiteX2" fmla="*/ 13621 w 95250"/>
                          <a:gd name="connsiteY2" fmla="*/ 5334 h 9525"/>
                          <a:gd name="connsiteX3" fmla="*/ 51149 w 95250"/>
                          <a:gd name="connsiteY3" fmla="*/ 16097 h 9525"/>
                          <a:gd name="connsiteX4" fmla="*/ 89249 w 95250"/>
                          <a:gd name="connsiteY4" fmla="*/ 6572 h 9525"/>
                          <a:gd name="connsiteX5" fmla="*/ 101251 w 95250"/>
                          <a:gd name="connsiteY5" fmla="*/ 1619 h 9525"/>
                          <a:gd name="connsiteX6" fmla="*/ 102965 w 95250"/>
                          <a:gd name="connsiteY6" fmla="*/ 161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
                            <a:moveTo>
                              <a:pt x="0" y="0"/>
                            </a:moveTo>
                            <a:lnTo>
                              <a:pt x="1715" y="0"/>
                            </a:lnTo>
                            <a:cubicBezTo>
                              <a:pt x="6155" y="446"/>
                              <a:pt x="10332" y="2317"/>
                              <a:pt x="13621" y="5334"/>
                            </a:cubicBezTo>
                            <a:cubicBezTo>
                              <a:pt x="24776" y="12586"/>
                              <a:pt x="37846" y="16334"/>
                              <a:pt x="51149" y="16097"/>
                            </a:cubicBezTo>
                            <a:cubicBezTo>
                              <a:pt x="64524" y="16892"/>
                              <a:pt x="77822" y="13568"/>
                              <a:pt x="89249" y="6572"/>
                            </a:cubicBezTo>
                            <a:cubicBezTo>
                              <a:pt x="92599" y="3651"/>
                              <a:pt x="96816" y="1911"/>
                              <a:pt x="101251" y="1619"/>
                            </a:cubicBezTo>
                            <a:lnTo>
                              <a:pt x="102965" y="1619"/>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257" name="Graphic 87">
                    <a:extLst>
                      <a:ext uri="{FF2B5EF4-FFF2-40B4-BE49-F238E27FC236}">
                        <a16:creationId xmlns:a16="http://schemas.microsoft.com/office/drawing/2014/main" id="{35F694AA-04A2-254B-BD04-AEB6B00B41BE}"/>
                      </a:ext>
                    </a:extLst>
                  </p:cNvPr>
                  <p:cNvGrpSpPr/>
                  <p:nvPr/>
                </p:nvGrpSpPr>
                <p:grpSpPr>
                  <a:xfrm>
                    <a:off x="12318016" y="1179481"/>
                    <a:ext cx="356171" cy="184785"/>
                    <a:chOff x="12318016" y="1179481"/>
                    <a:chExt cx="356171" cy="184785"/>
                  </a:xfrm>
                  <a:grpFill/>
                </p:grpSpPr>
                <p:grpSp>
                  <p:nvGrpSpPr>
                    <p:cNvPr id="260" name="Graphic 87">
                      <a:extLst>
                        <a:ext uri="{FF2B5EF4-FFF2-40B4-BE49-F238E27FC236}">
                          <a16:creationId xmlns:a16="http://schemas.microsoft.com/office/drawing/2014/main" id="{619BF339-7D8F-0046-B6E4-068719FB5163}"/>
                        </a:ext>
                      </a:extLst>
                    </p:cNvPr>
                    <p:cNvGrpSpPr/>
                    <p:nvPr/>
                  </p:nvGrpSpPr>
                  <p:grpSpPr>
                    <a:xfrm>
                      <a:off x="12369387" y="1215097"/>
                      <a:ext cx="304800" cy="114300"/>
                      <a:chOff x="12369387" y="1215097"/>
                      <a:chExt cx="304800" cy="114300"/>
                    </a:xfrm>
                    <a:grpFill/>
                  </p:grpSpPr>
                  <p:sp>
                    <p:nvSpPr>
                      <p:cNvPr id="267" name="Freeform: Shape 156">
                        <a:extLst>
                          <a:ext uri="{FF2B5EF4-FFF2-40B4-BE49-F238E27FC236}">
                            <a16:creationId xmlns:a16="http://schemas.microsoft.com/office/drawing/2014/main" id="{7C194AD9-B444-2845-B884-525392566781}"/>
                          </a:ext>
                        </a:extLst>
                      </p:cNvPr>
                      <p:cNvSpPr/>
                      <p:nvPr/>
                    </p:nvSpPr>
                    <p:spPr>
                      <a:xfrm>
                        <a:off x="12369387" y="1215097"/>
                        <a:ext cx="304800" cy="47625"/>
                      </a:xfrm>
                      <a:custGeom>
                        <a:avLst/>
                        <a:gdLst>
                          <a:gd name="connsiteX0" fmla="*/ 0 w 304800"/>
                          <a:gd name="connsiteY0" fmla="*/ 46013 h 47625"/>
                          <a:gd name="connsiteX1" fmla="*/ 5239 w 304800"/>
                          <a:gd name="connsiteY1" fmla="*/ 46013 h 47625"/>
                          <a:gd name="connsiteX2" fmla="*/ 41815 w 304800"/>
                          <a:gd name="connsiteY2" fmla="*/ 30582 h 47625"/>
                          <a:gd name="connsiteX3" fmla="*/ 156781 w 304800"/>
                          <a:gd name="connsiteY3" fmla="*/ 7 h 47625"/>
                          <a:gd name="connsiteX4" fmla="*/ 272224 w 304800"/>
                          <a:gd name="connsiteY4" fmla="*/ 32201 h 47625"/>
                          <a:gd name="connsiteX5" fmla="*/ 308991 w 304800"/>
                          <a:gd name="connsiteY5" fmla="*/ 48203 h 47625"/>
                          <a:gd name="connsiteX6" fmla="*/ 314230 w 304800"/>
                          <a:gd name="connsiteY6" fmla="*/ 4820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47625">
                            <a:moveTo>
                              <a:pt x="0" y="46013"/>
                            </a:moveTo>
                            <a:lnTo>
                              <a:pt x="5239" y="46013"/>
                            </a:lnTo>
                            <a:cubicBezTo>
                              <a:pt x="18797" y="45037"/>
                              <a:pt x="31655" y="39613"/>
                              <a:pt x="41815" y="30582"/>
                            </a:cubicBezTo>
                            <a:cubicBezTo>
                              <a:pt x="73724" y="8198"/>
                              <a:pt x="116015" y="-279"/>
                              <a:pt x="156781" y="7"/>
                            </a:cubicBezTo>
                            <a:cubicBezTo>
                              <a:pt x="197549" y="293"/>
                              <a:pt x="239935" y="9532"/>
                              <a:pt x="272224" y="32201"/>
                            </a:cubicBezTo>
                            <a:cubicBezTo>
                              <a:pt x="282435" y="41359"/>
                              <a:pt x="295331" y="46971"/>
                              <a:pt x="308991" y="48203"/>
                            </a:cubicBezTo>
                            <a:lnTo>
                              <a:pt x="314230" y="48203"/>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68" name="Freeform: Shape 157">
                        <a:extLst>
                          <a:ext uri="{FF2B5EF4-FFF2-40B4-BE49-F238E27FC236}">
                            <a16:creationId xmlns:a16="http://schemas.microsoft.com/office/drawing/2014/main" id="{4D9706F0-72FF-8043-8E1E-FE0935B23152}"/>
                          </a:ext>
                        </a:extLst>
                      </p:cNvPr>
                      <p:cNvSpPr/>
                      <p:nvPr/>
                    </p:nvSpPr>
                    <p:spPr>
                      <a:xfrm>
                        <a:off x="12369482" y="1282065"/>
                        <a:ext cx="304800" cy="47625"/>
                      </a:xfrm>
                      <a:custGeom>
                        <a:avLst/>
                        <a:gdLst>
                          <a:gd name="connsiteX0" fmla="*/ 0 w 304800"/>
                          <a:gd name="connsiteY0" fmla="*/ 0 h 47625"/>
                          <a:gd name="connsiteX1" fmla="*/ 5239 w 304800"/>
                          <a:gd name="connsiteY1" fmla="*/ 0 h 47625"/>
                          <a:gd name="connsiteX2" fmla="*/ 42005 w 304800"/>
                          <a:gd name="connsiteY2" fmla="*/ 16002 h 47625"/>
                          <a:gd name="connsiteX3" fmla="*/ 157448 w 304800"/>
                          <a:gd name="connsiteY3" fmla="*/ 48196 h 47625"/>
                          <a:gd name="connsiteX4" fmla="*/ 272415 w 304800"/>
                          <a:gd name="connsiteY4" fmla="*/ 17621 h 47625"/>
                          <a:gd name="connsiteX5" fmla="*/ 308991 w 304800"/>
                          <a:gd name="connsiteY5" fmla="*/ 2191 h 47625"/>
                          <a:gd name="connsiteX6" fmla="*/ 314230 w 304800"/>
                          <a:gd name="connsiteY6" fmla="*/ 219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47625">
                            <a:moveTo>
                              <a:pt x="0" y="0"/>
                            </a:moveTo>
                            <a:lnTo>
                              <a:pt x="5239" y="0"/>
                            </a:lnTo>
                            <a:cubicBezTo>
                              <a:pt x="18899" y="1232"/>
                              <a:pt x="31795" y="6845"/>
                              <a:pt x="42005" y="16002"/>
                            </a:cubicBezTo>
                            <a:cubicBezTo>
                              <a:pt x="74200" y="38767"/>
                              <a:pt x="116681" y="47911"/>
                              <a:pt x="157448" y="48196"/>
                            </a:cubicBezTo>
                            <a:cubicBezTo>
                              <a:pt x="198215" y="48482"/>
                              <a:pt x="240506" y="39910"/>
                              <a:pt x="272415" y="17621"/>
                            </a:cubicBezTo>
                            <a:cubicBezTo>
                              <a:pt x="282575" y="8590"/>
                              <a:pt x="295432" y="3166"/>
                              <a:pt x="308991" y="2191"/>
                            </a:cubicBezTo>
                            <a:lnTo>
                              <a:pt x="314230" y="2191"/>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61" name="Graphic 87">
                      <a:extLst>
                        <a:ext uri="{FF2B5EF4-FFF2-40B4-BE49-F238E27FC236}">
                          <a16:creationId xmlns:a16="http://schemas.microsoft.com/office/drawing/2014/main" id="{53B5D6C8-65F0-B044-94F5-57DFC281BA2C}"/>
                        </a:ext>
                      </a:extLst>
                    </p:cNvPr>
                    <p:cNvGrpSpPr/>
                    <p:nvPr/>
                  </p:nvGrpSpPr>
                  <p:grpSpPr>
                    <a:xfrm>
                      <a:off x="12318016" y="1179481"/>
                      <a:ext cx="38100" cy="95250"/>
                      <a:chOff x="12318016" y="1179481"/>
                      <a:chExt cx="38100" cy="95250"/>
                    </a:xfrm>
                    <a:grpFill/>
                  </p:grpSpPr>
                  <p:sp>
                    <p:nvSpPr>
                      <p:cNvPr id="265" name="Freeform: Shape 154">
                        <a:extLst>
                          <a:ext uri="{FF2B5EF4-FFF2-40B4-BE49-F238E27FC236}">
                            <a16:creationId xmlns:a16="http://schemas.microsoft.com/office/drawing/2014/main" id="{8165FBA9-D0B8-9D4A-8B50-7B44898BEEC7}"/>
                          </a:ext>
                        </a:extLst>
                      </p:cNvPr>
                      <p:cNvSpPr/>
                      <p:nvPr/>
                    </p:nvSpPr>
                    <p:spPr>
                      <a:xfrm>
                        <a:off x="12318016" y="1182148"/>
                        <a:ext cx="38100" cy="85725"/>
                      </a:xfrm>
                      <a:custGeom>
                        <a:avLst/>
                        <a:gdLst>
                          <a:gd name="connsiteX0" fmla="*/ 40322 w 38100"/>
                          <a:gd name="connsiteY0" fmla="*/ 94583 h 85725"/>
                          <a:gd name="connsiteX1" fmla="*/ 39655 w 38100"/>
                          <a:gd name="connsiteY1" fmla="*/ 92964 h 85725"/>
                          <a:gd name="connsiteX2" fmla="*/ 30130 w 38100"/>
                          <a:gd name="connsiteY2" fmla="*/ 84011 h 85725"/>
                          <a:gd name="connsiteX3" fmla="*/ 6127 w 38100"/>
                          <a:gd name="connsiteY3" fmla="*/ 53435 h 85725"/>
                          <a:gd name="connsiteX4" fmla="*/ 888 w 38100"/>
                          <a:gd name="connsiteY4" fmla="*/ 14669 h 85725"/>
                          <a:gd name="connsiteX5" fmla="*/ 888 w 38100"/>
                          <a:gd name="connsiteY5" fmla="*/ 1619 h 85725"/>
                          <a:gd name="connsiteX6" fmla="*/ 222 w 3810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40322" y="94583"/>
                            </a:moveTo>
                            <a:lnTo>
                              <a:pt x="39655" y="92964"/>
                            </a:lnTo>
                            <a:cubicBezTo>
                              <a:pt x="37555" y="89011"/>
                              <a:pt x="34206" y="85862"/>
                              <a:pt x="30130" y="84011"/>
                            </a:cubicBezTo>
                            <a:cubicBezTo>
                              <a:pt x="19221" y="76481"/>
                              <a:pt x="10852" y="65820"/>
                              <a:pt x="6127" y="53435"/>
                            </a:cubicBezTo>
                            <a:cubicBezTo>
                              <a:pt x="544" y="41328"/>
                              <a:pt x="-1281" y="27824"/>
                              <a:pt x="888" y="14669"/>
                            </a:cubicBezTo>
                            <a:cubicBezTo>
                              <a:pt x="2297" y="10433"/>
                              <a:pt x="2297" y="5855"/>
                              <a:pt x="888" y="1619"/>
                            </a:cubicBezTo>
                            <a:lnTo>
                              <a:pt x="222"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66" name="Freeform: Shape 155">
                        <a:extLst>
                          <a:ext uri="{FF2B5EF4-FFF2-40B4-BE49-F238E27FC236}">
                            <a16:creationId xmlns:a16="http://schemas.microsoft.com/office/drawing/2014/main" id="{89D59E9D-8FC8-F64D-A754-69B59AD9377D}"/>
                          </a:ext>
                        </a:extLst>
                      </p:cNvPr>
                      <p:cNvSpPr/>
                      <p:nvPr/>
                    </p:nvSpPr>
                    <p:spPr>
                      <a:xfrm>
                        <a:off x="12324524" y="1179481"/>
                        <a:ext cx="38100" cy="85725"/>
                      </a:xfrm>
                      <a:custGeom>
                        <a:avLst/>
                        <a:gdLst>
                          <a:gd name="connsiteX0" fmla="*/ 40100 w 38100"/>
                          <a:gd name="connsiteY0" fmla="*/ 94583 h 85725"/>
                          <a:gd name="connsiteX1" fmla="*/ 39434 w 38100"/>
                          <a:gd name="connsiteY1" fmla="*/ 92964 h 85725"/>
                          <a:gd name="connsiteX2" fmla="*/ 39434 w 38100"/>
                          <a:gd name="connsiteY2" fmla="*/ 79915 h 85725"/>
                          <a:gd name="connsiteX3" fmla="*/ 34195 w 38100"/>
                          <a:gd name="connsiteY3" fmla="*/ 41148 h 85725"/>
                          <a:gd name="connsiteX4" fmla="*/ 10192 w 38100"/>
                          <a:gd name="connsiteY4" fmla="*/ 10573 h 85725"/>
                          <a:gd name="connsiteX5" fmla="*/ 667 w 38100"/>
                          <a:gd name="connsiteY5" fmla="*/ 1619 h 85725"/>
                          <a:gd name="connsiteX6" fmla="*/ 0 w 3810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40100" y="94583"/>
                            </a:moveTo>
                            <a:lnTo>
                              <a:pt x="39434" y="92964"/>
                            </a:lnTo>
                            <a:cubicBezTo>
                              <a:pt x="38024" y="88729"/>
                              <a:pt x="38024" y="84150"/>
                              <a:pt x="39434" y="79915"/>
                            </a:cubicBezTo>
                            <a:cubicBezTo>
                              <a:pt x="41603" y="66760"/>
                              <a:pt x="39778" y="53256"/>
                              <a:pt x="34195" y="41148"/>
                            </a:cubicBezTo>
                            <a:cubicBezTo>
                              <a:pt x="29470" y="28763"/>
                              <a:pt x="21101" y="18102"/>
                              <a:pt x="10192" y="10573"/>
                            </a:cubicBezTo>
                            <a:cubicBezTo>
                              <a:pt x="6116" y="8721"/>
                              <a:pt x="2767" y="5573"/>
                              <a:pt x="667" y="1619"/>
                            </a:cubicBezTo>
                            <a:lnTo>
                              <a:pt x="0"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62" name="Graphic 87">
                      <a:extLst>
                        <a:ext uri="{FF2B5EF4-FFF2-40B4-BE49-F238E27FC236}">
                          <a16:creationId xmlns:a16="http://schemas.microsoft.com/office/drawing/2014/main" id="{2E9C4F6C-A39D-F24B-BB27-57D7D2B59237}"/>
                        </a:ext>
                      </a:extLst>
                    </p:cNvPr>
                    <p:cNvGrpSpPr/>
                    <p:nvPr/>
                  </p:nvGrpSpPr>
                  <p:grpSpPr>
                    <a:xfrm>
                      <a:off x="12323644" y="1269016"/>
                      <a:ext cx="38100" cy="95250"/>
                      <a:chOff x="12323644" y="1269016"/>
                      <a:chExt cx="38100" cy="95250"/>
                    </a:xfrm>
                    <a:grpFill/>
                  </p:grpSpPr>
                  <p:sp>
                    <p:nvSpPr>
                      <p:cNvPr id="263" name="Freeform: Shape 152">
                        <a:extLst>
                          <a:ext uri="{FF2B5EF4-FFF2-40B4-BE49-F238E27FC236}">
                            <a16:creationId xmlns:a16="http://schemas.microsoft.com/office/drawing/2014/main" id="{762E6526-A87C-C640-898B-7561DD2C4B32}"/>
                          </a:ext>
                        </a:extLst>
                      </p:cNvPr>
                      <p:cNvSpPr/>
                      <p:nvPr/>
                    </p:nvSpPr>
                    <p:spPr>
                      <a:xfrm>
                        <a:off x="12323644" y="1269016"/>
                        <a:ext cx="38100" cy="95250"/>
                      </a:xfrm>
                      <a:custGeom>
                        <a:avLst/>
                        <a:gdLst>
                          <a:gd name="connsiteX0" fmla="*/ 1356 w 38100"/>
                          <a:gd name="connsiteY0" fmla="*/ 95631 h 95250"/>
                          <a:gd name="connsiteX1" fmla="*/ 1928 w 38100"/>
                          <a:gd name="connsiteY1" fmla="*/ 94012 h 95250"/>
                          <a:gd name="connsiteX2" fmla="*/ 1356 w 38100"/>
                          <a:gd name="connsiteY2" fmla="*/ 81058 h 95250"/>
                          <a:gd name="connsiteX3" fmla="*/ 5166 w 38100"/>
                          <a:gd name="connsiteY3" fmla="*/ 42291 h 95250"/>
                          <a:gd name="connsiteX4" fmla="*/ 28312 w 38100"/>
                          <a:gd name="connsiteY4" fmla="*/ 11145 h 95250"/>
                          <a:gd name="connsiteX5" fmla="*/ 37837 w 38100"/>
                          <a:gd name="connsiteY5" fmla="*/ 1620 h 95250"/>
                          <a:gd name="connsiteX6" fmla="*/ 38409 w 38100"/>
                          <a:gd name="connsiteY6"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1356" y="95631"/>
                            </a:moveTo>
                            <a:lnTo>
                              <a:pt x="1928" y="94012"/>
                            </a:lnTo>
                            <a:cubicBezTo>
                              <a:pt x="3159" y="89748"/>
                              <a:pt x="2959" y="85197"/>
                              <a:pt x="1356" y="81058"/>
                            </a:cubicBezTo>
                            <a:cubicBezTo>
                              <a:pt x="-1332" y="68048"/>
                              <a:pt x="-4" y="54529"/>
                              <a:pt x="5166" y="42291"/>
                            </a:cubicBezTo>
                            <a:cubicBezTo>
                              <a:pt x="9623" y="29844"/>
                              <a:pt x="17679" y="19002"/>
                              <a:pt x="28312" y="11145"/>
                            </a:cubicBezTo>
                            <a:cubicBezTo>
                              <a:pt x="32462" y="9122"/>
                              <a:pt x="35815" y="5769"/>
                              <a:pt x="37837" y="1620"/>
                            </a:cubicBezTo>
                            <a:lnTo>
                              <a:pt x="38409"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64" name="Freeform: Shape 153">
                        <a:extLst>
                          <a:ext uri="{FF2B5EF4-FFF2-40B4-BE49-F238E27FC236}">
                            <a16:creationId xmlns:a16="http://schemas.microsoft.com/office/drawing/2014/main" id="{36135E5F-2078-584F-85A3-97D5C5C17BA7}"/>
                          </a:ext>
                        </a:extLst>
                      </p:cNvPr>
                      <p:cNvSpPr/>
                      <p:nvPr/>
                    </p:nvSpPr>
                    <p:spPr>
                      <a:xfrm>
                        <a:off x="12331478" y="1271016"/>
                        <a:ext cx="38100" cy="95250"/>
                      </a:xfrm>
                      <a:custGeom>
                        <a:avLst/>
                        <a:gdLst>
                          <a:gd name="connsiteX0" fmla="*/ 0 w 38100"/>
                          <a:gd name="connsiteY0" fmla="*/ 96107 h 95250"/>
                          <a:gd name="connsiteX1" fmla="*/ 571 w 38100"/>
                          <a:gd name="connsiteY1" fmla="*/ 94488 h 95250"/>
                          <a:gd name="connsiteX2" fmla="*/ 10096 w 38100"/>
                          <a:gd name="connsiteY2" fmla="*/ 84963 h 95250"/>
                          <a:gd name="connsiteX3" fmla="*/ 33147 w 38100"/>
                          <a:gd name="connsiteY3" fmla="*/ 53340 h 95250"/>
                          <a:gd name="connsiteX4" fmla="*/ 36957 w 38100"/>
                          <a:gd name="connsiteY4" fmla="*/ 14573 h 95250"/>
                          <a:gd name="connsiteX5" fmla="*/ 36385 w 38100"/>
                          <a:gd name="connsiteY5" fmla="*/ 1619 h 95250"/>
                          <a:gd name="connsiteX6" fmla="*/ 36957 w 38100"/>
                          <a:gd name="connsiteY6"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0" y="96107"/>
                            </a:moveTo>
                            <a:lnTo>
                              <a:pt x="571" y="94488"/>
                            </a:lnTo>
                            <a:cubicBezTo>
                              <a:pt x="2594" y="90338"/>
                              <a:pt x="5947" y="86985"/>
                              <a:pt x="10096" y="84963"/>
                            </a:cubicBezTo>
                            <a:cubicBezTo>
                              <a:pt x="20770" y="76964"/>
                              <a:pt x="28799" y="65949"/>
                              <a:pt x="33147" y="53340"/>
                            </a:cubicBezTo>
                            <a:cubicBezTo>
                              <a:pt x="38317" y="41102"/>
                              <a:pt x="39646" y="27583"/>
                              <a:pt x="36957" y="14573"/>
                            </a:cubicBezTo>
                            <a:cubicBezTo>
                              <a:pt x="35355" y="10434"/>
                              <a:pt x="35154" y="5883"/>
                              <a:pt x="36385" y="1619"/>
                            </a:cubicBezTo>
                            <a:lnTo>
                              <a:pt x="36957"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258" name="Freeform: Shape 147">
                    <a:extLst>
                      <a:ext uri="{FF2B5EF4-FFF2-40B4-BE49-F238E27FC236}">
                        <a16:creationId xmlns:a16="http://schemas.microsoft.com/office/drawing/2014/main" id="{54F12F79-076D-7340-8D6B-20983F4A06DC}"/>
                      </a:ext>
                    </a:extLst>
                  </p:cNvPr>
                  <p:cNvSpPr/>
                  <p:nvPr/>
                </p:nvSpPr>
                <p:spPr>
                  <a:xfrm>
                    <a:off x="12692380" y="949928"/>
                    <a:ext cx="685800" cy="685800"/>
                  </a:xfrm>
                  <a:custGeom>
                    <a:avLst/>
                    <a:gdLst>
                      <a:gd name="connsiteX0" fmla="*/ 685800 w 685800"/>
                      <a:gd name="connsiteY0" fmla="*/ 342900 h 685800"/>
                      <a:gd name="connsiteX1" fmla="*/ 342900 w 685800"/>
                      <a:gd name="connsiteY1" fmla="*/ 685800 h 685800"/>
                      <a:gd name="connsiteX2" fmla="*/ 0 w 685800"/>
                      <a:gd name="connsiteY2" fmla="*/ 342900 h 685800"/>
                      <a:gd name="connsiteX3" fmla="*/ 342900 w 685800"/>
                      <a:gd name="connsiteY3" fmla="*/ 0 h 685800"/>
                      <a:gd name="connsiteX4" fmla="*/ 685800 w 685800"/>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685800" y="342900"/>
                        </a:moveTo>
                        <a:cubicBezTo>
                          <a:pt x="685800" y="532278"/>
                          <a:pt x="532278" y="685800"/>
                          <a:pt x="342900" y="685800"/>
                        </a:cubicBezTo>
                        <a:cubicBezTo>
                          <a:pt x="153522" y="685800"/>
                          <a:pt x="0" y="532278"/>
                          <a:pt x="0" y="342900"/>
                        </a:cubicBezTo>
                        <a:cubicBezTo>
                          <a:pt x="0" y="153521"/>
                          <a:pt x="153522" y="0"/>
                          <a:pt x="342900" y="0"/>
                        </a:cubicBezTo>
                        <a:cubicBezTo>
                          <a:pt x="532278" y="0"/>
                          <a:pt x="685800" y="153521"/>
                          <a:pt x="685800" y="342900"/>
                        </a:cubicBezTo>
                        <a:close/>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59" name="Freeform: Shape 148">
                    <a:extLst>
                      <a:ext uri="{FF2B5EF4-FFF2-40B4-BE49-F238E27FC236}">
                        <a16:creationId xmlns:a16="http://schemas.microsoft.com/office/drawing/2014/main" id="{C0B88E26-CEB5-2C4A-8C21-5DF970C3BE18}"/>
                      </a:ext>
                    </a:extLst>
                  </p:cNvPr>
                  <p:cNvSpPr/>
                  <p:nvPr/>
                </p:nvSpPr>
                <p:spPr>
                  <a:xfrm>
                    <a:off x="12853162" y="1110710"/>
                    <a:ext cx="361950" cy="361950"/>
                  </a:xfrm>
                  <a:custGeom>
                    <a:avLst/>
                    <a:gdLst>
                      <a:gd name="connsiteX0" fmla="*/ 364236 w 361950"/>
                      <a:gd name="connsiteY0" fmla="*/ 182118 h 361950"/>
                      <a:gd name="connsiteX1" fmla="*/ 182118 w 361950"/>
                      <a:gd name="connsiteY1" fmla="*/ 364236 h 361950"/>
                      <a:gd name="connsiteX2" fmla="*/ 0 w 361950"/>
                      <a:gd name="connsiteY2" fmla="*/ 182118 h 361950"/>
                      <a:gd name="connsiteX3" fmla="*/ 182118 w 361950"/>
                      <a:gd name="connsiteY3" fmla="*/ 0 h 361950"/>
                      <a:gd name="connsiteX4" fmla="*/ 364236 w 361950"/>
                      <a:gd name="connsiteY4" fmla="*/ 182118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364236" y="182118"/>
                        </a:moveTo>
                        <a:cubicBezTo>
                          <a:pt x="364236" y="282699"/>
                          <a:pt x="282699" y="364236"/>
                          <a:pt x="182118" y="364236"/>
                        </a:cubicBezTo>
                        <a:cubicBezTo>
                          <a:pt x="81537" y="364236"/>
                          <a:pt x="0" y="282699"/>
                          <a:pt x="0" y="182118"/>
                        </a:cubicBezTo>
                        <a:cubicBezTo>
                          <a:pt x="0" y="81537"/>
                          <a:pt x="81537" y="0"/>
                          <a:pt x="182118" y="0"/>
                        </a:cubicBezTo>
                        <a:cubicBezTo>
                          <a:pt x="282699" y="0"/>
                          <a:pt x="364236" y="81537"/>
                          <a:pt x="364236" y="182118"/>
                        </a:cubicBezTo>
                        <a:close/>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43" name="Group 242">
                  <a:extLst>
                    <a:ext uri="{FF2B5EF4-FFF2-40B4-BE49-F238E27FC236}">
                      <a16:creationId xmlns:a16="http://schemas.microsoft.com/office/drawing/2014/main" id="{678D075B-F292-3E45-A6D2-18575610B860}"/>
                    </a:ext>
                  </a:extLst>
                </p:cNvPr>
                <p:cNvGrpSpPr/>
                <p:nvPr/>
              </p:nvGrpSpPr>
              <p:grpSpPr>
                <a:xfrm>
                  <a:off x="6966947" y="3906307"/>
                  <a:ext cx="130173" cy="273656"/>
                  <a:chOff x="10486111" y="3614973"/>
                  <a:chExt cx="144695" cy="304183"/>
                </a:xfrm>
                <a:noFill/>
              </p:grpSpPr>
              <p:sp>
                <p:nvSpPr>
                  <p:cNvPr id="246" name="Freeform: Shape 234">
                    <a:extLst>
                      <a:ext uri="{FF2B5EF4-FFF2-40B4-BE49-F238E27FC236}">
                        <a16:creationId xmlns:a16="http://schemas.microsoft.com/office/drawing/2014/main" id="{AD170539-7343-7942-808B-ABEF3DEBA004}"/>
                      </a:ext>
                    </a:extLst>
                  </p:cNvPr>
                  <p:cNvSpPr/>
                  <p:nvPr/>
                </p:nvSpPr>
                <p:spPr>
                  <a:xfrm rot="1068696">
                    <a:off x="10497346" y="3809326"/>
                    <a:ext cx="49348" cy="58321"/>
                  </a:xfrm>
                  <a:custGeom>
                    <a:avLst/>
                    <a:gdLst>
                      <a:gd name="connsiteX0" fmla="*/ 0 w 104775"/>
                      <a:gd name="connsiteY0" fmla="*/ 0 h 123825"/>
                      <a:gd name="connsiteX1" fmla="*/ 79058 w 104775"/>
                      <a:gd name="connsiteY1" fmla="*/ 94297 h 123825"/>
                      <a:gd name="connsiteX2" fmla="*/ 100965 w 104775"/>
                      <a:gd name="connsiteY2" fmla="*/ 129540 h 123825"/>
                      <a:gd name="connsiteX3" fmla="*/ 105728 w 104775"/>
                      <a:gd name="connsiteY3" fmla="*/ 132397 h 123825"/>
                    </a:gdLst>
                    <a:ahLst/>
                    <a:cxnLst>
                      <a:cxn ang="0">
                        <a:pos x="connsiteX0" y="connsiteY0"/>
                      </a:cxn>
                      <a:cxn ang="0">
                        <a:pos x="connsiteX1" y="connsiteY1"/>
                      </a:cxn>
                      <a:cxn ang="0">
                        <a:pos x="connsiteX2" y="connsiteY2"/>
                      </a:cxn>
                      <a:cxn ang="0">
                        <a:pos x="connsiteX3" y="connsiteY3"/>
                      </a:cxn>
                    </a:cxnLst>
                    <a:rect l="l" t="t" r="r" b="b"/>
                    <a:pathLst>
                      <a:path w="104775" h="123825">
                        <a:moveTo>
                          <a:pt x="0" y="0"/>
                        </a:moveTo>
                        <a:cubicBezTo>
                          <a:pt x="34290" y="23813"/>
                          <a:pt x="64770" y="56197"/>
                          <a:pt x="79058" y="94297"/>
                        </a:cubicBezTo>
                        <a:cubicBezTo>
                          <a:pt x="83820" y="107633"/>
                          <a:pt x="88583" y="120967"/>
                          <a:pt x="100965" y="129540"/>
                        </a:cubicBezTo>
                        <a:lnTo>
                          <a:pt x="105728" y="132397"/>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47" name="Freeform: Shape 235">
                    <a:extLst>
                      <a:ext uri="{FF2B5EF4-FFF2-40B4-BE49-F238E27FC236}">
                        <a16:creationId xmlns:a16="http://schemas.microsoft.com/office/drawing/2014/main" id="{15EF92DE-EAB3-1747-B878-F7A605BD2690}"/>
                      </a:ext>
                    </a:extLst>
                  </p:cNvPr>
                  <p:cNvSpPr/>
                  <p:nvPr/>
                </p:nvSpPr>
                <p:spPr>
                  <a:xfrm rot="1068696">
                    <a:off x="10488659" y="3802514"/>
                    <a:ext cx="26917" cy="116642"/>
                  </a:xfrm>
                  <a:custGeom>
                    <a:avLst/>
                    <a:gdLst>
                      <a:gd name="connsiteX0" fmla="*/ 0 w 57150"/>
                      <a:gd name="connsiteY0" fmla="*/ 0 h 247650"/>
                      <a:gd name="connsiteX1" fmla="*/ 46673 w 57150"/>
                      <a:gd name="connsiteY1" fmla="*/ 186690 h 247650"/>
                      <a:gd name="connsiteX2" fmla="*/ 56198 w 57150"/>
                      <a:gd name="connsiteY2" fmla="*/ 248603 h 247650"/>
                      <a:gd name="connsiteX3" fmla="*/ 60008 w 57150"/>
                      <a:gd name="connsiteY3" fmla="*/ 256222 h 247650"/>
                    </a:gdLst>
                    <a:ahLst/>
                    <a:cxnLst>
                      <a:cxn ang="0">
                        <a:pos x="connsiteX0" y="connsiteY0"/>
                      </a:cxn>
                      <a:cxn ang="0">
                        <a:pos x="connsiteX1" y="connsiteY1"/>
                      </a:cxn>
                      <a:cxn ang="0">
                        <a:pos x="connsiteX2" y="connsiteY2"/>
                      </a:cxn>
                      <a:cxn ang="0">
                        <a:pos x="connsiteX3" y="connsiteY3"/>
                      </a:cxn>
                    </a:cxnLst>
                    <a:rect l="l" t="t" r="r" b="b"/>
                    <a:pathLst>
                      <a:path w="57150" h="247650">
                        <a:moveTo>
                          <a:pt x="0" y="0"/>
                        </a:moveTo>
                        <a:cubicBezTo>
                          <a:pt x="26670" y="61913"/>
                          <a:pt x="46673" y="129540"/>
                          <a:pt x="46673" y="186690"/>
                        </a:cubicBezTo>
                        <a:cubicBezTo>
                          <a:pt x="46673" y="207645"/>
                          <a:pt x="46673" y="226695"/>
                          <a:pt x="56198" y="248603"/>
                        </a:cubicBezTo>
                        <a:lnTo>
                          <a:pt x="60008" y="256222"/>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48" name="Freeform: Shape 236">
                    <a:extLst>
                      <a:ext uri="{FF2B5EF4-FFF2-40B4-BE49-F238E27FC236}">
                        <a16:creationId xmlns:a16="http://schemas.microsoft.com/office/drawing/2014/main" id="{44E578BD-E1A8-9C42-BEA2-0F2BF43F578F}"/>
                      </a:ext>
                    </a:extLst>
                  </p:cNvPr>
                  <p:cNvSpPr/>
                  <p:nvPr/>
                </p:nvSpPr>
                <p:spPr>
                  <a:xfrm rot="1068696">
                    <a:off x="10509450" y="3780076"/>
                    <a:ext cx="85238" cy="85238"/>
                  </a:xfrm>
                  <a:custGeom>
                    <a:avLst/>
                    <a:gdLst>
                      <a:gd name="connsiteX0" fmla="*/ 0 w 180975"/>
                      <a:gd name="connsiteY0" fmla="*/ 0 h 180975"/>
                      <a:gd name="connsiteX1" fmla="*/ 137160 w 180975"/>
                      <a:gd name="connsiteY1" fmla="*/ 135255 h 180975"/>
                      <a:gd name="connsiteX2" fmla="*/ 177165 w 180975"/>
                      <a:gd name="connsiteY2" fmla="*/ 182880 h 180975"/>
                      <a:gd name="connsiteX3" fmla="*/ 183833 w 180975"/>
                      <a:gd name="connsiteY3" fmla="*/ 187643 h 180975"/>
                    </a:gdLst>
                    <a:ahLst/>
                    <a:cxnLst>
                      <a:cxn ang="0">
                        <a:pos x="connsiteX0" y="connsiteY0"/>
                      </a:cxn>
                      <a:cxn ang="0">
                        <a:pos x="connsiteX1" y="connsiteY1"/>
                      </a:cxn>
                      <a:cxn ang="0">
                        <a:pos x="connsiteX2" y="connsiteY2"/>
                      </a:cxn>
                      <a:cxn ang="0">
                        <a:pos x="connsiteX3" y="connsiteY3"/>
                      </a:cxn>
                    </a:cxnLst>
                    <a:rect l="l" t="t" r="r" b="b"/>
                    <a:pathLst>
                      <a:path w="180975" h="180975">
                        <a:moveTo>
                          <a:pt x="0" y="0"/>
                        </a:moveTo>
                        <a:cubicBezTo>
                          <a:pt x="55245" y="38100"/>
                          <a:pt x="107633" y="85725"/>
                          <a:pt x="137160" y="135255"/>
                        </a:cubicBezTo>
                        <a:cubicBezTo>
                          <a:pt x="147638" y="153353"/>
                          <a:pt x="158115" y="169545"/>
                          <a:pt x="177165" y="182880"/>
                        </a:cubicBezTo>
                        <a:lnTo>
                          <a:pt x="183833" y="187643"/>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49" name="Freeform: Shape 237">
                    <a:extLst>
                      <a:ext uri="{FF2B5EF4-FFF2-40B4-BE49-F238E27FC236}">
                        <a16:creationId xmlns:a16="http://schemas.microsoft.com/office/drawing/2014/main" id="{DD1FE419-9E5B-FE47-82C5-2FB26E7EE205}"/>
                      </a:ext>
                    </a:extLst>
                  </p:cNvPr>
                  <p:cNvSpPr/>
                  <p:nvPr/>
                </p:nvSpPr>
                <p:spPr>
                  <a:xfrm rot="1068696">
                    <a:off x="10523137" y="3746046"/>
                    <a:ext cx="107669" cy="62807"/>
                  </a:xfrm>
                  <a:custGeom>
                    <a:avLst/>
                    <a:gdLst>
                      <a:gd name="connsiteX0" fmla="*/ 0 w 228600"/>
                      <a:gd name="connsiteY0" fmla="*/ 0 h 133350"/>
                      <a:gd name="connsiteX1" fmla="*/ 168593 w 228600"/>
                      <a:gd name="connsiteY1" fmla="*/ 95250 h 133350"/>
                      <a:gd name="connsiteX2" fmla="*/ 220028 w 228600"/>
                      <a:gd name="connsiteY2" fmla="*/ 131445 h 133350"/>
                      <a:gd name="connsiteX3" fmla="*/ 228600 w 228600"/>
                      <a:gd name="connsiteY3" fmla="*/ 134302 h 133350"/>
                    </a:gdLst>
                    <a:ahLst/>
                    <a:cxnLst>
                      <a:cxn ang="0">
                        <a:pos x="connsiteX0" y="connsiteY0"/>
                      </a:cxn>
                      <a:cxn ang="0">
                        <a:pos x="connsiteX1" y="connsiteY1"/>
                      </a:cxn>
                      <a:cxn ang="0">
                        <a:pos x="connsiteX2" y="connsiteY2"/>
                      </a:cxn>
                      <a:cxn ang="0">
                        <a:pos x="connsiteX3" y="connsiteY3"/>
                      </a:cxn>
                    </a:cxnLst>
                    <a:rect l="l" t="t" r="r" b="b"/>
                    <a:pathLst>
                      <a:path w="228600" h="133350">
                        <a:moveTo>
                          <a:pt x="0" y="0"/>
                        </a:moveTo>
                        <a:cubicBezTo>
                          <a:pt x="63818" y="22860"/>
                          <a:pt x="126683" y="-2858"/>
                          <a:pt x="168593" y="95250"/>
                        </a:cubicBezTo>
                        <a:cubicBezTo>
                          <a:pt x="177165" y="115252"/>
                          <a:pt x="197168" y="123825"/>
                          <a:pt x="220028" y="131445"/>
                        </a:cubicBezTo>
                        <a:lnTo>
                          <a:pt x="228600" y="134302"/>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sp>
                <p:nvSpPr>
                  <p:cNvPr id="250" name="Freeform: Shape 238">
                    <a:extLst>
                      <a:ext uri="{FF2B5EF4-FFF2-40B4-BE49-F238E27FC236}">
                        <a16:creationId xmlns:a16="http://schemas.microsoft.com/office/drawing/2014/main" id="{148B9E11-1103-124C-BB22-5AB6D480E253}"/>
                      </a:ext>
                    </a:extLst>
                  </p:cNvPr>
                  <p:cNvSpPr/>
                  <p:nvPr/>
                </p:nvSpPr>
                <p:spPr>
                  <a:xfrm rot="1068696">
                    <a:off x="10486111" y="3614973"/>
                    <a:ext cx="40376" cy="269173"/>
                  </a:xfrm>
                  <a:custGeom>
                    <a:avLst/>
                    <a:gdLst>
                      <a:gd name="connsiteX0" fmla="*/ 0 w 85725"/>
                      <a:gd name="connsiteY0" fmla="*/ 571500 h 571500"/>
                      <a:gd name="connsiteX1" fmla="*/ 0 w 85725"/>
                      <a:gd name="connsiteY1" fmla="*/ 561975 h 571500"/>
                      <a:gd name="connsiteX2" fmla="*/ 28575 w 85725"/>
                      <a:gd name="connsiteY2" fmla="*/ 495300 h 571500"/>
                      <a:gd name="connsiteX3" fmla="*/ 86678 w 85725"/>
                      <a:gd name="connsiteY3" fmla="*/ 285750 h 571500"/>
                      <a:gd name="connsiteX4" fmla="*/ 30480 w 85725"/>
                      <a:gd name="connsiteY4" fmla="*/ 76200 h 571500"/>
                      <a:gd name="connsiteX5" fmla="*/ 1905 w 85725"/>
                      <a:gd name="connsiteY5" fmla="*/ 9525 h 571500"/>
                      <a:gd name="connsiteX6" fmla="*/ 1905 w 85725"/>
                      <a:gd name="connsiteY6"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571500">
                        <a:moveTo>
                          <a:pt x="0" y="571500"/>
                        </a:moveTo>
                        <a:lnTo>
                          <a:pt x="0" y="561975"/>
                        </a:lnTo>
                        <a:cubicBezTo>
                          <a:pt x="0" y="535305"/>
                          <a:pt x="14288" y="516255"/>
                          <a:pt x="28575" y="495300"/>
                        </a:cubicBezTo>
                        <a:cubicBezTo>
                          <a:pt x="69533" y="437197"/>
                          <a:pt x="86678" y="360045"/>
                          <a:pt x="86678" y="285750"/>
                        </a:cubicBezTo>
                        <a:cubicBezTo>
                          <a:pt x="86678" y="211455"/>
                          <a:pt x="71438" y="134303"/>
                          <a:pt x="30480" y="76200"/>
                        </a:cubicBezTo>
                        <a:cubicBezTo>
                          <a:pt x="16192" y="55245"/>
                          <a:pt x="1905" y="36195"/>
                          <a:pt x="1905" y="9525"/>
                        </a:cubicBezTo>
                        <a:lnTo>
                          <a:pt x="1905" y="0"/>
                        </a:lnTo>
                      </a:path>
                    </a:pathLst>
                  </a:custGeom>
                  <a:grpFill/>
                  <a:ln w="9525"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a:ea typeface="+mn-ea"/>
                      <a:cs typeface="+mn-cs"/>
                    </a:endParaRPr>
                  </a:p>
                </p:txBody>
              </p:sp>
            </p:grpSp>
            <p:sp>
              <p:nvSpPr>
                <p:cNvPr id="244" name="Rectangle 243">
                  <a:extLst>
                    <a:ext uri="{FF2B5EF4-FFF2-40B4-BE49-F238E27FC236}">
                      <a16:creationId xmlns:a16="http://schemas.microsoft.com/office/drawing/2014/main" id="{27A88CD2-6639-6D49-923F-726E1F006C98}"/>
                    </a:ext>
                  </a:extLst>
                </p:cNvPr>
                <p:cNvSpPr/>
                <p:nvPr/>
              </p:nvSpPr>
              <p:spPr bwMode="gray">
                <a:xfrm>
                  <a:off x="6389608" y="3535529"/>
                  <a:ext cx="65317" cy="84833"/>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ts val="0"/>
                    </a:spcBef>
                    <a:spcAft>
                      <a:spcPct val="0"/>
                    </a:spcAft>
                    <a:buClr>
                      <a:srgbClr val="EF6619"/>
                    </a:buClr>
                    <a:buSzPct val="90000"/>
                    <a:buFontTx/>
                    <a:buNone/>
                    <a:tabLst/>
                    <a:defRPr/>
                  </a:pPr>
                  <a:endParaRPr kumimoji="0" lang="en-US" sz="1800" b="1" i="0" u="none" strike="noStrike" kern="1200" cap="none" spc="0" normalizeH="0" baseline="0" noProof="0">
                    <a:ln>
                      <a:noFill/>
                    </a:ln>
                    <a:solidFill>
                      <a:srgbClr val="1F5076"/>
                    </a:solidFill>
                    <a:effectLst/>
                    <a:uLnTx/>
                    <a:uFillTx/>
                    <a:latin typeface="Arial" panose="020B0604020202020204"/>
                    <a:ea typeface="+mn-ea"/>
                    <a:cs typeface="+mn-cs"/>
                  </a:endParaRPr>
                </a:p>
              </p:txBody>
            </p:sp>
            <p:sp>
              <p:nvSpPr>
                <p:cNvPr id="245" name="Arc 244">
                  <a:extLst>
                    <a:ext uri="{FF2B5EF4-FFF2-40B4-BE49-F238E27FC236}">
                      <a16:creationId xmlns:a16="http://schemas.microsoft.com/office/drawing/2014/main" id="{C255AE04-DED8-4448-81AB-0054911DF556}"/>
                    </a:ext>
                  </a:extLst>
                </p:cNvPr>
                <p:cNvSpPr/>
                <p:nvPr/>
              </p:nvSpPr>
              <p:spPr bwMode="gray">
                <a:xfrm>
                  <a:off x="6387945" y="3535309"/>
                  <a:ext cx="84191" cy="84191"/>
                </a:xfrm>
                <a:prstGeom prst="arc">
                  <a:avLst>
                    <a:gd name="adj1" fmla="val 5094521"/>
                    <a:gd name="adj2" fmla="val 16446394"/>
                  </a:avLst>
                </a:prstGeom>
                <a:noFill/>
                <a:ln w="9525" cap="flat" cmpd="sng" algn="ctr">
                  <a:solidFill>
                    <a:srgbClr val="A1AAB1"/>
                  </a:solidFill>
                  <a:prstDash val="solid"/>
                  <a:miter lim="800000"/>
                  <a:headEnd type="none" w="med" len="med"/>
                  <a:tailEnd type="none"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404" name="Freeform 403">
                <a:extLst>
                  <a:ext uri="{FF2B5EF4-FFF2-40B4-BE49-F238E27FC236}">
                    <a16:creationId xmlns:a16="http://schemas.microsoft.com/office/drawing/2014/main" id="{76F0F47D-9E71-254D-BFCF-C3A83EAD63DF}"/>
                  </a:ext>
                </a:extLst>
              </p:cNvPr>
              <p:cNvSpPr/>
              <p:nvPr/>
            </p:nvSpPr>
            <p:spPr bwMode="gray">
              <a:xfrm>
                <a:off x="4043364" y="2301876"/>
                <a:ext cx="2155825" cy="520905"/>
              </a:xfrm>
              <a:custGeom>
                <a:avLst/>
                <a:gdLst>
                  <a:gd name="connsiteX0" fmla="*/ 2155825 w 2155825"/>
                  <a:gd name="connsiteY0" fmla="*/ 558800 h 558800"/>
                  <a:gd name="connsiteX1" fmla="*/ 2155825 w 2155825"/>
                  <a:gd name="connsiteY1" fmla="*/ 0 h 558800"/>
                  <a:gd name="connsiteX2" fmla="*/ 0 w 2155825"/>
                  <a:gd name="connsiteY2" fmla="*/ 0 h 558800"/>
                </a:gdLst>
                <a:ahLst/>
                <a:cxnLst>
                  <a:cxn ang="0">
                    <a:pos x="connsiteX0" y="connsiteY0"/>
                  </a:cxn>
                  <a:cxn ang="0">
                    <a:pos x="connsiteX1" y="connsiteY1"/>
                  </a:cxn>
                  <a:cxn ang="0">
                    <a:pos x="connsiteX2" y="connsiteY2"/>
                  </a:cxn>
                </a:cxnLst>
                <a:rect l="l" t="t" r="r" b="b"/>
                <a:pathLst>
                  <a:path w="2155825" h="558800">
                    <a:moveTo>
                      <a:pt x="2155825" y="558800"/>
                    </a:moveTo>
                    <a:lnTo>
                      <a:pt x="2155825" y="0"/>
                    </a:lnTo>
                    <a:lnTo>
                      <a:pt x="0" y="0"/>
                    </a:lnTo>
                  </a:path>
                </a:pathLst>
              </a:custGeom>
              <a:noFill/>
              <a:ln w="9525" cap="flat" cmpd="sng" algn="ctr">
                <a:solidFill>
                  <a:srgbClr val="A1AAB1"/>
                </a:solidFill>
                <a:prstDash val="solid"/>
                <a:miter lim="800000"/>
                <a:headEnd type="oval" w="sm" len="sm"/>
                <a:tailEnd type="none"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5" name="Freeform 404">
                <a:extLst>
                  <a:ext uri="{FF2B5EF4-FFF2-40B4-BE49-F238E27FC236}">
                    <a16:creationId xmlns:a16="http://schemas.microsoft.com/office/drawing/2014/main" id="{3C26257B-DD6B-AF4A-955B-253167D4F3E4}"/>
                  </a:ext>
                </a:extLst>
              </p:cNvPr>
              <p:cNvSpPr/>
              <p:nvPr/>
            </p:nvSpPr>
            <p:spPr bwMode="gray">
              <a:xfrm>
                <a:off x="6513838" y="4149518"/>
                <a:ext cx="272707" cy="660100"/>
              </a:xfrm>
              <a:custGeom>
                <a:avLst/>
                <a:gdLst>
                  <a:gd name="connsiteX0" fmla="*/ 0 w 227247"/>
                  <a:gd name="connsiteY0" fmla="*/ 0 h 660100"/>
                  <a:gd name="connsiteX1" fmla="*/ 227247 w 227247"/>
                  <a:gd name="connsiteY1" fmla="*/ 0 h 660100"/>
                  <a:gd name="connsiteX2" fmla="*/ 227247 w 227247"/>
                  <a:gd name="connsiteY2" fmla="*/ 660100 h 660100"/>
                </a:gdLst>
                <a:ahLst/>
                <a:cxnLst>
                  <a:cxn ang="0">
                    <a:pos x="connsiteX0" y="connsiteY0"/>
                  </a:cxn>
                  <a:cxn ang="0">
                    <a:pos x="connsiteX1" y="connsiteY1"/>
                  </a:cxn>
                  <a:cxn ang="0">
                    <a:pos x="connsiteX2" y="connsiteY2"/>
                  </a:cxn>
                </a:cxnLst>
                <a:rect l="l" t="t" r="r" b="b"/>
                <a:pathLst>
                  <a:path w="227247" h="660100">
                    <a:moveTo>
                      <a:pt x="0" y="0"/>
                    </a:moveTo>
                    <a:lnTo>
                      <a:pt x="227247" y="0"/>
                    </a:lnTo>
                    <a:lnTo>
                      <a:pt x="227247" y="660100"/>
                    </a:lnTo>
                  </a:path>
                </a:pathLst>
              </a:custGeom>
              <a:noFill/>
              <a:ln w="9525" cap="flat" cmpd="sng" algn="ctr">
                <a:solidFill>
                  <a:srgbClr val="A1AAB1"/>
                </a:solidFill>
                <a:prstDash val="solid"/>
                <a:miter lim="800000"/>
                <a:headEnd type="oval" w="sm" len="sm"/>
                <a:tailEnd type="none"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6" name="Content Placeholder 1">
                <a:extLst>
                  <a:ext uri="{FF2B5EF4-FFF2-40B4-BE49-F238E27FC236}">
                    <a16:creationId xmlns:a16="http://schemas.microsoft.com/office/drawing/2014/main" id="{E4EBA6B1-D101-6D4A-80C3-49AE5054BDBD}"/>
                  </a:ext>
                </a:extLst>
              </p:cNvPr>
              <p:cNvSpPr txBox="1">
                <a:spLocks/>
              </p:cNvSpPr>
              <p:nvPr/>
            </p:nvSpPr>
            <p:spPr bwMode="gray">
              <a:xfrm>
                <a:off x="8180335" y="3623273"/>
                <a:ext cx="3595990" cy="978873"/>
              </a:xfrm>
              <a:prstGeom prst="rect">
                <a:avLst/>
              </a:prstGeom>
              <a:solidFill>
                <a:schemeClr val="bg1">
                  <a:lumMod val="95000"/>
                </a:schemeClr>
              </a:solidFill>
            </p:spPr>
            <p:txBody>
              <a:bodyPr vert="horz" lIns="144000" tIns="45720" rIns="45720" bIns="45720" rtlCol="0">
                <a:noAutofit/>
              </a:bodyPr>
              <a:lstStyle>
                <a:lvl1pPr marL="173038" indent="-173038" algn="l" defTabSz="914400" rtl="0" eaLnBrk="1" latinLnBrk="0" hangingPunct="1">
                  <a:lnSpc>
                    <a:spcPct val="100000"/>
                  </a:lnSpc>
                  <a:spcBef>
                    <a:spcPts val="1000"/>
                  </a:spcBef>
                  <a:spcAft>
                    <a:spcPts val="300"/>
                  </a:spcAft>
                  <a:buClrTx/>
                  <a:buSzPct val="100000"/>
                  <a:buFont typeface="Arial" panose="020B0604020202020204" pitchFamily="34" charset="0"/>
                  <a:buChar char="•"/>
                  <a:tabLst/>
                  <a:defRPr lang="en-US" sz="1600" kern="1200">
                    <a:solidFill>
                      <a:schemeClr val="tx1"/>
                    </a:solidFill>
                    <a:latin typeface="+mn-lt"/>
                    <a:ea typeface="+mn-ea"/>
                    <a:cs typeface="+mn-cs"/>
                  </a:defRPr>
                </a:lvl1pPr>
                <a:lvl2pPr marL="347663" indent="-119063" algn="l" defTabSz="914400" rtl="0" eaLnBrk="1" latinLnBrk="0" hangingPunct="1">
                  <a:lnSpc>
                    <a:spcPct val="100000"/>
                  </a:lnSpc>
                  <a:spcBef>
                    <a:spcPts val="500"/>
                  </a:spcBef>
                  <a:spcAft>
                    <a:spcPts val="300"/>
                  </a:spcAft>
                  <a:buClrTx/>
                  <a:buFont typeface="STIXGeneral-Regular" pitchFamily="2" charset="2"/>
                  <a:buChar char="⎯"/>
                  <a:tabLst/>
                  <a:defRPr sz="1400" kern="1200">
                    <a:solidFill>
                      <a:schemeClr val="tx1"/>
                    </a:solidFill>
                    <a:latin typeface="+mn-lt"/>
                    <a:ea typeface="+mn-ea"/>
                    <a:cs typeface="+mn-cs"/>
                  </a:defRPr>
                </a:lvl2pPr>
                <a:lvl3pPr marL="512763" indent="-107950" algn="l" defTabSz="914400" rtl="0" eaLnBrk="1" latinLnBrk="0" hangingPunct="1">
                  <a:lnSpc>
                    <a:spcPct val="100000"/>
                  </a:lnSpc>
                  <a:spcBef>
                    <a:spcPts val="200"/>
                  </a:spcBef>
                  <a:spcAft>
                    <a:spcPts val="300"/>
                  </a:spcAft>
                  <a:buClrTx/>
                  <a:buFont typeface="STIXGeneral-Regular" pitchFamily="2" charset="2"/>
                  <a:buChar char="⎯"/>
                  <a:tabLst/>
                  <a:defRPr sz="1200" kern="1200">
                    <a:solidFill>
                      <a:schemeClr val="tx1"/>
                    </a:solidFill>
                    <a:latin typeface="+mn-lt"/>
                    <a:ea typeface="+mn-ea"/>
                    <a:cs typeface="+mn-cs"/>
                  </a:defRPr>
                </a:lvl3pPr>
                <a:lvl4pPr marL="685800" indent="-109538" algn="l" defTabSz="914400" rtl="0" eaLnBrk="1" latinLnBrk="0" hangingPunct="1">
                  <a:lnSpc>
                    <a:spcPct val="100000"/>
                  </a:lnSpc>
                  <a:spcBef>
                    <a:spcPts val="200"/>
                  </a:spcBef>
                  <a:spcAft>
                    <a:spcPts val="300"/>
                  </a:spcAft>
                  <a:buClrTx/>
                  <a:buFont typeface="STIXGeneral-Regular" pitchFamily="2" charset="2"/>
                  <a:buChar char="⎯"/>
                  <a:tabLst/>
                  <a:defRPr sz="1100" kern="1200">
                    <a:solidFill>
                      <a:schemeClr val="tx1"/>
                    </a:solidFill>
                    <a:latin typeface="+mn-lt"/>
                    <a:ea typeface="+mn-ea"/>
                    <a:cs typeface="+mn-cs"/>
                  </a:defRPr>
                </a:lvl4pPr>
                <a:lvl5pPr marL="858838" indent="-117475" algn="l" defTabSz="914400" rtl="0" eaLnBrk="1" latinLnBrk="0" hangingPunct="1">
                  <a:lnSpc>
                    <a:spcPct val="100000"/>
                  </a:lnSpc>
                  <a:spcBef>
                    <a:spcPts val="200"/>
                  </a:spcBef>
                  <a:spcAft>
                    <a:spcPts val="300"/>
                  </a:spcAft>
                  <a:buClrTx/>
                  <a:buFont typeface="STIXGeneral-Regular" pitchFamily="2" charset="2"/>
                  <a:buChar char="⎯"/>
                  <a:tabLst/>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Pct val="100000"/>
                  <a:buFont typeface="Arial" panose="020B0604020202020204" pitchFamily="34" charset="0"/>
                  <a:buNone/>
                  <a:tabLst/>
                  <a:defRPr/>
                </a:pPr>
                <a:r>
                  <a:rPr kumimoji="0" lang="en-GB" sz="1000" b="1" i="0" u="none" strike="noStrike" kern="1200" cap="none" spc="0" normalizeH="0" baseline="0" noProof="0" dirty="0">
                    <a:ln>
                      <a:noFill/>
                    </a:ln>
                    <a:solidFill>
                      <a:schemeClr val="accent1"/>
                    </a:solidFill>
                    <a:effectLst/>
                    <a:uLnTx/>
                    <a:uFillTx/>
                    <a:latin typeface="Pfizer Diatype Office" panose="020B0504040202060203" pitchFamily="34" charset="77"/>
                  </a:rPr>
                  <a:t>Musculoskeletal/</a:t>
                </a:r>
                <a:r>
                  <a:rPr kumimoji="0" lang="en-GB" sz="1000" b="1" i="0" u="none" strike="noStrike" kern="1200" cap="none" spc="0" normalizeH="0" baseline="0" noProof="0" dirty="0" err="1">
                    <a:ln>
                      <a:noFill/>
                    </a:ln>
                    <a:solidFill>
                      <a:schemeClr val="accent1"/>
                    </a:solidFill>
                    <a:effectLst/>
                    <a:uLnTx/>
                    <a:uFillTx/>
                    <a:latin typeface="Pfizer Diatype Office" panose="020B0504040202060203" pitchFamily="34" charset="77"/>
                  </a:rPr>
                  <a:t>orthopedic</a:t>
                </a:r>
                <a:endParaRPr kumimoji="0" lang="en-GB" sz="1000" b="1" i="0" u="none" strike="noStrike" kern="1200" cap="none" spc="0" normalizeH="0" baseline="0" noProof="0" dirty="0">
                  <a:ln>
                    <a:noFill/>
                  </a:ln>
                  <a:solidFill>
                    <a:schemeClr val="accent1"/>
                  </a:solidFill>
                  <a:effectLst/>
                  <a:uLnTx/>
                  <a:uFillTx/>
                  <a:latin typeface="Pfizer Diatype Office" panose="020B0504040202060203" pitchFamily="34" charset="77"/>
                </a:endParaRP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1" i="0" u="none" strike="noStrike" kern="1200" cap="none" spc="0" normalizeH="0" baseline="0" noProof="0" dirty="0">
                    <a:ln>
                      <a:noFill/>
                    </a:ln>
                    <a:solidFill>
                      <a:schemeClr val="accent2"/>
                    </a:solidFill>
                    <a:effectLst/>
                    <a:uLnTx/>
                    <a:uFillTx/>
                    <a:latin typeface="Pfizer Diatype Office" panose="020B0504040202060203" pitchFamily="34" charset="77"/>
                  </a:rPr>
                  <a:t>Biceps tendon rupture</a:t>
                </a:r>
                <a:r>
                  <a:rPr kumimoji="0" lang="en-GB" sz="900" b="1" i="0" u="none" strike="noStrike" kern="1200" cap="none" spc="0" normalizeH="0" baseline="30000" noProof="0" dirty="0">
                    <a:ln>
                      <a:noFill/>
                    </a:ln>
                    <a:solidFill>
                      <a:schemeClr val="accent2"/>
                    </a:solidFill>
                    <a:effectLst/>
                    <a:uLnTx/>
                    <a:uFillTx/>
                    <a:latin typeface="Pfizer Diatype Office" panose="020B0504040202060203" pitchFamily="34" charset="77"/>
                  </a:rPr>
                  <a:t>1–3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Lumbar spinal stenosis</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1–3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1" i="0" u="none" strike="noStrike" kern="1200" cap="none" spc="0" normalizeH="0" baseline="0" noProof="0" dirty="0">
                    <a:ln>
                      <a:noFill/>
                    </a:ln>
                    <a:solidFill>
                      <a:schemeClr val="accent2"/>
                    </a:solidFill>
                    <a:effectLst/>
                    <a:uLnTx/>
                    <a:uFillTx/>
                    <a:latin typeface="Pfizer Diatype Office" panose="020B0504040202060203" pitchFamily="34" charset="77"/>
                  </a:rPr>
                  <a:t>Carpal tunnel syndrome</a:t>
                </a:r>
                <a:r>
                  <a:rPr kumimoji="0" lang="en-GB" sz="900" b="1" i="0" u="none" strike="noStrike" kern="1200" cap="none" spc="0" normalizeH="0" baseline="30000" noProof="0" dirty="0">
                    <a:ln>
                      <a:noFill/>
                    </a:ln>
                    <a:solidFill>
                      <a:schemeClr val="accent2"/>
                    </a:solidFill>
                    <a:effectLst/>
                    <a:uLnTx/>
                    <a:uFillTx/>
                    <a:latin typeface="Pfizer Diatype Office" panose="020B0504040202060203" pitchFamily="34" charset="77"/>
                  </a:rPr>
                  <a:t>1–3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Hip/knee arthroplasty</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1,3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endPar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endParaRP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endParaRPr kumimoji="0" lang="en-GB" sz="800" b="0" i="0" u="none" strike="noStrike" kern="1200" cap="none" spc="0" normalizeH="0" baseline="0" noProof="0" dirty="0">
                  <a:ln>
                    <a:noFill/>
                  </a:ln>
                  <a:solidFill>
                    <a:srgbClr val="000000"/>
                  </a:solidFill>
                  <a:effectLst/>
                  <a:uLnTx/>
                  <a:uFillTx/>
                  <a:latin typeface="Pfizer Diatype Office" panose="020B0504040202060203" pitchFamily="34" charset="77"/>
                </a:endParaRPr>
              </a:p>
            </p:txBody>
          </p:sp>
          <p:sp>
            <p:nvSpPr>
              <p:cNvPr id="407" name="Content Placeholder 1">
                <a:extLst>
                  <a:ext uri="{FF2B5EF4-FFF2-40B4-BE49-F238E27FC236}">
                    <a16:creationId xmlns:a16="http://schemas.microsoft.com/office/drawing/2014/main" id="{822C5E36-1D48-F044-A6D8-AE55C13059E9}"/>
                  </a:ext>
                </a:extLst>
              </p:cNvPr>
              <p:cNvSpPr txBox="1">
                <a:spLocks/>
              </p:cNvSpPr>
              <p:nvPr/>
            </p:nvSpPr>
            <p:spPr>
              <a:xfrm>
                <a:off x="446330" y="1507394"/>
                <a:ext cx="3876893" cy="2412605"/>
              </a:xfrm>
              <a:prstGeom prst="rect">
                <a:avLst/>
              </a:prstGeom>
              <a:solidFill>
                <a:schemeClr val="bg1">
                  <a:lumMod val="95000"/>
                </a:schemeClr>
              </a:solidFill>
            </p:spPr>
            <p:txBody>
              <a:bodyPr lIns="144000"/>
              <a:lstStyle>
                <a:lvl1pPr marL="182563" indent="-182563" algn="l" defTabSz="914400" rtl="0" eaLnBrk="1" latinLnBrk="0" hangingPunct="1">
                  <a:lnSpc>
                    <a:spcPct val="100000"/>
                  </a:lnSpc>
                  <a:spcBef>
                    <a:spcPts val="0"/>
                  </a:spcBef>
                  <a:spcAft>
                    <a:spcPts val="300"/>
                  </a:spcAft>
                  <a:buClrTx/>
                  <a:buSzPct val="100000"/>
                  <a:buFont typeface="Arial" panose="020B0604020202020204" pitchFamily="34" charset="0"/>
                  <a:buChar char="•"/>
                  <a:tabLst/>
                  <a:defRPr lang="en-US" sz="1600" kern="1200" dirty="0" smtClean="0">
                    <a:solidFill>
                      <a:schemeClr val="tx1"/>
                    </a:solidFill>
                    <a:latin typeface="+mn-lt"/>
                    <a:ea typeface="+mn-ea"/>
                    <a:cs typeface="+mn-cs"/>
                  </a:defRPr>
                </a:lvl1pPr>
                <a:lvl2pPr marL="365125" indent="-182563" algn="l" defTabSz="914400" rtl="0" eaLnBrk="1" latinLnBrk="0" hangingPunct="1">
                  <a:lnSpc>
                    <a:spcPct val="100000"/>
                  </a:lnSpc>
                  <a:spcBef>
                    <a:spcPts val="0"/>
                  </a:spcBef>
                  <a:spcAft>
                    <a:spcPts val="300"/>
                  </a:spcAft>
                  <a:buClrTx/>
                  <a:buFont typeface="STIXGeneral-Regular" pitchFamily="2" charset="2"/>
                  <a:buChar char="⎯"/>
                  <a:tabLst/>
                  <a:defRPr sz="1600" kern="1200">
                    <a:solidFill>
                      <a:schemeClr val="tx1"/>
                    </a:solidFill>
                    <a:latin typeface="+mn-lt"/>
                    <a:ea typeface="+mn-ea"/>
                    <a:cs typeface="+mn-cs"/>
                  </a:defRPr>
                </a:lvl2pPr>
                <a:lvl3pPr marL="538163" indent="-173038" algn="l" defTabSz="914400" rtl="0" eaLnBrk="1" latinLnBrk="0" hangingPunct="1">
                  <a:lnSpc>
                    <a:spcPct val="100000"/>
                  </a:lnSpc>
                  <a:spcBef>
                    <a:spcPts val="500"/>
                  </a:spcBef>
                  <a:spcAft>
                    <a:spcPts val="300"/>
                  </a:spcAft>
                  <a:buClrTx/>
                  <a:buFont typeface="STIXGeneral-Regular" pitchFamily="2" charset="2"/>
                  <a:buChar char="⎯"/>
                  <a:tabLst/>
                  <a:defRPr sz="1600" kern="1200">
                    <a:solidFill>
                      <a:schemeClr val="tx1"/>
                    </a:solidFill>
                    <a:latin typeface="+mn-lt"/>
                    <a:ea typeface="+mn-ea"/>
                    <a:cs typeface="+mn-cs"/>
                  </a:defRPr>
                </a:lvl3pPr>
                <a:lvl4pPr marL="720725" indent="-182563" algn="l" defTabSz="914400" rtl="0" eaLnBrk="1" latinLnBrk="0" hangingPunct="1">
                  <a:lnSpc>
                    <a:spcPct val="100000"/>
                  </a:lnSpc>
                  <a:spcBef>
                    <a:spcPts val="200"/>
                  </a:spcBef>
                  <a:spcAft>
                    <a:spcPts val="300"/>
                  </a:spcAft>
                  <a:buClrTx/>
                  <a:buFont typeface="STIXGeneral-Regular" pitchFamily="2" charset="2"/>
                  <a:buChar char="⎯"/>
                  <a:tabLst/>
                  <a:defRPr sz="1600" kern="1200">
                    <a:solidFill>
                      <a:schemeClr val="tx1"/>
                    </a:solidFill>
                    <a:latin typeface="+mn-lt"/>
                    <a:ea typeface="+mn-ea"/>
                    <a:cs typeface="+mn-cs"/>
                  </a:defRPr>
                </a:lvl4pPr>
                <a:lvl5pPr marL="893763" indent="-173038" algn="l" defTabSz="914400" rtl="0" eaLnBrk="1" latinLnBrk="0" hangingPunct="1">
                  <a:lnSpc>
                    <a:spcPct val="100000"/>
                  </a:lnSpc>
                  <a:spcBef>
                    <a:spcPts val="100"/>
                  </a:spcBef>
                  <a:spcAft>
                    <a:spcPts val="3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Pct val="100000"/>
                  <a:buFont typeface="Arial" panose="020B0604020202020204" pitchFamily="34" charset="0"/>
                  <a:buNone/>
                  <a:tabLst/>
                  <a:defRPr/>
                </a:pPr>
                <a:r>
                  <a:rPr kumimoji="0" lang="en-GB" sz="1000" b="1" i="0" u="none" strike="noStrike" kern="1200" cap="none" spc="0" normalizeH="0" baseline="0" noProof="0" dirty="0">
                    <a:ln>
                      <a:noFill/>
                    </a:ln>
                    <a:solidFill>
                      <a:schemeClr val="accent1"/>
                    </a:solidFill>
                    <a:effectLst/>
                    <a:uLnTx/>
                    <a:uFillTx/>
                    <a:latin typeface="Pfizer Diatype Office" panose="020B0504040202060203" pitchFamily="34" charset="77"/>
                  </a:rPr>
                  <a:t>Cardiovascular</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HF, especially with preserved ejection fraction</a:t>
                </a:r>
                <a:r>
                  <a:rPr kumimoji="0" lang="en-GB" sz="900" i="0" u="none" strike="noStrike" kern="1200" cap="none" spc="0" normalizeH="0" baseline="30000" noProof="0" dirty="0">
                    <a:ln>
                      <a:noFill/>
                    </a:ln>
                    <a:effectLst/>
                    <a:uLnTx/>
                    <a:uFillTx/>
                    <a:latin typeface="Pfizer Diatype Office" panose="020B0504040202060203" pitchFamily="34" charset="77"/>
                  </a:rPr>
                  <a:t>1–3</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Preponderance of right HF signs</a:t>
                </a:r>
                <a:r>
                  <a:rPr kumimoji="0" lang="en-GB" sz="900" i="0" u="none" strike="noStrike" kern="1200" cap="none" spc="0" normalizeH="0" baseline="30000" noProof="0" dirty="0">
                    <a:ln>
                      <a:noFill/>
                    </a:ln>
                    <a:effectLst/>
                    <a:uLnTx/>
                    <a:uFillTx/>
                    <a:latin typeface="Pfizer Diatype Office" panose="020B0504040202060203" pitchFamily="34" charset="77"/>
                  </a:rPr>
                  <a:t>1</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Echo showing increased LV wall thickness</a:t>
                </a:r>
                <a:r>
                  <a:rPr kumimoji="0" lang="en-GB" sz="900" i="0" u="none" strike="noStrike" kern="1200" cap="none" spc="0" normalizeH="0" baseline="30000" noProof="0" dirty="0">
                    <a:ln>
                      <a:noFill/>
                    </a:ln>
                    <a:effectLst/>
                    <a:uLnTx/>
                    <a:uFillTx/>
                    <a:latin typeface="Pfizer Diatype Office" panose="020B0504040202060203" pitchFamily="34" charset="77"/>
                  </a:rPr>
                  <a:t>1</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Low QRS voltage relative to LV thickness</a:t>
                </a:r>
                <a:r>
                  <a:rPr kumimoji="0" lang="en-GB" sz="900" i="0" u="none" strike="noStrike" kern="1200" cap="none" spc="0" normalizeH="0" baseline="30000" noProof="0" dirty="0">
                    <a:ln>
                      <a:noFill/>
                    </a:ln>
                    <a:effectLst/>
                    <a:uLnTx/>
                    <a:uFillTx/>
                    <a:latin typeface="Pfizer Diatype Office" panose="020B0504040202060203" pitchFamily="34" charset="77"/>
                  </a:rPr>
                  <a:t>1,2</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Atrioventricular block</a:t>
                </a:r>
                <a:r>
                  <a:rPr kumimoji="0" lang="en-GB" sz="900" i="0" u="none" strike="noStrike" kern="1200" cap="none" spc="0" normalizeH="0" baseline="30000" noProof="0" dirty="0">
                    <a:ln>
                      <a:noFill/>
                    </a:ln>
                    <a:effectLst/>
                    <a:uLnTx/>
                    <a:uFillTx/>
                    <a:latin typeface="Pfizer Diatype Office" panose="020B0504040202060203" pitchFamily="34" charset="77"/>
                  </a:rPr>
                  <a:t>2,3 </a:t>
                </a:r>
                <a:r>
                  <a:rPr kumimoji="0" lang="en-GB" sz="900" i="0" u="none" strike="noStrike" kern="1200" cap="none" spc="0" normalizeH="0" baseline="0" noProof="0" dirty="0">
                    <a:ln>
                      <a:noFill/>
                    </a:ln>
                    <a:effectLst/>
                    <a:uLnTx/>
                    <a:uFillTx/>
                    <a:latin typeface="Pfizer Diatype Office" panose="020B0504040202060203" pitchFamily="34" charset="77"/>
                  </a:rPr>
                  <a:t>and other conduction abnormalities and arrhythmia, especially atrial fibrillation</a:t>
                </a:r>
                <a:r>
                  <a:rPr kumimoji="0" lang="en-GB" sz="900" i="0" u="none" strike="noStrike" kern="1200" cap="none" spc="0" normalizeH="0" baseline="30000" noProof="0" dirty="0">
                    <a:ln>
                      <a:noFill/>
                    </a:ln>
                    <a:effectLst/>
                    <a:uLnTx/>
                    <a:uFillTx/>
                    <a:latin typeface="Pfizer Diatype Office" panose="020B0504040202060203" pitchFamily="34" charset="77"/>
                  </a:rPr>
                  <a:t>1–3</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Intolerance to standard HF therapies</a:t>
                </a:r>
                <a:r>
                  <a:rPr kumimoji="0" lang="en-GB" sz="900" i="0" u="none" strike="noStrike" kern="1200" cap="none" spc="0" normalizeH="0" baseline="30000" noProof="0" dirty="0">
                    <a:ln>
                      <a:noFill/>
                    </a:ln>
                    <a:effectLst/>
                    <a:uLnTx/>
                    <a:uFillTx/>
                    <a:latin typeface="Pfizer Diatype Office" panose="020B0504040202060203" pitchFamily="34" charset="77"/>
                  </a:rPr>
                  <a:t>1,3</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Apical sparing on echocardiography</a:t>
                </a:r>
                <a:r>
                  <a:rPr kumimoji="0" lang="en-GB" sz="900" i="0" u="none" strike="noStrike" kern="1200" cap="none" spc="0" normalizeH="0" baseline="30000" noProof="0" dirty="0">
                    <a:ln>
                      <a:noFill/>
                    </a:ln>
                    <a:effectLst/>
                    <a:uLnTx/>
                    <a:uFillTx/>
                    <a:latin typeface="Pfizer Diatype Office" panose="020B0504040202060203" pitchFamily="34" charset="77"/>
                  </a:rPr>
                  <a:t>2</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Cardiac magnetic resonance displaying typical late gadolinium enhancement pattern</a:t>
                </a:r>
                <a:r>
                  <a:rPr kumimoji="0" lang="en-GB" sz="900" i="0" u="none" strike="noStrike" kern="1200" cap="none" spc="0" normalizeH="0" baseline="30000" noProof="0" dirty="0">
                    <a:ln>
                      <a:noFill/>
                    </a:ln>
                    <a:effectLst/>
                    <a:uLnTx/>
                    <a:uFillTx/>
                    <a:latin typeface="Pfizer Diatype Office" panose="020B0504040202060203" pitchFamily="34" charset="77"/>
                  </a:rPr>
                  <a:t>4</a:t>
                </a:r>
                <a:r>
                  <a:rPr kumimoji="0" lang="en-GB" sz="900" i="0" u="none" strike="noStrike" kern="1200" cap="none" spc="0" normalizeH="0" baseline="0" noProof="0" dirty="0">
                    <a:ln>
                      <a:noFill/>
                    </a:ln>
                    <a:effectLst/>
                    <a:uLnTx/>
                    <a:uFillTx/>
                    <a:latin typeface="Pfizer Diatype Office" panose="020B0504040202060203" pitchFamily="34" charset="77"/>
                  </a:rPr>
                  <a:t>, and elevated native T1 and extracellular volume on T1 mapping sequences</a:t>
                </a:r>
                <a:r>
                  <a:rPr kumimoji="0" lang="en-GB" sz="900" i="0" u="none" strike="noStrike" kern="1200" cap="none" spc="0" normalizeH="0" baseline="30000" noProof="0" dirty="0">
                    <a:ln>
                      <a:noFill/>
                    </a:ln>
                    <a:effectLst/>
                    <a:uLnTx/>
                    <a:uFillTx/>
                    <a:latin typeface="Pfizer Diatype Office" panose="020B0504040202060203" pitchFamily="34" charset="77"/>
                  </a:rPr>
                  <a:t>1</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Aortic stenosis</a:t>
                </a:r>
                <a:r>
                  <a:rPr kumimoji="0" lang="en-GB" sz="900" i="0" u="none" strike="noStrike" kern="1200" cap="none" spc="0" normalizeH="0" baseline="30000" noProof="0" dirty="0">
                    <a:ln>
                      <a:noFill/>
                    </a:ln>
                    <a:effectLst/>
                    <a:uLnTx/>
                    <a:uFillTx/>
                    <a:latin typeface="Pfizer Diatype Office" panose="020B0504040202060203" pitchFamily="34" charset="77"/>
                  </a:rPr>
                  <a:t>1–3</a:t>
                </a:r>
              </a:p>
              <a:p>
                <a:pPr marL="182563" marR="0" lvl="0" indent="-182563"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i="0" u="none" strike="noStrike" kern="1200" cap="none" spc="0" normalizeH="0" baseline="0" noProof="0" dirty="0">
                    <a:ln>
                      <a:noFill/>
                    </a:ln>
                    <a:effectLst/>
                    <a:uLnTx/>
                    <a:uFillTx/>
                    <a:latin typeface="Pfizer Diatype Office" panose="020B0504040202060203" pitchFamily="34" charset="77"/>
                  </a:rPr>
                  <a:t>Abnormal cardiac biomarkers</a:t>
                </a:r>
                <a:r>
                  <a:rPr kumimoji="0" lang="en-GB" sz="900" i="0" u="none" strike="noStrike" kern="1200" cap="none" spc="0" normalizeH="0" baseline="30000" noProof="0" dirty="0">
                    <a:ln>
                      <a:noFill/>
                    </a:ln>
                    <a:effectLst/>
                    <a:uLnTx/>
                    <a:uFillTx/>
                    <a:latin typeface="Pfizer Diatype Office" panose="020B0504040202060203" pitchFamily="34" charset="77"/>
                  </a:rPr>
                  <a:t>1,2</a:t>
                </a:r>
              </a:p>
            </p:txBody>
          </p:sp>
          <p:sp>
            <p:nvSpPr>
              <p:cNvPr id="408" name="Content Placeholder 1">
                <a:extLst>
                  <a:ext uri="{FF2B5EF4-FFF2-40B4-BE49-F238E27FC236}">
                    <a16:creationId xmlns:a16="http://schemas.microsoft.com/office/drawing/2014/main" id="{15345F4D-BE69-C241-A9DA-540EEACF6724}"/>
                  </a:ext>
                </a:extLst>
              </p:cNvPr>
              <p:cNvSpPr txBox="1">
                <a:spLocks/>
              </p:cNvSpPr>
              <p:nvPr/>
            </p:nvSpPr>
            <p:spPr bwMode="gray">
              <a:xfrm>
                <a:off x="8159948" y="2398440"/>
                <a:ext cx="3616377" cy="795346"/>
              </a:xfrm>
              <a:prstGeom prst="rect">
                <a:avLst/>
              </a:prstGeom>
              <a:solidFill>
                <a:schemeClr val="bg1">
                  <a:lumMod val="95000"/>
                </a:schemeClr>
              </a:solidFill>
            </p:spPr>
            <p:txBody>
              <a:bodyPr vert="horz" lIns="144000" tIns="45720" rIns="45720" bIns="45720" rtlCol="0">
                <a:noAutofit/>
              </a:bodyPr>
              <a:lstStyle>
                <a:lvl1pPr marL="173038" indent="-173038" algn="l" defTabSz="914400" rtl="0" eaLnBrk="1" latinLnBrk="0" hangingPunct="1">
                  <a:lnSpc>
                    <a:spcPct val="100000"/>
                  </a:lnSpc>
                  <a:spcBef>
                    <a:spcPts val="1000"/>
                  </a:spcBef>
                  <a:spcAft>
                    <a:spcPts val="300"/>
                  </a:spcAft>
                  <a:buClrTx/>
                  <a:buSzPct val="100000"/>
                  <a:buFont typeface="Arial" panose="020B0604020202020204" pitchFamily="34" charset="0"/>
                  <a:buChar char="•"/>
                  <a:tabLst/>
                  <a:defRPr lang="en-US" sz="1600" kern="1200">
                    <a:solidFill>
                      <a:schemeClr val="tx1"/>
                    </a:solidFill>
                    <a:latin typeface="+mn-lt"/>
                    <a:ea typeface="+mn-ea"/>
                    <a:cs typeface="+mn-cs"/>
                  </a:defRPr>
                </a:lvl1pPr>
                <a:lvl2pPr marL="347663" indent="-119063" algn="l" defTabSz="914400" rtl="0" eaLnBrk="1" latinLnBrk="0" hangingPunct="1">
                  <a:lnSpc>
                    <a:spcPct val="100000"/>
                  </a:lnSpc>
                  <a:spcBef>
                    <a:spcPts val="500"/>
                  </a:spcBef>
                  <a:spcAft>
                    <a:spcPts val="300"/>
                  </a:spcAft>
                  <a:buClrTx/>
                  <a:buFont typeface="STIXGeneral-Regular" pitchFamily="2" charset="2"/>
                  <a:buChar char="⎯"/>
                  <a:tabLst/>
                  <a:defRPr sz="1400" kern="1200">
                    <a:solidFill>
                      <a:schemeClr val="tx1"/>
                    </a:solidFill>
                    <a:latin typeface="+mn-lt"/>
                    <a:ea typeface="+mn-ea"/>
                    <a:cs typeface="+mn-cs"/>
                  </a:defRPr>
                </a:lvl2pPr>
                <a:lvl3pPr marL="512763" indent="-107950" algn="l" defTabSz="914400" rtl="0" eaLnBrk="1" latinLnBrk="0" hangingPunct="1">
                  <a:lnSpc>
                    <a:spcPct val="100000"/>
                  </a:lnSpc>
                  <a:spcBef>
                    <a:spcPts val="200"/>
                  </a:spcBef>
                  <a:spcAft>
                    <a:spcPts val="300"/>
                  </a:spcAft>
                  <a:buClrTx/>
                  <a:buFont typeface="STIXGeneral-Regular" pitchFamily="2" charset="2"/>
                  <a:buChar char="⎯"/>
                  <a:tabLst/>
                  <a:defRPr sz="1200" kern="1200">
                    <a:solidFill>
                      <a:schemeClr val="tx1"/>
                    </a:solidFill>
                    <a:latin typeface="+mn-lt"/>
                    <a:ea typeface="+mn-ea"/>
                    <a:cs typeface="+mn-cs"/>
                  </a:defRPr>
                </a:lvl3pPr>
                <a:lvl4pPr marL="685800" indent="-109538" algn="l" defTabSz="914400" rtl="0" eaLnBrk="1" latinLnBrk="0" hangingPunct="1">
                  <a:lnSpc>
                    <a:spcPct val="100000"/>
                  </a:lnSpc>
                  <a:spcBef>
                    <a:spcPts val="200"/>
                  </a:spcBef>
                  <a:spcAft>
                    <a:spcPts val="300"/>
                  </a:spcAft>
                  <a:buClrTx/>
                  <a:buFont typeface="STIXGeneral-Regular" pitchFamily="2" charset="2"/>
                  <a:buChar char="⎯"/>
                  <a:tabLst/>
                  <a:defRPr sz="1100" kern="1200">
                    <a:solidFill>
                      <a:schemeClr val="tx1"/>
                    </a:solidFill>
                    <a:latin typeface="+mn-lt"/>
                    <a:ea typeface="+mn-ea"/>
                    <a:cs typeface="+mn-cs"/>
                  </a:defRPr>
                </a:lvl4pPr>
                <a:lvl5pPr marL="858838" indent="-117475" algn="l" defTabSz="914400" rtl="0" eaLnBrk="1" latinLnBrk="0" hangingPunct="1">
                  <a:lnSpc>
                    <a:spcPct val="100000"/>
                  </a:lnSpc>
                  <a:spcBef>
                    <a:spcPts val="200"/>
                  </a:spcBef>
                  <a:spcAft>
                    <a:spcPts val="300"/>
                  </a:spcAft>
                  <a:buClrTx/>
                  <a:buFont typeface="STIXGeneral-Regular" pitchFamily="2" charset="2"/>
                  <a:buChar char="⎯"/>
                  <a:tabLst/>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Pct val="100000"/>
                  <a:buFont typeface="Arial" panose="020B0604020202020204" pitchFamily="34" charset="0"/>
                  <a:buNone/>
                  <a:tabLst/>
                  <a:defRPr/>
                </a:pPr>
                <a:r>
                  <a:rPr kumimoji="0" lang="en-GB" sz="1000" b="1" i="0" u="none" strike="noStrike" kern="1200" cap="none" spc="0" normalizeH="0" baseline="0" noProof="0" dirty="0">
                    <a:ln>
                      <a:noFill/>
                    </a:ln>
                    <a:solidFill>
                      <a:schemeClr val="accent1"/>
                    </a:solidFill>
                    <a:effectLst/>
                    <a:uLnTx/>
                    <a:uFillTx/>
                    <a:latin typeface="Pfizer Diatype Office" panose="020B0504040202060203" pitchFamily="34" charset="77"/>
                  </a:rPr>
                  <a:t>Gastrointestinal tract</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err="1">
                    <a:ln>
                      <a:noFill/>
                    </a:ln>
                    <a:solidFill>
                      <a:srgbClr val="000000"/>
                    </a:solidFill>
                    <a:effectLst/>
                    <a:uLnTx/>
                    <a:uFillTx/>
                    <a:latin typeface="Pfizer Diatype Office" panose="020B0504040202060203" pitchFamily="34" charset="77"/>
                  </a:rPr>
                  <a:t>Diarrhea</a:t>
                </a: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 and/or constipation</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2,3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err="1">
                    <a:ln>
                      <a:noFill/>
                    </a:ln>
                    <a:solidFill>
                      <a:srgbClr val="000000"/>
                    </a:solidFill>
                    <a:effectLst/>
                    <a:uLnTx/>
                    <a:uFillTx/>
                    <a:latin typeface="Pfizer Diatype Office" panose="020B0504040202060203" pitchFamily="34" charset="77"/>
                  </a:rPr>
                  <a:t>Fecal</a:t>
                </a: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 incontinence</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3</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Nausea and vomiting, and early satiety, leading to weight loss</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3,5</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endParaRPr kumimoji="0" lang="en-GB" sz="800" b="0" i="0" u="none" strike="noStrike" kern="1200" cap="none" spc="0" normalizeH="0" baseline="0" noProof="0" dirty="0">
                  <a:ln>
                    <a:noFill/>
                  </a:ln>
                  <a:solidFill>
                    <a:srgbClr val="000000"/>
                  </a:solidFill>
                  <a:effectLst/>
                  <a:uLnTx/>
                  <a:uFillTx/>
                  <a:latin typeface="Pfizer Diatype Office" panose="020B0504040202060203" pitchFamily="34" charset="77"/>
                </a:endParaRPr>
              </a:p>
            </p:txBody>
          </p:sp>
          <p:sp>
            <p:nvSpPr>
              <p:cNvPr id="409" name="Content Placeholder 1">
                <a:extLst>
                  <a:ext uri="{FF2B5EF4-FFF2-40B4-BE49-F238E27FC236}">
                    <a16:creationId xmlns:a16="http://schemas.microsoft.com/office/drawing/2014/main" id="{A3F585E9-B919-D441-B330-05E44958D612}"/>
                  </a:ext>
                </a:extLst>
              </p:cNvPr>
              <p:cNvSpPr txBox="1">
                <a:spLocks/>
              </p:cNvSpPr>
              <p:nvPr/>
            </p:nvSpPr>
            <p:spPr bwMode="gray">
              <a:xfrm>
                <a:off x="8159948" y="1576151"/>
                <a:ext cx="3616377" cy="637139"/>
              </a:xfrm>
              <a:prstGeom prst="rect">
                <a:avLst/>
              </a:prstGeom>
              <a:solidFill>
                <a:schemeClr val="bg1">
                  <a:lumMod val="95000"/>
                </a:schemeClr>
              </a:solidFill>
            </p:spPr>
            <p:txBody>
              <a:bodyPr vert="horz" lIns="144000" tIns="45720" rIns="45720" bIns="45720" rtlCol="0">
                <a:noAutofit/>
              </a:bodyPr>
              <a:lstStyle>
                <a:lvl1pPr marL="173038" indent="-173038" algn="l" defTabSz="914400" rtl="0" eaLnBrk="1" latinLnBrk="0" hangingPunct="1">
                  <a:lnSpc>
                    <a:spcPct val="100000"/>
                  </a:lnSpc>
                  <a:spcBef>
                    <a:spcPts val="1000"/>
                  </a:spcBef>
                  <a:spcAft>
                    <a:spcPts val="300"/>
                  </a:spcAft>
                  <a:buClrTx/>
                  <a:buSzPct val="100000"/>
                  <a:buFont typeface="Arial" panose="020B0604020202020204" pitchFamily="34" charset="0"/>
                  <a:buChar char="•"/>
                  <a:tabLst/>
                  <a:defRPr lang="en-US" sz="1600" kern="1200">
                    <a:solidFill>
                      <a:schemeClr val="tx1"/>
                    </a:solidFill>
                    <a:latin typeface="+mn-lt"/>
                    <a:ea typeface="+mn-ea"/>
                    <a:cs typeface="+mn-cs"/>
                  </a:defRPr>
                </a:lvl1pPr>
                <a:lvl2pPr marL="347663" indent="-119063" algn="l" defTabSz="914400" rtl="0" eaLnBrk="1" latinLnBrk="0" hangingPunct="1">
                  <a:lnSpc>
                    <a:spcPct val="100000"/>
                  </a:lnSpc>
                  <a:spcBef>
                    <a:spcPts val="500"/>
                  </a:spcBef>
                  <a:spcAft>
                    <a:spcPts val="300"/>
                  </a:spcAft>
                  <a:buClrTx/>
                  <a:buFont typeface="STIXGeneral-Regular" pitchFamily="2" charset="2"/>
                  <a:buChar char="⎯"/>
                  <a:tabLst/>
                  <a:defRPr sz="1400" kern="1200">
                    <a:solidFill>
                      <a:schemeClr val="tx1"/>
                    </a:solidFill>
                    <a:latin typeface="+mn-lt"/>
                    <a:ea typeface="+mn-ea"/>
                    <a:cs typeface="+mn-cs"/>
                  </a:defRPr>
                </a:lvl2pPr>
                <a:lvl3pPr marL="512763" indent="-107950" algn="l" defTabSz="914400" rtl="0" eaLnBrk="1" latinLnBrk="0" hangingPunct="1">
                  <a:lnSpc>
                    <a:spcPct val="100000"/>
                  </a:lnSpc>
                  <a:spcBef>
                    <a:spcPts val="200"/>
                  </a:spcBef>
                  <a:spcAft>
                    <a:spcPts val="300"/>
                  </a:spcAft>
                  <a:buClrTx/>
                  <a:buFont typeface="STIXGeneral-Regular" pitchFamily="2" charset="2"/>
                  <a:buChar char="⎯"/>
                  <a:tabLst/>
                  <a:defRPr sz="1200" kern="1200">
                    <a:solidFill>
                      <a:schemeClr val="tx1"/>
                    </a:solidFill>
                    <a:latin typeface="+mn-lt"/>
                    <a:ea typeface="+mn-ea"/>
                    <a:cs typeface="+mn-cs"/>
                  </a:defRPr>
                </a:lvl3pPr>
                <a:lvl4pPr marL="685800" indent="-109538" algn="l" defTabSz="914400" rtl="0" eaLnBrk="1" latinLnBrk="0" hangingPunct="1">
                  <a:lnSpc>
                    <a:spcPct val="100000"/>
                  </a:lnSpc>
                  <a:spcBef>
                    <a:spcPts val="200"/>
                  </a:spcBef>
                  <a:spcAft>
                    <a:spcPts val="300"/>
                  </a:spcAft>
                  <a:buClrTx/>
                  <a:buFont typeface="STIXGeneral-Regular" pitchFamily="2" charset="2"/>
                  <a:buChar char="⎯"/>
                  <a:tabLst/>
                  <a:defRPr sz="1100" kern="1200">
                    <a:solidFill>
                      <a:schemeClr val="tx1"/>
                    </a:solidFill>
                    <a:latin typeface="+mn-lt"/>
                    <a:ea typeface="+mn-ea"/>
                    <a:cs typeface="+mn-cs"/>
                  </a:defRPr>
                </a:lvl4pPr>
                <a:lvl5pPr marL="858838" indent="-117475" algn="l" defTabSz="914400" rtl="0" eaLnBrk="1" latinLnBrk="0" hangingPunct="1">
                  <a:lnSpc>
                    <a:spcPct val="100000"/>
                  </a:lnSpc>
                  <a:spcBef>
                    <a:spcPts val="200"/>
                  </a:spcBef>
                  <a:spcAft>
                    <a:spcPts val="300"/>
                  </a:spcAft>
                  <a:buClrTx/>
                  <a:buFont typeface="STIXGeneral-Regular" pitchFamily="2" charset="2"/>
                  <a:buChar char="⎯"/>
                  <a:tabLst/>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Pct val="100000"/>
                  <a:buFont typeface="Arial" panose="020B0604020202020204" pitchFamily="34" charset="0"/>
                  <a:buNone/>
                  <a:tabLst/>
                  <a:defRPr/>
                </a:pPr>
                <a:r>
                  <a:rPr kumimoji="0" lang="en-GB" sz="1000" b="1" i="0" u="none" strike="noStrike" kern="1200" cap="none" spc="0" normalizeH="0" baseline="0" noProof="0" dirty="0">
                    <a:ln>
                      <a:noFill/>
                    </a:ln>
                    <a:solidFill>
                      <a:schemeClr val="accent1"/>
                    </a:solidFill>
                    <a:effectLst/>
                    <a:uLnTx/>
                    <a:uFillTx/>
                    <a:latin typeface="Pfizer Diatype Office" panose="020B0504040202060203" pitchFamily="34" charset="77"/>
                  </a:rPr>
                  <a:t>Ocular</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Intravitreal deposition</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2</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Glaucoma</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2</a:t>
                </a:r>
              </a:p>
            </p:txBody>
          </p:sp>
          <p:sp>
            <p:nvSpPr>
              <p:cNvPr id="438" name="Content Placeholder 1">
                <a:extLst>
                  <a:ext uri="{FF2B5EF4-FFF2-40B4-BE49-F238E27FC236}">
                    <a16:creationId xmlns:a16="http://schemas.microsoft.com/office/drawing/2014/main" id="{358152B4-EAAF-4D70-8D4C-4B12A5DF0D3D}"/>
                  </a:ext>
                </a:extLst>
              </p:cNvPr>
              <p:cNvSpPr txBox="1">
                <a:spLocks/>
              </p:cNvSpPr>
              <p:nvPr/>
            </p:nvSpPr>
            <p:spPr bwMode="gray">
              <a:xfrm>
                <a:off x="8195549" y="4809619"/>
                <a:ext cx="3580776" cy="635759"/>
              </a:xfrm>
              <a:prstGeom prst="rect">
                <a:avLst/>
              </a:prstGeom>
              <a:solidFill>
                <a:schemeClr val="bg1">
                  <a:lumMod val="95000"/>
                </a:schemeClr>
              </a:solidFill>
            </p:spPr>
            <p:txBody>
              <a:bodyPr vert="horz" lIns="144000" tIns="45720" rIns="45720" bIns="45720" rtlCol="0">
                <a:noAutofit/>
              </a:bodyPr>
              <a:lstStyle>
                <a:lvl1pPr marL="173038" indent="-173038" algn="l" defTabSz="914400" rtl="0" eaLnBrk="1" latinLnBrk="0" hangingPunct="1">
                  <a:lnSpc>
                    <a:spcPct val="100000"/>
                  </a:lnSpc>
                  <a:spcBef>
                    <a:spcPts val="1000"/>
                  </a:spcBef>
                  <a:spcAft>
                    <a:spcPts val="300"/>
                  </a:spcAft>
                  <a:buClrTx/>
                  <a:buSzPct val="100000"/>
                  <a:buFont typeface="Arial" panose="020B0604020202020204" pitchFamily="34" charset="0"/>
                  <a:buChar char="•"/>
                  <a:tabLst/>
                  <a:defRPr lang="en-US" sz="1600" kern="1200">
                    <a:solidFill>
                      <a:schemeClr val="tx1"/>
                    </a:solidFill>
                    <a:latin typeface="+mn-lt"/>
                    <a:ea typeface="+mn-ea"/>
                    <a:cs typeface="+mn-cs"/>
                  </a:defRPr>
                </a:lvl1pPr>
                <a:lvl2pPr marL="347663" indent="-119063" algn="l" defTabSz="914400" rtl="0" eaLnBrk="1" latinLnBrk="0" hangingPunct="1">
                  <a:lnSpc>
                    <a:spcPct val="100000"/>
                  </a:lnSpc>
                  <a:spcBef>
                    <a:spcPts val="500"/>
                  </a:spcBef>
                  <a:spcAft>
                    <a:spcPts val="300"/>
                  </a:spcAft>
                  <a:buClrTx/>
                  <a:buFont typeface="STIXGeneral-Regular" pitchFamily="2" charset="2"/>
                  <a:buChar char="⎯"/>
                  <a:tabLst/>
                  <a:defRPr sz="1400" kern="1200">
                    <a:solidFill>
                      <a:schemeClr val="tx1"/>
                    </a:solidFill>
                    <a:latin typeface="+mn-lt"/>
                    <a:ea typeface="+mn-ea"/>
                    <a:cs typeface="+mn-cs"/>
                  </a:defRPr>
                </a:lvl2pPr>
                <a:lvl3pPr marL="512763" indent="-107950" algn="l" defTabSz="914400" rtl="0" eaLnBrk="1" latinLnBrk="0" hangingPunct="1">
                  <a:lnSpc>
                    <a:spcPct val="100000"/>
                  </a:lnSpc>
                  <a:spcBef>
                    <a:spcPts val="200"/>
                  </a:spcBef>
                  <a:spcAft>
                    <a:spcPts val="300"/>
                  </a:spcAft>
                  <a:buClrTx/>
                  <a:buFont typeface="STIXGeneral-Regular" pitchFamily="2" charset="2"/>
                  <a:buChar char="⎯"/>
                  <a:tabLst/>
                  <a:defRPr sz="1200" kern="1200">
                    <a:solidFill>
                      <a:schemeClr val="tx1"/>
                    </a:solidFill>
                    <a:latin typeface="+mn-lt"/>
                    <a:ea typeface="+mn-ea"/>
                    <a:cs typeface="+mn-cs"/>
                  </a:defRPr>
                </a:lvl3pPr>
                <a:lvl4pPr marL="685800" indent="-109538" algn="l" defTabSz="914400" rtl="0" eaLnBrk="1" latinLnBrk="0" hangingPunct="1">
                  <a:lnSpc>
                    <a:spcPct val="100000"/>
                  </a:lnSpc>
                  <a:spcBef>
                    <a:spcPts val="200"/>
                  </a:spcBef>
                  <a:spcAft>
                    <a:spcPts val="300"/>
                  </a:spcAft>
                  <a:buClrTx/>
                  <a:buFont typeface="STIXGeneral-Regular" pitchFamily="2" charset="2"/>
                  <a:buChar char="⎯"/>
                  <a:tabLst/>
                  <a:defRPr sz="1100" kern="1200">
                    <a:solidFill>
                      <a:schemeClr val="tx1"/>
                    </a:solidFill>
                    <a:latin typeface="+mn-lt"/>
                    <a:ea typeface="+mn-ea"/>
                    <a:cs typeface="+mn-cs"/>
                  </a:defRPr>
                </a:lvl4pPr>
                <a:lvl5pPr marL="858838" indent="-117475" algn="l" defTabSz="914400" rtl="0" eaLnBrk="1" latinLnBrk="0" hangingPunct="1">
                  <a:lnSpc>
                    <a:spcPct val="100000"/>
                  </a:lnSpc>
                  <a:spcBef>
                    <a:spcPts val="200"/>
                  </a:spcBef>
                  <a:spcAft>
                    <a:spcPts val="300"/>
                  </a:spcAft>
                  <a:buClrTx/>
                  <a:buFont typeface="STIXGeneral-Regular" pitchFamily="2" charset="2"/>
                  <a:buChar char="⎯"/>
                  <a:tabLst/>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Pct val="100000"/>
                  <a:buFont typeface="Arial" panose="020B0604020202020204" pitchFamily="34" charset="0"/>
                  <a:buNone/>
                  <a:tabLst/>
                  <a:defRPr/>
                </a:pPr>
                <a:r>
                  <a:rPr kumimoji="0" lang="en-GB" sz="1000" b="1" i="0" u="none" strike="noStrike" kern="1200" cap="none" spc="0" normalizeH="0" baseline="0" noProof="0" dirty="0">
                    <a:ln>
                      <a:noFill/>
                    </a:ln>
                    <a:solidFill>
                      <a:schemeClr val="accent1"/>
                    </a:solidFill>
                    <a:effectLst/>
                    <a:uLnTx/>
                    <a:uFillTx/>
                    <a:latin typeface="Pfizer Diatype Office" panose="020B0504040202060203" pitchFamily="34" charset="77"/>
                  </a:rPr>
                  <a:t>Renal</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Renal impairment</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6,7</a:t>
                </a:r>
                <a:endPar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endParaRP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Cardiorenal syndrome</a:t>
                </a:r>
                <a:r>
                  <a:rPr kumimoji="0" lang="en-GB" sz="900" b="0" i="0" u="none" strike="noStrike" kern="1200" cap="none" spc="0" normalizeH="0" baseline="30000" noProof="0" dirty="0">
                    <a:ln>
                      <a:noFill/>
                    </a:ln>
                    <a:solidFill>
                      <a:srgbClr val="000000"/>
                    </a:solidFill>
                    <a:effectLst/>
                    <a:uLnTx/>
                    <a:uFillTx/>
                    <a:latin typeface="Pfizer Diatype Office" panose="020B0504040202060203" pitchFamily="34" charset="77"/>
                  </a:rPr>
                  <a:t>6,7</a:t>
                </a:r>
                <a:r>
                  <a:rPr kumimoji="0" lang="en-GB" sz="900" b="0" i="0" u="none" strike="noStrike" kern="1200" cap="none" spc="0" normalizeH="0" baseline="0" noProof="0" dirty="0">
                    <a:ln>
                      <a:noFill/>
                    </a:ln>
                    <a:solidFill>
                      <a:srgbClr val="000000"/>
                    </a:solidFill>
                    <a:effectLst/>
                    <a:uLnTx/>
                    <a:uFillTx/>
                    <a:latin typeface="Pfizer Diatype Office" panose="020B0504040202060203" pitchFamily="34" charset="77"/>
                  </a:rPr>
                  <a:t> </a:t>
                </a:r>
              </a:p>
              <a:p>
                <a:pPr marL="173038" marR="0" lvl="0" indent="-173038"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endParaRPr kumimoji="0" lang="en-GB" sz="800" b="0" i="0" u="none" strike="noStrike" kern="1200" cap="none" spc="0" normalizeH="0" baseline="0" noProof="0" dirty="0">
                  <a:ln>
                    <a:noFill/>
                  </a:ln>
                  <a:solidFill>
                    <a:srgbClr val="000000"/>
                  </a:solidFill>
                  <a:effectLst/>
                  <a:uLnTx/>
                  <a:uFillTx/>
                  <a:latin typeface="Pfizer Diatype Office" panose="020B0504040202060203" pitchFamily="34" charset="77"/>
                </a:endParaRPr>
              </a:p>
            </p:txBody>
          </p:sp>
          <p:sp>
            <p:nvSpPr>
              <p:cNvPr id="439" name="Freeform 231">
                <a:extLst>
                  <a:ext uri="{FF2B5EF4-FFF2-40B4-BE49-F238E27FC236}">
                    <a16:creationId xmlns:a16="http://schemas.microsoft.com/office/drawing/2014/main" id="{BD9E62C1-4C9C-412A-86EF-7AC560F805A2}"/>
                  </a:ext>
                </a:extLst>
              </p:cNvPr>
              <p:cNvSpPr/>
              <p:nvPr/>
            </p:nvSpPr>
            <p:spPr bwMode="gray">
              <a:xfrm flipV="1">
                <a:off x="5966023" y="3968750"/>
                <a:ext cx="2186562" cy="1187768"/>
              </a:xfrm>
              <a:custGeom>
                <a:avLst/>
                <a:gdLst>
                  <a:gd name="connsiteX0" fmla="*/ 1852550 w 1852550"/>
                  <a:gd name="connsiteY0" fmla="*/ 0 h 934192"/>
                  <a:gd name="connsiteX1" fmla="*/ 106878 w 1852550"/>
                  <a:gd name="connsiteY1" fmla="*/ 0 h 934192"/>
                  <a:gd name="connsiteX2" fmla="*/ 106878 w 1852550"/>
                  <a:gd name="connsiteY2" fmla="*/ 118753 h 934192"/>
                  <a:gd name="connsiteX3" fmla="*/ 106878 w 1852550"/>
                  <a:gd name="connsiteY3" fmla="*/ 934192 h 934192"/>
                  <a:gd name="connsiteX4" fmla="*/ 0 w 1852550"/>
                  <a:gd name="connsiteY4" fmla="*/ 934192 h 93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550" h="934192">
                    <a:moveTo>
                      <a:pt x="1852550" y="0"/>
                    </a:moveTo>
                    <a:lnTo>
                      <a:pt x="106878" y="0"/>
                    </a:lnTo>
                    <a:lnTo>
                      <a:pt x="106878" y="118753"/>
                    </a:lnTo>
                    <a:lnTo>
                      <a:pt x="106878" y="934192"/>
                    </a:lnTo>
                    <a:lnTo>
                      <a:pt x="0" y="934192"/>
                    </a:lnTo>
                  </a:path>
                </a:pathLst>
              </a:custGeom>
              <a:noFill/>
              <a:ln w="9525" cap="flat" cmpd="sng" algn="ctr">
                <a:solidFill>
                  <a:srgbClr val="A1AAB1"/>
                </a:solidFill>
                <a:prstDash val="solid"/>
                <a:miter lim="800000"/>
                <a:headEnd type="none" w="med" len="med"/>
                <a:tailEnd type="oval" w="sm" len="sm"/>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440" name="TextBox 439">
            <a:extLst>
              <a:ext uri="{FF2B5EF4-FFF2-40B4-BE49-F238E27FC236}">
                <a16:creationId xmlns:a16="http://schemas.microsoft.com/office/drawing/2014/main" id="{56456CF2-FB70-4E84-A277-B81D7A2245AB}"/>
              </a:ext>
            </a:extLst>
          </p:cNvPr>
          <p:cNvSpPr txBox="1"/>
          <p:nvPr/>
        </p:nvSpPr>
        <p:spPr bwMode="gray">
          <a:xfrm>
            <a:off x="12285254" y="4889831"/>
            <a:ext cx="1226078" cy="230934"/>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a:t>
            </a:r>
            <a:r>
              <a:rPr kumimoji="0" lang="en-US" sz="800" b="1" i="0" u="none" strike="noStrike" kern="1200" cap="none" spc="0" normalizeH="0" baseline="0" noProof="0">
                <a:ln>
                  <a:noFill/>
                </a:ln>
                <a:solidFill>
                  <a:srgbClr val="FF0000"/>
                </a:solidFill>
                <a:effectLst/>
                <a:uLnTx/>
                <a:uFillTx/>
                <a:latin typeface="Arial" panose="020B0604020202020204"/>
                <a:ea typeface="+mn-ea"/>
                <a:cs typeface="+mn-cs"/>
              </a:rPr>
              <a:t>2016/</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pg7/table3</a:t>
            </a:r>
            <a:endParaRPr kumimoji="0" lang="en-US" sz="800" b="1"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441" name="TextBox 440">
            <a:extLst>
              <a:ext uri="{FF2B5EF4-FFF2-40B4-BE49-F238E27FC236}">
                <a16:creationId xmlns:a16="http://schemas.microsoft.com/office/drawing/2014/main" id="{F1678B40-A089-4828-970A-B7BE5E432DE7}"/>
              </a:ext>
            </a:extLst>
          </p:cNvPr>
          <p:cNvSpPr txBox="1"/>
          <p:nvPr/>
        </p:nvSpPr>
        <p:spPr bwMode="gray">
          <a:xfrm>
            <a:off x="12285254" y="5110937"/>
            <a:ext cx="1226078" cy="230934"/>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Maurer </a:t>
            </a:r>
            <a:r>
              <a:rPr kumimoji="0" lang="en-US" sz="800" b="1" i="0" u="none" strike="noStrike" kern="1200" cap="none" spc="0" normalizeH="0" baseline="0" noProof="0">
                <a:ln>
                  <a:noFill/>
                </a:ln>
                <a:solidFill>
                  <a:srgbClr val="FF0000"/>
                </a:solidFill>
                <a:effectLst/>
                <a:uLnTx/>
                <a:uFillTx/>
                <a:latin typeface="Arial" panose="020B0604020202020204"/>
                <a:ea typeface="+mn-ea"/>
                <a:cs typeface="+mn-cs"/>
              </a:rPr>
              <a:t>2016/</a:t>
            </a: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pg8/table4</a:t>
            </a:r>
            <a:endParaRPr kumimoji="0" lang="en-US" sz="800" b="1"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442" name="TextBox 441">
            <a:extLst>
              <a:ext uri="{FF2B5EF4-FFF2-40B4-BE49-F238E27FC236}">
                <a16:creationId xmlns:a16="http://schemas.microsoft.com/office/drawing/2014/main" id="{CEABC858-7F88-48DF-8782-8E2C6E0D7E8C}"/>
              </a:ext>
            </a:extLst>
          </p:cNvPr>
          <p:cNvSpPr txBox="1"/>
          <p:nvPr/>
        </p:nvSpPr>
        <p:spPr bwMode="gray">
          <a:xfrm>
            <a:off x="13511331" y="5114466"/>
            <a:ext cx="1757969" cy="230934"/>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Gillmore 2018/pg7/col1/para2/ln6-12</a:t>
            </a:r>
            <a:endParaRPr kumimoji="0" lang="en-US" sz="800" b="1"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443" name="TextBox 442">
            <a:extLst>
              <a:ext uri="{FF2B5EF4-FFF2-40B4-BE49-F238E27FC236}">
                <a16:creationId xmlns:a16="http://schemas.microsoft.com/office/drawing/2014/main" id="{61C3C478-E0CC-40BA-A513-FF1A4FD9C49C}"/>
              </a:ext>
            </a:extLst>
          </p:cNvPr>
          <p:cNvSpPr txBox="1"/>
          <p:nvPr/>
        </p:nvSpPr>
        <p:spPr bwMode="gray">
          <a:xfrm>
            <a:off x="13511330" y="4883532"/>
            <a:ext cx="1757969" cy="230934"/>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a:ea typeface="+mn-ea"/>
                <a:cs typeface="+mn-cs"/>
              </a:rPr>
              <a:t>Gillmore 2018/pg3/tab1</a:t>
            </a:r>
            <a:endParaRPr kumimoji="0" lang="en-US" sz="800" b="1"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444" name="TextBox 443">
            <a:extLst>
              <a:ext uri="{FF2B5EF4-FFF2-40B4-BE49-F238E27FC236}">
                <a16:creationId xmlns:a16="http://schemas.microsoft.com/office/drawing/2014/main" id="{E5C15F88-A25D-44F8-92D1-CB6137BF7C42}"/>
              </a:ext>
            </a:extLst>
          </p:cNvPr>
          <p:cNvSpPr txBox="1"/>
          <p:nvPr/>
        </p:nvSpPr>
        <p:spPr bwMode="gray">
          <a:xfrm>
            <a:off x="-3482672" y="2880704"/>
            <a:ext cx="2147218" cy="153678"/>
          </a:xfrm>
          <a:prstGeom prst="rect">
            <a:avLst/>
          </a:prstGeom>
        </p:spPr>
        <p:txBody>
          <a:bodyPr wrap="square" lIns="45720" tIns="45720" rIns="45720" bIns="45720" rtlCol="0">
            <a:noAutofit/>
          </a:bodyPr>
          <a:lstStyle/>
          <a:p>
            <a:pPr marL="0" marR="0" lvl="0" indent="0" algn="l" defTabSz="457200" rtl="0" eaLnBrk="1" fontAlgn="auto" latinLnBrk="0" hangingPunct="1">
              <a:lnSpc>
                <a:spcPct val="90000"/>
              </a:lnSpc>
              <a:spcBef>
                <a:spcPts val="1000"/>
              </a:spcBef>
              <a:spcAft>
                <a:spcPts val="0"/>
              </a:spcAft>
              <a:buClrTx/>
              <a:buSzTx/>
              <a:buFontTx/>
              <a:buNone/>
              <a:tabLst/>
              <a:defRPr/>
            </a:pPr>
            <a:r>
              <a:rPr kumimoji="0" lang="it-IT" sz="800" b="0" i="0" u="none" strike="noStrike" kern="1200" cap="none" spc="0" normalizeH="0" baseline="0" noProof="0">
                <a:ln>
                  <a:noFill/>
                </a:ln>
                <a:solidFill>
                  <a:srgbClr val="FF0000"/>
                </a:solidFill>
                <a:effectLst/>
                <a:uLnTx/>
                <a:uFillTx/>
                <a:latin typeface="Arial" panose="020B0604020202020204"/>
                <a:ea typeface="+mn-ea"/>
                <a:cs typeface="+mn-cs"/>
              </a:rPr>
              <a:t>Nativi-Nicolau 2021/pg3/col1/para1/11-15</a:t>
            </a:r>
            <a:endParaRPr kumimoji="0" lang="en-US" sz="800" b="0" i="0" u="none" strike="noStrike" kern="1200" cap="none" spc="0" normalizeH="0" baseline="0" noProof="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2207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336423-FA8E-7AE4-42C0-CD5410A7A1DE}"/>
              </a:ext>
            </a:extLst>
          </p:cNvPr>
          <p:cNvSpPr>
            <a:spLocks noGrp="1"/>
          </p:cNvSpPr>
          <p:nvPr>
            <p:ph type="sldNum" sz="quarter" idx="4"/>
          </p:nvPr>
        </p:nvSpPr>
        <p:spPr>
          <a:xfrm>
            <a:off x="10438834" y="6515101"/>
            <a:ext cx="1143536" cy="153889"/>
          </a:xfrm>
        </p:spPr>
        <p:txBody>
          <a:bodyPr/>
          <a:lstStyle/>
          <a:p>
            <a:fld id="{2B39012A-6F33-204B-8224-A57BEFB0AAD0}" type="slidenum">
              <a:rPr lang="en-US" smtClean="0"/>
              <a:pPr/>
              <a:t>9</a:t>
            </a:fld>
            <a:endParaRPr lang="en-US"/>
          </a:p>
        </p:txBody>
      </p:sp>
      <p:sp>
        <p:nvSpPr>
          <p:cNvPr id="3" name="Footer Placeholder 2">
            <a:extLst>
              <a:ext uri="{FF2B5EF4-FFF2-40B4-BE49-F238E27FC236}">
                <a16:creationId xmlns:a16="http://schemas.microsoft.com/office/drawing/2014/main" id="{8EF024AB-C978-9218-3671-C9CC78338B07}"/>
              </a:ext>
            </a:extLst>
          </p:cNvPr>
          <p:cNvSpPr>
            <a:spLocks noGrp="1"/>
          </p:cNvSpPr>
          <p:nvPr>
            <p:ph type="ftr" sz="quarter" idx="3"/>
          </p:nvPr>
        </p:nvSpPr>
        <p:spPr>
          <a:xfrm>
            <a:off x="623136" y="5800917"/>
            <a:ext cx="10959263" cy="365125"/>
          </a:xfrm>
        </p:spPr>
        <p:txBody>
          <a:bodyPr/>
          <a:lstStyle/>
          <a:p>
            <a:r>
              <a:rPr lang="en-GB" dirty="0"/>
              <a:t>ATTR-CM, transthyretin amyloid cardiomyopathy; AV, atrioventricular; CMR, cardiac magnetic resonance; ECG, electrocardiogram; Echo, echocardiography; ECV, extracellular volume; HF, heart failure; LV, left ventricular; NT-</a:t>
            </a:r>
            <a:r>
              <a:rPr lang="en-GB" dirty="0" err="1"/>
              <a:t>proBNP</a:t>
            </a:r>
            <a:r>
              <a:rPr lang="en-GB" dirty="0"/>
              <a:t>, N-terminal pro-brain natriuretic peptide.</a:t>
            </a:r>
            <a:br>
              <a:rPr lang="en-GB" dirty="0"/>
            </a:br>
            <a:r>
              <a:rPr lang="en-GB" dirty="0"/>
              <a:t>Garcia-Pavia P, et al. </a:t>
            </a:r>
            <a:r>
              <a:rPr lang="en-GB" dirty="0" err="1"/>
              <a:t>Eur</a:t>
            </a:r>
            <a:r>
              <a:rPr lang="en-GB" dirty="0"/>
              <a:t> Heart J 2021;42(16):1554–68.</a:t>
            </a:r>
          </a:p>
        </p:txBody>
      </p:sp>
      <p:sp>
        <p:nvSpPr>
          <p:cNvPr id="39" name="Title 38">
            <a:extLst>
              <a:ext uri="{FF2B5EF4-FFF2-40B4-BE49-F238E27FC236}">
                <a16:creationId xmlns:a16="http://schemas.microsoft.com/office/drawing/2014/main" id="{889CBE72-17F3-B3DA-5DB2-3A561D3F0D16}"/>
              </a:ext>
            </a:extLst>
          </p:cNvPr>
          <p:cNvSpPr>
            <a:spLocks noGrp="1"/>
          </p:cNvSpPr>
          <p:nvPr>
            <p:ph type="title"/>
          </p:nvPr>
        </p:nvSpPr>
        <p:spPr/>
        <p:txBody>
          <a:bodyPr/>
          <a:lstStyle/>
          <a:p>
            <a:endParaRPr lang="en-US" dirty="0"/>
          </a:p>
        </p:txBody>
      </p:sp>
      <p:grpSp>
        <p:nvGrpSpPr>
          <p:cNvPr id="5" name="Group 4">
            <a:extLst>
              <a:ext uri="{FF2B5EF4-FFF2-40B4-BE49-F238E27FC236}">
                <a16:creationId xmlns:a16="http://schemas.microsoft.com/office/drawing/2014/main" id="{49F0CBD0-AB52-F440-AFC7-28B2A5F6B2B1}"/>
              </a:ext>
            </a:extLst>
          </p:cNvPr>
          <p:cNvGrpSpPr/>
          <p:nvPr/>
        </p:nvGrpSpPr>
        <p:grpSpPr>
          <a:xfrm>
            <a:off x="623137" y="1283926"/>
            <a:ext cx="10515600" cy="4268030"/>
            <a:chOff x="490107" y="1283926"/>
            <a:chExt cx="11372755" cy="4615928"/>
          </a:xfrm>
        </p:grpSpPr>
        <p:sp>
          <p:nvSpPr>
            <p:cNvPr id="6" name="Rectangle 14">
              <a:extLst>
                <a:ext uri="{FF2B5EF4-FFF2-40B4-BE49-F238E27FC236}">
                  <a16:creationId xmlns:a16="http://schemas.microsoft.com/office/drawing/2014/main" id="{C0F7DF76-EF5C-2768-D05E-759B1AE8B0DF}"/>
                </a:ext>
              </a:extLst>
            </p:cNvPr>
            <p:cNvSpPr/>
            <p:nvPr/>
          </p:nvSpPr>
          <p:spPr>
            <a:xfrm>
              <a:off x="490107" y="2743437"/>
              <a:ext cx="1722006" cy="146701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Pfizer Diatype Office" panose="020B0504040202060203" pitchFamily="34" charset="77"/>
                  <a:ea typeface="ＭＳ Ｐゴシック"/>
                  <a:cs typeface="Arial" panose="020B0604020202020204" pitchFamily="34" charset="0"/>
                </a:rPr>
                <a:t>LV wall thickness ≥12 mm</a:t>
              </a:r>
            </a:p>
          </p:txBody>
        </p:sp>
        <p:sp>
          <p:nvSpPr>
            <p:cNvPr id="7" name="TextBox 6">
              <a:extLst>
                <a:ext uri="{FF2B5EF4-FFF2-40B4-BE49-F238E27FC236}">
                  <a16:creationId xmlns:a16="http://schemas.microsoft.com/office/drawing/2014/main" id="{2D4E2B8C-68AE-5EAD-DA83-B7A1F6D9EC6B}"/>
                </a:ext>
              </a:extLst>
            </p:cNvPr>
            <p:cNvSpPr txBox="1"/>
            <p:nvPr/>
          </p:nvSpPr>
          <p:spPr bwMode="gray">
            <a:xfrm>
              <a:off x="9623092" y="2421039"/>
              <a:ext cx="2239770" cy="2459783"/>
            </a:xfrm>
            <a:prstGeom prst="rect">
              <a:avLst/>
            </a:prstGeom>
            <a:solidFill>
              <a:schemeClr val="accent2"/>
            </a:solidFill>
          </p:spPr>
          <p:txBody>
            <a:bodyPr wrap="square" lIns="45708" tIns="1115709" rIns="45708" bIns="45708"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fizer Diatype Office" panose="020B0504040202060203" pitchFamily="34" charset="77"/>
                </a:rPr>
                <a:t>Early recognition </a:t>
              </a:r>
              <a:br>
                <a:rPr kumimoji="0" lang="en-US" sz="1400" b="1" i="0" u="none" strike="noStrike" kern="1200" cap="none" spc="0" normalizeH="0" baseline="0" noProof="0" dirty="0">
                  <a:ln>
                    <a:noFill/>
                  </a:ln>
                  <a:solidFill>
                    <a:srgbClr val="FFFFFF"/>
                  </a:solidFill>
                  <a:effectLst/>
                  <a:uLnTx/>
                  <a:uFillTx/>
                  <a:latin typeface="Pfizer Diatype Office" panose="020B0504040202060203" pitchFamily="34" charset="77"/>
                </a:rPr>
              </a:br>
              <a:r>
                <a:rPr kumimoji="0" lang="en-US" sz="1400" b="1" i="0" u="none" strike="noStrike" kern="1200" cap="none" spc="0" normalizeH="0" baseline="0" noProof="0" dirty="0">
                  <a:ln>
                    <a:noFill/>
                  </a:ln>
                  <a:solidFill>
                    <a:srgbClr val="FFFFFF"/>
                  </a:solidFill>
                  <a:effectLst/>
                  <a:uLnTx/>
                  <a:uFillTx/>
                  <a:latin typeface="Pfizer Diatype Office" panose="020B0504040202060203" pitchFamily="34" charset="77"/>
                </a:rPr>
                <a:t>of these signs </a:t>
              </a:r>
              <a:br>
                <a:rPr kumimoji="0" lang="en-US" sz="1400" b="1" i="0" u="none" strike="noStrike" kern="1200" cap="none" spc="0" normalizeH="0" baseline="0" noProof="0" dirty="0">
                  <a:ln>
                    <a:noFill/>
                  </a:ln>
                  <a:solidFill>
                    <a:srgbClr val="FFFFFF"/>
                  </a:solidFill>
                  <a:effectLst/>
                  <a:uLnTx/>
                  <a:uFillTx/>
                  <a:latin typeface="Pfizer Diatype Office" panose="020B0504040202060203" pitchFamily="34" charset="77"/>
                </a:rPr>
              </a:br>
              <a:r>
                <a:rPr kumimoji="0" lang="en-US" sz="1400" b="1" i="0" u="none" strike="noStrike" kern="1200" cap="none" spc="0" normalizeH="0" baseline="0" noProof="0" dirty="0">
                  <a:ln>
                    <a:noFill/>
                  </a:ln>
                  <a:solidFill>
                    <a:srgbClr val="FFFFFF"/>
                  </a:solidFill>
                  <a:effectLst/>
                  <a:uLnTx/>
                  <a:uFillTx/>
                  <a:latin typeface="Pfizer Diatype Office" panose="020B0504040202060203" pitchFamily="34" charset="77"/>
                </a:rPr>
                <a:t>should trigger </a:t>
              </a:r>
              <a:br>
                <a:rPr kumimoji="0" lang="en-US" sz="1400" b="1" i="0" u="none" strike="noStrike" kern="1200" cap="none" spc="0" normalizeH="0" baseline="0" noProof="0" dirty="0">
                  <a:ln>
                    <a:noFill/>
                  </a:ln>
                  <a:solidFill>
                    <a:srgbClr val="FFFFFF"/>
                  </a:solidFill>
                  <a:effectLst/>
                  <a:uLnTx/>
                  <a:uFillTx/>
                  <a:latin typeface="Pfizer Diatype Office" panose="020B0504040202060203" pitchFamily="34" charset="77"/>
                </a:rPr>
              </a:br>
              <a:r>
                <a:rPr kumimoji="0" lang="en-US" sz="1400" b="1" i="0" u="none" strike="noStrike" kern="1200" cap="none" spc="0" normalizeH="0" baseline="0" noProof="0" dirty="0">
                  <a:ln>
                    <a:noFill/>
                  </a:ln>
                  <a:solidFill>
                    <a:srgbClr val="FFFFFF"/>
                  </a:solidFill>
                  <a:effectLst/>
                  <a:uLnTx/>
                  <a:uFillTx/>
                  <a:latin typeface="Pfizer Diatype Office" panose="020B0504040202060203" pitchFamily="34" charset="77"/>
                </a:rPr>
                <a:t>diagnostic work-up</a:t>
              </a:r>
            </a:p>
          </p:txBody>
        </p:sp>
        <p:sp>
          <p:nvSpPr>
            <p:cNvPr id="8" name="Triangle 41">
              <a:extLst>
                <a:ext uri="{FF2B5EF4-FFF2-40B4-BE49-F238E27FC236}">
                  <a16:creationId xmlns:a16="http://schemas.microsoft.com/office/drawing/2014/main" id="{6226A8B9-2930-1536-6343-4E5003F0415D}"/>
                </a:ext>
              </a:extLst>
            </p:cNvPr>
            <p:cNvSpPr/>
            <p:nvPr/>
          </p:nvSpPr>
          <p:spPr bwMode="gray">
            <a:xfrm rot="5400000">
              <a:off x="7835305" y="3401731"/>
              <a:ext cx="2979868" cy="449882"/>
            </a:xfrm>
            <a:prstGeom prst="triangle">
              <a:avLst>
                <a:gd name="adj" fmla="val 50713"/>
              </a:avLst>
            </a:prstGeom>
            <a:solidFill>
              <a:schemeClr val="accent3"/>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61AF5F"/>
                </a:buClr>
                <a:buSzPct val="90000"/>
                <a:buFontTx/>
                <a:buNone/>
                <a:tabLst/>
                <a:defRPr/>
              </a:pPr>
              <a:endParaRPr kumimoji="0" lang="en-US" sz="1799" b="1" i="0" u="none" strike="noStrike" kern="1200" cap="none" spc="0" normalizeH="0" baseline="0" noProof="0">
                <a:ln>
                  <a:noFill/>
                </a:ln>
                <a:solidFill>
                  <a:srgbClr val="00559A"/>
                </a:solidFill>
                <a:effectLst/>
                <a:uLnTx/>
                <a:uFillTx/>
                <a:latin typeface="Arial" panose="020B0604020202020204"/>
                <a:ea typeface="+mn-ea"/>
                <a:cs typeface="+mn-cs"/>
              </a:endParaRPr>
            </a:p>
          </p:txBody>
        </p:sp>
        <p:sp>
          <p:nvSpPr>
            <p:cNvPr id="9" name="Content Placeholder 1">
              <a:extLst>
                <a:ext uri="{FF2B5EF4-FFF2-40B4-BE49-F238E27FC236}">
                  <a16:creationId xmlns:a16="http://schemas.microsoft.com/office/drawing/2014/main" id="{DEFB592E-0BC4-6245-8E3A-F877C33951AC}"/>
                </a:ext>
              </a:extLst>
            </p:cNvPr>
            <p:cNvSpPr txBox="1">
              <a:spLocks/>
            </p:cNvSpPr>
            <p:nvPr/>
          </p:nvSpPr>
          <p:spPr bwMode="gray">
            <a:xfrm>
              <a:off x="3171915" y="1286064"/>
              <a:ext cx="5829582" cy="804053"/>
            </a:xfrm>
            <a:prstGeom prst="rect">
              <a:avLst/>
            </a:prstGeom>
            <a:solidFill>
              <a:schemeClr val="accent1"/>
            </a:solidFill>
          </p:spPr>
          <p:txBody>
            <a:bodyPr vert="horz" lIns="1187691" tIns="71981" rIns="71981" bIns="71981" rtlCol="0" anchor="ctr">
              <a:noAutofit/>
            </a:bodyPr>
            <a:lstStyle>
              <a:lvl1pPr marL="182563" indent="-182563" algn="l" defTabSz="914400" rtl="0" eaLnBrk="1" latinLnBrk="0" hangingPunct="1">
                <a:lnSpc>
                  <a:spcPct val="100000"/>
                </a:lnSpc>
                <a:spcBef>
                  <a:spcPts val="0"/>
                </a:spcBef>
                <a:spcAft>
                  <a:spcPts val="300"/>
                </a:spcAft>
                <a:buClrTx/>
                <a:buSzPct val="100000"/>
                <a:buFont typeface="Arial" panose="020B0604020202020204" pitchFamily="34" charset="0"/>
                <a:buChar char="•"/>
                <a:tabLst/>
                <a:defRPr lang="en-US" sz="1600" kern="1200" dirty="0" smtClean="0">
                  <a:solidFill>
                    <a:schemeClr val="tx1"/>
                  </a:solidFill>
                  <a:latin typeface="+mn-lt"/>
                  <a:ea typeface="+mn-ea"/>
                  <a:cs typeface="+mn-cs"/>
                </a:defRPr>
              </a:lvl1pPr>
              <a:lvl2pPr marL="365125" indent="-182563" algn="l" defTabSz="914400" rtl="0" eaLnBrk="1" latinLnBrk="0" hangingPunct="1">
                <a:lnSpc>
                  <a:spcPct val="100000"/>
                </a:lnSpc>
                <a:spcBef>
                  <a:spcPts val="0"/>
                </a:spcBef>
                <a:spcAft>
                  <a:spcPts val="300"/>
                </a:spcAft>
                <a:buClrTx/>
                <a:buFont typeface="STIXGeneral-Regular" pitchFamily="2" charset="2"/>
                <a:buChar char="⎯"/>
                <a:tabLst/>
                <a:defRPr sz="1600" kern="1200">
                  <a:solidFill>
                    <a:schemeClr val="tx1"/>
                  </a:solidFill>
                  <a:latin typeface="+mn-lt"/>
                  <a:ea typeface="+mn-ea"/>
                  <a:cs typeface="+mn-cs"/>
                </a:defRPr>
              </a:lvl2pPr>
              <a:lvl3pPr marL="538163" indent="-173038" algn="l" defTabSz="914400" rtl="0" eaLnBrk="1" latinLnBrk="0" hangingPunct="1">
                <a:lnSpc>
                  <a:spcPct val="100000"/>
                </a:lnSpc>
                <a:spcBef>
                  <a:spcPts val="500"/>
                </a:spcBef>
                <a:spcAft>
                  <a:spcPts val="300"/>
                </a:spcAft>
                <a:buClrTx/>
                <a:buFont typeface="STIXGeneral-Regular" pitchFamily="2" charset="2"/>
                <a:buChar char="⎯"/>
                <a:tabLst/>
                <a:defRPr sz="1600" kern="1200">
                  <a:solidFill>
                    <a:schemeClr val="tx1"/>
                  </a:solidFill>
                  <a:latin typeface="+mn-lt"/>
                  <a:ea typeface="+mn-ea"/>
                  <a:cs typeface="+mn-cs"/>
                </a:defRPr>
              </a:lvl3pPr>
              <a:lvl4pPr marL="720725" indent="-182563" algn="l" defTabSz="914400" rtl="0" eaLnBrk="1" latinLnBrk="0" hangingPunct="1">
                <a:lnSpc>
                  <a:spcPct val="100000"/>
                </a:lnSpc>
                <a:spcBef>
                  <a:spcPts val="200"/>
                </a:spcBef>
                <a:spcAft>
                  <a:spcPts val="300"/>
                </a:spcAft>
                <a:buClrTx/>
                <a:buFont typeface="STIXGeneral-Regular" pitchFamily="2" charset="2"/>
                <a:buChar char="⎯"/>
                <a:tabLst/>
                <a:defRPr sz="1600" kern="1200">
                  <a:solidFill>
                    <a:schemeClr val="tx1"/>
                  </a:solidFill>
                  <a:latin typeface="+mn-lt"/>
                  <a:ea typeface="+mn-ea"/>
                  <a:cs typeface="+mn-cs"/>
                </a:defRPr>
              </a:lvl4pPr>
              <a:lvl5pPr marL="893763" indent="-173038" algn="l" defTabSz="914400" rtl="0" eaLnBrk="1" latinLnBrk="0" hangingPunct="1">
                <a:lnSpc>
                  <a:spcPct val="100000"/>
                </a:lnSpc>
                <a:spcBef>
                  <a:spcPts val="100"/>
                </a:spcBef>
                <a:spcAft>
                  <a:spcPts val="3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marR="0" lvl="0" indent="-182563" algn="l" defTabSz="914400" rtl="0" eaLnBrk="1" fontAlgn="auto" latinLnBrk="0" hangingPunct="1">
                <a:lnSpc>
                  <a:spcPct val="100000"/>
                </a:lnSpc>
                <a:spcBef>
                  <a:spcPts val="0"/>
                </a:spcBef>
                <a:spcAft>
                  <a:spcPts val="10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Hypotension or normotensive if previously hypertensive</a:t>
              </a:r>
            </a:p>
            <a:p>
              <a:pPr marL="182563" marR="0" lvl="0" indent="-182563" algn="l" defTabSz="914400" rtl="0" eaLnBrk="1" fontAlgn="auto" latinLnBrk="0" hangingPunct="1">
                <a:lnSpc>
                  <a:spcPct val="100000"/>
                </a:lnSpc>
                <a:spcBef>
                  <a:spcPts val="0"/>
                </a:spcBef>
                <a:spcAft>
                  <a:spcPts val="10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Heart failure in ≥65 years</a:t>
              </a:r>
            </a:p>
            <a:p>
              <a:pPr marL="182563" marR="0" lvl="0" indent="-182563" algn="l" defTabSz="914400" rtl="0" eaLnBrk="1" fontAlgn="auto" latinLnBrk="0" hangingPunct="1">
                <a:lnSpc>
                  <a:spcPct val="100000"/>
                </a:lnSpc>
                <a:spcBef>
                  <a:spcPts val="0"/>
                </a:spcBef>
                <a:spcAft>
                  <a:spcPts val="10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Aortic stenosis in ≥65 years</a:t>
              </a:r>
            </a:p>
          </p:txBody>
        </p:sp>
        <p:sp>
          <p:nvSpPr>
            <p:cNvPr id="10" name="Content Placeholder 1">
              <a:extLst>
                <a:ext uri="{FF2B5EF4-FFF2-40B4-BE49-F238E27FC236}">
                  <a16:creationId xmlns:a16="http://schemas.microsoft.com/office/drawing/2014/main" id="{7D6BA7B0-9953-14A8-F544-3B75EAEAA33E}"/>
                </a:ext>
              </a:extLst>
            </p:cNvPr>
            <p:cNvSpPr txBox="1">
              <a:spLocks/>
            </p:cNvSpPr>
            <p:nvPr/>
          </p:nvSpPr>
          <p:spPr bwMode="gray">
            <a:xfrm>
              <a:off x="3171915" y="2183229"/>
              <a:ext cx="5829582" cy="804053"/>
            </a:xfrm>
            <a:prstGeom prst="rect">
              <a:avLst/>
            </a:prstGeom>
            <a:solidFill>
              <a:schemeClr val="accent1"/>
            </a:solidFill>
          </p:spPr>
          <p:txBody>
            <a:bodyPr vert="horz" lIns="1187691" tIns="71981" rIns="71981" bIns="71981" rtlCol="0" anchor="ctr">
              <a:noAutofit/>
            </a:bodyPr>
            <a:lstStyle>
              <a:lvl1pPr marL="182563" indent="-182563" algn="l" defTabSz="914400" rtl="0" eaLnBrk="1" latinLnBrk="0" hangingPunct="1">
                <a:lnSpc>
                  <a:spcPct val="100000"/>
                </a:lnSpc>
                <a:spcBef>
                  <a:spcPts val="0"/>
                </a:spcBef>
                <a:spcAft>
                  <a:spcPts val="300"/>
                </a:spcAft>
                <a:buClrTx/>
                <a:buSzPct val="100000"/>
                <a:buFont typeface="Arial" panose="020B0604020202020204" pitchFamily="34" charset="0"/>
                <a:buChar char="•"/>
                <a:tabLst/>
                <a:defRPr lang="en-US" sz="1600" kern="1200" dirty="0" smtClean="0">
                  <a:solidFill>
                    <a:schemeClr val="tx1"/>
                  </a:solidFill>
                  <a:latin typeface="+mn-lt"/>
                  <a:ea typeface="+mn-ea"/>
                  <a:cs typeface="+mn-cs"/>
                </a:defRPr>
              </a:lvl1pPr>
              <a:lvl2pPr marL="365125" indent="-182563" algn="l" defTabSz="914400" rtl="0" eaLnBrk="1" latinLnBrk="0" hangingPunct="1">
                <a:lnSpc>
                  <a:spcPct val="100000"/>
                </a:lnSpc>
                <a:spcBef>
                  <a:spcPts val="0"/>
                </a:spcBef>
                <a:spcAft>
                  <a:spcPts val="300"/>
                </a:spcAft>
                <a:buClrTx/>
                <a:buFont typeface="STIXGeneral-Regular" pitchFamily="2" charset="2"/>
                <a:buChar char="⎯"/>
                <a:tabLst/>
                <a:defRPr sz="1600" kern="1200">
                  <a:solidFill>
                    <a:schemeClr val="tx1"/>
                  </a:solidFill>
                  <a:latin typeface="+mn-lt"/>
                  <a:ea typeface="+mn-ea"/>
                  <a:cs typeface="+mn-cs"/>
                </a:defRPr>
              </a:lvl2pPr>
              <a:lvl3pPr marL="538163" indent="-173038" algn="l" defTabSz="914400" rtl="0" eaLnBrk="1" latinLnBrk="0" hangingPunct="1">
                <a:lnSpc>
                  <a:spcPct val="100000"/>
                </a:lnSpc>
                <a:spcBef>
                  <a:spcPts val="500"/>
                </a:spcBef>
                <a:spcAft>
                  <a:spcPts val="300"/>
                </a:spcAft>
                <a:buClrTx/>
                <a:buFont typeface="STIXGeneral-Regular" pitchFamily="2" charset="2"/>
                <a:buChar char="⎯"/>
                <a:tabLst/>
                <a:defRPr sz="1600" kern="1200">
                  <a:solidFill>
                    <a:schemeClr val="tx1"/>
                  </a:solidFill>
                  <a:latin typeface="+mn-lt"/>
                  <a:ea typeface="+mn-ea"/>
                  <a:cs typeface="+mn-cs"/>
                </a:defRPr>
              </a:lvl3pPr>
              <a:lvl4pPr marL="720725" indent="-182563" algn="l" defTabSz="914400" rtl="0" eaLnBrk="1" latinLnBrk="0" hangingPunct="1">
                <a:lnSpc>
                  <a:spcPct val="100000"/>
                </a:lnSpc>
                <a:spcBef>
                  <a:spcPts val="200"/>
                </a:spcBef>
                <a:spcAft>
                  <a:spcPts val="300"/>
                </a:spcAft>
                <a:buClrTx/>
                <a:buFont typeface="STIXGeneral-Regular" pitchFamily="2" charset="2"/>
                <a:buChar char="⎯"/>
                <a:tabLst/>
                <a:defRPr sz="1600" kern="1200">
                  <a:solidFill>
                    <a:schemeClr val="tx1"/>
                  </a:solidFill>
                  <a:latin typeface="+mn-lt"/>
                  <a:ea typeface="+mn-ea"/>
                  <a:cs typeface="+mn-cs"/>
                </a:defRPr>
              </a:lvl4pPr>
              <a:lvl5pPr marL="893763" indent="-173038" algn="l" defTabSz="914400" rtl="0" eaLnBrk="1" latinLnBrk="0" hangingPunct="1">
                <a:lnSpc>
                  <a:spcPct val="100000"/>
                </a:lnSpc>
                <a:spcBef>
                  <a:spcPts val="100"/>
                </a:spcBef>
                <a:spcAft>
                  <a:spcPts val="3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Pseudoinfarct pattern</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Low/decreased QRS voltage to degree of LV wall thickness</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AV conduction disease</a:t>
              </a:r>
            </a:p>
          </p:txBody>
        </p:sp>
        <p:sp>
          <p:nvSpPr>
            <p:cNvPr id="11" name="Content Placeholder 1">
              <a:extLst>
                <a:ext uri="{FF2B5EF4-FFF2-40B4-BE49-F238E27FC236}">
                  <a16:creationId xmlns:a16="http://schemas.microsoft.com/office/drawing/2014/main" id="{0EF619A1-DCF7-A306-6531-0F0739D08C4C}"/>
                </a:ext>
              </a:extLst>
            </p:cNvPr>
            <p:cNvSpPr txBox="1">
              <a:spLocks/>
            </p:cNvSpPr>
            <p:nvPr/>
          </p:nvSpPr>
          <p:spPr bwMode="gray">
            <a:xfrm>
              <a:off x="3171915" y="3077517"/>
              <a:ext cx="5829582" cy="804053"/>
            </a:xfrm>
            <a:prstGeom prst="rect">
              <a:avLst/>
            </a:prstGeom>
            <a:solidFill>
              <a:schemeClr val="accent1"/>
            </a:solidFill>
          </p:spPr>
          <p:txBody>
            <a:bodyPr vert="horz" lIns="1187691" tIns="71981" rIns="71981" bIns="71981" rtlCol="0" anchor="ctr">
              <a:noAutofit/>
            </a:bodyPr>
            <a:lstStyle>
              <a:lvl1pPr marL="182563" indent="-182563" algn="l" defTabSz="914400" rtl="0" eaLnBrk="1" latinLnBrk="0" hangingPunct="1">
                <a:lnSpc>
                  <a:spcPct val="100000"/>
                </a:lnSpc>
                <a:spcBef>
                  <a:spcPts val="0"/>
                </a:spcBef>
                <a:spcAft>
                  <a:spcPts val="300"/>
                </a:spcAft>
                <a:buClrTx/>
                <a:buSzPct val="100000"/>
                <a:buFont typeface="Arial" panose="020B0604020202020204" pitchFamily="34" charset="0"/>
                <a:buChar char="•"/>
                <a:tabLst/>
                <a:defRPr lang="en-US" sz="1600" kern="1200" dirty="0" smtClean="0">
                  <a:solidFill>
                    <a:schemeClr val="tx1"/>
                  </a:solidFill>
                  <a:latin typeface="+mn-lt"/>
                  <a:ea typeface="+mn-ea"/>
                  <a:cs typeface="+mn-cs"/>
                </a:defRPr>
              </a:lvl1pPr>
              <a:lvl2pPr marL="365125" indent="-182563" algn="l" defTabSz="914400" rtl="0" eaLnBrk="1" latinLnBrk="0" hangingPunct="1">
                <a:lnSpc>
                  <a:spcPct val="100000"/>
                </a:lnSpc>
                <a:spcBef>
                  <a:spcPts val="0"/>
                </a:spcBef>
                <a:spcAft>
                  <a:spcPts val="300"/>
                </a:spcAft>
                <a:buClrTx/>
                <a:buFont typeface="STIXGeneral-Regular" pitchFamily="2" charset="2"/>
                <a:buChar char="⎯"/>
                <a:tabLst/>
                <a:defRPr sz="1600" kern="1200">
                  <a:solidFill>
                    <a:schemeClr val="tx1"/>
                  </a:solidFill>
                  <a:latin typeface="+mn-lt"/>
                  <a:ea typeface="+mn-ea"/>
                  <a:cs typeface="+mn-cs"/>
                </a:defRPr>
              </a:lvl2pPr>
              <a:lvl3pPr marL="538163" indent="-173038" algn="l" defTabSz="914400" rtl="0" eaLnBrk="1" latinLnBrk="0" hangingPunct="1">
                <a:lnSpc>
                  <a:spcPct val="100000"/>
                </a:lnSpc>
                <a:spcBef>
                  <a:spcPts val="500"/>
                </a:spcBef>
                <a:spcAft>
                  <a:spcPts val="300"/>
                </a:spcAft>
                <a:buClrTx/>
                <a:buFont typeface="STIXGeneral-Regular" pitchFamily="2" charset="2"/>
                <a:buChar char="⎯"/>
                <a:tabLst/>
                <a:defRPr sz="1600" kern="1200">
                  <a:solidFill>
                    <a:schemeClr val="tx1"/>
                  </a:solidFill>
                  <a:latin typeface="+mn-lt"/>
                  <a:ea typeface="+mn-ea"/>
                  <a:cs typeface="+mn-cs"/>
                </a:defRPr>
              </a:lvl3pPr>
              <a:lvl4pPr marL="720725" indent="-182563" algn="l" defTabSz="914400" rtl="0" eaLnBrk="1" latinLnBrk="0" hangingPunct="1">
                <a:lnSpc>
                  <a:spcPct val="100000"/>
                </a:lnSpc>
                <a:spcBef>
                  <a:spcPts val="200"/>
                </a:spcBef>
                <a:spcAft>
                  <a:spcPts val="300"/>
                </a:spcAft>
                <a:buClrTx/>
                <a:buFont typeface="STIXGeneral-Regular" pitchFamily="2" charset="2"/>
                <a:buChar char="⎯"/>
                <a:tabLst/>
                <a:defRPr sz="1600" kern="1200">
                  <a:solidFill>
                    <a:schemeClr val="tx1"/>
                  </a:solidFill>
                  <a:latin typeface="+mn-lt"/>
                  <a:ea typeface="+mn-ea"/>
                  <a:cs typeface="+mn-cs"/>
                </a:defRPr>
              </a:lvl4pPr>
              <a:lvl5pPr marL="893763" indent="-173038" algn="l" defTabSz="914400" rtl="0" eaLnBrk="1" latinLnBrk="0" hangingPunct="1">
                <a:lnSpc>
                  <a:spcPct val="100000"/>
                </a:lnSpc>
                <a:spcBef>
                  <a:spcPts val="100"/>
                </a:spcBef>
                <a:spcAft>
                  <a:spcPts val="3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Pfizer Diatype Office" panose="020B0504040202060203" pitchFamily="34" charset="77"/>
                </a:rPr>
                <a:t>Disproportionally elevated NT-proBNP to degree of HF</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Pfizer Diatype Office" panose="020B0504040202060203" pitchFamily="34" charset="77"/>
                </a:rPr>
                <a:t>Persisting elevated troponin levels</a:t>
              </a:r>
            </a:p>
          </p:txBody>
        </p:sp>
        <p:sp>
          <p:nvSpPr>
            <p:cNvPr id="12" name="Content Placeholder 1">
              <a:extLst>
                <a:ext uri="{FF2B5EF4-FFF2-40B4-BE49-F238E27FC236}">
                  <a16:creationId xmlns:a16="http://schemas.microsoft.com/office/drawing/2014/main" id="{CADE1276-EEF3-F868-8582-BBCC79453610}"/>
                </a:ext>
              </a:extLst>
            </p:cNvPr>
            <p:cNvSpPr txBox="1">
              <a:spLocks/>
            </p:cNvSpPr>
            <p:nvPr/>
          </p:nvSpPr>
          <p:spPr bwMode="gray">
            <a:xfrm>
              <a:off x="3171915" y="3954498"/>
              <a:ext cx="5829582" cy="949432"/>
            </a:xfrm>
            <a:prstGeom prst="rect">
              <a:avLst/>
            </a:prstGeom>
            <a:solidFill>
              <a:schemeClr val="accent1"/>
            </a:solidFill>
          </p:spPr>
          <p:txBody>
            <a:bodyPr vert="horz" lIns="1187691" tIns="71981" rIns="71981" bIns="71981" rtlCol="0" anchor="ctr">
              <a:noAutofit/>
            </a:bodyPr>
            <a:lstStyle>
              <a:lvl1pPr marL="182563" indent="-182563" algn="l" defTabSz="914400" rtl="0" eaLnBrk="1" latinLnBrk="0" hangingPunct="1">
                <a:lnSpc>
                  <a:spcPct val="100000"/>
                </a:lnSpc>
                <a:spcBef>
                  <a:spcPts val="0"/>
                </a:spcBef>
                <a:spcAft>
                  <a:spcPts val="300"/>
                </a:spcAft>
                <a:buClrTx/>
                <a:buSzPct val="100000"/>
                <a:buFont typeface="Arial" panose="020B0604020202020204" pitchFamily="34" charset="0"/>
                <a:buChar char="•"/>
                <a:tabLst/>
                <a:defRPr lang="en-US" sz="1600" kern="1200" dirty="0" smtClean="0">
                  <a:solidFill>
                    <a:schemeClr val="tx1"/>
                  </a:solidFill>
                  <a:latin typeface="+mn-lt"/>
                  <a:ea typeface="+mn-ea"/>
                  <a:cs typeface="+mn-cs"/>
                </a:defRPr>
              </a:lvl1pPr>
              <a:lvl2pPr marL="365125" indent="-182563" algn="l" defTabSz="914400" rtl="0" eaLnBrk="1" latinLnBrk="0" hangingPunct="1">
                <a:lnSpc>
                  <a:spcPct val="100000"/>
                </a:lnSpc>
                <a:spcBef>
                  <a:spcPts val="0"/>
                </a:spcBef>
                <a:spcAft>
                  <a:spcPts val="300"/>
                </a:spcAft>
                <a:buClrTx/>
                <a:buFont typeface="STIXGeneral-Regular" pitchFamily="2" charset="2"/>
                <a:buChar char="⎯"/>
                <a:tabLst/>
                <a:defRPr sz="1600" kern="1200">
                  <a:solidFill>
                    <a:schemeClr val="tx1"/>
                  </a:solidFill>
                  <a:latin typeface="+mn-lt"/>
                  <a:ea typeface="+mn-ea"/>
                  <a:cs typeface="+mn-cs"/>
                </a:defRPr>
              </a:lvl2pPr>
              <a:lvl3pPr marL="538163" indent="-173038" algn="l" defTabSz="914400" rtl="0" eaLnBrk="1" latinLnBrk="0" hangingPunct="1">
                <a:lnSpc>
                  <a:spcPct val="100000"/>
                </a:lnSpc>
                <a:spcBef>
                  <a:spcPts val="500"/>
                </a:spcBef>
                <a:spcAft>
                  <a:spcPts val="300"/>
                </a:spcAft>
                <a:buClrTx/>
                <a:buFont typeface="STIXGeneral-Regular" pitchFamily="2" charset="2"/>
                <a:buChar char="⎯"/>
                <a:tabLst/>
                <a:defRPr sz="1600" kern="1200">
                  <a:solidFill>
                    <a:schemeClr val="tx1"/>
                  </a:solidFill>
                  <a:latin typeface="+mn-lt"/>
                  <a:ea typeface="+mn-ea"/>
                  <a:cs typeface="+mn-cs"/>
                </a:defRPr>
              </a:lvl3pPr>
              <a:lvl4pPr marL="720725" indent="-182563" algn="l" defTabSz="914400" rtl="0" eaLnBrk="1" latinLnBrk="0" hangingPunct="1">
                <a:lnSpc>
                  <a:spcPct val="100000"/>
                </a:lnSpc>
                <a:spcBef>
                  <a:spcPts val="200"/>
                </a:spcBef>
                <a:spcAft>
                  <a:spcPts val="300"/>
                </a:spcAft>
                <a:buClrTx/>
                <a:buFont typeface="STIXGeneral-Regular" pitchFamily="2" charset="2"/>
                <a:buChar char="⎯"/>
                <a:tabLst/>
                <a:defRPr sz="1600" kern="1200">
                  <a:solidFill>
                    <a:schemeClr val="tx1"/>
                  </a:solidFill>
                  <a:latin typeface="+mn-lt"/>
                  <a:ea typeface="+mn-ea"/>
                  <a:cs typeface="+mn-cs"/>
                </a:defRPr>
              </a:lvl4pPr>
              <a:lvl5pPr marL="893763" indent="-173038" algn="l" defTabSz="914400" rtl="0" eaLnBrk="1" latinLnBrk="0" hangingPunct="1">
                <a:lnSpc>
                  <a:spcPct val="100000"/>
                </a:lnSpc>
                <a:spcBef>
                  <a:spcPts val="100"/>
                </a:spcBef>
                <a:spcAft>
                  <a:spcPts val="3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Pfizer Diatype Office" panose="020B0504040202060203" pitchFamily="34" charset="77"/>
                </a:rPr>
                <a:t>Granular sparkling of myocardium</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Pfizer Diatype Office" panose="020B0504040202060203" pitchFamily="34" charset="77"/>
                </a:rPr>
                <a:t>Increased valve and right ventricular wall thickness</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Pfizer Diatype Office" panose="020B0504040202060203" pitchFamily="34" charset="77"/>
                </a:rPr>
                <a:t>Pericardial effusion</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Pfizer Diatype Office" panose="020B0504040202060203" pitchFamily="34" charset="77"/>
                </a:rPr>
                <a:t>Reduced longitudinal strain with apical sparing pattern</a:t>
              </a:r>
            </a:p>
          </p:txBody>
        </p:sp>
        <p:sp>
          <p:nvSpPr>
            <p:cNvPr id="13" name="Content Placeholder 1">
              <a:extLst>
                <a:ext uri="{FF2B5EF4-FFF2-40B4-BE49-F238E27FC236}">
                  <a16:creationId xmlns:a16="http://schemas.microsoft.com/office/drawing/2014/main" id="{6E2A24CC-EA3E-7DF4-5730-9AFED1C726F4}"/>
                </a:ext>
              </a:extLst>
            </p:cNvPr>
            <p:cNvSpPr txBox="1">
              <a:spLocks/>
            </p:cNvSpPr>
            <p:nvPr/>
          </p:nvSpPr>
          <p:spPr bwMode="gray">
            <a:xfrm>
              <a:off x="3171915" y="4981061"/>
              <a:ext cx="5829582" cy="918793"/>
            </a:xfrm>
            <a:prstGeom prst="rect">
              <a:avLst/>
            </a:prstGeom>
            <a:solidFill>
              <a:schemeClr val="accent1"/>
            </a:solidFill>
          </p:spPr>
          <p:txBody>
            <a:bodyPr vert="horz" lIns="1187691" tIns="71981" rIns="71981" bIns="71981" rtlCol="0" anchor="ctr">
              <a:noAutofit/>
            </a:bodyPr>
            <a:lstStyle>
              <a:lvl1pPr marL="182563" indent="-182563" algn="l" defTabSz="914400" rtl="0" eaLnBrk="1" latinLnBrk="0" hangingPunct="1">
                <a:lnSpc>
                  <a:spcPct val="100000"/>
                </a:lnSpc>
                <a:spcBef>
                  <a:spcPts val="0"/>
                </a:spcBef>
                <a:spcAft>
                  <a:spcPts val="300"/>
                </a:spcAft>
                <a:buClrTx/>
                <a:buSzPct val="100000"/>
                <a:buFont typeface="Arial" panose="020B0604020202020204" pitchFamily="34" charset="0"/>
                <a:buChar char="•"/>
                <a:tabLst/>
                <a:defRPr lang="en-US" sz="1600" kern="1200" dirty="0" smtClean="0">
                  <a:solidFill>
                    <a:schemeClr val="tx1"/>
                  </a:solidFill>
                  <a:latin typeface="+mn-lt"/>
                  <a:ea typeface="+mn-ea"/>
                  <a:cs typeface="+mn-cs"/>
                </a:defRPr>
              </a:lvl1pPr>
              <a:lvl2pPr marL="365125" indent="-182563" algn="l" defTabSz="914400" rtl="0" eaLnBrk="1" latinLnBrk="0" hangingPunct="1">
                <a:lnSpc>
                  <a:spcPct val="100000"/>
                </a:lnSpc>
                <a:spcBef>
                  <a:spcPts val="0"/>
                </a:spcBef>
                <a:spcAft>
                  <a:spcPts val="300"/>
                </a:spcAft>
                <a:buClrTx/>
                <a:buFont typeface="STIXGeneral-Regular" pitchFamily="2" charset="2"/>
                <a:buChar char="⎯"/>
                <a:tabLst/>
                <a:defRPr sz="1600" kern="1200">
                  <a:solidFill>
                    <a:schemeClr val="tx1"/>
                  </a:solidFill>
                  <a:latin typeface="+mn-lt"/>
                  <a:ea typeface="+mn-ea"/>
                  <a:cs typeface="+mn-cs"/>
                </a:defRPr>
              </a:lvl2pPr>
              <a:lvl3pPr marL="538163" indent="-173038" algn="l" defTabSz="914400" rtl="0" eaLnBrk="1" latinLnBrk="0" hangingPunct="1">
                <a:lnSpc>
                  <a:spcPct val="100000"/>
                </a:lnSpc>
                <a:spcBef>
                  <a:spcPts val="500"/>
                </a:spcBef>
                <a:spcAft>
                  <a:spcPts val="300"/>
                </a:spcAft>
                <a:buClrTx/>
                <a:buFont typeface="STIXGeneral-Regular" pitchFamily="2" charset="2"/>
                <a:buChar char="⎯"/>
                <a:tabLst/>
                <a:defRPr sz="1600" kern="1200">
                  <a:solidFill>
                    <a:schemeClr val="tx1"/>
                  </a:solidFill>
                  <a:latin typeface="+mn-lt"/>
                  <a:ea typeface="+mn-ea"/>
                  <a:cs typeface="+mn-cs"/>
                </a:defRPr>
              </a:lvl3pPr>
              <a:lvl4pPr marL="720725" indent="-182563" algn="l" defTabSz="914400" rtl="0" eaLnBrk="1" latinLnBrk="0" hangingPunct="1">
                <a:lnSpc>
                  <a:spcPct val="100000"/>
                </a:lnSpc>
                <a:spcBef>
                  <a:spcPts val="200"/>
                </a:spcBef>
                <a:spcAft>
                  <a:spcPts val="300"/>
                </a:spcAft>
                <a:buClrTx/>
                <a:buFont typeface="STIXGeneral-Regular" pitchFamily="2" charset="2"/>
                <a:buChar char="⎯"/>
                <a:tabLst/>
                <a:defRPr sz="1600" kern="1200">
                  <a:solidFill>
                    <a:schemeClr val="tx1"/>
                  </a:solidFill>
                  <a:latin typeface="+mn-lt"/>
                  <a:ea typeface="+mn-ea"/>
                  <a:cs typeface="+mn-cs"/>
                </a:defRPr>
              </a:lvl4pPr>
              <a:lvl5pPr marL="893763" indent="-173038" algn="l" defTabSz="914400" rtl="0" eaLnBrk="1" latinLnBrk="0" hangingPunct="1">
                <a:lnSpc>
                  <a:spcPct val="100000"/>
                </a:lnSpc>
                <a:spcBef>
                  <a:spcPts val="100"/>
                </a:spcBef>
                <a:spcAft>
                  <a:spcPts val="300"/>
                </a:spcAft>
                <a:buClrTx/>
                <a:buFont typeface="STIXGeneral-Regular" pitchFamily="2" charset="2"/>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Subendocardial late gadolinium enhancement</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Elevated native T1 values</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Increased ECV</a:t>
              </a:r>
            </a:p>
            <a:p>
              <a:pPr marL="182563" marR="0" lvl="0" indent="-18256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Pfizer Diatype Office" panose="020B0504040202060203" pitchFamily="34" charset="77"/>
                </a:rPr>
                <a:t>Abnormal gadolinium kinetics</a:t>
              </a:r>
            </a:p>
          </p:txBody>
        </p:sp>
        <p:sp>
          <p:nvSpPr>
            <p:cNvPr id="14" name="Oval 13">
              <a:extLst>
                <a:ext uri="{FF2B5EF4-FFF2-40B4-BE49-F238E27FC236}">
                  <a16:creationId xmlns:a16="http://schemas.microsoft.com/office/drawing/2014/main" id="{96C50F74-956D-DAE7-4B7E-A005B1483E80}"/>
                </a:ext>
              </a:extLst>
            </p:cNvPr>
            <p:cNvSpPr/>
            <p:nvPr/>
          </p:nvSpPr>
          <p:spPr bwMode="gray">
            <a:xfrm>
              <a:off x="2768362" y="1283926"/>
              <a:ext cx="806190" cy="806190"/>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61AF5F"/>
                </a:buClr>
                <a:buSzPct val="90000"/>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D9051C33-2B4E-C2A1-63EF-01D13120AF03}"/>
                </a:ext>
              </a:extLst>
            </p:cNvPr>
            <p:cNvSpPr/>
            <p:nvPr/>
          </p:nvSpPr>
          <p:spPr bwMode="gray">
            <a:xfrm>
              <a:off x="2768362" y="2181091"/>
              <a:ext cx="806190" cy="806190"/>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61AF5F"/>
                </a:buClr>
                <a:buSzPct val="90000"/>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3C1EF16-1960-71A7-3326-48D0FF479FD6}"/>
                </a:ext>
              </a:extLst>
            </p:cNvPr>
            <p:cNvSpPr/>
            <p:nvPr/>
          </p:nvSpPr>
          <p:spPr bwMode="gray">
            <a:xfrm>
              <a:off x="2768362" y="3071248"/>
              <a:ext cx="806190" cy="806190"/>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61AF5F"/>
                </a:buClr>
                <a:buSzPct val="90000"/>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88ED386F-3BAA-A455-B2FB-0EB52B81E07B}"/>
                </a:ext>
              </a:extLst>
            </p:cNvPr>
            <p:cNvSpPr/>
            <p:nvPr/>
          </p:nvSpPr>
          <p:spPr bwMode="gray">
            <a:xfrm>
              <a:off x="2768362" y="4032399"/>
              <a:ext cx="806190" cy="806190"/>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61AF5F"/>
                </a:buClr>
                <a:buSzPct val="90000"/>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ABF731FE-78F9-4D41-7086-7C1304DAC474}"/>
                </a:ext>
              </a:extLst>
            </p:cNvPr>
            <p:cNvSpPr/>
            <p:nvPr/>
          </p:nvSpPr>
          <p:spPr bwMode="gray">
            <a:xfrm>
              <a:off x="2768362" y="5015536"/>
              <a:ext cx="806190" cy="806190"/>
            </a:xfrm>
            <a:prstGeom prst="ellipse">
              <a:avLst/>
            </a:prstGeom>
            <a:solidFill>
              <a:schemeClr val="bg1"/>
            </a:solidFill>
            <a:ln w="28575" cap="flat" cmpd="sng" algn="ctr">
              <a:solidFill>
                <a:schemeClr val="accent2"/>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61AF5F"/>
                </a:buClr>
                <a:buSzPct val="90000"/>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Graphic 18">
              <a:extLst>
                <a:ext uri="{FF2B5EF4-FFF2-40B4-BE49-F238E27FC236}">
                  <a16:creationId xmlns:a16="http://schemas.microsoft.com/office/drawing/2014/main" id="{505D8D7D-391A-A286-CF7A-700ECF80AEF1}"/>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b="23771"/>
            <a:stretch/>
          </p:blipFill>
          <p:spPr>
            <a:xfrm>
              <a:off x="2858609" y="1419890"/>
              <a:ext cx="625700" cy="476964"/>
            </a:xfrm>
            <a:prstGeom prst="rect">
              <a:avLst/>
            </a:prstGeom>
          </p:spPr>
        </p:pic>
        <p:pic>
          <p:nvPicPr>
            <p:cNvPr id="20" name="Graphic 19">
              <a:extLst>
                <a:ext uri="{FF2B5EF4-FFF2-40B4-BE49-F238E27FC236}">
                  <a16:creationId xmlns:a16="http://schemas.microsoft.com/office/drawing/2014/main" id="{37010772-1D6E-1DE0-12A1-F02597E3BCD9}"/>
                </a:ext>
              </a:extLst>
            </p:cNvPr>
            <p:cNvPicPr>
              <a:picLocks noChangeAspect="1"/>
            </p:cNvPicPr>
            <p:nvPr/>
          </p:nvPicPr>
          <p:blipFill rotWithShape="1">
            <a:blip r:embed="rId4" cstate="print">
              <a:extLst>
                <a:ext uri="{96DAC541-7B7A-43D3-8B79-37D633B846F1}">
                  <asvg:svgBlip xmlns:asvg="http://schemas.microsoft.com/office/drawing/2016/SVG/main" r:embed="rId5"/>
                </a:ext>
              </a:extLst>
            </a:blip>
            <a:srcRect l="20028" t="14298" r="20028" b="32733"/>
            <a:stretch/>
          </p:blipFill>
          <p:spPr>
            <a:xfrm>
              <a:off x="2900164" y="2344457"/>
              <a:ext cx="542587" cy="479458"/>
            </a:xfrm>
            <a:prstGeom prst="rect">
              <a:avLst/>
            </a:prstGeom>
          </p:spPr>
        </p:pic>
        <p:pic>
          <p:nvPicPr>
            <p:cNvPr id="21" name="Graphic 20">
              <a:extLst>
                <a:ext uri="{FF2B5EF4-FFF2-40B4-BE49-F238E27FC236}">
                  <a16:creationId xmlns:a16="http://schemas.microsoft.com/office/drawing/2014/main" id="{86AA4242-8BF3-AE7D-08B2-C6DF3BED7DED}"/>
                </a:ext>
              </a:extLst>
            </p:cNvPr>
            <p:cNvPicPr>
              <a:picLocks noChangeAspect="1"/>
            </p:cNvPicPr>
            <p:nvPr/>
          </p:nvPicPr>
          <p:blipFill rotWithShape="1">
            <a:blip r:embed="rId6" cstate="print">
              <a:extLst>
                <a:ext uri="{96DAC541-7B7A-43D3-8B79-37D633B846F1}">
                  <asvg:svgBlip xmlns:asvg="http://schemas.microsoft.com/office/drawing/2016/SVG/main" r:embed="rId7"/>
                </a:ext>
              </a:extLst>
            </a:blip>
            <a:srcRect t="12736" b="33546"/>
            <a:stretch/>
          </p:blipFill>
          <p:spPr>
            <a:xfrm>
              <a:off x="2793119" y="3282270"/>
              <a:ext cx="756677" cy="406474"/>
            </a:xfrm>
            <a:prstGeom prst="rect">
              <a:avLst/>
            </a:prstGeom>
          </p:spPr>
        </p:pic>
        <p:pic>
          <p:nvPicPr>
            <p:cNvPr id="22" name="Graphic 21">
              <a:extLst>
                <a:ext uri="{FF2B5EF4-FFF2-40B4-BE49-F238E27FC236}">
                  <a16:creationId xmlns:a16="http://schemas.microsoft.com/office/drawing/2014/main" id="{20499351-AFCC-001F-2409-580DD9F72192}"/>
                </a:ext>
              </a:extLst>
            </p:cNvPr>
            <p:cNvPicPr>
              <a:picLocks noChangeAspect="1"/>
            </p:cNvPicPr>
            <p:nvPr/>
          </p:nvPicPr>
          <p:blipFill rotWithShape="1">
            <a:blip r:embed="rId8" cstate="print">
              <a:extLst>
                <a:ext uri="{96DAC541-7B7A-43D3-8B79-37D633B846F1}">
                  <asvg:svgBlip xmlns:asvg="http://schemas.microsoft.com/office/drawing/2016/SVG/main" r:embed="rId9"/>
                </a:ext>
              </a:extLst>
            </a:blip>
            <a:srcRect l="25167" t="21944" r="24439" b="43059"/>
            <a:stretch/>
          </p:blipFill>
          <p:spPr>
            <a:xfrm>
              <a:off x="2844722" y="4172106"/>
              <a:ext cx="653470" cy="453830"/>
            </a:xfrm>
            <a:prstGeom prst="rect">
              <a:avLst/>
            </a:prstGeom>
          </p:spPr>
        </p:pic>
        <p:pic>
          <p:nvPicPr>
            <p:cNvPr id="23" name="Graphic 22">
              <a:extLst>
                <a:ext uri="{FF2B5EF4-FFF2-40B4-BE49-F238E27FC236}">
                  <a16:creationId xmlns:a16="http://schemas.microsoft.com/office/drawing/2014/main" id="{93526C3A-A260-4046-C9CA-372D36D88B58}"/>
                </a:ext>
              </a:extLst>
            </p:cNvPr>
            <p:cNvPicPr>
              <a:picLocks noChangeAspect="1"/>
            </p:cNvPicPr>
            <p:nvPr/>
          </p:nvPicPr>
          <p:blipFill rotWithShape="1">
            <a:blip r:embed="rId10" cstate="print">
              <a:extLst>
                <a:ext uri="{96DAC541-7B7A-43D3-8B79-37D633B846F1}">
                  <asvg:svgBlip xmlns:asvg="http://schemas.microsoft.com/office/drawing/2016/SVG/main" r:embed="rId11"/>
                </a:ext>
              </a:extLst>
            </a:blip>
            <a:srcRect l="25287" r="25287" b="22831"/>
            <a:stretch/>
          </p:blipFill>
          <p:spPr>
            <a:xfrm>
              <a:off x="2947309" y="5073717"/>
              <a:ext cx="448297" cy="699927"/>
            </a:xfrm>
            <a:prstGeom prst="rect">
              <a:avLst/>
            </a:prstGeom>
          </p:spPr>
        </p:pic>
        <p:sp>
          <p:nvSpPr>
            <p:cNvPr id="24" name="TextBox 23">
              <a:extLst>
                <a:ext uri="{FF2B5EF4-FFF2-40B4-BE49-F238E27FC236}">
                  <a16:creationId xmlns:a16="http://schemas.microsoft.com/office/drawing/2014/main" id="{8E7546A0-A705-B2C8-86A4-2F8A8E00349E}"/>
                </a:ext>
              </a:extLst>
            </p:cNvPr>
            <p:cNvSpPr txBox="1"/>
            <p:nvPr/>
          </p:nvSpPr>
          <p:spPr>
            <a:xfrm>
              <a:off x="3511639" y="2389712"/>
              <a:ext cx="8964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fizer Tomorrow" panose="02010503040201060303" pitchFamily="2" charset="77"/>
                </a:rPr>
                <a:t>ECG</a:t>
              </a:r>
              <a:endParaRPr kumimoji="0" lang="en-GB" sz="1600" b="0" i="0" u="none" strike="noStrike" kern="1200" cap="none" spc="0" normalizeH="0" baseline="0" noProof="0">
                <a:ln>
                  <a:noFill/>
                </a:ln>
                <a:solidFill>
                  <a:srgbClr val="FFFFFF"/>
                </a:solidFill>
                <a:effectLst/>
                <a:uLnTx/>
                <a:uFillTx/>
                <a:latin typeface="Pfizer Tomorrow" panose="02010503040201060303" pitchFamily="2" charset="77"/>
              </a:endParaRPr>
            </a:p>
          </p:txBody>
        </p:sp>
        <p:sp>
          <p:nvSpPr>
            <p:cNvPr id="25" name="TextBox 24">
              <a:extLst>
                <a:ext uri="{FF2B5EF4-FFF2-40B4-BE49-F238E27FC236}">
                  <a16:creationId xmlns:a16="http://schemas.microsoft.com/office/drawing/2014/main" id="{2FB2D93D-61B8-EF8F-3912-4FD5577A048B}"/>
                </a:ext>
              </a:extLst>
            </p:cNvPr>
            <p:cNvSpPr txBox="1"/>
            <p:nvPr/>
          </p:nvSpPr>
          <p:spPr>
            <a:xfrm>
              <a:off x="3429997" y="1489143"/>
              <a:ext cx="11022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Pfizer Tomorrow" panose="02010503040201060303" pitchFamily="2" charset="77"/>
                </a:rPr>
                <a:t>Clinical</a:t>
              </a:r>
              <a:endParaRPr kumimoji="0" lang="en-GB" sz="1600" b="0" i="0" u="none" strike="noStrike" kern="1200" cap="none" spc="0" normalizeH="0" baseline="0" noProof="0" dirty="0">
                <a:ln>
                  <a:noFill/>
                </a:ln>
                <a:solidFill>
                  <a:srgbClr val="FFFFFF"/>
                </a:solidFill>
                <a:effectLst/>
                <a:uLnTx/>
                <a:uFillTx/>
                <a:latin typeface="Pfizer Tomorrow" panose="02010503040201060303" pitchFamily="2" charset="77"/>
              </a:endParaRPr>
            </a:p>
          </p:txBody>
        </p:sp>
        <p:sp>
          <p:nvSpPr>
            <p:cNvPr id="26" name="TextBox 25">
              <a:extLst>
                <a:ext uri="{FF2B5EF4-FFF2-40B4-BE49-F238E27FC236}">
                  <a16:creationId xmlns:a16="http://schemas.microsoft.com/office/drawing/2014/main" id="{3047F024-5CDD-27B3-2A59-534E130AF500}"/>
                </a:ext>
              </a:extLst>
            </p:cNvPr>
            <p:cNvSpPr txBox="1"/>
            <p:nvPr/>
          </p:nvSpPr>
          <p:spPr>
            <a:xfrm>
              <a:off x="3511639" y="3255270"/>
              <a:ext cx="8964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fizer Tomorrow" panose="02010503040201060303" pitchFamily="2" charset="77"/>
                </a:rPr>
                <a:t>Lab</a:t>
              </a:r>
              <a:endParaRPr kumimoji="0" lang="en-GB" sz="1600" b="0" i="0" u="none" strike="noStrike" kern="1200" cap="none" spc="0" normalizeH="0" baseline="0" noProof="0">
                <a:ln>
                  <a:noFill/>
                </a:ln>
                <a:solidFill>
                  <a:srgbClr val="FFFFFF"/>
                </a:solidFill>
                <a:effectLst/>
                <a:uLnTx/>
                <a:uFillTx/>
                <a:latin typeface="Pfizer Tomorrow" panose="02010503040201060303" pitchFamily="2" charset="77"/>
              </a:endParaRPr>
            </a:p>
          </p:txBody>
        </p:sp>
        <p:sp>
          <p:nvSpPr>
            <p:cNvPr id="27" name="TextBox 26">
              <a:extLst>
                <a:ext uri="{FF2B5EF4-FFF2-40B4-BE49-F238E27FC236}">
                  <a16:creationId xmlns:a16="http://schemas.microsoft.com/office/drawing/2014/main" id="{01650956-5921-3A75-5DF9-1F74297ABA16}"/>
                </a:ext>
              </a:extLst>
            </p:cNvPr>
            <p:cNvSpPr txBox="1"/>
            <p:nvPr/>
          </p:nvSpPr>
          <p:spPr>
            <a:xfrm>
              <a:off x="3511639" y="4241899"/>
              <a:ext cx="8964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fizer Tomorrow" panose="02010503040201060303" pitchFamily="2" charset="77"/>
                </a:rPr>
                <a:t>Echo</a:t>
              </a:r>
              <a:endParaRPr kumimoji="0" lang="en-GB" sz="1600" b="0" i="0" u="none" strike="noStrike" kern="1200" cap="none" spc="0" normalizeH="0" baseline="0" noProof="0">
                <a:ln>
                  <a:noFill/>
                </a:ln>
                <a:solidFill>
                  <a:srgbClr val="FFFFFF"/>
                </a:solidFill>
                <a:effectLst/>
                <a:uLnTx/>
                <a:uFillTx/>
                <a:latin typeface="Pfizer Tomorrow" panose="02010503040201060303" pitchFamily="2" charset="77"/>
              </a:endParaRPr>
            </a:p>
          </p:txBody>
        </p:sp>
        <p:sp>
          <p:nvSpPr>
            <p:cNvPr id="28" name="TextBox 27">
              <a:extLst>
                <a:ext uri="{FF2B5EF4-FFF2-40B4-BE49-F238E27FC236}">
                  <a16:creationId xmlns:a16="http://schemas.microsoft.com/office/drawing/2014/main" id="{D3A9CD7E-7CF7-0B5C-56BC-60DFF691A147}"/>
                </a:ext>
              </a:extLst>
            </p:cNvPr>
            <p:cNvSpPr txBox="1"/>
            <p:nvPr/>
          </p:nvSpPr>
          <p:spPr>
            <a:xfrm>
              <a:off x="3511639" y="5200416"/>
              <a:ext cx="8964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fizer Tomorrow" panose="02010503040201060303" pitchFamily="2" charset="77"/>
                </a:rPr>
                <a:t>CMR</a:t>
              </a:r>
              <a:endParaRPr kumimoji="0" lang="en-GB" sz="1600" b="0" i="0" u="none" strike="noStrike" kern="1200" cap="none" spc="0" normalizeH="0" baseline="0" noProof="0">
                <a:ln>
                  <a:noFill/>
                </a:ln>
                <a:solidFill>
                  <a:srgbClr val="FFFFFF"/>
                </a:solidFill>
                <a:effectLst/>
                <a:uLnTx/>
                <a:uFillTx/>
                <a:latin typeface="Pfizer Tomorrow" panose="02010503040201060303" pitchFamily="2" charset="77"/>
              </a:endParaRPr>
            </a:p>
          </p:txBody>
        </p:sp>
        <p:cxnSp>
          <p:nvCxnSpPr>
            <p:cNvPr id="29" name="Elbow Connector 20">
              <a:extLst>
                <a:ext uri="{FF2B5EF4-FFF2-40B4-BE49-F238E27FC236}">
                  <a16:creationId xmlns:a16="http://schemas.microsoft.com/office/drawing/2014/main" id="{E3B36E3A-CAD9-E7A6-F822-9AE50727ED63}"/>
                </a:ext>
              </a:extLst>
            </p:cNvPr>
            <p:cNvCxnSpPr>
              <a:cxnSpLocks/>
            </p:cNvCxnSpPr>
            <p:nvPr/>
          </p:nvCxnSpPr>
          <p:spPr bwMode="gray">
            <a:xfrm rot="10800000" flipV="1">
              <a:off x="2712921" y="1718852"/>
              <a:ext cx="12697" cy="3731610"/>
            </a:xfrm>
            <a:prstGeom prst="bentConnector3">
              <a:avLst>
                <a:gd name="adj1" fmla="val 1800000"/>
              </a:avLst>
            </a:prstGeom>
            <a:noFill/>
            <a:ln w="12700" cap="rnd">
              <a:solidFill>
                <a:schemeClr val="accent2"/>
              </a:solidFill>
              <a:prstDash val="solid"/>
              <a:round/>
              <a:headEnd/>
              <a:tailEnd/>
            </a:ln>
            <a:effectLst/>
          </p:spPr>
        </p:cxnSp>
        <p:cxnSp>
          <p:nvCxnSpPr>
            <p:cNvPr id="30" name="Elbow Connector 79">
              <a:extLst>
                <a:ext uri="{FF2B5EF4-FFF2-40B4-BE49-F238E27FC236}">
                  <a16:creationId xmlns:a16="http://schemas.microsoft.com/office/drawing/2014/main" id="{4AF54BF0-5545-156C-7ACE-14FA0B1E2691}"/>
                </a:ext>
              </a:extLst>
            </p:cNvPr>
            <p:cNvCxnSpPr>
              <a:cxnSpLocks/>
              <a:stCxn id="15" idx="2"/>
              <a:endCxn id="17" idx="2"/>
            </p:cNvCxnSpPr>
            <p:nvPr/>
          </p:nvCxnSpPr>
          <p:spPr bwMode="gray">
            <a:xfrm rot="10800000" flipV="1">
              <a:off x="2768363" y="2584187"/>
              <a:ext cx="12697" cy="1851309"/>
            </a:xfrm>
            <a:prstGeom prst="bentConnector3">
              <a:avLst>
                <a:gd name="adj1" fmla="val 2246227"/>
              </a:avLst>
            </a:prstGeom>
            <a:noFill/>
            <a:ln w="12700" cap="rnd">
              <a:solidFill>
                <a:schemeClr val="accent2"/>
              </a:solidFill>
              <a:prstDash val="solid"/>
              <a:round/>
              <a:headEnd/>
              <a:tailEnd/>
            </a:ln>
            <a:effectLst/>
          </p:spPr>
        </p:cxnSp>
        <p:cxnSp>
          <p:nvCxnSpPr>
            <p:cNvPr id="31" name="Elbow Connector 80">
              <a:extLst>
                <a:ext uri="{FF2B5EF4-FFF2-40B4-BE49-F238E27FC236}">
                  <a16:creationId xmlns:a16="http://schemas.microsoft.com/office/drawing/2014/main" id="{515772E8-AD9C-3ED4-B702-1E0988963910}"/>
                </a:ext>
              </a:extLst>
            </p:cNvPr>
            <p:cNvCxnSpPr>
              <a:cxnSpLocks/>
              <a:stCxn id="16" idx="2"/>
            </p:cNvCxnSpPr>
            <p:nvPr/>
          </p:nvCxnSpPr>
          <p:spPr bwMode="gray">
            <a:xfrm flipH="1">
              <a:off x="2212113" y="3474343"/>
              <a:ext cx="556249" cy="0"/>
            </a:xfrm>
            <a:prstGeom prst="straightConnector1">
              <a:avLst/>
            </a:prstGeom>
            <a:noFill/>
            <a:ln w="12700" cap="rnd">
              <a:solidFill>
                <a:schemeClr val="accent2"/>
              </a:solidFill>
              <a:prstDash val="solid"/>
              <a:round/>
              <a:headEnd/>
              <a:tailEnd/>
            </a:ln>
            <a:effectLst/>
          </p:spPr>
        </p:cxnSp>
        <p:grpSp>
          <p:nvGrpSpPr>
            <p:cNvPr id="32" name="Group 31">
              <a:extLst>
                <a:ext uri="{FF2B5EF4-FFF2-40B4-BE49-F238E27FC236}">
                  <a16:creationId xmlns:a16="http://schemas.microsoft.com/office/drawing/2014/main" id="{4AF9300C-8642-4387-783E-CA696C1902BD}"/>
                </a:ext>
              </a:extLst>
            </p:cNvPr>
            <p:cNvGrpSpPr/>
            <p:nvPr/>
          </p:nvGrpSpPr>
          <p:grpSpPr>
            <a:xfrm>
              <a:off x="10219754" y="2673151"/>
              <a:ext cx="923342" cy="938624"/>
              <a:chOff x="10162973" y="2306833"/>
              <a:chExt cx="923583" cy="938868"/>
            </a:xfrm>
          </p:grpSpPr>
          <p:pic>
            <p:nvPicPr>
              <p:cNvPr id="33" name="Graphic 32">
                <a:extLst>
                  <a:ext uri="{FF2B5EF4-FFF2-40B4-BE49-F238E27FC236}">
                    <a16:creationId xmlns:a16="http://schemas.microsoft.com/office/drawing/2014/main" id="{488FF1DD-6617-2897-5BC3-F90CDCD0AA41}"/>
                  </a:ext>
                </a:extLst>
              </p:cNvPr>
              <p:cNvPicPr>
                <a:picLocks noChangeAspect="1"/>
              </p:cNvPicPr>
              <p:nvPr/>
            </p:nvPicPr>
            <p:blipFill rotWithShape="1">
              <a:blip r:embed="rId12" cstate="print">
                <a:extLst>
                  <a:ext uri="{96DAC541-7B7A-43D3-8B79-37D633B846F1}">
                    <asvg:svgBlip xmlns:asvg="http://schemas.microsoft.com/office/drawing/2016/SVG/main" r:embed="rId13"/>
                  </a:ext>
                </a:extLst>
              </a:blip>
              <a:srcRect b="20584"/>
              <a:stretch/>
            </p:blipFill>
            <p:spPr>
              <a:xfrm>
                <a:off x="10229467" y="2456268"/>
                <a:ext cx="792760" cy="639998"/>
              </a:xfrm>
              <a:prstGeom prst="rect">
                <a:avLst/>
              </a:prstGeom>
            </p:spPr>
          </p:pic>
          <p:sp>
            <p:nvSpPr>
              <p:cNvPr id="34" name="Oval 33">
                <a:extLst>
                  <a:ext uri="{FF2B5EF4-FFF2-40B4-BE49-F238E27FC236}">
                    <a16:creationId xmlns:a16="http://schemas.microsoft.com/office/drawing/2014/main" id="{F7C172B0-7885-FFC8-63F5-A30BD94E9F7C}"/>
                  </a:ext>
                </a:extLst>
              </p:cNvPr>
              <p:cNvSpPr/>
              <p:nvPr/>
            </p:nvSpPr>
            <p:spPr bwMode="gray">
              <a:xfrm>
                <a:off x="10162973" y="2306833"/>
                <a:ext cx="923583" cy="938868"/>
              </a:xfrm>
              <a:prstGeom prst="ellipse">
                <a:avLst/>
              </a:prstGeom>
              <a:solidFill>
                <a:schemeClr val="bg1">
                  <a:alpha val="42951"/>
                </a:schemeClr>
              </a:solidFill>
              <a:ln w="28575" cap="flat" cmpd="sng" algn="ctr">
                <a:noFill/>
                <a:prstDash val="solid"/>
                <a:miter lim="800000"/>
                <a:headEnd type="none" w="med" len="med"/>
                <a:tailEnd type="none" w="med" len="med"/>
              </a:ln>
              <a:effectLst/>
            </p:spPr>
            <p:txBody>
              <a:bodyPr vert="horz" wrap="square" lIns="0" tIns="143963" rIns="0" bIns="0"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61AF5F"/>
                  </a:buClr>
                  <a:buSzPct val="90000"/>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471476316"/>
      </p:ext>
    </p:extLst>
  </p:cSld>
  <p:clrMapOvr>
    <a:masterClrMapping/>
  </p:clrMapOvr>
</p:sld>
</file>

<file path=ppt/theme/theme1.xml><?xml version="1.0" encoding="utf-8"?>
<a:theme xmlns:a="http://schemas.openxmlformats.org/drawingml/2006/main" name="Content Slides">
  <a:themeElements>
    <a:clrScheme name="Pfizer AI ESC">
      <a:dk1>
        <a:srgbClr val="000000"/>
      </a:dk1>
      <a:lt1>
        <a:srgbClr val="FFFFFF"/>
      </a:lt1>
      <a:dk2>
        <a:srgbClr val="000067"/>
      </a:dk2>
      <a:lt2>
        <a:srgbClr val="E0E0E0"/>
      </a:lt2>
      <a:accent1>
        <a:srgbClr val="0000C9"/>
      </a:accent1>
      <a:accent2>
        <a:srgbClr val="3478FF"/>
      </a:accent2>
      <a:accent3>
        <a:srgbClr val="D3E3FF"/>
      </a:accent3>
      <a:accent4>
        <a:srgbClr val="0095FF"/>
      </a:accent4>
      <a:accent5>
        <a:srgbClr val="F3A600"/>
      </a:accent5>
      <a:accent6>
        <a:srgbClr val="F3A600"/>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ion Slides">
  <a:themeElements>
    <a:clrScheme name="Pfizer AI ESC">
      <a:dk1>
        <a:srgbClr val="000000"/>
      </a:dk1>
      <a:lt1>
        <a:srgbClr val="FFFFFF"/>
      </a:lt1>
      <a:dk2>
        <a:srgbClr val="000067"/>
      </a:dk2>
      <a:lt2>
        <a:srgbClr val="E0E0E0"/>
      </a:lt2>
      <a:accent1>
        <a:srgbClr val="0000C9"/>
      </a:accent1>
      <a:accent2>
        <a:srgbClr val="3478FF"/>
      </a:accent2>
      <a:accent3>
        <a:srgbClr val="D3E3FF"/>
      </a:accent3>
      <a:accent4>
        <a:srgbClr val="0095FF"/>
      </a:accent4>
      <a:accent5>
        <a:srgbClr val="F3A600"/>
      </a:accent5>
      <a:accent6>
        <a:srgbClr val="F3A600"/>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E77BAFFA26384CB611E5A4A18E8267" ma:contentTypeVersion="14" ma:contentTypeDescription="Create a new document." ma:contentTypeScope="" ma:versionID="79177d37ec969fb941c5673b30a5c1b8">
  <xsd:schema xmlns:xsd="http://www.w3.org/2001/XMLSchema" xmlns:xs="http://www.w3.org/2001/XMLSchema" xmlns:p="http://schemas.microsoft.com/office/2006/metadata/properties" xmlns:ns2="0bd81b08-1378-4aac-95bd-fbc16aaa1799" xmlns:ns3="43b3f69f-1859-46f2-984f-8ee9b1d0108a" targetNamespace="http://schemas.microsoft.com/office/2006/metadata/properties" ma:root="true" ma:fieldsID="37d3d5e6b684b0c4ace34ef917d6df45" ns2:_="" ns3:_="">
    <xsd:import namespace="0bd81b08-1378-4aac-95bd-fbc16aaa1799"/>
    <xsd:import namespace="43b3f69f-1859-46f2-984f-8ee9b1d0108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d81b08-1378-4aac-95bd-fbc16aaa1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9dd247-5f48-452a-8dc4-ff9a39258eb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b3f69f-1859-46f2-984f-8ee9b1d0108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c70107e-aca7-425b-8771-f2a1a2aef036}" ma:internalName="TaxCatchAll" ma:showField="CatchAllData" ma:web="43b3f69f-1859-46f2-984f-8ee9b1d0108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b3f69f-1859-46f2-984f-8ee9b1d0108a" xsi:nil="true"/>
    <lcf76f155ced4ddcb4097134ff3c332f xmlns="0bd81b08-1378-4aac-95bd-fbc16aaa17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77E252-90B4-47CB-94AE-029A64664A63}">
  <ds:schemaRefs>
    <ds:schemaRef ds:uri="0bd81b08-1378-4aac-95bd-fbc16aaa1799"/>
    <ds:schemaRef ds:uri="43b3f69f-1859-46f2-984f-8ee9b1d010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7C206D-D4FF-42B1-BB48-D90C27584D44}">
  <ds:schemaRefs>
    <ds:schemaRef ds:uri="http://schemas.microsoft.com/sharepoint/v3/contenttype/forms"/>
  </ds:schemaRefs>
</ds:datastoreItem>
</file>

<file path=customXml/itemProps3.xml><?xml version="1.0" encoding="utf-8"?>
<ds:datastoreItem xmlns:ds="http://schemas.openxmlformats.org/officeDocument/2006/customXml" ds:itemID="{3BAF75C0-5102-4070-A026-E23CAC59105A}">
  <ds:schemaRefs>
    <ds:schemaRef ds:uri="http://www.w3.org/XML/1998/namespace"/>
    <ds:schemaRef ds:uri="http://schemas.microsoft.com/office/2006/documentManagement/types"/>
    <ds:schemaRef ds:uri="http://purl.org/dc/elements/1.1/"/>
    <ds:schemaRef ds:uri="http://purl.org/dc/terms/"/>
    <ds:schemaRef ds:uri="http://schemas.microsoft.com/office/infopath/2007/PartnerControls"/>
    <ds:schemaRef ds:uri="43b3f69f-1859-46f2-984f-8ee9b1d0108a"/>
    <ds:schemaRef ds:uri="http://schemas.openxmlformats.org/package/2006/metadata/core-properties"/>
    <ds:schemaRef ds:uri="0bd81b08-1378-4aac-95bd-fbc16aaa179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9243</TotalTime>
  <Words>3078</Words>
  <Application>Microsoft Macintosh PowerPoint</Application>
  <PresentationFormat>Widescreen</PresentationFormat>
  <Paragraphs>281</Paragraphs>
  <Slides>21</Slides>
  <Notes>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Pfizer Diatype Office</vt:lpstr>
      <vt:lpstr>Arial</vt:lpstr>
      <vt:lpstr>Calibri</vt:lpstr>
      <vt:lpstr>Pfizer Tomorrow</vt:lpstr>
      <vt:lpstr>Pfizer Diatype</vt:lpstr>
      <vt:lpstr>Content Slides</vt:lpstr>
      <vt:lpstr>Section Slides</vt:lpstr>
      <vt:lpstr>Imaging modalities  for suspecting  ATTR-CM</vt:lpstr>
      <vt:lpstr>Disclaimer</vt:lpstr>
      <vt:lpstr>Section headline</vt:lpstr>
      <vt:lpstr>PowerPoint Presentation</vt:lpstr>
      <vt:lpstr>Section headline</vt:lpstr>
      <vt:lpstr>PowerPoint Presentation</vt:lpstr>
      <vt:lpstr>PowerPoint Presentation</vt:lpstr>
      <vt:lpstr>ATTR-CM can manifest in a wide range of signs and symptoms, both cardiac and extracardiac</vt:lpstr>
      <vt:lpstr>PowerPoint Presentation</vt:lpstr>
      <vt:lpstr>Cardiac clinical clues – using electrocardiography to suspect ATTR-CM</vt:lpstr>
      <vt:lpstr>Cardiac clinical clues – using echo to suspect ATTR-CM</vt:lpstr>
      <vt:lpstr>Longitudinal strain abnormalities and an apical sparing pattern can be seen on echocardiogram</vt:lpstr>
      <vt:lpstr>ATTR cardiomyopathy has a poor outcome in the absence of  early diagnosis1,2 </vt:lpstr>
      <vt:lpstr>Patients with ATTR cardiomyopathy commonly experience misdiagnosis and receive incorrect treatment1,2</vt:lpstr>
      <vt:lpstr>Although exact prevalence is unknown,1 studies have reported ATTR-CM estimates in patients with various cardiac conditions2–6 </vt:lpstr>
      <vt:lpstr>ATTR-CM also has a poor outcome in the absence of early diagnosis1,2</vt:lpstr>
      <vt:lpstr>Early diagnosis is key for patients with ATTR-CM</vt:lpstr>
      <vt:lpstr>The role of ECG in screening for ATTR-CM</vt:lpstr>
      <vt:lpstr>QRS voltage / LV wall thickness discordance</vt:lpstr>
      <vt:lpstr>Data</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subject/>
  <dc:creator>Steinkamp, Theodore</dc:creator>
  <cp:keywords/>
  <dc:description/>
  <cp:lastModifiedBy>Lorena Salado (HCG)</cp:lastModifiedBy>
  <cp:revision>267</cp:revision>
  <dcterms:modified xsi:type="dcterms:W3CDTF">2025-07-10T11:48:33Z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791b42f-c435-42ca-9531-75a3f42aae3d_Enabled">
    <vt:lpwstr>true</vt:lpwstr>
  </property>
  <property fmtid="{D5CDD505-2E9C-101B-9397-08002B2CF9AE}" pid="3" name="MSIP_Label_4791b42f-c435-42ca-9531-75a3f42aae3d_SetDate">
    <vt:lpwstr>2024-06-03T17:09:26Z</vt:lpwstr>
  </property>
  <property fmtid="{D5CDD505-2E9C-101B-9397-08002B2CF9AE}" pid="4" name="MSIP_Label_4791b42f-c435-42ca-9531-75a3f42aae3d_Method">
    <vt:lpwstr>Privileged</vt:lpwstr>
  </property>
  <property fmtid="{D5CDD505-2E9C-101B-9397-08002B2CF9AE}" pid="5" name="MSIP_Label_4791b42f-c435-42ca-9531-75a3f42aae3d_Name">
    <vt:lpwstr>4791b42f-c435-42ca-9531-75a3f42aae3d</vt:lpwstr>
  </property>
  <property fmtid="{D5CDD505-2E9C-101B-9397-08002B2CF9AE}" pid="6" name="MSIP_Label_4791b42f-c435-42ca-9531-75a3f42aae3d_SiteId">
    <vt:lpwstr>7a916015-20ae-4ad1-9170-eefd915e9272</vt:lpwstr>
  </property>
  <property fmtid="{D5CDD505-2E9C-101B-9397-08002B2CF9AE}" pid="7" name="MSIP_Label_4791b42f-c435-42ca-9531-75a3f42aae3d_ActionId">
    <vt:lpwstr>23539907-0461-4370-b419-a1fb7a549dab</vt:lpwstr>
  </property>
  <property fmtid="{D5CDD505-2E9C-101B-9397-08002B2CF9AE}" pid="8" name="MSIP_Label_4791b42f-c435-42ca-9531-75a3f42aae3d_ContentBits">
    <vt:lpwstr>0</vt:lpwstr>
  </property>
  <property fmtid="{D5CDD505-2E9C-101B-9397-08002B2CF9AE}" pid="9" name="MediaServiceImageTags">
    <vt:lpwstr/>
  </property>
  <property fmtid="{D5CDD505-2E9C-101B-9397-08002B2CF9AE}" pid="10" name="ContentTypeId">
    <vt:lpwstr>0x01010017E77BAFFA26384CB611E5A4A18E8267</vt:lpwstr>
  </property>
  <property fmtid="{D5CDD505-2E9C-101B-9397-08002B2CF9AE}" pid="11" name="MSIP_Label_8e19d756-792e-42a1-bcad-4cb9051ddd2d_Enabled">
    <vt:lpwstr>true</vt:lpwstr>
  </property>
  <property fmtid="{D5CDD505-2E9C-101B-9397-08002B2CF9AE}" pid="12" name="MSIP_Label_8e19d756-792e-42a1-bcad-4cb9051ddd2d_SetDate">
    <vt:lpwstr>2024-11-18T14:25:35Z</vt:lpwstr>
  </property>
  <property fmtid="{D5CDD505-2E9C-101B-9397-08002B2CF9AE}" pid="13" name="MSIP_Label_8e19d756-792e-42a1-bcad-4cb9051ddd2d_Method">
    <vt:lpwstr>Standard</vt:lpwstr>
  </property>
  <property fmtid="{D5CDD505-2E9C-101B-9397-08002B2CF9AE}" pid="14" name="MSIP_Label_8e19d756-792e-42a1-bcad-4cb9051ddd2d_Name">
    <vt:lpwstr>Confidential</vt:lpwstr>
  </property>
  <property fmtid="{D5CDD505-2E9C-101B-9397-08002B2CF9AE}" pid="15" name="MSIP_Label_8e19d756-792e-42a1-bcad-4cb9051ddd2d_SiteId">
    <vt:lpwstr>41eb501a-f671-4ce0-a5bf-b64168c3705f</vt:lpwstr>
  </property>
  <property fmtid="{D5CDD505-2E9C-101B-9397-08002B2CF9AE}" pid="16" name="MSIP_Label_8e19d756-792e-42a1-bcad-4cb9051ddd2d_ActionId">
    <vt:lpwstr>d04f5d91-bb86-4109-8af5-e2ce488196f9</vt:lpwstr>
  </property>
  <property fmtid="{D5CDD505-2E9C-101B-9397-08002B2CF9AE}" pid="17" name="MSIP_Label_8e19d756-792e-42a1-bcad-4cb9051ddd2d_ContentBits">
    <vt:lpwstr>2</vt:lpwstr>
  </property>
  <property fmtid="{D5CDD505-2E9C-101B-9397-08002B2CF9AE}" pid="18" name="ClassificationContentMarkingFooterLocations">
    <vt:lpwstr>COVER:4\SECTION BREAKERS:4\TEXT:4\CHARTS AND OVERVIEWS:4\QUOTES:4\TEXT WITH IMAGES:4\1_TEXT WITH IMAGES:4\BLANK SLIDES:5</vt:lpwstr>
  </property>
  <property fmtid="{D5CDD505-2E9C-101B-9397-08002B2CF9AE}" pid="19" name="ClassificationContentMarkingFooterText">
    <vt:lpwstr>Confidential - Not for Public Consumption or Distribution</vt:lpwstr>
  </property>
</Properties>
</file>